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304" r:id="rId5"/>
    <p:sldId id="305" r:id="rId6"/>
    <p:sldId id="307" r:id="rId7"/>
    <p:sldId id="398" r:id="rId8"/>
    <p:sldId id="400" r:id="rId9"/>
    <p:sldId id="310" r:id="rId10"/>
    <p:sldId id="311" r:id="rId11"/>
    <p:sldId id="382" r:id="rId12"/>
    <p:sldId id="383" r:id="rId13"/>
    <p:sldId id="384" r:id="rId14"/>
    <p:sldId id="385" r:id="rId15"/>
    <p:sldId id="352" r:id="rId16"/>
    <p:sldId id="313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14" r:id="rId25"/>
    <p:sldId id="394" r:id="rId26"/>
    <p:sldId id="353" r:id="rId27"/>
    <p:sldId id="395" r:id="rId28"/>
    <p:sldId id="326" r:id="rId29"/>
    <p:sldId id="365" r:id="rId30"/>
    <p:sldId id="396" r:id="rId31"/>
    <p:sldId id="329" r:id="rId32"/>
    <p:sldId id="397" r:id="rId33"/>
    <p:sldId id="333" r:id="rId34"/>
    <p:sldId id="334" r:id="rId35"/>
    <p:sldId id="401" r:id="rId36"/>
    <p:sldId id="336" r:id="rId37"/>
    <p:sldId id="402" r:id="rId38"/>
    <p:sldId id="338" r:id="rId39"/>
    <p:sldId id="403" r:id="rId40"/>
    <p:sldId id="372" r:id="rId41"/>
    <p:sldId id="404" r:id="rId42"/>
    <p:sldId id="375" r:id="rId43"/>
    <p:sldId id="405" r:id="rId44"/>
    <p:sldId id="408" r:id="rId45"/>
    <p:sldId id="406" r:id="rId46"/>
    <p:sldId id="407" r:id="rId47"/>
    <p:sldId id="378" r:id="rId48"/>
    <p:sldId id="410" r:id="rId49"/>
    <p:sldId id="41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7A8"/>
    <a:srgbClr val="616160"/>
    <a:srgbClr val="F76756"/>
    <a:srgbClr val="7FD8E6"/>
    <a:srgbClr val="00B2CE"/>
    <a:srgbClr val="FFF8E6"/>
    <a:srgbClr val="B7E1B5"/>
    <a:srgbClr val="F8AAA6"/>
    <a:srgbClr val="0E629E"/>
    <a:srgbClr val="6FC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>
        <p:scale>
          <a:sx n="75" d="100"/>
          <a:sy n="75" d="100"/>
        </p:scale>
        <p:origin x="869" y="4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Cooper" userId="daecdff2-2c86-45d5-9dc5-33d360948956" providerId="ADAL" clId="{9DFC1F93-DC2B-4762-9C5E-F1063D2B33B0}"/>
    <pc:docChg chg="custSel modSld modMainMaster">
      <pc:chgData name="Josh Cooper" userId="daecdff2-2c86-45d5-9dc5-33d360948956" providerId="ADAL" clId="{9DFC1F93-DC2B-4762-9C5E-F1063D2B33B0}" dt="2022-04-22T13:52:57.161" v="1410" actId="2696"/>
      <pc:docMkLst>
        <pc:docMk/>
      </pc:docMkLst>
      <pc:sldChg chg="addSp delSp modSp mod">
        <pc:chgData name="Josh Cooper" userId="daecdff2-2c86-45d5-9dc5-33d360948956" providerId="ADAL" clId="{9DFC1F93-DC2B-4762-9C5E-F1063D2B33B0}" dt="2022-04-22T13:52:28.913" v="29"/>
        <pc:sldMkLst>
          <pc:docMk/>
          <pc:sldMk cId="1842785937" sldId="304"/>
        </pc:sldMkLst>
        <pc:spChg chg="del mod">
          <ac:chgData name="Josh Cooper" userId="daecdff2-2c86-45d5-9dc5-33d360948956" providerId="ADAL" clId="{9DFC1F93-DC2B-4762-9C5E-F1063D2B33B0}" dt="2022-04-22T13:52:25.919" v="13"/>
          <ac:spMkLst>
            <pc:docMk/>
            <pc:sldMk cId="1842785937" sldId="304"/>
            <ac:spMk id="2" creationId="{2DE579E3-960F-4C78-BC37-E9DB722975E7}"/>
          </ac:spMkLst>
        </pc:spChg>
        <pc:spChg chg="del mod">
          <ac:chgData name="Josh Cooper" userId="daecdff2-2c86-45d5-9dc5-33d360948956" providerId="ADAL" clId="{9DFC1F93-DC2B-4762-9C5E-F1063D2B33B0}" dt="2022-04-22T13:52:26.045" v="18"/>
          <ac:spMkLst>
            <pc:docMk/>
            <pc:sldMk cId="1842785937" sldId="304"/>
            <ac:spMk id="3" creationId="{6A244BE5-5820-4015-8684-335154CA1D34}"/>
          </ac:spMkLst>
        </pc:spChg>
        <pc:spChg chg="add mod">
          <ac:chgData name="Josh Cooper" userId="daecdff2-2c86-45d5-9dc5-33d360948956" providerId="ADAL" clId="{9DFC1F93-DC2B-4762-9C5E-F1063D2B33B0}" dt="2022-04-22T13:52:25.899" v="10"/>
          <ac:spMkLst>
            <pc:docMk/>
            <pc:sldMk cId="1842785937" sldId="304"/>
            <ac:spMk id="5" creationId="{53E603CB-3981-47B5-8209-FC42DAE83FEC}"/>
          </ac:spMkLst>
        </pc:spChg>
        <pc:spChg chg="add mod">
          <ac:chgData name="Josh Cooper" userId="daecdff2-2c86-45d5-9dc5-33d360948956" providerId="ADAL" clId="{9DFC1F93-DC2B-4762-9C5E-F1063D2B33B0}" dt="2022-04-22T13:52:26.036" v="15"/>
          <ac:spMkLst>
            <pc:docMk/>
            <pc:sldMk cId="1842785937" sldId="304"/>
            <ac:spMk id="6" creationId="{9632B456-53BC-4AA9-9702-0FE8B508D488}"/>
          </ac:spMkLst>
        </pc:spChg>
        <pc:spChg chg="add del mod">
          <ac:chgData name="Josh Cooper" userId="daecdff2-2c86-45d5-9dc5-33d360948956" providerId="ADAL" clId="{9DFC1F93-DC2B-4762-9C5E-F1063D2B33B0}" dt="2022-04-22T13:52:27.809" v="22"/>
          <ac:spMkLst>
            <pc:docMk/>
            <pc:sldMk cId="1842785937" sldId="304"/>
            <ac:spMk id="7" creationId="{674701F5-0B9D-4E5C-AD54-898DDB43B7DF}"/>
          </ac:spMkLst>
        </pc:spChg>
        <pc:picChg chg="add del mod ord">
          <ac:chgData name="Josh Cooper" userId="daecdff2-2c86-45d5-9dc5-33d360948956" providerId="ADAL" clId="{9DFC1F93-DC2B-4762-9C5E-F1063D2B33B0}" dt="2022-04-22T13:52:27.809" v="22"/>
          <ac:picMkLst>
            <pc:docMk/>
            <pc:sldMk cId="1842785937" sldId="304"/>
            <ac:picMk id="4" creationId="{676A6AE7-329D-4B94-83E9-07018CC196A4}"/>
          </ac:picMkLst>
        </pc:picChg>
        <pc:picChg chg="add mod ord">
          <ac:chgData name="Josh Cooper" userId="daecdff2-2c86-45d5-9dc5-33d360948956" providerId="ADAL" clId="{9DFC1F93-DC2B-4762-9C5E-F1063D2B33B0}" dt="2022-04-22T13:52:28.913" v="29"/>
          <ac:picMkLst>
            <pc:docMk/>
            <pc:sldMk cId="1842785937" sldId="304"/>
            <ac:picMk id="8" creationId="{C71DCC41-393F-461A-AB2A-1714F47991D8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0.315" v="59"/>
        <pc:sldMkLst>
          <pc:docMk/>
          <pc:sldMk cId="2259026902" sldId="305"/>
        </pc:sldMkLst>
        <pc:spChg chg="del mod">
          <ac:chgData name="Josh Cooper" userId="daecdff2-2c86-45d5-9dc5-33d360948956" providerId="ADAL" clId="{9DFC1F93-DC2B-4762-9C5E-F1063D2B33B0}" dt="2022-04-22T13:52:29.340" v="48"/>
          <ac:spMkLst>
            <pc:docMk/>
            <pc:sldMk cId="2259026902" sldId="305"/>
            <ac:spMk id="2" creationId="{4B6DEF23-CCA8-48D6-8FCE-4A4E42FD48B7}"/>
          </ac:spMkLst>
        </pc:spChg>
        <pc:spChg chg="add mod ord">
          <ac:chgData name="Josh Cooper" userId="daecdff2-2c86-45d5-9dc5-33d360948956" providerId="ADAL" clId="{9DFC1F93-DC2B-4762-9C5E-F1063D2B33B0}" dt="2022-04-22T13:52:29.125" v="43"/>
          <ac:spMkLst>
            <pc:docMk/>
            <pc:sldMk cId="2259026902" sldId="305"/>
            <ac:spMk id="5" creationId="{C3C10D2C-35FA-42A7-9842-95A4EE4783E7}"/>
          </ac:spMkLst>
        </pc:spChg>
        <pc:spChg chg="add mod">
          <ac:chgData name="Josh Cooper" userId="daecdff2-2c86-45d5-9dc5-33d360948956" providerId="ADAL" clId="{9DFC1F93-DC2B-4762-9C5E-F1063D2B33B0}" dt="2022-04-22T13:52:29.329" v="45"/>
          <ac:spMkLst>
            <pc:docMk/>
            <pc:sldMk cId="2259026902" sldId="305"/>
            <ac:spMk id="6" creationId="{1503A4D2-0083-434B-9C67-CF8EBCE0D5E9}"/>
          </ac:spMkLst>
        </pc:spChg>
        <pc:spChg chg="add del mod">
          <ac:chgData name="Josh Cooper" userId="daecdff2-2c86-45d5-9dc5-33d360948956" providerId="ADAL" clId="{9DFC1F93-DC2B-4762-9C5E-F1063D2B33B0}" dt="2022-04-22T13:52:29.519" v="52"/>
          <ac:spMkLst>
            <pc:docMk/>
            <pc:sldMk cId="2259026902" sldId="305"/>
            <ac:spMk id="7" creationId="{0D2D4E74-2A53-4BEA-92F9-62CDC095054A}"/>
          </ac:spMkLst>
        </pc:spChg>
        <pc:picChg chg="add del mod ord">
          <ac:chgData name="Josh Cooper" userId="daecdff2-2c86-45d5-9dc5-33d360948956" providerId="ADAL" clId="{9DFC1F93-DC2B-4762-9C5E-F1063D2B33B0}" dt="2022-04-22T13:52:29.519" v="52"/>
          <ac:picMkLst>
            <pc:docMk/>
            <pc:sldMk cId="2259026902" sldId="305"/>
            <ac:picMk id="4" creationId="{F437DA12-834F-4CA9-8277-C92B9C4F605E}"/>
          </ac:picMkLst>
        </pc:picChg>
        <pc:picChg chg="add mod ord">
          <ac:chgData name="Josh Cooper" userId="daecdff2-2c86-45d5-9dc5-33d360948956" providerId="ADAL" clId="{9DFC1F93-DC2B-4762-9C5E-F1063D2B33B0}" dt="2022-04-22T13:52:30.315" v="59"/>
          <ac:picMkLst>
            <pc:docMk/>
            <pc:sldMk cId="2259026902" sldId="305"/>
            <ac:picMk id="8" creationId="{C913AE38-CFE5-4BF1-9E42-FB6E1F0A17F1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1.702" v="82"/>
        <pc:sldMkLst>
          <pc:docMk/>
          <pc:sldMk cId="2811679349" sldId="307"/>
        </pc:sldMkLst>
        <pc:spChg chg="del mod">
          <ac:chgData name="Josh Cooper" userId="daecdff2-2c86-45d5-9dc5-33d360948956" providerId="ADAL" clId="{9DFC1F93-DC2B-4762-9C5E-F1063D2B33B0}" dt="2022-04-22T13:52:30.557" v="71"/>
          <ac:spMkLst>
            <pc:docMk/>
            <pc:sldMk cId="2811679349" sldId="307"/>
            <ac:spMk id="2" creationId="{1C52B495-6BF8-4E10-A902-EF86D44492FA}"/>
          </ac:spMkLst>
        </pc:spChg>
        <pc:spChg chg="add mod">
          <ac:chgData name="Josh Cooper" userId="daecdff2-2c86-45d5-9dc5-33d360948956" providerId="ADAL" clId="{9DFC1F93-DC2B-4762-9C5E-F1063D2B33B0}" dt="2022-04-22T13:52:30.547" v="68"/>
          <ac:spMkLst>
            <pc:docMk/>
            <pc:sldMk cId="2811679349" sldId="307"/>
            <ac:spMk id="4" creationId="{5ABED801-4DFD-41DB-BDE1-3542C103A697}"/>
          </ac:spMkLst>
        </pc:spChg>
        <pc:spChg chg="add del mod">
          <ac:chgData name="Josh Cooper" userId="daecdff2-2c86-45d5-9dc5-33d360948956" providerId="ADAL" clId="{9DFC1F93-DC2B-4762-9C5E-F1063D2B33B0}" dt="2022-04-22T13:52:30.672" v="75"/>
          <ac:spMkLst>
            <pc:docMk/>
            <pc:sldMk cId="2811679349" sldId="307"/>
            <ac:spMk id="5" creationId="{8E7E0ECA-DFE1-41AC-8E01-CF249207D108}"/>
          </ac:spMkLst>
        </pc:spChg>
        <pc:picChg chg="add del mod ord">
          <ac:chgData name="Josh Cooper" userId="daecdff2-2c86-45d5-9dc5-33d360948956" providerId="ADAL" clId="{9DFC1F93-DC2B-4762-9C5E-F1063D2B33B0}" dt="2022-04-22T13:52:30.672" v="75"/>
          <ac:picMkLst>
            <pc:docMk/>
            <pc:sldMk cId="2811679349" sldId="307"/>
            <ac:picMk id="3" creationId="{21E324D3-4631-4EE2-A85A-1A333A8CBA90}"/>
          </ac:picMkLst>
        </pc:picChg>
        <pc:picChg chg="add mod ord">
          <ac:chgData name="Josh Cooper" userId="daecdff2-2c86-45d5-9dc5-33d360948956" providerId="ADAL" clId="{9DFC1F93-DC2B-4762-9C5E-F1063D2B33B0}" dt="2022-04-22T13:52:31.702" v="82"/>
          <ac:picMkLst>
            <pc:docMk/>
            <pc:sldMk cId="2811679349" sldId="307"/>
            <ac:picMk id="6" creationId="{BCDEBF98-6570-4553-BC6E-C246FD790EFF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6.382" v="155"/>
        <pc:sldMkLst>
          <pc:docMk/>
          <pc:sldMk cId="3457785721" sldId="310"/>
        </pc:sldMkLst>
        <pc:spChg chg="del mod">
          <ac:chgData name="Josh Cooper" userId="daecdff2-2c86-45d5-9dc5-33d360948956" providerId="ADAL" clId="{9DFC1F93-DC2B-4762-9C5E-F1063D2B33B0}" dt="2022-04-22T13:52:35.500" v="144"/>
          <ac:spMkLst>
            <pc:docMk/>
            <pc:sldMk cId="3457785721" sldId="310"/>
            <ac:spMk id="2" creationId="{19987BC7-A0A0-42A0-971E-103CE20B0979}"/>
          </ac:spMkLst>
        </pc:spChg>
        <pc:spChg chg="add mod">
          <ac:chgData name="Josh Cooper" userId="daecdff2-2c86-45d5-9dc5-33d360948956" providerId="ADAL" clId="{9DFC1F93-DC2B-4762-9C5E-F1063D2B33B0}" dt="2022-04-22T13:52:35.487" v="141"/>
          <ac:spMkLst>
            <pc:docMk/>
            <pc:sldMk cId="3457785721" sldId="310"/>
            <ac:spMk id="4" creationId="{25770AF8-387F-4EF2-A60D-3FFB000282B4}"/>
          </ac:spMkLst>
        </pc:spChg>
        <pc:spChg chg="add del mod">
          <ac:chgData name="Josh Cooper" userId="daecdff2-2c86-45d5-9dc5-33d360948956" providerId="ADAL" clId="{9DFC1F93-DC2B-4762-9C5E-F1063D2B33B0}" dt="2022-04-22T13:52:35.602" v="148"/>
          <ac:spMkLst>
            <pc:docMk/>
            <pc:sldMk cId="3457785721" sldId="310"/>
            <ac:spMk id="5" creationId="{F6F82B19-A4C7-424B-B7B1-88DD5A7BEC4C}"/>
          </ac:spMkLst>
        </pc:spChg>
        <pc:picChg chg="add del mod ord">
          <ac:chgData name="Josh Cooper" userId="daecdff2-2c86-45d5-9dc5-33d360948956" providerId="ADAL" clId="{9DFC1F93-DC2B-4762-9C5E-F1063D2B33B0}" dt="2022-04-22T13:52:35.602" v="148"/>
          <ac:picMkLst>
            <pc:docMk/>
            <pc:sldMk cId="3457785721" sldId="310"/>
            <ac:picMk id="3" creationId="{FEE08096-5D3D-425D-8E0C-AB396E830B47}"/>
          </ac:picMkLst>
        </pc:picChg>
        <pc:picChg chg="add mod ord">
          <ac:chgData name="Josh Cooper" userId="daecdff2-2c86-45d5-9dc5-33d360948956" providerId="ADAL" clId="{9DFC1F93-DC2B-4762-9C5E-F1063D2B33B0}" dt="2022-04-22T13:52:36.382" v="155"/>
          <ac:picMkLst>
            <pc:docMk/>
            <pc:sldMk cId="3457785721" sldId="310"/>
            <ac:picMk id="6" creationId="{EED47146-8785-4100-B4CD-1016A1DD0FC5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7.151" v="178"/>
        <pc:sldMkLst>
          <pc:docMk/>
          <pc:sldMk cId="3432795793" sldId="311"/>
        </pc:sldMkLst>
        <pc:spChg chg="del mod">
          <ac:chgData name="Josh Cooper" userId="daecdff2-2c86-45d5-9dc5-33d360948956" providerId="ADAL" clId="{9DFC1F93-DC2B-4762-9C5E-F1063D2B33B0}" dt="2022-04-22T13:52:36.610" v="167"/>
          <ac:spMkLst>
            <pc:docMk/>
            <pc:sldMk cId="3432795793" sldId="311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6.598" v="164"/>
          <ac:spMkLst>
            <pc:docMk/>
            <pc:sldMk cId="3432795793" sldId="311"/>
            <ac:spMk id="4" creationId="{41DE03D4-CF9B-43AE-B8E9-53224C269218}"/>
          </ac:spMkLst>
        </pc:spChg>
        <pc:spChg chg="add del mod">
          <ac:chgData name="Josh Cooper" userId="daecdff2-2c86-45d5-9dc5-33d360948956" providerId="ADAL" clId="{9DFC1F93-DC2B-4762-9C5E-F1063D2B33B0}" dt="2022-04-22T13:52:36.700" v="171"/>
          <ac:spMkLst>
            <pc:docMk/>
            <pc:sldMk cId="3432795793" sldId="311"/>
            <ac:spMk id="5" creationId="{1A5E299E-00DB-49A3-A8CC-E7F9FFDE923F}"/>
          </ac:spMkLst>
        </pc:spChg>
        <pc:picChg chg="add del mod ord">
          <ac:chgData name="Josh Cooper" userId="daecdff2-2c86-45d5-9dc5-33d360948956" providerId="ADAL" clId="{9DFC1F93-DC2B-4762-9C5E-F1063D2B33B0}" dt="2022-04-22T13:52:36.700" v="171"/>
          <ac:picMkLst>
            <pc:docMk/>
            <pc:sldMk cId="3432795793" sldId="311"/>
            <ac:picMk id="6" creationId="{0D19AEEA-2168-440E-89FB-DF1886E0B40F}"/>
          </ac:picMkLst>
        </pc:picChg>
        <pc:picChg chg="add mod ord">
          <ac:chgData name="Josh Cooper" userId="daecdff2-2c86-45d5-9dc5-33d360948956" providerId="ADAL" clId="{9DFC1F93-DC2B-4762-9C5E-F1063D2B33B0}" dt="2022-04-22T13:52:37.151" v="178"/>
          <ac:picMkLst>
            <pc:docMk/>
            <pc:sldMk cId="3432795793" sldId="311"/>
            <ac:picMk id="8" creationId="{0BE43D1E-DCED-48F1-A54D-87BF2D53F56E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0.687" v="317"/>
        <pc:sldMkLst>
          <pc:docMk/>
          <pc:sldMk cId="1183000382" sldId="313"/>
        </pc:sldMkLst>
        <pc:spChg chg="del mod">
          <ac:chgData name="Josh Cooper" userId="daecdff2-2c86-45d5-9dc5-33d360948956" providerId="ADAL" clId="{9DFC1F93-DC2B-4762-9C5E-F1063D2B33B0}" dt="2022-04-22T13:52:40.376" v="306"/>
          <ac:spMkLst>
            <pc:docMk/>
            <pc:sldMk cId="1183000382" sldId="313"/>
            <ac:spMk id="2" creationId="{7D62EAE2-1D04-4BDB-B38D-91D3C4FE2DEF}"/>
          </ac:spMkLst>
        </pc:spChg>
        <pc:spChg chg="mod topLvl">
          <ac:chgData name="Josh Cooper" userId="daecdff2-2c86-45d5-9dc5-33d360948956" providerId="ADAL" clId="{9DFC1F93-DC2B-4762-9C5E-F1063D2B33B0}" dt="2022-04-22T13:52:40.316" v="301"/>
          <ac:spMkLst>
            <pc:docMk/>
            <pc:sldMk cId="1183000382" sldId="313"/>
            <ac:spMk id="6" creationId="{FB3B46B0-02E8-4173-93C9-DCE50DB26D9B}"/>
          </ac:spMkLst>
        </pc:spChg>
        <pc:spChg chg="add mod">
          <ac:chgData name="Josh Cooper" userId="daecdff2-2c86-45d5-9dc5-33d360948956" providerId="ADAL" clId="{9DFC1F93-DC2B-4762-9C5E-F1063D2B33B0}" dt="2022-04-22T13:52:40.371" v="303"/>
          <ac:spMkLst>
            <pc:docMk/>
            <pc:sldMk cId="1183000382" sldId="313"/>
            <ac:spMk id="7" creationId="{CBD346D3-BEBD-4C9F-A40C-07BC79349BC7}"/>
          </ac:spMkLst>
        </pc:spChg>
        <pc:spChg chg="add del mod">
          <ac:chgData name="Josh Cooper" userId="daecdff2-2c86-45d5-9dc5-33d360948956" providerId="ADAL" clId="{9DFC1F93-DC2B-4762-9C5E-F1063D2B33B0}" dt="2022-04-22T13:52:40.433" v="310"/>
          <ac:spMkLst>
            <pc:docMk/>
            <pc:sldMk cId="1183000382" sldId="313"/>
            <ac:spMk id="8" creationId="{E3B78837-6064-40F9-AFD9-0A7DE8441AA4}"/>
          </ac:spMkLst>
        </pc:spChg>
        <pc:spChg chg="mod topLvl">
          <ac:chgData name="Josh Cooper" userId="daecdff2-2c86-45d5-9dc5-33d360948956" providerId="ADAL" clId="{9DFC1F93-DC2B-4762-9C5E-F1063D2B33B0}" dt="2022-04-22T13:52:40.316" v="301"/>
          <ac:spMkLst>
            <pc:docMk/>
            <pc:sldMk cId="1183000382" sldId="313"/>
            <ac:spMk id="9" creationId="{6C29C32A-35EA-44D2-B53D-727F7ED352E2}"/>
          </ac:spMkLst>
        </pc:spChg>
        <pc:grpChg chg="del">
          <ac:chgData name="Josh Cooper" userId="daecdff2-2c86-45d5-9dc5-33d360948956" providerId="ADAL" clId="{9DFC1F93-DC2B-4762-9C5E-F1063D2B33B0}" dt="2022-04-22T13:52:40.316" v="301"/>
          <ac:grpSpMkLst>
            <pc:docMk/>
            <pc:sldMk cId="1183000382" sldId="313"/>
            <ac:grpSpMk id="11" creationId="{2A3E21C8-29B5-4893-A597-AF46267228EB}"/>
          </ac:grpSpMkLst>
        </pc:grpChg>
        <pc:picChg chg="add del mod ord">
          <ac:chgData name="Josh Cooper" userId="daecdff2-2c86-45d5-9dc5-33d360948956" providerId="ADAL" clId="{9DFC1F93-DC2B-4762-9C5E-F1063D2B33B0}" dt="2022-04-22T13:52:40.433" v="310"/>
          <ac:picMkLst>
            <pc:docMk/>
            <pc:sldMk cId="1183000382" sldId="313"/>
            <ac:picMk id="15" creationId="{437DE6BC-96E1-4FFC-8C41-1211BE2F6B5B}"/>
          </ac:picMkLst>
        </pc:picChg>
        <pc:picChg chg="add mod ord">
          <ac:chgData name="Josh Cooper" userId="daecdff2-2c86-45d5-9dc5-33d360948956" providerId="ADAL" clId="{9DFC1F93-DC2B-4762-9C5E-F1063D2B33B0}" dt="2022-04-22T13:52:40.687" v="317"/>
          <ac:picMkLst>
            <pc:docMk/>
            <pc:sldMk cId="1183000382" sldId="313"/>
            <ac:picMk id="16" creationId="{180F6D40-4DDB-4CA3-B62A-3CBBE9F98D17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4.433" v="504"/>
        <pc:sldMkLst>
          <pc:docMk/>
          <pc:sldMk cId="3485686955" sldId="314"/>
        </pc:sldMkLst>
        <pc:spChg chg="del mod">
          <ac:chgData name="Josh Cooper" userId="daecdff2-2c86-45d5-9dc5-33d360948956" providerId="ADAL" clId="{9DFC1F93-DC2B-4762-9C5E-F1063D2B33B0}" dt="2022-04-22T13:52:44.107" v="493"/>
          <ac:spMkLst>
            <pc:docMk/>
            <pc:sldMk cId="3485686955" sldId="314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4.091" v="490"/>
          <ac:spMkLst>
            <pc:docMk/>
            <pc:sldMk cId="3485686955" sldId="314"/>
            <ac:spMk id="4" creationId="{BF3C2957-C9CB-4784-BEDE-48ABFA783476}"/>
          </ac:spMkLst>
        </pc:spChg>
        <pc:spChg chg="add del mod">
          <ac:chgData name="Josh Cooper" userId="daecdff2-2c86-45d5-9dc5-33d360948956" providerId="ADAL" clId="{9DFC1F93-DC2B-4762-9C5E-F1063D2B33B0}" dt="2022-04-22T13:52:44.190" v="497"/>
          <ac:spMkLst>
            <pc:docMk/>
            <pc:sldMk cId="3485686955" sldId="314"/>
            <ac:spMk id="5" creationId="{911883C9-2068-4791-8D65-50EF02FE9A9B}"/>
          </ac:spMkLst>
        </pc:spChg>
        <pc:picChg chg="add mod ord">
          <ac:chgData name="Josh Cooper" userId="daecdff2-2c86-45d5-9dc5-33d360948956" providerId="ADAL" clId="{9DFC1F93-DC2B-4762-9C5E-F1063D2B33B0}" dt="2022-04-22T13:52:44.433" v="504"/>
          <ac:picMkLst>
            <pc:docMk/>
            <pc:sldMk cId="3485686955" sldId="314"/>
            <ac:picMk id="6" creationId="{3CD38A6B-9411-43D4-8BB8-C375363A7EE1}"/>
          </ac:picMkLst>
        </pc:picChg>
        <pc:picChg chg="add del mod ord">
          <ac:chgData name="Josh Cooper" userId="daecdff2-2c86-45d5-9dc5-33d360948956" providerId="ADAL" clId="{9DFC1F93-DC2B-4762-9C5E-F1063D2B33B0}" dt="2022-04-22T13:52:44.190" v="497"/>
          <ac:picMkLst>
            <pc:docMk/>
            <pc:sldMk cId="3485686955" sldId="314"/>
            <ac:picMk id="18" creationId="{BD6983B0-ACEC-4669-A87E-62E6CABA1F49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6.091" v="598"/>
        <pc:sldMkLst>
          <pc:docMk/>
          <pc:sldMk cId="3284368861" sldId="326"/>
        </pc:sldMkLst>
        <pc:spChg chg="del mod">
          <ac:chgData name="Josh Cooper" userId="daecdff2-2c86-45d5-9dc5-33d360948956" providerId="ADAL" clId="{9DFC1F93-DC2B-4762-9C5E-F1063D2B33B0}" dt="2022-04-22T13:52:45.773" v="587"/>
          <ac:spMkLst>
            <pc:docMk/>
            <pc:sldMk cId="3284368861" sldId="326"/>
            <ac:spMk id="2" creationId="{0393CB00-A87E-47DF-843A-EBEEA10E6679}"/>
          </ac:spMkLst>
        </pc:spChg>
        <pc:spChg chg="add mod">
          <ac:chgData name="Josh Cooper" userId="daecdff2-2c86-45d5-9dc5-33d360948956" providerId="ADAL" clId="{9DFC1F93-DC2B-4762-9C5E-F1063D2B33B0}" dt="2022-04-22T13:52:45.769" v="584"/>
          <ac:spMkLst>
            <pc:docMk/>
            <pc:sldMk cId="3284368861" sldId="326"/>
            <ac:spMk id="4" creationId="{B90EFE09-979B-4364-888B-FC3970EC8B5C}"/>
          </ac:spMkLst>
        </pc:spChg>
        <pc:spChg chg="add del mod">
          <ac:chgData name="Josh Cooper" userId="daecdff2-2c86-45d5-9dc5-33d360948956" providerId="ADAL" clId="{9DFC1F93-DC2B-4762-9C5E-F1063D2B33B0}" dt="2022-04-22T13:52:45.829" v="591"/>
          <ac:spMkLst>
            <pc:docMk/>
            <pc:sldMk cId="3284368861" sldId="326"/>
            <ac:spMk id="5" creationId="{AE863D1C-A03C-4C1E-B9B5-578E611E46C0}"/>
          </ac:spMkLst>
        </pc:spChg>
        <pc:picChg chg="add del mod ord">
          <ac:chgData name="Josh Cooper" userId="daecdff2-2c86-45d5-9dc5-33d360948956" providerId="ADAL" clId="{9DFC1F93-DC2B-4762-9C5E-F1063D2B33B0}" dt="2022-04-22T13:52:45.829" v="591"/>
          <ac:picMkLst>
            <pc:docMk/>
            <pc:sldMk cId="3284368861" sldId="326"/>
            <ac:picMk id="3" creationId="{3D827CDE-0441-4697-9AA6-7EC614F41F13}"/>
          </ac:picMkLst>
        </pc:picChg>
        <pc:picChg chg="add mod ord">
          <ac:chgData name="Josh Cooper" userId="daecdff2-2c86-45d5-9dc5-33d360948956" providerId="ADAL" clId="{9DFC1F93-DC2B-4762-9C5E-F1063D2B33B0}" dt="2022-04-22T13:52:46.091" v="598"/>
          <ac:picMkLst>
            <pc:docMk/>
            <pc:sldMk cId="3284368861" sldId="326"/>
            <ac:picMk id="6" creationId="{917924D5-D5F2-4208-9628-BE04DC3B14B3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7.243" v="667"/>
        <pc:sldMkLst>
          <pc:docMk/>
          <pc:sldMk cId="873363889" sldId="329"/>
        </pc:sldMkLst>
        <pc:spChg chg="add mod">
          <ac:chgData name="Josh Cooper" userId="daecdff2-2c86-45d5-9dc5-33d360948956" providerId="ADAL" clId="{9DFC1F93-DC2B-4762-9C5E-F1063D2B33B0}" dt="2022-04-22T13:52:46.956" v="653"/>
          <ac:spMkLst>
            <pc:docMk/>
            <pc:sldMk cId="873363889" sldId="329"/>
            <ac:spMk id="3" creationId="{5CA076DE-1352-41E1-8975-045E45C7B3EA}"/>
          </ac:spMkLst>
        </pc:spChg>
        <pc:spChg chg="del mod">
          <ac:chgData name="Josh Cooper" userId="daecdff2-2c86-45d5-9dc5-33d360948956" providerId="ADAL" clId="{9DFC1F93-DC2B-4762-9C5E-F1063D2B33B0}" dt="2022-04-22T13:52:46.960" v="656"/>
          <ac:spMkLst>
            <pc:docMk/>
            <pc:sldMk cId="873363889" sldId="329"/>
            <ac:spMk id="4" creationId="{AECF1CF1-8ABE-4EFD-BB77-EDE3E2600FF6}"/>
          </ac:spMkLst>
        </pc:spChg>
        <pc:spChg chg="add del mod">
          <ac:chgData name="Josh Cooper" userId="daecdff2-2c86-45d5-9dc5-33d360948956" providerId="ADAL" clId="{9DFC1F93-DC2B-4762-9C5E-F1063D2B33B0}" dt="2022-04-22T13:52:46.998" v="660"/>
          <ac:spMkLst>
            <pc:docMk/>
            <pc:sldMk cId="873363889" sldId="329"/>
            <ac:spMk id="5" creationId="{33272957-7F4D-42F1-BB62-DA79E200E188}"/>
          </ac:spMkLst>
        </pc:spChg>
        <pc:picChg chg="add del mod ord">
          <ac:chgData name="Josh Cooper" userId="daecdff2-2c86-45d5-9dc5-33d360948956" providerId="ADAL" clId="{9DFC1F93-DC2B-4762-9C5E-F1063D2B33B0}" dt="2022-04-22T13:52:46.998" v="660"/>
          <ac:picMkLst>
            <pc:docMk/>
            <pc:sldMk cId="873363889" sldId="329"/>
            <ac:picMk id="6" creationId="{6A4D8E45-C8FE-4F04-A65E-8FF48BD22438}"/>
          </ac:picMkLst>
        </pc:picChg>
        <pc:picChg chg="add mod ord">
          <ac:chgData name="Josh Cooper" userId="daecdff2-2c86-45d5-9dc5-33d360948956" providerId="ADAL" clId="{9DFC1F93-DC2B-4762-9C5E-F1063D2B33B0}" dt="2022-04-22T13:52:47.243" v="667"/>
          <ac:picMkLst>
            <pc:docMk/>
            <pc:sldMk cId="873363889" sldId="329"/>
            <ac:picMk id="7" creationId="{2FA5286E-C291-430D-9740-796E2A070048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8.010" v="713"/>
        <pc:sldMkLst>
          <pc:docMk/>
          <pc:sldMk cId="728370491" sldId="333"/>
        </pc:sldMkLst>
        <pc:spChg chg="add mod ord">
          <ac:chgData name="Josh Cooper" userId="daecdff2-2c86-45d5-9dc5-33d360948956" providerId="ADAL" clId="{9DFC1F93-DC2B-4762-9C5E-F1063D2B33B0}" dt="2022-04-22T13:52:47.633" v="702"/>
          <ac:spMkLst>
            <pc:docMk/>
            <pc:sldMk cId="728370491" sldId="333"/>
            <ac:spMk id="3" creationId="{191C603F-C1DA-4058-A47C-4C3AC3D4CE77}"/>
          </ac:spMkLst>
        </pc:spChg>
        <pc:spChg chg="add del mod">
          <ac:chgData name="Josh Cooper" userId="daecdff2-2c86-45d5-9dc5-33d360948956" providerId="ADAL" clId="{9DFC1F93-DC2B-4762-9C5E-F1063D2B33B0}" dt="2022-04-22T13:52:47.720" v="706"/>
          <ac:spMkLst>
            <pc:docMk/>
            <pc:sldMk cId="728370491" sldId="333"/>
            <ac:spMk id="4" creationId="{802E906B-F30D-4616-9901-0B027E79DD82}"/>
          </ac:spMkLst>
        </pc:spChg>
        <pc:picChg chg="add del mod">
          <ac:chgData name="Josh Cooper" userId="daecdff2-2c86-45d5-9dc5-33d360948956" providerId="ADAL" clId="{9DFC1F93-DC2B-4762-9C5E-F1063D2B33B0}" dt="2022-04-22T13:52:47.720" v="706"/>
          <ac:picMkLst>
            <pc:docMk/>
            <pc:sldMk cId="728370491" sldId="333"/>
            <ac:picMk id="2" creationId="{2281540C-8576-44E4-9A40-A82F1F00DC9A}"/>
          </ac:picMkLst>
        </pc:picChg>
        <pc:picChg chg="add mod ord">
          <ac:chgData name="Josh Cooper" userId="daecdff2-2c86-45d5-9dc5-33d360948956" providerId="ADAL" clId="{9DFC1F93-DC2B-4762-9C5E-F1063D2B33B0}" dt="2022-04-22T13:52:48.010" v="713"/>
          <ac:picMkLst>
            <pc:docMk/>
            <pc:sldMk cId="728370491" sldId="333"/>
            <ac:picMk id="5" creationId="{4B9AB913-92F2-42D7-BA26-F276FE5F43DF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8.525" v="741"/>
        <pc:sldMkLst>
          <pc:docMk/>
          <pc:sldMk cId="3807174434" sldId="334"/>
        </pc:sldMkLst>
        <pc:spChg chg="del mod">
          <ac:chgData name="Josh Cooper" userId="daecdff2-2c86-45d5-9dc5-33d360948956" providerId="ADAL" clId="{9DFC1F93-DC2B-4762-9C5E-F1063D2B33B0}" dt="2022-04-22T13:52:48.101" v="725"/>
          <ac:spMkLst>
            <pc:docMk/>
            <pc:sldMk cId="3807174434" sldId="334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48.245" v="730"/>
          <ac:spMkLst>
            <pc:docMk/>
            <pc:sldMk cId="3807174434" sldId="334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48.096" v="722"/>
          <ac:spMkLst>
            <pc:docMk/>
            <pc:sldMk cId="3807174434" sldId="334"/>
            <ac:spMk id="4" creationId="{364B0D46-0196-42A3-9952-3C64B85356B7}"/>
          </ac:spMkLst>
        </pc:spChg>
        <pc:spChg chg="add mod">
          <ac:chgData name="Josh Cooper" userId="daecdff2-2c86-45d5-9dc5-33d360948956" providerId="ADAL" clId="{9DFC1F93-DC2B-4762-9C5E-F1063D2B33B0}" dt="2022-04-22T13:52:48.130" v="727"/>
          <ac:spMkLst>
            <pc:docMk/>
            <pc:sldMk cId="3807174434" sldId="334"/>
            <ac:spMk id="7" creationId="{27AB249F-A530-4C8C-B0A7-7E2367A88539}"/>
          </ac:spMkLst>
        </pc:spChg>
        <pc:spChg chg="add del mod">
          <ac:chgData name="Josh Cooper" userId="daecdff2-2c86-45d5-9dc5-33d360948956" providerId="ADAL" clId="{9DFC1F93-DC2B-4762-9C5E-F1063D2B33B0}" dt="2022-04-22T13:52:48.289" v="734"/>
          <ac:spMkLst>
            <pc:docMk/>
            <pc:sldMk cId="3807174434" sldId="334"/>
            <ac:spMk id="8" creationId="{68A0B6C0-0A61-4F0E-9EA6-4F588034CFB9}"/>
          </ac:spMkLst>
        </pc:spChg>
        <pc:picChg chg="add del mod ord">
          <ac:chgData name="Josh Cooper" userId="daecdff2-2c86-45d5-9dc5-33d360948956" providerId="ADAL" clId="{9DFC1F93-DC2B-4762-9C5E-F1063D2B33B0}" dt="2022-04-22T13:52:48.289" v="734"/>
          <ac:picMkLst>
            <pc:docMk/>
            <pc:sldMk cId="3807174434" sldId="334"/>
            <ac:picMk id="6" creationId="{E677B386-83C6-4532-97B5-FE8869910719}"/>
          </ac:picMkLst>
        </pc:picChg>
        <pc:picChg chg="add mod ord">
          <ac:chgData name="Josh Cooper" userId="daecdff2-2c86-45d5-9dc5-33d360948956" providerId="ADAL" clId="{9DFC1F93-DC2B-4762-9C5E-F1063D2B33B0}" dt="2022-04-22T13:52:48.525" v="741"/>
          <ac:picMkLst>
            <pc:docMk/>
            <pc:sldMk cId="3807174434" sldId="334"/>
            <ac:picMk id="9" creationId="{B6A1A714-346B-4DE0-8073-7ACF392CF5B6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9.631" v="798"/>
        <pc:sldMkLst>
          <pc:docMk/>
          <pc:sldMk cId="2630213472" sldId="336"/>
        </pc:sldMkLst>
        <pc:spChg chg="del mod">
          <ac:chgData name="Josh Cooper" userId="daecdff2-2c86-45d5-9dc5-33d360948956" providerId="ADAL" clId="{9DFC1F93-DC2B-4762-9C5E-F1063D2B33B0}" dt="2022-04-22T13:52:49.219" v="782"/>
          <ac:spMkLst>
            <pc:docMk/>
            <pc:sldMk cId="2630213472" sldId="336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49.265" v="787"/>
          <ac:spMkLst>
            <pc:docMk/>
            <pc:sldMk cId="2630213472" sldId="336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49.214" v="779"/>
          <ac:spMkLst>
            <pc:docMk/>
            <pc:sldMk cId="2630213472" sldId="336"/>
            <ac:spMk id="4" creationId="{05CCBFA0-0205-4945-8CDE-26833AA268AF}"/>
          </ac:spMkLst>
        </pc:spChg>
        <pc:spChg chg="add mod">
          <ac:chgData name="Josh Cooper" userId="daecdff2-2c86-45d5-9dc5-33d360948956" providerId="ADAL" clId="{9DFC1F93-DC2B-4762-9C5E-F1063D2B33B0}" dt="2022-04-22T13:52:49.249" v="784"/>
          <ac:spMkLst>
            <pc:docMk/>
            <pc:sldMk cId="2630213472" sldId="336"/>
            <ac:spMk id="5" creationId="{0A639038-4771-4CBE-B75D-653D46F850CF}"/>
          </ac:spMkLst>
        </pc:spChg>
        <pc:spChg chg="add del mod">
          <ac:chgData name="Josh Cooper" userId="daecdff2-2c86-45d5-9dc5-33d360948956" providerId="ADAL" clId="{9DFC1F93-DC2B-4762-9C5E-F1063D2B33B0}" dt="2022-04-22T13:52:49.307" v="791"/>
          <ac:spMkLst>
            <pc:docMk/>
            <pc:sldMk cId="2630213472" sldId="336"/>
            <ac:spMk id="6" creationId="{8945ADC8-D20A-46E3-855D-12FDDE57953F}"/>
          </ac:spMkLst>
        </pc:spChg>
        <pc:spChg chg="mod topLvl">
          <ac:chgData name="Josh Cooper" userId="daecdff2-2c86-45d5-9dc5-33d360948956" providerId="ADAL" clId="{9DFC1F93-DC2B-4762-9C5E-F1063D2B33B0}" dt="2022-04-22T13:52:49.166" v="777"/>
          <ac:spMkLst>
            <pc:docMk/>
            <pc:sldMk cId="2630213472" sldId="336"/>
            <ac:spMk id="12" creationId="{16F239A4-88FD-448E-9360-36EC4A4004A9}"/>
          </ac:spMkLst>
        </pc:spChg>
        <pc:spChg chg="mod topLvl">
          <ac:chgData name="Josh Cooper" userId="daecdff2-2c86-45d5-9dc5-33d360948956" providerId="ADAL" clId="{9DFC1F93-DC2B-4762-9C5E-F1063D2B33B0}" dt="2022-04-22T13:52:49.166" v="777"/>
          <ac:spMkLst>
            <pc:docMk/>
            <pc:sldMk cId="2630213472" sldId="336"/>
            <ac:spMk id="13" creationId="{F2D686B9-9ED2-40EC-A7E0-8B10971400FA}"/>
          </ac:spMkLst>
        </pc:spChg>
        <pc:spChg chg="mod topLvl">
          <ac:chgData name="Josh Cooper" userId="daecdff2-2c86-45d5-9dc5-33d360948956" providerId="ADAL" clId="{9DFC1F93-DC2B-4762-9C5E-F1063D2B33B0}" dt="2022-04-22T13:52:49.166" v="777"/>
          <ac:spMkLst>
            <pc:docMk/>
            <pc:sldMk cId="2630213472" sldId="336"/>
            <ac:spMk id="14" creationId="{F18EFE4C-3AF4-4390-A2E3-042EE8C94703}"/>
          </ac:spMkLst>
        </pc:spChg>
        <pc:spChg chg="mod topLvl">
          <ac:chgData name="Josh Cooper" userId="daecdff2-2c86-45d5-9dc5-33d360948956" providerId="ADAL" clId="{9DFC1F93-DC2B-4762-9C5E-F1063D2B33B0}" dt="2022-04-22T13:52:49.166" v="777"/>
          <ac:spMkLst>
            <pc:docMk/>
            <pc:sldMk cId="2630213472" sldId="336"/>
            <ac:spMk id="15" creationId="{08A14774-8BBC-4336-A4E4-7294A056EAE6}"/>
          </ac:spMkLst>
        </pc:spChg>
        <pc:spChg chg="mod topLvl">
          <ac:chgData name="Josh Cooper" userId="daecdff2-2c86-45d5-9dc5-33d360948956" providerId="ADAL" clId="{9DFC1F93-DC2B-4762-9C5E-F1063D2B33B0}" dt="2022-04-22T13:52:49.166" v="777"/>
          <ac:spMkLst>
            <pc:docMk/>
            <pc:sldMk cId="2630213472" sldId="336"/>
            <ac:spMk id="16" creationId="{03ED6B8B-79B6-4179-A883-EE03E6581346}"/>
          </ac:spMkLst>
        </pc:spChg>
        <pc:grpChg chg="del">
          <ac:chgData name="Josh Cooper" userId="daecdff2-2c86-45d5-9dc5-33d360948956" providerId="ADAL" clId="{9DFC1F93-DC2B-4762-9C5E-F1063D2B33B0}" dt="2022-04-22T13:52:49.166" v="777"/>
          <ac:grpSpMkLst>
            <pc:docMk/>
            <pc:sldMk cId="2630213472" sldId="336"/>
            <ac:grpSpMk id="11" creationId="{146865F0-6AF2-4DEA-AA0F-6ACC5804E162}"/>
          </ac:grpSpMkLst>
        </pc:grpChg>
        <pc:picChg chg="add mod ord">
          <ac:chgData name="Josh Cooper" userId="daecdff2-2c86-45d5-9dc5-33d360948956" providerId="ADAL" clId="{9DFC1F93-DC2B-4762-9C5E-F1063D2B33B0}" dt="2022-04-22T13:52:49.631" v="798"/>
          <ac:picMkLst>
            <pc:docMk/>
            <pc:sldMk cId="2630213472" sldId="336"/>
            <ac:picMk id="7" creationId="{4968672A-E16F-4CBF-8021-8CFB76BC835E}"/>
          </ac:picMkLst>
        </pc:picChg>
        <pc:picChg chg="add del mod ord">
          <ac:chgData name="Josh Cooper" userId="daecdff2-2c86-45d5-9dc5-33d360948956" providerId="ADAL" clId="{9DFC1F93-DC2B-4762-9C5E-F1063D2B33B0}" dt="2022-04-22T13:52:49.307" v="791"/>
          <ac:picMkLst>
            <pc:docMk/>
            <pc:sldMk cId="2630213472" sldId="336"/>
            <ac:picMk id="10" creationId="{0907B647-2F6F-4F90-969A-901A4517EA86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1.017" v="856"/>
        <pc:sldMkLst>
          <pc:docMk/>
          <pc:sldMk cId="533341914" sldId="338"/>
        </pc:sldMkLst>
        <pc:spChg chg="del mod">
          <ac:chgData name="Josh Cooper" userId="daecdff2-2c86-45d5-9dc5-33d360948956" providerId="ADAL" clId="{9DFC1F93-DC2B-4762-9C5E-F1063D2B33B0}" dt="2022-04-22T13:52:50.640" v="840"/>
          <ac:spMkLst>
            <pc:docMk/>
            <pc:sldMk cId="533341914" sldId="338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0.682" v="845"/>
          <ac:spMkLst>
            <pc:docMk/>
            <pc:sldMk cId="533341914" sldId="338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0.626" v="837"/>
          <ac:spMkLst>
            <pc:docMk/>
            <pc:sldMk cId="533341914" sldId="338"/>
            <ac:spMk id="4" creationId="{A4F50BBD-D771-453D-A5FB-D52451BCF4FD}"/>
          </ac:spMkLst>
        </pc:spChg>
        <pc:spChg chg="add mod">
          <ac:chgData name="Josh Cooper" userId="daecdff2-2c86-45d5-9dc5-33d360948956" providerId="ADAL" clId="{9DFC1F93-DC2B-4762-9C5E-F1063D2B33B0}" dt="2022-04-22T13:52:50.675" v="842"/>
          <ac:spMkLst>
            <pc:docMk/>
            <pc:sldMk cId="533341914" sldId="338"/>
            <ac:spMk id="6" creationId="{45330D74-27E3-4790-88A3-9E03A4593E10}"/>
          </ac:spMkLst>
        </pc:spChg>
        <pc:spChg chg="mod topLvl">
          <ac:chgData name="Josh Cooper" userId="daecdff2-2c86-45d5-9dc5-33d360948956" providerId="ADAL" clId="{9DFC1F93-DC2B-4762-9C5E-F1063D2B33B0}" dt="2022-04-22T13:52:50.564" v="835"/>
          <ac:spMkLst>
            <pc:docMk/>
            <pc:sldMk cId="533341914" sldId="338"/>
            <ac:spMk id="7" creationId="{3CF19B70-680C-4360-B160-09FC86226224}"/>
          </ac:spMkLst>
        </pc:spChg>
        <pc:spChg chg="mod topLvl">
          <ac:chgData name="Josh Cooper" userId="daecdff2-2c86-45d5-9dc5-33d360948956" providerId="ADAL" clId="{9DFC1F93-DC2B-4762-9C5E-F1063D2B33B0}" dt="2022-04-22T13:52:50.564" v="835"/>
          <ac:spMkLst>
            <pc:docMk/>
            <pc:sldMk cId="533341914" sldId="338"/>
            <ac:spMk id="8" creationId="{80CFE78F-5807-4B2B-BCAF-2DB82342FCDE}"/>
          </ac:spMkLst>
        </pc:spChg>
        <pc:spChg chg="mod topLvl">
          <ac:chgData name="Josh Cooper" userId="daecdff2-2c86-45d5-9dc5-33d360948956" providerId="ADAL" clId="{9DFC1F93-DC2B-4762-9C5E-F1063D2B33B0}" dt="2022-04-22T13:52:50.564" v="835"/>
          <ac:spMkLst>
            <pc:docMk/>
            <pc:sldMk cId="533341914" sldId="338"/>
            <ac:spMk id="9" creationId="{D9BCB3DB-D3EC-4DCB-94CB-B31A8F495187}"/>
          </ac:spMkLst>
        </pc:spChg>
        <pc:spChg chg="add del mod">
          <ac:chgData name="Josh Cooper" userId="daecdff2-2c86-45d5-9dc5-33d360948956" providerId="ADAL" clId="{9DFC1F93-DC2B-4762-9C5E-F1063D2B33B0}" dt="2022-04-22T13:52:50.739" v="849"/>
          <ac:spMkLst>
            <pc:docMk/>
            <pc:sldMk cId="533341914" sldId="338"/>
            <ac:spMk id="12" creationId="{B896D30E-4B1A-4797-99C2-4CF3303E3F7C}"/>
          </ac:spMkLst>
        </pc:spChg>
        <pc:grpChg chg="del">
          <ac:chgData name="Josh Cooper" userId="daecdff2-2c86-45d5-9dc5-33d360948956" providerId="ADAL" clId="{9DFC1F93-DC2B-4762-9C5E-F1063D2B33B0}" dt="2022-04-22T13:52:50.564" v="835"/>
          <ac:grpSpMkLst>
            <pc:docMk/>
            <pc:sldMk cId="533341914" sldId="338"/>
            <ac:grpSpMk id="5" creationId="{9A4D4E4A-A1EB-4627-9525-5FAE01F4E729}"/>
          </ac:grpSpMkLst>
        </pc:grpChg>
        <pc:picChg chg="add del mod ord">
          <ac:chgData name="Josh Cooper" userId="daecdff2-2c86-45d5-9dc5-33d360948956" providerId="ADAL" clId="{9DFC1F93-DC2B-4762-9C5E-F1063D2B33B0}" dt="2022-04-22T13:52:50.739" v="849"/>
          <ac:picMkLst>
            <pc:docMk/>
            <pc:sldMk cId="533341914" sldId="338"/>
            <ac:picMk id="11" creationId="{0A92F0C1-62AA-4B3A-8990-E0F9902C8E6D}"/>
          </ac:picMkLst>
        </pc:picChg>
        <pc:picChg chg="add mod ord">
          <ac:chgData name="Josh Cooper" userId="daecdff2-2c86-45d5-9dc5-33d360948956" providerId="ADAL" clId="{9DFC1F93-DC2B-4762-9C5E-F1063D2B33B0}" dt="2022-04-22T13:52:51.017" v="856"/>
          <ac:picMkLst>
            <pc:docMk/>
            <pc:sldMk cId="533341914" sldId="338"/>
            <ac:picMk id="13" creationId="{AD69174D-52C3-4F69-95AE-BAAB03222B69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0.284" v="293"/>
        <pc:sldMkLst>
          <pc:docMk/>
          <pc:sldMk cId="2513975735" sldId="352"/>
        </pc:sldMkLst>
        <pc:spChg chg="del mod">
          <ac:chgData name="Josh Cooper" userId="daecdff2-2c86-45d5-9dc5-33d360948956" providerId="ADAL" clId="{9DFC1F93-DC2B-4762-9C5E-F1063D2B33B0}" dt="2022-04-22T13:52:39.947" v="282"/>
          <ac:spMkLst>
            <pc:docMk/>
            <pc:sldMk cId="2513975735" sldId="352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9.937" v="279"/>
          <ac:spMkLst>
            <pc:docMk/>
            <pc:sldMk cId="2513975735" sldId="352"/>
            <ac:spMk id="4" creationId="{AFBE07EB-D1BA-4F10-BBC9-94418A121EEC}"/>
          </ac:spMkLst>
        </pc:spChg>
        <pc:spChg chg="add del mod">
          <ac:chgData name="Josh Cooper" userId="daecdff2-2c86-45d5-9dc5-33d360948956" providerId="ADAL" clId="{9DFC1F93-DC2B-4762-9C5E-F1063D2B33B0}" dt="2022-04-22T13:52:40.027" v="286"/>
          <ac:spMkLst>
            <pc:docMk/>
            <pc:sldMk cId="2513975735" sldId="352"/>
            <ac:spMk id="5" creationId="{CC871930-ECC7-4451-A23E-11851A86B303}"/>
          </ac:spMkLst>
        </pc:spChg>
        <pc:picChg chg="add del mod ord">
          <ac:chgData name="Josh Cooper" userId="daecdff2-2c86-45d5-9dc5-33d360948956" providerId="ADAL" clId="{9DFC1F93-DC2B-4762-9C5E-F1063D2B33B0}" dt="2022-04-22T13:52:40.027" v="286"/>
          <ac:picMkLst>
            <pc:docMk/>
            <pc:sldMk cId="2513975735" sldId="352"/>
            <ac:picMk id="6" creationId="{9BF7DEA1-A6A9-4CED-8054-9B9A6CDD6303}"/>
          </ac:picMkLst>
        </pc:picChg>
        <pc:picChg chg="add mod ord">
          <ac:chgData name="Josh Cooper" userId="daecdff2-2c86-45d5-9dc5-33d360948956" providerId="ADAL" clId="{9DFC1F93-DC2B-4762-9C5E-F1063D2B33B0}" dt="2022-04-22T13:52:40.284" v="293"/>
          <ac:picMkLst>
            <pc:docMk/>
            <pc:sldMk cId="2513975735" sldId="352"/>
            <ac:picMk id="7" creationId="{73D530D7-DCF6-498F-BE00-8275A416C466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5.291" v="551"/>
        <pc:sldMkLst>
          <pc:docMk/>
          <pc:sldMk cId="4252320541" sldId="353"/>
        </pc:sldMkLst>
        <pc:spChg chg="del mod">
          <ac:chgData name="Josh Cooper" userId="daecdff2-2c86-45d5-9dc5-33d360948956" providerId="ADAL" clId="{9DFC1F93-DC2B-4762-9C5E-F1063D2B33B0}" dt="2022-04-22T13:52:44.988" v="540"/>
          <ac:spMkLst>
            <pc:docMk/>
            <pc:sldMk cId="4252320541" sldId="353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4.947" v="537"/>
          <ac:spMkLst>
            <pc:docMk/>
            <pc:sldMk cId="4252320541" sldId="353"/>
            <ac:spMk id="4" creationId="{1AB3A7F3-748A-4E92-A841-C2BF08694C81}"/>
          </ac:spMkLst>
        </pc:spChg>
        <pc:spChg chg="add del mod">
          <ac:chgData name="Josh Cooper" userId="daecdff2-2c86-45d5-9dc5-33d360948956" providerId="ADAL" clId="{9DFC1F93-DC2B-4762-9C5E-F1063D2B33B0}" dt="2022-04-22T13:52:45.031" v="544"/>
          <ac:spMkLst>
            <pc:docMk/>
            <pc:sldMk cId="4252320541" sldId="353"/>
            <ac:spMk id="5" creationId="{3942BA43-E9E1-4B4B-A1A2-1D3D11046422}"/>
          </ac:spMkLst>
        </pc:spChg>
        <pc:spChg chg="mod topLvl">
          <ac:chgData name="Josh Cooper" userId="daecdff2-2c86-45d5-9dc5-33d360948956" providerId="ADAL" clId="{9DFC1F93-DC2B-4762-9C5E-F1063D2B33B0}" dt="2022-04-22T13:52:44.878" v="535"/>
          <ac:spMkLst>
            <pc:docMk/>
            <pc:sldMk cId="4252320541" sldId="353"/>
            <ac:spMk id="19" creationId="{0A171593-6E99-43EF-8525-8B6840A52BD3}"/>
          </ac:spMkLst>
        </pc:spChg>
        <pc:spChg chg="mod topLvl">
          <ac:chgData name="Josh Cooper" userId="daecdff2-2c86-45d5-9dc5-33d360948956" providerId="ADAL" clId="{9DFC1F93-DC2B-4762-9C5E-F1063D2B33B0}" dt="2022-04-22T13:52:44.878" v="535"/>
          <ac:spMkLst>
            <pc:docMk/>
            <pc:sldMk cId="4252320541" sldId="353"/>
            <ac:spMk id="20" creationId="{AB8335AA-96FF-4D6D-BFD4-5CC530BB611D}"/>
          </ac:spMkLst>
        </pc:spChg>
        <pc:spChg chg="mod topLvl">
          <ac:chgData name="Josh Cooper" userId="daecdff2-2c86-45d5-9dc5-33d360948956" providerId="ADAL" clId="{9DFC1F93-DC2B-4762-9C5E-F1063D2B33B0}" dt="2022-04-22T13:52:44.878" v="535"/>
          <ac:spMkLst>
            <pc:docMk/>
            <pc:sldMk cId="4252320541" sldId="353"/>
            <ac:spMk id="21" creationId="{8B053F64-E817-4890-8D3E-67FAA66A645A}"/>
          </ac:spMkLst>
        </pc:spChg>
        <pc:grpChg chg="del">
          <ac:chgData name="Josh Cooper" userId="daecdff2-2c86-45d5-9dc5-33d360948956" providerId="ADAL" clId="{9DFC1F93-DC2B-4762-9C5E-F1063D2B33B0}" dt="2022-04-22T13:52:44.878" v="535"/>
          <ac:grpSpMkLst>
            <pc:docMk/>
            <pc:sldMk cId="4252320541" sldId="353"/>
            <ac:grpSpMk id="18" creationId="{B09093B3-0831-47BC-AA8C-BEC86327B871}"/>
          </ac:grpSpMkLst>
        </pc:grpChg>
        <pc:picChg chg="add mod ord">
          <ac:chgData name="Josh Cooper" userId="daecdff2-2c86-45d5-9dc5-33d360948956" providerId="ADAL" clId="{9DFC1F93-DC2B-4762-9C5E-F1063D2B33B0}" dt="2022-04-22T13:52:45.291" v="551"/>
          <ac:picMkLst>
            <pc:docMk/>
            <pc:sldMk cId="4252320541" sldId="353"/>
            <ac:picMk id="8" creationId="{16C5471A-1CDA-4531-8693-E1F8D83772E8}"/>
          </ac:picMkLst>
        </pc:picChg>
        <pc:picChg chg="add del mod ord">
          <ac:chgData name="Josh Cooper" userId="daecdff2-2c86-45d5-9dc5-33d360948956" providerId="ADAL" clId="{9DFC1F93-DC2B-4762-9C5E-F1063D2B33B0}" dt="2022-04-22T13:52:45.031" v="544"/>
          <ac:picMkLst>
            <pc:docMk/>
            <pc:sldMk cId="4252320541" sldId="353"/>
            <ac:picMk id="11" creationId="{7FB846B3-3A83-4C88-89C0-AA787841D69D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6.496" v="621"/>
        <pc:sldMkLst>
          <pc:docMk/>
          <pc:sldMk cId="4157634934" sldId="365"/>
        </pc:sldMkLst>
        <pc:spChg chg="del mod">
          <ac:chgData name="Josh Cooper" userId="daecdff2-2c86-45d5-9dc5-33d360948956" providerId="ADAL" clId="{9DFC1F93-DC2B-4762-9C5E-F1063D2B33B0}" dt="2022-04-22T13:52:46.163" v="610"/>
          <ac:spMkLst>
            <pc:docMk/>
            <pc:sldMk cId="4157634934" sldId="365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6.160" v="607"/>
          <ac:spMkLst>
            <pc:docMk/>
            <pc:sldMk cId="4157634934" sldId="365"/>
            <ac:spMk id="4" creationId="{DDB3E603-4D33-4A28-A886-D387FF838AF1}"/>
          </ac:spMkLst>
        </pc:spChg>
        <pc:spChg chg="add del mod">
          <ac:chgData name="Josh Cooper" userId="daecdff2-2c86-45d5-9dc5-33d360948956" providerId="ADAL" clId="{9DFC1F93-DC2B-4762-9C5E-F1063D2B33B0}" dt="2022-04-22T13:52:46.214" v="614"/>
          <ac:spMkLst>
            <pc:docMk/>
            <pc:sldMk cId="4157634934" sldId="365"/>
            <ac:spMk id="5" creationId="{AE9C6944-05E2-42A5-9AEA-46A425525D7F}"/>
          </ac:spMkLst>
        </pc:spChg>
        <pc:picChg chg="add mod ord">
          <ac:chgData name="Josh Cooper" userId="daecdff2-2c86-45d5-9dc5-33d360948956" providerId="ADAL" clId="{9DFC1F93-DC2B-4762-9C5E-F1063D2B33B0}" dt="2022-04-22T13:52:46.496" v="621"/>
          <ac:picMkLst>
            <pc:docMk/>
            <pc:sldMk cId="4157634934" sldId="365"/>
            <ac:picMk id="6" creationId="{FBD09B46-B948-44FE-B656-D1A5DCA0B622}"/>
          </ac:picMkLst>
        </pc:picChg>
        <pc:picChg chg="add del mod ord">
          <ac:chgData name="Josh Cooper" userId="daecdff2-2c86-45d5-9dc5-33d360948956" providerId="ADAL" clId="{9DFC1F93-DC2B-4762-9C5E-F1063D2B33B0}" dt="2022-04-22T13:52:46.214" v="614"/>
          <ac:picMkLst>
            <pc:docMk/>
            <pc:sldMk cId="4157634934" sldId="365"/>
            <ac:picMk id="9" creationId="{07466A7B-6513-4B79-BBEF-DB7185A41963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1.920" v="914"/>
        <pc:sldMkLst>
          <pc:docMk/>
          <pc:sldMk cId="386773598" sldId="372"/>
        </pc:sldMkLst>
        <pc:spChg chg="del mod">
          <ac:chgData name="Josh Cooper" userId="daecdff2-2c86-45d5-9dc5-33d360948956" providerId="ADAL" clId="{9DFC1F93-DC2B-4762-9C5E-F1063D2B33B0}" dt="2022-04-22T13:52:51.542" v="898"/>
          <ac:spMkLst>
            <pc:docMk/>
            <pc:sldMk cId="386773598" sldId="372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1.615" v="903"/>
          <ac:spMkLst>
            <pc:docMk/>
            <pc:sldMk cId="386773598" sldId="372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1.539" v="895"/>
          <ac:spMkLst>
            <pc:docMk/>
            <pc:sldMk cId="386773598" sldId="372"/>
            <ac:spMk id="4" creationId="{9A40325B-D5B1-4FAF-8938-C5DF3E524774}"/>
          </ac:spMkLst>
        </pc:spChg>
        <pc:spChg chg="add mod">
          <ac:chgData name="Josh Cooper" userId="daecdff2-2c86-45d5-9dc5-33d360948956" providerId="ADAL" clId="{9DFC1F93-DC2B-4762-9C5E-F1063D2B33B0}" dt="2022-04-22T13:52:51.577" v="900"/>
          <ac:spMkLst>
            <pc:docMk/>
            <pc:sldMk cId="386773598" sldId="372"/>
            <ac:spMk id="5" creationId="{FAFF8353-9271-4820-93E2-000832352A16}"/>
          </ac:spMkLst>
        </pc:spChg>
        <pc:spChg chg="add del mod">
          <ac:chgData name="Josh Cooper" userId="daecdff2-2c86-45d5-9dc5-33d360948956" providerId="ADAL" clId="{9DFC1F93-DC2B-4762-9C5E-F1063D2B33B0}" dt="2022-04-22T13:52:51.657" v="907"/>
          <ac:spMkLst>
            <pc:docMk/>
            <pc:sldMk cId="386773598" sldId="372"/>
            <ac:spMk id="6" creationId="{EBAE8703-6610-4339-85F7-C091C44A35B7}"/>
          </ac:spMkLst>
        </pc:spChg>
        <pc:spChg chg="mod topLvl">
          <ac:chgData name="Josh Cooper" userId="daecdff2-2c86-45d5-9dc5-33d360948956" providerId="ADAL" clId="{9DFC1F93-DC2B-4762-9C5E-F1063D2B33B0}" dt="2022-04-22T13:52:51.486" v="893"/>
          <ac:spMkLst>
            <pc:docMk/>
            <pc:sldMk cId="386773598" sldId="372"/>
            <ac:spMk id="11" creationId="{5F2B99CD-C8AD-45DC-B04A-09C033AED5B8}"/>
          </ac:spMkLst>
        </pc:spChg>
        <pc:spChg chg="mod topLvl">
          <ac:chgData name="Josh Cooper" userId="daecdff2-2c86-45d5-9dc5-33d360948956" providerId="ADAL" clId="{9DFC1F93-DC2B-4762-9C5E-F1063D2B33B0}" dt="2022-04-22T13:52:51.486" v="893"/>
          <ac:spMkLst>
            <pc:docMk/>
            <pc:sldMk cId="386773598" sldId="372"/>
            <ac:spMk id="12" creationId="{2B9ED43A-E119-4769-A5FD-FB78D569F88D}"/>
          </ac:spMkLst>
        </pc:spChg>
        <pc:spChg chg="mod topLvl">
          <ac:chgData name="Josh Cooper" userId="daecdff2-2c86-45d5-9dc5-33d360948956" providerId="ADAL" clId="{9DFC1F93-DC2B-4762-9C5E-F1063D2B33B0}" dt="2022-04-22T13:52:51.486" v="893"/>
          <ac:spMkLst>
            <pc:docMk/>
            <pc:sldMk cId="386773598" sldId="372"/>
            <ac:spMk id="13" creationId="{5F43E63D-B935-4624-B3AA-353E40632D0D}"/>
          </ac:spMkLst>
        </pc:spChg>
        <pc:grpChg chg="del">
          <ac:chgData name="Josh Cooper" userId="daecdff2-2c86-45d5-9dc5-33d360948956" providerId="ADAL" clId="{9DFC1F93-DC2B-4762-9C5E-F1063D2B33B0}" dt="2022-04-22T13:52:51.486" v="893"/>
          <ac:grpSpMkLst>
            <pc:docMk/>
            <pc:sldMk cId="386773598" sldId="372"/>
            <ac:grpSpMk id="10" creationId="{28666A1B-DBDD-40DF-8F1D-BCD340940252}"/>
          </ac:grpSpMkLst>
        </pc:grpChg>
        <pc:picChg chg="add mod ord">
          <ac:chgData name="Josh Cooper" userId="daecdff2-2c86-45d5-9dc5-33d360948956" providerId="ADAL" clId="{9DFC1F93-DC2B-4762-9C5E-F1063D2B33B0}" dt="2022-04-22T13:52:51.920" v="914"/>
          <ac:picMkLst>
            <pc:docMk/>
            <pc:sldMk cId="386773598" sldId="372"/>
            <ac:picMk id="7" creationId="{5C8AE581-645B-4290-BDA1-A0D0065E3213}"/>
          </ac:picMkLst>
        </pc:picChg>
        <pc:picChg chg="add del mod ord">
          <ac:chgData name="Josh Cooper" userId="daecdff2-2c86-45d5-9dc5-33d360948956" providerId="ADAL" clId="{9DFC1F93-DC2B-4762-9C5E-F1063D2B33B0}" dt="2022-04-22T13:52:51.657" v="907"/>
          <ac:picMkLst>
            <pc:docMk/>
            <pc:sldMk cId="386773598" sldId="372"/>
            <ac:picMk id="8" creationId="{5661128C-400D-4C1F-A2B4-B79B92C11F06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2.887" v="972"/>
        <pc:sldMkLst>
          <pc:docMk/>
          <pc:sldMk cId="1769710940" sldId="375"/>
        </pc:sldMkLst>
        <pc:spChg chg="del mod">
          <ac:chgData name="Josh Cooper" userId="daecdff2-2c86-45d5-9dc5-33d360948956" providerId="ADAL" clId="{9DFC1F93-DC2B-4762-9C5E-F1063D2B33B0}" dt="2022-04-22T13:52:52.536" v="956"/>
          <ac:spMkLst>
            <pc:docMk/>
            <pc:sldMk cId="1769710940" sldId="375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2.583" v="961"/>
          <ac:spMkLst>
            <pc:docMk/>
            <pc:sldMk cId="1769710940" sldId="375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2.533" v="953"/>
          <ac:spMkLst>
            <pc:docMk/>
            <pc:sldMk cId="1769710940" sldId="375"/>
            <ac:spMk id="4" creationId="{CFC70F6F-CEEB-4A40-A7C2-639986CF96DE}"/>
          </ac:spMkLst>
        </pc:spChg>
        <pc:spChg chg="add mod">
          <ac:chgData name="Josh Cooper" userId="daecdff2-2c86-45d5-9dc5-33d360948956" providerId="ADAL" clId="{9DFC1F93-DC2B-4762-9C5E-F1063D2B33B0}" dt="2022-04-22T13:52:52.580" v="958"/>
          <ac:spMkLst>
            <pc:docMk/>
            <pc:sldMk cId="1769710940" sldId="375"/>
            <ac:spMk id="5" creationId="{509DD5E4-7AE5-41CE-8812-7DB12A63296B}"/>
          </ac:spMkLst>
        </pc:spChg>
        <pc:spChg chg="add del mod">
          <ac:chgData name="Josh Cooper" userId="daecdff2-2c86-45d5-9dc5-33d360948956" providerId="ADAL" clId="{9DFC1F93-DC2B-4762-9C5E-F1063D2B33B0}" dt="2022-04-22T13:52:52.628" v="965"/>
          <ac:spMkLst>
            <pc:docMk/>
            <pc:sldMk cId="1769710940" sldId="375"/>
            <ac:spMk id="6" creationId="{C2509E09-6386-42EB-AF7D-F11427273CC0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16" creationId="{1F0B6471-E09F-4F4A-A876-CF4449C7456A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17" creationId="{DE29CF5E-FC86-489A-8376-D241CC205703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18" creationId="{9D7209CA-0D39-4C56-83B8-B92310C77206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19" creationId="{5317DFC2-CAE0-42AD-AD3C-A3E24C804721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20" creationId="{525BF21B-D5E6-4159-8F4B-B0B3A2A1304E}"/>
          </ac:spMkLst>
        </pc:spChg>
        <pc:spChg chg="mod topLvl">
          <ac:chgData name="Josh Cooper" userId="daecdff2-2c86-45d5-9dc5-33d360948956" providerId="ADAL" clId="{9DFC1F93-DC2B-4762-9C5E-F1063D2B33B0}" dt="2022-04-22T13:52:52.485" v="951"/>
          <ac:spMkLst>
            <pc:docMk/>
            <pc:sldMk cId="1769710940" sldId="375"/>
            <ac:spMk id="21" creationId="{85918CC9-788E-4BFD-A6E1-D676BB7999FF}"/>
          </ac:spMkLst>
        </pc:spChg>
        <pc:grpChg chg="del">
          <ac:chgData name="Josh Cooper" userId="daecdff2-2c86-45d5-9dc5-33d360948956" providerId="ADAL" clId="{9DFC1F93-DC2B-4762-9C5E-F1063D2B33B0}" dt="2022-04-22T13:52:52.485" v="951"/>
          <ac:grpSpMkLst>
            <pc:docMk/>
            <pc:sldMk cId="1769710940" sldId="375"/>
            <ac:grpSpMk id="15" creationId="{7DC5E00F-530D-4ECB-AB85-6A50F75358F0}"/>
          </ac:grpSpMkLst>
        </pc:grpChg>
        <pc:picChg chg="add mod ord">
          <ac:chgData name="Josh Cooper" userId="daecdff2-2c86-45d5-9dc5-33d360948956" providerId="ADAL" clId="{9DFC1F93-DC2B-4762-9C5E-F1063D2B33B0}" dt="2022-04-22T13:52:52.887" v="972"/>
          <ac:picMkLst>
            <pc:docMk/>
            <pc:sldMk cId="1769710940" sldId="375"/>
            <ac:picMk id="7" creationId="{276CF85D-8766-418F-A41E-336B40305936}"/>
          </ac:picMkLst>
        </pc:picChg>
        <pc:picChg chg="add del mod ord">
          <ac:chgData name="Josh Cooper" userId="daecdff2-2c86-45d5-9dc5-33d360948956" providerId="ADAL" clId="{9DFC1F93-DC2B-4762-9C5E-F1063D2B33B0}" dt="2022-04-22T13:52:52.628" v="965"/>
          <ac:picMkLst>
            <pc:docMk/>
            <pc:sldMk cId="1769710940" sldId="375"/>
            <ac:picMk id="11" creationId="{28875A8D-EE08-4A9D-B0ED-DC9E1CD4C9E4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5.184" v="1119"/>
        <pc:sldMkLst>
          <pc:docMk/>
          <pc:sldMk cId="4110762644" sldId="378"/>
        </pc:sldMkLst>
        <pc:spChg chg="del mod">
          <ac:chgData name="Josh Cooper" userId="daecdff2-2c86-45d5-9dc5-33d360948956" providerId="ADAL" clId="{9DFC1F93-DC2B-4762-9C5E-F1063D2B33B0}" dt="2022-04-22T13:52:54.865" v="1103"/>
          <ac:spMkLst>
            <pc:docMk/>
            <pc:sldMk cId="4110762644" sldId="378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4.900" v="1108"/>
          <ac:spMkLst>
            <pc:docMk/>
            <pc:sldMk cId="4110762644" sldId="378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4.861" v="1100"/>
          <ac:spMkLst>
            <pc:docMk/>
            <pc:sldMk cId="4110762644" sldId="378"/>
            <ac:spMk id="4" creationId="{DA1186C0-CAA4-4AA7-BFD3-16502DC8F6F9}"/>
          </ac:spMkLst>
        </pc:spChg>
        <pc:spChg chg="add mod">
          <ac:chgData name="Josh Cooper" userId="daecdff2-2c86-45d5-9dc5-33d360948956" providerId="ADAL" clId="{9DFC1F93-DC2B-4762-9C5E-F1063D2B33B0}" dt="2022-04-22T13:52:54.897" v="1105"/>
          <ac:spMkLst>
            <pc:docMk/>
            <pc:sldMk cId="4110762644" sldId="378"/>
            <ac:spMk id="5" creationId="{648AB502-C882-412E-91E8-DA226359815A}"/>
          </ac:spMkLst>
        </pc:spChg>
        <pc:spChg chg="add del mod">
          <ac:chgData name="Josh Cooper" userId="daecdff2-2c86-45d5-9dc5-33d360948956" providerId="ADAL" clId="{9DFC1F93-DC2B-4762-9C5E-F1063D2B33B0}" dt="2022-04-22T13:52:54.938" v="1112"/>
          <ac:spMkLst>
            <pc:docMk/>
            <pc:sldMk cId="4110762644" sldId="378"/>
            <ac:spMk id="6" creationId="{BD10D5D7-743B-4983-9E3A-4D23943637E0}"/>
          </ac:spMkLst>
        </pc:spChg>
        <pc:spChg chg="mod topLvl">
          <ac:chgData name="Josh Cooper" userId="daecdff2-2c86-45d5-9dc5-33d360948956" providerId="ADAL" clId="{9DFC1F93-DC2B-4762-9C5E-F1063D2B33B0}" dt="2022-04-22T13:52:54.789" v="1098"/>
          <ac:spMkLst>
            <pc:docMk/>
            <pc:sldMk cId="4110762644" sldId="378"/>
            <ac:spMk id="9" creationId="{22C5340C-6E88-4B65-9A68-0328FAE264FD}"/>
          </ac:spMkLst>
        </pc:spChg>
        <pc:spChg chg="mod topLvl">
          <ac:chgData name="Josh Cooper" userId="daecdff2-2c86-45d5-9dc5-33d360948956" providerId="ADAL" clId="{9DFC1F93-DC2B-4762-9C5E-F1063D2B33B0}" dt="2022-04-22T13:52:54.789" v="1098"/>
          <ac:spMkLst>
            <pc:docMk/>
            <pc:sldMk cId="4110762644" sldId="378"/>
            <ac:spMk id="10" creationId="{361272FF-BAFA-4B1A-8F62-2CEBF6F221F8}"/>
          </ac:spMkLst>
        </pc:spChg>
        <pc:spChg chg="mod topLvl">
          <ac:chgData name="Josh Cooper" userId="daecdff2-2c86-45d5-9dc5-33d360948956" providerId="ADAL" clId="{9DFC1F93-DC2B-4762-9C5E-F1063D2B33B0}" dt="2022-04-22T13:52:54.789" v="1098"/>
          <ac:spMkLst>
            <pc:docMk/>
            <pc:sldMk cId="4110762644" sldId="378"/>
            <ac:spMk id="11" creationId="{D1160496-77F6-4C51-A434-D2137B8832B4}"/>
          </ac:spMkLst>
        </pc:spChg>
        <pc:spChg chg="mod topLvl">
          <ac:chgData name="Josh Cooper" userId="daecdff2-2c86-45d5-9dc5-33d360948956" providerId="ADAL" clId="{9DFC1F93-DC2B-4762-9C5E-F1063D2B33B0}" dt="2022-04-22T13:52:54.789" v="1098"/>
          <ac:spMkLst>
            <pc:docMk/>
            <pc:sldMk cId="4110762644" sldId="378"/>
            <ac:spMk id="12" creationId="{BD2CDFC8-40FC-44A4-8DDC-EE203F8D37F5}"/>
          </ac:spMkLst>
        </pc:spChg>
        <pc:grpChg chg="del">
          <ac:chgData name="Josh Cooper" userId="daecdff2-2c86-45d5-9dc5-33d360948956" providerId="ADAL" clId="{9DFC1F93-DC2B-4762-9C5E-F1063D2B33B0}" dt="2022-04-22T13:52:54.789" v="1098"/>
          <ac:grpSpMkLst>
            <pc:docMk/>
            <pc:sldMk cId="4110762644" sldId="378"/>
            <ac:grpSpMk id="8" creationId="{1131E9F6-972C-4EDA-993D-D4A45C462138}"/>
          </ac:grpSpMkLst>
        </pc:grpChg>
        <pc:picChg chg="add mod ord">
          <ac:chgData name="Josh Cooper" userId="daecdff2-2c86-45d5-9dc5-33d360948956" providerId="ADAL" clId="{9DFC1F93-DC2B-4762-9C5E-F1063D2B33B0}" dt="2022-04-22T13:52:55.184" v="1119"/>
          <ac:picMkLst>
            <pc:docMk/>
            <pc:sldMk cId="4110762644" sldId="378"/>
            <ac:picMk id="7" creationId="{85415688-B97C-43F5-92F9-E22E24D85415}"/>
          </ac:picMkLst>
        </pc:picChg>
        <pc:picChg chg="add del mod ord">
          <ac:chgData name="Josh Cooper" userId="daecdff2-2c86-45d5-9dc5-33d360948956" providerId="ADAL" clId="{9DFC1F93-DC2B-4762-9C5E-F1063D2B33B0}" dt="2022-04-22T13:52:54.938" v="1112"/>
          <ac:picMkLst>
            <pc:docMk/>
            <pc:sldMk cId="4110762644" sldId="378"/>
            <ac:picMk id="13" creationId="{D1D73E56-FFA7-481F-B183-B418AD0C27A4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7.680" v="201"/>
        <pc:sldMkLst>
          <pc:docMk/>
          <pc:sldMk cId="2619508444" sldId="382"/>
        </pc:sldMkLst>
        <pc:spChg chg="del mod">
          <ac:chgData name="Josh Cooper" userId="daecdff2-2c86-45d5-9dc5-33d360948956" providerId="ADAL" clId="{9DFC1F93-DC2B-4762-9C5E-F1063D2B33B0}" dt="2022-04-22T13:52:37.250" v="190"/>
          <ac:spMkLst>
            <pc:docMk/>
            <pc:sldMk cId="2619508444" sldId="382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7.242" v="187"/>
          <ac:spMkLst>
            <pc:docMk/>
            <pc:sldMk cId="2619508444" sldId="382"/>
            <ac:spMk id="4" creationId="{926F8D4D-2346-4CFA-9BD3-A5BEBE99E713}"/>
          </ac:spMkLst>
        </pc:spChg>
        <pc:spChg chg="add del mod">
          <ac:chgData name="Josh Cooper" userId="daecdff2-2c86-45d5-9dc5-33d360948956" providerId="ADAL" clId="{9DFC1F93-DC2B-4762-9C5E-F1063D2B33B0}" dt="2022-04-22T13:52:37.323" v="194"/>
          <ac:spMkLst>
            <pc:docMk/>
            <pc:sldMk cId="2619508444" sldId="382"/>
            <ac:spMk id="6" creationId="{8AF81E96-EB9D-4F66-B258-154AA3B218A0}"/>
          </ac:spMkLst>
        </pc:spChg>
        <pc:picChg chg="add del mod ord">
          <ac:chgData name="Josh Cooper" userId="daecdff2-2c86-45d5-9dc5-33d360948956" providerId="ADAL" clId="{9DFC1F93-DC2B-4762-9C5E-F1063D2B33B0}" dt="2022-04-22T13:52:37.323" v="194"/>
          <ac:picMkLst>
            <pc:docMk/>
            <pc:sldMk cId="2619508444" sldId="382"/>
            <ac:picMk id="5" creationId="{58ED9D21-7AE9-4EE2-90DC-F96C78001C87}"/>
          </ac:picMkLst>
        </pc:picChg>
        <pc:picChg chg="add mod ord">
          <ac:chgData name="Josh Cooper" userId="daecdff2-2c86-45d5-9dc5-33d360948956" providerId="ADAL" clId="{9DFC1F93-DC2B-4762-9C5E-F1063D2B33B0}" dt="2022-04-22T13:52:37.680" v="201"/>
          <ac:picMkLst>
            <pc:docMk/>
            <pc:sldMk cId="2619508444" sldId="382"/>
            <ac:picMk id="7" creationId="{A1E81C61-70D0-4974-95AD-0EC7D25F640E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8.436" v="224"/>
        <pc:sldMkLst>
          <pc:docMk/>
          <pc:sldMk cId="256582700" sldId="383"/>
        </pc:sldMkLst>
        <pc:spChg chg="del mod">
          <ac:chgData name="Josh Cooper" userId="daecdff2-2c86-45d5-9dc5-33d360948956" providerId="ADAL" clId="{9DFC1F93-DC2B-4762-9C5E-F1063D2B33B0}" dt="2022-04-22T13:52:37.783" v="213"/>
          <ac:spMkLst>
            <pc:docMk/>
            <pc:sldMk cId="256582700" sldId="383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7.778" v="210"/>
          <ac:spMkLst>
            <pc:docMk/>
            <pc:sldMk cId="256582700" sldId="383"/>
            <ac:spMk id="4" creationId="{B65FA607-1F88-4F8B-BFB5-623C05EDFB1F}"/>
          </ac:spMkLst>
        </pc:spChg>
        <pc:spChg chg="add del mod">
          <ac:chgData name="Josh Cooper" userId="daecdff2-2c86-45d5-9dc5-33d360948956" providerId="ADAL" clId="{9DFC1F93-DC2B-4762-9C5E-F1063D2B33B0}" dt="2022-04-22T13:52:38.031" v="217"/>
          <ac:spMkLst>
            <pc:docMk/>
            <pc:sldMk cId="256582700" sldId="383"/>
            <ac:spMk id="7" creationId="{D12A7BE1-E623-4D61-865F-49E69DE2B43F}"/>
          </ac:spMkLst>
        </pc:spChg>
        <pc:picChg chg="add mod ord">
          <ac:chgData name="Josh Cooper" userId="daecdff2-2c86-45d5-9dc5-33d360948956" providerId="ADAL" clId="{9DFC1F93-DC2B-4762-9C5E-F1063D2B33B0}" dt="2022-04-22T13:52:38.436" v="224"/>
          <ac:picMkLst>
            <pc:docMk/>
            <pc:sldMk cId="256582700" sldId="383"/>
            <ac:picMk id="8" creationId="{28525B13-ECAB-49EA-86BB-A80037AA7689}"/>
          </ac:picMkLst>
        </pc:picChg>
        <pc:picChg chg="add del mod ord">
          <ac:chgData name="Josh Cooper" userId="daecdff2-2c86-45d5-9dc5-33d360948956" providerId="ADAL" clId="{9DFC1F93-DC2B-4762-9C5E-F1063D2B33B0}" dt="2022-04-22T13:52:38.031" v="217"/>
          <ac:picMkLst>
            <pc:docMk/>
            <pc:sldMk cId="256582700" sldId="383"/>
            <ac:picMk id="16" creationId="{488F9A96-4DAE-4DA6-A652-21C82836C47E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9.064" v="247"/>
        <pc:sldMkLst>
          <pc:docMk/>
          <pc:sldMk cId="1720347541" sldId="384"/>
        </pc:sldMkLst>
        <pc:spChg chg="del mod">
          <ac:chgData name="Josh Cooper" userId="daecdff2-2c86-45d5-9dc5-33d360948956" providerId="ADAL" clId="{9DFC1F93-DC2B-4762-9C5E-F1063D2B33B0}" dt="2022-04-22T13:52:38.540" v="236"/>
          <ac:spMkLst>
            <pc:docMk/>
            <pc:sldMk cId="1720347541" sldId="384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8.536" v="233"/>
          <ac:spMkLst>
            <pc:docMk/>
            <pc:sldMk cId="1720347541" sldId="384"/>
            <ac:spMk id="4" creationId="{A5C2776B-0A82-44EB-8750-176176468632}"/>
          </ac:spMkLst>
        </pc:spChg>
        <pc:spChg chg="add del mod">
          <ac:chgData name="Josh Cooper" userId="daecdff2-2c86-45d5-9dc5-33d360948956" providerId="ADAL" clId="{9DFC1F93-DC2B-4762-9C5E-F1063D2B33B0}" dt="2022-04-22T13:52:38.637" v="240"/>
          <ac:spMkLst>
            <pc:docMk/>
            <pc:sldMk cId="1720347541" sldId="384"/>
            <ac:spMk id="5" creationId="{47B88947-4F51-4566-805D-285B8CCB38FA}"/>
          </ac:spMkLst>
        </pc:spChg>
        <pc:picChg chg="add mod ord">
          <ac:chgData name="Josh Cooper" userId="daecdff2-2c86-45d5-9dc5-33d360948956" providerId="ADAL" clId="{9DFC1F93-DC2B-4762-9C5E-F1063D2B33B0}" dt="2022-04-22T13:52:39.064" v="247"/>
          <ac:picMkLst>
            <pc:docMk/>
            <pc:sldMk cId="1720347541" sldId="384"/>
            <ac:picMk id="6" creationId="{63560FCC-B11A-44E3-8A78-C4F148B62366}"/>
          </ac:picMkLst>
        </pc:picChg>
        <pc:picChg chg="add del mod ord">
          <ac:chgData name="Josh Cooper" userId="daecdff2-2c86-45d5-9dc5-33d360948956" providerId="ADAL" clId="{9DFC1F93-DC2B-4762-9C5E-F1063D2B33B0}" dt="2022-04-22T13:52:38.637" v="240"/>
          <ac:picMkLst>
            <pc:docMk/>
            <pc:sldMk cId="1720347541" sldId="384"/>
            <ac:picMk id="7" creationId="{39B98224-0A5F-410B-AE90-8C93F829BB90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9.843" v="270"/>
        <pc:sldMkLst>
          <pc:docMk/>
          <pc:sldMk cId="2075025957" sldId="385"/>
        </pc:sldMkLst>
        <pc:spChg chg="del mod">
          <ac:chgData name="Josh Cooper" userId="daecdff2-2c86-45d5-9dc5-33d360948956" providerId="ADAL" clId="{9DFC1F93-DC2B-4762-9C5E-F1063D2B33B0}" dt="2022-04-22T13:52:39.169" v="259"/>
          <ac:spMkLst>
            <pc:docMk/>
            <pc:sldMk cId="2075025957" sldId="385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39.164" v="256"/>
          <ac:spMkLst>
            <pc:docMk/>
            <pc:sldMk cId="2075025957" sldId="385"/>
            <ac:spMk id="4" creationId="{4644DEC1-6651-42A5-A8EC-742BE1C9B389}"/>
          </ac:spMkLst>
        </pc:spChg>
        <pc:spChg chg="add del mod">
          <ac:chgData name="Josh Cooper" userId="daecdff2-2c86-45d5-9dc5-33d360948956" providerId="ADAL" clId="{9DFC1F93-DC2B-4762-9C5E-F1063D2B33B0}" dt="2022-04-22T13:52:39.520" v="263"/>
          <ac:spMkLst>
            <pc:docMk/>
            <pc:sldMk cId="2075025957" sldId="385"/>
            <ac:spMk id="7" creationId="{35A4FE98-FA41-419C-8FF2-D36BB9D6E1A2}"/>
          </ac:spMkLst>
        </pc:spChg>
        <pc:picChg chg="add del mod ord">
          <ac:chgData name="Josh Cooper" userId="daecdff2-2c86-45d5-9dc5-33d360948956" providerId="ADAL" clId="{9DFC1F93-DC2B-4762-9C5E-F1063D2B33B0}" dt="2022-04-22T13:52:39.520" v="263"/>
          <ac:picMkLst>
            <pc:docMk/>
            <pc:sldMk cId="2075025957" sldId="385"/>
            <ac:picMk id="6" creationId="{4E36A859-FCD2-4A69-894F-5184D9FE59E6}"/>
          </ac:picMkLst>
        </pc:picChg>
        <pc:picChg chg="add mod ord">
          <ac:chgData name="Josh Cooper" userId="daecdff2-2c86-45d5-9dc5-33d360948956" providerId="ADAL" clId="{9DFC1F93-DC2B-4762-9C5E-F1063D2B33B0}" dt="2022-04-22T13:52:39.843" v="270"/>
          <ac:picMkLst>
            <pc:docMk/>
            <pc:sldMk cId="2075025957" sldId="385"/>
            <ac:picMk id="8" creationId="{5D9042F5-5263-452E-8D54-972AB9B4B9A8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1.124" v="341"/>
        <pc:sldMkLst>
          <pc:docMk/>
          <pc:sldMk cId="1656527555" sldId="386"/>
        </pc:sldMkLst>
        <pc:spChg chg="del mod">
          <ac:chgData name="Josh Cooper" userId="daecdff2-2c86-45d5-9dc5-33d360948956" providerId="ADAL" clId="{9DFC1F93-DC2B-4762-9C5E-F1063D2B33B0}" dt="2022-04-22T13:52:40.776" v="330"/>
          <ac:spMkLst>
            <pc:docMk/>
            <pc:sldMk cId="1656527555" sldId="386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0.770" v="327"/>
          <ac:spMkLst>
            <pc:docMk/>
            <pc:sldMk cId="1656527555" sldId="386"/>
            <ac:spMk id="6" creationId="{7DAF3DC3-6380-4D8C-8686-6180FADC538C}"/>
          </ac:spMkLst>
        </pc:spChg>
        <pc:spChg chg="add del mod">
          <ac:chgData name="Josh Cooper" userId="daecdff2-2c86-45d5-9dc5-33d360948956" providerId="ADAL" clId="{9DFC1F93-DC2B-4762-9C5E-F1063D2B33B0}" dt="2022-04-22T13:52:40.831" v="334"/>
          <ac:spMkLst>
            <pc:docMk/>
            <pc:sldMk cId="1656527555" sldId="386"/>
            <ac:spMk id="7" creationId="{EBD11AE1-5E4D-488F-99AE-3B57C4D77417}"/>
          </ac:spMkLst>
        </pc:spChg>
        <pc:spChg chg="mod topLvl">
          <ac:chgData name="Josh Cooper" userId="daecdff2-2c86-45d5-9dc5-33d360948956" providerId="ADAL" clId="{9DFC1F93-DC2B-4762-9C5E-F1063D2B33B0}" dt="2022-04-22T13:52:40.718" v="325"/>
          <ac:spMkLst>
            <pc:docMk/>
            <pc:sldMk cId="1656527555" sldId="386"/>
            <ac:spMk id="16" creationId="{ACFA8397-B731-4A8C-A1A8-42390800738C}"/>
          </ac:spMkLst>
        </pc:spChg>
        <pc:spChg chg="mod topLvl">
          <ac:chgData name="Josh Cooper" userId="daecdff2-2c86-45d5-9dc5-33d360948956" providerId="ADAL" clId="{9DFC1F93-DC2B-4762-9C5E-F1063D2B33B0}" dt="2022-04-22T13:52:40.718" v="325"/>
          <ac:spMkLst>
            <pc:docMk/>
            <pc:sldMk cId="1656527555" sldId="386"/>
            <ac:spMk id="17" creationId="{2302F824-6318-41D5-BCE4-F1C698EAB61E}"/>
          </ac:spMkLst>
        </pc:spChg>
        <pc:grpChg chg="del">
          <ac:chgData name="Josh Cooper" userId="daecdff2-2c86-45d5-9dc5-33d360948956" providerId="ADAL" clId="{9DFC1F93-DC2B-4762-9C5E-F1063D2B33B0}" dt="2022-04-22T13:52:40.718" v="325"/>
          <ac:grpSpMkLst>
            <pc:docMk/>
            <pc:sldMk cId="1656527555" sldId="386"/>
            <ac:grpSpMk id="15" creationId="{4F0BCAE9-CA3E-46D8-8706-FE06C5764DDF}"/>
          </ac:grpSpMkLst>
        </pc:grpChg>
        <pc:picChg chg="add mod ord">
          <ac:chgData name="Josh Cooper" userId="daecdff2-2c86-45d5-9dc5-33d360948956" providerId="ADAL" clId="{9DFC1F93-DC2B-4762-9C5E-F1063D2B33B0}" dt="2022-04-22T13:52:41.124" v="341"/>
          <ac:picMkLst>
            <pc:docMk/>
            <pc:sldMk cId="1656527555" sldId="386"/>
            <ac:picMk id="8" creationId="{E43382EF-CE99-410A-BB25-DDF221D7FE7A}"/>
          </ac:picMkLst>
        </pc:picChg>
        <pc:picChg chg="add del mod ord">
          <ac:chgData name="Josh Cooper" userId="daecdff2-2c86-45d5-9dc5-33d360948956" providerId="ADAL" clId="{9DFC1F93-DC2B-4762-9C5E-F1063D2B33B0}" dt="2022-04-22T13:52:40.831" v="334"/>
          <ac:picMkLst>
            <pc:docMk/>
            <pc:sldMk cId="1656527555" sldId="386"/>
            <ac:picMk id="18" creationId="{11E7114E-0A92-4948-970D-67B3705B6207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1.640" v="365"/>
        <pc:sldMkLst>
          <pc:docMk/>
          <pc:sldMk cId="2769163704" sldId="387"/>
        </pc:sldMkLst>
        <pc:spChg chg="del mod">
          <ac:chgData name="Josh Cooper" userId="daecdff2-2c86-45d5-9dc5-33d360948956" providerId="ADAL" clId="{9DFC1F93-DC2B-4762-9C5E-F1063D2B33B0}" dt="2022-04-22T13:52:41.225" v="354"/>
          <ac:spMkLst>
            <pc:docMk/>
            <pc:sldMk cId="2769163704" sldId="387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1.220" v="351"/>
          <ac:spMkLst>
            <pc:docMk/>
            <pc:sldMk cId="2769163704" sldId="387"/>
            <ac:spMk id="6" creationId="{2982FF1C-7C6F-4808-B01B-26DAB3C04F3B}"/>
          </ac:spMkLst>
        </pc:spChg>
        <pc:spChg chg="add del mod">
          <ac:chgData name="Josh Cooper" userId="daecdff2-2c86-45d5-9dc5-33d360948956" providerId="ADAL" clId="{9DFC1F93-DC2B-4762-9C5E-F1063D2B33B0}" dt="2022-04-22T13:52:41.285" v="358"/>
          <ac:spMkLst>
            <pc:docMk/>
            <pc:sldMk cId="2769163704" sldId="387"/>
            <ac:spMk id="7" creationId="{1F5C17F0-7352-42DA-98F8-65C4C07F984E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23" creationId="{634E734E-8FF6-49DD-AA66-8C33C2C5D026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1" creationId="{A2314C62-60DD-44E7-A74D-CCE2493DA0B1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2" creationId="{4E7BC22A-7337-4069-9297-F51C90718A7F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3" creationId="{A28C9631-DF5B-4F83-AD2B-8FF1D2ADA324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4" creationId="{44ABFBA8-9AF2-44D7-B445-6530D6567B0A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5" creationId="{649628AF-A827-455E-9C3A-ED391DC93FF2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6" creationId="{267FF5F0-E49B-4EE8-820F-8ED084C8E2C0}"/>
          </ac:spMkLst>
        </pc:spChg>
        <pc:spChg chg="mod topLvl">
          <ac:chgData name="Josh Cooper" userId="daecdff2-2c86-45d5-9dc5-33d360948956" providerId="ADAL" clId="{9DFC1F93-DC2B-4762-9C5E-F1063D2B33B0}" dt="2022-04-22T13:52:41.164" v="349"/>
          <ac:spMkLst>
            <pc:docMk/>
            <pc:sldMk cId="2769163704" sldId="387"/>
            <ac:spMk id="37" creationId="{9B3C5B34-E9F0-424E-8B41-B45655E09F80}"/>
          </ac:spMkLst>
        </pc:spChg>
        <pc:grpChg chg="del">
          <ac:chgData name="Josh Cooper" userId="daecdff2-2c86-45d5-9dc5-33d360948956" providerId="ADAL" clId="{9DFC1F93-DC2B-4762-9C5E-F1063D2B33B0}" dt="2022-04-22T13:52:41.164" v="349"/>
          <ac:grpSpMkLst>
            <pc:docMk/>
            <pc:sldMk cId="2769163704" sldId="387"/>
            <ac:grpSpMk id="21" creationId="{EAA35EA2-6D40-4B8F-8A76-BBA5ACA36520}"/>
          </ac:grpSpMkLst>
        </pc:grpChg>
        <pc:picChg chg="add mod ord">
          <ac:chgData name="Josh Cooper" userId="daecdff2-2c86-45d5-9dc5-33d360948956" providerId="ADAL" clId="{9DFC1F93-DC2B-4762-9C5E-F1063D2B33B0}" dt="2022-04-22T13:52:41.640" v="365"/>
          <ac:picMkLst>
            <pc:docMk/>
            <pc:sldMk cId="2769163704" sldId="387"/>
            <ac:picMk id="8" creationId="{6D704CAB-B1AB-41FC-AB6F-C1D383060CCF}"/>
          </ac:picMkLst>
        </pc:picChg>
        <pc:picChg chg="add del mod ord">
          <ac:chgData name="Josh Cooper" userId="daecdff2-2c86-45d5-9dc5-33d360948956" providerId="ADAL" clId="{9DFC1F93-DC2B-4762-9C5E-F1063D2B33B0}" dt="2022-04-22T13:52:41.285" v="358"/>
          <ac:picMkLst>
            <pc:docMk/>
            <pc:sldMk cId="2769163704" sldId="387"/>
            <ac:picMk id="15" creationId="{85DB60E6-8A06-4EC5-B6A4-C27C255A6BBB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2.152" v="389"/>
        <pc:sldMkLst>
          <pc:docMk/>
          <pc:sldMk cId="1081339742" sldId="388"/>
        </pc:sldMkLst>
        <pc:spChg chg="del mod">
          <ac:chgData name="Josh Cooper" userId="daecdff2-2c86-45d5-9dc5-33d360948956" providerId="ADAL" clId="{9DFC1F93-DC2B-4762-9C5E-F1063D2B33B0}" dt="2022-04-22T13:52:41.842" v="378"/>
          <ac:spMkLst>
            <pc:docMk/>
            <pc:sldMk cId="1081339742" sldId="388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1.812" v="375"/>
          <ac:spMkLst>
            <pc:docMk/>
            <pc:sldMk cId="1081339742" sldId="388"/>
            <ac:spMk id="7" creationId="{1AB4CC87-E3EA-4F9B-8F04-2C46E4B3ED35}"/>
          </ac:spMkLst>
        </pc:spChg>
        <pc:spChg chg="add del mod">
          <ac:chgData name="Josh Cooper" userId="daecdff2-2c86-45d5-9dc5-33d360948956" providerId="ADAL" clId="{9DFC1F93-DC2B-4762-9C5E-F1063D2B33B0}" dt="2022-04-22T13:52:41.901" v="382"/>
          <ac:spMkLst>
            <pc:docMk/>
            <pc:sldMk cId="1081339742" sldId="388"/>
            <ac:spMk id="8" creationId="{30312296-5A3F-4CDB-A1F5-E603442EC358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21" creationId="{2F4C6A1A-436D-4E1D-9BF1-378F1AA0D8E7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23" creationId="{038C4DFE-7834-430D-9EBE-8FCEF3C37554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1" creationId="{245F120C-5D30-43ED-B0BD-E45E7EC51A07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2" creationId="{0D0DF6B3-8743-4982-8FB6-8646897F8D60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4" creationId="{F0FE0DF5-84AE-44B7-A658-8C9583E79990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7" creationId="{341DEC2F-C970-48C1-AD84-18244BB24FC7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8" creationId="{2BCB441F-2322-481C-AFC6-35D4B8E31B6F}"/>
          </ac:spMkLst>
        </pc:spChg>
        <pc:spChg chg="mod topLvl">
          <ac:chgData name="Josh Cooper" userId="daecdff2-2c86-45d5-9dc5-33d360948956" providerId="ADAL" clId="{9DFC1F93-DC2B-4762-9C5E-F1063D2B33B0}" dt="2022-04-22T13:52:41.702" v="373"/>
          <ac:spMkLst>
            <pc:docMk/>
            <pc:sldMk cId="1081339742" sldId="388"/>
            <ac:spMk id="39" creationId="{71EDA777-BE28-476C-AF67-714C4503B30C}"/>
          </ac:spMkLst>
        </pc:spChg>
        <pc:grpChg chg="del">
          <ac:chgData name="Josh Cooper" userId="daecdff2-2c86-45d5-9dc5-33d360948956" providerId="ADAL" clId="{9DFC1F93-DC2B-4762-9C5E-F1063D2B33B0}" dt="2022-04-22T13:52:41.702" v="373"/>
          <ac:grpSpMkLst>
            <pc:docMk/>
            <pc:sldMk cId="1081339742" sldId="388"/>
            <ac:grpSpMk id="6" creationId="{D0226676-6285-4977-A52D-C4453D6640AD}"/>
          </ac:grpSpMkLst>
        </pc:grpChg>
        <pc:picChg chg="add mod ord">
          <ac:chgData name="Josh Cooper" userId="daecdff2-2c86-45d5-9dc5-33d360948956" providerId="ADAL" clId="{9DFC1F93-DC2B-4762-9C5E-F1063D2B33B0}" dt="2022-04-22T13:52:42.152" v="389"/>
          <ac:picMkLst>
            <pc:docMk/>
            <pc:sldMk cId="1081339742" sldId="388"/>
            <ac:picMk id="9" creationId="{ED2C1141-F07F-4A34-96CB-7F7C738B89A3}"/>
          </ac:picMkLst>
        </pc:picChg>
        <pc:picChg chg="add del mod ord">
          <ac:chgData name="Josh Cooper" userId="daecdff2-2c86-45d5-9dc5-33d360948956" providerId="ADAL" clId="{9DFC1F93-DC2B-4762-9C5E-F1063D2B33B0}" dt="2022-04-22T13:52:41.901" v="382"/>
          <ac:picMkLst>
            <pc:docMk/>
            <pc:sldMk cId="1081339742" sldId="388"/>
            <ac:picMk id="15" creationId="{49503835-128E-4378-9E7C-1FDD90DAC87E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2.631" v="412"/>
        <pc:sldMkLst>
          <pc:docMk/>
          <pc:sldMk cId="2144014281" sldId="389"/>
        </pc:sldMkLst>
        <pc:spChg chg="del mod">
          <ac:chgData name="Josh Cooper" userId="daecdff2-2c86-45d5-9dc5-33d360948956" providerId="ADAL" clId="{9DFC1F93-DC2B-4762-9C5E-F1063D2B33B0}" dt="2022-04-22T13:52:42.295" v="401"/>
          <ac:spMkLst>
            <pc:docMk/>
            <pc:sldMk cId="2144014281" sldId="389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2.285" v="398"/>
          <ac:spMkLst>
            <pc:docMk/>
            <pc:sldMk cId="2144014281" sldId="389"/>
            <ac:spMk id="6" creationId="{9674208D-EDF0-4C77-B352-257D205053EE}"/>
          </ac:spMkLst>
        </pc:spChg>
        <pc:spChg chg="add del mod">
          <ac:chgData name="Josh Cooper" userId="daecdff2-2c86-45d5-9dc5-33d360948956" providerId="ADAL" clId="{9DFC1F93-DC2B-4762-9C5E-F1063D2B33B0}" dt="2022-04-22T13:52:42.373" v="405"/>
          <ac:spMkLst>
            <pc:docMk/>
            <pc:sldMk cId="2144014281" sldId="389"/>
            <ac:spMk id="7" creationId="{58CA8382-19CB-4A95-AB49-8731C494FDFC}"/>
          </ac:spMkLst>
        </pc:spChg>
        <pc:picChg chg="add del mod ord">
          <ac:chgData name="Josh Cooper" userId="daecdff2-2c86-45d5-9dc5-33d360948956" providerId="ADAL" clId="{9DFC1F93-DC2B-4762-9C5E-F1063D2B33B0}" dt="2022-04-22T13:52:42.373" v="405"/>
          <ac:picMkLst>
            <pc:docMk/>
            <pc:sldMk cId="2144014281" sldId="389"/>
            <ac:picMk id="8" creationId="{0DFB4A52-9302-4B0E-ABCC-2909B69E18C2}"/>
          </ac:picMkLst>
        </pc:picChg>
        <pc:picChg chg="add mod ord">
          <ac:chgData name="Josh Cooper" userId="daecdff2-2c86-45d5-9dc5-33d360948956" providerId="ADAL" clId="{9DFC1F93-DC2B-4762-9C5E-F1063D2B33B0}" dt="2022-04-22T13:52:42.631" v="412"/>
          <ac:picMkLst>
            <pc:docMk/>
            <pc:sldMk cId="2144014281" sldId="389"/>
            <ac:picMk id="9" creationId="{FE3FB544-2313-458E-8C5E-433EA8EC008E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3.058" v="435"/>
        <pc:sldMkLst>
          <pc:docMk/>
          <pc:sldMk cId="3712055613" sldId="390"/>
        </pc:sldMkLst>
        <pc:spChg chg="del mod">
          <ac:chgData name="Josh Cooper" userId="daecdff2-2c86-45d5-9dc5-33d360948956" providerId="ADAL" clId="{9DFC1F93-DC2B-4762-9C5E-F1063D2B33B0}" dt="2022-04-22T13:52:42.728" v="424"/>
          <ac:spMkLst>
            <pc:docMk/>
            <pc:sldMk cId="3712055613" sldId="390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2.724" v="421"/>
          <ac:spMkLst>
            <pc:docMk/>
            <pc:sldMk cId="3712055613" sldId="390"/>
            <ac:spMk id="6" creationId="{A66AB6F2-3905-4B3E-88EA-8940BE98EC4C}"/>
          </ac:spMkLst>
        </pc:spChg>
        <pc:spChg chg="add del mod">
          <ac:chgData name="Josh Cooper" userId="daecdff2-2c86-45d5-9dc5-33d360948956" providerId="ADAL" clId="{9DFC1F93-DC2B-4762-9C5E-F1063D2B33B0}" dt="2022-04-22T13:52:42.791" v="428"/>
          <ac:spMkLst>
            <pc:docMk/>
            <pc:sldMk cId="3712055613" sldId="390"/>
            <ac:spMk id="7" creationId="{23CB856B-0718-444B-BAEB-F928DC7D3424}"/>
          </ac:spMkLst>
        </pc:spChg>
        <pc:picChg chg="add del mod ord">
          <ac:chgData name="Josh Cooper" userId="daecdff2-2c86-45d5-9dc5-33d360948956" providerId="ADAL" clId="{9DFC1F93-DC2B-4762-9C5E-F1063D2B33B0}" dt="2022-04-22T13:52:42.791" v="428"/>
          <ac:picMkLst>
            <pc:docMk/>
            <pc:sldMk cId="3712055613" sldId="390"/>
            <ac:picMk id="8" creationId="{9A36B352-2133-45C0-86B7-C1C5288283AB}"/>
          </ac:picMkLst>
        </pc:picChg>
        <pc:picChg chg="add mod ord">
          <ac:chgData name="Josh Cooper" userId="daecdff2-2c86-45d5-9dc5-33d360948956" providerId="ADAL" clId="{9DFC1F93-DC2B-4762-9C5E-F1063D2B33B0}" dt="2022-04-22T13:52:43.058" v="435"/>
          <ac:picMkLst>
            <pc:docMk/>
            <pc:sldMk cId="3712055613" sldId="390"/>
            <ac:picMk id="9" creationId="{56036B7A-F98E-4E07-A881-C07F83C48C02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3.549" v="458"/>
        <pc:sldMkLst>
          <pc:docMk/>
          <pc:sldMk cId="2426989186" sldId="391"/>
        </pc:sldMkLst>
        <pc:spChg chg="del mod">
          <ac:chgData name="Josh Cooper" userId="daecdff2-2c86-45d5-9dc5-33d360948956" providerId="ADAL" clId="{9DFC1F93-DC2B-4762-9C5E-F1063D2B33B0}" dt="2022-04-22T13:52:43.220" v="447"/>
          <ac:spMkLst>
            <pc:docMk/>
            <pc:sldMk cId="2426989186" sldId="391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3.211" v="444"/>
          <ac:spMkLst>
            <pc:docMk/>
            <pc:sldMk cId="2426989186" sldId="391"/>
            <ac:spMk id="6" creationId="{4420B5B3-0B8A-4B8B-A4F3-DE4146FB440D}"/>
          </ac:spMkLst>
        </pc:spChg>
        <pc:spChg chg="add del mod">
          <ac:chgData name="Josh Cooper" userId="daecdff2-2c86-45d5-9dc5-33d360948956" providerId="ADAL" clId="{9DFC1F93-DC2B-4762-9C5E-F1063D2B33B0}" dt="2022-04-22T13:52:43.297" v="451"/>
          <ac:spMkLst>
            <pc:docMk/>
            <pc:sldMk cId="2426989186" sldId="391"/>
            <ac:spMk id="7" creationId="{96C6F0EC-4963-4EC4-8307-355987B32861}"/>
          </ac:spMkLst>
        </pc:spChg>
        <pc:picChg chg="add del mod ord">
          <ac:chgData name="Josh Cooper" userId="daecdff2-2c86-45d5-9dc5-33d360948956" providerId="ADAL" clId="{9DFC1F93-DC2B-4762-9C5E-F1063D2B33B0}" dt="2022-04-22T13:52:43.297" v="451"/>
          <ac:picMkLst>
            <pc:docMk/>
            <pc:sldMk cId="2426989186" sldId="391"/>
            <ac:picMk id="12" creationId="{54D15096-85F0-4EC5-B1CB-1B2E310EFA2F}"/>
          </ac:picMkLst>
        </pc:picChg>
        <pc:picChg chg="add mod ord">
          <ac:chgData name="Josh Cooper" userId="daecdff2-2c86-45d5-9dc5-33d360948956" providerId="ADAL" clId="{9DFC1F93-DC2B-4762-9C5E-F1063D2B33B0}" dt="2022-04-22T13:52:43.549" v="458"/>
          <ac:picMkLst>
            <pc:docMk/>
            <pc:sldMk cId="2426989186" sldId="391"/>
            <ac:picMk id="13" creationId="{035B4F60-B603-461E-9F31-CB4D8062B077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3.957" v="481"/>
        <pc:sldMkLst>
          <pc:docMk/>
          <pc:sldMk cId="359019307" sldId="392"/>
        </pc:sldMkLst>
        <pc:spChg chg="del mod">
          <ac:chgData name="Josh Cooper" userId="daecdff2-2c86-45d5-9dc5-33d360948956" providerId="ADAL" clId="{9DFC1F93-DC2B-4762-9C5E-F1063D2B33B0}" dt="2022-04-22T13:52:43.643" v="470"/>
          <ac:spMkLst>
            <pc:docMk/>
            <pc:sldMk cId="359019307" sldId="392"/>
            <ac:spMk id="2" creationId="{7D62EAE2-1D04-4BDB-B38D-91D3C4FE2DEF}"/>
          </ac:spMkLst>
        </pc:spChg>
        <pc:spChg chg="add mod">
          <ac:chgData name="Josh Cooper" userId="daecdff2-2c86-45d5-9dc5-33d360948956" providerId="ADAL" clId="{9DFC1F93-DC2B-4762-9C5E-F1063D2B33B0}" dt="2022-04-22T13:52:43.638" v="467"/>
          <ac:spMkLst>
            <pc:docMk/>
            <pc:sldMk cId="359019307" sldId="392"/>
            <ac:spMk id="7" creationId="{EC905D0A-DB39-4018-83B6-4DFF60AB0EC6}"/>
          </ac:spMkLst>
        </pc:spChg>
        <pc:spChg chg="add del mod">
          <ac:chgData name="Josh Cooper" userId="daecdff2-2c86-45d5-9dc5-33d360948956" providerId="ADAL" clId="{9DFC1F93-DC2B-4762-9C5E-F1063D2B33B0}" dt="2022-04-22T13:52:43.696" v="474"/>
          <ac:spMkLst>
            <pc:docMk/>
            <pc:sldMk cId="359019307" sldId="392"/>
            <ac:spMk id="8" creationId="{0FFA6772-D1D6-477F-B882-F7C856DA47BD}"/>
          </ac:spMkLst>
        </pc:spChg>
        <pc:picChg chg="add mod ord">
          <ac:chgData name="Josh Cooper" userId="daecdff2-2c86-45d5-9dc5-33d360948956" providerId="ADAL" clId="{9DFC1F93-DC2B-4762-9C5E-F1063D2B33B0}" dt="2022-04-22T13:52:43.957" v="481"/>
          <ac:picMkLst>
            <pc:docMk/>
            <pc:sldMk cId="359019307" sldId="392"/>
            <ac:picMk id="9" creationId="{1A23673E-ED56-4C64-9A7A-3AC4982608E4}"/>
          </ac:picMkLst>
        </pc:picChg>
        <pc:picChg chg="add del mod ord">
          <ac:chgData name="Josh Cooper" userId="daecdff2-2c86-45d5-9dc5-33d360948956" providerId="ADAL" clId="{9DFC1F93-DC2B-4762-9C5E-F1063D2B33B0}" dt="2022-04-22T13:52:43.696" v="474"/>
          <ac:picMkLst>
            <pc:docMk/>
            <pc:sldMk cId="359019307" sldId="392"/>
            <ac:picMk id="10" creationId="{BC76FA8A-0DC2-4EE5-A1C1-06100E3F0A18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4.848" v="527"/>
        <pc:sldMkLst>
          <pc:docMk/>
          <pc:sldMk cId="2246453228" sldId="394"/>
        </pc:sldMkLst>
        <pc:spChg chg="del mod">
          <ac:chgData name="Josh Cooper" userId="daecdff2-2c86-45d5-9dc5-33d360948956" providerId="ADAL" clId="{9DFC1F93-DC2B-4762-9C5E-F1063D2B33B0}" dt="2022-04-22T13:52:44.523" v="516"/>
          <ac:spMkLst>
            <pc:docMk/>
            <pc:sldMk cId="2246453228" sldId="394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4.516" v="513"/>
          <ac:spMkLst>
            <pc:docMk/>
            <pc:sldMk cId="2246453228" sldId="394"/>
            <ac:spMk id="6" creationId="{E284335F-56AC-4CDD-8BE9-CC0A65E1D19E}"/>
          </ac:spMkLst>
        </pc:spChg>
        <pc:spChg chg="add del mod">
          <ac:chgData name="Josh Cooper" userId="daecdff2-2c86-45d5-9dc5-33d360948956" providerId="ADAL" clId="{9DFC1F93-DC2B-4762-9C5E-F1063D2B33B0}" dt="2022-04-22T13:52:44.593" v="520"/>
          <ac:spMkLst>
            <pc:docMk/>
            <pc:sldMk cId="2246453228" sldId="394"/>
            <ac:spMk id="9" creationId="{DD5DBFDC-2624-4AF5-8FEC-F6FF2FB70A37}"/>
          </ac:spMkLst>
        </pc:spChg>
        <pc:picChg chg="add mod ord">
          <ac:chgData name="Josh Cooper" userId="daecdff2-2c86-45d5-9dc5-33d360948956" providerId="ADAL" clId="{9DFC1F93-DC2B-4762-9C5E-F1063D2B33B0}" dt="2022-04-22T13:52:44.848" v="527"/>
          <ac:picMkLst>
            <pc:docMk/>
            <pc:sldMk cId="2246453228" sldId="394"/>
            <ac:picMk id="10" creationId="{E6F313C0-525F-4518-B9A1-B81D4A98EB79}"/>
          </ac:picMkLst>
        </pc:picChg>
        <pc:picChg chg="add del mod ord">
          <ac:chgData name="Josh Cooper" userId="daecdff2-2c86-45d5-9dc5-33d360948956" providerId="ADAL" clId="{9DFC1F93-DC2B-4762-9C5E-F1063D2B33B0}" dt="2022-04-22T13:52:44.593" v="520"/>
          <ac:picMkLst>
            <pc:docMk/>
            <pc:sldMk cId="2246453228" sldId="394"/>
            <ac:picMk id="25" creationId="{98F6F1A5-3898-41F0-A656-FC3E0B14EE99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5.705" v="575"/>
        <pc:sldMkLst>
          <pc:docMk/>
          <pc:sldMk cId="710816226" sldId="395"/>
        </pc:sldMkLst>
        <pc:spChg chg="del mod">
          <ac:chgData name="Josh Cooper" userId="daecdff2-2c86-45d5-9dc5-33d360948956" providerId="ADAL" clId="{9DFC1F93-DC2B-4762-9C5E-F1063D2B33B0}" dt="2022-04-22T13:52:45.376" v="564"/>
          <ac:spMkLst>
            <pc:docMk/>
            <pc:sldMk cId="710816226" sldId="395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5.373" v="561"/>
          <ac:spMkLst>
            <pc:docMk/>
            <pc:sldMk cId="710816226" sldId="395"/>
            <ac:spMk id="5" creationId="{B3CDC1EA-DA7D-42DD-8DAD-29877DF20B27}"/>
          </ac:spMkLst>
        </pc:spChg>
        <pc:spChg chg="add del mod">
          <ac:chgData name="Josh Cooper" userId="daecdff2-2c86-45d5-9dc5-33d360948956" providerId="ADAL" clId="{9DFC1F93-DC2B-4762-9C5E-F1063D2B33B0}" dt="2022-04-22T13:52:45.442" v="568"/>
          <ac:spMkLst>
            <pc:docMk/>
            <pc:sldMk cId="710816226" sldId="395"/>
            <ac:spMk id="8" creationId="{F72CD465-9074-407C-AE54-6EA4960ED780}"/>
          </ac:spMkLst>
        </pc:spChg>
        <pc:spChg chg="mod topLvl">
          <ac:chgData name="Josh Cooper" userId="daecdff2-2c86-45d5-9dc5-33d360948956" providerId="ADAL" clId="{9DFC1F93-DC2B-4762-9C5E-F1063D2B33B0}" dt="2022-04-22T13:52:45.320" v="559"/>
          <ac:spMkLst>
            <pc:docMk/>
            <pc:sldMk cId="710816226" sldId="395"/>
            <ac:spMk id="9" creationId="{23079FF6-6FDF-486A-879F-CB94D5C71F87}"/>
          </ac:spMkLst>
        </pc:spChg>
        <pc:spChg chg="mod topLvl">
          <ac:chgData name="Josh Cooper" userId="daecdff2-2c86-45d5-9dc5-33d360948956" providerId="ADAL" clId="{9DFC1F93-DC2B-4762-9C5E-F1063D2B33B0}" dt="2022-04-22T13:52:45.320" v="559"/>
          <ac:spMkLst>
            <pc:docMk/>
            <pc:sldMk cId="710816226" sldId="395"/>
            <ac:spMk id="10" creationId="{22C5CEE6-DC68-4505-8ED2-07343C479307}"/>
          </ac:spMkLst>
        </pc:spChg>
        <pc:spChg chg="mod topLvl">
          <ac:chgData name="Josh Cooper" userId="daecdff2-2c86-45d5-9dc5-33d360948956" providerId="ADAL" clId="{9DFC1F93-DC2B-4762-9C5E-F1063D2B33B0}" dt="2022-04-22T13:52:45.320" v="559"/>
          <ac:spMkLst>
            <pc:docMk/>
            <pc:sldMk cId="710816226" sldId="395"/>
            <ac:spMk id="11" creationId="{211CB2B6-2688-4580-A32B-33DB3BD33395}"/>
          </ac:spMkLst>
        </pc:spChg>
        <pc:grpChg chg="del">
          <ac:chgData name="Josh Cooper" userId="daecdff2-2c86-45d5-9dc5-33d360948956" providerId="ADAL" clId="{9DFC1F93-DC2B-4762-9C5E-F1063D2B33B0}" dt="2022-04-22T13:52:45.320" v="559"/>
          <ac:grpSpMkLst>
            <pc:docMk/>
            <pc:sldMk cId="710816226" sldId="395"/>
            <ac:grpSpMk id="3" creationId="{8425F19F-4B0A-4AAD-9CFA-A234A8EB142A}"/>
          </ac:grpSpMkLst>
        </pc:grpChg>
        <pc:picChg chg="add del mod ord">
          <ac:chgData name="Josh Cooper" userId="daecdff2-2c86-45d5-9dc5-33d360948956" providerId="ADAL" clId="{9DFC1F93-DC2B-4762-9C5E-F1063D2B33B0}" dt="2022-04-22T13:52:45.442" v="568"/>
          <ac:picMkLst>
            <pc:docMk/>
            <pc:sldMk cId="710816226" sldId="395"/>
            <ac:picMk id="12" creationId="{3C9FA220-D869-49D7-B9A2-8031CF113234}"/>
          </ac:picMkLst>
        </pc:picChg>
        <pc:picChg chg="add mod ord">
          <ac:chgData name="Josh Cooper" userId="daecdff2-2c86-45d5-9dc5-33d360948956" providerId="ADAL" clId="{9DFC1F93-DC2B-4762-9C5E-F1063D2B33B0}" dt="2022-04-22T13:52:45.705" v="575"/>
          <ac:picMkLst>
            <pc:docMk/>
            <pc:sldMk cId="710816226" sldId="395"/>
            <ac:picMk id="14" creationId="{2368038A-FBE5-439F-A67D-0B7A85794998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6.873" v="644"/>
        <pc:sldMkLst>
          <pc:docMk/>
          <pc:sldMk cId="2511654784" sldId="396"/>
        </pc:sldMkLst>
        <pc:spChg chg="del mod">
          <ac:chgData name="Josh Cooper" userId="daecdff2-2c86-45d5-9dc5-33d360948956" providerId="ADAL" clId="{9DFC1F93-DC2B-4762-9C5E-F1063D2B33B0}" dt="2022-04-22T13:52:46.572" v="633"/>
          <ac:spMkLst>
            <pc:docMk/>
            <pc:sldMk cId="2511654784" sldId="396"/>
            <ac:spMk id="2" creationId="{18FFEADB-7CDD-40F4-9A86-1F778A66DF04}"/>
          </ac:spMkLst>
        </pc:spChg>
        <pc:spChg chg="add mod">
          <ac:chgData name="Josh Cooper" userId="daecdff2-2c86-45d5-9dc5-33d360948956" providerId="ADAL" clId="{9DFC1F93-DC2B-4762-9C5E-F1063D2B33B0}" dt="2022-04-22T13:52:46.566" v="630"/>
          <ac:spMkLst>
            <pc:docMk/>
            <pc:sldMk cId="2511654784" sldId="396"/>
            <ac:spMk id="4" creationId="{820814D5-AC47-4A38-BDAD-14AA4DDBFE0E}"/>
          </ac:spMkLst>
        </pc:spChg>
        <pc:spChg chg="add del mod">
          <ac:chgData name="Josh Cooper" userId="daecdff2-2c86-45d5-9dc5-33d360948956" providerId="ADAL" clId="{9DFC1F93-DC2B-4762-9C5E-F1063D2B33B0}" dt="2022-04-22T13:52:46.619" v="637"/>
          <ac:spMkLst>
            <pc:docMk/>
            <pc:sldMk cId="2511654784" sldId="396"/>
            <ac:spMk id="5" creationId="{655B7B5D-792A-4042-A948-93A0D4AAEC90}"/>
          </ac:spMkLst>
        </pc:spChg>
        <pc:picChg chg="add mod ord">
          <ac:chgData name="Josh Cooper" userId="daecdff2-2c86-45d5-9dc5-33d360948956" providerId="ADAL" clId="{9DFC1F93-DC2B-4762-9C5E-F1063D2B33B0}" dt="2022-04-22T13:52:46.873" v="644"/>
          <ac:picMkLst>
            <pc:docMk/>
            <pc:sldMk cId="2511654784" sldId="396"/>
            <ac:picMk id="6" creationId="{72A79287-BA62-4013-BC09-F8837A5F5018}"/>
          </ac:picMkLst>
        </pc:picChg>
        <pc:picChg chg="add del mod ord">
          <ac:chgData name="Josh Cooper" userId="daecdff2-2c86-45d5-9dc5-33d360948956" providerId="ADAL" clId="{9DFC1F93-DC2B-4762-9C5E-F1063D2B33B0}" dt="2022-04-22T13:52:46.619" v="637"/>
          <ac:picMkLst>
            <pc:docMk/>
            <pc:sldMk cId="2511654784" sldId="396"/>
            <ac:picMk id="9" creationId="{E2FBBA97-E1F6-43CF-9474-5B21508AA12C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7.610" v="690"/>
        <pc:sldMkLst>
          <pc:docMk/>
          <pc:sldMk cId="1585278020" sldId="397"/>
        </pc:sldMkLst>
        <pc:spChg chg="add mod">
          <ac:chgData name="Josh Cooper" userId="daecdff2-2c86-45d5-9dc5-33d360948956" providerId="ADAL" clId="{9DFC1F93-DC2B-4762-9C5E-F1063D2B33B0}" dt="2022-04-22T13:52:47.318" v="676"/>
          <ac:spMkLst>
            <pc:docMk/>
            <pc:sldMk cId="1585278020" sldId="397"/>
            <ac:spMk id="3" creationId="{28578289-DD25-4E7A-914B-9E7C8C92E6E3}"/>
          </ac:spMkLst>
        </pc:spChg>
        <pc:spChg chg="del mod">
          <ac:chgData name="Josh Cooper" userId="daecdff2-2c86-45d5-9dc5-33d360948956" providerId="ADAL" clId="{9DFC1F93-DC2B-4762-9C5E-F1063D2B33B0}" dt="2022-04-22T13:52:47.322" v="679"/>
          <ac:spMkLst>
            <pc:docMk/>
            <pc:sldMk cId="1585278020" sldId="397"/>
            <ac:spMk id="4" creationId="{AECF1CF1-8ABE-4EFD-BB77-EDE3E2600FF6}"/>
          </ac:spMkLst>
        </pc:spChg>
        <pc:spChg chg="add del mod">
          <ac:chgData name="Josh Cooper" userId="daecdff2-2c86-45d5-9dc5-33d360948956" providerId="ADAL" clId="{9DFC1F93-DC2B-4762-9C5E-F1063D2B33B0}" dt="2022-04-22T13:52:47.370" v="683"/>
          <ac:spMkLst>
            <pc:docMk/>
            <pc:sldMk cId="1585278020" sldId="397"/>
            <ac:spMk id="5" creationId="{793DC95F-AD7F-4718-B2CD-DCE370A2D40E}"/>
          </ac:spMkLst>
        </pc:spChg>
        <pc:picChg chg="add del mod ord">
          <ac:chgData name="Josh Cooper" userId="daecdff2-2c86-45d5-9dc5-33d360948956" providerId="ADAL" clId="{9DFC1F93-DC2B-4762-9C5E-F1063D2B33B0}" dt="2022-04-22T13:52:47.370" v="683"/>
          <ac:picMkLst>
            <pc:docMk/>
            <pc:sldMk cId="1585278020" sldId="397"/>
            <ac:picMk id="8" creationId="{36F58E07-9A1C-4405-AC72-1B47D5C89664}"/>
          </ac:picMkLst>
        </pc:picChg>
        <pc:picChg chg="add mod ord">
          <ac:chgData name="Josh Cooper" userId="daecdff2-2c86-45d5-9dc5-33d360948956" providerId="ADAL" clId="{9DFC1F93-DC2B-4762-9C5E-F1063D2B33B0}" dt="2022-04-22T13:52:47.610" v="690"/>
          <ac:picMkLst>
            <pc:docMk/>
            <pc:sldMk cId="1585278020" sldId="397"/>
            <ac:picMk id="9" creationId="{83B2BA1D-3D80-4676-B9EA-02D4AA78C071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3.852" v="107"/>
        <pc:sldMkLst>
          <pc:docMk/>
          <pc:sldMk cId="4177550870" sldId="398"/>
        </pc:sldMkLst>
        <pc:spChg chg="del mod">
          <ac:chgData name="Josh Cooper" userId="daecdff2-2c86-45d5-9dc5-33d360948956" providerId="ADAL" clId="{9DFC1F93-DC2B-4762-9C5E-F1063D2B33B0}" dt="2022-04-22T13:52:32.229" v="96"/>
          <ac:spMkLst>
            <pc:docMk/>
            <pc:sldMk cId="4177550870" sldId="398"/>
            <ac:spMk id="2" creationId="{4671A0A0-B56D-4F8F-A4E8-C3D77F602512}"/>
          </ac:spMkLst>
        </pc:spChg>
        <pc:spChg chg="mod topLvl">
          <ac:chgData name="Josh Cooper" userId="daecdff2-2c86-45d5-9dc5-33d360948956" providerId="ADAL" clId="{9DFC1F93-DC2B-4762-9C5E-F1063D2B33B0}" dt="2022-04-22T13:52:32.039" v="90"/>
          <ac:spMkLst>
            <pc:docMk/>
            <pc:sldMk cId="4177550870" sldId="398"/>
            <ac:spMk id="3" creationId="{CBD5CFE6-E323-442D-8A0B-19D45EED50E6}"/>
          </ac:spMkLst>
        </pc:spChg>
        <pc:spChg chg="mod topLvl">
          <ac:chgData name="Josh Cooper" userId="daecdff2-2c86-45d5-9dc5-33d360948956" providerId="ADAL" clId="{9DFC1F93-DC2B-4762-9C5E-F1063D2B33B0}" dt="2022-04-22T13:52:32.039" v="90"/>
          <ac:spMkLst>
            <pc:docMk/>
            <pc:sldMk cId="4177550870" sldId="398"/>
            <ac:spMk id="4" creationId="{4F5F20D2-5774-4047-9434-B43CBFE2A2D4}"/>
          </ac:spMkLst>
        </pc:spChg>
        <pc:spChg chg="mod topLvl">
          <ac:chgData name="Josh Cooper" userId="daecdff2-2c86-45d5-9dc5-33d360948956" providerId="ADAL" clId="{9DFC1F93-DC2B-4762-9C5E-F1063D2B33B0}" dt="2022-04-22T13:52:32.039" v="90"/>
          <ac:spMkLst>
            <pc:docMk/>
            <pc:sldMk cId="4177550870" sldId="398"/>
            <ac:spMk id="5" creationId="{34D405DF-00D5-4999-BC82-BB7CA7B4CE4B}"/>
          </ac:spMkLst>
        </pc:spChg>
        <pc:spChg chg="mod topLvl">
          <ac:chgData name="Josh Cooper" userId="daecdff2-2c86-45d5-9dc5-33d360948956" providerId="ADAL" clId="{9DFC1F93-DC2B-4762-9C5E-F1063D2B33B0}" dt="2022-04-22T13:52:32.041" v="91"/>
          <ac:spMkLst>
            <pc:docMk/>
            <pc:sldMk cId="4177550870" sldId="398"/>
            <ac:spMk id="6" creationId="{FC9F5012-B56E-4039-A430-26C8301D0E9F}"/>
          </ac:spMkLst>
        </pc:spChg>
        <pc:spChg chg="mod topLvl">
          <ac:chgData name="Josh Cooper" userId="daecdff2-2c86-45d5-9dc5-33d360948956" providerId="ADAL" clId="{9DFC1F93-DC2B-4762-9C5E-F1063D2B33B0}" dt="2022-04-22T13:52:32.041" v="91"/>
          <ac:spMkLst>
            <pc:docMk/>
            <pc:sldMk cId="4177550870" sldId="398"/>
            <ac:spMk id="7" creationId="{9DD62315-8EC3-4BA9-9C92-1A53AA20D4A3}"/>
          </ac:spMkLst>
        </pc:spChg>
        <pc:spChg chg="mod topLvl">
          <ac:chgData name="Josh Cooper" userId="daecdff2-2c86-45d5-9dc5-33d360948956" providerId="ADAL" clId="{9DFC1F93-DC2B-4762-9C5E-F1063D2B33B0}" dt="2022-04-22T13:52:32.041" v="91"/>
          <ac:spMkLst>
            <pc:docMk/>
            <pc:sldMk cId="4177550870" sldId="398"/>
            <ac:spMk id="8" creationId="{667647F2-3BE9-434B-9B8C-4683BBEC6D51}"/>
          </ac:spMkLst>
        </pc:spChg>
        <pc:spChg chg="add mod">
          <ac:chgData name="Josh Cooper" userId="daecdff2-2c86-45d5-9dc5-33d360948956" providerId="ADAL" clId="{9DFC1F93-DC2B-4762-9C5E-F1063D2B33B0}" dt="2022-04-22T13:52:32.196" v="93"/>
          <ac:spMkLst>
            <pc:docMk/>
            <pc:sldMk cId="4177550870" sldId="398"/>
            <ac:spMk id="9" creationId="{264EE531-F2EB-4AAC-99C2-16FC43FD2D58}"/>
          </ac:spMkLst>
        </pc:spChg>
        <pc:spChg chg="add del mod">
          <ac:chgData name="Josh Cooper" userId="daecdff2-2c86-45d5-9dc5-33d360948956" providerId="ADAL" clId="{9DFC1F93-DC2B-4762-9C5E-F1063D2B33B0}" dt="2022-04-22T13:52:32.631" v="100"/>
          <ac:spMkLst>
            <pc:docMk/>
            <pc:sldMk cId="4177550870" sldId="398"/>
            <ac:spMk id="10" creationId="{8E5DC230-AD56-4FDE-92D5-F6CB3F6F3836}"/>
          </ac:spMkLst>
        </pc:spChg>
        <pc:grpChg chg="del">
          <ac:chgData name="Josh Cooper" userId="daecdff2-2c86-45d5-9dc5-33d360948956" providerId="ADAL" clId="{9DFC1F93-DC2B-4762-9C5E-F1063D2B33B0}" dt="2022-04-22T13:52:32.041" v="91"/>
          <ac:grpSpMkLst>
            <pc:docMk/>
            <pc:sldMk cId="4177550870" sldId="398"/>
            <ac:grpSpMk id="14" creationId="{FC46C398-5AE6-47AC-A544-1C5BEF4ADF4B}"/>
          </ac:grpSpMkLst>
        </pc:grpChg>
        <pc:grpChg chg="del">
          <ac:chgData name="Josh Cooper" userId="daecdff2-2c86-45d5-9dc5-33d360948956" providerId="ADAL" clId="{9DFC1F93-DC2B-4762-9C5E-F1063D2B33B0}" dt="2022-04-22T13:52:32.039" v="90"/>
          <ac:grpSpMkLst>
            <pc:docMk/>
            <pc:sldMk cId="4177550870" sldId="398"/>
            <ac:grpSpMk id="15" creationId="{D5DFEC91-C8DA-4321-8AF2-4453E8A949B9}"/>
          </ac:grpSpMkLst>
        </pc:grpChg>
        <pc:picChg chg="add mod ord">
          <ac:chgData name="Josh Cooper" userId="daecdff2-2c86-45d5-9dc5-33d360948956" providerId="ADAL" clId="{9DFC1F93-DC2B-4762-9C5E-F1063D2B33B0}" dt="2022-04-22T13:52:33.852" v="107"/>
          <ac:picMkLst>
            <pc:docMk/>
            <pc:sldMk cId="4177550870" sldId="398"/>
            <ac:picMk id="11" creationId="{A61E2B07-84B9-404A-BEBE-1BB08C30CA86}"/>
          </ac:picMkLst>
        </pc:picChg>
        <pc:picChg chg="add del mod ord">
          <ac:chgData name="Josh Cooper" userId="daecdff2-2c86-45d5-9dc5-33d360948956" providerId="ADAL" clId="{9DFC1F93-DC2B-4762-9C5E-F1063D2B33B0}" dt="2022-04-22T13:52:32.631" v="100"/>
          <ac:picMkLst>
            <pc:docMk/>
            <pc:sldMk cId="4177550870" sldId="398"/>
            <ac:picMk id="16" creationId="{183A61BD-AC0E-430D-87B6-9BB41FE98D3B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35.356" v="132"/>
        <pc:sldMkLst>
          <pc:docMk/>
          <pc:sldMk cId="1660360156" sldId="400"/>
        </pc:sldMkLst>
        <pc:spChg chg="del mod">
          <ac:chgData name="Josh Cooper" userId="daecdff2-2c86-45d5-9dc5-33d360948956" providerId="ADAL" clId="{9DFC1F93-DC2B-4762-9C5E-F1063D2B33B0}" dt="2022-04-22T13:52:34.368" v="121"/>
          <ac:spMkLst>
            <pc:docMk/>
            <pc:sldMk cId="1660360156" sldId="400"/>
            <ac:spMk id="2" creationId="{4671A0A0-B56D-4F8F-A4E8-C3D77F602512}"/>
          </ac:spMkLst>
        </pc:spChg>
        <pc:spChg chg="add mod">
          <ac:chgData name="Josh Cooper" userId="daecdff2-2c86-45d5-9dc5-33d360948956" providerId="ADAL" clId="{9DFC1F93-DC2B-4762-9C5E-F1063D2B33B0}" dt="2022-04-22T13:52:34.307" v="118"/>
          <ac:spMkLst>
            <pc:docMk/>
            <pc:sldMk cId="1660360156" sldId="400"/>
            <ac:spMk id="3" creationId="{79284D67-DE03-49AD-BA36-E6F629F1D749}"/>
          </ac:spMkLst>
        </pc:spChg>
        <pc:spChg chg="add del mod">
          <ac:chgData name="Josh Cooper" userId="daecdff2-2c86-45d5-9dc5-33d360948956" providerId="ADAL" clId="{9DFC1F93-DC2B-4762-9C5E-F1063D2B33B0}" dt="2022-04-22T13:52:34.589" v="125"/>
          <ac:spMkLst>
            <pc:docMk/>
            <pc:sldMk cId="1660360156" sldId="400"/>
            <ac:spMk id="4" creationId="{09C22107-664D-4459-BE03-A58A447FB47D}"/>
          </ac:spMkLst>
        </pc:spChg>
        <pc:spChg chg="mod topLvl">
          <ac:chgData name="Josh Cooper" userId="daecdff2-2c86-45d5-9dc5-33d360948956" providerId="ADAL" clId="{9DFC1F93-DC2B-4762-9C5E-F1063D2B33B0}" dt="2022-04-22T13:52:34.116" v="115"/>
          <ac:spMkLst>
            <pc:docMk/>
            <pc:sldMk cId="1660360156" sldId="400"/>
            <ac:spMk id="26" creationId="{B4E3CBF7-1553-40C7-83F7-EFC012EE850A}"/>
          </ac:spMkLst>
        </pc:spChg>
        <pc:spChg chg="mod topLvl">
          <ac:chgData name="Josh Cooper" userId="daecdff2-2c86-45d5-9dc5-33d360948956" providerId="ADAL" clId="{9DFC1F93-DC2B-4762-9C5E-F1063D2B33B0}" dt="2022-04-22T13:52:34.116" v="115"/>
          <ac:spMkLst>
            <pc:docMk/>
            <pc:sldMk cId="1660360156" sldId="400"/>
            <ac:spMk id="27" creationId="{9D27BCA7-D0D0-43A7-87BC-8169E84391A7}"/>
          </ac:spMkLst>
        </pc:spChg>
        <pc:spChg chg="mod topLvl">
          <ac:chgData name="Josh Cooper" userId="daecdff2-2c86-45d5-9dc5-33d360948956" providerId="ADAL" clId="{9DFC1F93-DC2B-4762-9C5E-F1063D2B33B0}" dt="2022-04-22T13:52:34.116" v="115"/>
          <ac:spMkLst>
            <pc:docMk/>
            <pc:sldMk cId="1660360156" sldId="400"/>
            <ac:spMk id="28" creationId="{D0F29D25-B473-4DA3-9D44-E111C8A0F4C4}"/>
          </ac:spMkLst>
        </pc:spChg>
        <pc:spChg chg="mod topLvl">
          <ac:chgData name="Josh Cooper" userId="daecdff2-2c86-45d5-9dc5-33d360948956" providerId="ADAL" clId="{9DFC1F93-DC2B-4762-9C5E-F1063D2B33B0}" dt="2022-04-22T13:52:34.118" v="116"/>
          <ac:spMkLst>
            <pc:docMk/>
            <pc:sldMk cId="1660360156" sldId="400"/>
            <ac:spMk id="30" creationId="{D9C6EC59-D974-4D8F-90A3-90534145413E}"/>
          </ac:spMkLst>
        </pc:spChg>
        <pc:spChg chg="mod topLvl">
          <ac:chgData name="Josh Cooper" userId="daecdff2-2c86-45d5-9dc5-33d360948956" providerId="ADAL" clId="{9DFC1F93-DC2B-4762-9C5E-F1063D2B33B0}" dt="2022-04-22T13:52:34.118" v="116"/>
          <ac:spMkLst>
            <pc:docMk/>
            <pc:sldMk cId="1660360156" sldId="400"/>
            <ac:spMk id="31" creationId="{6E3B6AE9-7F7A-49D0-AF9D-B968B544FC2C}"/>
          </ac:spMkLst>
        </pc:spChg>
        <pc:spChg chg="mod topLvl">
          <ac:chgData name="Josh Cooper" userId="daecdff2-2c86-45d5-9dc5-33d360948956" providerId="ADAL" clId="{9DFC1F93-DC2B-4762-9C5E-F1063D2B33B0}" dt="2022-04-22T13:52:34.118" v="116"/>
          <ac:spMkLst>
            <pc:docMk/>
            <pc:sldMk cId="1660360156" sldId="400"/>
            <ac:spMk id="32" creationId="{DBBAED51-4A69-4F45-ABC6-B6A3F53DCF35}"/>
          </ac:spMkLst>
        </pc:spChg>
        <pc:grpChg chg="del">
          <ac:chgData name="Josh Cooper" userId="daecdff2-2c86-45d5-9dc5-33d360948956" providerId="ADAL" clId="{9DFC1F93-DC2B-4762-9C5E-F1063D2B33B0}" dt="2022-04-22T13:52:34.116" v="115"/>
          <ac:grpSpMkLst>
            <pc:docMk/>
            <pc:sldMk cId="1660360156" sldId="400"/>
            <ac:grpSpMk id="25" creationId="{C031F7FF-39D6-4BDD-8C58-82F81DD90061}"/>
          </ac:grpSpMkLst>
        </pc:grpChg>
        <pc:grpChg chg="del">
          <ac:chgData name="Josh Cooper" userId="daecdff2-2c86-45d5-9dc5-33d360948956" providerId="ADAL" clId="{9DFC1F93-DC2B-4762-9C5E-F1063D2B33B0}" dt="2022-04-22T13:52:34.118" v="116"/>
          <ac:grpSpMkLst>
            <pc:docMk/>
            <pc:sldMk cId="1660360156" sldId="400"/>
            <ac:grpSpMk id="29" creationId="{25BA3848-B95B-4BC0-BF6F-427A4808C176}"/>
          </ac:grpSpMkLst>
        </pc:grpChg>
        <pc:picChg chg="add mod ord">
          <ac:chgData name="Josh Cooper" userId="daecdff2-2c86-45d5-9dc5-33d360948956" providerId="ADAL" clId="{9DFC1F93-DC2B-4762-9C5E-F1063D2B33B0}" dt="2022-04-22T13:52:35.356" v="132"/>
          <ac:picMkLst>
            <pc:docMk/>
            <pc:sldMk cId="1660360156" sldId="400"/>
            <ac:picMk id="5" creationId="{FE9DD45C-6476-4475-BCF9-1444D5F47D7F}"/>
          </ac:picMkLst>
        </pc:picChg>
        <pc:picChg chg="add del mod ord">
          <ac:chgData name="Josh Cooper" userId="daecdff2-2c86-45d5-9dc5-33d360948956" providerId="ADAL" clId="{9DFC1F93-DC2B-4762-9C5E-F1063D2B33B0}" dt="2022-04-22T13:52:34.589" v="125"/>
          <ac:picMkLst>
            <pc:docMk/>
            <pc:sldMk cId="1660360156" sldId="400"/>
            <ac:picMk id="12" creationId="{9120E464-E6C5-49FA-939F-F68CE9D3FE9C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49.124" v="769"/>
        <pc:sldMkLst>
          <pc:docMk/>
          <pc:sldMk cId="1671713455" sldId="401"/>
        </pc:sldMkLst>
        <pc:spChg chg="del mod">
          <ac:chgData name="Josh Cooper" userId="daecdff2-2c86-45d5-9dc5-33d360948956" providerId="ADAL" clId="{9DFC1F93-DC2B-4762-9C5E-F1063D2B33B0}" dt="2022-04-22T13:52:48.606" v="753"/>
          <ac:spMkLst>
            <pc:docMk/>
            <pc:sldMk cId="1671713455" sldId="401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48.727" v="758"/>
          <ac:spMkLst>
            <pc:docMk/>
            <pc:sldMk cId="1671713455" sldId="401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48.603" v="750"/>
          <ac:spMkLst>
            <pc:docMk/>
            <pc:sldMk cId="1671713455" sldId="401"/>
            <ac:spMk id="4" creationId="{61E4952A-4F99-4E79-AB2A-FBCCA8FE10D1}"/>
          </ac:spMkLst>
        </pc:spChg>
        <pc:spChg chg="add mod">
          <ac:chgData name="Josh Cooper" userId="daecdff2-2c86-45d5-9dc5-33d360948956" providerId="ADAL" clId="{9DFC1F93-DC2B-4762-9C5E-F1063D2B33B0}" dt="2022-04-22T13:52:48.717" v="755"/>
          <ac:spMkLst>
            <pc:docMk/>
            <pc:sldMk cId="1671713455" sldId="401"/>
            <ac:spMk id="7" creationId="{4A5DBA37-9C28-4815-B494-AFD1FFEFE16E}"/>
          </ac:spMkLst>
        </pc:spChg>
        <pc:spChg chg="add del mod">
          <ac:chgData name="Josh Cooper" userId="daecdff2-2c86-45d5-9dc5-33d360948956" providerId="ADAL" clId="{9DFC1F93-DC2B-4762-9C5E-F1063D2B33B0}" dt="2022-04-22T13:52:48.779" v="762"/>
          <ac:spMkLst>
            <pc:docMk/>
            <pc:sldMk cId="1671713455" sldId="401"/>
            <ac:spMk id="8" creationId="{A861A702-9A22-4173-AED0-AD8E78D75A78}"/>
          </ac:spMkLst>
        </pc:spChg>
        <pc:picChg chg="add del mod ord">
          <ac:chgData name="Josh Cooper" userId="daecdff2-2c86-45d5-9dc5-33d360948956" providerId="ADAL" clId="{9DFC1F93-DC2B-4762-9C5E-F1063D2B33B0}" dt="2022-04-22T13:52:48.779" v="762"/>
          <ac:picMkLst>
            <pc:docMk/>
            <pc:sldMk cId="1671713455" sldId="401"/>
            <ac:picMk id="6" creationId="{19AE232E-3739-425B-B237-C00F975F99ED}"/>
          </ac:picMkLst>
        </pc:picChg>
        <pc:picChg chg="add mod ord">
          <ac:chgData name="Josh Cooper" userId="daecdff2-2c86-45d5-9dc5-33d360948956" providerId="ADAL" clId="{9DFC1F93-DC2B-4762-9C5E-F1063D2B33B0}" dt="2022-04-22T13:52:49.124" v="769"/>
          <ac:picMkLst>
            <pc:docMk/>
            <pc:sldMk cId="1671713455" sldId="401"/>
            <ac:picMk id="9" creationId="{F4A23603-078E-4C8A-827E-980C1DCFA4B1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0.521" v="827"/>
        <pc:sldMkLst>
          <pc:docMk/>
          <pc:sldMk cId="4159002124" sldId="402"/>
        </pc:sldMkLst>
        <pc:spChg chg="del mod">
          <ac:chgData name="Josh Cooper" userId="daecdff2-2c86-45d5-9dc5-33d360948956" providerId="ADAL" clId="{9DFC1F93-DC2B-4762-9C5E-F1063D2B33B0}" dt="2022-04-22T13:52:50.149" v="811"/>
          <ac:spMkLst>
            <pc:docMk/>
            <pc:sldMk cId="4159002124" sldId="402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0.207" v="816"/>
          <ac:spMkLst>
            <pc:docMk/>
            <pc:sldMk cId="4159002124" sldId="402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0.143" v="808"/>
          <ac:spMkLst>
            <pc:docMk/>
            <pc:sldMk cId="4159002124" sldId="402"/>
            <ac:spMk id="4" creationId="{46022CDC-B129-4EDC-861F-0CAE38790AF5}"/>
          </ac:spMkLst>
        </pc:spChg>
        <pc:spChg chg="add mod">
          <ac:chgData name="Josh Cooper" userId="daecdff2-2c86-45d5-9dc5-33d360948956" providerId="ADAL" clId="{9DFC1F93-DC2B-4762-9C5E-F1063D2B33B0}" dt="2022-04-22T13:52:50.180" v="813"/>
          <ac:spMkLst>
            <pc:docMk/>
            <pc:sldMk cId="4159002124" sldId="402"/>
            <ac:spMk id="5" creationId="{B9009671-0AD5-4AB6-A395-86087A4312FD}"/>
          </ac:spMkLst>
        </pc:spChg>
        <pc:spChg chg="add del mod">
          <ac:chgData name="Josh Cooper" userId="daecdff2-2c86-45d5-9dc5-33d360948956" providerId="ADAL" clId="{9DFC1F93-DC2B-4762-9C5E-F1063D2B33B0}" dt="2022-04-22T13:52:50.254" v="820"/>
          <ac:spMkLst>
            <pc:docMk/>
            <pc:sldMk cId="4159002124" sldId="402"/>
            <ac:spMk id="6" creationId="{8EAC9D77-70FE-4C0D-A4E2-D907F0B56336}"/>
          </ac:spMkLst>
        </pc:spChg>
        <pc:spChg chg="mod topLvl">
          <ac:chgData name="Josh Cooper" userId="daecdff2-2c86-45d5-9dc5-33d360948956" providerId="ADAL" clId="{9DFC1F93-DC2B-4762-9C5E-F1063D2B33B0}" dt="2022-04-22T13:52:50.080" v="806"/>
          <ac:spMkLst>
            <pc:docMk/>
            <pc:sldMk cId="4159002124" sldId="402"/>
            <ac:spMk id="17" creationId="{6146B6C7-A384-4A27-BFAE-820BE18A928F}"/>
          </ac:spMkLst>
        </pc:spChg>
        <pc:spChg chg="mod topLvl">
          <ac:chgData name="Josh Cooper" userId="daecdff2-2c86-45d5-9dc5-33d360948956" providerId="ADAL" clId="{9DFC1F93-DC2B-4762-9C5E-F1063D2B33B0}" dt="2022-04-22T13:52:50.080" v="806"/>
          <ac:spMkLst>
            <pc:docMk/>
            <pc:sldMk cId="4159002124" sldId="402"/>
            <ac:spMk id="18" creationId="{5487516B-1727-468E-B7B9-8B3F46360CDB}"/>
          </ac:spMkLst>
        </pc:spChg>
        <pc:spChg chg="mod topLvl">
          <ac:chgData name="Josh Cooper" userId="daecdff2-2c86-45d5-9dc5-33d360948956" providerId="ADAL" clId="{9DFC1F93-DC2B-4762-9C5E-F1063D2B33B0}" dt="2022-04-22T13:52:50.080" v="806"/>
          <ac:spMkLst>
            <pc:docMk/>
            <pc:sldMk cId="4159002124" sldId="402"/>
            <ac:spMk id="19" creationId="{58DA9BAC-9A5D-46C4-989B-56922C37C927}"/>
          </ac:spMkLst>
        </pc:spChg>
        <pc:spChg chg="mod topLvl">
          <ac:chgData name="Josh Cooper" userId="daecdff2-2c86-45d5-9dc5-33d360948956" providerId="ADAL" clId="{9DFC1F93-DC2B-4762-9C5E-F1063D2B33B0}" dt="2022-04-22T13:52:50.080" v="806"/>
          <ac:spMkLst>
            <pc:docMk/>
            <pc:sldMk cId="4159002124" sldId="402"/>
            <ac:spMk id="20" creationId="{02F4581D-286E-4868-8F5B-C2764CAEC5AA}"/>
          </ac:spMkLst>
        </pc:spChg>
        <pc:spChg chg="mod topLvl">
          <ac:chgData name="Josh Cooper" userId="daecdff2-2c86-45d5-9dc5-33d360948956" providerId="ADAL" clId="{9DFC1F93-DC2B-4762-9C5E-F1063D2B33B0}" dt="2022-04-22T13:52:50.080" v="806"/>
          <ac:spMkLst>
            <pc:docMk/>
            <pc:sldMk cId="4159002124" sldId="402"/>
            <ac:spMk id="21" creationId="{43053736-7806-4E3E-8557-F37EC6DA5394}"/>
          </ac:spMkLst>
        </pc:spChg>
        <pc:grpChg chg="del">
          <ac:chgData name="Josh Cooper" userId="daecdff2-2c86-45d5-9dc5-33d360948956" providerId="ADAL" clId="{9DFC1F93-DC2B-4762-9C5E-F1063D2B33B0}" dt="2022-04-22T13:52:50.080" v="806"/>
          <ac:grpSpMkLst>
            <pc:docMk/>
            <pc:sldMk cId="4159002124" sldId="402"/>
            <ac:grpSpMk id="10" creationId="{3B013715-15AE-4DD4-B144-9A37DE9AC5C4}"/>
          </ac:grpSpMkLst>
        </pc:grpChg>
        <pc:picChg chg="add mod ord">
          <ac:chgData name="Josh Cooper" userId="daecdff2-2c86-45d5-9dc5-33d360948956" providerId="ADAL" clId="{9DFC1F93-DC2B-4762-9C5E-F1063D2B33B0}" dt="2022-04-22T13:52:50.521" v="827"/>
          <ac:picMkLst>
            <pc:docMk/>
            <pc:sldMk cId="4159002124" sldId="402"/>
            <ac:picMk id="7" creationId="{2A1F8AFE-1D0C-4176-8638-1B19F5199594}"/>
          </ac:picMkLst>
        </pc:picChg>
        <pc:picChg chg="add del mod ord">
          <ac:chgData name="Josh Cooper" userId="daecdff2-2c86-45d5-9dc5-33d360948956" providerId="ADAL" clId="{9DFC1F93-DC2B-4762-9C5E-F1063D2B33B0}" dt="2022-04-22T13:52:50.254" v="820"/>
          <ac:picMkLst>
            <pc:docMk/>
            <pc:sldMk cId="4159002124" sldId="402"/>
            <ac:picMk id="15" creationId="{638DD030-9098-48F4-B954-8F6F36C4150F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1.460" v="885"/>
        <pc:sldMkLst>
          <pc:docMk/>
          <pc:sldMk cId="2059463730" sldId="403"/>
        </pc:sldMkLst>
        <pc:spChg chg="del mod">
          <ac:chgData name="Josh Cooper" userId="daecdff2-2c86-45d5-9dc5-33d360948956" providerId="ADAL" clId="{9DFC1F93-DC2B-4762-9C5E-F1063D2B33B0}" dt="2022-04-22T13:52:51.093" v="869"/>
          <ac:spMkLst>
            <pc:docMk/>
            <pc:sldMk cId="2059463730" sldId="403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1.154" v="874"/>
          <ac:spMkLst>
            <pc:docMk/>
            <pc:sldMk cId="2059463730" sldId="403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1.090" v="866"/>
          <ac:spMkLst>
            <pc:docMk/>
            <pc:sldMk cId="2059463730" sldId="403"/>
            <ac:spMk id="4" creationId="{EE58C0AF-C3F6-4A4D-88CA-B5EEDA52F606}"/>
          </ac:spMkLst>
        </pc:spChg>
        <pc:spChg chg="add mod">
          <ac:chgData name="Josh Cooper" userId="daecdff2-2c86-45d5-9dc5-33d360948956" providerId="ADAL" clId="{9DFC1F93-DC2B-4762-9C5E-F1063D2B33B0}" dt="2022-04-22T13:52:51.148" v="871"/>
          <ac:spMkLst>
            <pc:docMk/>
            <pc:sldMk cId="2059463730" sldId="403"/>
            <ac:spMk id="6" creationId="{F49481A3-8BFA-4CE5-A5DB-999CA832BEE0}"/>
          </ac:spMkLst>
        </pc:spChg>
        <pc:spChg chg="mod topLvl">
          <ac:chgData name="Josh Cooper" userId="daecdff2-2c86-45d5-9dc5-33d360948956" providerId="ADAL" clId="{9DFC1F93-DC2B-4762-9C5E-F1063D2B33B0}" dt="2022-04-22T13:52:51.040" v="864"/>
          <ac:spMkLst>
            <pc:docMk/>
            <pc:sldMk cId="2059463730" sldId="403"/>
            <ac:spMk id="7" creationId="{3CF19B70-680C-4360-B160-09FC86226224}"/>
          </ac:spMkLst>
        </pc:spChg>
        <pc:spChg chg="mod topLvl">
          <ac:chgData name="Josh Cooper" userId="daecdff2-2c86-45d5-9dc5-33d360948956" providerId="ADAL" clId="{9DFC1F93-DC2B-4762-9C5E-F1063D2B33B0}" dt="2022-04-22T13:52:51.040" v="864"/>
          <ac:spMkLst>
            <pc:docMk/>
            <pc:sldMk cId="2059463730" sldId="403"/>
            <ac:spMk id="8" creationId="{80CFE78F-5807-4B2B-BCAF-2DB82342FCDE}"/>
          </ac:spMkLst>
        </pc:spChg>
        <pc:spChg chg="mod topLvl">
          <ac:chgData name="Josh Cooper" userId="daecdff2-2c86-45d5-9dc5-33d360948956" providerId="ADAL" clId="{9DFC1F93-DC2B-4762-9C5E-F1063D2B33B0}" dt="2022-04-22T13:52:51.040" v="864"/>
          <ac:spMkLst>
            <pc:docMk/>
            <pc:sldMk cId="2059463730" sldId="403"/>
            <ac:spMk id="9" creationId="{D9BCB3DB-D3EC-4DCB-94CB-B31A8F495187}"/>
          </ac:spMkLst>
        </pc:spChg>
        <pc:spChg chg="add del mod">
          <ac:chgData name="Josh Cooper" userId="daecdff2-2c86-45d5-9dc5-33d360948956" providerId="ADAL" clId="{9DFC1F93-DC2B-4762-9C5E-F1063D2B33B0}" dt="2022-04-22T13:52:51.198" v="878"/>
          <ac:spMkLst>
            <pc:docMk/>
            <pc:sldMk cId="2059463730" sldId="403"/>
            <ac:spMk id="13" creationId="{8C90CFED-EC1B-4AB6-B1D4-C7095AB838A7}"/>
          </ac:spMkLst>
        </pc:spChg>
        <pc:grpChg chg="del">
          <ac:chgData name="Josh Cooper" userId="daecdff2-2c86-45d5-9dc5-33d360948956" providerId="ADAL" clId="{9DFC1F93-DC2B-4762-9C5E-F1063D2B33B0}" dt="2022-04-22T13:52:51.040" v="864"/>
          <ac:grpSpMkLst>
            <pc:docMk/>
            <pc:sldMk cId="2059463730" sldId="403"/>
            <ac:grpSpMk id="5" creationId="{9A4D4E4A-A1EB-4627-9525-5FAE01F4E729}"/>
          </ac:grpSpMkLst>
        </pc:grpChg>
        <pc:picChg chg="add del mod ord">
          <ac:chgData name="Josh Cooper" userId="daecdff2-2c86-45d5-9dc5-33d360948956" providerId="ADAL" clId="{9DFC1F93-DC2B-4762-9C5E-F1063D2B33B0}" dt="2022-04-22T13:52:51.198" v="878"/>
          <ac:picMkLst>
            <pc:docMk/>
            <pc:sldMk cId="2059463730" sldId="403"/>
            <ac:picMk id="12" creationId="{E29BE6FF-34E7-4A3F-BB72-2D5F4189103B}"/>
          </ac:picMkLst>
        </pc:picChg>
        <pc:picChg chg="add mod ord">
          <ac:chgData name="Josh Cooper" userId="daecdff2-2c86-45d5-9dc5-33d360948956" providerId="ADAL" clId="{9DFC1F93-DC2B-4762-9C5E-F1063D2B33B0}" dt="2022-04-22T13:52:51.460" v="885"/>
          <ac:picMkLst>
            <pc:docMk/>
            <pc:sldMk cId="2059463730" sldId="403"/>
            <ac:picMk id="14" creationId="{487416EC-DE08-46BD-A048-EA28C8BD39D1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2.462" v="943"/>
        <pc:sldMkLst>
          <pc:docMk/>
          <pc:sldMk cId="3405600348" sldId="404"/>
        </pc:sldMkLst>
        <pc:spChg chg="del mod">
          <ac:chgData name="Josh Cooper" userId="daecdff2-2c86-45d5-9dc5-33d360948956" providerId="ADAL" clId="{9DFC1F93-DC2B-4762-9C5E-F1063D2B33B0}" dt="2022-04-22T13:52:52.083" v="927"/>
          <ac:spMkLst>
            <pc:docMk/>
            <pc:sldMk cId="3405600348" sldId="404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2.139" v="932"/>
          <ac:spMkLst>
            <pc:docMk/>
            <pc:sldMk cId="3405600348" sldId="404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2.067" v="924"/>
          <ac:spMkLst>
            <pc:docMk/>
            <pc:sldMk cId="3405600348" sldId="404"/>
            <ac:spMk id="4" creationId="{C30E5E38-A25B-461A-A6D8-71926F05DAE8}"/>
          </ac:spMkLst>
        </pc:spChg>
        <pc:spChg chg="add mod">
          <ac:chgData name="Josh Cooper" userId="daecdff2-2c86-45d5-9dc5-33d360948956" providerId="ADAL" clId="{9DFC1F93-DC2B-4762-9C5E-F1063D2B33B0}" dt="2022-04-22T13:52:52.129" v="929"/>
          <ac:spMkLst>
            <pc:docMk/>
            <pc:sldMk cId="3405600348" sldId="404"/>
            <ac:spMk id="5" creationId="{220CB410-A8E5-4913-989C-4E8B47F6FE37}"/>
          </ac:spMkLst>
        </pc:spChg>
        <pc:spChg chg="add del mod">
          <ac:chgData name="Josh Cooper" userId="daecdff2-2c86-45d5-9dc5-33d360948956" providerId="ADAL" clId="{9DFC1F93-DC2B-4762-9C5E-F1063D2B33B0}" dt="2022-04-22T13:52:52.202" v="936"/>
          <ac:spMkLst>
            <pc:docMk/>
            <pc:sldMk cId="3405600348" sldId="404"/>
            <ac:spMk id="6" creationId="{DC56E5E4-A640-43AE-9087-C52A6E93A64F}"/>
          </ac:spMkLst>
        </pc:spChg>
        <pc:spChg chg="mod topLvl">
          <ac:chgData name="Josh Cooper" userId="daecdff2-2c86-45d5-9dc5-33d360948956" providerId="ADAL" clId="{9DFC1F93-DC2B-4762-9C5E-F1063D2B33B0}" dt="2022-04-22T13:52:51.960" v="922"/>
          <ac:spMkLst>
            <pc:docMk/>
            <pc:sldMk cId="3405600348" sldId="404"/>
            <ac:spMk id="11" creationId="{5F2B99CD-C8AD-45DC-B04A-09C033AED5B8}"/>
          </ac:spMkLst>
        </pc:spChg>
        <pc:spChg chg="mod topLvl">
          <ac:chgData name="Josh Cooper" userId="daecdff2-2c86-45d5-9dc5-33d360948956" providerId="ADAL" clId="{9DFC1F93-DC2B-4762-9C5E-F1063D2B33B0}" dt="2022-04-22T13:52:51.960" v="922"/>
          <ac:spMkLst>
            <pc:docMk/>
            <pc:sldMk cId="3405600348" sldId="404"/>
            <ac:spMk id="12" creationId="{2B9ED43A-E119-4769-A5FD-FB78D569F88D}"/>
          </ac:spMkLst>
        </pc:spChg>
        <pc:spChg chg="mod topLvl">
          <ac:chgData name="Josh Cooper" userId="daecdff2-2c86-45d5-9dc5-33d360948956" providerId="ADAL" clId="{9DFC1F93-DC2B-4762-9C5E-F1063D2B33B0}" dt="2022-04-22T13:52:51.960" v="922"/>
          <ac:spMkLst>
            <pc:docMk/>
            <pc:sldMk cId="3405600348" sldId="404"/>
            <ac:spMk id="13" creationId="{5F43E63D-B935-4624-B3AA-353E40632D0D}"/>
          </ac:spMkLst>
        </pc:spChg>
        <pc:grpChg chg="del">
          <ac:chgData name="Josh Cooper" userId="daecdff2-2c86-45d5-9dc5-33d360948956" providerId="ADAL" clId="{9DFC1F93-DC2B-4762-9C5E-F1063D2B33B0}" dt="2022-04-22T13:52:51.960" v="922"/>
          <ac:grpSpMkLst>
            <pc:docMk/>
            <pc:sldMk cId="3405600348" sldId="404"/>
            <ac:grpSpMk id="10" creationId="{28666A1B-DBDD-40DF-8F1D-BCD340940252}"/>
          </ac:grpSpMkLst>
        </pc:grpChg>
        <pc:picChg chg="add mod ord">
          <ac:chgData name="Josh Cooper" userId="daecdff2-2c86-45d5-9dc5-33d360948956" providerId="ADAL" clId="{9DFC1F93-DC2B-4762-9C5E-F1063D2B33B0}" dt="2022-04-22T13:52:52.462" v="943"/>
          <ac:picMkLst>
            <pc:docMk/>
            <pc:sldMk cId="3405600348" sldId="404"/>
            <ac:picMk id="7" creationId="{0E73510D-B6C3-4E08-BD76-5562292E34D0}"/>
          </ac:picMkLst>
        </pc:picChg>
        <pc:picChg chg="add del mod ord">
          <ac:chgData name="Josh Cooper" userId="daecdff2-2c86-45d5-9dc5-33d360948956" providerId="ADAL" clId="{9DFC1F93-DC2B-4762-9C5E-F1063D2B33B0}" dt="2022-04-22T13:52:52.202" v="936"/>
          <ac:picMkLst>
            <pc:docMk/>
            <pc:sldMk cId="3405600348" sldId="404"/>
            <ac:picMk id="8" creationId="{0D2B838A-328B-4C0E-8EC0-CA4958C753DF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3.399" v="1001"/>
        <pc:sldMkLst>
          <pc:docMk/>
          <pc:sldMk cId="3193240431" sldId="405"/>
        </pc:sldMkLst>
        <pc:spChg chg="add mod">
          <ac:chgData name="Josh Cooper" userId="daecdff2-2c86-45d5-9dc5-33d360948956" providerId="ADAL" clId="{9DFC1F93-DC2B-4762-9C5E-F1063D2B33B0}" dt="2022-04-22T13:52:52.979" v="982"/>
          <ac:spMkLst>
            <pc:docMk/>
            <pc:sldMk cId="3193240431" sldId="405"/>
            <ac:spMk id="2" creationId="{F5D3CB56-214C-4CE9-9A7B-883A84EBB911}"/>
          </ac:spMkLst>
        </pc:spChg>
        <pc:spChg chg="del mod">
          <ac:chgData name="Josh Cooper" userId="daecdff2-2c86-45d5-9dc5-33d360948956" providerId="ADAL" clId="{9DFC1F93-DC2B-4762-9C5E-F1063D2B33B0}" dt="2022-04-22T13:52:52.984" v="985"/>
          <ac:spMkLst>
            <pc:docMk/>
            <pc:sldMk cId="3193240431" sldId="405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3.067" v="987"/>
          <ac:spMkLst>
            <pc:docMk/>
            <pc:sldMk cId="3193240431" sldId="405"/>
            <ac:spMk id="4" creationId="{A7F5FB5A-1981-4A58-84CD-3255F75C8A26}"/>
          </ac:spMkLst>
        </pc:spChg>
        <pc:spChg chg="del mod">
          <ac:chgData name="Josh Cooper" userId="daecdff2-2c86-45d5-9dc5-33d360948956" providerId="ADAL" clId="{9DFC1F93-DC2B-4762-9C5E-F1063D2B33B0}" dt="2022-04-22T13:52:53.082" v="990"/>
          <ac:spMkLst>
            <pc:docMk/>
            <pc:sldMk cId="3193240431" sldId="405"/>
            <ac:spMk id="5" creationId="{611E6C40-63D5-45AB-936E-6FE8573F8C15}"/>
          </ac:spMkLst>
        </pc:spChg>
        <pc:spChg chg="add del mod">
          <ac:chgData name="Josh Cooper" userId="daecdff2-2c86-45d5-9dc5-33d360948956" providerId="ADAL" clId="{9DFC1F93-DC2B-4762-9C5E-F1063D2B33B0}" dt="2022-04-22T13:52:53.149" v="994"/>
          <ac:spMkLst>
            <pc:docMk/>
            <pc:sldMk cId="3193240431" sldId="405"/>
            <ac:spMk id="6" creationId="{2C9700D1-C412-42CC-AE58-0504B7CFAAB2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16" creationId="{1F0B6471-E09F-4F4A-A876-CF4449C7456A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17" creationId="{DE29CF5E-FC86-489A-8376-D241CC205703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18" creationId="{9D7209CA-0D39-4C56-83B8-B92310C77206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19" creationId="{5317DFC2-CAE0-42AD-AD3C-A3E24C804721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20" creationId="{525BF21B-D5E6-4159-8F4B-B0B3A2A1304E}"/>
          </ac:spMkLst>
        </pc:spChg>
        <pc:spChg chg="mod topLvl">
          <ac:chgData name="Josh Cooper" userId="daecdff2-2c86-45d5-9dc5-33d360948956" providerId="ADAL" clId="{9DFC1F93-DC2B-4762-9C5E-F1063D2B33B0}" dt="2022-04-22T13:52:52.923" v="980"/>
          <ac:spMkLst>
            <pc:docMk/>
            <pc:sldMk cId="3193240431" sldId="405"/>
            <ac:spMk id="21" creationId="{85918CC9-788E-4BFD-A6E1-D676BB7999FF}"/>
          </ac:spMkLst>
        </pc:spChg>
        <pc:grpChg chg="del">
          <ac:chgData name="Josh Cooper" userId="daecdff2-2c86-45d5-9dc5-33d360948956" providerId="ADAL" clId="{9DFC1F93-DC2B-4762-9C5E-F1063D2B33B0}" dt="2022-04-22T13:52:52.923" v="980"/>
          <ac:grpSpMkLst>
            <pc:docMk/>
            <pc:sldMk cId="3193240431" sldId="405"/>
            <ac:grpSpMk id="15" creationId="{7DC5E00F-530D-4ECB-AB85-6A50F75358F0}"/>
          </ac:grpSpMkLst>
        </pc:grpChg>
        <pc:picChg chg="add mod ord">
          <ac:chgData name="Josh Cooper" userId="daecdff2-2c86-45d5-9dc5-33d360948956" providerId="ADAL" clId="{9DFC1F93-DC2B-4762-9C5E-F1063D2B33B0}" dt="2022-04-22T13:52:53.399" v="1001"/>
          <ac:picMkLst>
            <pc:docMk/>
            <pc:sldMk cId="3193240431" sldId="405"/>
            <ac:picMk id="7" creationId="{7B719359-3B75-46AC-9256-B182B304495D}"/>
          </ac:picMkLst>
        </pc:picChg>
        <pc:picChg chg="add del mod ord">
          <ac:chgData name="Josh Cooper" userId="daecdff2-2c86-45d5-9dc5-33d360948956" providerId="ADAL" clId="{9DFC1F93-DC2B-4762-9C5E-F1063D2B33B0}" dt="2022-04-22T13:52:53.149" v="994"/>
          <ac:picMkLst>
            <pc:docMk/>
            <pc:sldMk cId="3193240431" sldId="405"/>
            <ac:picMk id="11" creationId="{EAFCB1B2-0971-4E7D-B356-2E5A0D2DF7F6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4.313" v="1061"/>
        <pc:sldMkLst>
          <pc:docMk/>
          <pc:sldMk cId="752724503" sldId="406"/>
        </pc:sldMkLst>
        <pc:spChg chg="del mod">
          <ac:chgData name="Josh Cooper" userId="daecdff2-2c86-45d5-9dc5-33d360948956" providerId="ADAL" clId="{9DFC1F93-DC2B-4762-9C5E-F1063D2B33B0}" dt="2022-04-22T13:52:53.958" v="1045"/>
          <ac:spMkLst>
            <pc:docMk/>
            <pc:sldMk cId="752724503" sldId="406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4.001" v="1050"/>
          <ac:spMkLst>
            <pc:docMk/>
            <pc:sldMk cId="752724503" sldId="406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3.954" v="1042"/>
          <ac:spMkLst>
            <pc:docMk/>
            <pc:sldMk cId="752724503" sldId="406"/>
            <ac:spMk id="5" creationId="{F374DCC1-B672-4C3E-B3FD-D8DAB8542860}"/>
          </ac:spMkLst>
        </pc:spChg>
        <pc:spChg chg="add mod">
          <ac:chgData name="Josh Cooper" userId="daecdff2-2c86-45d5-9dc5-33d360948956" providerId="ADAL" clId="{9DFC1F93-DC2B-4762-9C5E-F1063D2B33B0}" dt="2022-04-22T13:52:53.997" v="1047"/>
          <ac:spMkLst>
            <pc:docMk/>
            <pc:sldMk cId="752724503" sldId="406"/>
            <ac:spMk id="6" creationId="{FB133AF1-3EFD-4567-9209-B241DD74CCA5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7" creationId="{922C6FBE-AB60-4183-B5C9-54193A850319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8" creationId="{EFBEFA6C-8B6E-4CD0-81A6-6EAA66F639CF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9" creationId="{C8D739B1-5B4D-4DEC-9008-A44165F8AE7B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10" creationId="{5A581ECD-A5D0-4661-9F62-4597492AE4CE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11" creationId="{1977CED9-E98D-4908-8A68-7F04FC4B5A4A}"/>
          </ac:spMkLst>
        </pc:spChg>
        <pc:spChg chg="mod topLvl">
          <ac:chgData name="Josh Cooper" userId="daecdff2-2c86-45d5-9dc5-33d360948956" providerId="ADAL" clId="{9DFC1F93-DC2B-4762-9C5E-F1063D2B33B0}" dt="2022-04-22T13:52:53.888" v="1039"/>
          <ac:spMkLst>
            <pc:docMk/>
            <pc:sldMk cId="752724503" sldId="406"/>
            <ac:spMk id="12" creationId="{2917E4C8-8565-4AEB-9837-20B9166DC601}"/>
          </ac:spMkLst>
        </pc:spChg>
        <pc:spChg chg="mod topLvl">
          <ac:chgData name="Josh Cooper" userId="daecdff2-2c86-45d5-9dc5-33d360948956" providerId="ADAL" clId="{9DFC1F93-DC2B-4762-9C5E-F1063D2B33B0}" dt="2022-04-22T13:52:53.889" v="1040"/>
          <ac:spMkLst>
            <pc:docMk/>
            <pc:sldMk cId="752724503" sldId="406"/>
            <ac:spMk id="13" creationId="{FD6F9995-C2AE-4459-A7D7-160D9F5C3C81}"/>
          </ac:spMkLst>
        </pc:spChg>
        <pc:spChg chg="add del mod">
          <ac:chgData name="Josh Cooper" userId="daecdff2-2c86-45d5-9dc5-33d360948956" providerId="ADAL" clId="{9DFC1F93-DC2B-4762-9C5E-F1063D2B33B0}" dt="2022-04-22T13:52:54.046" v="1054"/>
          <ac:spMkLst>
            <pc:docMk/>
            <pc:sldMk cId="752724503" sldId="406"/>
            <ac:spMk id="17" creationId="{FC724A8F-81D0-4287-A372-06C7837F1AE1}"/>
          </ac:spMkLst>
        </pc:spChg>
        <pc:grpChg chg="del">
          <ac:chgData name="Josh Cooper" userId="daecdff2-2c86-45d5-9dc5-33d360948956" providerId="ADAL" clId="{9DFC1F93-DC2B-4762-9C5E-F1063D2B33B0}" dt="2022-04-22T13:52:53.888" v="1039"/>
          <ac:grpSpMkLst>
            <pc:docMk/>
            <pc:sldMk cId="752724503" sldId="406"/>
            <ac:grpSpMk id="4" creationId="{E2F0F1E9-4434-4D69-B401-D78C4C3A3408}"/>
          </ac:grpSpMkLst>
        </pc:grpChg>
        <pc:grpChg chg="del">
          <ac:chgData name="Josh Cooper" userId="daecdff2-2c86-45d5-9dc5-33d360948956" providerId="ADAL" clId="{9DFC1F93-DC2B-4762-9C5E-F1063D2B33B0}" dt="2022-04-22T13:52:53.889" v="1040"/>
          <ac:grpSpMkLst>
            <pc:docMk/>
            <pc:sldMk cId="752724503" sldId="406"/>
            <ac:grpSpMk id="15" creationId="{5F4540D8-127F-4BDF-974E-A35B7CC7F941}"/>
          </ac:grpSpMkLst>
        </pc:grpChg>
        <pc:picChg chg="del mod topLvl">
          <ac:chgData name="Josh Cooper" userId="daecdff2-2c86-45d5-9dc5-33d360948956" providerId="ADAL" clId="{9DFC1F93-DC2B-4762-9C5E-F1063D2B33B0}" dt="2022-04-22T13:52:54.046" v="1054"/>
          <ac:picMkLst>
            <pc:docMk/>
            <pc:sldMk cId="752724503" sldId="406"/>
            <ac:picMk id="14" creationId="{D1E5A6F7-B525-436D-85AB-259562882A39}"/>
          </ac:picMkLst>
        </pc:picChg>
        <pc:picChg chg="add del mod ord">
          <ac:chgData name="Josh Cooper" userId="daecdff2-2c86-45d5-9dc5-33d360948956" providerId="ADAL" clId="{9DFC1F93-DC2B-4762-9C5E-F1063D2B33B0}" dt="2022-04-22T13:52:54.046" v="1054"/>
          <ac:picMkLst>
            <pc:docMk/>
            <pc:sldMk cId="752724503" sldId="406"/>
            <ac:picMk id="16" creationId="{E350CAFB-A895-4D81-BE6A-921CA2855054}"/>
          </ac:picMkLst>
        </pc:picChg>
        <pc:picChg chg="add mod ord">
          <ac:chgData name="Josh Cooper" userId="daecdff2-2c86-45d5-9dc5-33d360948956" providerId="ADAL" clId="{9DFC1F93-DC2B-4762-9C5E-F1063D2B33B0}" dt="2022-04-22T13:52:54.313" v="1061"/>
          <ac:picMkLst>
            <pc:docMk/>
            <pc:sldMk cId="752724503" sldId="406"/>
            <ac:picMk id="18" creationId="{2F4736C6-A465-4B20-9108-CDCDF64CCBF9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4.766" v="1090"/>
        <pc:sldMkLst>
          <pc:docMk/>
          <pc:sldMk cId="2400549848" sldId="407"/>
        </pc:sldMkLst>
        <pc:spChg chg="del mod">
          <ac:chgData name="Josh Cooper" userId="daecdff2-2c86-45d5-9dc5-33d360948956" providerId="ADAL" clId="{9DFC1F93-DC2B-4762-9C5E-F1063D2B33B0}" dt="2022-04-22T13:52:54.399" v="1074"/>
          <ac:spMkLst>
            <pc:docMk/>
            <pc:sldMk cId="2400549848" sldId="407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4.458" v="1079"/>
          <ac:spMkLst>
            <pc:docMk/>
            <pc:sldMk cId="2400549848" sldId="407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4.395" v="1071"/>
          <ac:spMkLst>
            <pc:docMk/>
            <pc:sldMk cId="2400549848" sldId="407"/>
            <ac:spMk id="4" creationId="{9A1DA5E8-B01C-4039-9BA5-A12E89D1576E}"/>
          </ac:spMkLst>
        </pc:spChg>
        <pc:spChg chg="add mod">
          <ac:chgData name="Josh Cooper" userId="daecdff2-2c86-45d5-9dc5-33d360948956" providerId="ADAL" clId="{9DFC1F93-DC2B-4762-9C5E-F1063D2B33B0}" dt="2022-04-22T13:52:54.435" v="1076"/>
          <ac:spMkLst>
            <pc:docMk/>
            <pc:sldMk cId="2400549848" sldId="407"/>
            <ac:spMk id="5" creationId="{D45B002C-4F03-476E-BE98-34F147FF03F3}"/>
          </ac:spMkLst>
        </pc:spChg>
        <pc:spChg chg="add del mod">
          <ac:chgData name="Josh Cooper" userId="daecdff2-2c86-45d5-9dc5-33d360948956" providerId="ADAL" clId="{9DFC1F93-DC2B-4762-9C5E-F1063D2B33B0}" dt="2022-04-22T13:52:54.510" v="1083"/>
          <ac:spMkLst>
            <pc:docMk/>
            <pc:sldMk cId="2400549848" sldId="407"/>
            <ac:spMk id="6" creationId="{B457B4F3-EC46-428A-926E-61223E0C4FCE}"/>
          </ac:spMkLst>
        </pc:spChg>
        <pc:spChg chg="mod topLvl">
          <ac:chgData name="Josh Cooper" userId="daecdff2-2c86-45d5-9dc5-33d360948956" providerId="ADAL" clId="{9DFC1F93-DC2B-4762-9C5E-F1063D2B33B0}" dt="2022-04-22T13:52:54.344" v="1069"/>
          <ac:spMkLst>
            <pc:docMk/>
            <pc:sldMk cId="2400549848" sldId="407"/>
            <ac:spMk id="13" creationId="{FD6F9995-C2AE-4459-A7D7-160D9F5C3C81}"/>
          </ac:spMkLst>
        </pc:spChg>
        <pc:grpChg chg="del">
          <ac:chgData name="Josh Cooper" userId="daecdff2-2c86-45d5-9dc5-33d360948956" providerId="ADAL" clId="{9DFC1F93-DC2B-4762-9C5E-F1063D2B33B0}" dt="2022-04-22T13:52:54.344" v="1069"/>
          <ac:grpSpMkLst>
            <pc:docMk/>
            <pc:sldMk cId="2400549848" sldId="407"/>
            <ac:grpSpMk id="15" creationId="{5F4540D8-127F-4BDF-974E-A35B7CC7F941}"/>
          </ac:grpSpMkLst>
        </pc:grpChg>
        <pc:picChg chg="add mod ord">
          <ac:chgData name="Josh Cooper" userId="daecdff2-2c86-45d5-9dc5-33d360948956" providerId="ADAL" clId="{9DFC1F93-DC2B-4762-9C5E-F1063D2B33B0}" dt="2022-04-22T13:52:54.766" v="1090"/>
          <ac:picMkLst>
            <pc:docMk/>
            <pc:sldMk cId="2400549848" sldId="407"/>
            <ac:picMk id="7" creationId="{1AE9E3E3-8091-4430-B00D-97D940097C80}"/>
          </ac:picMkLst>
        </pc:picChg>
        <pc:picChg chg="del mod topLvl">
          <ac:chgData name="Josh Cooper" userId="daecdff2-2c86-45d5-9dc5-33d360948956" providerId="ADAL" clId="{9DFC1F93-DC2B-4762-9C5E-F1063D2B33B0}" dt="2022-04-22T13:52:54.510" v="1083"/>
          <ac:picMkLst>
            <pc:docMk/>
            <pc:sldMk cId="2400549848" sldId="407"/>
            <ac:picMk id="14" creationId="{D1E5A6F7-B525-436D-85AB-259562882A39}"/>
          </ac:picMkLst>
        </pc:picChg>
        <pc:picChg chg="add del mod ord">
          <ac:chgData name="Josh Cooper" userId="daecdff2-2c86-45d5-9dc5-33d360948956" providerId="ADAL" clId="{9DFC1F93-DC2B-4762-9C5E-F1063D2B33B0}" dt="2022-04-22T13:52:54.510" v="1083"/>
          <ac:picMkLst>
            <pc:docMk/>
            <pc:sldMk cId="2400549848" sldId="407"/>
            <ac:picMk id="22" creationId="{F417E3DD-78A0-4B8E-959F-10B01005F511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3.856" v="1031"/>
        <pc:sldMkLst>
          <pc:docMk/>
          <pc:sldMk cId="2774574896" sldId="408"/>
        </pc:sldMkLst>
        <pc:spChg chg="del mod">
          <ac:chgData name="Josh Cooper" userId="daecdff2-2c86-45d5-9dc5-33d360948956" providerId="ADAL" clId="{9DFC1F93-DC2B-4762-9C5E-F1063D2B33B0}" dt="2022-04-22T13:52:53.486" v="1015"/>
          <ac:spMkLst>
            <pc:docMk/>
            <pc:sldMk cId="2774574896" sldId="408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3.547" v="1020"/>
          <ac:spMkLst>
            <pc:docMk/>
            <pc:sldMk cId="2774574896" sldId="408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3.483" v="1012"/>
          <ac:spMkLst>
            <pc:docMk/>
            <pc:sldMk cId="2774574896" sldId="408"/>
            <ac:spMk id="4" creationId="{0EA738F9-5DCE-494E-89EF-BE012D924BBC}"/>
          </ac:spMkLst>
        </pc:spChg>
        <pc:spChg chg="add mod">
          <ac:chgData name="Josh Cooper" userId="daecdff2-2c86-45d5-9dc5-33d360948956" providerId="ADAL" clId="{9DFC1F93-DC2B-4762-9C5E-F1063D2B33B0}" dt="2022-04-22T13:52:53.540" v="1017"/>
          <ac:spMkLst>
            <pc:docMk/>
            <pc:sldMk cId="2774574896" sldId="408"/>
            <ac:spMk id="5" creationId="{9E2639E3-0C77-4065-B52B-5491367E0D0F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7" creationId="{922C6FBE-AB60-4183-B5C9-54193A850319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8" creationId="{EFBEFA6C-8B6E-4CD0-81A6-6EAA66F639CF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9" creationId="{C8D739B1-5B4D-4DEC-9008-A44165F8AE7B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10" creationId="{5A581ECD-A5D0-4661-9F62-4597492AE4CE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11" creationId="{1977CED9-E98D-4908-8A68-7F04FC4B5A4A}"/>
          </ac:spMkLst>
        </pc:spChg>
        <pc:spChg chg="mod topLvl">
          <ac:chgData name="Josh Cooper" userId="daecdff2-2c86-45d5-9dc5-33d360948956" providerId="ADAL" clId="{9DFC1F93-DC2B-4762-9C5E-F1063D2B33B0}" dt="2022-04-22T13:52:53.432" v="1009"/>
          <ac:spMkLst>
            <pc:docMk/>
            <pc:sldMk cId="2774574896" sldId="408"/>
            <ac:spMk id="12" creationId="{2917E4C8-8565-4AEB-9837-20B9166DC601}"/>
          </ac:spMkLst>
        </pc:spChg>
        <pc:spChg chg="mod topLvl">
          <ac:chgData name="Josh Cooper" userId="daecdff2-2c86-45d5-9dc5-33d360948956" providerId="ADAL" clId="{9DFC1F93-DC2B-4762-9C5E-F1063D2B33B0}" dt="2022-04-22T13:52:53.432" v="1010"/>
          <ac:spMkLst>
            <pc:docMk/>
            <pc:sldMk cId="2774574896" sldId="408"/>
            <ac:spMk id="13" creationId="{FD6F9995-C2AE-4459-A7D7-160D9F5C3C81}"/>
          </ac:spMkLst>
        </pc:spChg>
        <pc:spChg chg="add del mod">
          <ac:chgData name="Josh Cooper" userId="daecdff2-2c86-45d5-9dc5-33d360948956" providerId="ADAL" clId="{9DFC1F93-DC2B-4762-9C5E-F1063D2B33B0}" dt="2022-04-22T13:52:53.595" v="1024"/>
          <ac:spMkLst>
            <pc:docMk/>
            <pc:sldMk cId="2774574896" sldId="408"/>
            <ac:spMk id="17" creationId="{97AA2D90-29F7-47C6-876B-F3A7BFF9B5AA}"/>
          </ac:spMkLst>
        </pc:spChg>
        <pc:grpChg chg="del">
          <ac:chgData name="Josh Cooper" userId="daecdff2-2c86-45d5-9dc5-33d360948956" providerId="ADAL" clId="{9DFC1F93-DC2B-4762-9C5E-F1063D2B33B0}" dt="2022-04-22T13:52:53.432" v="1009"/>
          <ac:grpSpMkLst>
            <pc:docMk/>
            <pc:sldMk cId="2774574896" sldId="408"/>
            <ac:grpSpMk id="6" creationId="{423A352B-B8BD-404A-BBF1-2A519ED10603}"/>
          </ac:grpSpMkLst>
        </pc:grpChg>
        <pc:grpChg chg="del">
          <ac:chgData name="Josh Cooper" userId="daecdff2-2c86-45d5-9dc5-33d360948956" providerId="ADAL" clId="{9DFC1F93-DC2B-4762-9C5E-F1063D2B33B0}" dt="2022-04-22T13:52:53.432" v="1010"/>
          <ac:grpSpMkLst>
            <pc:docMk/>
            <pc:sldMk cId="2774574896" sldId="408"/>
            <ac:grpSpMk id="15" creationId="{5F4540D8-127F-4BDF-974E-A35B7CC7F941}"/>
          </ac:grpSpMkLst>
        </pc:grpChg>
        <pc:picChg chg="del mod topLvl">
          <ac:chgData name="Josh Cooper" userId="daecdff2-2c86-45d5-9dc5-33d360948956" providerId="ADAL" clId="{9DFC1F93-DC2B-4762-9C5E-F1063D2B33B0}" dt="2022-04-22T13:52:53.595" v="1024"/>
          <ac:picMkLst>
            <pc:docMk/>
            <pc:sldMk cId="2774574896" sldId="408"/>
            <ac:picMk id="14" creationId="{D1E5A6F7-B525-436D-85AB-259562882A39}"/>
          </ac:picMkLst>
        </pc:picChg>
        <pc:picChg chg="add del mod ord">
          <ac:chgData name="Josh Cooper" userId="daecdff2-2c86-45d5-9dc5-33d360948956" providerId="ADAL" clId="{9DFC1F93-DC2B-4762-9C5E-F1063D2B33B0}" dt="2022-04-22T13:52:53.595" v="1024"/>
          <ac:picMkLst>
            <pc:docMk/>
            <pc:sldMk cId="2774574896" sldId="408"/>
            <ac:picMk id="16" creationId="{6F74982E-F741-4CD5-850A-639098417FB2}"/>
          </ac:picMkLst>
        </pc:picChg>
        <pc:picChg chg="add mod ord">
          <ac:chgData name="Josh Cooper" userId="daecdff2-2c86-45d5-9dc5-33d360948956" providerId="ADAL" clId="{9DFC1F93-DC2B-4762-9C5E-F1063D2B33B0}" dt="2022-04-22T13:52:53.856" v="1031"/>
          <ac:picMkLst>
            <pc:docMk/>
            <pc:sldMk cId="2774574896" sldId="408"/>
            <ac:picMk id="18" creationId="{F6F54CDC-CDCE-4637-846D-2DB580748154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5.603" v="1148"/>
        <pc:sldMkLst>
          <pc:docMk/>
          <pc:sldMk cId="1068052478" sldId="410"/>
        </pc:sldMkLst>
        <pc:spChg chg="del mod">
          <ac:chgData name="Josh Cooper" userId="daecdff2-2c86-45d5-9dc5-33d360948956" providerId="ADAL" clId="{9DFC1F93-DC2B-4762-9C5E-F1063D2B33B0}" dt="2022-04-22T13:52:55.261" v="1132"/>
          <ac:spMkLst>
            <pc:docMk/>
            <pc:sldMk cId="1068052478" sldId="410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5.306" v="1137"/>
          <ac:spMkLst>
            <pc:docMk/>
            <pc:sldMk cId="1068052478" sldId="410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5.258" v="1129"/>
          <ac:spMkLst>
            <pc:docMk/>
            <pc:sldMk cId="1068052478" sldId="410"/>
            <ac:spMk id="4" creationId="{E2204E5F-5066-442C-855A-FC3FAB8462C3}"/>
          </ac:spMkLst>
        </pc:spChg>
        <pc:spChg chg="add mod">
          <ac:chgData name="Josh Cooper" userId="daecdff2-2c86-45d5-9dc5-33d360948956" providerId="ADAL" clId="{9DFC1F93-DC2B-4762-9C5E-F1063D2B33B0}" dt="2022-04-22T13:52:55.301" v="1134"/>
          <ac:spMkLst>
            <pc:docMk/>
            <pc:sldMk cId="1068052478" sldId="410"/>
            <ac:spMk id="5" creationId="{88F0B707-C3CB-471A-9378-ABEC58F7671B}"/>
          </ac:spMkLst>
        </pc:spChg>
        <pc:spChg chg="add del mod">
          <ac:chgData name="Josh Cooper" userId="daecdff2-2c86-45d5-9dc5-33d360948956" providerId="ADAL" clId="{9DFC1F93-DC2B-4762-9C5E-F1063D2B33B0}" dt="2022-04-22T13:52:55.351" v="1141"/>
          <ac:spMkLst>
            <pc:docMk/>
            <pc:sldMk cId="1068052478" sldId="410"/>
            <ac:spMk id="6" creationId="{680E7FA2-DEA5-4E0A-BF87-39FAE8E95BAA}"/>
          </ac:spMkLst>
        </pc:spChg>
        <pc:spChg chg="mod topLvl">
          <ac:chgData name="Josh Cooper" userId="daecdff2-2c86-45d5-9dc5-33d360948956" providerId="ADAL" clId="{9DFC1F93-DC2B-4762-9C5E-F1063D2B33B0}" dt="2022-04-22T13:52:55.209" v="1127"/>
          <ac:spMkLst>
            <pc:docMk/>
            <pc:sldMk cId="1068052478" sldId="410"/>
            <ac:spMk id="9" creationId="{22C5340C-6E88-4B65-9A68-0328FAE264FD}"/>
          </ac:spMkLst>
        </pc:spChg>
        <pc:spChg chg="mod topLvl">
          <ac:chgData name="Josh Cooper" userId="daecdff2-2c86-45d5-9dc5-33d360948956" providerId="ADAL" clId="{9DFC1F93-DC2B-4762-9C5E-F1063D2B33B0}" dt="2022-04-22T13:52:55.209" v="1127"/>
          <ac:spMkLst>
            <pc:docMk/>
            <pc:sldMk cId="1068052478" sldId="410"/>
            <ac:spMk id="10" creationId="{361272FF-BAFA-4B1A-8F62-2CEBF6F221F8}"/>
          </ac:spMkLst>
        </pc:spChg>
        <pc:spChg chg="mod topLvl">
          <ac:chgData name="Josh Cooper" userId="daecdff2-2c86-45d5-9dc5-33d360948956" providerId="ADAL" clId="{9DFC1F93-DC2B-4762-9C5E-F1063D2B33B0}" dt="2022-04-22T13:52:55.209" v="1127"/>
          <ac:spMkLst>
            <pc:docMk/>
            <pc:sldMk cId="1068052478" sldId="410"/>
            <ac:spMk id="11" creationId="{D1160496-77F6-4C51-A434-D2137B8832B4}"/>
          </ac:spMkLst>
        </pc:spChg>
        <pc:spChg chg="mod topLvl">
          <ac:chgData name="Josh Cooper" userId="daecdff2-2c86-45d5-9dc5-33d360948956" providerId="ADAL" clId="{9DFC1F93-DC2B-4762-9C5E-F1063D2B33B0}" dt="2022-04-22T13:52:55.209" v="1127"/>
          <ac:spMkLst>
            <pc:docMk/>
            <pc:sldMk cId="1068052478" sldId="410"/>
            <ac:spMk id="12" creationId="{BD2CDFC8-40FC-44A4-8DDC-EE203F8D37F5}"/>
          </ac:spMkLst>
        </pc:spChg>
        <pc:grpChg chg="del">
          <ac:chgData name="Josh Cooper" userId="daecdff2-2c86-45d5-9dc5-33d360948956" providerId="ADAL" clId="{9DFC1F93-DC2B-4762-9C5E-F1063D2B33B0}" dt="2022-04-22T13:52:55.209" v="1127"/>
          <ac:grpSpMkLst>
            <pc:docMk/>
            <pc:sldMk cId="1068052478" sldId="410"/>
            <ac:grpSpMk id="8" creationId="{1131E9F6-972C-4EDA-993D-D4A45C462138}"/>
          </ac:grpSpMkLst>
        </pc:grpChg>
        <pc:picChg chg="add mod ord">
          <ac:chgData name="Josh Cooper" userId="daecdff2-2c86-45d5-9dc5-33d360948956" providerId="ADAL" clId="{9DFC1F93-DC2B-4762-9C5E-F1063D2B33B0}" dt="2022-04-22T13:52:55.603" v="1148"/>
          <ac:picMkLst>
            <pc:docMk/>
            <pc:sldMk cId="1068052478" sldId="410"/>
            <ac:picMk id="7" creationId="{DCF3A608-3EA6-4E8D-89D4-2649B042C26C}"/>
          </ac:picMkLst>
        </pc:picChg>
        <pc:picChg chg="add del mod ord">
          <ac:chgData name="Josh Cooper" userId="daecdff2-2c86-45d5-9dc5-33d360948956" providerId="ADAL" clId="{9DFC1F93-DC2B-4762-9C5E-F1063D2B33B0}" dt="2022-04-22T13:52:55.351" v="1141"/>
          <ac:picMkLst>
            <pc:docMk/>
            <pc:sldMk cId="1068052478" sldId="410"/>
            <ac:picMk id="13" creationId="{D9DA3163-56E8-448A-8576-45600BBD1392}"/>
          </ac:picMkLst>
        </pc:picChg>
      </pc:sldChg>
      <pc:sldChg chg="addSp delSp modSp mod">
        <pc:chgData name="Josh Cooper" userId="daecdff2-2c86-45d5-9dc5-33d360948956" providerId="ADAL" clId="{9DFC1F93-DC2B-4762-9C5E-F1063D2B33B0}" dt="2022-04-22T13:52:56.020" v="1177"/>
        <pc:sldMkLst>
          <pc:docMk/>
          <pc:sldMk cId="3436914206" sldId="411"/>
        </pc:sldMkLst>
        <pc:spChg chg="del mod">
          <ac:chgData name="Josh Cooper" userId="daecdff2-2c86-45d5-9dc5-33d360948956" providerId="ADAL" clId="{9DFC1F93-DC2B-4762-9C5E-F1063D2B33B0}" dt="2022-04-22T13:52:55.684" v="1161"/>
          <ac:spMkLst>
            <pc:docMk/>
            <pc:sldMk cId="3436914206" sldId="411"/>
            <ac:spMk id="2" creationId="{5DD571C3-ECD9-42B4-B19A-A77DE172FE2F}"/>
          </ac:spMkLst>
        </pc:spChg>
        <pc:spChg chg="del mod">
          <ac:chgData name="Josh Cooper" userId="daecdff2-2c86-45d5-9dc5-33d360948956" providerId="ADAL" clId="{9DFC1F93-DC2B-4762-9C5E-F1063D2B33B0}" dt="2022-04-22T13:52:55.735" v="1166"/>
          <ac:spMkLst>
            <pc:docMk/>
            <pc:sldMk cId="3436914206" sldId="411"/>
            <ac:spMk id="3" creationId="{82290198-23CE-403B-9ACB-73D8FB8042FA}"/>
          </ac:spMkLst>
        </pc:spChg>
        <pc:spChg chg="add mod">
          <ac:chgData name="Josh Cooper" userId="daecdff2-2c86-45d5-9dc5-33d360948956" providerId="ADAL" clId="{9DFC1F93-DC2B-4762-9C5E-F1063D2B33B0}" dt="2022-04-22T13:52:55.681" v="1158"/>
          <ac:spMkLst>
            <pc:docMk/>
            <pc:sldMk cId="3436914206" sldId="411"/>
            <ac:spMk id="4" creationId="{811093FD-48B1-4543-9249-874C5A0A4411}"/>
          </ac:spMkLst>
        </pc:spChg>
        <pc:spChg chg="add mod">
          <ac:chgData name="Josh Cooper" userId="daecdff2-2c86-45d5-9dc5-33d360948956" providerId="ADAL" clId="{9DFC1F93-DC2B-4762-9C5E-F1063D2B33B0}" dt="2022-04-22T13:52:55.731" v="1163"/>
          <ac:spMkLst>
            <pc:docMk/>
            <pc:sldMk cId="3436914206" sldId="411"/>
            <ac:spMk id="5" creationId="{E6CE7C93-51F9-4BF7-B05D-E8432357BAA0}"/>
          </ac:spMkLst>
        </pc:spChg>
        <pc:spChg chg="add del mod">
          <ac:chgData name="Josh Cooper" userId="daecdff2-2c86-45d5-9dc5-33d360948956" providerId="ADAL" clId="{9DFC1F93-DC2B-4762-9C5E-F1063D2B33B0}" dt="2022-04-22T13:52:55.777" v="1170"/>
          <ac:spMkLst>
            <pc:docMk/>
            <pc:sldMk cId="3436914206" sldId="411"/>
            <ac:spMk id="6" creationId="{39099F0D-3388-4DE3-B8DE-502A0B07BAE8}"/>
          </ac:spMkLst>
        </pc:spChg>
        <pc:spChg chg="mod topLvl">
          <ac:chgData name="Josh Cooper" userId="daecdff2-2c86-45d5-9dc5-33d360948956" providerId="ADAL" clId="{9DFC1F93-DC2B-4762-9C5E-F1063D2B33B0}" dt="2022-04-22T13:52:55.626" v="1156"/>
          <ac:spMkLst>
            <pc:docMk/>
            <pc:sldMk cId="3436914206" sldId="411"/>
            <ac:spMk id="9" creationId="{22C5340C-6E88-4B65-9A68-0328FAE264FD}"/>
          </ac:spMkLst>
        </pc:spChg>
        <pc:spChg chg="mod topLvl">
          <ac:chgData name="Josh Cooper" userId="daecdff2-2c86-45d5-9dc5-33d360948956" providerId="ADAL" clId="{9DFC1F93-DC2B-4762-9C5E-F1063D2B33B0}" dt="2022-04-22T13:52:55.626" v="1156"/>
          <ac:spMkLst>
            <pc:docMk/>
            <pc:sldMk cId="3436914206" sldId="411"/>
            <ac:spMk id="10" creationId="{361272FF-BAFA-4B1A-8F62-2CEBF6F221F8}"/>
          </ac:spMkLst>
        </pc:spChg>
        <pc:spChg chg="mod topLvl">
          <ac:chgData name="Josh Cooper" userId="daecdff2-2c86-45d5-9dc5-33d360948956" providerId="ADAL" clId="{9DFC1F93-DC2B-4762-9C5E-F1063D2B33B0}" dt="2022-04-22T13:52:55.626" v="1156"/>
          <ac:spMkLst>
            <pc:docMk/>
            <pc:sldMk cId="3436914206" sldId="411"/>
            <ac:spMk id="11" creationId="{D1160496-77F6-4C51-A434-D2137B8832B4}"/>
          </ac:spMkLst>
        </pc:spChg>
        <pc:spChg chg="mod topLvl">
          <ac:chgData name="Josh Cooper" userId="daecdff2-2c86-45d5-9dc5-33d360948956" providerId="ADAL" clId="{9DFC1F93-DC2B-4762-9C5E-F1063D2B33B0}" dt="2022-04-22T13:52:55.626" v="1156"/>
          <ac:spMkLst>
            <pc:docMk/>
            <pc:sldMk cId="3436914206" sldId="411"/>
            <ac:spMk id="12" creationId="{BD2CDFC8-40FC-44A4-8DDC-EE203F8D37F5}"/>
          </ac:spMkLst>
        </pc:spChg>
        <pc:grpChg chg="del">
          <ac:chgData name="Josh Cooper" userId="daecdff2-2c86-45d5-9dc5-33d360948956" providerId="ADAL" clId="{9DFC1F93-DC2B-4762-9C5E-F1063D2B33B0}" dt="2022-04-22T13:52:55.626" v="1156"/>
          <ac:grpSpMkLst>
            <pc:docMk/>
            <pc:sldMk cId="3436914206" sldId="411"/>
            <ac:grpSpMk id="8" creationId="{1131E9F6-972C-4EDA-993D-D4A45C462138}"/>
          </ac:grpSpMkLst>
        </pc:grpChg>
        <pc:picChg chg="add mod ord">
          <ac:chgData name="Josh Cooper" userId="daecdff2-2c86-45d5-9dc5-33d360948956" providerId="ADAL" clId="{9DFC1F93-DC2B-4762-9C5E-F1063D2B33B0}" dt="2022-04-22T13:52:56.020" v="1177"/>
          <ac:picMkLst>
            <pc:docMk/>
            <pc:sldMk cId="3436914206" sldId="411"/>
            <ac:picMk id="7" creationId="{A5D419EE-196D-48B7-A1C8-F7F7DE09D69B}"/>
          </ac:picMkLst>
        </pc:picChg>
        <pc:picChg chg="add del mod ord">
          <ac:chgData name="Josh Cooper" userId="daecdff2-2c86-45d5-9dc5-33d360948956" providerId="ADAL" clId="{9DFC1F93-DC2B-4762-9C5E-F1063D2B33B0}" dt="2022-04-22T13:52:55.777" v="1170"/>
          <ac:picMkLst>
            <pc:docMk/>
            <pc:sldMk cId="3436914206" sldId="411"/>
            <ac:picMk id="13" creationId="{017DF67C-EE4F-4C62-83D1-8B36F0E82947}"/>
          </ac:picMkLst>
        </pc:picChg>
      </pc:sldChg>
      <pc:sldMasterChg chg="delSldLayout modSldLayout">
        <pc:chgData name="Josh Cooper" userId="daecdff2-2c86-45d5-9dc5-33d360948956" providerId="ADAL" clId="{9DFC1F93-DC2B-4762-9C5E-F1063D2B33B0}" dt="2022-04-22T13:52:57.161" v="1410" actId="2696"/>
        <pc:sldMasterMkLst>
          <pc:docMk/>
          <pc:sldMasterMk cId="495016549" sldId="2147483648"/>
        </pc:sldMasterMkLst>
        <pc:sldLayoutChg chg="delSp del mod">
          <pc:chgData name="Josh Cooper" userId="daecdff2-2c86-45d5-9dc5-33d360948956" providerId="ADAL" clId="{9DFC1F93-DC2B-4762-9C5E-F1063D2B33B0}" dt="2022-04-22T13:52:57.161" v="1410" actId="2696"/>
          <pc:sldLayoutMkLst>
            <pc:docMk/>
            <pc:sldMasterMk cId="495016549" sldId="2147483648"/>
            <pc:sldLayoutMk cId="2845347945" sldId="2147483649"/>
          </pc:sldLayoutMkLst>
          <pc:spChg chg="del">
            <ac:chgData name="Josh Cooper" userId="daecdff2-2c86-45d5-9dc5-33d360948956" providerId="ADAL" clId="{9DFC1F93-DC2B-4762-9C5E-F1063D2B33B0}" dt="2022-04-22T13:52:57.147" v="1407"/>
            <ac:spMkLst>
              <pc:docMk/>
              <pc:sldMasterMk cId="495016549" sldId="2147483648"/>
              <pc:sldLayoutMk cId="2845347945" sldId="2147483649"/>
              <ac:spMk id="16" creationId="{594C02AD-502E-4B98-A386-A3ABB1F37FAF}"/>
            </ac:spMkLst>
          </pc:spChg>
          <pc:spChg chg="del">
            <ac:chgData name="Josh Cooper" userId="daecdff2-2c86-45d5-9dc5-33d360948956" providerId="ADAL" clId="{9DFC1F93-DC2B-4762-9C5E-F1063D2B33B0}" dt="2022-04-22T13:52:57.154" v="1409"/>
            <ac:spMkLst>
              <pc:docMk/>
              <pc:sldMasterMk cId="495016549" sldId="2147483648"/>
              <pc:sldLayoutMk cId="2845347945" sldId="2147483649"/>
              <ac:spMk id="20" creationId="{0044D8CE-1D67-4E57-9163-5381117D2E19}"/>
            </ac:spMkLst>
          </pc:spChg>
          <pc:picChg chg="del">
            <ac:chgData name="Josh Cooper" userId="daecdff2-2c86-45d5-9dc5-33d360948956" providerId="ADAL" clId="{9DFC1F93-DC2B-4762-9C5E-F1063D2B33B0}" dt="2022-04-22T13:52:57.142" v="1405"/>
            <ac:picMkLst>
              <pc:docMk/>
              <pc:sldMasterMk cId="495016549" sldId="2147483648"/>
              <pc:sldLayoutMk cId="2845347945" sldId="2147483649"/>
              <ac:picMk id="8" creationId="{854C1057-AF05-4827-A726-2BC05B612389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7.040" v="1375" actId="2696"/>
          <pc:sldLayoutMkLst>
            <pc:docMk/>
            <pc:sldMasterMk cId="495016549" sldId="2147483648"/>
            <pc:sldLayoutMk cId="2165900069" sldId="2147483650"/>
          </pc:sldLayoutMkLst>
          <pc:spChg chg="del">
            <ac:chgData name="Josh Cooper" userId="daecdff2-2c86-45d5-9dc5-33d360948956" providerId="ADAL" clId="{9DFC1F93-DC2B-4762-9C5E-F1063D2B33B0}" dt="2022-04-22T13:52:57.032" v="1374"/>
            <ac:spMkLst>
              <pc:docMk/>
              <pc:sldMasterMk cId="495016549" sldId="2147483648"/>
              <pc:sldLayoutMk cId="2165900069" sldId="2147483650"/>
              <ac:spMk id="4" creationId="{19A9F728-C6EB-47CB-B5D7-D5F33BE65698}"/>
            </ac:spMkLst>
          </pc:spChg>
          <pc:picChg chg="del">
            <ac:chgData name="Josh Cooper" userId="daecdff2-2c86-45d5-9dc5-33d360948956" providerId="ADAL" clId="{9DFC1F93-DC2B-4762-9C5E-F1063D2B33B0}" dt="2022-04-22T13:52:57.028" v="1372"/>
            <ac:picMkLst>
              <pc:docMk/>
              <pc:sldMasterMk cId="495016549" sldId="2147483648"/>
              <pc:sldLayoutMk cId="2165900069" sldId="2147483650"/>
              <ac:picMk id="3" creationId="{0C1C4012-7719-432A-83EF-309937DED14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7.134" v="1403" actId="2696"/>
          <pc:sldLayoutMkLst>
            <pc:docMk/>
            <pc:sldMasterMk cId="495016549" sldId="2147483648"/>
            <pc:sldLayoutMk cId="2807435956" sldId="2147483651"/>
          </pc:sldLayoutMkLst>
          <pc:spChg chg="del">
            <ac:chgData name="Josh Cooper" userId="daecdff2-2c86-45d5-9dc5-33d360948956" providerId="ADAL" clId="{9DFC1F93-DC2B-4762-9C5E-F1063D2B33B0}" dt="2022-04-22T13:52:57.117" v="1398"/>
            <ac:spMkLst>
              <pc:docMk/>
              <pc:sldMasterMk cId="495016549" sldId="2147483648"/>
              <pc:sldLayoutMk cId="2807435956" sldId="2147483651"/>
              <ac:spMk id="5" creationId="{2BE1E4BE-9E0F-49CD-8833-49DCD09F9AC6}"/>
            </ac:spMkLst>
          </pc:spChg>
          <pc:spChg chg="del">
            <ac:chgData name="Josh Cooper" userId="daecdff2-2c86-45d5-9dc5-33d360948956" providerId="ADAL" clId="{9DFC1F93-DC2B-4762-9C5E-F1063D2B33B0}" dt="2022-04-22T13:52:57.122" v="1400"/>
            <ac:spMkLst>
              <pc:docMk/>
              <pc:sldMasterMk cId="495016549" sldId="2147483648"/>
              <pc:sldLayoutMk cId="2807435956" sldId="2147483651"/>
              <ac:spMk id="8" creationId="{8903ACA9-0E9A-4F1B-A1AC-EE0C3A7AE7EC}"/>
            </ac:spMkLst>
          </pc:spChg>
          <pc:spChg chg="del">
            <ac:chgData name="Josh Cooper" userId="daecdff2-2c86-45d5-9dc5-33d360948956" providerId="ADAL" clId="{9DFC1F93-DC2B-4762-9C5E-F1063D2B33B0}" dt="2022-04-22T13:52:57.126" v="1402"/>
            <ac:spMkLst>
              <pc:docMk/>
              <pc:sldMasterMk cId="495016549" sldId="2147483648"/>
              <pc:sldLayoutMk cId="2807435956" sldId="2147483651"/>
              <ac:spMk id="10" creationId="{8548657A-2678-42DE-AF8E-1F005CA7E566}"/>
            </ac:spMkLst>
          </pc:spChg>
          <pc:picChg chg="del">
            <ac:chgData name="Josh Cooper" userId="daecdff2-2c86-45d5-9dc5-33d360948956" providerId="ADAL" clId="{9DFC1F93-DC2B-4762-9C5E-F1063D2B33B0}" dt="2022-04-22T13:52:57.112" v="1396"/>
            <ac:picMkLst>
              <pc:docMk/>
              <pc:sldMasterMk cId="495016549" sldId="2147483648"/>
              <pc:sldLayoutMk cId="2807435956" sldId="214748365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7.022" v="1370" actId="2696"/>
          <pc:sldLayoutMkLst>
            <pc:docMk/>
            <pc:sldMasterMk cId="495016549" sldId="2147483648"/>
            <pc:sldLayoutMk cId="2707489026" sldId="2147483652"/>
          </pc:sldLayoutMkLst>
          <pc:spChg chg="del">
            <ac:chgData name="Josh Cooper" userId="daecdff2-2c86-45d5-9dc5-33d360948956" providerId="ADAL" clId="{9DFC1F93-DC2B-4762-9C5E-F1063D2B33B0}" dt="2022-04-22T13:52:57.010" v="1367"/>
            <ac:spMkLst>
              <pc:docMk/>
              <pc:sldMasterMk cId="495016549" sldId="2147483648"/>
              <pc:sldLayoutMk cId="2707489026" sldId="2147483652"/>
              <ac:spMk id="4" creationId="{E3605F4E-4C43-46EC-8934-22EA59D5E88F}"/>
            </ac:spMkLst>
          </pc:spChg>
          <pc:spChg chg="del">
            <ac:chgData name="Josh Cooper" userId="daecdff2-2c86-45d5-9dc5-33d360948956" providerId="ADAL" clId="{9DFC1F93-DC2B-4762-9C5E-F1063D2B33B0}" dt="2022-04-22T13:52:57.015" v="1369"/>
            <ac:spMkLst>
              <pc:docMk/>
              <pc:sldMasterMk cId="495016549" sldId="2147483648"/>
              <pc:sldLayoutMk cId="2707489026" sldId="2147483652"/>
              <ac:spMk id="5" creationId="{780E15B4-FE92-4C20-B574-A6ADFC1D3086}"/>
            </ac:spMkLst>
          </pc:spChg>
          <pc:picChg chg="del">
            <ac:chgData name="Josh Cooper" userId="daecdff2-2c86-45d5-9dc5-33d360948956" providerId="ADAL" clId="{9DFC1F93-DC2B-4762-9C5E-F1063D2B33B0}" dt="2022-04-22T13:52:57.005" v="1365"/>
            <ac:picMkLst>
              <pc:docMk/>
              <pc:sldMasterMk cId="495016549" sldId="2147483648"/>
              <pc:sldLayoutMk cId="2707489026" sldId="2147483652"/>
              <ac:picMk id="3" creationId="{9D1C47C1-F489-4151-BA47-98D340016D86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999" v="1363" actId="2696"/>
          <pc:sldLayoutMkLst>
            <pc:docMk/>
            <pc:sldMasterMk cId="495016549" sldId="2147483648"/>
            <pc:sldLayoutMk cId="1828248013" sldId="2147483653"/>
          </pc:sldLayoutMkLst>
          <pc:spChg chg="del">
            <ac:chgData name="Josh Cooper" userId="daecdff2-2c86-45d5-9dc5-33d360948956" providerId="ADAL" clId="{9DFC1F93-DC2B-4762-9C5E-F1063D2B33B0}" dt="2022-04-22T13:52:56.979" v="1358"/>
            <ac:spMkLst>
              <pc:docMk/>
              <pc:sldMasterMk cId="495016549" sldId="2147483648"/>
              <pc:sldLayoutMk cId="1828248013" sldId="2147483653"/>
              <ac:spMk id="3" creationId="{BA4BC889-9945-4FF7-AA19-98C8F74A802E}"/>
            </ac:spMkLst>
          </pc:spChg>
          <pc:spChg chg="del">
            <ac:chgData name="Josh Cooper" userId="daecdff2-2c86-45d5-9dc5-33d360948956" providerId="ADAL" clId="{9DFC1F93-DC2B-4762-9C5E-F1063D2B33B0}" dt="2022-04-22T13:52:56.985" v="1360"/>
            <ac:spMkLst>
              <pc:docMk/>
              <pc:sldMasterMk cId="495016549" sldId="2147483648"/>
              <pc:sldLayoutMk cId="1828248013" sldId="2147483653"/>
              <ac:spMk id="4" creationId="{B68E1393-D837-463A-B9F7-B7AB303FF591}"/>
            </ac:spMkLst>
          </pc:spChg>
          <pc:spChg chg="del">
            <ac:chgData name="Josh Cooper" userId="daecdff2-2c86-45d5-9dc5-33d360948956" providerId="ADAL" clId="{9DFC1F93-DC2B-4762-9C5E-F1063D2B33B0}" dt="2022-04-22T13:52:56.992" v="1362"/>
            <ac:spMkLst>
              <pc:docMk/>
              <pc:sldMasterMk cId="495016549" sldId="2147483648"/>
              <pc:sldLayoutMk cId="1828248013" sldId="2147483653"/>
              <ac:spMk id="5" creationId="{0384F08B-9CD5-4D83-9BBC-EB75A35D1537}"/>
            </ac:spMkLst>
          </pc:spChg>
          <pc:picChg chg="del">
            <ac:chgData name="Josh Cooper" userId="daecdff2-2c86-45d5-9dc5-33d360948956" providerId="ADAL" clId="{9DFC1F93-DC2B-4762-9C5E-F1063D2B33B0}" dt="2022-04-22T13:52:56.973" v="1356"/>
            <ac:picMkLst>
              <pc:docMk/>
              <pc:sldMasterMk cId="495016549" sldId="2147483648"/>
              <pc:sldLayoutMk cId="1828248013" sldId="2147483653"/>
              <ac:picMk id="2" creationId="{F877BE2A-06A2-436B-BA5C-3CD855FF7D8E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896" v="1335" actId="2696"/>
          <pc:sldLayoutMkLst>
            <pc:docMk/>
            <pc:sldMasterMk cId="495016549" sldId="2147483648"/>
            <pc:sldLayoutMk cId="3559408921" sldId="2147483654"/>
          </pc:sldLayoutMkLst>
          <pc:spChg chg="del">
            <ac:chgData name="Josh Cooper" userId="daecdff2-2c86-45d5-9dc5-33d360948956" providerId="ADAL" clId="{9DFC1F93-DC2B-4762-9C5E-F1063D2B33B0}" dt="2022-04-22T13:52:56.889" v="1334"/>
            <ac:spMkLst>
              <pc:docMk/>
              <pc:sldMasterMk cId="495016549" sldId="2147483648"/>
              <pc:sldLayoutMk cId="3559408921" sldId="2147483654"/>
              <ac:spMk id="8" creationId="{32B07B8E-623F-4249-BAA3-37B60D2C1762}"/>
            </ac:spMkLst>
          </pc:spChg>
          <pc:picChg chg="del">
            <ac:chgData name="Josh Cooper" userId="daecdff2-2c86-45d5-9dc5-33d360948956" providerId="ADAL" clId="{9DFC1F93-DC2B-4762-9C5E-F1063D2B33B0}" dt="2022-04-22T13:52:56.883" v="1332"/>
            <ac:picMkLst>
              <pc:docMk/>
              <pc:sldMasterMk cId="495016549" sldId="2147483648"/>
              <pc:sldLayoutMk cId="3559408921" sldId="2147483654"/>
              <ac:picMk id="3" creationId="{B0079055-A80A-43C7-87C8-B750256364BB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879" v="1330" actId="2696"/>
          <pc:sldLayoutMkLst>
            <pc:docMk/>
            <pc:sldMasterMk cId="495016549" sldId="2147483648"/>
            <pc:sldLayoutMk cId="254108026" sldId="2147483656"/>
          </pc:sldLayoutMkLst>
          <pc:spChg chg="del">
            <ac:chgData name="Josh Cooper" userId="daecdff2-2c86-45d5-9dc5-33d360948956" providerId="ADAL" clId="{9DFC1F93-DC2B-4762-9C5E-F1063D2B33B0}" dt="2022-04-22T13:52:56.865" v="1327"/>
            <ac:spMkLst>
              <pc:docMk/>
              <pc:sldMasterMk cId="495016549" sldId="2147483648"/>
              <pc:sldLayoutMk cId="254108026" sldId="2147483656"/>
              <ac:spMk id="9" creationId="{63F59A13-BEA6-4F9E-956B-68F48A90B6A1}"/>
            </ac:spMkLst>
          </pc:spChg>
          <pc:spChg chg="del">
            <ac:chgData name="Josh Cooper" userId="daecdff2-2c86-45d5-9dc5-33d360948956" providerId="ADAL" clId="{9DFC1F93-DC2B-4762-9C5E-F1063D2B33B0}" dt="2022-04-22T13:52:56.871" v="1329"/>
            <ac:spMkLst>
              <pc:docMk/>
              <pc:sldMasterMk cId="495016549" sldId="2147483648"/>
              <pc:sldLayoutMk cId="254108026" sldId="2147483656"/>
              <ac:spMk id="10" creationId="{A0551CDF-53C2-4126-855F-8FC537385394}"/>
            </ac:spMkLst>
          </pc:spChg>
          <pc:picChg chg="del">
            <ac:chgData name="Josh Cooper" userId="daecdff2-2c86-45d5-9dc5-33d360948956" providerId="ADAL" clId="{9DFC1F93-DC2B-4762-9C5E-F1063D2B33B0}" dt="2022-04-22T13:52:56.859" v="1325"/>
            <ac:picMkLst>
              <pc:docMk/>
              <pc:sldMasterMk cId="495016549" sldId="2147483648"/>
              <pc:sldLayoutMk cId="254108026" sldId="2147483656"/>
              <ac:picMk id="6" creationId="{1C6DEF98-9ECC-44A9-AFA4-A6BBE90C16A5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853" v="1323" actId="2696"/>
          <pc:sldLayoutMkLst>
            <pc:docMk/>
            <pc:sldMasterMk cId="495016549" sldId="2147483648"/>
            <pc:sldLayoutMk cId="3659980236" sldId="2147483657"/>
          </pc:sldLayoutMkLst>
          <pc:spChg chg="del">
            <ac:chgData name="Josh Cooper" userId="daecdff2-2c86-45d5-9dc5-33d360948956" providerId="ADAL" clId="{9DFC1F93-DC2B-4762-9C5E-F1063D2B33B0}" dt="2022-04-22T13:52:56.842" v="1320"/>
            <ac:spMkLst>
              <pc:docMk/>
              <pc:sldMasterMk cId="495016549" sldId="2147483648"/>
              <pc:sldLayoutMk cId="3659980236" sldId="2147483657"/>
              <ac:spMk id="3" creationId="{9BE4FEF8-B347-4093-AFB5-AC1C551E0D00}"/>
            </ac:spMkLst>
          </pc:spChg>
          <pc:spChg chg="del">
            <ac:chgData name="Josh Cooper" userId="daecdff2-2c86-45d5-9dc5-33d360948956" providerId="ADAL" clId="{9DFC1F93-DC2B-4762-9C5E-F1063D2B33B0}" dt="2022-04-22T13:52:56.846" v="1322"/>
            <ac:spMkLst>
              <pc:docMk/>
              <pc:sldMasterMk cId="495016549" sldId="2147483648"/>
              <pc:sldLayoutMk cId="3659980236" sldId="2147483657"/>
              <ac:spMk id="4" creationId="{EF1F4440-FE66-49C1-B14D-9A367EF2ACD9}"/>
            </ac:spMkLst>
          </pc:spChg>
          <pc:picChg chg="del">
            <ac:chgData name="Josh Cooper" userId="daecdff2-2c86-45d5-9dc5-33d360948956" providerId="ADAL" clId="{9DFC1F93-DC2B-4762-9C5E-F1063D2B33B0}" dt="2022-04-22T13:52:56.836" v="1318"/>
            <ac:picMkLst>
              <pc:docMk/>
              <pc:sldMasterMk cId="495016549" sldId="2147483648"/>
              <pc:sldLayoutMk cId="3659980236" sldId="2147483657"/>
              <ac:picMk id="2" creationId="{02E97D3A-E7BF-49BD-9CCB-DFE86FECC45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760" v="1297" actId="2696"/>
          <pc:sldLayoutMkLst>
            <pc:docMk/>
            <pc:sldMasterMk cId="495016549" sldId="2147483648"/>
            <pc:sldLayoutMk cId="898114095" sldId="2147483658"/>
          </pc:sldLayoutMkLst>
          <pc:spChg chg="del">
            <ac:chgData name="Josh Cooper" userId="daecdff2-2c86-45d5-9dc5-33d360948956" providerId="ADAL" clId="{9DFC1F93-DC2B-4762-9C5E-F1063D2B33B0}" dt="2022-04-22T13:52:56.747" v="1296"/>
            <ac:spMkLst>
              <pc:docMk/>
              <pc:sldMasterMk cId="495016549" sldId="2147483648"/>
              <pc:sldLayoutMk cId="898114095" sldId="2147483658"/>
              <ac:spMk id="3" creationId="{74FEC4F1-B152-409A-AC97-585BBBF79393}"/>
            </ac:spMkLst>
          </pc:spChg>
          <pc:picChg chg="del">
            <ac:chgData name="Josh Cooper" userId="daecdff2-2c86-45d5-9dc5-33d360948956" providerId="ADAL" clId="{9DFC1F93-DC2B-4762-9C5E-F1063D2B33B0}" dt="2022-04-22T13:52:56.741" v="1294"/>
            <ac:picMkLst>
              <pc:docMk/>
              <pc:sldMasterMk cId="495016549" sldId="2147483648"/>
              <pc:sldLayoutMk cId="898114095" sldId="2147483658"/>
              <ac:picMk id="2" creationId="{2C7FA91B-B61F-403C-9BC6-6EF5B475BBBA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733" v="1292" actId="2696"/>
          <pc:sldLayoutMkLst>
            <pc:docMk/>
            <pc:sldMasterMk cId="495016549" sldId="2147483648"/>
            <pc:sldLayoutMk cId="4254230282" sldId="2147483659"/>
          </pc:sldLayoutMkLst>
          <pc:spChg chg="del">
            <ac:chgData name="Josh Cooper" userId="daecdff2-2c86-45d5-9dc5-33d360948956" providerId="ADAL" clId="{9DFC1F93-DC2B-4762-9C5E-F1063D2B33B0}" dt="2022-04-22T13:52:56.722" v="1289"/>
            <ac:spMkLst>
              <pc:docMk/>
              <pc:sldMasterMk cId="495016549" sldId="2147483648"/>
              <pc:sldLayoutMk cId="4254230282" sldId="2147483659"/>
              <ac:spMk id="9" creationId="{56085F51-D4DF-498A-9DFE-3A8EF72354A3}"/>
            </ac:spMkLst>
          </pc:spChg>
          <pc:spChg chg="del">
            <ac:chgData name="Josh Cooper" userId="daecdff2-2c86-45d5-9dc5-33d360948956" providerId="ADAL" clId="{9DFC1F93-DC2B-4762-9C5E-F1063D2B33B0}" dt="2022-04-22T13:52:56.727" v="1291"/>
            <ac:spMkLst>
              <pc:docMk/>
              <pc:sldMasterMk cId="495016549" sldId="2147483648"/>
              <pc:sldLayoutMk cId="4254230282" sldId="2147483659"/>
              <ac:spMk id="10" creationId="{E88A04F5-B199-410A-A061-E81BC599ABA0}"/>
            </ac:spMkLst>
          </pc:spChg>
          <pc:picChg chg="del">
            <ac:chgData name="Josh Cooper" userId="daecdff2-2c86-45d5-9dc5-33d360948956" providerId="ADAL" clId="{9DFC1F93-DC2B-4762-9C5E-F1063D2B33B0}" dt="2022-04-22T13:52:56.716" v="1287"/>
            <ac:picMkLst>
              <pc:docMk/>
              <pc:sldMasterMk cId="495016549" sldId="2147483648"/>
              <pc:sldLayoutMk cId="4254230282" sldId="2147483659"/>
              <ac:picMk id="6" creationId="{471C0D18-7C97-422D-8935-50DAF3CE7DC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710" v="1285" actId="2696"/>
          <pc:sldLayoutMkLst>
            <pc:docMk/>
            <pc:sldMasterMk cId="495016549" sldId="2147483648"/>
            <pc:sldLayoutMk cId="2583305497" sldId="2147483660"/>
          </pc:sldLayoutMkLst>
          <pc:spChg chg="del">
            <ac:chgData name="Josh Cooper" userId="daecdff2-2c86-45d5-9dc5-33d360948956" providerId="ADAL" clId="{9DFC1F93-DC2B-4762-9C5E-F1063D2B33B0}" dt="2022-04-22T13:52:56.698" v="1282"/>
            <ac:spMkLst>
              <pc:docMk/>
              <pc:sldMasterMk cId="495016549" sldId="2147483648"/>
              <pc:sldLayoutMk cId="2583305497" sldId="2147483660"/>
              <ac:spMk id="3" creationId="{918D898B-F969-48C2-BD09-96571C048892}"/>
            </ac:spMkLst>
          </pc:spChg>
          <pc:spChg chg="del">
            <ac:chgData name="Josh Cooper" userId="daecdff2-2c86-45d5-9dc5-33d360948956" providerId="ADAL" clId="{9DFC1F93-DC2B-4762-9C5E-F1063D2B33B0}" dt="2022-04-22T13:52:56.702" v="1284"/>
            <ac:spMkLst>
              <pc:docMk/>
              <pc:sldMasterMk cId="495016549" sldId="2147483648"/>
              <pc:sldLayoutMk cId="2583305497" sldId="2147483660"/>
              <ac:spMk id="4" creationId="{5E3DA2A6-341B-48A8-8B4B-39E0C03E5A93}"/>
            </ac:spMkLst>
          </pc:spChg>
          <pc:picChg chg="del">
            <ac:chgData name="Josh Cooper" userId="daecdff2-2c86-45d5-9dc5-33d360948956" providerId="ADAL" clId="{9DFC1F93-DC2B-4762-9C5E-F1063D2B33B0}" dt="2022-04-22T13:52:56.692" v="1280"/>
            <ac:picMkLst>
              <pc:docMk/>
              <pc:sldMasterMk cId="495016549" sldId="2147483648"/>
              <pc:sldLayoutMk cId="2583305497" sldId="2147483660"/>
              <ac:picMk id="2" creationId="{12547741-FF4C-4771-B26E-3B6555D53813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617" v="1259" actId="2696"/>
          <pc:sldLayoutMkLst>
            <pc:docMk/>
            <pc:sldMasterMk cId="495016549" sldId="2147483648"/>
            <pc:sldLayoutMk cId="1531337881" sldId="2147483661"/>
          </pc:sldLayoutMkLst>
          <pc:spChg chg="del">
            <ac:chgData name="Josh Cooper" userId="daecdff2-2c86-45d5-9dc5-33d360948956" providerId="ADAL" clId="{9DFC1F93-DC2B-4762-9C5E-F1063D2B33B0}" dt="2022-04-22T13:52:56.607" v="1258"/>
            <ac:spMkLst>
              <pc:docMk/>
              <pc:sldMasterMk cId="495016549" sldId="2147483648"/>
              <pc:sldLayoutMk cId="1531337881" sldId="2147483661"/>
              <ac:spMk id="3" creationId="{843FD7F2-83E7-4D0E-8468-346F70AC817F}"/>
            </ac:spMkLst>
          </pc:spChg>
          <pc:picChg chg="del">
            <ac:chgData name="Josh Cooper" userId="daecdff2-2c86-45d5-9dc5-33d360948956" providerId="ADAL" clId="{9DFC1F93-DC2B-4762-9C5E-F1063D2B33B0}" dt="2022-04-22T13:52:56.600" v="1256"/>
            <ac:picMkLst>
              <pc:docMk/>
              <pc:sldMasterMk cId="495016549" sldId="2147483648"/>
              <pc:sldLayoutMk cId="1531337881" sldId="2147483661"/>
              <ac:picMk id="2" creationId="{5327197A-D9D3-4F47-B570-B4A246F1515D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594" v="1254" actId="2696"/>
          <pc:sldLayoutMkLst>
            <pc:docMk/>
            <pc:sldMasterMk cId="495016549" sldId="2147483648"/>
            <pc:sldLayoutMk cId="2825286768" sldId="2147483662"/>
          </pc:sldLayoutMkLst>
          <pc:spChg chg="del">
            <ac:chgData name="Josh Cooper" userId="daecdff2-2c86-45d5-9dc5-33d360948956" providerId="ADAL" clId="{9DFC1F93-DC2B-4762-9C5E-F1063D2B33B0}" dt="2022-04-22T13:52:56.580" v="1251"/>
            <ac:spMkLst>
              <pc:docMk/>
              <pc:sldMasterMk cId="495016549" sldId="2147483648"/>
              <pc:sldLayoutMk cId="2825286768" sldId="2147483662"/>
              <ac:spMk id="8" creationId="{7C96F5F3-DC0F-447C-B563-F86AB49DA749}"/>
            </ac:spMkLst>
          </pc:spChg>
          <pc:spChg chg="del">
            <ac:chgData name="Josh Cooper" userId="daecdff2-2c86-45d5-9dc5-33d360948956" providerId="ADAL" clId="{9DFC1F93-DC2B-4762-9C5E-F1063D2B33B0}" dt="2022-04-22T13:52:56.587" v="1253"/>
            <ac:spMkLst>
              <pc:docMk/>
              <pc:sldMasterMk cId="495016549" sldId="2147483648"/>
              <pc:sldLayoutMk cId="2825286768" sldId="2147483662"/>
              <ac:spMk id="9" creationId="{ED662F1D-A490-453F-8CC6-DB3C63B6A4A8}"/>
            </ac:spMkLst>
          </pc:spChg>
          <pc:picChg chg="del">
            <ac:chgData name="Josh Cooper" userId="daecdff2-2c86-45d5-9dc5-33d360948956" providerId="ADAL" clId="{9DFC1F93-DC2B-4762-9C5E-F1063D2B33B0}" dt="2022-04-22T13:52:56.574" v="1249"/>
            <ac:picMkLst>
              <pc:docMk/>
              <pc:sldMasterMk cId="495016549" sldId="2147483648"/>
              <pc:sldLayoutMk cId="2825286768" sldId="2147483662"/>
              <ac:picMk id="3" creationId="{345FD33B-C175-4375-ABD5-9DE98571716D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564" v="1247" actId="2696"/>
          <pc:sldLayoutMkLst>
            <pc:docMk/>
            <pc:sldMasterMk cId="495016549" sldId="2147483648"/>
            <pc:sldLayoutMk cId="3194694799" sldId="2147483663"/>
          </pc:sldLayoutMkLst>
          <pc:spChg chg="del">
            <ac:chgData name="Josh Cooper" userId="daecdff2-2c86-45d5-9dc5-33d360948956" providerId="ADAL" clId="{9DFC1F93-DC2B-4762-9C5E-F1063D2B33B0}" dt="2022-04-22T13:52:56.542" v="1244"/>
            <ac:spMkLst>
              <pc:docMk/>
              <pc:sldMasterMk cId="495016549" sldId="2147483648"/>
              <pc:sldLayoutMk cId="3194694799" sldId="2147483663"/>
              <ac:spMk id="3" creationId="{57D61610-05EF-4361-BCBA-B4EABF43E345}"/>
            </ac:spMkLst>
          </pc:spChg>
          <pc:spChg chg="del">
            <ac:chgData name="Josh Cooper" userId="daecdff2-2c86-45d5-9dc5-33d360948956" providerId="ADAL" clId="{9DFC1F93-DC2B-4762-9C5E-F1063D2B33B0}" dt="2022-04-22T13:52:56.550" v="1246"/>
            <ac:spMkLst>
              <pc:docMk/>
              <pc:sldMasterMk cId="495016549" sldId="2147483648"/>
              <pc:sldLayoutMk cId="3194694799" sldId="2147483663"/>
              <ac:spMk id="4" creationId="{4C6E56ED-9130-4CCB-9943-043EDEF7FB2D}"/>
            </ac:spMkLst>
          </pc:spChg>
          <pc:picChg chg="del">
            <ac:chgData name="Josh Cooper" userId="daecdff2-2c86-45d5-9dc5-33d360948956" providerId="ADAL" clId="{9DFC1F93-DC2B-4762-9C5E-F1063D2B33B0}" dt="2022-04-22T13:52:56.535" v="1242"/>
            <ac:picMkLst>
              <pc:docMk/>
              <pc:sldMasterMk cId="495016549" sldId="2147483648"/>
              <pc:sldLayoutMk cId="3194694799" sldId="2147483663"/>
              <ac:picMk id="2" creationId="{CB0EEAFF-F06A-4801-A07F-9CD6D4771226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415" v="1221" actId="2696"/>
          <pc:sldLayoutMkLst>
            <pc:docMk/>
            <pc:sldMasterMk cId="495016549" sldId="2147483648"/>
            <pc:sldLayoutMk cId="488349341" sldId="2147483664"/>
          </pc:sldLayoutMkLst>
          <pc:spChg chg="del">
            <ac:chgData name="Josh Cooper" userId="daecdff2-2c86-45d5-9dc5-33d360948956" providerId="ADAL" clId="{9DFC1F93-DC2B-4762-9C5E-F1063D2B33B0}" dt="2022-04-22T13:52:56.405" v="1220"/>
            <ac:spMkLst>
              <pc:docMk/>
              <pc:sldMasterMk cId="495016549" sldId="2147483648"/>
              <pc:sldLayoutMk cId="488349341" sldId="2147483664"/>
              <ac:spMk id="3" creationId="{4C5CCD2D-E1E8-47FA-87EE-0E3F993503BA}"/>
            </ac:spMkLst>
          </pc:spChg>
          <pc:picChg chg="del">
            <ac:chgData name="Josh Cooper" userId="daecdff2-2c86-45d5-9dc5-33d360948956" providerId="ADAL" clId="{9DFC1F93-DC2B-4762-9C5E-F1063D2B33B0}" dt="2022-04-22T13:52:56.399" v="1218"/>
            <ac:picMkLst>
              <pc:docMk/>
              <pc:sldMasterMk cId="495016549" sldId="2147483648"/>
              <pc:sldLayoutMk cId="488349341" sldId="2147483664"/>
              <ac:picMk id="2" creationId="{60989F53-9705-4746-8B70-E3946B65A9E8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392" v="1216" actId="2696"/>
          <pc:sldLayoutMkLst>
            <pc:docMk/>
            <pc:sldMasterMk cId="495016549" sldId="2147483648"/>
            <pc:sldLayoutMk cId="4053870172" sldId="2147483665"/>
          </pc:sldLayoutMkLst>
          <pc:spChg chg="del">
            <ac:chgData name="Josh Cooper" userId="daecdff2-2c86-45d5-9dc5-33d360948956" providerId="ADAL" clId="{9DFC1F93-DC2B-4762-9C5E-F1063D2B33B0}" dt="2022-04-22T13:52:56.377" v="1213"/>
            <ac:spMkLst>
              <pc:docMk/>
              <pc:sldMasterMk cId="495016549" sldId="2147483648"/>
              <pc:sldLayoutMk cId="4053870172" sldId="2147483665"/>
              <ac:spMk id="8" creationId="{3E4E1AEF-5797-4A04-A9A2-34439313FE1A}"/>
            </ac:spMkLst>
          </pc:spChg>
          <pc:spChg chg="del">
            <ac:chgData name="Josh Cooper" userId="daecdff2-2c86-45d5-9dc5-33d360948956" providerId="ADAL" clId="{9DFC1F93-DC2B-4762-9C5E-F1063D2B33B0}" dt="2022-04-22T13:52:56.384" v="1215"/>
            <ac:spMkLst>
              <pc:docMk/>
              <pc:sldMasterMk cId="495016549" sldId="2147483648"/>
              <pc:sldLayoutMk cId="4053870172" sldId="2147483665"/>
              <ac:spMk id="9" creationId="{C85E29F4-3D6D-4092-83CF-B0C877AF37E6}"/>
            </ac:spMkLst>
          </pc:spChg>
          <pc:picChg chg="del">
            <ac:chgData name="Josh Cooper" userId="daecdff2-2c86-45d5-9dc5-33d360948956" providerId="ADAL" clId="{9DFC1F93-DC2B-4762-9C5E-F1063D2B33B0}" dt="2022-04-22T13:52:56.367" v="1211"/>
            <ac:picMkLst>
              <pc:docMk/>
              <pc:sldMasterMk cId="495016549" sldId="2147483648"/>
              <pc:sldLayoutMk cId="4053870172" sldId="2147483665"/>
              <ac:picMk id="3" creationId="{35D24CA8-BCAC-4996-BA1E-89CC913EB8E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359" v="1209" actId="2696"/>
          <pc:sldLayoutMkLst>
            <pc:docMk/>
            <pc:sldMasterMk cId="495016549" sldId="2147483648"/>
            <pc:sldLayoutMk cId="3908615846" sldId="2147483666"/>
          </pc:sldLayoutMkLst>
          <pc:spChg chg="del">
            <ac:chgData name="Josh Cooper" userId="daecdff2-2c86-45d5-9dc5-33d360948956" providerId="ADAL" clId="{9DFC1F93-DC2B-4762-9C5E-F1063D2B33B0}" dt="2022-04-22T13:52:56.334" v="1206"/>
            <ac:spMkLst>
              <pc:docMk/>
              <pc:sldMasterMk cId="495016549" sldId="2147483648"/>
              <pc:sldLayoutMk cId="3908615846" sldId="2147483666"/>
              <ac:spMk id="4" creationId="{4DDB95D4-257D-4844-BADA-F2D103583181}"/>
            </ac:spMkLst>
          </pc:spChg>
          <pc:spChg chg="del">
            <ac:chgData name="Josh Cooper" userId="daecdff2-2c86-45d5-9dc5-33d360948956" providerId="ADAL" clId="{9DFC1F93-DC2B-4762-9C5E-F1063D2B33B0}" dt="2022-04-22T13:52:56.346" v="1208"/>
            <ac:spMkLst>
              <pc:docMk/>
              <pc:sldMasterMk cId="495016549" sldId="2147483648"/>
              <pc:sldLayoutMk cId="3908615846" sldId="2147483666"/>
              <ac:spMk id="5" creationId="{0C2713C1-D3D5-4A4F-8FF9-8F12E8CE926E}"/>
            </ac:spMkLst>
          </pc:spChg>
          <pc:picChg chg="del">
            <ac:chgData name="Josh Cooper" userId="daecdff2-2c86-45d5-9dc5-33d360948956" providerId="ADAL" clId="{9DFC1F93-DC2B-4762-9C5E-F1063D2B33B0}" dt="2022-04-22T13:52:56.325" v="1204"/>
            <ac:picMkLst>
              <pc:docMk/>
              <pc:sldMasterMk cId="495016549" sldId="2147483648"/>
              <pc:sldLayoutMk cId="3908615846" sldId="2147483666"/>
              <ac:picMk id="3" creationId="{95307FCB-7FE7-4AF6-A340-766EDFB2B4D7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235" v="1183" actId="2696"/>
          <pc:sldLayoutMkLst>
            <pc:docMk/>
            <pc:sldMasterMk cId="495016549" sldId="2147483648"/>
            <pc:sldLayoutMk cId="783749186" sldId="2147483667"/>
          </pc:sldLayoutMkLst>
          <pc:spChg chg="del">
            <ac:chgData name="Josh Cooper" userId="daecdff2-2c86-45d5-9dc5-33d360948956" providerId="ADAL" clId="{9DFC1F93-DC2B-4762-9C5E-F1063D2B33B0}" dt="2022-04-22T13:52:56.228" v="1182"/>
            <ac:spMkLst>
              <pc:docMk/>
              <pc:sldMasterMk cId="495016549" sldId="2147483648"/>
              <pc:sldLayoutMk cId="783749186" sldId="2147483667"/>
              <ac:spMk id="3" creationId="{6D4F3FC0-B59B-465F-8DCB-ABA94BBFCE07}"/>
            </ac:spMkLst>
          </pc:spChg>
          <pc:picChg chg="del">
            <ac:chgData name="Josh Cooper" userId="daecdff2-2c86-45d5-9dc5-33d360948956" providerId="ADAL" clId="{9DFC1F93-DC2B-4762-9C5E-F1063D2B33B0}" dt="2022-04-22T13:52:56.223" v="1180"/>
            <ac:picMkLst>
              <pc:docMk/>
              <pc:sldMasterMk cId="495016549" sldId="2147483648"/>
              <pc:sldLayoutMk cId="783749186" sldId="2147483667"/>
              <ac:picMk id="2" creationId="{3AAAE974-797A-49C5-A8E9-910FC403736B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7.106" v="1394" actId="2696"/>
          <pc:sldLayoutMkLst>
            <pc:docMk/>
            <pc:sldMasterMk cId="495016549" sldId="2147483648"/>
            <pc:sldLayoutMk cId="317522747" sldId="2147483669"/>
          </pc:sldLayoutMkLst>
          <pc:spChg chg="del">
            <ac:chgData name="Josh Cooper" userId="daecdff2-2c86-45d5-9dc5-33d360948956" providerId="ADAL" clId="{9DFC1F93-DC2B-4762-9C5E-F1063D2B33B0}" dt="2022-04-22T13:52:57.095" v="1391"/>
            <ac:spMkLst>
              <pc:docMk/>
              <pc:sldMasterMk cId="495016549" sldId="2147483648"/>
              <pc:sldLayoutMk cId="317522747" sldId="214748366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7.099" v="1393"/>
            <ac:spMkLst>
              <pc:docMk/>
              <pc:sldMasterMk cId="495016549" sldId="2147483648"/>
              <pc:sldLayoutMk cId="317522747" sldId="214748366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7.091" v="1389"/>
            <ac:picMkLst>
              <pc:docMk/>
              <pc:sldMasterMk cId="495016549" sldId="2147483648"/>
              <pc:sldLayoutMk cId="317522747" sldId="214748366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7.084" v="1387" actId="2696"/>
          <pc:sldLayoutMkLst>
            <pc:docMk/>
            <pc:sldMasterMk cId="495016549" sldId="2147483648"/>
            <pc:sldLayoutMk cId="1100474013" sldId="2147483670"/>
          </pc:sldLayoutMkLst>
          <pc:spChg chg="del">
            <ac:chgData name="Josh Cooper" userId="daecdff2-2c86-45d5-9dc5-33d360948956" providerId="ADAL" clId="{9DFC1F93-DC2B-4762-9C5E-F1063D2B33B0}" dt="2022-04-22T13:52:57.077" v="1386"/>
            <ac:spMkLst>
              <pc:docMk/>
              <pc:sldMasterMk cId="495016549" sldId="2147483648"/>
              <pc:sldLayoutMk cId="1100474013" sldId="2147483670"/>
              <ac:spMk id="8" creationId="{4EA25F86-9891-481D-B0B2-8D0E62C3CAD2}"/>
            </ac:spMkLst>
          </pc:spChg>
          <pc:picChg chg="del">
            <ac:chgData name="Josh Cooper" userId="daecdff2-2c86-45d5-9dc5-33d360948956" providerId="ADAL" clId="{9DFC1F93-DC2B-4762-9C5E-F1063D2B33B0}" dt="2022-04-22T13:52:57.073" v="1384"/>
            <ac:picMkLst>
              <pc:docMk/>
              <pc:sldMasterMk cId="495016549" sldId="2147483648"/>
              <pc:sldLayoutMk cId="1100474013" sldId="2147483670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966" v="1354" actId="2696"/>
          <pc:sldLayoutMkLst>
            <pc:docMk/>
            <pc:sldMasterMk cId="495016549" sldId="2147483648"/>
            <pc:sldLayoutMk cId="2622775588" sldId="2147483671"/>
          </pc:sldLayoutMkLst>
          <pc:spChg chg="del">
            <ac:chgData name="Josh Cooper" userId="daecdff2-2c86-45d5-9dc5-33d360948956" providerId="ADAL" clId="{9DFC1F93-DC2B-4762-9C5E-F1063D2B33B0}" dt="2022-04-22T13:52:56.953" v="1351"/>
            <ac:spMkLst>
              <pc:docMk/>
              <pc:sldMasterMk cId="495016549" sldId="2147483648"/>
              <pc:sldLayoutMk cId="2622775588" sldId="2147483671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6.959" v="1353"/>
            <ac:spMkLst>
              <pc:docMk/>
              <pc:sldMasterMk cId="495016549" sldId="2147483648"/>
              <pc:sldLayoutMk cId="2622775588" sldId="2147483671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6.946" v="1349"/>
            <ac:picMkLst>
              <pc:docMk/>
              <pc:sldMasterMk cId="495016549" sldId="2147483648"/>
              <pc:sldLayoutMk cId="2622775588" sldId="2147483671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939" v="1347" actId="2696"/>
          <pc:sldLayoutMkLst>
            <pc:docMk/>
            <pc:sldMasterMk cId="495016549" sldId="2147483648"/>
            <pc:sldLayoutMk cId="806043131" sldId="2147483672"/>
          </pc:sldLayoutMkLst>
          <pc:spChg chg="del">
            <ac:chgData name="Josh Cooper" userId="daecdff2-2c86-45d5-9dc5-33d360948956" providerId="ADAL" clId="{9DFC1F93-DC2B-4762-9C5E-F1063D2B33B0}" dt="2022-04-22T13:52:56.930" v="1346"/>
            <ac:spMkLst>
              <pc:docMk/>
              <pc:sldMasterMk cId="495016549" sldId="2147483648"/>
              <pc:sldLayoutMk cId="806043131" sldId="2147483672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DFC1F93-DC2B-4762-9C5E-F1063D2B33B0}" dt="2022-04-22T13:52:56.924" v="1344"/>
            <ac:picMkLst>
              <pc:docMk/>
              <pc:sldMasterMk cId="495016549" sldId="2147483648"/>
              <pc:sldLayoutMk cId="806043131" sldId="2147483672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829" v="1316" actId="2696"/>
          <pc:sldLayoutMkLst>
            <pc:docMk/>
            <pc:sldMasterMk cId="495016549" sldId="2147483648"/>
            <pc:sldLayoutMk cId="1433944187" sldId="2147483673"/>
          </pc:sldLayoutMkLst>
          <pc:spChg chg="del">
            <ac:chgData name="Josh Cooper" userId="daecdff2-2c86-45d5-9dc5-33d360948956" providerId="ADAL" clId="{9DFC1F93-DC2B-4762-9C5E-F1063D2B33B0}" dt="2022-04-22T13:52:56.817" v="1313"/>
            <ac:spMkLst>
              <pc:docMk/>
              <pc:sldMasterMk cId="495016549" sldId="2147483648"/>
              <pc:sldLayoutMk cId="1433944187" sldId="2147483673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6.822" v="1315"/>
            <ac:spMkLst>
              <pc:docMk/>
              <pc:sldMasterMk cId="495016549" sldId="2147483648"/>
              <pc:sldLayoutMk cId="1433944187" sldId="2147483673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6.813" v="1311"/>
            <ac:picMkLst>
              <pc:docMk/>
              <pc:sldMasterMk cId="495016549" sldId="2147483648"/>
              <pc:sldLayoutMk cId="1433944187" sldId="2147483673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806" v="1309" actId="2696"/>
          <pc:sldLayoutMkLst>
            <pc:docMk/>
            <pc:sldMasterMk cId="495016549" sldId="2147483648"/>
            <pc:sldLayoutMk cId="1190402551" sldId="2147483674"/>
          </pc:sldLayoutMkLst>
          <pc:spChg chg="del">
            <ac:chgData name="Josh Cooper" userId="daecdff2-2c86-45d5-9dc5-33d360948956" providerId="ADAL" clId="{9DFC1F93-DC2B-4762-9C5E-F1063D2B33B0}" dt="2022-04-22T13:52:56.798" v="1308"/>
            <ac:spMkLst>
              <pc:docMk/>
              <pc:sldMasterMk cId="495016549" sldId="2147483648"/>
              <pc:sldLayoutMk cId="1190402551" sldId="2147483674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DFC1F93-DC2B-4762-9C5E-F1063D2B33B0}" dt="2022-04-22T13:52:56.793" v="1306"/>
            <ac:picMkLst>
              <pc:docMk/>
              <pc:sldMasterMk cId="495016549" sldId="2147483648"/>
              <pc:sldLayoutMk cId="1190402551" sldId="2147483674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685" v="1278" actId="2696"/>
          <pc:sldLayoutMkLst>
            <pc:docMk/>
            <pc:sldMasterMk cId="495016549" sldId="2147483648"/>
            <pc:sldLayoutMk cId="3041086344" sldId="2147483675"/>
          </pc:sldLayoutMkLst>
          <pc:spChg chg="del">
            <ac:chgData name="Josh Cooper" userId="daecdff2-2c86-45d5-9dc5-33d360948956" providerId="ADAL" clId="{9DFC1F93-DC2B-4762-9C5E-F1063D2B33B0}" dt="2022-04-22T13:52:56.673" v="1275"/>
            <ac:spMkLst>
              <pc:docMk/>
              <pc:sldMasterMk cId="495016549" sldId="2147483648"/>
              <pc:sldLayoutMk cId="3041086344" sldId="2147483675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6.678" v="1277"/>
            <ac:spMkLst>
              <pc:docMk/>
              <pc:sldMasterMk cId="495016549" sldId="2147483648"/>
              <pc:sldLayoutMk cId="3041086344" sldId="2147483675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6.667" v="1273"/>
            <ac:picMkLst>
              <pc:docMk/>
              <pc:sldMasterMk cId="495016549" sldId="2147483648"/>
              <pc:sldLayoutMk cId="3041086344" sldId="2147483675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660" v="1271" actId="2696"/>
          <pc:sldLayoutMkLst>
            <pc:docMk/>
            <pc:sldMasterMk cId="495016549" sldId="2147483648"/>
            <pc:sldLayoutMk cId="2986531491" sldId="2147483676"/>
          </pc:sldLayoutMkLst>
          <pc:spChg chg="del">
            <ac:chgData name="Josh Cooper" userId="daecdff2-2c86-45d5-9dc5-33d360948956" providerId="ADAL" clId="{9DFC1F93-DC2B-4762-9C5E-F1063D2B33B0}" dt="2022-04-22T13:52:56.652" v="1270"/>
            <ac:spMkLst>
              <pc:docMk/>
              <pc:sldMasterMk cId="495016549" sldId="2147483648"/>
              <pc:sldLayoutMk cId="2986531491" sldId="2147483676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DFC1F93-DC2B-4762-9C5E-F1063D2B33B0}" dt="2022-04-22T13:52:56.648" v="1268"/>
            <ac:picMkLst>
              <pc:docMk/>
              <pc:sldMasterMk cId="495016549" sldId="2147483648"/>
              <pc:sldLayoutMk cId="2986531491" sldId="2147483676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525" v="1240" actId="2696"/>
          <pc:sldLayoutMkLst>
            <pc:docMk/>
            <pc:sldMasterMk cId="495016549" sldId="2147483648"/>
            <pc:sldLayoutMk cId="409742594" sldId="2147483677"/>
          </pc:sldLayoutMkLst>
          <pc:spChg chg="del">
            <ac:chgData name="Josh Cooper" userId="daecdff2-2c86-45d5-9dc5-33d360948956" providerId="ADAL" clId="{9DFC1F93-DC2B-4762-9C5E-F1063D2B33B0}" dt="2022-04-22T13:52:56.493" v="1237"/>
            <ac:spMkLst>
              <pc:docMk/>
              <pc:sldMasterMk cId="495016549" sldId="2147483648"/>
              <pc:sldLayoutMk cId="409742594" sldId="2147483677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6.514" v="1239"/>
            <ac:spMkLst>
              <pc:docMk/>
              <pc:sldMasterMk cId="495016549" sldId="2147483648"/>
              <pc:sldLayoutMk cId="409742594" sldId="2147483677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6.485" v="1235"/>
            <ac:picMkLst>
              <pc:docMk/>
              <pc:sldMasterMk cId="495016549" sldId="2147483648"/>
              <pc:sldLayoutMk cId="409742594" sldId="2147483677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477" v="1233" actId="2696"/>
          <pc:sldLayoutMkLst>
            <pc:docMk/>
            <pc:sldMasterMk cId="495016549" sldId="2147483648"/>
            <pc:sldLayoutMk cId="2111782" sldId="2147483678"/>
          </pc:sldLayoutMkLst>
          <pc:spChg chg="del">
            <ac:chgData name="Josh Cooper" userId="daecdff2-2c86-45d5-9dc5-33d360948956" providerId="ADAL" clId="{9DFC1F93-DC2B-4762-9C5E-F1063D2B33B0}" dt="2022-04-22T13:52:56.459" v="1232"/>
            <ac:spMkLst>
              <pc:docMk/>
              <pc:sldMasterMk cId="495016549" sldId="2147483648"/>
              <pc:sldLayoutMk cId="2111782" sldId="2147483678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DFC1F93-DC2B-4762-9C5E-F1063D2B33B0}" dt="2022-04-22T13:52:56.451" v="1230"/>
            <ac:picMkLst>
              <pc:docMk/>
              <pc:sldMasterMk cId="495016549" sldId="2147483648"/>
              <pc:sldLayoutMk cId="2111782" sldId="2147483678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316" v="1202" actId="2696"/>
          <pc:sldLayoutMkLst>
            <pc:docMk/>
            <pc:sldMasterMk cId="495016549" sldId="2147483648"/>
            <pc:sldLayoutMk cId="1053637479" sldId="2147483679"/>
          </pc:sldLayoutMkLst>
          <pc:spChg chg="del">
            <ac:chgData name="Josh Cooper" userId="daecdff2-2c86-45d5-9dc5-33d360948956" providerId="ADAL" clId="{9DFC1F93-DC2B-4762-9C5E-F1063D2B33B0}" dt="2022-04-22T13:52:56.297" v="1199"/>
            <ac:spMkLst>
              <pc:docMk/>
              <pc:sldMasterMk cId="495016549" sldId="2147483648"/>
              <pc:sldLayoutMk cId="1053637479" sldId="214748367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DFC1F93-DC2B-4762-9C5E-F1063D2B33B0}" dt="2022-04-22T13:52:56.301" v="1201"/>
            <ac:spMkLst>
              <pc:docMk/>
              <pc:sldMasterMk cId="495016549" sldId="2147483648"/>
              <pc:sldLayoutMk cId="1053637479" sldId="214748367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DFC1F93-DC2B-4762-9C5E-F1063D2B33B0}" dt="2022-04-22T13:52:56.292" v="1197"/>
            <ac:picMkLst>
              <pc:docMk/>
              <pc:sldMasterMk cId="495016549" sldId="2147483648"/>
              <pc:sldLayoutMk cId="1053637479" sldId="214748367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285" v="1195" actId="2696"/>
          <pc:sldLayoutMkLst>
            <pc:docMk/>
            <pc:sldMasterMk cId="495016549" sldId="2147483648"/>
            <pc:sldLayoutMk cId="3884810019" sldId="2147483680"/>
          </pc:sldLayoutMkLst>
          <pc:spChg chg="del">
            <ac:chgData name="Josh Cooper" userId="daecdff2-2c86-45d5-9dc5-33d360948956" providerId="ADAL" clId="{9DFC1F93-DC2B-4762-9C5E-F1063D2B33B0}" dt="2022-04-22T13:52:56.278" v="1194"/>
            <ac:spMkLst>
              <pc:docMk/>
              <pc:sldMasterMk cId="495016549" sldId="2147483648"/>
              <pc:sldLayoutMk cId="3884810019" sldId="2147483680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DFC1F93-DC2B-4762-9C5E-F1063D2B33B0}" dt="2022-04-22T13:52:56.271" v="1192"/>
            <ac:picMkLst>
              <pc:docMk/>
              <pc:sldMasterMk cId="495016549" sldId="2147483648"/>
              <pc:sldLayoutMk cId="3884810019" sldId="2147483680"/>
              <ac:picMk id="6" creationId="{54D29493-C804-4451-B118-2E791354C522}"/>
            </ac:picMkLst>
          </pc:picChg>
        </pc:sldLayoutChg>
        <pc:sldLayoutChg chg="del">
          <pc:chgData name="Josh Cooper" userId="daecdff2-2c86-45d5-9dc5-33d360948956" providerId="ADAL" clId="{9DFC1F93-DC2B-4762-9C5E-F1063D2B33B0}" dt="2022-04-22T13:52:56.215" v="1178" actId="2696"/>
          <pc:sldLayoutMkLst>
            <pc:docMk/>
            <pc:sldMasterMk cId="495016549" sldId="2147483648"/>
            <pc:sldLayoutMk cId="549332025" sldId="2147483686"/>
          </pc:sldLayoutMkLst>
        </pc:sldLayoutChg>
        <pc:sldLayoutChg chg="delSp del mod">
          <pc:chgData name="Josh Cooper" userId="daecdff2-2c86-45d5-9dc5-33d360948956" providerId="ADAL" clId="{9DFC1F93-DC2B-4762-9C5E-F1063D2B33B0}" dt="2022-04-22T13:52:57.067" v="1382" actId="2696"/>
          <pc:sldLayoutMkLst>
            <pc:docMk/>
            <pc:sldMasterMk cId="495016549" sldId="2147483648"/>
            <pc:sldLayoutMk cId="375494879" sldId="2147483688"/>
          </pc:sldLayoutMkLst>
          <pc:spChg chg="del">
            <ac:chgData name="Josh Cooper" userId="daecdff2-2c86-45d5-9dc5-33d360948956" providerId="ADAL" clId="{9DFC1F93-DC2B-4762-9C5E-F1063D2B33B0}" dt="2022-04-22T13:52:57.052" v="1379"/>
            <ac:spMkLst>
              <pc:docMk/>
              <pc:sldMasterMk cId="495016549" sldId="2147483648"/>
              <pc:sldLayoutMk cId="375494879" sldId="2147483688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7.060" v="1381"/>
            <ac:spMkLst>
              <pc:docMk/>
              <pc:sldMasterMk cId="495016549" sldId="2147483648"/>
              <pc:sldLayoutMk cId="375494879" sldId="2147483688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7.048" v="1377"/>
            <ac:picMkLst>
              <pc:docMk/>
              <pc:sldMasterMk cId="495016549" sldId="2147483648"/>
              <pc:sldLayoutMk cId="375494879" sldId="2147483688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917" v="1342" actId="2696"/>
          <pc:sldLayoutMkLst>
            <pc:docMk/>
            <pc:sldMasterMk cId="495016549" sldId="2147483648"/>
            <pc:sldLayoutMk cId="795150761" sldId="2147483689"/>
          </pc:sldLayoutMkLst>
          <pc:spChg chg="del">
            <ac:chgData name="Josh Cooper" userId="daecdff2-2c86-45d5-9dc5-33d360948956" providerId="ADAL" clId="{9DFC1F93-DC2B-4762-9C5E-F1063D2B33B0}" dt="2022-04-22T13:52:56.906" v="1339"/>
            <ac:spMkLst>
              <pc:docMk/>
              <pc:sldMasterMk cId="495016549" sldId="2147483648"/>
              <pc:sldLayoutMk cId="795150761" sldId="2147483689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6.911" v="1341"/>
            <ac:spMkLst>
              <pc:docMk/>
              <pc:sldMasterMk cId="495016549" sldId="2147483648"/>
              <pc:sldLayoutMk cId="795150761" sldId="2147483689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6.901" v="1337"/>
            <ac:picMkLst>
              <pc:docMk/>
              <pc:sldMasterMk cId="495016549" sldId="2147483648"/>
              <pc:sldLayoutMk cId="795150761" sldId="2147483689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786" v="1304" actId="2696"/>
          <pc:sldLayoutMkLst>
            <pc:docMk/>
            <pc:sldMasterMk cId="495016549" sldId="2147483648"/>
            <pc:sldLayoutMk cId="2047887597" sldId="2147483690"/>
          </pc:sldLayoutMkLst>
          <pc:spChg chg="del">
            <ac:chgData name="Josh Cooper" userId="daecdff2-2c86-45d5-9dc5-33d360948956" providerId="ADAL" clId="{9DFC1F93-DC2B-4762-9C5E-F1063D2B33B0}" dt="2022-04-22T13:52:56.773" v="1301"/>
            <ac:spMkLst>
              <pc:docMk/>
              <pc:sldMasterMk cId="495016549" sldId="2147483648"/>
              <pc:sldLayoutMk cId="2047887597" sldId="2147483690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6.779" v="1303"/>
            <ac:spMkLst>
              <pc:docMk/>
              <pc:sldMasterMk cId="495016549" sldId="2147483648"/>
              <pc:sldLayoutMk cId="2047887597" sldId="2147483690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6.767" v="1299"/>
            <ac:picMkLst>
              <pc:docMk/>
              <pc:sldMasterMk cId="495016549" sldId="2147483648"/>
              <pc:sldLayoutMk cId="2047887597" sldId="2147483690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642" v="1266" actId="2696"/>
          <pc:sldLayoutMkLst>
            <pc:docMk/>
            <pc:sldMasterMk cId="495016549" sldId="2147483648"/>
            <pc:sldLayoutMk cId="2967963696" sldId="2147483691"/>
          </pc:sldLayoutMkLst>
          <pc:spChg chg="del">
            <ac:chgData name="Josh Cooper" userId="daecdff2-2c86-45d5-9dc5-33d360948956" providerId="ADAL" clId="{9DFC1F93-DC2B-4762-9C5E-F1063D2B33B0}" dt="2022-04-22T13:52:56.629" v="1263"/>
            <ac:spMkLst>
              <pc:docMk/>
              <pc:sldMasterMk cId="495016549" sldId="2147483648"/>
              <pc:sldLayoutMk cId="2967963696" sldId="2147483691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6.634" v="1265"/>
            <ac:spMkLst>
              <pc:docMk/>
              <pc:sldMasterMk cId="495016549" sldId="2147483648"/>
              <pc:sldLayoutMk cId="2967963696" sldId="2147483691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6.624" v="1261"/>
            <ac:picMkLst>
              <pc:docMk/>
              <pc:sldMasterMk cId="495016549" sldId="2147483648"/>
              <pc:sldLayoutMk cId="2967963696" sldId="214748369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445" v="1228" actId="2696"/>
          <pc:sldLayoutMkLst>
            <pc:docMk/>
            <pc:sldMasterMk cId="495016549" sldId="2147483648"/>
            <pc:sldLayoutMk cId="1762023095" sldId="2147483692"/>
          </pc:sldLayoutMkLst>
          <pc:spChg chg="del">
            <ac:chgData name="Josh Cooper" userId="daecdff2-2c86-45d5-9dc5-33d360948956" providerId="ADAL" clId="{9DFC1F93-DC2B-4762-9C5E-F1063D2B33B0}" dt="2022-04-22T13:52:56.430" v="1225"/>
            <ac:spMkLst>
              <pc:docMk/>
              <pc:sldMasterMk cId="495016549" sldId="2147483648"/>
              <pc:sldLayoutMk cId="1762023095" sldId="2147483692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6.436" v="1227"/>
            <ac:spMkLst>
              <pc:docMk/>
              <pc:sldMasterMk cId="495016549" sldId="2147483648"/>
              <pc:sldLayoutMk cId="1762023095" sldId="2147483692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6.423" v="1223"/>
            <ac:picMkLst>
              <pc:docMk/>
              <pc:sldMasterMk cId="495016549" sldId="2147483648"/>
              <pc:sldLayoutMk cId="1762023095" sldId="2147483692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DFC1F93-DC2B-4762-9C5E-F1063D2B33B0}" dt="2022-04-22T13:52:56.262" v="1190" actId="2696"/>
          <pc:sldLayoutMkLst>
            <pc:docMk/>
            <pc:sldMasterMk cId="495016549" sldId="2147483648"/>
            <pc:sldLayoutMk cId="1985090895" sldId="2147483693"/>
          </pc:sldLayoutMkLst>
          <pc:spChg chg="del">
            <ac:chgData name="Josh Cooper" userId="daecdff2-2c86-45d5-9dc5-33d360948956" providerId="ADAL" clId="{9DFC1F93-DC2B-4762-9C5E-F1063D2B33B0}" dt="2022-04-22T13:52:56.248" v="1187"/>
            <ac:spMkLst>
              <pc:docMk/>
              <pc:sldMasterMk cId="495016549" sldId="2147483648"/>
              <pc:sldLayoutMk cId="1985090895" sldId="2147483693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DFC1F93-DC2B-4762-9C5E-F1063D2B33B0}" dt="2022-04-22T13:52:56.254" v="1189"/>
            <ac:spMkLst>
              <pc:docMk/>
              <pc:sldMasterMk cId="495016549" sldId="2147483648"/>
              <pc:sldLayoutMk cId="1985090895" sldId="2147483693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DFC1F93-DC2B-4762-9C5E-F1063D2B33B0}" dt="2022-04-22T13:52:56.243" v="1185"/>
            <ac:picMkLst>
              <pc:docMk/>
              <pc:sldMasterMk cId="495016549" sldId="2147483648"/>
              <pc:sldLayoutMk cId="1985090895" sldId="2147483693"/>
              <ac:picMk id="2" creationId="{FB96ACA1-465B-415F-A27E-AC4E52E0A31C}"/>
            </ac:picMkLst>
          </pc:picChg>
        </pc:sldLayoutChg>
        <pc:sldLayoutChg chg="delSp mod">
          <pc:chgData name="Josh Cooper" userId="daecdff2-2c86-45d5-9dc5-33d360948956" providerId="ADAL" clId="{9DFC1F93-DC2B-4762-9C5E-F1063D2B33B0}" dt="2022-04-22T13:52:24.223" v="1"/>
          <pc:sldLayoutMkLst>
            <pc:docMk/>
            <pc:sldMasterMk cId="495016549" sldId="2147483648"/>
            <pc:sldLayoutMk cId="810437714" sldId="2147483694"/>
          </pc:sldLayoutMkLst>
          <pc:spChg chg="del">
            <ac:chgData name="Josh Cooper" userId="daecdff2-2c86-45d5-9dc5-33d360948956" providerId="ADAL" clId="{9DFC1F93-DC2B-4762-9C5E-F1063D2B33B0}" dt="2022-04-22T13:52:24.223" v="1"/>
            <ac:spMkLst>
              <pc:docMk/>
              <pc:sldMasterMk cId="495016549" sldId="2147483648"/>
              <pc:sldLayoutMk cId="810437714" sldId="2147483694"/>
              <ac:spMk id="2" creationId="{7465E737-667D-4653-97D7-77B135174683}"/>
            </ac:spMkLst>
          </pc:spChg>
        </pc:sldLayoutChg>
      </pc:sldMasterChg>
    </pc:docChg>
  </pc:docChgLst>
  <pc:docChgLst>
    <pc:chgData name="Kyle Tidswell-Brown" userId="3518c4a0-5c99-4880-b127-cb60ccf11a39" providerId="ADAL" clId="{C7B42079-433D-47D4-863D-38F1A03DB361}"/>
    <pc:docChg chg="modSld">
      <pc:chgData name="Kyle Tidswell-Brown" userId="3518c4a0-5c99-4880-b127-cb60ccf11a39" providerId="ADAL" clId="{C7B42079-433D-47D4-863D-38F1A03DB361}" dt="2022-05-18T10:37:27.646" v="9" actId="6549"/>
      <pc:docMkLst>
        <pc:docMk/>
      </pc:docMkLst>
      <pc:sldChg chg="modSp mod">
        <pc:chgData name="Kyle Tidswell-Brown" userId="3518c4a0-5c99-4880-b127-cb60ccf11a39" providerId="ADAL" clId="{C7B42079-433D-47D4-863D-38F1A03DB361}" dt="2022-05-18T09:40:30.351" v="5" actId="6549"/>
        <pc:sldMkLst>
          <pc:docMk/>
          <pc:sldMk cId="2619508444" sldId="382"/>
        </pc:sldMkLst>
        <pc:spChg chg="mod">
          <ac:chgData name="Kyle Tidswell-Brown" userId="3518c4a0-5c99-4880-b127-cb60ccf11a39" providerId="ADAL" clId="{C7B42079-433D-47D4-863D-38F1A03DB361}" dt="2022-05-18T09:40:30.351" v="5" actId="6549"/>
          <ac:spMkLst>
            <pc:docMk/>
            <pc:sldMk cId="2619508444" sldId="382"/>
            <ac:spMk id="4" creationId="{926F8D4D-2346-4CFA-9BD3-A5BEBE99E713}"/>
          </ac:spMkLst>
        </pc:spChg>
      </pc:sldChg>
      <pc:sldChg chg="modSp mod">
        <pc:chgData name="Kyle Tidswell-Brown" userId="3518c4a0-5c99-4880-b127-cb60ccf11a39" providerId="ADAL" clId="{C7B42079-433D-47D4-863D-38F1A03DB361}" dt="2022-05-18T10:37:27.646" v="9" actId="6549"/>
        <pc:sldMkLst>
          <pc:docMk/>
          <pc:sldMk cId="1656527555" sldId="386"/>
        </pc:sldMkLst>
        <pc:spChg chg="mod">
          <ac:chgData name="Kyle Tidswell-Brown" userId="3518c4a0-5c99-4880-b127-cb60ccf11a39" providerId="ADAL" clId="{C7B42079-433D-47D4-863D-38F1A03DB361}" dt="2022-05-18T10:37:27.646" v="9" actId="6549"/>
          <ac:spMkLst>
            <pc:docMk/>
            <pc:sldMk cId="1656527555" sldId="386"/>
            <ac:spMk id="6" creationId="{7DAF3DC3-6380-4D8C-8686-6180FADC53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17BF2-78E1-4AB0-A408-61743D949862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43385-4FE7-4C85-BF00-81F083F73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4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12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3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0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0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9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9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4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2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4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3385-4FE7-4C85-BF00-81F083F73A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4377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1DCC41-393F-461A-AB2A-1714F479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603CB-3981-47B5-8209-FC42DAE83FEC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 Families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2B456-53BC-4AA9-9702-0FE8B508D488}"/>
              </a:ext>
            </a:extLst>
          </p:cNvPr>
          <p:cNvSpPr txBox="1"/>
          <p:nvPr/>
        </p:nvSpPr>
        <p:spPr>
          <a:xfrm>
            <a:off x="222328" y="3302000"/>
            <a:ext cx="9358313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Root Words, Prefixes and Suffixes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859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560FCC-B11A-44E3-8A78-C4F148B6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0107EEDC-A073-4601-AEA7-98B36A69C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01633"/>
              </p:ext>
            </p:extLst>
          </p:nvPr>
        </p:nvGraphicFramePr>
        <p:xfrm>
          <a:off x="3111500" y="859366"/>
          <a:ext cx="544968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56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1656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1656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unorder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1B6DFC22-85E8-44E8-A15F-AA1C98E43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0405"/>
              </p:ext>
            </p:extLst>
          </p:nvPr>
        </p:nvGraphicFramePr>
        <p:xfrm>
          <a:off x="3111500" y="2183569"/>
          <a:ext cx="544968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56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1656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1656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ing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ordering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2CE"/>
                          </a:solidFill>
                        </a:rPr>
                        <a:t>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ordered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ly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orderly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7641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C2776B-0A82-44EB-8750-176176468632}"/>
              </a:ext>
            </a:extLst>
          </p:cNvPr>
          <p:cNvSpPr txBox="1"/>
          <p:nvPr/>
        </p:nvSpPr>
        <p:spPr>
          <a:xfrm>
            <a:off x="261938" y="289357"/>
            <a:ext cx="11712575" cy="115703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‘un’ prefix and different suffixes can be added to the root word ‘order’.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vital to understand that ‘order’ is a root word and not a word with the ‘er’ suffix.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in its simplest form.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can also be noted that not every prefix or suffix applies to every root word.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34754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9042F5-5263-452E-8D54-972AB9B4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9559D5-75D7-4E59-B2EF-5A01DF26A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18609"/>
              </p:ext>
            </p:extLst>
          </p:nvPr>
        </p:nvGraphicFramePr>
        <p:xfrm>
          <a:off x="3238225" y="1595966"/>
          <a:ext cx="5760000" cy="27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unless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clear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unclear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untrue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9991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lock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unlock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4532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44DEC1-6651-42A5-A8EC-742BE1C9B389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many root words that can have the prefix ‘un’ added to them. The table below shows some more examples.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2595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D530D7-DCF6-498F-BE00-8275A416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1FEDEE-C337-46E4-B441-5A6CE0A34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61480"/>
              </p:ext>
            </p:extLst>
          </p:nvPr>
        </p:nvGraphicFramePr>
        <p:xfrm>
          <a:off x="3216000" y="1126066"/>
          <a:ext cx="576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ly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boldly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2CE"/>
                          </a:solidFill>
                        </a:rPr>
                        <a:t>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needless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amaze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ment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amazement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7641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amaze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ing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amazing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9236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B2CE"/>
                          </a:solidFill>
                        </a:rPr>
                        <a:t>ful</a:t>
                      </a:r>
                      <a:endParaRPr lang="en-GB" sz="2400" b="1" dirty="0">
                        <a:solidFill>
                          <a:srgbClr val="00B2CE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wonderful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44443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messy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2CE"/>
                          </a:solidFill>
                        </a:rPr>
                        <a:t>ness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messiness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94040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try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B2CE"/>
                          </a:solidFill>
                        </a:rPr>
                        <a:t>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tried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3516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BE07EB-D1BA-4F10-BBC9-94418A121EEC}"/>
              </a:ext>
            </a:extLst>
          </p:cNvPr>
          <p:cNvSpPr txBox="1"/>
          <p:nvPr/>
        </p:nvSpPr>
        <p:spPr>
          <a:xfrm>
            <a:off x="261938" y="289357"/>
            <a:ext cx="11712575" cy="6679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many root words that can have different suffixes added to them. The table below shows some more examples.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words have spelling rules that we have learnt.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dropping the ‘y’ and adding ‘i’ for ‘tried’.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7573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0F6D40-4DDB-4CA3-B62A-3CBBE9F9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3B46B0-02E8-4173-93C9-DCE50DB26D9B}"/>
              </a:ext>
            </a:extLst>
          </p:cNvPr>
          <p:cNvSpPr/>
          <p:nvPr/>
        </p:nvSpPr>
        <p:spPr>
          <a:xfrm>
            <a:off x="4479812" y="902855"/>
            <a:ext cx="1080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29C32A-35EA-44D2-B53D-727F7ED352E2}"/>
              </a:ext>
            </a:extLst>
          </p:cNvPr>
          <p:cNvSpPr/>
          <p:nvPr/>
        </p:nvSpPr>
        <p:spPr>
          <a:xfrm>
            <a:off x="6632189" y="902855"/>
            <a:ext cx="1080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FED6AC-390C-4244-BDD6-27B7980F1554}"/>
              </a:ext>
            </a:extLst>
          </p:cNvPr>
          <p:cNvSpPr/>
          <p:nvPr/>
        </p:nvSpPr>
        <p:spPr>
          <a:xfrm>
            <a:off x="5138965" y="1826226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safe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5CA833-9547-4F2D-A30D-68C94D13DAC1}"/>
              </a:ext>
            </a:extLst>
          </p:cNvPr>
          <p:cNvSpPr/>
          <p:nvPr/>
        </p:nvSpPr>
        <p:spPr>
          <a:xfrm>
            <a:off x="5138965" y="2692890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3EC50-1D5C-4E57-98EE-3A396EC601F8}"/>
              </a:ext>
            </a:extLst>
          </p:cNvPr>
          <p:cNvSpPr/>
          <p:nvPr/>
        </p:nvSpPr>
        <p:spPr>
          <a:xfrm>
            <a:off x="5138965" y="3559554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pleasant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8C855A-8462-4EB6-AF3D-7CA9BFFF292D}"/>
              </a:ext>
            </a:extLst>
          </p:cNvPr>
          <p:cNvSpPr/>
          <p:nvPr/>
        </p:nvSpPr>
        <p:spPr>
          <a:xfrm>
            <a:off x="5138965" y="4426219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346D3-BEBD-4C9F-A40C-07BC79349BC7}"/>
              </a:ext>
            </a:extLst>
          </p:cNvPr>
          <p:cNvSpPr txBox="1"/>
          <p:nvPr/>
        </p:nvSpPr>
        <p:spPr>
          <a:xfrm>
            <a:off x="261938" y="289357"/>
            <a:ext cx="11712575" cy="21010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prefix and suffix cannot be applied to the root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038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3382EF-CE99-410A-BB25-DDF221D7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FA8397-B731-4A8C-A1A8-42390800738C}"/>
              </a:ext>
            </a:extLst>
          </p:cNvPr>
          <p:cNvSpPr/>
          <p:nvPr/>
        </p:nvSpPr>
        <p:spPr>
          <a:xfrm>
            <a:off x="4479812" y="902855"/>
            <a:ext cx="1080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02F824-6318-41D5-BCE4-F1C698EAB61E}"/>
              </a:ext>
            </a:extLst>
          </p:cNvPr>
          <p:cNvSpPr/>
          <p:nvPr/>
        </p:nvSpPr>
        <p:spPr>
          <a:xfrm>
            <a:off x="6632189" y="902855"/>
            <a:ext cx="1080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318C3C-DCA8-4668-B7EF-EE3A9F82D1C7}"/>
              </a:ext>
            </a:extLst>
          </p:cNvPr>
          <p:cNvSpPr/>
          <p:nvPr/>
        </p:nvSpPr>
        <p:spPr>
          <a:xfrm>
            <a:off x="5138965" y="1826226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safe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E34EC-2365-42DE-901A-924F1CACE890}"/>
              </a:ext>
            </a:extLst>
          </p:cNvPr>
          <p:cNvSpPr/>
          <p:nvPr/>
        </p:nvSpPr>
        <p:spPr>
          <a:xfrm>
            <a:off x="5138965" y="2692890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F94D30-61B4-4C49-B110-F60FA56C2AB8}"/>
              </a:ext>
            </a:extLst>
          </p:cNvPr>
          <p:cNvSpPr/>
          <p:nvPr/>
        </p:nvSpPr>
        <p:spPr>
          <a:xfrm>
            <a:off x="5138965" y="3559554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pleasant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DCFEF7-7838-4A6A-A6B8-4B58DB67173F}"/>
              </a:ext>
            </a:extLst>
          </p:cNvPr>
          <p:cNvSpPr/>
          <p:nvPr/>
        </p:nvSpPr>
        <p:spPr>
          <a:xfrm>
            <a:off x="5138965" y="4426219"/>
            <a:ext cx="1914071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F3DC3-6380-4D8C-8686-6180FADC538C}"/>
              </a:ext>
            </a:extLst>
          </p:cNvPr>
          <p:cNvSpPr txBox="1"/>
          <p:nvPr/>
        </p:nvSpPr>
        <p:spPr>
          <a:xfrm>
            <a:off x="261938" y="289357"/>
            <a:ext cx="11712575" cy="58415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prefix and suffix cannot be applied to the root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False, because the prefix and suffix can be applied to all the root words.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unsafe, safely; unlike, likely; unpleasant, pleasantly; untrue, truly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2755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04CAB-B1AB-41FC-AB6F-C1D38306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E734E-8FF6-49DD-AA66-8C33C2C5D026}"/>
              </a:ext>
            </a:extLst>
          </p:cNvPr>
          <p:cNvSpPr/>
          <p:nvPr/>
        </p:nvSpPr>
        <p:spPr>
          <a:xfrm>
            <a:off x="6281764" y="1633352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314C62-60DD-44E7-A74D-CCE2493DA0B1}"/>
              </a:ext>
            </a:extLst>
          </p:cNvPr>
          <p:cNvSpPr/>
          <p:nvPr/>
        </p:nvSpPr>
        <p:spPr>
          <a:xfrm>
            <a:off x="6281764" y="2920140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-ness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7BC22A-7337-4069-9297-F51C90718A7F}"/>
              </a:ext>
            </a:extLst>
          </p:cNvPr>
          <p:cNvSpPr/>
          <p:nvPr/>
        </p:nvSpPr>
        <p:spPr>
          <a:xfrm>
            <a:off x="4564762" y="1633352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ful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8C9631-DF5B-4F83-AD2B-8FF1D2ADA324}"/>
              </a:ext>
            </a:extLst>
          </p:cNvPr>
          <p:cNvSpPr/>
          <p:nvPr/>
        </p:nvSpPr>
        <p:spPr>
          <a:xfrm>
            <a:off x="4564762" y="2920140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ment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4ABFBA8-9AF2-44D7-B445-6530D6567B0A}"/>
              </a:ext>
            </a:extLst>
          </p:cNvPr>
          <p:cNvSpPr/>
          <p:nvPr/>
        </p:nvSpPr>
        <p:spPr>
          <a:xfrm>
            <a:off x="7998766" y="1633352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beauty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9628AF-A827-455E-9C3A-ED391DC93FF2}"/>
              </a:ext>
            </a:extLst>
          </p:cNvPr>
          <p:cNvSpPr/>
          <p:nvPr/>
        </p:nvSpPr>
        <p:spPr>
          <a:xfrm>
            <a:off x="2121689" y="2920140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dress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67FF5F0-E49B-4EE8-820F-8ED084C8E2C0}"/>
              </a:ext>
            </a:extLst>
          </p:cNvPr>
          <p:cNvSpPr/>
          <p:nvPr/>
        </p:nvSpPr>
        <p:spPr>
          <a:xfrm>
            <a:off x="2121689" y="1633352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achieve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3C5B34-E9F0-424E-8B41-B45655E09F80}"/>
              </a:ext>
            </a:extLst>
          </p:cNvPr>
          <p:cNvSpPr/>
          <p:nvPr/>
        </p:nvSpPr>
        <p:spPr>
          <a:xfrm>
            <a:off x="7998766" y="2920140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2FF1C-7C6F-4808-B01B-26DAB3C04F3B}"/>
              </a:ext>
            </a:extLst>
          </p:cNvPr>
          <p:cNvSpPr txBox="1"/>
          <p:nvPr/>
        </p:nvSpPr>
        <p:spPr>
          <a:xfrm>
            <a:off x="261938" y="289357"/>
            <a:ext cx="11712575" cy="71681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new words that can be created with the prefixes, suffixes and root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16370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2C1141-F07F-4A34-96CB-7F7C738B8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F4C6A1A-436D-4E1D-9BF1-378F1AA0D8E7}"/>
              </a:ext>
            </a:extLst>
          </p:cNvPr>
          <p:cNvSpPr/>
          <p:nvPr/>
        </p:nvSpPr>
        <p:spPr>
          <a:xfrm>
            <a:off x="6281764" y="1633352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8C4DFE-7834-430D-9EBE-8FCEF3C37554}"/>
              </a:ext>
            </a:extLst>
          </p:cNvPr>
          <p:cNvSpPr/>
          <p:nvPr/>
        </p:nvSpPr>
        <p:spPr>
          <a:xfrm>
            <a:off x="6281764" y="2920140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-ness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5F120C-5D30-43ED-B0BD-E45E7EC51A07}"/>
              </a:ext>
            </a:extLst>
          </p:cNvPr>
          <p:cNvSpPr/>
          <p:nvPr/>
        </p:nvSpPr>
        <p:spPr>
          <a:xfrm>
            <a:off x="4564762" y="1633352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ful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D0DF6B3-8743-4982-8FB6-8646897F8D60}"/>
              </a:ext>
            </a:extLst>
          </p:cNvPr>
          <p:cNvSpPr/>
          <p:nvPr/>
        </p:nvSpPr>
        <p:spPr>
          <a:xfrm>
            <a:off x="4564762" y="2920140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ment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FE0DF5-84AE-44B7-A658-8C9583E79990}"/>
              </a:ext>
            </a:extLst>
          </p:cNvPr>
          <p:cNvSpPr/>
          <p:nvPr/>
        </p:nvSpPr>
        <p:spPr>
          <a:xfrm>
            <a:off x="7998766" y="1633352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beauty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41DEC2F-C970-48C1-AD84-18244BB24FC7}"/>
              </a:ext>
            </a:extLst>
          </p:cNvPr>
          <p:cNvSpPr/>
          <p:nvPr/>
        </p:nvSpPr>
        <p:spPr>
          <a:xfrm>
            <a:off x="2121689" y="2920140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dress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BCB441F-2322-481C-AFC6-35D4B8E31B6F}"/>
              </a:ext>
            </a:extLst>
          </p:cNvPr>
          <p:cNvSpPr/>
          <p:nvPr/>
        </p:nvSpPr>
        <p:spPr>
          <a:xfrm>
            <a:off x="2121689" y="1633352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achieve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1EDA777-BE28-476C-AF67-714C4503B30C}"/>
              </a:ext>
            </a:extLst>
          </p:cNvPr>
          <p:cNvSpPr/>
          <p:nvPr/>
        </p:nvSpPr>
        <p:spPr>
          <a:xfrm>
            <a:off x="7998766" y="2920140"/>
            <a:ext cx="1914071" cy="645147"/>
          </a:xfrm>
          <a:prstGeom prst="roundRect">
            <a:avLst/>
          </a:prstGeom>
          <a:solidFill>
            <a:srgbClr val="F8AA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4CC87-E3EA-4F9B-8F04-2C46E4B3ED35}"/>
              </a:ext>
            </a:extLst>
          </p:cNvPr>
          <p:cNvSpPr txBox="1"/>
          <p:nvPr/>
        </p:nvSpPr>
        <p:spPr>
          <a:xfrm>
            <a:off x="261938" y="289357"/>
            <a:ext cx="11712575" cy="922201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new words that can be created with the prefixes, suffixes and root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weakness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achievement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33974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3FB544-2313-458E-8C5E-433EA8EC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E6B4B9C3-92D1-4122-A224-0F843BA64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86827"/>
              </p:ext>
            </p:extLst>
          </p:nvPr>
        </p:nvGraphicFramePr>
        <p:xfrm>
          <a:off x="358225" y="1182255"/>
          <a:ext cx="5688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34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4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unclear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ambitious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4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34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4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unfamiliar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999130"/>
                  </a:ext>
                </a:extLst>
              </a:tr>
            </a:tbl>
          </a:graphicData>
        </a:graphic>
      </p:graphicFrame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4BF66ED0-474D-4F32-9456-64D2522FF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91094"/>
              </p:ext>
            </p:extLst>
          </p:nvPr>
        </p:nvGraphicFramePr>
        <p:xfrm>
          <a:off x="6214513" y="1182255"/>
          <a:ext cx="5688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funniest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mindless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350" b="1" dirty="0" err="1">
                          <a:solidFill>
                            <a:schemeClr val="tx1"/>
                          </a:solidFill>
                        </a:rPr>
                        <a:t>ly</a:t>
                      </a:r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certain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9991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74208D-EDF0-4C77-B352-257D205053EE}"/>
              </a:ext>
            </a:extLst>
          </p:cNvPr>
          <p:cNvSpPr txBox="1"/>
          <p:nvPr/>
        </p:nvSpPr>
        <p:spPr>
          <a:xfrm>
            <a:off x="261938" y="289357"/>
            <a:ext cx="11712575" cy="59975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1428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036B7A-F98E-4E07-A881-C07F83C4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E6B4B9C3-92D1-4122-A224-0F843BA64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26767"/>
              </p:ext>
            </p:extLst>
          </p:nvPr>
        </p:nvGraphicFramePr>
        <p:xfrm>
          <a:off x="358225" y="1182255"/>
          <a:ext cx="5688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rgbClr val="F76756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rgbClr val="F76756"/>
                          </a:solidFill>
                        </a:rPr>
                        <a:t>clear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unclear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ambitious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rgbClr val="F76756"/>
                          </a:solidFill>
                        </a:rPr>
                        <a:t>unambitious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rgbClr val="F76756"/>
                          </a:solidFill>
                        </a:rPr>
                        <a:t>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rgbClr val="F76756"/>
                          </a:solidFill>
                        </a:rPr>
                        <a:t>familiar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40" b="1" dirty="0">
                          <a:solidFill>
                            <a:schemeClr val="tx1"/>
                          </a:solidFill>
                        </a:rPr>
                        <a:t>unfamiliar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999130"/>
                  </a:ext>
                </a:extLst>
              </a:tr>
            </a:tbl>
          </a:graphicData>
        </a:graphic>
      </p:graphicFrame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4BF66ED0-474D-4F32-9456-64D2522FF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88723"/>
              </p:ext>
            </p:extLst>
          </p:nvPr>
        </p:nvGraphicFramePr>
        <p:xfrm>
          <a:off x="6214513" y="1182255"/>
          <a:ext cx="5688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F76756"/>
                          </a:solidFill>
                        </a:rPr>
                        <a:t>-</a:t>
                      </a:r>
                      <a:r>
                        <a:rPr lang="en-GB" sz="2350" b="1" dirty="0" err="1">
                          <a:solidFill>
                            <a:srgbClr val="F76756"/>
                          </a:solidFill>
                        </a:rPr>
                        <a:t>est</a:t>
                      </a:r>
                      <a:endParaRPr lang="en-GB" sz="235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F76756"/>
                          </a:solidFill>
                        </a:rPr>
                        <a:t>funny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funniest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-less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F76756"/>
                          </a:solidFill>
                        </a:rPr>
                        <a:t>mind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mindless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4964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350" b="1" dirty="0" err="1">
                          <a:solidFill>
                            <a:schemeClr val="tx1"/>
                          </a:solidFill>
                        </a:rPr>
                        <a:t>ly</a:t>
                      </a:r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certain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F76756"/>
                          </a:solidFill>
                        </a:rPr>
                        <a:t>certainly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9991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6AB6F2-3905-4B3E-88EA-8940BE98EC4C}"/>
              </a:ext>
            </a:extLst>
          </p:cNvPr>
          <p:cNvSpPr txBox="1"/>
          <p:nvPr/>
        </p:nvSpPr>
        <p:spPr>
          <a:xfrm>
            <a:off x="261938" y="289357"/>
            <a:ext cx="11712575" cy="133298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tables should be completed as shown.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5561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5B4F60-B603-461E-9F31-CB4D8062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75F76F31-902B-4813-BE25-3E87A0DFC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53820"/>
              </p:ext>
            </p:extLst>
          </p:nvPr>
        </p:nvGraphicFramePr>
        <p:xfrm>
          <a:off x="261938" y="2053112"/>
          <a:ext cx="5688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weak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0E629E"/>
                          </a:solidFill>
                        </a:rPr>
                        <a:t>weaker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DCD66DA-255A-44C5-B4C4-8152E11A8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66815"/>
              </p:ext>
            </p:extLst>
          </p:nvPr>
        </p:nvGraphicFramePr>
        <p:xfrm>
          <a:off x="6096000" y="2053112"/>
          <a:ext cx="5688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weak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350" b="1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0E629E"/>
                          </a:solidFill>
                        </a:rPr>
                        <a:t>weakest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622E5B13-FBA4-412A-9509-4EC36CA26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92959"/>
              </p:ext>
            </p:extLst>
          </p:nvPr>
        </p:nvGraphicFramePr>
        <p:xfrm>
          <a:off x="261938" y="3272312"/>
          <a:ext cx="5688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early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0E629E"/>
                          </a:solidFill>
                        </a:rPr>
                        <a:t>earlier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2CE78332-1675-42E9-9706-EF3BCCF06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9686"/>
              </p:ext>
            </p:extLst>
          </p:nvPr>
        </p:nvGraphicFramePr>
        <p:xfrm>
          <a:off x="6096000" y="3272312"/>
          <a:ext cx="5688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000">
                  <a:extLst>
                    <a:ext uri="{9D8B030D-6E8A-4147-A177-3AD203B41FA5}">
                      <a16:colId xmlns:a16="http://schemas.microsoft.com/office/drawing/2014/main" val="3020801494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213099677"/>
                    </a:ext>
                  </a:extLst>
                </a:gridCol>
                <a:gridCol w="1896000">
                  <a:extLst>
                    <a:ext uri="{9D8B030D-6E8A-4147-A177-3AD203B41FA5}">
                      <a16:colId xmlns:a16="http://schemas.microsoft.com/office/drawing/2014/main" val="14760741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Root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Suffix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New word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36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early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5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350" b="1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en-GB" sz="23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50" b="1" dirty="0">
                          <a:solidFill>
                            <a:srgbClr val="0E629E"/>
                          </a:solidFill>
                        </a:rPr>
                        <a:t>earliest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6968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20B5B3-0B8A-4B8B-A4F3-DE4146FB440D}"/>
              </a:ext>
            </a:extLst>
          </p:cNvPr>
          <p:cNvSpPr txBox="1"/>
          <p:nvPr/>
        </p:nvSpPr>
        <p:spPr>
          <a:xfrm>
            <a:off x="261938" y="289357"/>
            <a:ext cx="11712575" cy="141505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root words and suffixes can be related.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know that the ‘-er’ suffix creates superlative adjectives, whereas the ‘-est’ suffix creates comparative adjectives.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see the words weak, weaker and weakest are related as they describe the degree of how weak something 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891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13AE38-CFE5-4BF1-9E42-FB6E1F0A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10D2C-35FA-42A7-9842-95A4EE4783E7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3A4D2-0083-434B-9C67-CF8EBCE0D5E9}"/>
              </a:ext>
            </a:extLst>
          </p:cNvPr>
          <p:cNvSpPr txBox="1"/>
          <p:nvPr/>
        </p:nvSpPr>
        <p:spPr>
          <a:xfrm>
            <a:off x="854528" y="1765738"/>
            <a:ext cx="10482943" cy="37805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root word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the base form of a word, when it has not been changed in any way. For example: play is the root word of playing.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prefix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letter or a group of letters which are added to the front of a word to change its meaning. For example: 're-' added to 'do' makes 'redo’.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suffix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letter or a group of letters which are added to the end of a word to change its meaning. For example: '-er' added to 'teach' makes 'teacher’.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comparative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adjective is the form of an adjective that is used when comparing two people or things. For example: taller, greater, brighter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superlative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adjective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the form of an adjective that describes the highest or lowest option of a group. For example: tallest, shortest, brightest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02690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3673E-ED56-4C64-9A7A-3AC49826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0B762D-B880-42DE-A038-C0501933EDAC}"/>
              </a:ext>
            </a:extLst>
          </p:cNvPr>
          <p:cNvCxnSpPr>
            <a:cxnSpLocks/>
          </p:cNvCxnSpPr>
          <p:nvPr/>
        </p:nvCxnSpPr>
        <p:spPr>
          <a:xfrm>
            <a:off x="2026557" y="2485572"/>
            <a:ext cx="1816902" cy="0"/>
          </a:xfrm>
          <a:prstGeom prst="straightConnector1">
            <a:avLst/>
          </a:prstGeom>
          <a:ln w="57150">
            <a:solidFill>
              <a:srgbClr val="0E6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A3C0E-9B63-420E-8DC0-BD19172B841A}"/>
              </a:ext>
            </a:extLst>
          </p:cNvPr>
          <p:cNvCxnSpPr>
            <a:cxnSpLocks/>
          </p:cNvCxnSpPr>
          <p:nvPr/>
        </p:nvCxnSpPr>
        <p:spPr>
          <a:xfrm>
            <a:off x="2026557" y="3341915"/>
            <a:ext cx="1816902" cy="0"/>
          </a:xfrm>
          <a:prstGeom prst="straightConnector1">
            <a:avLst/>
          </a:prstGeom>
          <a:ln w="57150">
            <a:solidFill>
              <a:srgbClr val="0E6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059981-288B-4A12-BDA9-8D2FD24FF7FA}"/>
              </a:ext>
            </a:extLst>
          </p:cNvPr>
          <p:cNvCxnSpPr>
            <a:cxnSpLocks/>
          </p:cNvCxnSpPr>
          <p:nvPr/>
        </p:nvCxnSpPr>
        <p:spPr>
          <a:xfrm>
            <a:off x="2026557" y="4198258"/>
            <a:ext cx="1816902" cy="0"/>
          </a:xfrm>
          <a:prstGeom prst="straightConnector1">
            <a:avLst/>
          </a:prstGeom>
          <a:ln w="57150">
            <a:solidFill>
              <a:srgbClr val="0E6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01D040-859A-4D05-A929-0DA1C6C4CA5C}"/>
              </a:ext>
            </a:extLst>
          </p:cNvPr>
          <p:cNvCxnSpPr>
            <a:cxnSpLocks/>
          </p:cNvCxnSpPr>
          <p:nvPr/>
        </p:nvCxnSpPr>
        <p:spPr>
          <a:xfrm>
            <a:off x="2026557" y="5054600"/>
            <a:ext cx="1816902" cy="0"/>
          </a:xfrm>
          <a:prstGeom prst="straightConnector1">
            <a:avLst/>
          </a:prstGeom>
          <a:ln w="57150">
            <a:solidFill>
              <a:srgbClr val="0E6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905D0A-DB39-4018-83B6-4DFF60AB0EC6}"/>
              </a:ext>
            </a:extLst>
          </p:cNvPr>
          <p:cNvSpPr txBox="1"/>
          <p:nvPr/>
        </p:nvSpPr>
        <p:spPr>
          <a:xfrm>
            <a:off x="261938" y="289357"/>
            <a:ext cx="11712575" cy="136345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Similarly, some words have the same meaning, despite not having the same root word.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disrespect 			rude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fearless 			brave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unstable			secure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quickly			fast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9307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8A6B-9411-43D4-8BB8-C375363A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A22ED5-18F9-4C74-A60F-5662C303E121}"/>
              </a:ext>
            </a:extLst>
          </p:cNvPr>
          <p:cNvSpPr/>
          <p:nvPr/>
        </p:nvSpPr>
        <p:spPr>
          <a:xfrm>
            <a:off x="487818" y="1093355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natural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48B08F-E46A-418A-AFDF-E78677A54C6F}"/>
              </a:ext>
            </a:extLst>
          </p:cNvPr>
          <p:cNvSpPr/>
          <p:nvPr/>
        </p:nvSpPr>
        <p:spPr>
          <a:xfrm>
            <a:off x="487818" y="1938916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correct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542BE8-DAC1-4DC3-A413-5F3E2E6AA169}"/>
              </a:ext>
            </a:extLst>
          </p:cNvPr>
          <p:cNvSpPr/>
          <p:nvPr/>
        </p:nvSpPr>
        <p:spPr>
          <a:xfrm>
            <a:off x="487818" y="2784477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focus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314133-6C89-4222-A198-3D6FA037DBA7}"/>
              </a:ext>
            </a:extLst>
          </p:cNvPr>
          <p:cNvSpPr/>
          <p:nvPr/>
        </p:nvSpPr>
        <p:spPr>
          <a:xfrm>
            <a:off x="487818" y="3630038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biography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B29242-A733-47F2-B6E9-1BB64EF6C7FD}"/>
              </a:ext>
            </a:extLst>
          </p:cNvPr>
          <p:cNvSpPr/>
          <p:nvPr/>
        </p:nvSpPr>
        <p:spPr>
          <a:xfrm>
            <a:off x="487818" y="4475601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F94205-FE1A-4B92-A797-5CB509EA2FE5}"/>
              </a:ext>
            </a:extLst>
          </p:cNvPr>
          <p:cNvSpPr/>
          <p:nvPr/>
        </p:nvSpPr>
        <p:spPr>
          <a:xfrm>
            <a:off x="8640741" y="1607267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0B5EF3-F8AB-4715-9AEE-A543898CE9CB}"/>
              </a:ext>
            </a:extLst>
          </p:cNvPr>
          <p:cNvSpPr/>
          <p:nvPr/>
        </p:nvSpPr>
        <p:spPr>
          <a:xfrm>
            <a:off x="8640741" y="2506354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F374EC-AE43-419A-9553-B7BD97381EA6}"/>
              </a:ext>
            </a:extLst>
          </p:cNvPr>
          <p:cNvSpPr/>
          <p:nvPr/>
        </p:nvSpPr>
        <p:spPr>
          <a:xfrm>
            <a:off x="8640741" y="3405441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C2957-C9CB-4784-BEDE-48ABFA783476}"/>
              </a:ext>
            </a:extLst>
          </p:cNvPr>
          <p:cNvSpPr txBox="1"/>
          <p:nvPr/>
        </p:nvSpPr>
        <p:spPr>
          <a:xfrm>
            <a:off x="239713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root words that the prefix and at least one of the suffixes can be added to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8695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F313C0-525F-4518-B9A1-B81D4A98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A22ED5-18F9-4C74-A60F-5662C303E121}"/>
              </a:ext>
            </a:extLst>
          </p:cNvPr>
          <p:cNvSpPr/>
          <p:nvPr/>
        </p:nvSpPr>
        <p:spPr>
          <a:xfrm>
            <a:off x="487818" y="1093355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natural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48B08F-E46A-418A-AFDF-E78677A54C6F}"/>
              </a:ext>
            </a:extLst>
          </p:cNvPr>
          <p:cNvSpPr/>
          <p:nvPr/>
        </p:nvSpPr>
        <p:spPr>
          <a:xfrm>
            <a:off x="487818" y="1938916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correct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542BE8-DAC1-4DC3-A413-5F3E2E6AA169}"/>
              </a:ext>
            </a:extLst>
          </p:cNvPr>
          <p:cNvSpPr/>
          <p:nvPr/>
        </p:nvSpPr>
        <p:spPr>
          <a:xfrm>
            <a:off x="487818" y="2784477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focus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314133-6C89-4222-A198-3D6FA037DBA7}"/>
              </a:ext>
            </a:extLst>
          </p:cNvPr>
          <p:cNvSpPr/>
          <p:nvPr/>
        </p:nvSpPr>
        <p:spPr>
          <a:xfrm>
            <a:off x="487818" y="3630038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biography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B29242-A733-47F2-B6E9-1BB64EF6C7FD}"/>
              </a:ext>
            </a:extLst>
          </p:cNvPr>
          <p:cNvSpPr/>
          <p:nvPr/>
        </p:nvSpPr>
        <p:spPr>
          <a:xfrm>
            <a:off x="487818" y="4475601"/>
            <a:ext cx="3507064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B96FB7-49D6-4C24-9F64-49F2B4E835FC}"/>
              </a:ext>
            </a:extLst>
          </p:cNvPr>
          <p:cNvSpPr/>
          <p:nvPr/>
        </p:nvSpPr>
        <p:spPr>
          <a:xfrm>
            <a:off x="8640741" y="1607267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616599-8ACA-4553-AFD7-DEAB93980038}"/>
              </a:ext>
            </a:extLst>
          </p:cNvPr>
          <p:cNvSpPr/>
          <p:nvPr/>
        </p:nvSpPr>
        <p:spPr>
          <a:xfrm>
            <a:off x="8640741" y="2506354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5ADE0C-0646-402F-81B7-BC2CF0D8306B}"/>
              </a:ext>
            </a:extLst>
          </p:cNvPr>
          <p:cNvSpPr/>
          <p:nvPr/>
        </p:nvSpPr>
        <p:spPr>
          <a:xfrm>
            <a:off x="8640741" y="3405441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4335F-56AC-4CDD-8BE9-CC0A65E1D19E}"/>
              </a:ext>
            </a:extLst>
          </p:cNvPr>
          <p:cNvSpPr txBox="1"/>
          <p:nvPr/>
        </p:nvSpPr>
        <p:spPr>
          <a:xfrm>
            <a:off x="239713" y="289357"/>
            <a:ext cx="11712575" cy="58692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root words that the prefix and at least one of the suffixes can be added to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words can be added to at least one prefix and suffix.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5322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5471A-1CDA-4531-8693-E1F8D837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171593-6E99-43EF-8525-8B6840A52BD3}"/>
              </a:ext>
            </a:extLst>
          </p:cNvPr>
          <p:cNvSpPr/>
          <p:nvPr/>
        </p:nvSpPr>
        <p:spPr>
          <a:xfrm>
            <a:off x="478652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-</a:t>
            </a:r>
            <a:r>
              <a:rPr lang="en-GB" sz="2200" b="1" u="sng" dirty="0" err="1">
                <a:solidFill>
                  <a:schemeClr val="tx1"/>
                </a:solidFill>
              </a:rPr>
              <a:t>ful</a:t>
            </a:r>
            <a:endParaRPr lang="en-GB" sz="2200" b="1" u="sng" dirty="0">
              <a:solidFill>
                <a:schemeClr val="tx1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8335AA-96FF-4D6D-BFD4-5CC530BB611D}"/>
              </a:ext>
            </a:extLst>
          </p:cNvPr>
          <p:cNvSpPr/>
          <p:nvPr/>
        </p:nvSpPr>
        <p:spPr>
          <a:xfrm>
            <a:off x="3275910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un</a:t>
            </a: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053F64-E817-4890-8D3E-67FAA66A645A}"/>
              </a:ext>
            </a:extLst>
          </p:cNvPr>
          <p:cNvSpPr/>
          <p:nvPr/>
        </p:nvSpPr>
        <p:spPr>
          <a:xfrm>
            <a:off x="6073169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-less</a:t>
            </a: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17FE923-31BF-46E2-BFAD-5D5546ABA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12060"/>
              </p:ext>
            </p:extLst>
          </p:nvPr>
        </p:nvGraphicFramePr>
        <p:xfrm>
          <a:off x="478652" y="4052529"/>
          <a:ext cx="4579200" cy="11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800">
                  <a:extLst>
                    <a:ext uri="{9D8B030D-6E8A-4147-A177-3AD203B41FA5}">
                      <a16:colId xmlns:a16="http://schemas.microsoft.com/office/drawing/2014/main" val="4101950698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1352526348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115588017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2075837415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spot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fear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80768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peace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afraid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taste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032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B3A7F3-748A-4E92-A841-C2BF08694C81}"/>
              </a:ext>
            </a:extLst>
          </p:cNvPr>
          <p:cNvSpPr txBox="1"/>
          <p:nvPr/>
        </p:nvSpPr>
        <p:spPr>
          <a:xfrm>
            <a:off x="239713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root words into the correct category to show which prefix or suffixes they can be added to. Some can be used more than once.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2054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68038A-FBE5-439F-A67D-0B7A8579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079FF6-6FDF-486A-879F-CB94D5C71F87}"/>
              </a:ext>
            </a:extLst>
          </p:cNvPr>
          <p:cNvSpPr/>
          <p:nvPr/>
        </p:nvSpPr>
        <p:spPr>
          <a:xfrm>
            <a:off x="478652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-</a:t>
            </a:r>
            <a:r>
              <a:rPr lang="en-GB" sz="2200" b="1" u="sng" dirty="0" err="1">
                <a:solidFill>
                  <a:schemeClr val="tx1"/>
                </a:solidFill>
              </a:rPr>
              <a:t>ful</a:t>
            </a:r>
            <a:endParaRPr lang="en-GB" sz="2200" b="1" u="sng" dirty="0">
              <a:solidFill>
                <a:schemeClr val="tx1"/>
              </a:solidFill>
            </a:endParaRP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fearful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powerful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peaceful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tasteful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C5CEE6-DC68-4505-8ED2-07343C479307}"/>
              </a:ext>
            </a:extLst>
          </p:cNvPr>
          <p:cNvSpPr/>
          <p:nvPr/>
        </p:nvSpPr>
        <p:spPr>
          <a:xfrm>
            <a:off x="3275910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un</a:t>
            </a: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unafraid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unfair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undo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unfreeze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CB2B6-2688-4580-A32B-33DB3BD33395}"/>
              </a:ext>
            </a:extLst>
          </p:cNvPr>
          <p:cNvSpPr/>
          <p:nvPr/>
        </p:nvSpPr>
        <p:spPr>
          <a:xfrm>
            <a:off x="6073169" y="1357392"/>
            <a:ext cx="2232000" cy="2520000"/>
          </a:xfrm>
          <a:prstGeom prst="roundRect">
            <a:avLst/>
          </a:prstGeom>
          <a:solidFill>
            <a:srgbClr val="FFF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>
                <a:solidFill>
                  <a:schemeClr val="tx1"/>
                </a:solidFill>
              </a:rPr>
              <a:t>-less</a:t>
            </a:r>
          </a:p>
          <a:p>
            <a:pPr algn="ctr"/>
            <a:endParaRPr lang="en-GB" sz="2200" b="1" dirty="0">
              <a:solidFill>
                <a:srgbClr val="F76756"/>
              </a:solidFill>
            </a:endParaRP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spotless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fearless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tasteless</a:t>
            </a:r>
          </a:p>
          <a:p>
            <a:pPr algn="ctr"/>
            <a:r>
              <a:rPr lang="en-GB" sz="2200" b="1" dirty="0">
                <a:solidFill>
                  <a:srgbClr val="F76756"/>
                </a:solidFill>
              </a:rPr>
              <a:t>powerless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73CCA83-B194-4B29-BD34-13909F285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1614"/>
              </p:ext>
            </p:extLst>
          </p:nvPr>
        </p:nvGraphicFramePr>
        <p:xfrm>
          <a:off x="478652" y="4052529"/>
          <a:ext cx="4579200" cy="11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800">
                  <a:extLst>
                    <a:ext uri="{9D8B030D-6E8A-4147-A177-3AD203B41FA5}">
                      <a16:colId xmlns:a16="http://schemas.microsoft.com/office/drawing/2014/main" val="4101950698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1352526348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115588017"/>
                    </a:ext>
                  </a:extLst>
                </a:gridCol>
                <a:gridCol w="1144800">
                  <a:extLst>
                    <a:ext uri="{9D8B030D-6E8A-4147-A177-3AD203B41FA5}">
                      <a16:colId xmlns:a16="http://schemas.microsoft.com/office/drawing/2014/main" val="2075837415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spot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fear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80768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peace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afraid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taste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032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CDC1EA-DA7D-42DD-8DAD-29877DF20B27}"/>
              </a:ext>
            </a:extLst>
          </p:cNvPr>
          <p:cNvSpPr txBox="1"/>
          <p:nvPr/>
        </p:nvSpPr>
        <p:spPr>
          <a:xfrm>
            <a:off x="239713" y="289357"/>
            <a:ext cx="11712575" cy="54640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root words into the correct category to show which prefix or suffixes they can be added to. Some can be used more than once.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words can be organised as shown above.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1622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924D5-D5F2-4208-9628-BE04DC3B1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EFE09-979B-4364-888B-FC3970EC8B5C}"/>
              </a:ext>
            </a:extLst>
          </p:cNvPr>
          <p:cNvSpPr txBox="1"/>
          <p:nvPr/>
        </p:nvSpPr>
        <p:spPr>
          <a:xfrm>
            <a:off x="1614467" y="2686017"/>
            <a:ext cx="8963066" cy="15501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confidently understand root words, prefixes and suffixes, let’s apply our learning to some reasoning and application questions.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368861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09B46-B948-44FE-B656-D1A5DCA0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CAEAE96-BC2E-4AAF-A370-8462D62979EB}"/>
              </a:ext>
            </a:extLst>
          </p:cNvPr>
          <p:cNvSpPr txBox="1">
            <a:spLocks/>
          </p:cNvSpPr>
          <p:nvPr/>
        </p:nvSpPr>
        <p:spPr>
          <a:xfrm>
            <a:off x="261938" y="3429000"/>
            <a:ext cx="9948862" cy="21281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Do you agree? Explain why.</a:t>
            </a:r>
          </a:p>
          <a:p>
            <a:endParaRPr lang="en-GB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8E26FC-F2F5-485E-994A-3DE058B398DB}"/>
              </a:ext>
            </a:extLst>
          </p:cNvPr>
          <p:cNvSpPr/>
          <p:nvPr/>
        </p:nvSpPr>
        <p:spPr>
          <a:xfrm>
            <a:off x="2438400" y="1694559"/>
            <a:ext cx="1610027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certain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45D3B1-F31D-42F8-A39F-124C39387953}"/>
              </a:ext>
            </a:extLst>
          </p:cNvPr>
          <p:cNvSpPr/>
          <p:nvPr/>
        </p:nvSpPr>
        <p:spPr>
          <a:xfrm>
            <a:off x="6162099" y="1694559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D7CD55-DD1B-43D5-BCF0-5402D25749BD}"/>
              </a:ext>
            </a:extLst>
          </p:cNvPr>
          <p:cNvSpPr/>
          <p:nvPr/>
        </p:nvSpPr>
        <p:spPr>
          <a:xfrm>
            <a:off x="4511263" y="1694559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9F686D-2958-4447-9C07-BA9405EF9C28}"/>
              </a:ext>
            </a:extLst>
          </p:cNvPr>
          <p:cNvSpPr/>
          <p:nvPr/>
        </p:nvSpPr>
        <p:spPr>
          <a:xfrm>
            <a:off x="7812936" y="1694559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3E603-4D33-4A28-A886-D387FF838AF1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Ron has the Y3/4 spelling word below. He thinks the prefix and suffixes below can be added to it.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3493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A79287-BA62-4013-BC09-F8837A5F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CAEAE96-BC2E-4AAF-A370-8462D62979EB}"/>
              </a:ext>
            </a:extLst>
          </p:cNvPr>
          <p:cNvSpPr txBox="1">
            <a:spLocks/>
          </p:cNvSpPr>
          <p:nvPr/>
        </p:nvSpPr>
        <p:spPr>
          <a:xfrm>
            <a:off x="261938" y="3429000"/>
            <a:ext cx="9948862" cy="21281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Do you agree? Explain why.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76756"/>
                </a:solidFill>
              </a:rPr>
              <a:t>No, I disagree because the root word certain cannot be added to the -er suffix as </a:t>
            </a:r>
            <a:r>
              <a:rPr lang="en-GB" sz="2000" dirty="0" err="1">
                <a:solidFill>
                  <a:srgbClr val="F76756"/>
                </a:solidFill>
              </a:rPr>
              <a:t>certainer</a:t>
            </a:r>
            <a:r>
              <a:rPr lang="en-GB" sz="2000" dirty="0">
                <a:solidFill>
                  <a:srgbClr val="F76756"/>
                </a:solidFill>
              </a:rPr>
              <a:t> is not a word. It can, however, be applied to un and -</a:t>
            </a:r>
            <a:r>
              <a:rPr lang="en-GB" sz="2000" dirty="0" err="1">
                <a:solidFill>
                  <a:srgbClr val="F76756"/>
                </a:solidFill>
              </a:rPr>
              <a:t>ly</a:t>
            </a:r>
            <a:r>
              <a:rPr lang="en-GB" sz="2000" dirty="0">
                <a:solidFill>
                  <a:srgbClr val="F76756"/>
                </a:solidFill>
              </a:rPr>
              <a:t> to create uncertain and certainly. </a:t>
            </a:r>
          </a:p>
          <a:p>
            <a:endParaRPr lang="en-GB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8E26FC-F2F5-485E-994A-3DE058B398DB}"/>
              </a:ext>
            </a:extLst>
          </p:cNvPr>
          <p:cNvSpPr/>
          <p:nvPr/>
        </p:nvSpPr>
        <p:spPr>
          <a:xfrm>
            <a:off x="2438400" y="1694559"/>
            <a:ext cx="1610027" cy="645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certain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45D3B1-F31D-42F8-A39F-124C39387953}"/>
              </a:ext>
            </a:extLst>
          </p:cNvPr>
          <p:cNvSpPr/>
          <p:nvPr/>
        </p:nvSpPr>
        <p:spPr>
          <a:xfrm>
            <a:off x="6162099" y="1694559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</a:t>
            </a:r>
            <a:r>
              <a:rPr lang="en-GB" sz="2400" b="1" dirty="0" err="1">
                <a:solidFill>
                  <a:schemeClr val="tx1"/>
                </a:solidFill>
              </a:rPr>
              <a:t>ly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D7CD55-DD1B-43D5-BCF0-5402D25749BD}"/>
              </a:ext>
            </a:extLst>
          </p:cNvPr>
          <p:cNvSpPr/>
          <p:nvPr/>
        </p:nvSpPr>
        <p:spPr>
          <a:xfrm>
            <a:off x="4511263" y="1694559"/>
            <a:ext cx="1188000" cy="645147"/>
          </a:xfrm>
          <a:prstGeom prst="roundRect">
            <a:avLst/>
          </a:prstGeom>
          <a:solidFill>
            <a:srgbClr val="B7E1B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9F686D-2958-4447-9C07-BA9405EF9C28}"/>
              </a:ext>
            </a:extLst>
          </p:cNvPr>
          <p:cNvSpPr/>
          <p:nvPr/>
        </p:nvSpPr>
        <p:spPr>
          <a:xfrm>
            <a:off x="7812936" y="1694559"/>
            <a:ext cx="1188000" cy="645147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-er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814D5-AC47-4A38-BDAD-14AA4DDBFE0E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Ron has the Y3/4 spelling word below. He thinks the prefix and suffixes below can be added to it.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5478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5286E-C291-430D-9740-796E2A07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62AD1-A2D6-471B-8001-4FD21D4A0E56}"/>
              </a:ext>
            </a:extLst>
          </p:cNvPr>
          <p:cNvSpPr/>
          <p:nvPr/>
        </p:nvSpPr>
        <p:spPr>
          <a:xfrm>
            <a:off x="2717800" y="1229713"/>
            <a:ext cx="6756400" cy="132804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Think of two root words that the prefix ‘un’ can be added to.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EC603D-D67F-48DF-883E-F8FF1D7B8809}"/>
              </a:ext>
            </a:extLst>
          </p:cNvPr>
          <p:cNvSpPr/>
          <p:nvPr/>
        </p:nvSpPr>
        <p:spPr>
          <a:xfrm>
            <a:off x="2717800" y="2782734"/>
            <a:ext cx="6756400" cy="132804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Think of two root words that the suffixes ‘-</a:t>
            </a:r>
            <a:r>
              <a:rPr lang="en-GB" sz="2200" b="1" dirty="0" err="1">
                <a:solidFill>
                  <a:schemeClr val="tx1"/>
                </a:solidFill>
              </a:rPr>
              <a:t>est</a:t>
            </a:r>
            <a:r>
              <a:rPr lang="en-GB" sz="2200" b="1" dirty="0">
                <a:solidFill>
                  <a:schemeClr val="tx1"/>
                </a:solidFill>
              </a:rPr>
              <a:t>’ and ‘-</a:t>
            </a:r>
            <a:r>
              <a:rPr lang="en-GB" sz="2200" b="1" dirty="0" err="1">
                <a:solidFill>
                  <a:schemeClr val="tx1"/>
                </a:solidFill>
              </a:rPr>
              <a:t>ment</a:t>
            </a:r>
            <a:r>
              <a:rPr lang="en-GB" sz="2200" b="1" dirty="0">
                <a:solidFill>
                  <a:schemeClr val="tx1"/>
                </a:solidFill>
              </a:rPr>
              <a:t>’ can be added 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076DE-1352-41E1-8975-045E45C7B3EA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Willow the wordsmith wants you to create words using the clues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6388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B2BA1D-3D80-4676-B9EA-02D4AA78C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7F07D4-981A-4F28-9A6F-706441310881}"/>
              </a:ext>
            </a:extLst>
          </p:cNvPr>
          <p:cNvSpPr/>
          <p:nvPr/>
        </p:nvSpPr>
        <p:spPr>
          <a:xfrm>
            <a:off x="2717800" y="1229713"/>
            <a:ext cx="6756400" cy="132804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Think of two root words that the prefix ‘un’ can be added to.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697F95-380B-47B2-A1DC-4B15B58D5958}"/>
              </a:ext>
            </a:extLst>
          </p:cNvPr>
          <p:cNvSpPr/>
          <p:nvPr/>
        </p:nvSpPr>
        <p:spPr>
          <a:xfrm>
            <a:off x="2717800" y="2782734"/>
            <a:ext cx="6756400" cy="132804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Think of two root words that the suffixes ‘-</a:t>
            </a:r>
            <a:r>
              <a:rPr lang="en-GB" sz="2200" b="1" dirty="0" err="1">
                <a:solidFill>
                  <a:schemeClr val="tx1"/>
                </a:solidFill>
              </a:rPr>
              <a:t>est</a:t>
            </a:r>
            <a:r>
              <a:rPr lang="en-GB" sz="2200" b="1" dirty="0">
                <a:solidFill>
                  <a:schemeClr val="tx1"/>
                </a:solidFill>
              </a:rPr>
              <a:t>’ and ‘-</a:t>
            </a:r>
            <a:r>
              <a:rPr lang="en-GB" sz="2200" b="1" dirty="0" err="1">
                <a:solidFill>
                  <a:schemeClr val="tx1"/>
                </a:solidFill>
              </a:rPr>
              <a:t>ment</a:t>
            </a:r>
            <a:r>
              <a:rPr lang="en-GB" sz="2200" b="1" dirty="0">
                <a:solidFill>
                  <a:schemeClr val="tx1"/>
                </a:solidFill>
              </a:rPr>
              <a:t>’ can be added 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78289-DD25-4E7A-914B-9E7C8C92E6E3}"/>
              </a:ext>
            </a:extLst>
          </p:cNvPr>
          <p:cNvSpPr txBox="1"/>
          <p:nvPr/>
        </p:nvSpPr>
        <p:spPr>
          <a:xfrm>
            <a:off x="261938" y="289357"/>
            <a:ext cx="11712575" cy="55092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Willow the wordsmith wants you to create words using the clues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unable, uncool; strongest, bravest; measurement, excitement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27802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EBF98-6570-4553-BC6E-C246FD79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ED801-4DFD-41DB-BDE1-3542C103A697}"/>
              </a:ext>
            </a:extLst>
          </p:cNvPr>
          <p:cNvSpPr txBox="1"/>
          <p:nvPr/>
        </p:nvSpPr>
        <p:spPr>
          <a:xfrm>
            <a:off x="1614467" y="2686017"/>
            <a:ext cx="8963066" cy="15501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the -ment, -er, and -ness suffixes, which is linked to the new learning later in this lesson.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7934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AB913-92F2-42D7-BA26-F276FE5F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C603F-C1DA-4058-A47C-4C3AC3D4CE77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72837049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A1A714-346B-4DE0-8073-7ACF392C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B0EFED-1286-43FB-99D5-ACD0BC9A2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80458"/>
              </p:ext>
            </p:extLst>
          </p:nvPr>
        </p:nvGraphicFramePr>
        <p:xfrm>
          <a:off x="3216000" y="1400400"/>
          <a:ext cx="576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36816086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139678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5915701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unhook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advertisement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41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12754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powerless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fruitful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0926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9125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actually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busier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1280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4B0D46-0196-42A3-9952-3C64B85356B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B249F-A530-4C8C-B0A7-7E2367A88539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root word in the following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7443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A23603-078E-4C8A-827E-980C1DCF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B0EFED-1286-43FB-99D5-ACD0BC9A2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8482"/>
              </p:ext>
            </p:extLst>
          </p:nvPr>
        </p:nvGraphicFramePr>
        <p:xfrm>
          <a:off x="3216000" y="1400400"/>
          <a:ext cx="576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36816086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139678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85915701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hook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advert</a:t>
                      </a:r>
                      <a:r>
                        <a:rPr lang="en-GB" sz="2800" b="1" u="none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isement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41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12754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power</a:t>
                      </a:r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less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fruit</a:t>
                      </a:r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ful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0926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9125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actual</a:t>
                      </a:r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bus(+y)</a:t>
                      </a:r>
                      <a:r>
                        <a:rPr lang="en-GB" sz="2800" b="1" dirty="0" err="1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ier</a:t>
                      </a:r>
                      <a:endParaRPr lang="en-GB" sz="2800" b="1" dirty="0">
                        <a:solidFill>
                          <a:srgbClr val="6161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1280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E4952A-4F99-4E79-AB2A-FBCCA8FE10D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DBA37-9C28-4815-B494-AFD1FFEFE16E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root word in the following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713455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8672A-E16F-4CBF-8021-8CFB76BC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F239A4-88FD-448E-9360-36EC4A4004A9}"/>
              </a:ext>
            </a:extLst>
          </p:cNvPr>
          <p:cNvSpPr/>
          <p:nvPr/>
        </p:nvSpPr>
        <p:spPr>
          <a:xfrm>
            <a:off x="2947547" y="1608253"/>
            <a:ext cx="2285552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thoughtful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D686B9-9ED2-40EC-A7E0-8B10971400FA}"/>
              </a:ext>
            </a:extLst>
          </p:cNvPr>
          <p:cNvSpPr/>
          <p:nvPr/>
        </p:nvSpPr>
        <p:spPr>
          <a:xfrm>
            <a:off x="6958903" y="1611967"/>
            <a:ext cx="2285550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weightless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FE4C-3AF4-4390-A2E3-042EE8C94703}"/>
              </a:ext>
            </a:extLst>
          </p:cNvPr>
          <p:cNvSpPr/>
          <p:nvPr/>
        </p:nvSpPr>
        <p:spPr>
          <a:xfrm>
            <a:off x="6958901" y="3176275"/>
            <a:ext cx="2285552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learner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A14774-8BBC-4336-A4E4-7294A056EAE6}"/>
              </a:ext>
            </a:extLst>
          </p:cNvPr>
          <p:cNvSpPr/>
          <p:nvPr/>
        </p:nvSpPr>
        <p:spPr>
          <a:xfrm>
            <a:off x="2947547" y="3220946"/>
            <a:ext cx="2285554" cy="799317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interestingly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ED6B8B-79B6-4179-A883-EE03E6581346}"/>
              </a:ext>
            </a:extLst>
          </p:cNvPr>
          <p:cNvSpPr/>
          <p:nvPr/>
        </p:nvSpPr>
        <p:spPr>
          <a:xfrm>
            <a:off x="4875191" y="4487986"/>
            <a:ext cx="2441619" cy="76176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higher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CBFA0-0205-4945-8CDE-26833AA268A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9038-4771-4CBE-B75D-653D46F850CF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prefix or suffix in each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13472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F8AFE-1D0C-4176-8638-1B19F519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46B6C7-A384-4A27-BFAE-820BE18A928F}"/>
              </a:ext>
            </a:extLst>
          </p:cNvPr>
          <p:cNvSpPr/>
          <p:nvPr/>
        </p:nvSpPr>
        <p:spPr>
          <a:xfrm>
            <a:off x="2947547" y="1608254"/>
            <a:ext cx="2285552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thought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ful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87516B-1727-468E-B7B9-8B3F46360CDB}"/>
              </a:ext>
            </a:extLst>
          </p:cNvPr>
          <p:cNvSpPr/>
          <p:nvPr/>
        </p:nvSpPr>
        <p:spPr>
          <a:xfrm>
            <a:off x="6958903" y="1611968"/>
            <a:ext cx="2285550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weight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less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DA9BAC-9A5D-46C4-989B-56922C37C927}"/>
              </a:ext>
            </a:extLst>
          </p:cNvPr>
          <p:cNvSpPr/>
          <p:nvPr/>
        </p:nvSpPr>
        <p:spPr>
          <a:xfrm>
            <a:off x="6958901" y="3176276"/>
            <a:ext cx="2285552" cy="81179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learn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F4581D-286E-4868-8F5B-C2764CAEC5AA}"/>
              </a:ext>
            </a:extLst>
          </p:cNvPr>
          <p:cNvSpPr/>
          <p:nvPr/>
        </p:nvSpPr>
        <p:spPr>
          <a:xfrm>
            <a:off x="2947547" y="3220947"/>
            <a:ext cx="2285554" cy="799317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interesting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ly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053736-7806-4E3E-8557-F37EC6DA5394}"/>
              </a:ext>
            </a:extLst>
          </p:cNvPr>
          <p:cNvSpPr/>
          <p:nvPr/>
        </p:nvSpPr>
        <p:spPr>
          <a:xfrm>
            <a:off x="4875191" y="4487987"/>
            <a:ext cx="2441619" cy="76176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0CFAB7-8FDE-4937-AC63-5A7F014319E2}"/>
              </a:ext>
            </a:extLst>
          </p:cNvPr>
          <p:cNvSpPr/>
          <p:nvPr/>
        </p:nvSpPr>
        <p:spPr>
          <a:xfrm>
            <a:off x="4506898" y="1778896"/>
            <a:ext cx="488272" cy="48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AF5606-5E66-4D79-A710-C15E7BACF044}"/>
              </a:ext>
            </a:extLst>
          </p:cNvPr>
          <p:cNvSpPr/>
          <p:nvPr/>
        </p:nvSpPr>
        <p:spPr>
          <a:xfrm>
            <a:off x="8343531" y="1778896"/>
            <a:ext cx="673221" cy="48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2AB371-D7E2-42CA-AAC2-C708D3F433AA}"/>
              </a:ext>
            </a:extLst>
          </p:cNvPr>
          <p:cNvSpPr/>
          <p:nvPr/>
        </p:nvSpPr>
        <p:spPr>
          <a:xfrm>
            <a:off x="4764664" y="3369639"/>
            <a:ext cx="468436" cy="48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9BA3E55-DF2E-4CFF-8E29-F2B3C72923CC}"/>
              </a:ext>
            </a:extLst>
          </p:cNvPr>
          <p:cNvSpPr/>
          <p:nvPr/>
        </p:nvSpPr>
        <p:spPr>
          <a:xfrm>
            <a:off x="6282431" y="4624067"/>
            <a:ext cx="399495" cy="48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703772-C3E9-4156-97CE-9B46EF1622E7}"/>
              </a:ext>
            </a:extLst>
          </p:cNvPr>
          <p:cNvSpPr/>
          <p:nvPr/>
        </p:nvSpPr>
        <p:spPr>
          <a:xfrm>
            <a:off x="8343531" y="3349745"/>
            <a:ext cx="406892" cy="48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22CDC-B129-4EDC-861F-0CAE38790AF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09671-0AD5-4AB6-A395-86087A4312F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prefix or suffix in each word.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0212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69174D-52C3-4F69-95AE-BAAB0322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F19B70-680C-4360-B160-09FC86226224}"/>
              </a:ext>
            </a:extLst>
          </p:cNvPr>
          <p:cNvSpPr/>
          <p:nvPr/>
        </p:nvSpPr>
        <p:spPr>
          <a:xfrm>
            <a:off x="2679698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regular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CFE78F-5807-4B2B-BCAF-2DB82342FCDE}"/>
              </a:ext>
            </a:extLst>
          </p:cNvPr>
          <p:cNvSpPr/>
          <p:nvPr/>
        </p:nvSpPr>
        <p:spPr>
          <a:xfrm>
            <a:off x="4940900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earth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CB3DB-D3EC-4DCB-94CB-B31A8F495187}"/>
              </a:ext>
            </a:extLst>
          </p:cNvPr>
          <p:cNvSpPr/>
          <p:nvPr/>
        </p:nvSpPr>
        <p:spPr>
          <a:xfrm>
            <a:off x="7202102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important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DCB1F8-BC99-4254-8747-38B853740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07974"/>
              </p:ext>
            </p:extLst>
          </p:nvPr>
        </p:nvGraphicFramePr>
        <p:xfrm>
          <a:off x="3140900" y="1745184"/>
          <a:ext cx="5580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56923493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8119280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688537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84008666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91073766"/>
                    </a:ext>
                  </a:extLst>
                </a:gridCol>
              </a:tblGrid>
              <a:tr h="39594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un-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2800" b="1" dirty="0" err="1">
                          <a:latin typeface="Century Gothic" panose="020B0502020202020204" pitchFamily="34" charset="0"/>
                        </a:rPr>
                        <a:t>ly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556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F50BBD-D771-453D-A5FB-D52451BCF4F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30D74-27E3-4790-88A3-9E03A4593E10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prefix or suffix that can be added to all of the root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41914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7416EC-DE08-46BD-A048-EA28C8BD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F19B70-680C-4360-B160-09FC86226224}"/>
              </a:ext>
            </a:extLst>
          </p:cNvPr>
          <p:cNvSpPr/>
          <p:nvPr/>
        </p:nvSpPr>
        <p:spPr>
          <a:xfrm>
            <a:off x="2679698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regular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CFE78F-5807-4B2B-BCAF-2DB82342FCDE}"/>
              </a:ext>
            </a:extLst>
          </p:cNvPr>
          <p:cNvSpPr/>
          <p:nvPr/>
        </p:nvSpPr>
        <p:spPr>
          <a:xfrm>
            <a:off x="4940900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earth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CB3DB-D3EC-4DCB-94CB-B31A8F495187}"/>
              </a:ext>
            </a:extLst>
          </p:cNvPr>
          <p:cNvSpPr/>
          <p:nvPr/>
        </p:nvSpPr>
        <p:spPr>
          <a:xfrm>
            <a:off x="7202102" y="3429000"/>
            <a:ext cx="1980000" cy="864000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important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DCB1F8-BC99-4254-8747-38B853740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03327"/>
              </p:ext>
            </p:extLst>
          </p:nvPr>
        </p:nvGraphicFramePr>
        <p:xfrm>
          <a:off x="3140900" y="1745184"/>
          <a:ext cx="5580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56923493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8119280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688537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84008666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91073766"/>
                    </a:ext>
                  </a:extLst>
                </a:gridCol>
              </a:tblGrid>
              <a:tr h="39594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un-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6161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2800" b="1" dirty="0" err="1">
                          <a:solidFill>
                            <a:srgbClr val="6161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endParaRPr lang="en-GB" sz="2800" b="1" dirty="0">
                        <a:solidFill>
                          <a:srgbClr val="6161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161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2800" b="1" dirty="0" err="1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ly</a:t>
                      </a:r>
                      <a:endParaRPr lang="en-GB" sz="2800" b="1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55639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F69DF00C-3EDA-466D-87E9-646596FB6AFB}"/>
              </a:ext>
            </a:extLst>
          </p:cNvPr>
          <p:cNvSpPr/>
          <p:nvPr/>
        </p:nvSpPr>
        <p:spPr>
          <a:xfrm>
            <a:off x="7202102" y="1550174"/>
            <a:ext cx="1711910" cy="863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675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8C0AF-C3F6-4A4D-88CA-B5EEDA52F60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481A3-8BFA-4CE5-A5DB-999CA832BEE0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prefix or suffix that can be added to all of the root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6373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AE581-645B-4290-BDA1-A0D0065E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B99CD-C8AD-45DC-B04A-09C033AED5B8}"/>
              </a:ext>
            </a:extLst>
          </p:cNvPr>
          <p:cNvSpPr/>
          <p:nvPr/>
        </p:nvSpPr>
        <p:spPr>
          <a:xfrm>
            <a:off x="2049233" y="968375"/>
            <a:ext cx="2357844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useless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9ED43A-E119-4769-A5FD-FB78D569F88D}"/>
              </a:ext>
            </a:extLst>
          </p:cNvPr>
          <p:cNvSpPr/>
          <p:nvPr/>
        </p:nvSpPr>
        <p:spPr>
          <a:xfrm>
            <a:off x="4917080" y="968375"/>
            <a:ext cx="2357842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shapely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43E63D-B935-4624-B3AA-353E40632D0D}"/>
              </a:ext>
            </a:extLst>
          </p:cNvPr>
          <p:cNvSpPr/>
          <p:nvPr/>
        </p:nvSpPr>
        <p:spPr>
          <a:xfrm>
            <a:off x="7784925" y="968375"/>
            <a:ext cx="2357842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shapeless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325B-D5B1-4FAF-8938-C5DF3E52477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F8353-9271-4820-93E2-000832352A16}"/>
              </a:ext>
            </a:extLst>
          </p:cNvPr>
          <p:cNvSpPr txBox="1"/>
          <p:nvPr/>
        </p:nvSpPr>
        <p:spPr>
          <a:xfrm>
            <a:off x="261938" y="289357"/>
            <a:ext cx="11712575" cy="4920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by choosing the correct word.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jumper is now 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after being in the washing machine.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buns were 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mounds of sponge.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_____________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snow-covered mountain was a landmark.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3598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73510D-B6C3-4E08-BD76-5562292E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B99CD-C8AD-45DC-B04A-09C033AED5B8}"/>
              </a:ext>
            </a:extLst>
          </p:cNvPr>
          <p:cNvSpPr/>
          <p:nvPr/>
        </p:nvSpPr>
        <p:spPr>
          <a:xfrm>
            <a:off x="2049233" y="968375"/>
            <a:ext cx="2357844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useless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9ED43A-E119-4769-A5FD-FB78D569F88D}"/>
              </a:ext>
            </a:extLst>
          </p:cNvPr>
          <p:cNvSpPr/>
          <p:nvPr/>
        </p:nvSpPr>
        <p:spPr>
          <a:xfrm>
            <a:off x="4917080" y="968375"/>
            <a:ext cx="2357842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shapely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43E63D-B935-4624-B3AA-353E40632D0D}"/>
              </a:ext>
            </a:extLst>
          </p:cNvPr>
          <p:cNvSpPr/>
          <p:nvPr/>
        </p:nvSpPr>
        <p:spPr>
          <a:xfrm>
            <a:off x="7784925" y="968375"/>
            <a:ext cx="2357842" cy="623545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shapeless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E5E38-A25B-461A-A6D8-71926F05DAE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CB410-A8E5-4913-989C-4E8B47F6FE37}"/>
              </a:ext>
            </a:extLst>
          </p:cNvPr>
          <p:cNvSpPr txBox="1"/>
          <p:nvPr/>
        </p:nvSpPr>
        <p:spPr>
          <a:xfrm>
            <a:off x="261938" y="289357"/>
            <a:ext cx="11712575" cy="4920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below by choosing the correct word.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jumper is now </a:t>
            </a: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useless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after being in the washing machine.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buns were </a:t>
            </a: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shapeless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mounds of sponge.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GB" sz="24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shapely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r>
              <a:rPr kumimoji="0" lang="en-GB" sz="24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snow-covered mountain was a landmark.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00348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CF85D-8766-418F-A41E-336B4030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B6471-E09F-4F4A-A876-CF4449C7456A}"/>
              </a:ext>
            </a:extLst>
          </p:cNvPr>
          <p:cNvSpPr/>
          <p:nvPr/>
        </p:nvSpPr>
        <p:spPr>
          <a:xfrm>
            <a:off x="4140956" y="1389958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un-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29CF5E-FC86-489A-8376-D241CC205703}"/>
              </a:ext>
            </a:extLst>
          </p:cNvPr>
          <p:cNvSpPr/>
          <p:nvPr/>
        </p:nvSpPr>
        <p:spPr>
          <a:xfrm>
            <a:off x="4140956" y="3661906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ment</a:t>
            </a:r>
            <a:endParaRPr lang="en-GB" sz="24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7209CA-0D39-4C56-83B8-B92310C77206}"/>
              </a:ext>
            </a:extLst>
          </p:cNvPr>
          <p:cNvSpPr/>
          <p:nvPr/>
        </p:nvSpPr>
        <p:spPr>
          <a:xfrm>
            <a:off x="6737705" y="1389958"/>
            <a:ext cx="1357788" cy="904738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est</a:t>
            </a:r>
            <a:endParaRPr lang="en-GB" sz="24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317DFC2-CAE0-42AD-AD3C-A3E24C804721}"/>
              </a:ext>
            </a:extLst>
          </p:cNvPr>
          <p:cNvSpPr/>
          <p:nvPr/>
        </p:nvSpPr>
        <p:spPr>
          <a:xfrm>
            <a:off x="4140956" y="2525933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-less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5BF21B-D5E6-4159-8F4B-B0B3A2A1304E}"/>
              </a:ext>
            </a:extLst>
          </p:cNvPr>
          <p:cNvSpPr/>
          <p:nvPr/>
        </p:nvSpPr>
        <p:spPr>
          <a:xfrm>
            <a:off x="6712389" y="2527801"/>
            <a:ext cx="1357788" cy="897834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er</a:t>
            </a:r>
            <a:endParaRPr lang="en-GB" sz="24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918CC9-788E-4BFD-A6E1-D676BB7999FF}"/>
              </a:ext>
            </a:extLst>
          </p:cNvPr>
          <p:cNvSpPr/>
          <p:nvPr/>
        </p:nvSpPr>
        <p:spPr>
          <a:xfrm>
            <a:off x="6712389" y="3633096"/>
            <a:ext cx="1357788" cy="92747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ly</a:t>
            </a:r>
            <a:endParaRPr lang="en-GB" sz="24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70F6F-CEEB-4A40-A7C2-639986CF96D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DD5E4-7AE5-41CE-8812-7DB12A63296B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all the possible combinations of prefixes and suffixes with the root word ‘open’.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1094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1E2B07-84B9-404A-BEBE-1BB08C30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D5CFE6-E323-442D-8A0B-19D45EED50E6}"/>
              </a:ext>
            </a:extLst>
          </p:cNvPr>
          <p:cNvSpPr/>
          <p:nvPr/>
        </p:nvSpPr>
        <p:spPr>
          <a:xfrm>
            <a:off x="7510162" y="2223237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dark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5F20D2-5774-4047-9434-B43CBFE2A2D4}"/>
              </a:ext>
            </a:extLst>
          </p:cNvPr>
          <p:cNvSpPr/>
          <p:nvPr/>
        </p:nvSpPr>
        <p:spPr>
          <a:xfrm>
            <a:off x="7510162" y="2995755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D405DF-00D5-4999-BC82-BB7CA7B4CE4B}"/>
              </a:ext>
            </a:extLst>
          </p:cNvPr>
          <p:cNvSpPr/>
          <p:nvPr/>
        </p:nvSpPr>
        <p:spPr>
          <a:xfrm>
            <a:off x="7510162" y="3768273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appoint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F5012-B56E-4039-A430-26C8301D0E9F}"/>
              </a:ext>
            </a:extLst>
          </p:cNvPr>
          <p:cNvSpPr/>
          <p:nvPr/>
        </p:nvSpPr>
        <p:spPr>
          <a:xfrm>
            <a:off x="9825386" y="2223236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bright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D62315-8EC3-4BA9-9C92-1A53AA20D4A3}"/>
              </a:ext>
            </a:extLst>
          </p:cNvPr>
          <p:cNvSpPr/>
          <p:nvPr/>
        </p:nvSpPr>
        <p:spPr>
          <a:xfrm>
            <a:off x="9825386" y="2995754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thick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7647F2-3BE9-434B-9B8C-4683BBEC6D51}"/>
              </a:ext>
            </a:extLst>
          </p:cNvPr>
          <p:cNvSpPr/>
          <p:nvPr/>
        </p:nvSpPr>
        <p:spPr>
          <a:xfrm>
            <a:off x="9825386" y="3768274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encourage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1A4DDBB-66DF-4BC7-B715-162594C7D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61219"/>
              </p:ext>
            </p:extLst>
          </p:nvPr>
        </p:nvGraphicFramePr>
        <p:xfrm>
          <a:off x="458614" y="1753755"/>
          <a:ext cx="6480000" cy="30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2429165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50250065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5078097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-ness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ment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-er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360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4928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8440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261936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4872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4EE531-F2EB-4AAC-99C2-16FC43FD2D58}"/>
              </a:ext>
            </a:extLst>
          </p:cNvPr>
          <p:cNvSpPr txBox="1"/>
          <p:nvPr/>
        </p:nvSpPr>
        <p:spPr>
          <a:xfrm>
            <a:off x="261939" y="289357"/>
            <a:ext cx="11635772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Organise the root words in the table to show which suffix can be added to them. The root words can be used more than once.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50870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719359-3B75-46AC-9256-B182B304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B6471-E09F-4F4A-A876-CF4449C7456A}"/>
              </a:ext>
            </a:extLst>
          </p:cNvPr>
          <p:cNvSpPr/>
          <p:nvPr/>
        </p:nvSpPr>
        <p:spPr>
          <a:xfrm>
            <a:off x="4140956" y="1389958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un-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29CF5E-FC86-489A-8376-D241CC205703}"/>
              </a:ext>
            </a:extLst>
          </p:cNvPr>
          <p:cNvSpPr/>
          <p:nvPr/>
        </p:nvSpPr>
        <p:spPr>
          <a:xfrm>
            <a:off x="4140956" y="3661906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616160"/>
                </a:solidFill>
                <a:latin typeface="Century Gothic" panose="020B0502020202020204" pitchFamily="34" charset="0"/>
              </a:rPr>
              <a:t>ment</a:t>
            </a:r>
            <a:endParaRPr lang="en-GB" sz="2400" b="1" dirty="0">
              <a:solidFill>
                <a:srgbClr val="6161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7209CA-0D39-4C56-83B8-B92310C77206}"/>
              </a:ext>
            </a:extLst>
          </p:cNvPr>
          <p:cNvSpPr/>
          <p:nvPr/>
        </p:nvSpPr>
        <p:spPr>
          <a:xfrm>
            <a:off x="6737705" y="1389958"/>
            <a:ext cx="1357788" cy="904738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616160"/>
                </a:solidFill>
                <a:latin typeface="Century Gothic" panose="020B0502020202020204" pitchFamily="34" charset="0"/>
              </a:rPr>
              <a:t>est</a:t>
            </a:r>
            <a:endParaRPr lang="en-GB" sz="2400" b="1" dirty="0">
              <a:solidFill>
                <a:srgbClr val="6161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317DFC2-CAE0-42AD-AD3C-A3E24C804721}"/>
              </a:ext>
            </a:extLst>
          </p:cNvPr>
          <p:cNvSpPr/>
          <p:nvPr/>
        </p:nvSpPr>
        <p:spPr>
          <a:xfrm>
            <a:off x="4140956" y="2525933"/>
            <a:ext cx="1357788" cy="89866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-less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5BF21B-D5E6-4159-8F4B-B0B3A2A1304E}"/>
              </a:ext>
            </a:extLst>
          </p:cNvPr>
          <p:cNvSpPr/>
          <p:nvPr/>
        </p:nvSpPr>
        <p:spPr>
          <a:xfrm>
            <a:off x="6712389" y="2527801"/>
            <a:ext cx="1357788" cy="897834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F76756"/>
                </a:solidFill>
                <a:latin typeface="Century Gothic" panose="020B0502020202020204" pitchFamily="34" charset="0"/>
              </a:rPr>
              <a:t>er</a:t>
            </a:r>
            <a:endParaRPr lang="en-GB" sz="24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918CC9-788E-4BFD-A6E1-D676BB7999FF}"/>
              </a:ext>
            </a:extLst>
          </p:cNvPr>
          <p:cNvSpPr/>
          <p:nvPr/>
        </p:nvSpPr>
        <p:spPr>
          <a:xfrm>
            <a:off x="6712389" y="3633096"/>
            <a:ext cx="1357788" cy="927473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F76756"/>
                </a:solidFill>
                <a:latin typeface="Century Gothic" panose="020B0502020202020204" pitchFamily="34" charset="0"/>
              </a:rPr>
              <a:t>ly</a:t>
            </a:r>
            <a:endParaRPr lang="en-GB" sz="24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3CB56-214C-4CE9-9A7B-883A84EBB911}"/>
              </a:ext>
            </a:extLst>
          </p:cNvPr>
          <p:cNvSpPr txBox="1"/>
          <p:nvPr/>
        </p:nvSpPr>
        <p:spPr>
          <a:xfrm>
            <a:off x="261938" y="289357"/>
            <a:ext cx="11712575" cy="113313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all the possible combinations of prefixes and suffixes with the root word ‘open’.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unopen, opener, openly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5FB5A-1981-4A58-84CD-3255F75C8A2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240431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6F54CDC-CDCE-4637-846D-2DB58074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2C6FBE-AB60-4183-B5C9-54193A850319}"/>
              </a:ext>
            </a:extLst>
          </p:cNvPr>
          <p:cNvSpPr/>
          <p:nvPr/>
        </p:nvSpPr>
        <p:spPr>
          <a:xfrm>
            <a:off x="7410221" y="1242128"/>
            <a:ext cx="1484997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quick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BEFA6C-8B6E-4CD0-81A6-6EAA66F639CF}"/>
              </a:ext>
            </a:extLst>
          </p:cNvPr>
          <p:cNvSpPr/>
          <p:nvPr/>
        </p:nvSpPr>
        <p:spPr>
          <a:xfrm>
            <a:off x="7410221" y="2046327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D739B1-5B4D-4DEC-9008-A44165F8AE7B}"/>
              </a:ext>
            </a:extLst>
          </p:cNvPr>
          <p:cNvSpPr/>
          <p:nvPr/>
        </p:nvSpPr>
        <p:spPr>
          <a:xfrm>
            <a:off x="9864890" y="1242128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81ECD-A5D0-4661-9F62-4597492AE4CE}"/>
              </a:ext>
            </a:extLst>
          </p:cNvPr>
          <p:cNvSpPr/>
          <p:nvPr/>
        </p:nvSpPr>
        <p:spPr>
          <a:xfrm>
            <a:off x="9864890" y="2046327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77CED9-E98D-4908-8A68-7F04FC4B5A4A}"/>
              </a:ext>
            </a:extLst>
          </p:cNvPr>
          <p:cNvSpPr/>
          <p:nvPr/>
        </p:nvSpPr>
        <p:spPr>
          <a:xfrm>
            <a:off x="7410221" y="2850526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hero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17E4C8-8565-4AEB-9837-20B9166DC601}"/>
              </a:ext>
            </a:extLst>
          </p:cNvPr>
          <p:cNvSpPr/>
          <p:nvPr/>
        </p:nvSpPr>
        <p:spPr>
          <a:xfrm>
            <a:off x="9864890" y="2850526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fast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6F9995-C2AE-4459-A7D7-160D9F5C3C81}"/>
              </a:ext>
            </a:extLst>
          </p:cNvPr>
          <p:cNvSpPr/>
          <p:nvPr/>
        </p:nvSpPr>
        <p:spPr>
          <a:xfrm flipH="1">
            <a:off x="2401916" y="1242128"/>
            <a:ext cx="3867328" cy="1108043"/>
          </a:xfrm>
          <a:prstGeom prst="wedgeRoundRectCallout">
            <a:avLst>
              <a:gd name="adj1" fmla="val 61505"/>
              <a:gd name="adj2" fmla="val 344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added the suffix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‘-</a:t>
            </a:r>
            <a:r>
              <a:rPr lang="en-GB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ly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’ to all of these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738F9-5DCE-494E-89EF-BE012D924BB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639E3-0C77-4065-B52B-5491367E0D0F}"/>
              </a:ext>
            </a:extLst>
          </p:cNvPr>
          <p:cNvSpPr txBox="1"/>
          <p:nvPr/>
        </p:nvSpPr>
        <p:spPr>
          <a:xfrm>
            <a:off x="261938" y="289357"/>
            <a:ext cx="11712575" cy="95164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Anita says,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do not work and why?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74896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F4736C6-A465-4B20-9108-CDCDF64C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2C6FBE-AB60-4183-B5C9-54193A850319}"/>
              </a:ext>
            </a:extLst>
          </p:cNvPr>
          <p:cNvSpPr/>
          <p:nvPr/>
        </p:nvSpPr>
        <p:spPr>
          <a:xfrm>
            <a:off x="7410221" y="1242128"/>
            <a:ext cx="1484997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quick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BEFA6C-8B6E-4CD0-81A6-6EAA66F639CF}"/>
              </a:ext>
            </a:extLst>
          </p:cNvPr>
          <p:cNvSpPr/>
          <p:nvPr/>
        </p:nvSpPr>
        <p:spPr>
          <a:xfrm>
            <a:off x="7410221" y="2046327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D739B1-5B4D-4DEC-9008-A44165F8AE7B}"/>
              </a:ext>
            </a:extLst>
          </p:cNvPr>
          <p:cNvSpPr/>
          <p:nvPr/>
        </p:nvSpPr>
        <p:spPr>
          <a:xfrm>
            <a:off x="9864890" y="1242128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81ECD-A5D0-4661-9F62-4597492AE4CE}"/>
              </a:ext>
            </a:extLst>
          </p:cNvPr>
          <p:cNvSpPr/>
          <p:nvPr/>
        </p:nvSpPr>
        <p:spPr>
          <a:xfrm>
            <a:off x="9864890" y="2046327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77CED9-E98D-4908-8A68-7F04FC4B5A4A}"/>
              </a:ext>
            </a:extLst>
          </p:cNvPr>
          <p:cNvSpPr/>
          <p:nvPr/>
        </p:nvSpPr>
        <p:spPr>
          <a:xfrm>
            <a:off x="7410221" y="2850526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hero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17E4C8-8565-4AEB-9837-20B9166DC601}"/>
              </a:ext>
            </a:extLst>
          </p:cNvPr>
          <p:cNvSpPr/>
          <p:nvPr/>
        </p:nvSpPr>
        <p:spPr>
          <a:xfrm>
            <a:off x="9864890" y="2850526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fast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6F9995-C2AE-4459-A7D7-160D9F5C3C81}"/>
              </a:ext>
            </a:extLst>
          </p:cNvPr>
          <p:cNvSpPr/>
          <p:nvPr/>
        </p:nvSpPr>
        <p:spPr>
          <a:xfrm flipH="1">
            <a:off x="2401916" y="1242128"/>
            <a:ext cx="3867328" cy="1108043"/>
          </a:xfrm>
          <a:prstGeom prst="wedgeRoundRectCallout">
            <a:avLst>
              <a:gd name="adj1" fmla="val 61505"/>
              <a:gd name="adj2" fmla="val 344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added the suffix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‘-</a:t>
            </a:r>
            <a:r>
              <a:rPr lang="en-GB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ly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’ to all of these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4DCC1-B672-4C3E-B3FD-D8DAB854286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33AF1-3EFD-4567-9209-B241DD74CCA5}"/>
              </a:ext>
            </a:extLst>
          </p:cNvPr>
          <p:cNvSpPr txBox="1"/>
          <p:nvPr/>
        </p:nvSpPr>
        <p:spPr>
          <a:xfrm>
            <a:off x="261938" y="289357"/>
            <a:ext cx="11712575" cy="108983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Anita says,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do not work and why?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‘fast’ because...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‘hero’ because...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24503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E9E3E3-8091-4430-B00D-97D94009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6F9995-C2AE-4459-A7D7-160D9F5C3C81}"/>
              </a:ext>
            </a:extLst>
          </p:cNvPr>
          <p:cNvSpPr/>
          <p:nvPr/>
        </p:nvSpPr>
        <p:spPr>
          <a:xfrm flipH="1">
            <a:off x="2401916" y="1242128"/>
            <a:ext cx="3867328" cy="1108043"/>
          </a:xfrm>
          <a:prstGeom prst="wedgeRoundRectCallout">
            <a:avLst>
              <a:gd name="adj1" fmla="val 61505"/>
              <a:gd name="adj2" fmla="val 344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added the suffix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‘-</a:t>
            </a:r>
            <a:r>
              <a:rPr lang="en-GB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ly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’ to all of these words.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E53062-B43C-4D3C-A2CB-127679E4F484}"/>
              </a:ext>
            </a:extLst>
          </p:cNvPr>
          <p:cNvSpPr/>
          <p:nvPr/>
        </p:nvSpPr>
        <p:spPr>
          <a:xfrm>
            <a:off x="7410221" y="1242128"/>
            <a:ext cx="1484997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quick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0D6FFA-F398-4500-A7B1-53D50CDB621F}"/>
              </a:ext>
            </a:extLst>
          </p:cNvPr>
          <p:cNvSpPr/>
          <p:nvPr/>
        </p:nvSpPr>
        <p:spPr>
          <a:xfrm>
            <a:off x="7410221" y="2046327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3B6845-4A18-4752-8681-7AC4971BA962}"/>
              </a:ext>
            </a:extLst>
          </p:cNvPr>
          <p:cNvSpPr/>
          <p:nvPr/>
        </p:nvSpPr>
        <p:spPr>
          <a:xfrm>
            <a:off x="9864890" y="1242128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BE23FC-79BA-4A08-95BC-5A6E497F9DC7}"/>
              </a:ext>
            </a:extLst>
          </p:cNvPr>
          <p:cNvSpPr/>
          <p:nvPr/>
        </p:nvSpPr>
        <p:spPr>
          <a:xfrm>
            <a:off x="9864890" y="2046327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0C5BA1-ADD3-4783-AF7A-1E7F13C47B04}"/>
              </a:ext>
            </a:extLst>
          </p:cNvPr>
          <p:cNvSpPr/>
          <p:nvPr/>
        </p:nvSpPr>
        <p:spPr>
          <a:xfrm>
            <a:off x="7410221" y="2850526"/>
            <a:ext cx="1527924" cy="623309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hero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8B0E66E-0DFE-4B92-A14C-E69BC29649AE}"/>
              </a:ext>
            </a:extLst>
          </p:cNvPr>
          <p:cNvSpPr/>
          <p:nvPr/>
        </p:nvSpPr>
        <p:spPr>
          <a:xfrm>
            <a:off x="9864890" y="2850526"/>
            <a:ext cx="1527924" cy="623311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fast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A5E8-B01C-4039-9BA5-A12E89D1576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B002C-4F03-476E-BE98-34F147FF03F3}"/>
              </a:ext>
            </a:extLst>
          </p:cNvPr>
          <p:cNvSpPr txBox="1"/>
          <p:nvPr/>
        </p:nvSpPr>
        <p:spPr>
          <a:xfrm>
            <a:off x="261938" y="289357"/>
            <a:ext cx="11712575" cy="107701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Anita says,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do not work and why?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‘fast’ because ‘fastly’ is not the a grammatically correct word used to describe how fast something 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‘hero’ because the word should become ‘heroically’ not ‘heroly’.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49848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15688-B97C-43F5-92F9-E22E24D8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C5340C-6E88-4B65-9A68-0328FAE264FD}"/>
              </a:ext>
            </a:extLst>
          </p:cNvPr>
          <p:cNvSpPr/>
          <p:nvPr/>
        </p:nvSpPr>
        <p:spPr>
          <a:xfrm>
            <a:off x="3532657" y="1325918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untie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1272FF-BAFA-4B1A-8F62-2CEBF6F221F8}"/>
              </a:ext>
            </a:extLst>
          </p:cNvPr>
          <p:cNvSpPr/>
          <p:nvPr/>
        </p:nvSpPr>
        <p:spPr>
          <a:xfrm>
            <a:off x="6666045" y="1369131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unable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160496-77F6-4C51-A434-D2137B8832B4}"/>
              </a:ext>
            </a:extLst>
          </p:cNvPr>
          <p:cNvSpPr/>
          <p:nvPr/>
        </p:nvSpPr>
        <p:spPr>
          <a:xfrm>
            <a:off x="3532655" y="2945919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understand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2CDFC8-40FC-44A4-8DDC-EE203F8D37F5}"/>
              </a:ext>
            </a:extLst>
          </p:cNvPr>
          <p:cNvSpPr/>
          <p:nvPr/>
        </p:nvSpPr>
        <p:spPr>
          <a:xfrm>
            <a:off x="6688211" y="2966410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186C0-CAA4-4AA7-BFD3-16502DC8F6F9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AB502-C882-412E-91E8-DA226359815A}"/>
              </a:ext>
            </a:extLst>
          </p:cNvPr>
          <p:cNvSpPr txBox="1"/>
          <p:nvPr/>
        </p:nvSpPr>
        <p:spPr>
          <a:xfrm>
            <a:off x="261938" y="289357"/>
            <a:ext cx="11712575" cy="38605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 is the odd one out?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762644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3A608-3EA6-4E8D-89D4-2649B042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C5340C-6E88-4B65-9A68-0328FAE264FD}"/>
              </a:ext>
            </a:extLst>
          </p:cNvPr>
          <p:cNvSpPr/>
          <p:nvPr/>
        </p:nvSpPr>
        <p:spPr>
          <a:xfrm>
            <a:off x="3532657" y="1325918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untie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1272FF-BAFA-4B1A-8F62-2CEBF6F221F8}"/>
              </a:ext>
            </a:extLst>
          </p:cNvPr>
          <p:cNvSpPr/>
          <p:nvPr/>
        </p:nvSpPr>
        <p:spPr>
          <a:xfrm>
            <a:off x="6666045" y="1369131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unable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160496-77F6-4C51-A434-D2137B8832B4}"/>
              </a:ext>
            </a:extLst>
          </p:cNvPr>
          <p:cNvSpPr/>
          <p:nvPr/>
        </p:nvSpPr>
        <p:spPr>
          <a:xfrm>
            <a:off x="3532655" y="2945919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understand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2CDFC8-40FC-44A4-8DDC-EE203F8D37F5}"/>
              </a:ext>
            </a:extLst>
          </p:cNvPr>
          <p:cNvSpPr/>
          <p:nvPr/>
        </p:nvSpPr>
        <p:spPr>
          <a:xfrm>
            <a:off x="6688211" y="2966410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04E5F-5066-442C-855A-FC3FAB8462C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0B707-C3CB-471A-9378-ABEC58F7671B}"/>
              </a:ext>
            </a:extLst>
          </p:cNvPr>
          <p:cNvSpPr txBox="1"/>
          <p:nvPr/>
        </p:nvSpPr>
        <p:spPr>
          <a:xfrm>
            <a:off x="261938" y="289357"/>
            <a:ext cx="11712575" cy="60529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 is the odd one out?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‘understand’ because...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5247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D419EE-196D-48B7-A1C8-F7F7DE09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C5340C-6E88-4B65-9A68-0328FAE264FD}"/>
              </a:ext>
            </a:extLst>
          </p:cNvPr>
          <p:cNvSpPr/>
          <p:nvPr/>
        </p:nvSpPr>
        <p:spPr>
          <a:xfrm>
            <a:off x="3532657" y="1325918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untie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1272FF-BAFA-4B1A-8F62-2CEBF6F221F8}"/>
              </a:ext>
            </a:extLst>
          </p:cNvPr>
          <p:cNvSpPr/>
          <p:nvPr/>
        </p:nvSpPr>
        <p:spPr>
          <a:xfrm>
            <a:off x="6666045" y="1369131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unable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160496-77F6-4C51-A434-D2137B8832B4}"/>
              </a:ext>
            </a:extLst>
          </p:cNvPr>
          <p:cNvSpPr/>
          <p:nvPr/>
        </p:nvSpPr>
        <p:spPr>
          <a:xfrm>
            <a:off x="3532655" y="2945919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understand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2CDFC8-40FC-44A4-8DDC-EE203F8D37F5}"/>
              </a:ext>
            </a:extLst>
          </p:cNvPr>
          <p:cNvSpPr/>
          <p:nvPr/>
        </p:nvSpPr>
        <p:spPr>
          <a:xfrm>
            <a:off x="6688211" y="2966410"/>
            <a:ext cx="2428334" cy="771096"/>
          </a:xfrm>
          <a:prstGeom prst="roundRect">
            <a:avLst/>
          </a:prstGeom>
          <a:solidFill>
            <a:srgbClr val="FFF8E6"/>
          </a:solidFill>
          <a:ln w="28575">
            <a:solidFill>
              <a:srgbClr val="61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16160"/>
                </a:solidFill>
                <a:latin typeface="Century Gothic" panose="020B0502020202020204" pitchFamily="34" charset="0"/>
              </a:rPr>
              <a:t>unlock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093FD-48B1-4543-9249-874C5A0A441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E7C93-51F9-4BF7-B05D-E8432357BAA0}"/>
              </a:ext>
            </a:extLst>
          </p:cNvPr>
          <p:cNvSpPr txBox="1"/>
          <p:nvPr/>
        </p:nvSpPr>
        <p:spPr>
          <a:xfrm>
            <a:off x="261938" y="289357"/>
            <a:ext cx="11712575" cy="63853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 is the odd one out?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‘understand’ because the other three words add the prefix ‘un-’ to make the opposite meaning of each root word.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9142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DD45C-6476-4475-BCF9-1444D5F4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E3CBF7-1553-40C7-83F7-EFC012EE850A}"/>
              </a:ext>
            </a:extLst>
          </p:cNvPr>
          <p:cNvSpPr/>
          <p:nvPr/>
        </p:nvSpPr>
        <p:spPr>
          <a:xfrm>
            <a:off x="7510162" y="2223237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dark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27BCA7-D0D0-43A7-87BC-8169E84391A7}"/>
              </a:ext>
            </a:extLst>
          </p:cNvPr>
          <p:cNvSpPr/>
          <p:nvPr/>
        </p:nvSpPr>
        <p:spPr>
          <a:xfrm>
            <a:off x="7510162" y="2995755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wise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F29D25-B473-4DA3-9D44-E111C8A0F4C4}"/>
              </a:ext>
            </a:extLst>
          </p:cNvPr>
          <p:cNvSpPr/>
          <p:nvPr/>
        </p:nvSpPr>
        <p:spPr>
          <a:xfrm>
            <a:off x="7510162" y="3768273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appoint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9C6EC59-D974-4D8F-90A3-90534145413E}"/>
              </a:ext>
            </a:extLst>
          </p:cNvPr>
          <p:cNvSpPr/>
          <p:nvPr/>
        </p:nvSpPr>
        <p:spPr>
          <a:xfrm>
            <a:off x="9825386" y="2223236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bright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3B6AE9-7F7A-49D0-AF9D-B968B544FC2C}"/>
              </a:ext>
            </a:extLst>
          </p:cNvPr>
          <p:cNvSpPr/>
          <p:nvPr/>
        </p:nvSpPr>
        <p:spPr>
          <a:xfrm>
            <a:off x="9825386" y="2995754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thick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BBAED51-4A69-4F45-ABC6-B6A3F53DCF35}"/>
              </a:ext>
            </a:extLst>
          </p:cNvPr>
          <p:cNvSpPr/>
          <p:nvPr/>
        </p:nvSpPr>
        <p:spPr>
          <a:xfrm>
            <a:off x="9825386" y="3768274"/>
            <a:ext cx="1908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encourage</a:t>
            </a:r>
          </a:p>
        </p:txBody>
      </p:sp>
      <p:graphicFrame>
        <p:nvGraphicFramePr>
          <p:cNvPr id="33" name="Table 13">
            <a:extLst>
              <a:ext uri="{FF2B5EF4-FFF2-40B4-BE49-F238E27FC236}">
                <a16:creationId xmlns:a16="http://schemas.microsoft.com/office/drawing/2014/main" id="{CCECCFFD-07E4-4AB2-8E9D-CAD83B3E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97133"/>
              </p:ext>
            </p:extLst>
          </p:nvPr>
        </p:nvGraphicFramePr>
        <p:xfrm>
          <a:off x="458614" y="1753755"/>
          <a:ext cx="6480000" cy="30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2429165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50250065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5078097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-ness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ment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-er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360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dark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appoint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wise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4928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bright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encourage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thick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8440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thick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dark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261936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76756"/>
                          </a:solidFill>
                        </a:rPr>
                        <a:t>bright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4872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284D67-DE03-49AD-BA36-E6F629F1D749}"/>
              </a:ext>
            </a:extLst>
          </p:cNvPr>
          <p:cNvSpPr txBox="1"/>
          <p:nvPr/>
        </p:nvSpPr>
        <p:spPr>
          <a:xfrm>
            <a:off x="261939" y="289357"/>
            <a:ext cx="11635772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Organise the root words in the table to show which suffix can be added to them. The root words can be used more than once.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6015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D47146-8785-4100-B4CD-1016A1DD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70AF8-387F-4EF2-A60D-3FFB000282B4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about root words, prefixes and suffixes.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8572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E43D1E-DCED-48F1-A54D-87BF2D53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091787-61E6-4475-8A87-A74E9358884D}"/>
              </a:ext>
            </a:extLst>
          </p:cNvPr>
          <p:cNvSpPr/>
          <p:nvPr/>
        </p:nvSpPr>
        <p:spPr>
          <a:xfrm>
            <a:off x="4952570" y="1501467"/>
            <a:ext cx="2286861" cy="4217161"/>
          </a:xfrm>
          <a:prstGeom prst="roundRect">
            <a:avLst/>
          </a:prstGeom>
          <a:noFill/>
          <a:ln w="571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B2CE"/>
                </a:solidFill>
              </a:rPr>
              <a:t>un</a:t>
            </a:r>
            <a:r>
              <a:rPr lang="en-GB" sz="2800" b="1" dirty="0">
                <a:solidFill>
                  <a:schemeClr val="tx1"/>
                </a:solidFill>
              </a:rPr>
              <a:t>able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jump</a:t>
            </a:r>
            <a:r>
              <a:rPr lang="en-GB" sz="2800" b="1" dirty="0">
                <a:solidFill>
                  <a:srgbClr val="00B2CE"/>
                </a:solidFill>
              </a:rPr>
              <a:t>ed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hott</a:t>
            </a:r>
            <a:r>
              <a:rPr lang="en-GB" sz="2800" b="1" dirty="0">
                <a:solidFill>
                  <a:srgbClr val="00B2CE"/>
                </a:solidFill>
              </a:rPr>
              <a:t>er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happ</a:t>
            </a:r>
            <a:r>
              <a:rPr lang="en-GB" sz="2800" b="1" dirty="0">
                <a:solidFill>
                  <a:srgbClr val="00B2CE"/>
                </a:solidFill>
              </a:rPr>
              <a:t>iest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look</a:t>
            </a:r>
            <a:r>
              <a:rPr lang="en-GB" sz="2800" b="1" dirty="0">
                <a:solidFill>
                  <a:srgbClr val="00B2CE"/>
                </a:solidFill>
              </a:rPr>
              <a:t>ing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quick</a:t>
            </a:r>
            <a:r>
              <a:rPr lang="en-GB" sz="2800" b="1" dirty="0">
                <a:solidFill>
                  <a:srgbClr val="00B2CE"/>
                </a:solidFill>
              </a:rPr>
              <a:t>ly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enjoy</a:t>
            </a:r>
            <a:r>
              <a:rPr lang="en-GB" sz="2800" b="1" dirty="0">
                <a:solidFill>
                  <a:srgbClr val="00B2CE"/>
                </a:solidFill>
              </a:rPr>
              <a:t>ment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thank</a:t>
            </a:r>
            <a:r>
              <a:rPr lang="en-GB" sz="2800" b="1" dirty="0">
                <a:solidFill>
                  <a:srgbClr val="00B2CE"/>
                </a:solidFill>
              </a:rPr>
              <a:t>ful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dark</a:t>
            </a:r>
            <a:r>
              <a:rPr lang="en-GB" sz="2800" b="1" dirty="0">
                <a:solidFill>
                  <a:srgbClr val="00B2CE"/>
                </a:solidFill>
              </a:rPr>
              <a:t>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E03D4-CF9B-43AE-B8E9-53224C269218}"/>
              </a:ext>
            </a:extLst>
          </p:cNvPr>
          <p:cNvSpPr txBox="1"/>
          <p:nvPr/>
        </p:nvSpPr>
        <p:spPr>
          <a:xfrm>
            <a:off x="261938" y="289357"/>
            <a:ext cx="11712575" cy="45704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Previously, we have looked at the prefixes and suffixes shown below. We have also learnt the spelling rules that apply to them.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9579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81C61-70D0-4974-95AD-0EC7D25F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F8D4D-2346-4CFA-9BD3-A5BEBE99E713}"/>
              </a:ext>
            </a:extLst>
          </p:cNvPr>
          <p:cNvSpPr txBox="1"/>
          <p:nvPr/>
        </p:nvSpPr>
        <p:spPr>
          <a:xfrm>
            <a:off x="261938" y="289357"/>
            <a:ext cx="11712575" cy="61257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this lesson, we will be looking at identifying root words and understanding how words are related in the way they are formed.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Root words cannot be separated into smaller words as they are already in their simplest form. However, a root word can be made longer by adding a prefix or suffix.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Examples root words are: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write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employ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manage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0844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525B13-ECAB-49EA-86BB-A80037AA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72B456-8AB5-42EB-88A2-00500934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2291"/>
              </p:ext>
            </p:extLst>
          </p:nvPr>
        </p:nvGraphicFramePr>
        <p:xfrm>
          <a:off x="1830000" y="1072294"/>
          <a:ext cx="8532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val="381505938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25307888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36500589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6FC36C"/>
                          </a:solidFill>
                        </a:rPr>
                        <a:t>un</a:t>
                      </a:r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manage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manage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E629E"/>
                          </a:solidFill>
                        </a:rPr>
                        <a:t>manage</a:t>
                      </a:r>
                      <a:r>
                        <a:rPr lang="en-GB" sz="2400" b="1" dirty="0">
                          <a:solidFill>
                            <a:srgbClr val="00B2CE"/>
                          </a:solidFill>
                        </a:rPr>
                        <a:t>ment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30303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E4977B-85B1-4AC1-9EEC-29650DD58650}"/>
              </a:ext>
            </a:extLst>
          </p:cNvPr>
          <p:cNvCxnSpPr>
            <a:cxnSpLocks/>
          </p:cNvCxnSpPr>
          <p:nvPr/>
        </p:nvCxnSpPr>
        <p:spPr>
          <a:xfrm flipH="1">
            <a:off x="2982684" y="1648294"/>
            <a:ext cx="370116" cy="877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59870-0030-40B7-B628-53DAD52CD1F3}"/>
              </a:ext>
            </a:extLst>
          </p:cNvPr>
          <p:cNvCxnSpPr>
            <a:cxnSpLocks/>
          </p:cNvCxnSpPr>
          <p:nvPr/>
        </p:nvCxnSpPr>
        <p:spPr>
          <a:xfrm flipH="1">
            <a:off x="6095999" y="1648294"/>
            <a:ext cx="1" cy="877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EC68B0-3B70-444D-A768-42C5C7E3321E}"/>
              </a:ext>
            </a:extLst>
          </p:cNvPr>
          <p:cNvSpPr/>
          <p:nvPr/>
        </p:nvSpPr>
        <p:spPr>
          <a:xfrm>
            <a:off x="4627244" y="2674183"/>
            <a:ext cx="2937511" cy="645147"/>
          </a:xfrm>
          <a:prstGeom prst="roundRect">
            <a:avLst/>
          </a:prstGeom>
          <a:noFill/>
          <a:ln w="57150">
            <a:solidFill>
              <a:srgbClr val="0E6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E629E"/>
                </a:solidFill>
              </a:rPr>
              <a:t>root word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8CE2DD-C65D-4AE5-ADAE-B3AEE21193DC}"/>
              </a:ext>
            </a:extLst>
          </p:cNvPr>
          <p:cNvSpPr/>
          <p:nvPr/>
        </p:nvSpPr>
        <p:spPr>
          <a:xfrm>
            <a:off x="7904660" y="2668951"/>
            <a:ext cx="2937511" cy="645147"/>
          </a:xfrm>
          <a:prstGeom prst="roundRect">
            <a:avLst/>
          </a:prstGeom>
          <a:noFill/>
          <a:ln w="571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2CE"/>
                </a:solidFill>
              </a:rPr>
              <a:t>root word + -</a:t>
            </a:r>
            <a:r>
              <a:rPr lang="en-GB" sz="2400" b="1" dirty="0" err="1">
                <a:solidFill>
                  <a:srgbClr val="00B2CE"/>
                </a:solidFill>
              </a:rPr>
              <a:t>ment</a:t>
            </a:r>
            <a:endParaRPr lang="en-GB" sz="2400" b="1" dirty="0">
              <a:solidFill>
                <a:srgbClr val="00B2C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225558-E419-4033-9829-964870AFC6B3}"/>
              </a:ext>
            </a:extLst>
          </p:cNvPr>
          <p:cNvSpPr/>
          <p:nvPr/>
        </p:nvSpPr>
        <p:spPr>
          <a:xfrm>
            <a:off x="1349829" y="2665248"/>
            <a:ext cx="2937511" cy="645147"/>
          </a:xfrm>
          <a:prstGeom prst="roundRect">
            <a:avLst/>
          </a:prstGeom>
          <a:noFill/>
          <a:ln w="571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FC36C"/>
                </a:solidFill>
              </a:rPr>
              <a:t> un + root word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3466E6-B3FC-4DC5-9012-268B262010AB}"/>
              </a:ext>
            </a:extLst>
          </p:cNvPr>
          <p:cNvCxnSpPr>
            <a:cxnSpLocks/>
          </p:cNvCxnSpPr>
          <p:nvPr/>
        </p:nvCxnSpPr>
        <p:spPr>
          <a:xfrm>
            <a:off x="9078685" y="1648294"/>
            <a:ext cx="446315" cy="877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1F1B27-068D-4FFD-B7C2-239EC3F47446}"/>
              </a:ext>
            </a:extLst>
          </p:cNvPr>
          <p:cNvSpPr/>
          <p:nvPr/>
        </p:nvSpPr>
        <p:spPr>
          <a:xfrm>
            <a:off x="4079037" y="5305662"/>
            <a:ext cx="4176000" cy="960088"/>
          </a:xfrm>
          <a:prstGeom prst="roundRect">
            <a:avLst/>
          </a:prstGeom>
          <a:solidFill>
            <a:srgbClr val="FFF8E6"/>
          </a:solidFill>
          <a:ln w="57150">
            <a:solidFill>
              <a:srgbClr val="0E6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Can the prefix ‘un’ be applied to the word ‘order’?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FA607-1F88-4F8B-BFB5-623C05EDFB1F}"/>
              </a:ext>
            </a:extLst>
          </p:cNvPr>
          <p:cNvSpPr txBox="1"/>
          <p:nvPr/>
        </p:nvSpPr>
        <p:spPr>
          <a:xfrm>
            <a:off x="261938" y="289357"/>
            <a:ext cx="11712575" cy="64027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change these root words to create new words by adding a prefix or suffix.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example above, we can see the root word is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E62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manage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 This word is in its simplest form. We can add the prefix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and the suffix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to create two new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E62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270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purl.org/dc/elements/1.1/"/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460788-935F-4C7E-8DF8-5C7DF1C2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2012</Words>
  <Application>Microsoft Office PowerPoint</Application>
  <PresentationFormat>Widescreen</PresentationFormat>
  <Paragraphs>817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Root Words, Prefixes and Suffixes TPP</dc:title>
  <dc:creator>Martin Cutting</dc:creator>
  <cp:lastModifiedBy>Kyle Tidswell-Brown</cp:lastModifiedBy>
  <cp:revision>7</cp:revision>
  <dcterms:created xsi:type="dcterms:W3CDTF">2021-10-18T12:07:58Z</dcterms:created>
  <dcterms:modified xsi:type="dcterms:W3CDTF">2022-05-18T10:37:36Z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