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7"/>
  </p:notesMasterIdLst>
  <p:sldIdLst>
    <p:sldId id="482" r:id="rId5"/>
    <p:sldId id="483" r:id="rId6"/>
    <p:sldId id="484" r:id="rId7"/>
    <p:sldId id="526" r:id="rId8"/>
    <p:sldId id="525" r:id="rId9"/>
    <p:sldId id="487" r:id="rId10"/>
    <p:sldId id="488" r:id="rId11"/>
    <p:sldId id="492" r:id="rId12"/>
    <p:sldId id="489" r:id="rId13"/>
    <p:sldId id="490" r:id="rId14"/>
    <p:sldId id="491" r:id="rId15"/>
    <p:sldId id="493" r:id="rId16"/>
    <p:sldId id="494" r:id="rId17"/>
    <p:sldId id="496" r:id="rId18"/>
    <p:sldId id="497" r:id="rId19"/>
    <p:sldId id="498" r:id="rId20"/>
    <p:sldId id="499" r:id="rId21"/>
    <p:sldId id="500" r:id="rId22"/>
    <p:sldId id="501" r:id="rId23"/>
    <p:sldId id="502" r:id="rId24"/>
    <p:sldId id="503" r:id="rId25"/>
    <p:sldId id="504" r:id="rId26"/>
    <p:sldId id="505" r:id="rId27"/>
    <p:sldId id="506" r:id="rId28"/>
    <p:sldId id="507" r:id="rId29"/>
    <p:sldId id="508" r:id="rId30"/>
    <p:sldId id="509" r:id="rId31"/>
    <p:sldId id="510" r:id="rId32"/>
    <p:sldId id="511" r:id="rId33"/>
    <p:sldId id="512" r:id="rId34"/>
    <p:sldId id="513" r:id="rId35"/>
    <p:sldId id="514" r:id="rId36"/>
    <p:sldId id="515" r:id="rId37"/>
    <p:sldId id="516" r:id="rId38"/>
    <p:sldId id="517" r:id="rId39"/>
    <p:sldId id="518" r:id="rId40"/>
    <p:sldId id="519" r:id="rId41"/>
    <p:sldId id="520" r:id="rId42"/>
    <p:sldId id="521" r:id="rId43"/>
    <p:sldId id="522" r:id="rId44"/>
    <p:sldId id="524" r:id="rId45"/>
    <p:sldId id="523"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6756"/>
    <a:srgbClr val="0E629E"/>
    <a:srgbClr val="FFF8E6"/>
    <a:srgbClr val="7FD8E6"/>
    <a:srgbClr val="B7E1B5"/>
    <a:srgbClr val="00B2CE"/>
    <a:srgbClr val="6FC36C"/>
    <a:srgbClr val="616160"/>
    <a:srgbClr val="D687C2"/>
    <a:srgbClr val="F8AA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6C4236-5933-43D0-860F-B065EE443FCF}" v="780" dt="2022-07-15T14:52:36.10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017" autoAdjust="0"/>
    <p:restoredTop sz="94660"/>
  </p:normalViewPr>
  <p:slideViewPr>
    <p:cSldViewPr snapToGrid="0">
      <p:cViewPr varScale="1">
        <p:scale>
          <a:sx n="72" d="100"/>
          <a:sy n="72" d="100"/>
        </p:scale>
        <p:origin x="780" y="66"/>
      </p:cViewPr>
      <p:guideLst/>
    </p:cSldViewPr>
  </p:slideViewPr>
  <p:notesTextViewPr>
    <p:cViewPr>
      <p:scale>
        <a:sx n="150" d="100"/>
        <a:sy n="15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sh Cooper" userId="daecdff2-2c86-45d5-9dc5-33d360948956" providerId="ADAL" clId="{946C4236-5933-43D0-860F-B065EE443FCF}"/>
    <pc:docChg chg="custSel modSld modMainMaster">
      <pc:chgData name="Josh Cooper" userId="daecdff2-2c86-45d5-9dc5-33d360948956" providerId="ADAL" clId="{946C4236-5933-43D0-860F-B065EE443FCF}" dt="2022-07-15T14:52:36.104" v="1302" actId="2696"/>
      <pc:docMkLst>
        <pc:docMk/>
      </pc:docMkLst>
      <pc:sldChg chg="addSp delSp modSp mod">
        <pc:chgData name="Josh Cooper" userId="daecdff2-2c86-45d5-9dc5-33d360948956" providerId="ADAL" clId="{946C4236-5933-43D0-860F-B065EE443FCF}" dt="2022-07-15T14:51:59.425" v="29"/>
        <pc:sldMkLst>
          <pc:docMk/>
          <pc:sldMk cId="3470460575" sldId="482"/>
        </pc:sldMkLst>
        <pc:spChg chg="del mod">
          <ac:chgData name="Josh Cooper" userId="daecdff2-2c86-45d5-9dc5-33d360948956" providerId="ADAL" clId="{946C4236-5933-43D0-860F-B065EE443FCF}" dt="2022-07-15T14:51:58.140" v="13"/>
          <ac:spMkLst>
            <pc:docMk/>
            <pc:sldMk cId="3470460575" sldId="482"/>
            <ac:spMk id="2" creationId="{B1AA2A8C-4A70-113C-1644-96CCBD6E81C3}"/>
          </ac:spMkLst>
        </pc:spChg>
        <pc:spChg chg="del mod">
          <ac:chgData name="Josh Cooper" userId="daecdff2-2c86-45d5-9dc5-33d360948956" providerId="ADAL" clId="{946C4236-5933-43D0-860F-B065EE443FCF}" dt="2022-07-15T14:51:58.406" v="18"/>
          <ac:spMkLst>
            <pc:docMk/>
            <pc:sldMk cId="3470460575" sldId="482"/>
            <ac:spMk id="3" creationId="{3855D515-C125-6B52-D506-1291DC5E9D5A}"/>
          </ac:spMkLst>
        </pc:spChg>
        <pc:spChg chg="add mod">
          <ac:chgData name="Josh Cooper" userId="daecdff2-2c86-45d5-9dc5-33d360948956" providerId="ADAL" clId="{946C4236-5933-43D0-860F-B065EE443FCF}" dt="2022-07-15T14:51:58.125" v="10"/>
          <ac:spMkLst>
            <pc:docMk/>
            <pc:sldMk cId="3470460575" sldId="482"/>
            <ac:spMk id="5" creationId="{36553E3C-2232-F5AE-87D1-3ED32A4375C6}"/>
          </ac:spMkLst>
        </pc:spChg>
        <pc:spChg chg="add mod">
          <ac:chgData name="Josh Cooper" userId="daecdff2-2c86-45d5-9dc5-33d360948956" providerId="ADAL" clId="{946C4236-5933-43D0-860F-B065EE443FCF}" dt="2022-07-15T14:51:58.343" v="15"/>
          <ac:spMkLst>
            <pc:docMk/>
            <pc:sldMk cId="3470460575" sldId="482"/>
            <ac:spMk id="6" creationId="{FAC33723-ED61-9685-2CED-EABE65C21523}"/>
          </ac:spMkLst>
        </pc:spChg>
        <pc:spChg chg="add del mod">
          <ac:chgData name="Josh Cooper" userId="daecdff2-2c86-45d5-9dc5-33d360948956" providerId="ADAL" clId="{946C4236-5933-43D0-860F-B065EE443FCF}" dt="2022-07-15T14:51:58.593" v="22"/>
          <ac:spMkLst>
            <pc:docMk/>
            <pc:sldMk cId="3470460575" sldId="482"/>
            <ac:spMk id="7" creationId="{051675DD-A330-8BEE-3F1D-AF9FF87A5946}"/>
          </ac:spMkLst>
        </pc:spChg>
        <pc:picChg chg="add del mod ord">
          <ac:chgData name="Josh Cooper" userId="daecdff2-2c86-45d5-9dc5-33d360948956" providerId="ADAL" clId="{946C4236-5933-43D0-860F-B065EE443FCF}" dt="2022-07-15T14:51:58.593" v="22"/>
          <ac:picMkLst>
            <pc:docMk/>
            <pc:sldMk cId="3470460575" sldId="482"/>
            <ac:picMk id="4" creationId="{7F57345C-516E-6E62-EB1F-234A2FDEFAC3}"/>
          </ac:picMkLst>
        </pc:picChg>
        <pc:picChg chg="add mod ord">
          <ac:chgData name="Josh Cooper" userId="daecdff2-2c86-45d5-9dc5-33d360948956" providerId="ADAL" clId="{946C4236-5933-43D0-860F-B065EE443FCF}" dt="2022-07-15T14:51:59.425" v="29"/>
          <ac:picMkLst>
            <pc:docMk/>
            <pc:sldMk cId="3470460575" sldId="482"/>
            <ac:picMk id="8" creationId="{F2C76C5B-6136-ABF4-A90B-154379A7F2A4}"/>
          </ac:picMkLst>
        </pc:picChg>
      </pc:sldChg>
      <pc:sldChg chg="addSp delSp modSp mod">
        <pc:chgData name="Josh Cooper" userId="daecdff2-2c86-45d5-9dc5-33d360948956" providerId="ADAL" clId="{946C4236-5933-43D0-860F-B065EE443FCF}" dt="2022-07-15T14:52:00.488" v="59"/>
        <pc:sldMkLst>
          <pc:docMk/>
          <pc:sldMk cId="3981339885" sldId="483"/>
        </pc:sldMkLst>
        <pc:spChg chg="del mod">
          <ac:chgData name="Josh Cooper" userId="daecdff2-2c86-45d5-9dc5-33d360948956" providerId="ADAL" clId="{946C4236-5933-43D0-860F-B065EE443FCF}" dt="2022-07-15T14:51:59.691" v="48"/>
          <ac:spMkLst>
            <pc:docMk/>
            <pc:sldMk cId="3981339885" sldId="483"/>
            <ac:spMk id="2" creationId="{A44C79A2-5087-FE26-BA24-DC873BAC5FC3}"/>
          </ac:spMkLst>
        </pc:spChg>
        <pc:spChg chg="add mod ord">
          <ac:chgData name="Josh Cooper" userId="daecdff2-2c86-45d5-9dc5-33d360948956" providerId="ADAL" clId="{946C4236-5933-43D0-860F-B065EE443FCF}" dt="2022-07-15T14:51:59.519" v="43"/>
          <ac:spMkLst>
            <pc:docMk/>
            <pc:sldMk cId="3981339885" sldId="483"/>
            <ac:spMk id="4" creationId="{6CA1D027-C0DF-C107-B459-1A12746A4EBC}"/>
          </ac:spMkLst>
        </pc:spChg>
        <pc:spChg chg="add mod">
          <ac:chgData name="Josh Cooper" userId="daecdff2-2c86-45d5-9dc5-33d360948956" providerId="ADAL" clId="{946C4236-5933-43D0-860F-B065EE443FCF}" dt="2022-07-15T14:51:59.675" v="45"/>
          <ac:spMkLst>
            <pc:docMk/>
            <pc:sldMk cId="3981339885" sldId="483"/>
            <ac:spMk id="5" creationId="{D5869206-492C-B77E-B06D-F2F179CFD6F7}"/>
          </ac:spMkLst>
        </pc:spChg>
        <pc:spChg chg="add del mod">
          <ac:chgData name="Josh Cooper" userId="daecdff2-2c86-45d5-9dc5-33d360948956" providerId="ADAL" clId="{946C4236-5933-43D0-860F-B065EE443FCF}" dt="2022-07-15T14:51:59.816" v="52"/>
          <ac:spMkLst>
            <pc:docMk/>
            <pc:sldMk cId="3981339885" sldId="483"/>
            <ac:spMk id="6" creationId="{DA3F8288-C455-2EF4-B81A-839E87E01AFA}"/>
          </ac:spMkLst>
        </pc:spChg>
        <pc:picChg chg="add del mod ord">
          <ac:chgData name="Josh Cooper" userId="daecdff2-2c86-45d5-9dc5-33d360948956" providerId="ADAL" clId="{946C4236-5933-43D0-860F-B065EE443FCF}" dt="2022-07-15T14:51:59.816" v="52"/>
          <ac:picMkLst>
            <pc:docMk/>
            <pc:sldMk cId="3981339885" sldId="483"/>
            <ac:picMk id="3" creationId="{A08C485C-3D05-5F95-3262-E2370B7C6905}"/>
          </ac:picMkLst>
        </pc:picChg>
        <pc:picChg chg="add mod ord">
          <ac:chgData name="Josh Cooper" userId="daecdff2-2c86-45d5-9dc5-33d360948956" providerId="ADAL" clId="{946C4236-5933-43D0-860F-B065EE443FCF}" dt="2022-07-15T14:52:00.488" v="59"/>
          <ac:picMkLst>
            <pc:docMk/>
            <pc:sldMk cId="3981339885" sldId="483"/>
            <ac:picMk id="7" creationId="{9D95FB99-C219-FD51-2708-6FFAD4A9CB77}"/>
          </ac:picMkLst>
        </pc:picChg>
      </pc:sldChg>
      <pc:sldChg chg="addSp delSp modSp mod">
        <pc:chgData name="Josh Cooper" userId="daecdff2-2c86-45d5-9dc5-33d360948956" providerId="ADAL" clId="{946C4236-5933-43D0-860F-B065EE443FCF}" dt="2022-07-15T14:52:01.446" v="82"/>
        <pc:sldMkLst>
          <pc:docMk/>
          <pc:sldMk cId="1451272770" sldId="484"/>
        </pc:sldMkLst>
        <pc:spChg chg="del mod">
          <ac:chgData name="Josh Cooper" userId="daecdff2-2c86-45d5-9dc5-33d360948956" providerId="ADAL" clId="{946C4236-5933-43D0-860F-B065EE443FCF}" dt="2022-07-15T14:52:00.644" v="71"/>
          <ac:spMkLst>
            <pc:docMk/>
            <pc:sldMk cId="1451272770" sldId="484"/>
            <ac:spMk id="2" creationId="{C662DAE5-FEE0-4F02-64E0-0DB69725EDDE}"/>
          </ac:spMkLst>
        </pc:spChg>
        <pc:spChg chg="add mod">
          <ac:chgData name="Josh Cooper" userId="daecdff2-2c86-45d5-9dc5-33d360948956" providerId="ADAL" clId="{946C4236-5933-43D0-860F-B065EE443FCF}" dt="2022-07-15T14:52:00.644" v="68"/>
          <ac:spMkLst>
            <pc:docMk/>
            <pc:sldMk cId="1451272770" sldId="484"/>
            <ac:spMk id="4" creationId="{7456025A-7B2A-39FD-E2DC-19096EF8BD5C}"/>
          </ac:spMkLst>
        </pc:spChg>
        <pc:spChg chg="add del mod">
          <ac:chgData name="Josh Cooper" userId="daecdff2-2c86-45d5-9dc5-33d360948956" providerId="ADAL" clId="{946C4236-5933-43D0-860F-B065EE443FCF}" dt="2022-07-15T14:52:00.743" v="75"/>
          <ac:spMkLst>
            <pc:docMk/>
            <pc:sldMk cId="1451272770" sldId="484"/>
            <ac:spMk id="5" creationId="{ACA9CF0A-7AEA-F0C1-1FE0-BCA502795D05}"/>
          </ac:spMkLst>
        </pc:spChg>
        <pc:picChg chg="add del mod ord">
          <ac:chgData name="Josh Cooper" userId="daecdff2-2c86-45d5-9dc5-33d360948956" providerId="ADAL" clId="{946C4236-5933-43D0-860F-B065EE443FCF}" dt="2022-07-15T14:52:00.743" v="75"/>
          <ac:picMkLst>
            <pc:docMk/>
            <pc:sldMk cId="1451272770" sldId="484"/>
            <ac:picMk id="3" creationId="{7EA4C093-F2C5-311A-CECB-F2CDA17ACB0B}"/>
          </ac:picMkLst>
        </pc:picChg>
        <pc:picChg chg="add mod ord">
          <ac:chgData name="Josh Cooper" userId="daecdff2-2c86-45d5-9dc5-33d360948956" providerId="ADAL" clId="{946C4236-5933-43D0-860F-B065EE443FCF}" dt="2022-07-15T14:52:01.446" v="82"/>
          <ac:picMkLst>
            <pc:docMk/>
            <pc:sldMk cId="1451272770" sldId="484"/>
            <ac:picMk id="6" creationId="{63A09556-9B39-065C-1F9C-11C17161E6A3}"/>
          </ac:picMkLst>
        </pc:picChg>
      </pc:sldChg>
      <pc:sldChg chg="addSp delSp modSp mod">
        <pc:chgData name="Josh Cooper" userId="daecdff2-2c86-45d5-9dc5-33d360948956" providerId="ADAL" clId="{946C4236-5933-43D0-860F-B065EE443FCF}" dt="2022-07-15T14:52:04.464" v="151"/>
        <pc:sldMkLst>
          <pc:docMk/>
          <pc:sldMk cId="1437533474" sldId="487"/>
        </pc:sldMkLst>
        <pc:spChg chg="del mod">
          <ac:chgData name="Josh Cooper" userId="daecdff2-2c86-45d5-9dc5-33d360948956" providerId="ADAL" clId="{946C4236-5933-43D0-860F-B065EE443FCF}" dt="2022-07-15T14:52:03.683" v="140"/>
          <ac:spMkLst>
            <pc:docMk/>
            <pc:sldMk cId="1437533474" sldId="487"/>
            <ac:spMk id="2" creationId="{23F4FE55-68E4-1BD2-C2E4-CBD4433463BB}"/>
          </ac:spMkLst>
        </pc:spChg>
        <pc:spChg chg="add mod">
          <ac:chgData name="Josh Cooper" userId="daecdff2-2c86-45d5-9dc5-33d360948956" providerId="ADAL" clId="{946C4236-5933-43D0-860F-B065EE443FCF}" dt="2022-07-15T14:52:03.683" v="137"/>
          <ac:spMkLst>
            <pc:docMk/>
            <pc:sldMk cId="1437533474" sldId="487"/>
            <ac:spMk id="4" creationId="{FD511F4F-798F-B61E-EC6B-7168620838AD}"/>
          </ac:spMkLst>
        </pc:spChg>
        <pc:spChg chg="add del mod">
          <ac:chgData name="Josh Cooper" userId="daecdff2-2c86-45d5-9dc5-33d360948956" providerId="ADAL" clId="{946C4236-5933-43D0-860F-B065EE443FCF}" dt="2022-07-15T14:52:03.824" v="144"/>
          <ac:spMkLst>
            <pc:docMk/>
            <pc:sldMk cId="1437533474" sldId="487"/>
            <ac:spMk id="5" creationId="{545FE01F-4B44-0F9C-E3D7-4F57398300F8}"/>
          </ac:spMkLst>
        </pc:spChg>
        <pc:picChg chg="add del mod ord">
          <ac:chgData name="Josh Cooper" userId="daecdff2-2c86-45d5-9dc5-33d360948956" providerId="ADAL" clId="{946C4236-5933-43D0-860F-B065EE443FCF}" dt="2022-07-15T14:52:03.824" v="144"/>
          <ac:picMkLst>
            <pc:docMk/>
            <pc:sldMk cId="1437533474" sldId="487"/>
            <ac:picMk id="3" creationId="{15EC099D-A0EC-3968-236C-5204B941D8FA}"/>
          </ac:picMkLst>
        </pc:picChg>
        <pc:picChg chg="add mod ord">
          <ac:chgData name="Josh Cooper" userId="daecdff2-2c86-45d5-9dc5-33d360948956" providerId="ADAL" clId="{946C4236-5933-43D0-860F-B065EE443FCF}" dt="2022-07-15T14:52:04.464" v="151"/>
          <ac:picMkLst>
            <pc:docMk/>
            <pc:sldMk cId="1437533474" sldId="487"/>
            <ac:picMk id="6" creationId="{F39F709A-7E25-BDCE-B6C7-8108D86B38D2}"/>
          </ac:picMkLst>
        </pc:picChg>
      </pc:sldChg>
      <pc:sldChg chg="addSp delSp modSp mod">
        <pc:chgData name="Josh Cooper" userId="daecdff2-2c86-45d5-9dc5-33d360948956" providerId="ADAL" clId="{946C4236-5933-43D0-860F-B065EE443FCF}" dt="2022-07-15T14:52:05.382" v="174"/>
        <pc:sldMkLst>
          <pc:docMk/>
          <pc:sldMk cId="2405791180" sldId="488"/>
        </pc:sldMkLst>
        <pc:spChg chg="del mod">
          <ac:chgData name="Josh Cooper" userId="daecdff2-2c86-45d5-9dc5-33d360948956" providerId="ADAL" clId="{946C4236-5933-43D0-860F-B065EE443FCF}" dt="2022-07-15T14:52:04.636" v="163"/>
          <ac:spMkLst>
            <pc:docMk/>
            <pc:sldMk cId="2405791180" sldId="488"/>
            <ac:spMk id="2" creationId="{D2998B2F-B1B8-D6A7-3AE2-7F43DDAFF3A8}"/>
          </ac:spMkLst>
        </pc:spChg>
        <pc:spChg chg="add mod">
          <ac:chgData name="Josh Cooper" userId="daecdff2-2c86-45d5-9dc5-33d360948956" providerId="ADAL" clId="{946C4236-5933-43D0-860F-B065EE443FCF}" dt="2022-07-15T14:52:04.636" v="160"/>
          <ac:spMkLst>
            <pc:docMk/>
            <pc:sldMk cId="2405791180" sldId="488"/>
            <ac:spMk id="3" creationId="{FAFB0B9C-3E54-B95B-D230-BB1F51659877}"/>
          </ac:spMkLst>
        </pc:spChg>
        <pc:spChg chg="add del mod">
          <ac:chgData name="Josh Cooper" userId="daecdff2-2c86-45d5-9dc5-33d360948956" providerId="ADAL" clId="{946C4236-5933-43D0-860F-B065EE443FCF}" dt="2022-07-15T14:52:04.788" v="167"/>
          <ac:spMkLst>
            <pc:docMk/>
            <pc:sldMk cId="2405791180" sldId="488"/>
            <ac:spMk id="4" creationId="{3D1535AF-218C-4E65-E968-40C559EC9FB1}"/>
          </ac:spMkLst>
        </pc:spChg>
        <pc:picChg chg="add del mod ord">
          <ac:chgData name="Josh Cooper" userId="daecdff2-2c86-45d5-9dc5-33d360948956" providerId="ADAL" clId="{946C4236-5933-43D0-860F-B065EE443FCF}" dt="2022-07-15T14:52:04.788" v="167"/>
          <ac:picMkLst>
            <pc:docMk/>
            <pc:sldMk cId="2405791180" sldId="488"/>
            <ac:picMk id="7" creationId="{57D08B6E-69C1-8151-BF83-6EA454816E47}"/>
          </ac:picMkLst>
        </pc:picChg>
        <pc:picChg chg="add mod ord">
          <ac:chgData name="Josh Cooper" userId="daecdff2-2c86-45d5-9dc5-33d360948956" providerId="ADAL" clId="{946C4236-5933-43D0-860F-B065EE443FCF}" dt="2022-07-15T14:52:05.382" v="174"/>
          <ac:picMkLst>
            <pc:docMk/>
            <pc:sldMk cId="2405791180" sldId="488"/>
            <ac:picMk id="8" creationId="{E7CFB3F6-60AC-527B-88D0-ECF5E3BAF633}"/>
          </ac:picMkLst>
        </pc:picChg>
      </pc:sldChg>
      <pc:sldChg chg="addSp delSp modSp mod">
        <pc:chgData name="Josh Cooper" userId="daecdff2-2c86-45d5-9dc5-33d360948956" providerId="ADAL" clId="{946C4236-5933-43D0-860F-B065EE443FCF}" dt="2022-07-15T14:52:07.930" v="220"/>
        <pc:sldMkLst>
          <pc:docMk/>
          <pc:sldMk cId="3531034822" sldId="489"/>
        </pc:sldMkLst>
        <pc:spChg chg="del mod">
          <ac:chgData name="Josh Cooper" userId="daecdff2-2c86-45d5-9dc5-33d360948956" providerId="ADAL" clId="{946C4236-5933-43D0-860F-B065EE443FCF}" dt="2022-07-15T14:52:06.634" v="209"/>
          <ac:spMkLst>
            <pc:docMk/>
            <pc:sldMk cId="3531034822" sldId="489"/>
            <ac:spMk id="2" creationId="{D2998B2F-B1B8-D6A7-3AE2-7F43DDAFF3A8}"/>
          </ac:spMkLst>
        </pc:spChg>
        <pc:spChg chg="add mod">
          <ac:chgData name="Josh Cooper" userId="daecdff2-2c86-45d5-9dc5-33d360948956" providerId="ADAL" clId="{946C4236-5933-43D0-860F-B065EE443FCF}" dt="2022-07-15T14:52:06.618" v="206"/>
          <ac:spMkLst>
            <pc:docMk/>
            <pc:sldMk cId="3531034822" sldId="489"/>
            <ac:spMk id="4" creationId="{1EDEA8EA-E506-D54D-7964-19673DD41B5F}"/>
          </ac:spMkLst>
        </pc:spChg>
        <pc:spChg chg="add del mod">
          <ac:chgData name="Josh Cooper" userId="daecdff2-2c86-45d5-9dc5-33d360948956" providerId="ADAL" clId="{946C4236-5933-43D0-860F-B065EE443FCF}" dt="2022-07-15T14:52:06.921" v="213"/>
          <ac:spMkLst>
            <pc:docMk/>
            <pc:sldMk cId="3531034822" sldId="489"/>
            <ac:spMk id="5" creationId="{D79C70C9-8745-0302-76E4-7F8EDB4D5398}"/>
          </ac:spMkLst>
        </pc:spChg>
        <pc:picChg chg="add del mod ord">
          <ac:chgData name="Josh Cooper" userId="daecdff2-2c86-45d5-9dc5-33d360948956" providerId="ADAL" clId="{946C4236-5933-43D0-860F-B065EE443FCF}" dt="2022-07-15T14:52:06.921" v="213"/>
          <ac:picMkLst>
            <pc:docMk/>
            <pc:sldMk cId="3531034822" sldId="489"/>
            <ac:picMk id="3" creationId="{8408D2C3-8BF2-DF90-6902-E276D0C8357E}"/>
          </ac:picMkLst>
        </pc:picChg>
        <pc:picChg chg="add mod ord">
          <ac:chgData name="Josh Cooper" userId="daecdff2-2c86-45d5-9dc5-33d360948956" providerId="ADAL" clId="{946C4236-5933-43D0-860F-B065EE443FCF}" dt="2022-07-15T14:52:07.930" v="220"/>
          <ac:picMkLst>
            <pc:docMk/>
            <pc:sldMk cId="3531034822" sldId="489"/>
            <ac:picMk id="6" creationId="{0182C8A6-FD35-32DA-8936-EA2CACDBD1F8}"/>
          </ac:picMkLst>
        </pc:picChg>
      </pc:sldChg>
      <pc:sldChg chg="addSp delSp modSp mod">
        <pc:chgData name="Josh Cooper" userId="daecdff2-2c86-45d5-9dc5-33d360948956" providerId="ADAL" clId="{946C4236-5933-43D0-860F-B065EE443FCF}" dt="2022-07-15T14:52:08.890" v="243"/>
        <pc:sldMkLst>
          <pc:docMk/>
          <pc:sldMk cId="4047131775" sldId="490"/>
        </pc:sldMkLst>
        <pc:spChg chg="del mod">
          <ac:chgData name="Josh Cooper" userId="daecdff2-2c86-45d5-9dc5-33d360948956" providerId="ADAL" clId="{946C4236-5933-43D0-860F-B065EE443FCF}" dt="2022-07-15T14:52:08.106" v="232"/>
          <ac:spMkLst>
            <pc:docMk/>
            <pc:sldMk cId="4047131775" sldId="490"/>
            <ac:spMk id="2" creationId="{D2998B2F-B1B8-D6A7-3AE2-7F43DDAFF3A8}"/>
          </ac:spMkLst>
        </pc:spChg>
        <pc:spChg chg="add mod">
          <ac:chgData name="Josh Cooper" userId="daecdff2-2c86-45d5-9dc5-33d360948956" providerId="ADAL" clId="{946C4236-5933-43D0-860F-B065EE443FCF}" dt="2022-07-15T14:52:08.096" v="229"/>
          <ac:spMkLst>
            <pc:docMk/>
            <pc:sldMk cId="4047131775" sldId="490"/>
            <ac:spMk id="4" creationId="{DE90148A-7612-9220-D6DF-EFA13F562914}"/>
          </ac:spMkLst>
        </pc:spChg>
        <pc:spChg chg="add del mod">
          <ac:chgData name="Josh Cooper" userId="daecdff2-2c86-45d5-9dc5-33d360948956" providerId="ADAL" clId="{946C4236-5933-43D0-860F-B065EE443FCF}" dt="2022-07-15T14:52:08.245" v="236"/>
          <ac:spMkLst>
            <pc:docMk/>
            <pc:sldMk cId="4047131775" sldId="490"/>
            <ac:spMk id="5" creationId="{E985DB0A-B1FA-6356-F11A-054009E5A27D}"/>
          </ac:spMkLst>
        </pc:spChg>
        <pc:picChg chg="add del mod ord">
          <ac:chgData name="Josh Cooper" userId="daecdff2-2c86-45d5-9dc5-33d360948956" providerId="ADAL" clId="{946C4236-5933-43D0-860F-B065EE443FCF}" dt="2022-07-15T14:52:08.245" v="236"/>
          <ac:picMkLst>
            <pc:docMk/>
            <pc:sldMk cId="4047131775" sldId="490"/>
            <ac:picMk id="3" creationId="{C3BEE7E9-176E-8C71-E544-8FB6C30C568A}"/>
          </ac:picMkLst>
        </pc:picChg>
        <pc:picChg chg="add mod ord">
          <ac:chgData name="Josh Cooper" userId="daecdff2-2c86-45d5-9dc5-33d360948956" providerId="ADAL" clId="{946C4236-5933-43D0-860F-B065EE443FCF}" dt="2022-07-15T14:52:08.890" v="243"/>
          <ac:picMkLst>
            <pc:docMk/>
            <pc:sldMk cId="4047131775" sldId="490"/>
            <ac:picMk id="6" creationId="{CF51CA1D-62AC-BE18-0E71-8EA853BB1594}"/>
          </ac:picMkLst>
        </pc:picChg>
      </pc:sldChg>
      <pc:sldChg chg="addSp delSp modSp mod">
        <pc:chgData name="Josh Cooper" userId="daecdff2-2c86-45d5-9dc5-33d360948956" providerId="ADAL" clId="{946C4236-5933-43D0-860F-B065EE443FCF}" dt="2022-07-15T14:52:09.717" v="266"/>
        <pc:sldMkLst>
          <pc:docMk/>
          <pc:sldMk cId="3556733028" sldId="491"/>
        </pc:sldMkLst>
        <pc:spChg chg="del mod">
          <ac:chgData name="Josh Cooper" userId="daecdff2-2c86-45d5-9dc5-33d360948956" providerId="ADAL" clId="{946C4236-5933-43D0-860F-B065EE443FCF}" dt="2022-07-15T14:52:09.192" v="255"/>
          <ac:spMkLst>
            <pc:docMk/>
            <pc:sldMk cId="3556733028" sldId="491"/>
            <ac:spMk id="2" creationId="{D2998B2F-B1B8-D6A7-3AE2-7F43DDAFF3A8}"/>
          </ac:spMkLst>
        </pc:spChg>
        <pc:spChg chg="add mod">
          <ac:chgData name="Josh Cooper" userId="daecdff2-2c86-45d5-9dc5-33d360948956" providerId="ADAL" clId="{946C4236-5933-43D0-860F-B065EE443FCF}" dt="2022-07-15T14:52:09.166" v="252"/>
          <ac:spMkLst>
            <pc:docMk/>
            <pc:sldMk cId="3556733028" sldId="491"/>
            <ac:spMk id="3" creationId="{3705D149-FD8A-982A-4889-71C2D538B225}"/>
          </ac:spMkLst>
        </pc:spChg>
        <pc:spChg chg="add del mod">
          <ac:chgData name="Josh Cooper" userId="daecdff2-2c86-45d5-9dc5-33d360948956" providerId="ADAL" clId="{946C4236-5933-43D0-860F-B065EE443FCF}" dt="2022-07-15T14:52:09.276" v="259"/>
          <ac:spMkLst>
            <pc:docMk/>
            <pc:sldMk cId="3556733028" sldId="491"/>
            <ac:spMk id="4" creationId="{65EFAA47-9F2C-D80B-7E48-EEADAAAD1B1B}"/>
          </ac:spMkLst>
        </pc:spChg>
        <pc:picChg chg="add del mod ord">
          <ac:chgData name="Josh Cooper" userId="daecdff2-2c86-45d5-9dc5-33d360948956" providerId="ADAL" clId="{946C4236-5933-43D0-860F-B065EE443FCF}" dt="2022-07-15T14:52:09.276" v="259"/>
          <ac:picMkLst>
            <pc:docMk/>
            <pc:sldMk cId="3556733028" sldId="491"/>
            <ac:picMk id="5" creationId="{ADF13D92-4EE4-B41C-846D-BF9CE8DAB853}"/>
          </ac:picMkLst>
        </pc:picChg>
        <pc:picChg chg="add mod ord">
          <ac:chgData name="Josh Cooper" userId="daecdff2-2c86-45d5-9dc5-33d360948956" providerId="ADAL" clId="{946C4236-5933-43D0-860F-B065EE443FCF}" dt="2022-07-15T14:52:09.717" v="266"/>
          <ac:picMkLst>
            <pc:docMk/>
            <pc:sldMk cId="3556733028" sldId="491"/>
            <ac:picMk id="8" creationId="{03797C23-9D33-2F79-9E54-9DF58697A009}"/>
          </ac:picMkLst>
        </pc:picChg>
      </pc:sldChg>
      <pc:sldChg chg="addSp delSp modSp mod">
        <pc:chgData name="Josh Cooper" userId="daecdff2-2c86-45d5-9dc5-33d360948956" providerId="ADAL" clId="{946C4236-5933-43D0-860F-B065EE443FCF}" dt="2022-07-15T14:52:06.446" v="197"/>
        <pc:sldMkLst>
          <pc:docMk/>
          <pc:sldMk cId="1413747506" sldId="492"/>
        </pc:sldMkLst>
        <pc:spChg chg="del mod">
          <ac:chgData name="Josh Cooper" userId="daecdff2-2c86-45d5-9dc5-33d360948956" providerId="ADAL" clId="{946C4236-5933-43D0-860F-B065EE443FCF}" dt="2022-07-15T14:52:05.585" v="186"/>
          <ac:spMkLst>
            <pc:docMk/>
            <pc:sldMk cId="1413747506" sldId="492"/>
            <ac:spMk id="2" creationId="{D2998B2F-B1B8-D6A7-3AE2-7F43DDAFF3A8}"/>
          </ac:spMkLst>
        </pc:spChg>
        <pc:spChg chg="add mod">
          <ac:chgData name="Josh Cooper" userId="daecdff2-2c86-45d5-9dc5-33d360948956" providerId="ADAL" clId="{946C4236-5933-43D0-860F-B065EE443FCF}" dt="2022-07-15T14:52:05.554" v="183"/>
          <ac:spMkLst>
            <pc:docMk/>
            <pc:sldMk cId="1413747506" sldId="492"/>
            <ac:spMk id="3" creationId="{83C20701-6904-EB81-A1DA-D3E7E41613E5}"/>
          </ac:spMkLst>
        </pc:spChg>
        <pc:spChg chg="add del mod">
          <ac:chgData name="Josh Cooper" userId="daecdff2-2c86-45d5-9dc5-33d360948956" providerId="ADAL" clId="{946C4236-5933-43D0-860F-B065EE443FCF}" dt="2022-07-15T14:52:05.866" v="190"/>
          <ac:spMkLst>
            <pc:docMk/>
            <pc:sldMk cId="1413747506" sldId="492"/>
            <ac:spMk id="4" creationId="{41600787-47F8-BD1E-6F6E-B0CA78BB55CC}"/>
          </ac:spMkLst>
        </pc:spChg>
        <pc:picChg chg="add del mod ord">
          <ac:chgData name="Josh Cooper" userId="daecdff2-2c86-45d5-9dc5-33d360948956" providerId="ADAL" clId="{946C4236-5933-43D0-860F-B065EE443FCF}" dt="2022-07-15T14:52:05.866" v="190"/>
          <ac:picMkLst>
            <pc:docMk/>
            <pc:sldMk cId="1413747506" sldId="492"/>
            <ac:picMk id="6" creationId="{A37ED01A-BA7F-07C3-CF2E-AEFA81094480}"/>
          </ac:picMkLst>
        </pc:picChg>
        <pc:picChg chg="add mod ord">
          <ac:chgData name="Josh Cooper" userId="daecdff2-2c86-45d5-9dc5-33d360948956" providerId="ADAL" clId="{946C4236-5933-43D0-860F-B065EE443FCF}" dt="2022-07-15T14:52:06.446" v="197"/>
          <ac:picMkLst>
            <pc:docMk/>
            <pc:sldMk cId="1413747506" sldId="492"/>
            <ac:picMk id="8" creationId="{831983BD-9029-90A2-50EA-475B23050B89}"/>
          </ac:picMkLst>
        </pc:picChg>
      </pc:sldChg>
      <pc:sldChg chg="addSp delSp modSp mod">
        <pc:chgData name="Josh Cooper" userId="daecdff2-2c86-45d5-9dc5-33d360948956" providerId="ADAL" clId="{946C4236-5933-43D0-860F-B065EE443FCF}" dt="2022-07-15T14:52:10.310" v="289"/>
        <pc:sldMkLst>
          <pc:docMk/>
          <pc:sldMk cId="2926054987" sldId="493"/>
        </pc:sldMkLst>
        <pc:spChg chg="del mod">
          <ac:chgData name="Josh Cooper" userId="daecdff2-2c86-45d5-9dc5-33d360948956" providerId="ADAL" clId="{946C4236-5933-43D0-860F-B065EE443FCF}" dt="2022-07-15T14:52:09.842" v="278"/>
          <ac:spMkLst>
            <pc:docMk/>
            <pc:sldMk cId="2926054987" sldId="493"/>
            <ac:spMk id="2" creationId="{D2998B2F-B1B8-D6A7-3AE2-7F43DDAFF3A8}"/>
          </ac:spMkLst>
        </pc:spChg>
        <pc:spChg chg="add mod">
          <ac:chgData name="Josh Cooper" userId="daecdff2-2c86-45d5-9dc5-33d360948956" providerId="ADAL" clId="{946C4236-5933-43D0-860F-B065EE443FCF}" dt="2022-07-15T14:52:09.826" v="275"/>
          <ac:spMkLst>
            <pc:docMk/>
            <pc:sldMk cId="2926054987" sldId="493"/>
            <ac:spMk id="4" creationId="{7DA88AC7-3C50-8EAC-0606-9B97E066B889}"/>
          </ac:spMkLst>
        </pc:spChg>
        <pc:spChg chg="add del mod">
          <ac:chgData name="Josh Cooper" userId="daecdff2-2c86-45d5-9dc5-33d360948956" providerId="ADAL" clId="{946C4236-5933-43D0-860F-B065EE443FCF}" dt="2022-07-15T14:52:09.889" v="282"/>
          <ac:spMkLst>
            <pc:docMk/>
            <pc:sldMk cId="2926054987" sldId="493"/>
            <ac:spMk id="5" creationId="{7372AAF9-5E17-2703-E1E0-43DFE8CA9F9D}"/>
          </ac:spMkLst>
        </pc:spChg>
        <pc:picChg chg="add del mod ord">
          <ac:chgData name="Josh Cooper" userId="daecdff2-2c86-45d5-9dc5-33d360948956" providerId="ADAL" clId="{946C4236-5933-43D0-860F-B065EE443FCF}" dt="2022-07-15T14:52:09.889" v="282"/>
          <ac:picMkLst>
            <pc:docMk/>
            <pc:sldMk cId="2926054987" sldId="493"/>
            <ac:picMk id="3" creationId="{F6EB29A6-55B0-612E-59CC-403108234DF1}"/>
          </ac:picMkLst>
        </pc:picChg>
        <pc:picChg chg="add mod ord">
          <ac:chgData name="Josh Cooper" userId="daecdff2-2c86-45d5-9dc5-33d360948956" providerId="ADAL" clId="{946C4236-5933-43D0-860F-B065EE443FCF}" dt="2022-07-15T14:52:10.310" v="289"/>
          <ac:picMkLst>
            <pc:docMk/>
            <pc:sldMk cId="2926054987" sldId="493"/>
            <ac:picMk id="6" creationId="{2C0537EE-77E3-FD46-A1C8-E6DB3DD3821F}"/>
          </ac:picMkLst>
        </pc:picChg>
      </pc:sldChg>
      <pc:sldChg chg="addSp delSp modSp mod">
        <pc:chgData name="Josh Cooper" userId="daecdff2-2c86-45d5-9dc5-33d360948956" providerId="ADAL" clId="{946C4236-5933-43D0-860F-B065EE443FCF}" dt="2022-07-15T14:52:10.946" v="312"/>
        <pc:sldMkLst>
          <pc:docMk/>
          <pc:sldMk cId="2862471436" sldId="494"/>
        </pc:sldMkLst>
        <pc:spChg chg="del mod">
          <ac:chgData name="Josh Cooper" userId="daecdff2-2c86-45d5-9dc5-33d360948956" providerId="ADAL" clId="{946C4236-5933-43D0-860F-B065EE443FCF}" dt="2022-07-15T14:52:10.467" v="301"/>
          <ac:spMkLst>
            <pc:docMk/>
            <pc:sldMk cId="2862471436" sldId="494"/>
            <ac:spMk id="2" creationId="{D2998B2F-B1B8-D6A7-3AE2-7F43DDAFF3A8}"/>
          </ac:spMkLst>
        </pc:spChg>
        <pc:spChg chg="add mod">
          <ac:chgData name="Josh Cooper" userId="daecdff2-2c86-45d5-9dc5-33d360948956" providerId="ADAL" clId="{946C4236-5933-43D0-860F-B065EE443FCF}" dt="2022-07-15T14:52:10.451" v="298"/>
          <ac:spMkLst>
            <pc:docMk/>
            <pc:sldMk cId="2862471436" sldId="494"/>
            <ac:spMk id="4" creationId="{C77FA5E6-BDC9-8ED2-0074-E99C2EE5946B}"/>
          </ac:spMkLst>
        </pc:spChg>
        <pc:spChg chg="add del mod">
          <ac:chgData name="Josh Cooper" userId="daecdff2-2c86-45d5-9dc5-33d360948956" providerId="ADAL" clId="{946C4236-5933-43D0-860F-B065EE443FCF}" dt="2022-07-15T14:52:10.576" v="305"/>
          <ac:spMkLst>
            <pc:docMk/>
            <pc:sldMk cId="2862471436" sldId="494"/>
            <ac:spMk id="8" creationId="{4B2A2FFF-15F2-C06A-A104-E7BEFC2CC79A}"/>
          </ac:spMkLst>
        </pc:spChg>
        <pc:picChg chg="add del mod ord">
          <ac:chgData name="Josh Cooper" userId="daecdff2-2c86-45d5-9dc5-33d360948956" providerId="ADAL" clId="{946C4236-5933-43D0-860F-B065EE443FCF}" dt="2022-07-15T14:52:10.576" v="305"/>
          <ac:picMkLst>
            <pc:docMk/>
            <pc:sldMk cId="2862471436" sldId="494"/>
            <ac:picMk id="7" creationId="{B6945B73-136E-0BAA-0367-E5B5069E911C}"/>
          </ac:picMkLst>
        </pc:picChg>
        <pc:picChg chg="add mod ord">
          <ac:chgData name="Josh Cooper" userId="daecdff2-2c86-45d5-9dc5-33d360948956" providerId="ADAL" clId="{946C4236-5933-43D0-860F-B065EE443FCF}" dt="2022-07-15T14:52:10.946" v="312"/>
          <ac:picMkLst>
            <pc:docMk/>
            <pc:sldMk cId="2862471436" sldId="494"/>
            <ac:picMk id="9" creationId="{3A2E4551-E5A8-0A53-9E08-8AF6C759DE58}"/>
          </ac:picMkLst>
        </pc:picChg>
      </pc:sldChg>
      <pc:sldChg chg="addSp delSp modSp mod">
        <pc:chgData name="Josh Cooper" userId="daecdff2-2c86-45d5-9dc5-33d360948956" providerId="ADAL" clId="{946C4236-5933-43D0-860F-B065EE443FCF}" dt="2022-07-15T14:52:11.530" v="335"/>
        <pc:sldMkLst>
          <pc:docMk/>
          <pc:sldMk cId="822815409" sldId="496"/>
        </pc:sldMkLst>
        <pc:spChg chg="del mod">
          <ac:chgData name="Josh Cooper" userId="daecdff2-2c86-45d5-9dc5-33d360948956" providerId="ADAL" clId="{946C4236-5933-43D0-860F-B065EE443FCF}" dt="2022-07-15T14:52:11.025" v="324"/>
          <ac:spMkLst>
            <pc:docMk/>
            <pc:sldMk cId="822815409" sldId="496"/>
            <ac:spMk id="2" creationId="{D2998B2F-B1B8-D6A7-3AE2-7F43DDAFF3A8}"/>
          </ac:spMkLst>
        </pc:spChg>
        <pc:spChg chg="add mod">
          <ac:chgData name="Josh Cooper" userId="daecdff2-2c86-45d5-9dc5-33d360948956" providerId="ADAL" clId="{946C4236-5933-43D0-860F-B065EE443FCF}" dt="2022-07-15T14:52:11.025" v="321"/>
          <ac:spMkLst>
            <pc:docMk/>
            <pc:sldMk cId="822815409" sldId="496"/>
            <ac:spMk id="4" creationId="{9D6638BF-8071-AA38-1DA2-F137C7F5DACF}"/>
          </ac:spMkLst>
        </pc:spChg>
        <pc:spChg chg="add del mod">
          <ac:chgData name="Josh Cooper" userId="daecdff2-2c86-45d5-9dc5-33d360948956" providerId="ADAL" clId="{946C4236-5933-43D0-860F-B065EE443FCF}" dt="2022-07-15T14:52:11.151" v="328"/>
          <ac:spMkLst>
            <pc:docMk/>
            <pc:sldMk cId="822815409" sldId="496"/>
            <ac:spMk id="8" creationId="{D3013B15-0B02-798D-C9A3-FFF80FCCC936}"/>
          </ac:spMkLst>
        </pc:spChg>
        <pc:picChg chg="add del mod ord">
          <ac:chgData name="Josh Cooper" userId="daecdff2-2c86-45d5-9dc5-33d360948956" providerId="ADAL" clId="{946C4236-5933-43D0-860F-B065EE443FCF}" dt="2022-07-15T14:52:11.151" v="328"/>
          <ac:picMkLst>
            <pc:docMk/>
            <pc:sldMk cId="822815409" sldId="496"/>
            <ac:picMk id="7" creationId="{F9823FBB-303D-C10C-7124-D77C36C8825A}"/>
          </ac:picMkLst>
        </pc:picChg>
        <pc:picChg chg="add mod ord">
          <ac:chgData name="Josh Cooper" userId="daecdff2-2c86-45d5-9dc5-33d360948956" providerId="ADAL" clId="{946C4236-5933-43D0-860F-B065EE443FCF}" dt="2022-07-15T14:52:11.530" v="335"/>
          <ac:picMkLst>
            <pc:docMk/>
            <pc:sldMk cId="822815409" sldId="496"/>
            <ac:picMk id="9" creationId="{50A8A863-B724-02DA-BC5D-5EB6A9613BB4}"/>
          </ac:picMkLst>
        </pc:picChg>
      </pc:sldChg>
      <pc:sldChg chg="addSp delSp modSp mod">
        <pc:chgData name="Josh Cooper" userId="daecdff2-2c86-45d5-9dc5-33d360948956" providerId="ADAL" clId="{946C4236-5933-43D0-860F-B065EE443FCF}" dt="2022-07-15T14:52:11.934" v="358"/>
        <pc:sldMkLst>
          <pc:docMk/>
          <pc:sldMk cId="2446714446" sldId="497"/>
        </pc:sldMkLst>
        <pc:spChg chg="del mod">
          <ac:chgData name="Josh Cooper" userId="daecdff2-2c86-45d5-9dc5-33d360948956" providerId="ADAL" clId="{946C4236-5933-43D0-860F-B065EE443FCF}" dt="2022-07-15T14:52:11.642" v="347"/>
          <ac:spMkLst>
            <pc:docMk/>
            <pc:sldMk cId="2446714446" sldId="497"/>
            <ac:spMk id="2" creationId="{D2998B2F-B1B8-D6A7-3AE2-7F43DDAFF3A8}"/>
          </ac:spMkLst>
        </pc:spChg>
        <pc:spChg chg="add mod">
          <ac:chgData name="Josh Cooper" userId="daecdff2-2c86-45d5-9dc5-33d360948956" providerId="ADAL" clId="{946C4236-5933-43D0-860F-B065EE443FCF}" dt="2022-07-15T14:52:11.636" v="344"/>
          <ac:spMkLst>
            <pc:docMk/>
            <pc:sldMk cId="2446714446" sldId="497"/>
            <ac:spMk id="3" creationId="{6A85B80C-31CA-7BDD-2B86-4CEE0E3B0195}"/>
          </ac:spMkLst>
        </pc:spChg>
        <pc:spChg chg="add del mod">
          <ac:chgData name="Josh Cooper" userId="daecdff2-2c86-45d5-9dc5-33d360948956" providerId="ADAL" clId="{946C4236-5933-43D0-860F-B065EE443FCF}" dt="2022-07-15T14:52:11.684" v="351"/>
          <ac:spMkLst>
            <pc:docMk/>
            <pc:sldMk cId="2446714446" sldId="497"/>
            <ac:spMk id="7" creationId="{E2C6F735-1EA9-D74B-F694-FDC442A835FC}"/>
          </ac:spMkLst>
        </pc:spChg>
        <pc:picChg chg="add del mod ord">
          <ac:chgData name="Josh Cooper" userId="daecdff2-2c86-45d5-9dc5-33d360948956" providerId="ADAL" clId="{946C4236-5933-43D0-860F-B065EE443FCF}" dt="2022-07-15T14:52:11.684" v="351"/>
          <ac:picMkLst>
            <pc:docMk/>
            <pc:sldMk cId="2446714446" sldId="497"/>
            <ac:picMk id="6" creationId="{B85F5266-D042-0C3B-6E12-4DFCE5DEEEF7}"/>
          </ac:picMkLst>
        </pc:picChg>
        <pc:picChg chg="add mod ord">
          <ac:chgData name="Josh Cooper" userId="daecdff2-2c86-45d5-9dc5-33d360948956" providerId="ADAL" clId="{946C4236-5933-43D0-860F-B065EE443FCF}" dt="2022-07-15T14:52:11.934" v="358"/>
          <ac:picMkLst>
            <pc:docMk/>
            <pc:sldMk cId="2446714446" sldId="497"/>
            <ac:picMk id="8" creationId="{63CBA13A-701B-847D-7F77-F60E4DA3A68F}"/>
          </ac:picMkLst>
        </pc:picChg>
      </pc:sldChg>
      <pc:sldChg chg="addSp delSp modSp mod">
        <pc:chgData name="Josh Cooper" userId="daecdff2-2c86-45d5-9dc5-33d360948956" providerId="ADAL" clId="{946C4236-5933-43D0-860F-B065EE443FCF}" dt="2022-07-15T14:52:12.356" v="381"/>
        <pc:sldMkLst>
          <pc:docMk/>
          <pc:sldMk cId="1763887663" sldId="498"/>
        </pc:sldMkLst>
        <pc:spChg chg="del mod">
          <ac:chgData name="Josh Cooper" userId="daecdff2-2c86-45d5-9dc5-33d360948956" providerId="ADAL" clId="{946C4236-5933-43D0-860F-B065EE443FCF}" dt="2022-07-15T14:52:12.106" v="370"/>
          <ac:spMkLst>
            <pc:docMk/>
            <pc:sldMk cId="1763887663" sldId="498"/>
            <ac:spMk id="2" creationId="{D2998B2F-B1B8-D6A7-3AE2-7F43DDAFF3A8}"/>
          </ac:spMkLst>
        </pc:spChg>
        <pc:spChg chg="add mod">
          <ac:chgData name="Josh Cooper" userId="daecdff2-2c86-45d5-9dc5-33d360948956" providerId="ADAL" clId="{946C4236-5933-43D0-860F-B065EE443FCF}" dt="2022-07-15T14:52:12.013" v="367"/>
          <ac:spMkLst>
            <pc:docMk/>
            <pc:sldMk cId="1763887663" sldId="498"/>
            <ac:spMk id="3" creationId="{696A20F2-C41A-FE9B-46C7-FB1F95B57163}"/>
          </ac:spMkLst>
        </pc:spChg>
        <pc:spChg chg="add del mod">
          <ac:chgData name="Josh Cooper" userId="daecdff2-2c86-45d5-9dc5-33d360948956" providerId="ADAL" clId="{946C4236-5933-43D0-860F-B065EE443FCF}" dt="2022-07-15T14:52:12.138" v="374"/>
          <ac:spMkLst>
            <pc:docMk/>
            <pc:sldMk cId="1763887663" sldId="498"/>
            <ac:spMk id="6" creationId="{4C9A6D70-17F4-4898-E710-00FC6AE7F42A}"/>
          </ac:spMkLst>
        </pc:spChg>
        <pc:picChg chg="add del mod ord">
          <ac:chgData name="Josh Cooper" userId="daecdff2-2c86-45d5-9dc5-33d360948956" providerId="ADAL" clId="{946C4236-5933-43D0-860F-B065EE443FCF}" dt="2022-07-15T14:52:12.138" v="374"/>
          <ac:picMkLst>
            <pc:docMk/>
            <pc:sldMk cId="1763887663" sldId="498"/>
            <ac:picMk id="5" creationId="{98B2F117-6F48-7E5C-70A1-B66C1EA73C8A}"/>
          </ac:picMkLst>
        </pc:picChg>
        <pc:picChg chg="add mod ord">
          <ac:chgData name="Josh Cooper" userId="daecdff2-2c86-45d5-9dc5-33d360948956" providerId="ADAL" clId="{946C4236-5933-43D0-860F-B065EE443FCF}" dt="2022-07-15T14:52:12.356" v="381"/>
          <ac:picMkLst>
            <pc:docMk/>
            <pc:sldMk cId="1763887663" sldId="498"/>
            <ac:picMk id="7" creationId="{96C1AB19-8EC1-DA75-8681-CEFC1000BB32}"/>
          </ac:picMkLst>
        </pc:picChg>
      </pc:sldChg>
      <pc:sldChg chg="addSp delSp modSp mod">
        <pc:chgData name="Josh Cooper" userId="daecdff2-2c86-45d5-9dc5-33d360948956" providerId="ADAL" clId="{946C4236-5933-43D0-860F-B065EE443FCF}" dt="2022-07-15T14:52:12.717" v="404"/>
        <pc:sldMkLst>
          <pc:docMk/>
          <pc:sldMk cId="2338881204" sldId="499"/>
        </pc:sldMkLst>
        <pc:spChg chg="del mod">
          <ac:chgData name="Josh Cooper" userId="daecdff2-2c86-45d5-9dc5-33d360948956" providerId="ADAL" clId="{946C4236-5933-43D0-860F-B065EE443FCF}" dt="2022-07-15T14:52:12.429" v="393"/>
          <ac:spMkLst>
            <pc:docMk/>
            <pc:sldMk cId="2338881204" sldId="499"/>
            <ac:spMk id="2" creationId="{D2998B2F-B1B8-D6A7-3AE2-7F43DDAFF3A8}"/>
          </ac:spMkLst>
        </pc:spChg>
        <pc:spChg chg="add mod">
          <ac:chgData name="Josh Cooper" userId="daecdff2-2c86-45d5-9dc5-33d360948956" providerId="ADAL" clId="{946C4236-5933-43D0-860F-B065EE443FCF}" dt="2022-07-15T14:52:12.428" v="390"/>
          <ac:spMkLst>
            <pc:docMk/>
            <pc:sldMk cId="2338881204" sldId="499"/>
            <ac:spMk id="3" creationId="{85AA052B-6FCC-68C8-8D0F-D35835F84A2C}"/>
          </ac:spMkLst>
        </pc:spChg>
        <pc:spChg chg="add del mod">
          <ac:chgData name="Josh Cooper" userId="daecdff2-2c86-45d5-9dc5-33d360948956" providerId="ADAL" clId="{946C4236-5933-43D0-860F-B065EE443FCF}" dt="2022-07-15T14:52:12.475" v="397"/>
          <ac:spMkLst>
            <pc:docMk/>
            <pc:sldMk cId="2338881204" sldId="499"/>
            <ac:spMk id="7" creationId="{D3C9C20F-91FC-8D99-E459-17D4ECDDC627}"/>
          </ac:spMkLst>
        </pc:spChg>
        <pc:picChg chg="add del mod ord">
          <ac:chgData name="Josh Cooper" userId="daecdff2-2c86-45d5-9dc5-33d360948956" providerId="ADAL" clId="{946C4236-5933-43D0-860F-B065EE443FCF}" dt="2022-07-15T14:52:12.475" v="397"/>
          <ac:picMkLst>
            <pc:docMk/>
            <pc:sldMk cId="2338881204" sldId="499"/>
            <ac:picMk id="6" creationId="{D2851E07-ED41-C9D4-BFF3-0ECF58D10540}"/>
          </ac:picMkLst>
        </pc:picChg>
        <pc:picChg chg="add mod ord">
          <ac:chgData name="Josh Cooper" userId="daecdff2-2c86-45d5-9dc5-33d360948956" providerId="ADAL" clId="{946C4236-5933-43D0-860F-B065EE443FCF}" dt="2022-07-15T14:52:12.717" v="404"/>
          <ac:picMkLst>
            <pc:docMk/>
            <pc:sldMk cId="2338881204" sldId="499"/>
            <ac:picMk id="8" creationId="{FB4C2A3D-F0AE-986A-7FAF-1D168A7ADDBA}"/>
          </ac:picMkLst>
        </pc:picChg>
      </pc:sldChg>
      <pc:sldChg chg="addSp delSp modSp mod">
        <pc:chgData name="Josh Cooper" userId="daecdff2-2c86-45d5-9dc5-33d360948956" providerId="ADAL" clId="{946C4236-5933-43D0-860F-B065EE443FCF}" dt="2022-07-15T14:52:13.045" v="427"/>
        <pc:sldMkLst>
          <pc:docMk/>
          <pc:sldMk cId="262725646" sldId="500"/>
        </pc:sldMkLst>
        <pc:spChg chg="del mod">
          <ac:chgData name="Josh Cooper" userId="daecdff2-2c86-45d5-9dc5-33d360948956" providerId="ADAL" clId="{946C4236-5933-43D0-860F-B065EE443FCF}" dt="2022-07-15T14:52:12.795" v="416"/>
          <ac:spMkLst>
            <pc:docMk/>
            <pc:sldMk cId="262725646" sldId="500"/>
            <ac:spMk id="2" creationId="{D2998B2F-B1B8-D6A7-3AE2-7F43DDAFF3A8}"/>
          </ac:spMkLst>
        </pc:spChg>
        <pc:spChg chg="add mod">
          <ac:chgData name="Josh Cooper" userId="daecdff2-2c86-45d5-9dc5-33d360948956" providerId="ADAL" clId="{946C4236-5933-43D0-860F-B065EE443FCF}" dt="2022-07-15T14:52:12.780" v="413"/>
          <ac:spMkLst>
            <pc:docMk/>
            <pc:sldMk cId="262725646" sldId="500"/>
            <ac:spMk id="3" creationId="{D91A0B65-B28A-EC7A-FC68-71D8E1C18100}"/>
          </ac:spMkLst>
        </pc:spChg>
        <pc:spChg chg="add del mod">
          <ac:chgData name="Josh Cooper" userId="daecdff2-2c86-45d5-9dc5-33d360948956" providerId="ADAL" clId="{946C4236-5933-43D0-860F-B065EE443FCF}" dt="2022-07-15T14:52:12.842" v="420"/>
          <ac:spMkLst>
            <pc:docMk/>
            <pc:sldMk cId="262725646" sldId="500"/>
            <ac:spMk id="6" creationId="{49F21512-7813-103D-2298-A83AD580E269}"/>
          </ac:spMkLst>
        </pc:spChg>
        <pc:picChg chg="add del mod ord">
          <ac:chgData name="Josh Cooper" userId="daecdff2-2c86-45d5-9dc5-33d360948956" providerId="ADAL" clId="{946C4236-5933-43D0-860F-B065EE443FCF}" dt="2022-07-15T14:52:12.842" v="420"/>
          <ac:picMkLst>
            <pc:docMk/>
            <pc:sldMk cId="262725646" sldId="500"/>
            <ac:picMk id="5" creationId="{033C65DE-21A4-91C1-63A1-72252FC673FF}"/>
          </ac:picMkLst>
        </pc:picChg>
        <pc:picChg chg="add mod ord">
          <ac:chgData name="Josh Cooper" userId="daecdff2-2c86-45d5-9dc5-33d360948956" providerId="ADAL" clId="{946C4236-5933-43D0-860F-B065EE443FCF}" dt="2022-07-15T14:52:13.045" v="427"/>
          <ac:picMkLst>
            <pc:docMk/>
            <pc:sldMk cId="262725646" sldId="500"/>
            <ac:picMk id="7" creationId="{03FECA3E-56D7-2C6B-BA5A-B158EEB78E0C}"/>
          </ac:picMkLst>
        </pc:picChg>
      </pc:sldChg>
      <pc:sldChg chg="addSp delSp modSp mod">
        <pc:chgData name="Josh Cooper" userId="daecdff2-2c86-45d5-9dc5-33d360948956" providerId="ADAL" clId="{946C4236-5933-43D0-860F-B065EE443FCF}" dt="2022-07-15T14:52:13.420" v="450"/>
        <pc:sldMkLst>
          <pc:docMk/>
          <pc:sldMk cId="4001605046" sldId="501"/>
        </pc:sldMkLst>
        <pc:spChg chg="del mod">
          <ac:chgData name="Josh Cooper" userId="daecdff2-2c86-45d5-9dc5-33d360948956" providerId="ADAL" clId="{946C4236-5933-43D0-860F-B065EE443FCF}" dt="2022-07-15T14:52:13.123" v="439"/>
          <ac:spMkLst>
            <pc:docMk/>
            <pc:sldMk cId="4001605046" sldId="501"/>
            <ac:spMk id="2" creationId="{D2998B2F-B1B8-D6A7-3AE2-7F43DDAFF3A8}"/>
          </ac:spMkLst>
        </pc:spChg>
        <pc:spChg chg="add mod">
          <ac:chgData name="Josh Cooper" userId="daecdff2-2c86-45d5-9dc5-33d360948956" providerId="ADAL" clId="{946C4236-5933-43D0-860F-B065EE443FCF}" dt="2022-07-15T14:52:13.108" v="436"/>
          <ac:spMkLst>
            <pc:docMk/>
            <pc:sldMk cId="4001605046" sldId="501"/>
            <ac:spMk id="3" creationId="{77551DD3-2651-26A2-845F-1FC604DC4275}"/>
          </ac:spMkLst>
        </pc:spChg>
        <pc:spChg chg="add del mod">
          <ac:chgData name="Josh Cooper" userId="daecdff2-2c86-45d5-9dc5-33d360948956" providerId="ADAL" clId="{946C4236-5933-43D0-860F-B065EE443FCF}" dt="2022-07-15T14:52:13.202" v="443"/>
          <ac:spMkLst>
            <pc:docMk/>
            <pc:sldMk cId="4001605046" sldId="501"/>
            <ac:spMk id="8" creationId="{8FC60C9A-D328-574A-1838-CDCEE6177755}"/>
          </ac:spMkLst>
        </pc:spChg>
        <pc:picChg chg="add del mod ord">
          <ac:chgData name="Josh Cooper" userId="daecdff2-2c86-45d5-9dc5-33d360948956" providerId="ADAL" clId="{946C4236-5933-43D0-860F-B065EE443FCF}" dt="2022-07-15T14:52:13.202" v="443"/>
          <ac:picMkLst>
            <pc:docMk/>
            <pc:sldMk cId="4001605046" sldId="501"/>
            <ac:picMk id="7" creationId="{A3707E21-0A9A-842F-CEAF-980AEEA29CE0}"/>
          </ac:picMkLst>
        </pc:picChg>
        <pc:picChg chg="add mod ord">
          <ac:chgData name="Josh Cooper" userId="daecdff2-2c86-45d5-9dc5-33d360948956" providerId="ADAL" clId="{946C4236-5933-43D0-860F-B065EE443FCF}" dt="2022-07-15T14:52:13.420" v="450"/>
          <ac:picMkLst>
            <pc:docMk/>
            <pc:sldMk cId="4001605046" sldId="501"/>
            <ac:picMk id="9" creationId="{DCA7C9CD-08F4-B383-B8C0-66D51A1867C0}"/>
          </ac:picMkLst>
        </pc:picChg>
      </pc:sldChg>
      <pc:sldChg chg="addSp delSp modSp mod">
        <pc:chgData name="Josh Cooper" userId="daecdff2-2c86-45d5-9dc5-33d360948956" providerId="ADAL" clId="{946C4236-5933-43D0-860F-B065EE443FCF}" dt="2022-07-15T14:52:13.780" v="473"/>
        <pc:sldMkLst>
          <pc:docMk/>
          <pc:sldMk cId="3078948010" sldId="502"/>
        </pc:sldMkLst>
        <pc:spChg chg="del mod">
          <ac:chgData name="Josh Cooper" userId="daecdff2-2c86-45d5-9dc5-33d360948956" providerId="ADAL" clId="{946C4236-5933-43D0-860F-B065EE443FCF}" dt="2022-07-15T14:52:13.498" v="462"/>
          <ac:spMkLst>
            <pc:docMk/>
            <pc:sldMk cId="3078948010" sldId="502"/>
            <ac:spMk id="2" creationId="{D2998B2F-B1B8-D6A7-3AE2-7F43DDAFF3A8}"/>
          </ac:spMkLst>
        </pc:spChg>
        <pc:spChg chg="add mod">
          <ac:chgData name="Josh Cooper" userId="daecdff2-2c86-45d5-9dc5-33d360948956" providerId="ADAL" clId="{946C4236-5933-43D0-860F-B065EE443FCF}" dt="2022-07-15T14:52:13.498" v="459"/>
          <ac:spMkLst>
            <pc:docMk/>
            <pc:sldMk cId="3078948010" sldId="502"/>
            <ac:spMk id="3" creationId="{9DFF88B7-74FB-52DC-216E-7A030D47AF1C}"/>
          </ac:spMkLst>
        </pc:spChg>
        <pc:spChg chg="add del mod">
          <ac:chgData name="Josh Cooper" userId="daecdff2-2c86-45d5-9dc5-33d360948956" providerId="ADAL" clId="{946C4236-5933-43D0-860F-B065EE443FCF}" dt="2022-07-15T14:52:13.545" v="466"/>
          <ac:spMkLst>
            <pc:docMk/>
            <pc:sldMk cId="3078948010" sldId="502"/>
            <ac:spMk id="7" creationId="{23928D28-D773-15CA-644E-394F1E0A2A9A}"/>
          </ac:spMkLst>
        </pc:spChg>
        <pc:picChg chg="add del mod ord">
          <ac:chgData name="Josh Cooper" userId="daecdff2-2c86-45d5-9dc5-33d360948956" providerId="ADAL" clId="{946C4236-5933-43D0-860F-B065EE443FCF}" dt="2022-07-15T14:52:13.545" v="466"/>
          <ac:picMkLst>
            <pc:docMk/>
            <pc:sldMk cId="3078948010" sldId="502"/>
            <ac:picMk id="6" creationId="{E4CC6D28-B088-54CB-329E-9B16CFDA0E43}"/>
          </ac:picMkLst>
        </pc:picChg>
        <pc:picChg chg="add mod ord">
          <ac:chgData name="Josh Cooper" userId="daecdff2-2c86-45d5-9dc5-33d360948956" providerId="ADAL" clId="{946C4236-5933-43D0-860F-B065EE443FCF}" dt="2022-07-15T14:52:13.780" v="473"/>
          <ac:picMkLst>
            <pc:docMk/>
            <pc:sldMk cId="3078948010" sldId="502"/>
            <ac:picMk id="8" creationId="{59D51A14-6995-E601-FD34-0C4B43B99429}"/>
          </ac:picMkLst>
        </pc:picChg>
      </pc:sldChg>
      <pc:sldChg chg="addSp delSp modSp mod">
        <pc:chgData name="Josh Cooper" userId="daecdff2-2c86-45d5-9dc5-33d360948956" providerId="ADAL" clId="{946C4236-5933-43D0-860F-B065EE443FCF}" dt="2022-07-15T14:52:14.077" v="496"/>
        <pc:sldMkLst>
          <pc:docMk/>
          <pc:sldMk cId="3800454992" sldId="503"/>
        </pc:sldMkLst>
        <pc:spChg chg="del mod">
          <ac:chgData name="Josh Cooper" userId="daecdff2-2c86-45d5-9dc5-33d360948956" providerId="ADAL" clId="{946C4236-5933-43D0-860F-B065EE443FCF}" dt="2022-07-15T14:52:13.842" v="485"/>
          <ac:spMkLst>
            <pc:docMk/>
            <pc:sldMk cId="3800454992" sldId="503"/>
            <ac:spMk id="2" creationId="{E9C60016-19BF-25FD-6DFF-294E702D53C8}"/>
          </ac:spMkLst>
        </pc:spChg>
        <pc:spChg chg="add mod">
          <ac:chgData name="Josh Cooper" userId="daecdff2-2c86-45d5-9dc5-33d360948956" providerId="ADAL" clId="{946C4236-5933-43D0-860F-B065EE443FCF}" dt="2022-07-15T14:52:13.827" v="482"/>
          <ac:spMkLst>
            <pc:docMk/>
            <pc:sldMk cId="3800454992" sldId="503"/>
            <ac:spMk id="4" creationId="{AB4600E1-1A9A-FE59-C3DE-A4006244A723}"/>
          </ac:spMkLst>
        </pc:spChg>
        <pc:spChg chg="add del mod">
          <ac:chgData name="Josh Cooper" userId="daecdff2-2c86-45d5-9dc5-33d360948956" providerId="ADAL" clId="{946C4236-5933-43D0-860F-B065EE443FCF}" dt="2022-07-15T14:52:13.873" v="489"/>
          <ac:spMkLst>
            <pc:docMk/>
            <pc:sldMk cId="3800454992" sldId="503"/>
            <ac:spMk id="5" creationId="{08E81197-2527-8A1B-32DC-FF033AEAA226}"/>
          </ac:spMkLst>
        </pc:spChg>
        <pc:picChg chg="add del mod ord">
          <ac:chgData name="Josh Cooper" userId="daecdff2-2c86-45d5-9dc5-33d360948956" providerId="ADAL" clId="{946C4236-5933-43D0-860F-B065EE443FCF}" dt="2022-07-15T14:52:13.873" v="489"/>
          <ac:picMkLst>
            <pc:docMk/>
            <pc:sldMk cId="3800454992" sldId="503"/>
            <ac:picMk id="3" creationId="{4477FA40-BBDA-52CC-58FA-50B0EDA6DB2C}"/>
          </ac:picMkLst>
        </pc:picChg>
        <pc:picChg chg="add mod ord">
          <ac:chgData name="Josh Cooper" userId="daecdff2-2c86-45d5-9dc5-33d360948956" providerId="ADAL" clId="{946C4236-5933-43D0-860F-B065EE443FCF}" dt="2022-07-15T14:52:14.077" v="496"/>
          <ac:picMkLst>
            <pc:docMk/>
            <pc:sldMk cId="3800454992" sldId="503"/>
            <ac:picMk id="6" creationId="{FA649A10-CAA0-C40B-380F-B9423D96BDCA}"/>
          </ac:picMkLst>
        </pc:picChg>
      </pc:sldChg>
      <pc:sldChg chg="addSp delSp modSp mod">
        <pc:chgData name="Josh Cooper" userId="daecdff2-2c86-45d5-9dc5-33d360948956" providerId="ADAL" clId="{946C4236-5933-43D0-860F-B065EE443FCF}" dt="2022-07-15T14:52:14.768" v="520"/>
        <pc:sldMkLst>
          <pc:docMk/>
          <pc:sldMk cId="2703132168" sldId="504"/>
        </pc:sldMkLst>
        <pc:spChg chg="del mod">
          <ac:chgData name="Josh Cooper" userId="daecdff2-2c86-45d5-9dc5-33d360948956" providerId="ADAL" clId="{946C4236-5933-43D0-860F-B065EE443FCF}" dt="2022-07-15T14:52:14.186" v="509"/>
          <ac:spMkLst>
            <pc:docMk/>
            <pc:sldMk cId="2703132168" sldId="504"/>
            <ac:spMk id="2" creationId="{8B41BDEC-2863-1204-B675-B0C9E83BDBDB}"/>
          </ac:spMkLst>
        </pc:spChg>
        <pc:spChg chg="add mod">
          <ac:chgData name="Josh Cooper" userId="daecdff2-2c86-45d5-9dc5-33d360948956" providerId="ADAL" clId="{946C4236-5933-43D0-860F-B065EE443FCF}" dt="2022-07-15T14:52:14.170" v="506"/>
          <ac:spMkLst>
            <pc:docMk/>
            <pc:sldMk cId="2703132168" sldId="504"/>
            <ac:spMk id="3" creationId="{C660BC53-8861-0307-7D10-CBBA56B3C44B}"/>
          </ac:spMkLst>
        </pc:spChg>
        <pc:spChg chg="add del mod">
          <ac:chgData name="Josh Cooper" userId="daecdff2-2c86-45d5-9dc5-33d360948956" providerId="ADAL" clId="{946C4236-5933-43D0-860F-B065EE443FCF}" dt="2022-07-15T14:52:14.264" v="513"/>
          <ac:spMkLst>
            <pc:docMk/>
            <pc:sldMk cId="2703132168" sldId="504"/>
            <ac:spMk id="5" creationId="{D6F4E3D5-341A-22BA-71BE-6F7A005BB540}"/>
          </ac:spMkLst>
        </pc:spChg>
        <pc:spChg chg="mod topLvl">
          <ac:chgData name="Josh Cooper" userId="daecdff2-2c86-45d5-9dc5-33d360948956" providerId="ADAL" clId="{946C4236-5933-43D0-860F-B065EE443FCF}" dt="2022-07-15T14:52:14.139" v="504"/>
          <ac:spMkLst>
            <pc:docMk/>
            <pc:sldMk cId="2703132168" sldId="504"/>
            <ac:spMk id="9" creationId="{87CFFAB0-26E0-267B-C158-253BFAD49BF3}"/>
          </ac:spMkLst>
        </pc:spChg>
        <pc:grpChg chg="del">
          <ac:chgData name="Josh Cooper" userId="daecdff2-2c86-45d5-9dc5-33d360948956" providerId="ADAL" clId="{946C4236-5933-43D0-860F-B065EE443FCF}" dt="2022-07-15T14:52:14.139" v="504"/>
          <ac:grpSpMkLst>
            <pc:docMk/>
            <pc:sldMk cId="2703132168" sldId="504"/>
            <ac:grpSpMk id="11" creationId="{07B3DC26-EBA9-71A4-C708-5EE4AE409D0B}"/>
          </ac:grpSpMkLst>
        </pc:grpChg>
        <pc:picChg chg="add mod ord">
          <ac:chgData name="Josh Cooper" userId="daecdff2-2c86-45d5-9dc5-33d360948956" providerId="ADAL" clId="{946C4236-5933-43D0-860F-B065EE443FCF}" dt="2022-07-15T14:52:14.768" v="520"/>
          <ac:picMkLst>
            <pc:docMk/>
            <pc:sldMk cId="2703132168" sldId="504"/>
            <ac:picMk id="6" creationId="{2485F1A7-B05B-09EE-8A73-7CF091E09723}"/>
          </ac:picMkLst>
        </pc:picChg>
        <pc:picChg chg="del mod topLvl">
          <ac:chgData name="Josh Cooper" userId="daecdff2-2c86-45d5-9dc5-33d360948956" providerId="ADAL" clId="{946C4236-5933-43D0-860F-B065EE443FCF}" dt="2022-07-15T14:52:14.264" v="513"/>
          <ac:picMkLst>
            <pc:docMk/>
            <pc:sldMk cId="2703132168" sldId="504"/>
            <ac:picMk id="8" creationId="{3D9153E2-5454-A967-1A06-8BC122266A5A}"/>
          </ac:picMkLst>
        </pc:picChg>
        <pc:picChg chg="add del mod ord">
          <ac:chgData name="Josh Cooper" userId="daecdff2-2c86-45d5-9dc5-33d360948956" providerId="ADAL" clId="{946C4236-5933-43D0-860F-B065EE443FCF}" dt="2022-07-15T14:52:14.264" v="513"/>
          <ac:picMkLst>
            <pc:docMk/>
            <pc:sldMk cId="2703132168" sldId="504"/>
            <ac:picMk id="12" creationId="{62437283-CE3B-5AEE-5094-693894323AB8}"/>
          </ac:picMkLst>
        </pc:picChg>
      </pc:sldChg>
      <pc:sldChg chg="addSp delSp modSp mod">
        <pc:chgData name="Josh Cooper" userId="daecdff2-2c86-45d5-9dc5-33d360948956" providerId="ADAL" clId="{946C4236-5933-43D0-860F-B065EE443FCF}" dt="2022-07-15T14:52:15.784" v="544"/>
        <pc:sldMkLst>
          <pc:docMk/>
          <pc:sldMk cId="2482609204" sldId="505"/>
        </pc:sldMkLst>
        <pc:spChg chg="del mod">
          <ac:chgData name="Josh Cooper" userId="daecdff2-2c86-45d5-9dc5-33d360948956" providerId="ADAL" clId="{946C4236-5933-43D0-860F-B065EE443FCF}" dt="2022-07-15T14:52:14.987" v="533"/>
          <ac:spMkLst>
            <pc:docMk/>
            <pc:sldMk cId="2482609204" sldId="505"/>
            <ac:spMk id="2" creationId="{8B41BDEC-2863-1204-B675-B0C9E83BDBDB}"/>
          </ac:spMkLst>
        </pc:spChg>
        <pc:spChg chg="add mod">
          <ac:chgData name="Josh Cooper" userId="daecdff2-2c86-45d5-9dc5-33d360948956" providerId="ADAL" clId="{946C4236-5933-43D0-860F-B065EE443FCF}" dt="2022-07-15T14:52:14.972" v="530"/>
          <ac:spMkLst>
            <pc:docMk/>
            <pc:sldMk cId="2482609204" sldId="505"/>
            <ac:spMk id="3" creationId="{CE804814-DA3A-B088-9AC0-5D7716540651}"/>
          </ac:spMkLst>
        </pc:spChg>
        <pc:spChg chg="add del mod">
          <ac:chgData name="Josh Cooper" userId="daecdff2-2c86-45d5-9dc5-33d360948956" providerId="ADAL" clId="{946C4236-5933-43D0-860F-B065EE443FCF}" dt="2022-07-15T14:52:15.175" v="537"/>
          <ac:spMkLst>
            <pc:docMk/>
            <pc:sldMk cId="2482609204" sldId="505"/>
            <ac:spMk id="5" creationId="{9BEBF2DF-500F-D3BC-F581-CDEDBB4E408D}"/>
          </ac:spMkLst>
        </pc:spChg>
        <pc:spChg chg="mod topLvl">
          <ac:chgData name="Josh Cooper" userId="daecdff2-2c86-45d5-9dc5-33d360948956" providerId="ADAL" clId="{946C4236-5933-43D0-860F-B065EE443FCF}" dt="2022-07-15T14:52:14.847" v="528"/>
          <ac:spMkLst>
            <pc:docMk/>
            <pc:sldMk cId="2482609204" sldId="505"/>
            <ac:spMk id="9" creationId="{87CFFAB0-26E0-267B-C158-253BFAD49BF3}"/>
          </ac:spMkLst>
        </pc:spChg>
        <pc:grpChg chg="del">
          <ac:chgData name="Josh Cooper" userId="daecdff2-2c86-45d5-9dc5-33d360948956" providerId="ADAL" clId="{946C4236-5933-43D0-860F-B065EE443FCF}" dt="2022-07-15T14:52:14.847" v="528"/>
          <ac:grpSpMkLst>
            <pc:docMk/>
            <pc:sldMk cId="2482609204" sldId="505"/>
            <ac:grpSpMk id="11" creationId="{07B3DC26-EBA9-71A4-C708-5EE4AE409D0B}"/>
          </ac:grpSpMkLst>
        </pc:grpChg>
        <pc:picChg chg="add mod ord">
          <ac:chgData name="Josh Cooper" userId="daecdff2-2c86-45d5-9dc5-33d360948956" providerId="ADAL" clId="{946C4236-5933-43D0-860F-B065EE443FCF}" dt="2022-07-15T14:52:15.784" v="544"/>
          <ac:picMkLst>
            <pc:docMk/>
            <pc:sldMk cId="2482609204" sldId="505"/>
            <ac:picMk id="6" creationId="{749A0992-5C48-A0ED-018D-0BD2CC656681}"/>
          </ac:picMkLst>
        </pc:picChg>
        <pc:picChg chg="del mod topLvl">
          <ac:chgData name="Josh Cooper" userId="daecdff2-2c86-45d5-9dc5-33d360948956" providerId="ADAL" clId="{946C4236-5933-43D0-860F-B065EE443FCF}" dt="2022-07-15T14:52:15.175" v="537"/>
          <ac:picMkLst>
            <pc:docMk/>
            <pc:sldMk cId="2482609204" sldId="505"/>
            <ac:picMk id="8" creationId="{3D9153E2-5454-A967-1A06-8BC122266A5A}"/>
          </ac:picMkLst>
        </pc:picChg>
        <pc:picChg chg="add del mod ord">
          <ac:chgData name="Josh Cooper" userId="daecdff2-2c86-45d5-9dc5-33d360948956" providerId="ADAL" clId="{946C4236-5933-43D0-860F-B065EE443FCF}" dt="2022-07-15T14:52:15.175" v="537"/>
          <ac:picMkLst>
            <pc:docMk/>
            <pc:sldMk cId="2482609204" sldId="505"/>
            <ac:picMk id="12" creationId="{C20056DA-7476-E422-244B-F14E5E76C6B1}"/>
          </ac:picMkLst>
        </pc:picChg>
      </pc:sldChg>
      <pc:sldChg chg="addSp delSp modSp mod">
        <pc:chgData name="Josh Cooper" userId="daecdff2-2c86-45d5-9dc5-33d360948956" providerId="ADAL" clId="{946C4236-5933-43D0-860F-B065EE443FCF}" dt="2022-07-15T14:52:16.930" v="567"/>
        <pc:sldMkLst>
          <pc:docMk/>
          <pc:sldMk cId="252378311" sldId="506"/>
        </pc:sldMkLst>
        <pc:spChg chg="del mod">
          <ac:chgData name="Josh Cooper" userId="daecdff2-2c86-45d5-9dc5-33d360948956" providerId="ADAL" clId="{946C4236-5933-43D0-860F-B065EE443FCF}" dt="2022-07-15T14:52:15.940" v="556"/>
          <ac:spMkLst>
            <pc:docMk/>
            <pc:sldMk cId="252378311" sldId="506"/>
            <ac:spMk id="2" creationId="{8B41BDEC-2863-1204-B675-B0C9E83BDBDB}"/>
          </ac:spMkLst>
        </pc:spChg>
        <pc:spChg chg="add mod">
          <ac:chgData name="Josh Cooper" userId="daecdff2-2c86-45d5-9dc5-33d360948956" providerId="ADAL" clId="{946C4236-5933-43D0-860F-B065EE443FCF}" dt="2022-07-15T14:52:15.940" v="553"/>
          <ac:spMkLst>
            <pc:docMk/>
            <pc:sldMk cId="252378311" sldId="506"/>
            <ac:spMk id="3" creationId="{EA718087-2552-CAF9-F46A-37F90F483ADE}"/>
          </ac:spMkLst>
        </pc:spChg>
        <pc:spChg chg="add del mod">
          <ac:chgData name="Josh Cooper" userId="daecdff2-2c86-45d5-9dc5-33d360948956" providerId="ADAL" clId="{946C4236-5933-43D0-860F-B065EE443FCF}" dt="2022-07-15T14:52:16.065" v="560"/>
          <ac:spMkLst>
            <pc:docMk/>
            <pc:sldMk cId="252378311" sldId="506"/>
            <ac:spMk id="4" creationId="{009CA94E-AEC1-C53F-D78A-02683DED140D}"/>
          </ac:spMkLst>
        </pc:spChg>
        <pc:picChg chg="add del mod ord">
          <ac:chgData name="Josh Cooper" userId="daecdff2-2c86-45d5-9dc5-33d360948956" providerId="ADAL" clId="{946C4236-5933-43D0-860F-B065EE443FCF}" dt="2022-07-15T14:52:16.065" v="560"/>
          <ac:picMkLst>
            <pc:docMk/>
            <pc:sldMk cId="252378311" sldId="506"/>
            <ac:picMk id="6" creationId="{E7703522-0EDE-A80E-D3F8-9A03539B43E4}"/>
          </ac:picMkLst>
        </pc:picChg>
        <pc:picChg chg="add mod ord">
          <ac:chgData name="Josh Cooper" userId="daecdff2-2c86-45d5-9dc5-33d360948956" providerId="ADAL" clId="{946C4236-5933-43D0-860F-B065EE443FCF}" dt="2022-07-15T14:52:16.930" v="567"/>
          <ac:picMkLst>
            <pc:docMk/>
            <pc:sldMk cId="252378311" sldId="506"/>
            <ac:picMk id="7" creationId="{B2A10FD7-865D-BED7-F3F9-0E277E9FD1E7}"/>
          </ac:picMkLst>
        </pc:picChg>
        <pc:picChg chg="del">
          <ac:chgData name="Josh Cooper" userId="daecdff2-2c86-45d5-9dc5-33d360948956" providerId="ADAL" clId="{946C4236-5933-43D0-860F-B065EE443FCF}" dt="2022-07-15T14:52:16.065" v="560"/>
          <ac:picMkLst>
            <pc:docMk/>
            <pc:sldMk cId="252378311" sldId="506"/>
            <ac:picMk id="1026" creationId="{1149A920-ADBC-DC16-AF41-5BFF9BCF7E40}"/>
          </ac:picMkLst>
        </pc:picChg>
      </pc:sldChg>
      <pc:sldChg chg="addSp delSp modSp mod">
        <pc:chgData name="Josh Cooper" userId="daecdff2-2c86-45d5-9dc5-33d360948956" providerId="ADAL" clId="{946C4236-5933-43D0-860F-B065EE443FCF}" dt="2022-07-15T14:52:18.024" v="590"/>
        <pc:sldMkLst>
          <pc:docMk/>
          <pc:sldMk cId="604205380" sldId="507"/>
        </pc:sldMkLst>
        <pc:spChg chg="del mod">
          <ac:chgData name="Josh Cooper" userId="daecdff2-2c86-45d5-9dc5-33d360948956" providerId="ADAL" clId="{946C4236-5933-43D0-860F-B065EE443FCF}" dt="2022-07-15T14:52:17.133" v="579"/>
          <ac:spMkLst>
            <pc:docMk/>
            <pc:sldMk cId="604205380" sldId="507"/>
            <ac:spMk id="2" creationId="{8B41BDEC-2863-1204-B675-B0C9E83BDBDB}"/>
          </ac:spMkLst>
        </pc:spChg>
        <pc:spChg chg="add mod">
          <ac:chgData name="Josh Cooper" userId="daecdff2-2c86-45d5-9dc5-33d360948956" providerId="ADAL" clId="{946C4236-5933-43D0-860F-B065EE443FCF}" dt="2022-07-15T14:52:17.118" v="576"/>
          <ac:spMkLst>
            <pc:docMk/>
            <pc:sldMk cId="604205380" sldId="507"/>
            <ac:spMk id="4" creationId="{2600306E-6057-619A-ABF3-C35AC69D8920}"/>
          </ac:spMkLst>
        </pc:spChg>
        <pc:spChg chg="add del mod">
          <ac:chgData name="Josh Cooper" userId="daecdff2-2c86-45d5-9dc5-33d360948956" providerId="ADAL" clId="{946C4236-5933-43D0-860F-B065EE443FCF}" dt="2022-07-15T14:52:17.227" v="583"/>
          <ac:spMkLst>
            <pc:docMk/>
            <pc:sldMk cId="604205380" sldId="507"/>
            <ac:spMk id="7" creationId="{4BB0D3C2-B510-35E8-3372-A7DA6E8985CF}"/>
          </ac:spMkLst>
        </pc:spChg>
        <pc:picChg chg="del">
          <ac:chgData name="Josh Cooper" userId="daecdff2-2c86-45d5-9dc5-33d360948956" providerId="ADAL" clId="{946C4236-5933-43D0-860F-B065EE443FCF}" dt="2022-07-15T14:52:17.227" v="583"/>
          <ac:picMkLst>
            <pc:docMk/>
            <pc:sldMk cId="604205380" sldId="507"/>
            <ac:picMk id="5" creationId="{F8DAC423-FD43-27F5-2B13-05743406CC41}"/>
          </ac:picMkLst>
        </pc:picChg>
        <pc:picChg chg="add del mod ord">
          <ac:chgData name="Josh Cooper" userId="daecdff2-2c86-45d5-9dc5-33d360948956" providerId="ADAL" clId="{946C4236-5933-43D0-860F-B065EE443FCF}" dt="2022-07-15T14:52:17.227" v="583"/>
          <ac:picMkLst>
            <pc:docMk/>
            <pc:sldMk cId="604205380" sldId="507"/>
            <ac:picMk id="6" creationId="{4C84BC6A-732F-2A95-80A1-8F33398892F6}"/>
          </ac:picMkLst>
        </pc:picChg>
        <pc:picChg chg="add mod ord">
          <ac:chgData name="Josh Cooper" userId="daecdff2-2c86-45d5-9dc5-33d360948956" providerId="ADAL" clId="{946C4236-5933-43D0-860F-B065EE443FCF}" dt="2022-07-15T14:52:18.024" v="590"/>
          <ac:picMkLst>
            <pc:docMk/>
            <pc:sldMk cId="604205380" sldId="507"/>
            <ac:picMk id="8" creationId="{89E681E2-E8FC-54E3-8480-FDF574B87BAD}"/>
          </ac:picMkLst>
        </pc:picChg>
      </pc:sldChg>
      <pc:sldChg chg="addSp delSp modSp mod">
        <pc:chgData name="Josh Cooper" userId="daecdff2-2c86-45d5-9dc5-33d360948956" providerId="ADAL" clId="{946C4236-5933-43D0-860F-B065EE443FCF}" dt="2022-07-15T14:52:19.042" v="613"/>
        <pc:sldMkLst>
          <pc:docMk/>
          <pc:sldMk cId="2244003019" sldId="508"/>
        </pc:sldMkLst>
        <pc:spChg chg="add mod ord">
          <ac:chgData name="Josh Cooper" userId="daecdff2-2c86-45d5-9dc5-33d360948956" providerId="ADAL" clId="{946C4236-5933-43D0-860F-B065EE443FCF}" dt="2022-07-15T14:52:18.165" v="602"/>
          <ac:spMkLst>
            <pc:docMk/>
            <pc:sldMk cId="2244003019" sldId="508"/>
            <ac:spMk id="3" creationId="{51FBBB34-42AD-8FAD-E998-9D03C15F05BA}"/>
          </ac:spMkLst>
        </pc:spChg>
        <pc:spChg chg="add del mod">
          <ac:chgData name="Josh Cooper" userId="daecdff2-2c86-45d5-9dc5-33d360948956" providerId="ADAL" clId="{946C4236-5933-43D0-860F-B065EE443FCF}" dt="2022-07-15T14:52:18.337" v="606"/>
          <ac:spMkLst>
            <pc:docMk/>
            <pc:sldMk cId="2244003019" sldId="508"/>
            <ac:spMk id="4" creationId="{FABFA97C-B3BA-01F7-2CE8-D331B5CFE228}"/>
          </ac:spMkLst>
        </pc:spChg>
        <pc:picChg chg="add del mod">
          <ac:chgData name="Josh Cooper" userId="daecdff2-2c86-45d5-9dc5-33d360948956" providerId="ADAL" clId="{946C4236-5933-43D0-860F-B065EE443FCF}" dt="2022-07-15T14:52:18.337" v="606"/>
          <ac:picMkLst>
            <pc:docMk/>
            <pc:sldMk cId="2244003019" sldId="508"/>
            <ac:picMk id="2" creationId="{91013EBF-D437-7C18-0DEA-44D473C0CB7B}"/>
          </ac:picMkLst>
        </pc:picChg>
        <pc:picChg chg="add mod ord">
          <ac:chgData name="Josh Cooper" userId="daecdff2-2c86-45d5-9dc5-33d360948956" providerId="ADAL" clId="{946C4236-5933-43D0-860F-B065EE443FCF}" dt="2022-07-15T14:52:19.042" v="613"/>
          <ac:picMkLst>
            <pc:docMk/>
            <pc:sldMk cId="2244003019" sldId="508"/>
            <ac:picMk id="5" creationId="{0E69EA02-9231-B914-3593-8B0816BB12EB}"/>
          </ac:picMkLst>
        </pc:picChg>
      </pc:sldChg>
      <pc:sldChg chg="addSp delSp modSp mod">
        <pc:chgData name="Josh Cooper" userId="daecdff2-2c86-45d5-9dc5-33d360948956" providerId="ADAL" clId="{946C4236-5933-43D0-860F-B065EE443FCF}" dt="2022-07-15T14:52:20.832" v="641"/>
        <pc:sldMkLst>
          <pc:docMk/>
          <pc:sldMk cId="3123305163" sldId="509"/>
        </pc:sldMkLst>
        <pc:spChg chg="del mod">
          <ac:chgData name="Josh Cooper" userId="daecdff2-2c86-45d5-9dc5-33d360948956" providerId="ADAL" clId="{946C4236-5933-43D0-860F-B065EE443FCF}" dt="2022-07-15T14:52:19.432" v="625"/>
          <ac:spMkLst>
            <pc:docMk/>
            <pc:sldMk cId="3123305163" sldId="509"/>
            <ac:spMk id="2" creationId="{CA996797-32DC-E96F-F2C5-995224D8213A}"/>
          </ac:spMkLst>
        </pc:spChg>
        <pc:spChg chg="del mod">
          <ac:chgData name="Josh Cooper" userId="daecdff2-2c86-45d5-9dc5-33d360948956" providerId="ADAL" clId="{946C4236-5933-43D0-860F-B065EE443FCF}" dt="2022-07-15T14:52:19.604" v="630"/>
          <ac:spMkLst>
            <pc:docMk/>
            <pc:sldMk cId="3123305163" sldId="509"/>
            <ac:spMk id="3" creationId="{F42674ED-4B2A-6BFF-562C-94291F46899D}"/>
          </ac:spMkLst>
        </pc:spChg>
        <pc:spChg chg="add mod">
          <ac:chgData name="Josh Cooper" userId="daecdff2-2c86-45d5-9dc5-33d360948956" providerId="ADAL" clId="{946C4236-5933-43D0-860F-B065EE443FCF}" dt="2022-07-15T14:52:19.417" v="622"/>
          <ac:spMkLst>
            <pc:docMk/>
            <pc:sldMk cId="3123305163" sldId="509"/>
            <ac:spMk id="5" creationId="{24B08DB3-9681-5537-8383-1A45ACDFC0BB}"/>
          </ac:spMkLst>
        </pc:spChg>
        <pc:spChg chg="add mod">
          <ac:chgData name="Josh Cooper" userId="daecdff2-2c86-45d5-9dc5-33d360948956" providerId="ADAL" clId="{946C4236-5933-43D0-860F-B065EE443FCF}" dt="2022-07-15T14:52:19.573" v="627"/>
          <ac:spMkLst>
            <pc:docMk/>
            <pc:sldMk cId="3123305163" sldId="509"/>
            <ac:spMk id="6" creationId="{E8067901-97CB-6FD1-7FFF-4F59E5B0BCC9}"/>
          </ac:spMkLst>
        </pc:spChg>
        <pc:spChg chg="add del mod">
          <ac:chgData name="Josh Cooper" userId="daecdff2-2c86-45d5-9dc5-33d360948956" providerId="ADAL" clId="{946C4236-5933-43D0-860F-B065EE443FCF}" dt="2022-07-15T14:52:19.729" v="634"/>
          <ac:spMkLst>
            <pc:docMk/>
            <pc:sldMk cId="3123305163" sldId="509"/>
            <ac:spMk id="7" creationId="{5C253766-6535-C59A-C00F-CC66431E98B6}"/>
          </ac:spMkLst>
        </pc:spChg>
        <pc:picChg chg="add del mod ord">
          <ac:chgData name="Josh Cooper" userId="daecdff2-2c86-45d5-9dc5-33d360948956" providerId="ADAL" clId="{946C4236-5933-43D0-860F-B065EE443FCF}" dt="2022-07-15T14:52:19.729" v="634"/>
          <ac:picMkLst>
            <pc:docMk/>
            <pc:sldMk cId="3123305163" sldId="509"/>
            <ac:picMk id="4" creationId="{EFFB70D2-8183-DE88-C763-E66A57078F76}"/>
          </ac:picMkLst>
        </pc:picChg>
        <pc:picChg chg="add mod ord">
          <ac:chgData name="Josh Cooper" userId="daecdff2-2c86-45d5-9dc5-33d360948956" providerId="ADAL" clId="{946C4236-5933-43D0-860F-B065EE443FCF}" dt="2022-07-15T14:52:20.832" v="641"/>
          <ac:picMkLst>
            <pc:docMk/>
            <pc:sldMk cId="3123305163" sldId="509"/>
            <ac:picMk id="8" creationId="{63334897-5E5B-AFC5-01F0-DEFFE6472450}"/>
          </ac:picMkLst>
        </pc:picChg>
      </pc:sldChg>
      <pc:sldChg chg="addSp delSp modSp mod">
        <pc:chgData name="Josh Cooper" userId="daecdff2-2c86-45d5-9dc5-33d360948956" providerId="ADAL" clId="{946C4236-5933-43D0-860F-B065EE443FCF}" dt="2022-07-15T14:52:22.171" v="669"/>
        <pc:sldMkLst>
          <pc:docMk/>
          <pc:sldMk cId="994870125" sldId="510"/>
        </pc:sldMkLst>
        <pc:spChg chg="del mod">
          <ac:chgData name="Josh Cooper" userId="daecdff2-2c86-45d5-9dc5-33d360948956" providerId="ADAL" clId="{946C4236-5933-43D0-860F-B065EE443FCF}" dt="2022-07-15T14:52:21.394" v="653"/>
          <ac:spMkLst>
            <pc:docMk/>
            <pc:sldMk cId="994870125" sldId="510"/>
            <ac:spMk id="2" creationId="{CA996797-32DC-E96F-F2C5-995224D8213A}"/>
          </ac:spMkLst>
        </pc:spChg>
        <pc:spChg chg="del mod">
          <ac:chgData name="Josh Cooper" userId="daecdff2-2c86-45d5-9dc5-33d360948956" providerId="ADAL" clId="{946C4236-5933-43D0-860F-B065EE443FCF}" dt="2022-07-15T14:52:21.504" v="658"/>
          <ac:spMkLst>
            <pc:docMk/>
            <pc:sldMk cId="994870125" sldId="510"/>
            <ac:spMk id="3" creationId="{F42674ED-4B2A-6BFF-562C-94291F46899D}"/>
          </ac:spMkLst>
        </pc:spChg>
        <pc:spChg chg="add mod">
          <ac:chgData name="Josh Cooper" userId="daecdff2-2c86-45d5-9dc5-33d360948956" providerId="ADAL" clId="{946C4236-5933-43D0-860F-B065EE443FCF}" dt="2022-07-15T14:52:21.383" v="650"/>
          <ac:spMkLst>
            <pc:docMk/>
            <pc:sldMk cId="994870125" sldId="510"/>
            <ac:spMk id="5" creationId="{55F70308-F77F-D95B-DC0B-89892C4FCFA3}"/>
          </ac:spMkLst>
        </pc:spChg>
        <pc:spChg chg="add mod">
          <ac:chgData name="Josh Cooper" userId="daecdff2-2c86-45d5-9dc5-33d360948956" providerId="ADAL" clId="{946C4236-5933-43D0-860F-B065EE443FCF}" dt="2022-07-15T14:52:21.496" v="655"/>
          <ac:spMkLst>
            <pc:docMk/>
            <pc:sldMk cId="994870125" sldId="510"/>
            <ac:spMk id="6" creationId="{F3A21BF5-91CF-5D28-037B-7089EA149E43}"/>
          </ac:spMkLst>
        </pc:spChg>
        <pc:spChg chg="add del mod">
          <ac:chgData name="Josh Cooper" userId="daecdff2-2c86-45d5-9dc5-33d360948956" providerId="ADAL" clId="{946C4236-5933-43D0-860F-B065EE443FCF}" dt="2022-07-15T14:52:21.601" v="662"/>
          <ac:spMkLst>
            <pc:docMk/>
            <pc:sldMk cId="994870125" sldId="510"/>
            <ac:spMk id="7" creationId="{535760B9-D2BF-A0C3-F6CC-F3270A746AA5}"/>
          </ac:spMkLst>
        </pc:spChg>
        <pc:picChg chg="add del mod ord">
          <ac:chgData name="Josh Cooper" userId="daecdff2-2c86-45d5-9dc5-33d360948956" providerId="ADAL" clId="{946C4236-5933-43D0-860F-B065EE443FCF}" dt="2022-07-15T14:52:21.601" v="662"/>
          <ac:picMkLst>
            <pc:docMk/>
            <pc:sldMk cId="994870125" sldId="510"/>
            <ac:picMk id="4" creationId="{883936B1-A92F-A31B-4405-9ECCDE85E048}"/>
          </ac:picMkLst>
        </pc:picChg>
        <pc:picChg chg="add mod ord">
          <ac:chgData name="Josh Cooper" userId="daecdff2-2c86-45d5-9dc5-33d360948956" providerId="ADAL" clId="{946C4236-5933-43D0-860F-B065EE443FCF}" dt="2022-07-15T14:52:22.171" v="669"/>
          <ac:picMkLst>
            <pc:docMk/>
            <pc:sldMk cId="994870125" sldId="510"/>
            <ac:picMk id="8" creationId="{7F779DFE-65C7-0A93-DC98-136C2CA0F2A0}"/>
          </ac:picMkLst>
        </pc:picChg>
      </pc:sldChg>
      <pc:sldChg chg="addSp delSp modSp mod">
        <pc:chgData name="Josh Cooper" userId="daecdff2-2c86-45d5-9dc5-33d360948956" providerId="ADAL" clId="{946C4236-5933-43D0-860F-B065EE443FCF}" dt="2022-07-15T14:52:23.110" v="700"/>
        <pc:sldMkLst>
          <pc:docMk/>
          <pc:sldMk cId="4246008933" sldId="511"/>
        </pc:sldMkLst>
        <pc:spChg chg="del mod">
          <ac:chgData name="Josh Cooper" userId="daecdff2-2c86-45d5-9dc5-33d360948956" providerId="ADAL" clId="{946C4236-5933-43D0-860F-B065EE443FCF}" dt="2022-07-15T14:52:22.428" v="684"/>
          <ac:spMkLst>
            <pc:docMk/>
            <pc:sldMk cId="4246008933" sldId="511"/>
            <ac:spMk id="2" creationId="{CA996797-32DC-E96F-F2C5-995224D8213A}"/>
          </ac:spMkLst>
        </pc:spChg>
        <pc:spChg chg="del mod">
          <ac:chgData name="Josh Cooper" userId="daecdff2-2c86-45d5-9dc5-33d360948956" providerId="ADAL" clId="{946C4236-5933-43D0-860F-B065EE443FCF}" dt="2022-07-15T14:52:22.585" v="689"/>
          <ac:spMkLst>
            <pc:docMk/>
            <pc:sldMk cId="4246008933" sldId="511"/>
            <ac:spMk id="3" creationId="{F42674ED-4B2A-6BFF-562C-94291F46899D}"/>
          </ac:spMkLst>
        </pc:spChg>
        <pc:spChg chg="add mod">
          <ac:chgData name="Josh Cooper" userId="daecdff2-2c86-45d5-9dc5-33d360948956" providerId="ADAL" clId="{946C4236-5933-43D0-860F-B065EE443FCF}" dt="2022-07-15T14:52:22.366" v="681"/>
          <ac:spMkLst>
            <pc:docMk/>
            <pc:sldMk cId="4246008933" sldId="511"/>
            <ac:spMk id="4" creationId="{F23F39AD-55E5-12A6-BCE2-F4A1852A8DB7}"/>
          </ac:spMkLst>
        </pc:spChg>
        <pc:spChg chg="mod topLvl">
          <ac:chgData name="Josh Cooper" userId="daecdff2-2c86-45d5-9dc5-33d360948956" providerId="ADAL" clId="{946C4236-5933-43D0-860F-B065EE443FCF}" dt="2022-07-15T14:52:22.263" v="677"/>
          <ac:spMkLst>
            <pc:docMk/>
            <pc:sldMk cId="4246008933" sldId="511"/>
            <ac:spMk id="6" creationId="{D7E70A68-A3E8-829C-D9CC-CFD10C414701}"/>
          </ac:spMkLst>
        </pc:spChg>
        <pc:spChg chg="mod topLvl">
          <ac:chgData name="Josh Cooper" userId="daecdff2-2c86-45d5-9dc5-33d360948956" providerId="ADAL" clId="{946C4236-5933-43D0-860F-B065EE443FCF}" dt="2022-07-15T14:52:22.265" v="678"/>
          <ac:spMkLst>
            <pc:docMk/>
            <pc:sldMk cId="4246008933" sldId="511"/>
            <ac:spMk id="10" creationId="{CDE21EC2-694E-3120-A0EE-E121E1D66634}"/>
          </ac:spMkLst>
        </pc:spChg>
        <pc:spChg chg="mod topLvl">
          <ac:chgData name="Josh Cooper" userId="daecdff2-2c86-45d5-9dc5-33d360948956" providerId="ADAL" clId="{946C4236-5933-43D0-860F-B065EE443FCF}" dt="2022-07-15T14:52:22.266" v="679"/>
          <ac:spMkLst>
            <pc:docMk/>
            <pc:sldMk cId="4246008933" sldId="511"/>
            <ac:spMk id="13" creationId="{E0D8F6EE-E035-32DB-AF58-CC0DDB058DF1}"/>
          </ac:spMkLst>
        </pc:spChg>
        <pc:spChg chg="add mod">
          <ac:chgData name="Josh Cooper" userId="daecdff2-2c86-45d5-9dc5-33d360948956" providerId="ADAL" clId="{946C4236-5933-43D0-860F-B065EE443FCF}" dt="2022-07-15T14:52:22.572" v="686"/>
          <ac:spMkLst>
            <pc:docMk/>
            <pc:sldMk cId="4246008933" sldId="511"/>
            <ac:spMk id="15" creationId="{BC6BB591-6A3A-5F2D-A37C-4D4F4784DA9B}"/>
          </ac:spMkLst>
        </pc:spChg>
        <pc:spChg chg="add del mod">
          <ac:chgData name="Josh Cooper" userId="daecdff2-2c86-45d5-9dc5-33d360948956" providerId="ADAL" clId="{946C4236-5933-43D0-860F-B065EE443FCF}" dt="2022-07-15T14:52:22.661" v="693"/>
          <ac:spMkLst>
            <pc:docMk/>
            <pc:sldMk cId="4246008933" sldId="511"/>
            <ac:spMk id="16" creationId="{DA21C4B3-8F2E-DD2E-13A4-390BBF088022}"/>
          </ac:spMkLst>
        </pc:spChg>
        <pc:grpChg chg="del">
          <ac:chgData name="Josh Cooper" userId="daecdff2-2c86-45d5-9dc5-33d360948956" providerId="ADAL" clId="{946C4236-5933-43D0-860F-B065EE443FCF}" dt="2022-07-15T14:52:22.263" v="677"/>
          <ac:grpSpMkLst>
            <pc:docMk/>
            <pc:sldMk cId="4246008933" sldId="511"/>
            <ac:grpSpMk id="7" creationId="{6CA66E60-E6DD-A273-8072-C1A8C5BE29E0}"/>
          </ac:grpSpMkLst>
        </pc:grpChg>
        <pc:grpChg chg="del">
          <ac:chgData name="Josh Cooper" userId="daecdff2-2c86-45d5-9dc5-33d360948956" providerId="ADAL" clId="{946C4236-5933-43D0-860F-B065EE443FCF}" dt="2022-07-15T14:52:22.265" v="678"/>
          <ac:grpSpMkLst>
            <pc:docMk/>
            <pc:sldMk cId="4246008933" sldId="511"/>
            <ac:grpSpMk id="8" creationId="{0448EE33-2E4C-7688-8617-9A915A97E2EA}"/>
          </ac:grpSpMkLst>
        </pc:grpChg>
        <pc:grpChg chg="del">
          <ac:chgData name="Josh Cooper" userId="daecdff2-2c86-45d5-9dc5-33d360948956" providerId="ADAL" clId="{946C4236-5933-43D0-860F-B065EE443FCF}" dt="2022-07-15T14:52:22.266" v="679"/>
          <ac:grpSpMkLst>
            <pc:docMk/>
            <pc:sldMk cId="4246008933" sldId="511"/>
            <ac:grpSpMk id="11" creationId="{53BA3AC3-494B-5A8C-5D07-01C76C8D621A}"/>
          </ac:grpSpMkLst>
        </pc:grpChg>
        <pc:picChg chg="add del mod ord">
          <ac:chgData name="Josh Cooper" userId="daecdff2-2c86-45d5-9dc5-33d360948956" providerId="ADAL" clId="{946C4236-5933-43D0-860F-B065EE443FCF}" dt="2022-07-15T14:52:22.661" v="693"/>
          <ac:picMkLst>
            <pc:docMk/>
            <pc:sldMk cId="4246008933" sldId="511"/>
            <ac:picMk id="14" creationId="{B15DEA9F-841E-AF27-7F02-7753CC13C55A}"/>
          </ac:picMkLst>
        </pc:picChg>
        <pc:picChg chg="add mod ord">
          <ac:chgData name="Josh Cooper" userId="daecdff2-2c86-45d5-9dc5-33d360948956" providerId="ADAL" clId="{946C4236-5933-43D0-860F-B065EE443FCF}" dt="2022-07-15T14:52:23.110" v="700"/>
          <ac:picMkLst>
            <pc:docMk/>
            <pc:sldMk cId="4246008933" sldId="511"/>
            <ac:picMk id="17" creationId="{DAAF9C29-89DB-256E-89A1-57C13F10B6E8}"/>
          </ac:picMkLst>
        </pc:picChg>
        <pc:cxnChg chg="mod topLvl">
          <ac:chgData name="Josh Cooper" userId="daecdff2-2c86-45d5-9dc5-33d360948956" providerId="ADAL" clId="{946C4236-5933-43D0-860F-B065EE443FCF}" dt="2022-07-15T14:52:22.263" v="677"/>
          <ac:cxnSpMkLst>
            <pc:docMk/>
            <pc:sldMk cId="4246008933" sldId="511"/>
            <ac:cxnSpMk id="5" creationId="{F1F5A3A4-C246-D40E-65DB-DCDEAB2A5AFE}"/>
          </ac:cxnSpMkLst>
        </pc:cxnChg>
        <pc:cxnChg chg="mod topLvl">
          <ac:chgData name="Josh Cooper" userId="daecdff2-2c86-45d5-9dc5-33d360948956" providerId="ADAL" clId="{946C4236-5933-43D0-860F-B065EE443FCF}" dt="2022-07-15T14:52:22.265" v="678"/>
          <ac:cxnSpMkLst>
            <pc:docMk/>
            <pc:sldMk cId="4246008933" sldId="511"/>
            <ac:cxnSpMk id="9" creationId="{ACD94F49-C3E4-EFE5-8A42-D5DEA1B479D8}"/>
          </ac:cxnSpMkLst>
        </pc:cxnChg>
        <pc:cxnChg chg="mod topLvl">
          <ac:chgData name="Josh Cooper" userId="daecdff2-2c86-45d5-9dc5-33d360948956" providerId="ADAL" clId="{946C4236-5933-43D0-860F-B065EE443FCF}" dt="2022-07-15T14:52:22.266" v="679"/>
          <ac:cxnSpMkLst>
            <pc:docMk/>
            <pc:sldMk cId="4246008933" sldId="511"/>
            <ac:cxnSpMk id="12" creationId="{8B8FD50F-46C9-7980-29CF-DCF76C53F834}"/>
          </ac:cxnSpMkLst>
        </pc:cxnChg>
      </pc:sldChg>
      <pc:sldChg chg="addSp delSp modSp mod">
        <pc:chgData name="Josh Cooper" userId="daecdff2-2c86-45d5-9dc5-33d360948956" providerId="ADAL" clId="{946C4236-5933-43D0-860F-B065EE443FCF}" dt="2022-07-15T14:52:23.641" v="731"/>
        <pc:sldMkLst>
          <pc:docMk/>
          <pc:sldMk cId="3927965234" sldId="512"/>
        </pc:sldMkLst>
        <pc:spChg chg="del mod">
          <ac:chgData name="Josh Cooper" userId="daecdff2-2c86-45d5-9dc5-33d360948956" providerId="ADAL" clId="{946C4236-5933-43D0-860F-B065EE443FCF}" dt="2022-07-15T14:52:23.297" v="715"/>
          <ac:spMkLst>
            <pc:docMk/>
            <pc:sldMk cId="3927965234" sldId="512"/>
            <ac:spMk id="2" creationId="{CA996797-32DC-E96F-F2C5-995224D8213A}"/>
          </ac:spMkLst>
        </pc:spChg>
        <pc:spChg chg="del mod">
          <ac:chgData name="Josh Cooper" userId="daecdff2-2c86-45d5-9dc5-33d360948956" providerId="ADAL" clId="{946C4236-5933-43D0-860F-B065EE443FCF}" dt="2022-07-15T14:52:23.369" v="720"/>
          <ac:spMkLst>
            <pc:docMk/>
            <pc:sldMk cId="3927965234" sldId="512"/>
            <ac:spMk id="3" creationId="{F42674ED-4B2A-6BFF-562C-94291F46899D}"/>
          </ac:spMkLst>
        </pc:spChg>
        <pc:spChg chg="add mod">
          <ac:chgData name="Josh Cooper" userId="daecdff2-2c86-45d5-9dc5-33d360948956" providerId="ADAL" clId="{946C4236-5933-43D0-860F-B065EE443FCF}" dt="2022-07-15T14:52:23.297" v="712"/>
          <ac:spMkLst>
            <pc:docMk/>
            <pc:sldMk cId="3927965234" sldId="512"/>
            <ac:spMk id="4" creationId="{24B3ACEF-96E4-D2C3-A1AE-8EFFDDEB4252}"/>
          </ac:spMkLst>
        </pc:spChg>
        <pc:spChg chg="mod topLvl">
          <ac:chgData name="Josh Cooper" userId="daecdff2-2c86-45d5-9dc5-33d360948956" providerId="ADAL" clId="{946C4236-5933-43D0-860F-B065EE443FCF}" dt="2022-07-15T14:52:23.203" v="708"/>
          <ac:spMkLst>
            <pc:docMk/>
            <pc:sldMk cId="3927965234" sldId="512"/>
            <ac:spMk id="6" creationId="{D7E70A68-A3E8-829C-D9CC-CFD10C414701}"/>
          </ac:spMkLst>
        </pc:spChg>
        <pc:spChg chg="mod topLvl">
          <ac:chgData name="Josh Cooper" userId="daecdff2-2c86-45d5-9dc5-33d360948956" providerId="ADAL" clId="{946C4236-5933-43D0-860F-B065EE443FCF}" dt="2022-07-15T14:52:23.203" v="709"/>
          <ac:spMkLst>
            <pc:docMk/>
            <pc:sldMk cId="3927965234" sldId="512"/>
            <ac:spMk id="10" creationId="{CDE21EC2-694E-3120-A0EE-E121E1D66634}"/>
          </ac:spMkLst>
        </pc:spChg>
        <pc:spChg chg="mod topLvl">
          <ac:chgData name="Josh Cooper" userId="daecdff2-2c86-45d5-9dc5-33d360948956" providerId="ADAL" clId="{946C4236-5933-43D0-860F-B065EE443FCF}" dt="2022-07-15T14:52:23.203" v="710"/>
          <ac:spMkLst>
            <pc:docMk/>
            <pc:sldMk cId="3927965234" sldId="512"/>
            <ac:spMk id="13" creationId="{E0D8F6EE-E035-32DB-AF58-CC0DDB058DF1}"/>
          </ac:spMkLst>
        </pc:spChg>
        <pc:spChg chg="add mod">
          <ac:chgData name="Josh Cooper" userId="daecdff2-2c86-45d5-9dc5-33d360948956" providerId="ADAL" clId="{946C4236-5933-43D0-860F-B065EE443FCF}" dt="2022-07-15T14:52:23.361" v="717"/>
          <ac:spMkLst>
            <pc:docMk/>
            <pc:sldMk cId="3927965234" sldId="512"/>
            <ac:spMk id="15" creationId="{FD1CFED1-3B07-BD99-0E5E-114EEDED8901}"/>
          </ac:spMkLst>
        </pc:spChg>
        <pc:spChg chg="add del mod">
          <ac:chgData name="Josh Cooper" userId="daecdff2-2c86-45d5-9dc5-33d360948956" providerId="ADAL" clId="{946C4236-5933-43D0-860F-B065EE443FCF}" dt="2022-07-15T14:52:23.412" v="724"/>
          <ac:spMkLst>
            <pc:docMk/>
            <pc:sldMk cId="3927965234" sldId="512"/>
            <ac:spMk id="16" creationId="{32D27A93-2C9C-E463-A187-1841A68701CB}"/>
          </ac:spMkLst>
        </pc:spChg>
        <pc:grpChg chg="del">
          <ac:chgData name="Josh Cooper" userId="daecdff2-2c86-45d5-9dc5-33d360948956" providerId="ADAL" clId="{946C4236-5933-43D0-860F-B065EE443FCF}" dt="2022-07-15T14:52:23.203" v="708"/>
          <ac:grpSpMkLst>
            <pc:docMk/>
            <pc:sldMk cId="3927965234" sldId="512"/>
            <ac:grpSpMk id="7" creationId="{6CA66E60-E6DD-A273-8072-C1A8C5BE29E0}"/>
          </ac:grpSpMkLst>
        </pc:grpChg>
        <pc:grpChg chg="del">
          <ac:chgData name="Josh Cooper" userId="daecdff2-2c86-45d5-9dc5-33d360948956" providerId="ADAL" clId="{946C4236-5933-43D0-860F-B065EE443FCF}" dt="2022-07-15T14:52:23.203" v="709"/>
          <ac:grpSpMkLst>
            <pc:docMk/>
            <pc:sldMk cId="3927965234" sldId="512"/>
            <ac:grpSpMk id="8" creationId="{0448EE33-2E4C-7688-8617-9A915A97E2EA}"/>
          </ac:grpSpMkLst>
        </pc:grpChg>
        <pc:grpChg chg="del">
          <ac:chgData name="Josh Cooper" userId="daecdff2-2c86-45d5-9dc5-33d360948956" providerId="ADAL" clId="{946C4236-5933-43D0-860F-B065EE443FCF}" dt="2022-07-15T14:52:23.203" v="710"/>
          <ac:grpSpMkLst>
            <pc:docMk/>
            <pc:sldMk cId="3927965234" sldId="512"/>
            <ac:grpSpMk id="11" creationId="{53BA3AC3-494B-5A8C-5D07-01C76C8D621A}"/>
          </ac:grpSpMkLst>
        </pc:grpChg>
        <pc:picChg chg="add del mod ord">
          <ac:chgData name="Josh Cooper" userId="daecdff2-2c86-45d5-9dc5-33d360948956" providerId="ADAL" clId="{946C4236-5933-43D0-860F-B065EE443FCF}" dt="2022-07-15T14:52:23.412" v="724"/>
          <ac:picMkLst>
            <pc:docMk/>
            <pc:sldMk cId="3927965234" sldId="512"/>
            <ac:picMk id="14" creationId="{F9A6ED0F-3707-9ACD-39B7-C84C3570CB61}"/>
          </ac:picMkLst>
        </pc:picChg>
        <pc:picChg chg="add mod ord">
          <ac:chgData name="Josh Cooper" userId="daecdff2-2c86-45d5-9dc5-33d360948956" providerId="ADAL" clId="{946C4236-5933-43D0-860F-B065EE443FCF}" dt="2022-07-15T14:52:23.641" v="731"/>
          <ac:picMkLst>
            <pc:docMk/>
            <pc:sldMk cId="3927965234" sldId="512"/>
            <ac:picMk id="17" creationId="{FA383EB3-E3C8-485D-10A7-BED6914189D4}"/>
          </ac:picMkLst>
        </pc:picChg>
        <pc:cxnChg chg="mod topLvl">
          <ac:chgData name="Josh Cooper" userId="daecdff2-2c86-45d5-9dc5-33d360948956" providerId="ADAL" clId="{946C4236-5933-43D0-860F-B065EE443FCF}" dt="2022-07-15T14:52:23.203" v="708"/>
          <ac:cxnSpMkLst>
            <pc:docMk/>
            <pc:sldMk cId="3927965234" sldId="512"/>
            <ac:cxnSpMk id="5" creationId="{F1F5A3A4-C246-D40E-65DB-DCDEAB2A5AFE}"/>
          </ac:cxnSpMkLst>
        </pc:cxnChg>
        <pc:cxnChg chg="mod topLvl">
          <ac:chgData name="Josh Cooper" userId="daecdff2-2c86-45d5-9dc5-33d360948956" providerId="ADAL" clId="{946C4236-5933-43D0-860F-B065EE443FCF}" dt="2022-07-15T14:52:23.203" v="709"/>
          <ac:cxnSpMkLst>
            <pc:docMk/>
            <pc:sldMk cId="3927965234" sldId="512"/>
            <ac:cxnSpMk id="9" creationId="{ACD94F49-C3E4-EFE5-8A42-D5DEA1B479D8}"/>
          </ac:cxnSpMkLst>
        </pc:cxnChg>
        <pc:cxnChg chg="mod topLvl">
          <ac:chgData name="Josh Cooper" userId="daecdff2-2c86-45d5-9dc5-33d360948956" providerId="ADAL" clId="{946C4236-5933-43D0-860F-B065EE443FCF}" dt="2022-07-15T14:52:23.203" v="710"/>
          <ac:cxnSpMkLst>
            <pc:docMk/>
            <pc:sldMk cId="3927965234" sldId="512"/>
            <ac:cxnSpMk id="12" creationId="{8B8FD50F-46C9-7980-29CF-DCF76C53F834}"/>
          </ac:cxnSpMkLst>
        </pc:cxnChg>
      </pc:sldChg>
      <pc:sldChg chg="addSp delSp modSp mod">
        <pc:chgData name="Josh Cooper" userId="daecdff2-2c86-45d5-9dc5-33d360948956" providerId="ADAL" clId="{946C4236-5933-43D0-860F-B065EE443FCF}" dt="2022-07-15T14:52:23.991" v="759"/>
        <pc:sldMkLst>
          <pc:docMk/>
          <pc:sldMk cId="3181975462" sldId="513"/>
        </pc:sldMkLst>
        <pc:spChg chg="del mod">
          <ac:chgData name="Josh Cooper" userId="daecdff2-2c86-45d5-9dc5-33d360948956" providerId="ADAL" clId="{946C4236-5933-43D0-860F-B065EE443FCF}" dt="2022-07-15T14:52:23.695" v="743"/>
          <ac:spMkLst>
            <pc:docMk/>
            <pc:sldMk cId="3181975462" sldId="513"/>
            <ac:spMk id="2" creationId="{CA996797-32DC-E96F-F2C5-995224D8213A}"/>
          </ac:spMkLst>
        </pc:spChg>
        <pc:spChg chg="del mod">
          <ac:chgData name="Josh Cooper" userId="daecdff2-2c86-45d5-9dc5-33d360948956" providerId="ADAL" clId="{946C4236-5933-43D0-860F-B065EE443FCF}" dt="2022-07-15T14:52:23.741" v="748"/>
          <ac:spMkLst>
            <pc:docMk/>
            <pc:sldMk cId="3181975462" sldId="513"/>
            <ac:spMk id="3" creationId="{F42674ED-4B2A-6BFF-562C-94291F46899D}"/>
          </ac:spMkLst>
        </pc:spChg>
        <pc:spChg chg="add mod">
          <ac:chgData name="Josh Cooper" userId="daecdff2-2c86-45d5-9dc5-33d360948956" providerId="ADAL" clId="{946C4236-5933-43D0-860F-B065EE443FCF}" dt="2022-07-15T14:52:23.695" v="740"/>
          <ac:spMkLst>
            <pc:docMk/>
            <pc:sldMk cId="3181975462" sldId="513"/>
            <ac:spMk id="5" creationId="{C54C2B2F-6FDD-7F3C-7905-18D416059E24}"/>
          </ac:spMkLst>
        </pc:spChg>
        <pc:spChg chg="add mod">
          <ac:chgData name="Josh Cooper" userId="daecdff2-2c86-45d5-9dc5-33d360948956" providerId="ADAL" clId="{946C4236-5933-43D0-860F-B065EE443FCF}" dt="2022-07-15T14:52:23.726" v="745"/>
          <ac:spMkLst>
            <pc:docMk/>
            <pc:sldMk cId="3181975462" sldId="513"/>
            <ac:spMk id="6" creationId="{6F9512DC-AB31-7F30-DDD2-9AABB5C44994}"/>
          </ac:spMkLst>
        </pc:spChg>
        <pc:spChg chg="add del mod">
          <ac:chgData name="Josh Cooper" userId="daecdff2-2c86-45d5-9dc5-33d360948956" providerId="ADAL" clId="{946C4236-5933-43D0-860F-B065EE443FCF}" dt="2022-07-15T14:52:23.773" v="752"/>
          <ac:spMkLst>
            <pc:docMk/>
            <pc:sldMk cId="3181975462" sldId="513"/>
            <ac:spMk id="7" creationId="{DE6F17FC-EE2D-80DC-9750-26BCF5CEAF44}"/>
          </ac:spMkLst>
        </pc:spChg>
        <pc:picChg chg="add del mod ord">
          <ac:chgData name="Josh Cooper" userId="daecdff2-2c86-45d5-9dc5-33d360948956" providerId="ADAL" clId="{946C4236-5933-43D0-860F-B065EE443FCF}" dt="2022-07-15T14:52:23.773" v="752"/>
          <ac:picMkLst>
            <pc:docMk/>
            <pc:sldMk cId="3181975462" sldId="513"/>
            <ac:picMk id="4" creationId="{9E5DDCC4-712E-2F11-CEFA-40CBE5AFE58B}"/>
          </ac:picMkLst>
        </pc:picChg>
        <pc:picChg chg="add mod ord">
          <ac:chgData name="Josh Cooper" userId="daecdff2-2c86-45d5-9dc5-33d360948956" providerId="ADAL" clId="{946C4236-5933-43D0-860F-B065EE443FCF}" dt="2022-07-15T14:52:23.991" v="759"/>
          <ac:picMkLst>
            <pc:docMk/>
            <pc:sldMk cId="3181975462" sldId="513"/>
            <ac:picMk id="8" creationId="{B751BEC4-D1C0-29CC-3A91-5F780907F499}"/>
          </ac:picMkLst>
        </pc:picChg>
      </pc:sldChg>
      <pc:sldChg chg="addSp delSp modSp mod">
        <pc:chgData name="Josh Cooper" userId="daecdff2-2c86-45d5-9dc5-33d360948956" providerId="ADAL" clId="{946C4236-5933-43D0-860F-B065EE443FCF}" dt="2022-07-15T14:52:24.538" v="787"/>
        <pc:sldMkLst>
          <pc:docMk/>
          <pc:sldMk cId="1380395067" sldId="514"/>
        </pc:sldMkLst>
        <pc:spChg chg="del mod">
          <ac:chgData name="Josh Cooper" userId="daecdff2-2c86-45d5-9dc5-33d360948956" providerId="ADAL" clId="{946C4236-5933-43D0-860F-B065EE443FCF}" dt="2022-07-15T14:52:24.070" v="771"/>
          <ac:spMkLst>
            <pc:docMk/>
            <pc:sldMk cId="1380395067" sldId="514"/>
            <ac:spMk id="2" creationId="{CA996797-32DC-E96F-F2C5-995224D8213A}"/>
          </ac:spMkLst>
        </pc:spChg>
        <pc:spChg chg="del mod">
          <ac:chgData name="Josh Cooper" userId="daecdff2-2c86-45d5-9dc5-33d360948956" providerId="ADAL" clId="{946C4236-5933-43D0-860F-B065EE443FCF}" dt="2022-07-15T14:52:24.148" v="776"/>
          <ac:spMkLst>
            <pc:docMk/>
            <pc:sldMk cId="1380395067" sldId="514"/>
            <ac:spMk id="3" creationId="{F42674ED-4B2A-6BFF-562C-94291F46899D}"/>
          </ac:spMkLst>
        </pc:spChg>
        <pc:spChg chg="add mod">
          <ac:chgData name="Josh Cooper" userId="daecdff2-2c86-45d5-9dc5-33d360948956" providerId="ADAL" clId="{946C4236-5933-43D0-860F-B065EE443FCF}" dt="2022-07-15T14:52:24.070" v="768"/>
          <ac:spMkLst>
            <pc:docMk/>
            <pc:sldMk cId="1380395067" sldId="514"/>
            <ac:spMk id="6" creationId="{1934DC59-253F-56EE-5780-0130506B40F6}"/>
          </ac:spMkLst>
        </pc:spChg>
        <pc:spChg chg="add mod">
          <ac:chgData name="Josh Cooper" userId="daecdff2-2c86-45d5-9dc5-33d360948956" providerId="ADAL" clId="{946C4236-5933-43D0-860F-B065EE443FCF}" dt="2022-07-15T14:52:24.148" v="773"/>
          <ac:spMkLst>
            <pc:docMk/>
            <pc:sldMk cId="1380395067" sldId="514"/>
            <ac:spMk id="7" creationId="{742A5C10-B4B9-0630-BBF1-B6A83A94BC34}"/>
          </ac:spMkLst>
        </pc:spChg>
        <pc:spChg chg="add del mod">
          <ac:chgData name="Josh Cooper" userId="daecdff2-2c86-45d5-9dc5-33d360948956" providerId="ADAL" clId="{946C4236-5933-43D0-860F-B065EE443FCF}" dt="2022-07-15T14:52:24.195" v="780"/>
          <ac:spMkLst>
            <pc:docMk/>
            <pc:sldMk cId="1380395067" sldId="514"/>
            <ac:spMk id="8" creationId="{BEEBF0AB-48D2-7924-F5B7-3F1F33CF8F88}"/>
          </ac:spMkLst>
        </pc:spChg>
        <pc:picChg chg="add del mod ord">
          <ac:chgData name="Josh Cooper" userId="daecdff2-2c86-45d5-9dc5-33d360948956" providerId="ADAL" clId="{946C4236-5933-43D0-860F-B065EE443FCF}" dt="2022-07-15T14:52:24.195" v="780"/>
          <ac:picMkLst>
            <pc:docMk/>
            <pc:sldMk cId="1380395067" sldId="514"/>
            <ac:picMk id="5" creationId="{CFBEB60D-5E84-260E-D778-C7A0C1F9A001}"/>
          </ac:picMkLst>
        </pc:picChg>
        <pc:picChg chg="add mod ord">
          <ac:chgData name="Josh Cooper" userId="daecdff2-2c86-45d5-9dc5-33d360948956" providerId="ADAL" clId="{946C4236-5933-43D0-860F-B065EE443FCF}" dt="2022-07-15T14:52:24.538" v="787"/>
          <ac:picMkLst>
            <pc:docMk/>
            <pc:sldMk cId="1380395067" sldId="514"/>
            <ac:picMk id="9" creationId="{285B3A11-92E7-B1BE-72D9-486DF93D95FA}"/>
          </ac:picMkLst>
        </pc:picChg>
      </pc:sldChg>
      <pc:sldChg chg="addSp delSp modSp mod">
        <pc:chgData name="Josh Cooper" userId="daecdff2-2c86-45d5-9dc5-33d360948956" providerId="ADAL" clId="{946C4236-5933-43D0-860F-B065EE443FCF}" dt="2022-07-15T14:52:25.838" v="816"/>
        <pc:sldMkLst>
          <pc:docMk/>
          <pc:sldMk cId="2744835319" sldId="515"/>
        </pc:sldMkLst>
        <pc:spChg chg="del mod">
          <ac:chgData name="Josh Cooper" userId="daecdff2-2c86-45d5-9dc5-33d360948956" providerId="ADAL" clId="{946C4236-5933-43D0-860F-B065EE443FCF}" dt="2022-07-15T14:52:24.994" v="800"/>
          <ac:spMkLst>
            <pc:docMk/>
            <pc:sldMk cId="2744835319" sldId="515"/>
            <ac:spMk id="2" creationId="{CA996797-32DC-E96F-F2C5-995224D8213A}"/>
          </ac:spMkLst>
        </pc:spChg>
        <pc:spChg chg="del mod">
          <ac:chgData name="Josh Cooper" userId="daecdff2-2c86-45d5-9dc5-33d360948956" providerId="ADAL" clId="{946C4236-5933-43D0-860F-B065EE443FCF}" dt="2022-07-15T14:52:25.119" v="805"/>
          <ac:spMkLst>
            <pc:docMk/>
            <pc:sldMk cId="2744835319" sldId="515"/>
            <ac:spMk id="3" creationId="{F42674ED-4B2A-6BFF-562C-94291F46899D}"/>
          </ac:spMkLst>
        </pc:spChg>
        <pc:spChg chg="add mod">
          <ac:chgData name="Josh Cooper" userId="daecdff2-2c86-45d5-9dc5-33d360948956" providerId="ADAL" clId="{946C4236-5933-43D0-860F-B065EE443FCF}" dt="2022-07-15T14:52:24.994" v="797"/>
          <ac:spMkLst>
            <pc:docMk/>
            <pc:sldMk cId="2744835319" sldId="515"/>
            <ac:spMk id="4" creationId="{7F4D8171-B6A4-DDBA-4085-7EA692E53E22}"/>
          </ac:spMkLst>
        </pc:spChg>
        <pc:spChg chg="mod topLvl">
          <ac:chgData name="Josh Cooper" userId="daecdff2-2c86-45d5-9dc5-33d360948956" providerId="ADAL" clId="{946C4236-5933-43D0-860F-B065EE443FCF}" dt="2022-07-15T14:52:24.885" v="795"/>
          <ac:spMkLst>
            <pc:docMk/>
            <pc:sldMk cId="2744835319" sldId="515"/>
            <ac:spMk id="5" creationId="{085A070F-41EA-FF9A-7A73-37BE83DD4B7A}"/>
          </ac:spMkLst>
        </pc:spChg>
        <pc:spChg chg="mod topLvl">
          <ac:chgData name="Josh Cooper" userId="daecdff2-2c86-45d5-9dc5-33d360948956" providerId="ADAL" clId="{946C4236-5933-43D0-860F-B065EE443FCF}" dt="2022-07-15T14:52:24.885" v="795"/>
          <ac:spMkLst>
            <pc:docMk/>
            <pc:sldMk cId="2744835319" sldId="515"/>
            <ac:spMk id="6" creationId="{3E86B791-1EBA-64CB-4B2A-4D526D7F6BE1}"/>
          </ac:spMkLst>
        </pc:spChg>
        <pc:spChg chg="mod topLvl">
          <ac:chgData name="Josh Cooper" userId="daecdff2-2c86-45d5-9dc5-33d360948956" providerId="ADAL" clId="{946C4236-5933-43D0-860F-B065EE443FCF}" dt="2022-07-15T14:52:24.885" v="795"/>
          <ac:spMkLst>
            <pc:docMk/>
            <pc:sldMk cId="2744835319" sldId="515"/>
            <ac:spMk id="7" creationId="{A97C2316-EF06-246B-A273-596F8EBE2932}"/>
          </ac:spMkLst>
        </pc:spChg>
        <pc:spChg chg="add mod">
          <ac:chgData name="Josh Cooper" userId="daecdff2-2c86-45d5-9dc5-33d360948956" providerId="ADAL" clId="{946C4236-5933-43D0-860F-B065EE443FCF}" dt="2022-07-15T14:52:25.104" v="802"/>
          <ac:spMkLst>
            <pc:docMk/>
            <pc:sldMk cId="2744835319" sldId="515"/>
            <ac:spMk id="10" creationId="{22F95DD1-2B20-95C8-621D-BDF26AA805B4}"/>
          </ac:spMkLst>
        </pc:spChg>
        <pc:spChg chg="add del mod">
          <ac:chgData name="Josh Cooper" userId="daecdff2-2c86-45d5-9dc5-33d360948956" providerId="ADAL" clId="{946C4236-5933-43D0-860F-B065EE443FCF}" dt="2022-07-15T14:52:25.213" v="809"/>
          <ac:spMkLst>
            <pc:docMk/>
            <pc:sldMk cId="2744835319" sldId="515"/>
            <ac:spMk id="11" creationId="{5944D694-2889-76F0-E675-BC5EAE0F1E3C}"/>
          </ac:spMkLst>
        </pc:spChg>
        <pc:grpChg chg="del">
          <ac:chgData name="Josh Cooper" userId="daecdff2-2c86-45d5-9dc5-33d360948956" providerId="ADAL" clId="{946C4236-5933-43D0-860F-B065EE443FCF}" dt="2022-07-15T14:52:24.885" v="795"/>
          <ac:grpSpMkLst>
            <pc:docMk/>
            <pc:sldMk cId="2744835319" sldId="515"/>
            <ac:grpSpMk id="8" creationId="{AF5328C4-B7D6-A99C-9210-2AC280A471A8}"/>
          </ac:grpSpMkLst>
        </pc:grpChg>
        <pc:picChg chg="add del mod ord">
          <ac:chgData name="Josh Cooper" userId="daecdff2-2c86-45d5-9dc5-33d360948956" providerId="ADAL" clId="{946C4236-5933-43D0-860F-B065EE443FCF}" dt="2022-07-15T14:52:25.213" v="809"/>
          <ac:picMkLst>
            <pc:docMk/>
            <pc:sldMk cId="2744835319" sldId="515"/>
            <ac:picMk id="9" creationId="{545E6C27-283A-205B-BF2A-FC065DBCBA93}"/>
          </ac:picMkLst>
        </pc:picChg>
        <pc:picChg chg="add mod ord">
          <ac:chgData name="Josh Cooper" userId="daecdff2-2c86-45d5-9dc5-33d360948956" providerId="ADAL" clId="{946C4236-5933-43D0-860F-B065EE443FCF}" dt="2022-07-15T14:52:25.838" v="816"/>
          <ac:picMkLst>
            <pc:docMk/>
            <pc:sldMk cId="2744835319" sldId="515"/>
            <ac:picMk id="12" creationId="{01734482-E35B-A859-C850-9845D43CB615}"/>
          </ac:picMkLst>
        </pc:picChg>
      </pc:sldChg>
      <pc:sldChg chg="addSp delSp modSp mod">
        <pc:chgData name="Josh Cooper" userId="daecdff2-2c86-45d5-9dc5-33d360948956" providerId="ADAL" clId="{946C4236-5933-43D0-860F-B065EE443FCF}" dt="2022-07-15T14:52:26.839" v="845"/>
        <pc:sldMkLst>
          <pc:docMk/>
          <pc:sldMk cId="3910644291" sldId="516"/>
        </pc:sldMkLst>
        <pc:spChg chg="del mod">
          <ac:chgData name="Josh Cooper" userId="daecdff2-2c86-45d5-9dc5-33d360948956" providerId="ADAL" clId="{946C4236-5933-43D0-860F-B065EE443FCF}" dt="2022-07-15T14:52:26.058" v="829"/>
          <ac:spMkLst>
            <pc:docMk/>
            <pc:sldMk cId="3910644291" sldId="516"/>
            <ac:spMk id="2" creationId="{CA996797-32DC-E96F-F2C5-995224D8213A}"/>
          </ac:spMkLst>
        </pc:spChg>
        <pc:spChg chg="del mod">
          <ac:chgData name="Josh Cooper" userId="daecdff2-2c86-45d5-9dc5-33d360948956" providerId="ADAL" clId="{946C4236-5933-43D0-860F-B065EE443FCF}" dt="2022-07-15T14:52:26.162" v="834"/>
          <ac:spMkLst>
            <pc:docMk/>
            <pc:sldMk cId="3910644291" sldId="516"/>
            <ac:spMk id="3" creationId="{F42674ED-4B2A-6BFF-562C-94291F46899D}"/>
          </ac:spMkLst>
        </pc:spChg>
        <pc:spChg chg="add mod">
          <ac:chgData name="Josh Cooper" userId="daecdff2-2c86-45d5-9dc5-33d360948956" providerId="ADAL" clId="{946C4236-5933-43D0-860F-B065EE443FCF}" dt="2022-07-15T14:52:26.058" v="826"/>
          <ac:spMkLst>
            <pc:docMk/>
            <pc:sldMk cId="3910644291" sldId="516"/>
            <ac:spMk id="4" creationId="{DA49D85F-0EDB-71BF-4B68-C9D07BF673CF}"/>
          </ac:spMkLst>
        </pc:spChg>
        <pc:spChg chg="mod topLvl">
          <ac:chgData name="Josh Cooper" userId="daecdff2-2c86-45d5-9dc5-33d360948956" providerId="ADAL" clId="{946C4236-5933-43D0-860F-B065EE443FCF}" dt="2022-07-15T14:52:25.916" v="824"/>
          <ac:spMkLst>
            <pc:docMk/>
            <pc:sldMk cId="3910644291" sldId="516"/>
            <ac:spMk id="5" creationId="{085A070F-41EA-FF9A-7A73-37BE83DD4B7A}"/>
          </ac:spMkLst>
        </pc:spChg>
        <pc:spChg chg="mod topLvl">
          <ac:chgData name="Josh Cooper" userId="daecdff2-2c86-45d5-9dc5-33d360948956" providerId="ADAL" clId="{946C4236-5933-43D0-860F-B065EE443FCF}" dt="2022-07-15T14:52:25.916" v="824"/>
          <ac:spMkLst>
            <pc:docMk/>
            <pc:sldMk cId="3910644291" sldId="516"/>
            <ac:spMk id="6" creationId="{3E86B791-1EBA-64CB-4B2A-4D526D7F6BE1}"/>
          </ac:spMkLst>
        </pc:spChg>
        <pc:spChg chg="mod topLvl">
          <ac:chgData name="Josh Cooper" userId="daecdff2-2c86-45d5-9dc5-33d360948956" providerId="ADAL" clId="{946C4236-5933-43D0-860F-B065EE443FCF}" dt="2022-07-15T14:52:25.916" v="824"/>
          <ac:spMkLst>
            <pc:docMk/>
            <pc:sldMk cId="3910644291" sldId="516"/>
            <ac:spMk id="7" creationId="{A97C2316-EF06-246B-A273-596F8EBE2932}"/>
          </ac:spMkLst>
        </pc:spChg>
        <pc:spChg chg="add mod">
          <ac:chgData name="Josh Cooper" userId="daecdff2-2c86-45d5-9dc5-33d360948956" providerId="ADAL" clId="{946C4236-5933-43D0-860F-B065EE443FCF}" dt="2022-07-15T14:52:26.147" v="831"/>
          <ac:spMkLst>
            <pc:docMk/>
            <pc:sldMk cId="3910644291" sldId="516"/>
            <ac:spMk id="10" creationId="{D991FD78-10A7-266E-FF95-082230D424C4}"/>
          </ac:spMkLst>
        </pc:spChg>
        <pc:spChg chg="add del mod">
          <ac:chgData name="Josh Cooper" userId="daecdff2-2c86-45d5-9dc5-33d360948956" providerId="ADAL" clId="{946C4236-5933-43D0-860F-B065EE443FCF}" dt="2022-07-15T14:52:26.256" v="838"/>
          <ac:spMkLst>
            <pc:docMk/>
            <pc:sldMk cId="3910644291" sldId="516"/>
            <ac:spMk id="11" creationId="{7A5D9860-48D2-0DED-8D2F-6F01491DA8C4}"/>
          </ac:spMkLst>
        </pc:spChg>
        <pc:grpChg chg="del">
          <ac:chgData name="Josh Cooper" userId="daecdff2-2c86-45d5-9dc5-33d360948956" providerId="ADAL" clId="{946C4236-5933-43D0-860F-B065EE443FCF}" dt="2022-07-15T14:52:25.916" v="824"/>
          <ac:grpSpMkLst>
            <pc:docMk/>
            <pc:sldMk cId="3910644291" sldId="516"/>
            <ac:grpSpMk id="8" creationId="{AF5328C4-B7D6-A99C-9210-2AC280A471A8}"/>
          </ac:grpSpMkLst>
        </pc:grpChg>
        <pc:picChg chg="add del mod ord">
          <ac:chgData name="Josh Cooper" userId="daecdff2-2c86-45d5-9dc5-33d360948956" providerId="ADAL" clId="{946C4236-5933-43D0-860F-B065EE443FCF}" dt="2022-07-15T14:52:26.256" v="838"/>
          <ac:picMkLst>
            <pc:docMk/>
            <pc:sldMk cId="3910644291" sldId="516"/>
            <ac:picMk id="9" creationId="{2E891FCD-8721-424E-E37F-6D3C80878C9E}"/>
          </ac:picMkLst>
        </pc:picChg>
        <pc:picChg chg="add mod ord">
          <ac:chgData name="Josh Cooper" userId="daecdff2-2c86-45d5-9dc5-33d360948956" providerId="ADAL" clId="{946C4236-5933-43D0-860F-B065EE443FCF}" dt="2022-07-15T14:52:26.839" v="845"/>
          <ac:picMkLst>
            <pc:docMk/>
            <pc:sldMk cId="3910644291" sldId="516"/>
            <ac:picMk id="12" creationId="{04EA574E-46AE-A6FB-3D02-0A788B167507}"/>
          </ac:picMkLst>
        </pc:picChg>
      </pc:sldChg>
      <pc:sldChg chg="addSp delSp modSp mod">
        <pc:chgData name="Josh Cooper" userId="daecdff2-2c86-45d5-9dc5-33d360948956" providerId="ADAL" clId="{946C4236-5933-43D0-860F-B065EE443FCF}" dt="2022-07-15T14:52:27.823" v="873"/>
        <pc:sldMkLst>
          <pc:docMk/>
          <pc:sldMk cId="1760930778" sldId="517"/>
        </pc:sldMkLst>
        <pc:spChg chg="del mod">
          <ac:chgData name="Josh Cooper" userId="daecdff2-2c86-45d5-9dc5-33d360948956" providerId="ADAL" clId="{946C4236-5933-43D0-860F-B065EE443FCF}" dt="2022-07-15T14:52:27.026" v="857"/>
          <ac:spMkLst>
            <pc:docMk/>
            <pc:sldMk cId="1760930778" sldId="517"/>
            <ac:spMk id="2" creationId="{CA996797-32DC-E96F-F2C5-995224D8213A}"/>
          </ac:spMkLst>
        </pc:spChg>
        <pc:spChg chg="del mod">
          <ac:chgData name="Josh Cooper" userId="daecdff2-2c86-45d5-9dc5-33d360948956" providerId="ADAL" clId="{946C4236-5933-43D0-860F-B065EE443FCF}" dt="2022-07-15T14:52:27.135" v="862"/>
          <ac:spMkLst>
            <pc:docMk/>
            <pc:sldMk cId="1760930778" sldId="517"/>
            <ac:spMk id="3" creationId="{F42674ED-4B2A-6BFF-562C-94291F46899D}"/>
          </ac:spMkLst>
        </pc:spChg>
        <pc:spChg chg="add mod">
          <ac:chgData name="Josh Cooper" userId="daecdff2-2c86-45d5-9dc5-33d360948956" providerId="ADAL" clId="{946C4236-5933-43D0-860F-B065EE443FCF}" dt="2022-07-15T14:52:27.010" v="854"/>
          <ac:spMkLst>
            <pc:docMk/>
            <pc:sldMk cId="1760930778" sldId="517"/>
            <ac:spMk id="4" creationId="{8635B737-7D50-2E89-296E-4A96EBD14AB7}"/>
          </ac:spMkLst>
        </pc:spChg>
        <pc:spChg chg="add mod">
          <ac:chgData name="Josh Cooper" userId="daecdff2-2c86-45d5-9dc5-33d360948956" providerId="ADAL" clId="{946C4236-5933-43D0-860F-B065EE443FCF}" dt="2022-07-15T14:52:27.135" v="859"/>
          <ac:spMkLst>
            <pc:docMk/>
            <pc:sldMk cId="1760930778" sldId="517"/>
            <ac:spMk id="8" creationId="{FB1245C5-4446-2445-1505-58FE6284089C}"/>
          </ac:spMkLst>
        </pc:spChg>
        <pc:spChg chg="add del mod">
          <ac:chgData name="Josh Cooper" userId="daecdff2-2c86-45d5-9dc5-33d360948956" providerId="ADAL" clId="{946C4236-5933-43D0-860F-B065EE443FCF}" dt="2022-07-15T14:52:27.229" v="866"/>
          <ac:spMkLst>
            <pc:docMk/>
            <pc:sldMk cId="1760930778" sldId="517"/>
            <ac:spMk id="9" creationId="{3931E087-B88B-9D27-B367-B1A11180ACD8}"/>
          </ac:spMkLst>
        </pc:spChg>
        <pc:picChg chg="add del mod ord">
          <ac:chgData name="Josh Cooper" userId="daecdff2-2c86-45d5-9dc5-33d360948956" providerId="ADAL" clId="{946C4236-5933-43D0-860F-B065EE443FCF}" dt="2022-07-15T14:52:27.229" v="866"/>
          <ac:picMkLst>
            <pc:docMk/>
            <pc:sldMk cId="1760930778" sldId="517"/>
            <ac:picMk id="7" creationId="{4B5FF005-B6E0-821A-631A-5F1764B16DE7}"/>
          </ac:picMkLst>
        </pc:picChg>
        <pc:picChg chg="add mod ord">
          <ac:chgData name="Josh Cooper" userId="daecdff2-2c86-45d5-9dc5-33d360948956" providerId="ADAL" clId="{946C4236-5933-43D0-860F-B065EE443FCF}" dt="2022-07-15T14:52:27.823" v="873"/>
          <ac:picMkLst>
            <pc:docMk/>
            <pc:sldMk cId="1760930778" sldId="517"/>
            <ac:picMk id="10" creationId="{C6B1E832-FE65-E265-53BC-D913CE7D8C5E}"/>
          </ac:picMkLst>
        </pc:picChg>
      </pc:sldChg>
      <pc:sldChg chg="addSp delSp modSp mod">
        <pc:chgData name="Josh Cooper" userId="daecdff2-2c86-45d5-9dc5-33d360948956" providerId="ADAL" clId="{946C4236-5933-43D0-860F-B065EE443FCF}" dt="2022-07-15T14:52:28.832" v="901"/>
        <pc:sldMkLst>
          <pc:docMk/>
          <pc:sldMk cId="4049501787" sldId="518"/>
        </pc:sldMkLst>
        <pc:spChg chg="del mod">
          <ac:chgData name="Josh Cooper" userId="daecdff2-2c86-45d5-9dc5-33d360948956" providerId="ADAL" clId="{946C4236-5933-43D0-860F-B065EE443FCF}" dt="2022-07-15T14:52:28.002" v="885"/>
          <ac:spMkLst>
            <pc:docMk/>
            <pc:sldMk cId="4049501787" sldId="518"/>
            <ac:spMk id="2" creationId="{CA996797-32DC-E96F-F2C5-995224D8213A}"/>
          </ac:spMkLst>
        </pc:spChg>
        <pc:spChg chg="del mod">
          <ac:chgData name="Josh Cooper" userId="daecdff2-2c86-45d5-9dc5-33d360948956" providerId="ADAL" clId="{946C4236-5933-43D0-860F-B065EE443FCF}" dt="2022-07-15T14:52:28.142" v="890"/>
          <ac:spMkLst>
            <pc:docMk/>
            <pc:sldMk cId="4049501787" sldId="518"/>
            <ac:spMk id="3" creationId="{F42674ED-4B2A-6BFF-562C-94291F46899D}"/>
          </ac:spMkLst>
        </pc:spChg>
        <pc:spChg chg="add mod">
          <ac:chgData name="Josh Cooper" userId="daecdff2-2c86-45d5-9dc5-33d360948956" providerId="ADAL" clId="{946C4236-5933-43D0-860F-B065EE443FCF}" dt="2022-07-15T14:52:28.002" v="882"/>
          <ac:spMkLst>
            <pc:docMk/>
            <pc:sldMk cId="4049501787" sldId="518"/>
            <ac:spMk id="4" creationId="{45696FE8-8494-D131-C253-6B99EF494B38}"/>
          </ac:spMkLst>
        </pc:spChg>
        <pc:spChg chg="add mod">
          <ac:chgData name="Josh Cooper" userId="daecdff2-2c86-45d5-9dc5-33d360948956" providerId="ADAL" clId="{946C4236-5933-43D0-860F-B065EE443FCF}" dt="2022-07-15T14:52:28.127" v="887"/>
          <ac:spMkLst>
            <pc:docMk/>
            <pc:sldMk cId="4049501787" sldId="518"/>
            <ac:spMk id="8" creationId="{418BA6F4-8B1C-0F74-8990-B1EC67C02547}"/>
          </ac:spMkLst>
        </pc:spChg>
        <pc:spChg chg="add del mod">
          <ac:chgData name="Josh Cooper" userId="daecdff2-2c86-45d5-9dc5-33d360948956" providerId="ADAL" clId="{946C4236-5933-43D0-860F-B065EE443FCF}" dt="2022-07-15T14:52:28.236" v="894"/>
          <ac:spMkLst>
            <pc:docMk/>
            <pc:sldMk cId="4049501787" sldId="518"/>
            <ac:spMk id="9" creationId="{6F6D026C-7986-10A7-AAF4-32E8E15296FD}"/>
          </ac:spMkLst>
        </pc:spChg>
        <pc:picChg chg="add del mod ord">
          <ac:chgData name="Josh Cooper" userId="daecdff2-2c86-45d5-9dc5-33d360948956" providerId="ADAL" clId="{946C4236-5933-43D0-860F-B065EE443FCF}" dt="2022-07-15T14:52:28.236" v="894"/>
          <ac:picMkLst>
            <pc:docMk/>
            <pc:sldMk cId="4049501787" sldId="518"/>
            <ac:picMk id="7" creationId="{D69BC9F2-E882-60D8-228B-CAD35824C026}"/>
          </ac:picMkLst>
        </pc:picChg>
        <pc:picChg chg="add mod ord">
          <ac:chgData name="Josh Cooper" userId="daecdff2-2c86-45d5-9dc5-33d360948956" providerId="ADAL" clId="{946C4236-5933-43D0-860F-B065EE443FCF}" dt="2022-07-15T14:52:28.832" v="901"/>
          <ac:picMkLst>
            <pc:docMk/>
            <pc:sldMk cId="4049501787" sldId="518"/>
            <ac:picMk id="10" creationId="{FDDC3EDF-6B96-E006-5C4A-6F2BA946F462}"/>
          </ac:picMkLst>
        </pc:picChg>
      </pc:sldChg>
      <pc:sldChg chg="addSp delSp modSp mod">
        <pc:chgData name="Josh Cooper" userId="daecdff2-2c86-45d5-9dc5-33d360948956" providerId="ADAL" clId="{946C4236-5933-43D0-860F-B065EE443FCF}" dt="2022-07-15T14:52:29.867" v="929"/>
        <pc:sldMkLst>
          <pc:docMk/>
          <pc:sldMk cId="1966973288" sldId="519"/>
        </pc:sldMkLst>
        <pc:spChg chg="del mod">
          <ac:chgData name="Josh Cooper" userId="daecdff2-2c86-45d5-9dc5-33d360948956" providerId="ADAL" clId="{946C4236-5933-43D0-860F-B065EE443FCF}" dt="2022-07-15T14:52:29.050" v="913"/>
          <ac:spMkLst>
            <pc:docMk/>
            <pc:sldMk cId="1966973288" sldId="519"/>
            <ac:spMk id="2" creationId="{CA996797-32DC-E96F-F2C5-995224D8213A}"/>
          </ac:spMkLst>
        </pc:spChg>
        <pc:spChg chg="del mod">
          <ac:chgData name="Josh Cooper" userId="daecdff2-2c86-45d5-9dc5-33d360948956" providerId="ADAL" clId="{946C4236-5933-43D0-860F-B065EE443FCF}" dt="2022-07-15T14:52:29.128" v="918"/>
          <ac:spMkLst>
            <pc:docMk/>
            <pc:sldMk cId="1966973288" sldId="519"/>
            <ac:spMk id="3" creationId="{F42674ED-4B2A-6BFF-562C-94291F46899D}"/>
          </ac:spMkLst>
        </pc:spChg>
        <pc:spChg chg="add mod">
          <ac:chgData name="Josh Cooper" userId="daecdff2-2c86-45d5-9dc5-33d360948956" providerId="ADAL" clId="{946C4236-5933-43D0-860F-B065EE443FCF}" dt="2022-07-15T14:52:29.035" v="910"/>
          <ac:spMkLst>
            <pc:docMk/>
            <pc:sldMk cId="1966973288" sldId="519"/>
            <ac:spMk id="4" creationId="{CCFE7AFF-B5FD-ED63-82A6-3FE5AF34CD15}"/>
          </ac:spMkLst>
        </pc:spChg>
        <pc:spChg chg="add mod">
          <ac:chgData name="Josh Cooper" userId="daecdff2-2c86-45d5-9dc5-33d360948956" providerId="ADAL" clId="{946C4236-5933-43D0-860F-B065EE443FCF}" dt="2022-07-15T14:52:29.128" v="915"/>
          <ac:spMkLst>
            <pc:docMk/>
            <pc:sldMk cId="1966973288" sldId="519"/>
            <ac:spMk id="5" creationId="{49B4275D-42A4-C612-4275-116E258399F4}"/>
          </ac:spMkLst>
        </pc:spChg>
        <pc:spChg chg="add del mod">
          <ac:chgData name="Josh Cooper" userId="daecdff2-2c86-45d5-9dc5-33d360948956" providerId="ADAL" clId="{946C4236-5933-43D0-860F-B065EE443FCF}" dt="2022-07-15T14:52:29.222" v="922"/>
          <ac:spMkLst>
            <pc:docMk/>
            <pc:sldMk cId="1966973288" sldId="519"/>
            <ac:spMk id="6" creationId="{86DA23A0-E5BD-38D7-66D5-0D66F503A578}"/>
          </ac:spMkLst>
        </pc:spChg>
        <pc:picChg chg="del">
          <ac:chgData name="Josh Cooper" userId="daecdff2-2c86-45d5-9dc5-33d360948956" providerId="ADAL" clId="{946C4236-5933-43D0-860F-B065EE443FCF}" dt="2022-07-15T14:52:29.222" v="922"/>
          <ac:picMkLst>
            <pc:docMk/>
            <pc:sldMk cId="1966973288" sldId="519"/>
            <ac:picMk id="10" creationId="{EE055607-90E5-A2A0-DDB1-CBEE4D081EF2}"/>
          </ac:picMkLst>
        </pc:picChg>
        <pc:picChg chg="add del mod ord">
          <ac:chgData name="Josh Cooper" userId="daecdff2-2c86-45d5-9dc5-33d360948956" providerId="ADAL" clId="{946C4236-5933-43D0-860F-B065EE443FCF}" dt="2022-07-15T14:52:29.222" v="922"/>
          <ac:picMkLst>
            <pc:docMk/>
            <pc:sldMk cId="1966973288" sldId="519"/>
            <ac:picMk id="11" creationId="{473BD5DC-EDB4-5730-1091-615C33B70D01}"/>
          </ac:picMkLst>
        </pc:picChg>
        <pc:picChg chg="add mod ord">
          <ac:chgData name="Josh Cooper" userId="daecdff2-2c86-45d5-9dc5-33d360948956" providerId="ADAL" clId="{946C4236-5933-43D0-860F-B065EE443FCF}" dt="2022-07-15T14:52:29.867" v="929"/>
          <ac:picMkLst>
            <pc:docMk/>
            <pc:sldMk cId="1966973288" sldId="519"/>
            <ac:picMk id="12" creationId="{C9BF2C70-B6E9-61D3-ADE3-A7A08EB70A5D}"/>
          </ac:picMkLst>
        </pc:picChg>
      </pc:sldChg>
      <pc:sldChg chg="addSp delSp modSp mod">
        <pc:chgData name="Josh Cooper" userId="daecdff2-2c86-45d5-9dc5-33d360948956" providerId="ADAL" clId="{946C4236-5933-43D0-860F-B065EE443FCF}" dt="2022-07-15T14:52:31.134" v="957"/>
        <pc:sldMkLst>
          <pc:docMk/>
          <pc:sldMk cId="3218609365" sldId="520"/>
        </pc:sldMkLst>
        <pc:spChg chg="del mod">
          <ac:chgData name="Josh Cooper" userId="daecdff2-2c86-45d5-9dc5-33d360948956" providerId="ADAL" clId="{946C4236-5933-43D0-860F-B065EE443FCF}" dt="2022-07-15T14:52:30.289" v="941"/>
          <ac:spMkLst>
            <pc:docMk/>
            <pc:sldMk cId="3218609365" sldId="520"/>
            <ac:spMk id="2" creationId="{CA996797-32DC-E96F-F2C5-995224D8213A}"/>
          </ac:spMkLst>
        </pc:spChg>
        <pc:spChg chg="del mod">
          <ac:chgData name="Josh Cooper" userId="daecdff2-2c86-45d5-9dc5-33d360948956" providerId="ADAL" clId="{946C4236-5933-43D0-860F-B065EE443FCF}" dt="2022-07-15T14:52:30.414" v="946"/>
          <ac:spMkLst>
            <pc:docMk/>
            <pc:sldMk cId="3218609365" sldId="520"/>
            <ac:spMk id="3" creationId="{F42674ED-4B2A-6BFF-562C-94291F46899D}"/>
          </ac:spMkLst>
        </pc:spChg>
        <pc:spChg chg="add mod">
          <ac:chgData name="Josh Cooper" userId="daecdff2-2c86-45d5-9dc5-33d360948956" providerId="ADAL" clId="{946C4236-5933-43D0-860F-B065EE443FCF}" dt="2022-07-15T14:52:30.289" v="938"/>
          <ac:spMkLst>
            <pc:docMk/>
            <pc:sldMk cId="3218609365" sldId="520"/>
            <ac:spMk id="4" creationId="{93BFB9FD-573A-6CE1-0CDB-5A5814925522}"/>
          </ac:spMkLst>
        </pc:spChg>
        <pc:spChg chg="add mod">
          <ac:chgData name="Josh Cooper" userId="daecdff2-2c86-45d5-9dc5-33d360948956" providerId="ADAL" clId="{946C4236-5933-43D0-860F-B065EE443FCF}" dt="2022-07-15T14:52:30.398" v="943"/>
          <ac:spMkLst>
            <pc:docMk/>
            <pc:sldMk cId="3218609365" sldId="520"/>
            <ac:spMk id="5" creationId="{8C0D967D-7714-65C9-6989-EB12CF68724B}"/>
          </ac:spMkLst>
        </pc:spChg>
        <pc:spChg chg="add del mod">
          <ac:chgData name="Josh Cooper" userId="daecdff2-2c86-45d5-9dc5-33d360948956" providerId="ADAL" clId="{946C4236-5933-43D0-860F-B065EE443FCF}" dt="2022-07-15T14:52:30.507" v="950"/>
          <ac:spMkLst>
            <pc:docMk/>
            <pc:sldMk cId="3218609365" sldId="520"/>
            <ac:spMk id="6" creationId="{A3E42D72-43C8-4959-7A5C-188F48D7B7F9}"/>
          </ac:spMkLst>
        </pc:spChg>
        <pc:picChg chg="del">
          <ac:chgData name="Josh Cooper" userId="daecdff2-2c86-45d5-9dc5-33d360948956" providerId="ADAL" clId="{946C4236-5933-43D0-860F-B065EE443FCF}" dt="2022-07-15T14:52:30.507" v="950"/>
          <ac:picMkLst>
            <pc:docMk/>
            <pc:sldMk cId="3218609365" sldId="520"/>
            <ac:picMk id="10" creationId="{EE055607-90E5-A2A0-DDB1-CBEE4D081EF2}"/>
          </ac:picMkLst>
        </pc:picChg>
        <pc:picChg chg="add del mod ord">
          <ac:chgData name="Josh Cooper" userId="daecdff2-2c86-45d5-9dc5-33d360948956" providerId="ADAL" clId="{946C4236-5933-43D0-860F-B065EE443FCF}" dt="2022-07-15T14:52:30.507" v="950"/>
          <ac:picMkLst>
            <pc:docMk/>
            <pc:sldMk cId="3218609365" sldId="520"/>
            <ac:picMk id="11" creationId="{8659CBAD-D6EB-0EC3-763C-6E822DD8DAAD}"/>
          </ac:picMkLst>
        </pc:picChg>
        <pc:picChg chg="add mod ord">
          <ac:chgData name="Josh Cooper" userId="daecdff2-2c86-45d5-9dc5-33d360948956" providerId="ADAL" clId="{946C4236-5933-43D0-860F-B065EE443FCF}" dt="2022-07-15T14:52:31.134" v="957"/>
          <ac:picMkLst>
            <pc:docMk/>
            <pc:sldMk cId="3218609365" sldId="520"/>
            <ac:picMk id="12" creationId="{A98D2FB8-1DEC-FE86-19BB-5C0945CCFEF6}"/>
          </ac:picMkLst>
        </pc:picChg>
      </pc:sldChg>
      <pc:sldChg chg="addSp delSp modSp mod">
        <pc:chgData name="Josh Cooper" userId="daecdff2-2c86-45d5-9dc5-33d360948956" providerId="ADAL" clId="{946C4236-5933-43D0-860F-B065EE443FCF}" dt="2022-07-15T14:52:32.165" v="985"/>
        <pc:sldMkLst>
          <pc:docMk/>
          <pc:sldMk cId="4106703941" sldId="521"/>
        </pc:sldMkLst>
        <pc:spChg chg="del mod">
          <ac:chgData name="Josh Cooper" userId="daecdff2-2c86-45d5-9dc5-33d360948956" providerId="ADAL" clId="{946C4236-5933-43D0-860F-B065EE443FCF}" dt="2022-07-15T14:52:31.322" v="969"/>
          <ac:spMkLst>
            <pc:docMk/>
            <pc:sldMk cId="4106703941" sldId="521"/>
            <ac:spMk id="2" creationId="{CA996797-32DC-E96F-F2C5-995224D8213A}"/>
          </ac:spMkLst>
        </pc:spChg>
        <pc:spChg chg="del mod">
          <ac:chgData name="Josh Cooper" userId="daecdff2-2c86-45d5-9dc5-33d360948956" providerId="ADAL" clId="{946C4236-5933-43D0-860F-B065EE443FCF}" dt="2022-07-15T14:52:31.447" v="974"/>
          <ac:spMkLst>
            <pc:docMk/>
            <pc:sldMk cId="4106703941" sldId="521"/>
            <ac:spMk id="3" creationId="{F42674ED-4B2A-6BFF-562C-94291F46899D}"/>
          </ac:spMkLst>
        </pc:spChg>
        <pc:spChg chg="add mod">
          <ac:chgData name="Josh Cooper" userId="daecdff2-2c86-45d5-9dc5-33d360948956" providerId="ADAL" clId="{946C4236-5933-43D0-860F-B065EE443FCF}" dt="2022-07-15T14:52:31.322" v="966"/>
          <ac:spMkLst>
            <pc:docMk/>
            <pc:sldMk cId="4106703941" sldId="521"/>
            <ac:spMk id="4" creationId="{39AEEDEF-334E-3DA1-6CD4-5C9D7F8DDBC2}"/>
          </ac:spMkLst>
        </pc:spChg>
        <pc:spChg chg="add mod">
          <ac:chgData name="Josh Cooper" userId="daecdff2-2c86-45d5-9dc5-33d360948956" providerId="ADAL" clId="{946C4236-5933-43D0-860F-B065EE443FCF}" dt="2022-07-15T14:52:31.431" v="971"/>
          <ac:spMkLst>
            <pc:docMk/>
            <pc:sldMk cId="4106703941" sldId="521"/>
            <ac:spMk id="5" creationId="{D7CDC1B2-DEE7-D42B-B03A-225A3468464F}"/>
          </ac:spMkLst>
        </pc:spChg>
        <pc:spChg chg="add del mod">
          <ac:chgData name="Josh Cooper" userId="daecdff2-2c86-45d5-9dc5-33d360948956" providerId="ADAL" clId="{946C4236-5933-43D0-860F-B065EE443FCF}" dt="2022-07-15T14:52:31.540" v="978"/>
          <ac:spMkLst>
            <pc:docMk/>
            <pc:sldMk cId="4106703941" sldId="521"/>
            <ac:spMk id="6" creationId="{4A1B841D-1E27-FF29-F4D0-5831C1E4C3AD}"/>
          </ac:spMkLst>
        </pc:spChg>
        <pc:picChg chg="del">
          <ac:chgData name="Josh Cooper" userId="daecdff2-2c86-45d5-9dc5-33d360948956" providerId="ADAL" clId="{946C4236-5933-43D0-860F-B065EE443FCF}" dt="2022-07-15T14:52:31.540" v="978"/>
          <ac:picMkLst>
            <pc:docMk/>
            <pc:sldMk cId="4106703941" sldId="521"/>
            <ac:picMk id="10" creationId="{EE055607-90E5-A2A0-DDB1-CBEE4D081EF2}"/>
          </ac:picMkLst>
        </pc:picChg>
        <pc:picChg chg="add del mod ord">
          <ac:chgData name="Josh Cooper" userId="daecdff2-2c86-45d5-9dc5-33d360948956" providerId="ADAL" clId="{946C4236-5933-43D0-860F-B065EE443FCF}" dt="2022-07-15T14:52:31.540" v="978"/>
          <ac:picMkLst>
            <pc:docMk/>
            <pc:sldMk cId="4106703941" sldId="521"/>
            <ac:picMk id="11" creationId="{C707CB77-5E68-44F2-63B8-455DFCB125D2}"/>
          </ac:picMkLst>
        </pc:picChg>
        <pc:picChg chg="add mod ord">
          <ac:chgData name="Josh Cooper" userId="daecdff2-2c86-45d5-9dc5-33d360948956" providerId="ADAL" clId="{946C4236-5933-43D0-860F-B065EE443FCF}" dt="2022-07-15T14:52:32.165" v="985"/>
          <ac:picMkLst>
            <pc:docMk/>
            <pc:sldMk cId="4106703941" sldId="521"/>
            <ac:picMk id="12" creationId="{8025A788-D65C-705B-4607-F34112AD5C1D}"/>
          </ac:picMkLst>
        </pc:picChg>
      </pc:sldChg>
      <pc:sldChg chg="addSp delSp modSp mod">
        <pc:chgData name="Josh Cooper" userId="daecdff2-2c86-45d5-9dc5-33d360948956" providerId="ADAL" clId="{946C4236-5933-43D0-860F-B065EE443FCF}" dt="2022-07-15T14:52:33.779" v="1013"/>
        <pc:sldMkLst>
          <pc:docMk/>
          <pc:sldMk cId="2640272681" sldId="522"/>
        </pc:sldMkLst>
        <pc:spChg chg="del mod">
          <ac:chgData name="Josh Cooper" userId="daecdff2-2c86-45d5-9dc5-33d360948956" providerId="ADAL" clId="{946C4236-5933-43D0-860F-B065EE443FCF}" dt="2022-07-15T14:52:32.572" v="997"/>
          <ac:spMkLst>
            <pc:docMk/>
            <pc:sldMk cId="2640272681" sldId="522"/>
            <ac:spMk id="2" creationId="{CA996797-32DC-E96F-F2C5-995224D8213A}"/>
          </ac:spMkLst>
        </pc:spChg>
        <pc:spChg chg="del mod">
          <ac:chgData name="Josh Cooper" userId="daecdff2-2c86-45d5-9dc5-33d360948956" providerId="ADAL" clId="{946C4236-5933-43D0-860F-B065EE443FCF}" dt="2022-07-15T14:52:32.727" v="1002"/>
          <ac:spMkLst>
            <pc:docMk/>
            <pc:sldMk cId="2640272681" sldId="522"/>
            <ac:spMk id="3" creationId="{F42674ED-4B2A-6BFF-562C-94291F46899D}"/>
          </ac:spMkLst>
        </pc:spChg>
        <pc:spChg chg="add mod">
          <ac:chgData name="Josh Cooper" userId="daecdff2-2c86-45d5-9dc5-33d360948956" providerId="ADAL" clId="{946C4236-5933-43D0-860F-B065EE443FCF}" dt="2022-07-15T14:52:32.540" v="994"/>
          <ac:spMkLst>
            <pc:docMk/>
            <pc:sldMk cId="2640272681" sldId="522"/>
            <ac:spMk id="4" creationId="{9F75B386-8718-03CC-8BA9-826A0CB5D037}"/>
          </ac:spMkLst>
        </pc:spChg>
        <pc:spChg chg="add mod">
          <ac:chgData name="Josh Cooper" userId="daecdff2-2c86-45d5-9dc5-33d360948956" providerId="ADAL" clId="{946C4236-5933-43D0-860F-B065EE443FCF}" dt="2022-07-15T14:52:32.711" v="999"/>
          <ac:spMkLst>
            <pc:docMk/>
            <pc:sldMk cId="2640272681" sldId="522"/>
            <ac:spMk id="5" creationId="{34A00201-F47F-F2CD-9A1A-49D52186125C}"/>
          </ac:spMkLst>
        </pc:spChg>
        <pc:spChg chg="add del mod">
          <ac:chgData name="Josh Cooper" userId="daecdff2-2c86-45d5-9dc5-33d360948956" providerId="ADAL" clId="{946C4236-5933-43D0-860F-B065EE443FCF}" dt="2022-07-15T14:52:32.852" v="1006"/>
          <ac:spMkLst>
            <pc:docMk/>
            <pc:sldMk cId="2640272681" sldId="522"/>
            <ac:spMk id="6" creationId="{C45693BD-8E3F-8A30-C290-A887966DE9AD}"/>
          </ac:spMkLst>
        </pc:spChg>
        <pc:picChg chg="add del mod ord">
          <ac:chgData name="Josh Cooper" userId="daecdff2-2c86-45d5-9dc5-33d360948956" providerId="ADAL" clId="{946C4236-5933-43D0-860F-B065EE443FCF}" dt="2022-07-15T14:52:32.852" v="1006"/>
          <ac:picMkLst>
            <pc:docMk/>
            <pc:sldMk cId="2640272681" sldId="522"/>
            <ac:picMk id="9" creationId="{E49BE9A5-5E8A-769C-2C1A-4DC146B9140F}"/>
          </ac:picMkLst>
        </pc:picChg>
        <pc:picChg chg="add mod ord">
          <ac:chgData name="Josh Cooper" userId="daecdff2-2c86-45d5-9dc5-33d360948956" providerId="ADAL" clId="{946C4236-5933-43D0-860F-B065EE443FCF}" dt="2022-07-15T14:52:33.779" v="1013"/>
          <ac:picMkLst>
            <pc:docMk/>
            <pc:sldMk cId="2640272681" sldId="522"/>
            <ac:picMk id="10" creationId="{029821F9-FC71-823F-C817-1CCDD0E135A3}"/>
          </ac:picMkLst>
        </pc:picChg>
      </pc:sldChg>
      <pc:sldChg chg="addSp delSp modSp mod">
        <pc:chgData name="Josh Cooper" userId="daecdff2-2c86-45d5-9dc5-33d360948956" providerId="ADAL" clId="{946C4236-5933-43D0-860F-B065EE443FCF}" dt="2022-07-15T14:52:35.714" v="1069"/>
        <pc:sldMkLst>
          <pc:docMk/>
          <pc:sldMk cId="3666036425" sldId="523"/>
        </pc:sldMkLst>
        <pc:spChg chg="del mod">
          <ac:chgData name="Josh Cooper" userId="daecdff2-2c86-45d5-9dc5-33d360948956" providerId="ADAL" clId="{946C4236-5933-43D0-860F-B065EE443FCF}" dt="2022-07-15T14:52:35.120" v="1053"/>
          <ac:spMkLst>
            <pc:docMk/>
            <pc:sldMk cId="3666036425" sldId="523"/>
            <ac:spMk id="2" creationId="{CA996797-32DC-E96F-F2C5-995224D8213A}"/>
          </ac:spMkLst>
        </pc:spChg>
        <pc:spChg chg="del mod">
          <ac:chgData name="Josh Cooper" userId="daecdff2-2c86-45d5-9dc5-33d360948956" providerId="ADAL" clId="{946C4236-5933-43D0-860F-B065EE443FCF}" dt="2022-07-15T14:52:35.183" v="1058"/>
          <ac:spMkLst>
            <pc:docMk/>
            <pc:sldMk cId="3666036425" sldId="523"/>
            <ac:spMk id="3" creationId="{F42674ED-4B2A-6BFF-562C-94291F46899D}"/>
          </ac:spMkLst>
        </pc:spChg>
        <pc:spChg chg="add mod">
          <ac:chgData name="Josh Cooper" userId="daecdff2-2c86-45d5-9dc5-33d360948956" providerId="ADAL" clId="{946C4236-5933-43D0-860F-B065EE443FCF}" dt="2022-07-15T14:52:35.104" v="1050"/>
          <ac:spMkLst>
            <pc:docMk/>
            <pc:sldMk cId="3666036425" sldId="523"/>
            <ac:spMk id="4" creationId="{112CD785-D595-F4B5-C265-B8AD722F594A}"/>
          </ac:spMkLst>
        </pc:spChg>
        <pc:spChg chg="add mod">
          <ac:chgData name="Josh Cooper" userId="daecdff2-2c86-45d5-9dc5-33d360948956" providerId="ADAL" clId="{946C4236-5933-43D0-860F-B065EE443FCF}" dt="2022-07-15T14:52:35.167" v="1055"/>
          <ac:spMkLst>
            <pc:docMk/>
            <pc:sldMk cId="3666036425" sldId="523"/>
            <ac:spMk id="5" creationId="{8E1DA5EC-BE1C-A042-108B-051782635AAC}"/>
          </ac:spMkLst>
        </pc:spChg>
        <pc:spChg chg="add del mod">
          <ac:chgData name="Josh Cooper" userId="daecdff2-2c86-45d5-9dc5-33d360948956" providerId="ADAL" clId="{946C4236-5933-43D0-860F-B065EE443FCF}" dt="2022-07-15T14:52:35.245" v="1062"/>
          <ac:spMkLst>
            <pc:docMk/>
            <pc:sldMk cId="3666036425" sldId="523"/>
            <ac:spMk id="6" creationId="{28A447A0-02A4-BDF9-5068-E9005B8FB143}"/>
          </ac:spMkLst>
        </pc:spChg>
        <pc:picChg chg="add del mod ord">
          <ac:chgData name="Josh Cooper" userId="daecdff2-2c86-45d5-9dc5-33d360948956" providerId="ADAL" clId="{946C4236-5933-43D0-860F-B065EE443FCF}" dt="2022-07-15T14:52:35.245" v="1062"/>
          <ac:picMkLst>
            <pc:docMk/>
            <pc:sldMk cId="3666036425" sldId="523"/>
            <ac:picMk id="9" creationId="{AAABFE0D-94BA-0E4A-0CE5-8C334CEBFBCA}"/>
          </ac:picMkLst>
        </pc:picChg>
        <pc:picChg chg="add mod ord">
          <ac:chgData name="Josh Cooper" userId="daecdff2-2c86-45d5-9dc5-33d360948956" providerId="ADAL" clId="{946C4236-5933-43D0-860F-B065EE443FCF}" dt="2022-07-15T14:52:35.714" v="1069"/>
          <ac:picMkLst>
            <pc:docMk/>
            <pc:sldMk cId="3666036425" sldId="523"/>
            <ac:picMk id="10" creationId="{711A904F-CB66-236B-85E9-A2E6D23D25FF}"/>
          </ac:picMkLst>
        </pc:picChg>
      </pc:sldChg>
      <pc:sldChg chg="addSp delSp modSp mod">
        <pc:chgData name="Josh Cooper" userId="daecdff2-2c86-45d5-9dc5-33d360948956" providerId="ADAL" clId="{946C4236-5933-43D0-860F-B065EE443FCF}" dt="2022-07-15T14:52:34.995" v="1041"/>
        <pc:sldMkLst>
          <pc:docMk/>
          <pc:sldMk cId="2240583916" sldId="524"/>
        </pc:sldMkLst>
        <pc:spChg chg="del mod">
          <ac:chgData name="Josh Cooper" userId="daecdff2-2c86-45d5-9dc5-33d360948956" providerId="ADAL" clId="{946C4236-5933-43D0-860F-B065EE443FCF}" dt="2022-07-15T14:52:34.209" v="1025"/>
          <ac:spMkLst>
            <pc:docMk/>
            <pc:sldMk cId="2240583916" sldId="524"/>
            <ac:spMk id="2" creationId="{CA996797-32DC-E96F-F2C5-995224D8213A}"/>
          </ac:spMkLst>
        </pc:spChg>
        <pc:spChg chg="del mod">
          <ac:chgData name="Josh Cooper" userId="daecdff2-2c86-45d5-9dc5-33d360948956" providerId="ADAL" clId="{946C4236-5933-43D0-860F-B065EE443FCF}" dt="2022-07-15T14:52:34.501" v="1030"/>
          <ac:spMkLst>
            <pc:docMk/>
            <pc:sldMk cId="2240583916" sldId="524"/>
            <ac:spMk id="3" creationId="{F42674ED-4B2A-6BFF-562C-94291F46899D}"/>
          </ac:spMkLst>
        </pc:spChg>
        <pc:spChg chg="add mod">
          <ac:chgData name="Josh Cooper" userId="daecdff2-2c86-45d5-9dc5-33d360948956" providerId="ADAL" clId="{946C4236-5933-43D0-860F-B065EE443FCF}" dt="2022-07-15T14:52:34.183" v="1022"/>
          <ac:spMkLst>
            <pc:docMk/>
            <pc:sldMk cId="2240583916" sldId="524"/>
            <ac:spMk id="4" creationId="{3643D3D9-763D-DA62-321B-58FAEBE06E3A}"/>
          </ac:spMkLst>
        </pc:spChg>
        <pc:spChg chg="add mod">
          <ac:chgData name="Josh Cooper" userId="daecdff2-2c86-45d5-9dc5-33d360948956" providerId="ADAL" clId="{946C4236-5933-43D0-860F-B065EE443FCF}" dt="2022-07-15T14:52:34.438" v="1027"/>
          <ac:spMkLst>
            <pc:docMk/>
            <pc:sldMk cId="2240583916" sldId="524"/>
            <ac:spMk id="5" creationId="{4729A0BC-0833-A432-0705-6799F431221F}"/>
          </ac:spMkLst>
        </pc:spChg>
        <pc:spChg chg="add del mod">
          <ac:chgData name="Josh Cooper" userId="daecdff2-2c86-45d5-9dc5-33d360948956" providerId="ADAL" clId="{946C4236-5933-43D0-860F-B065EE443FCF}" dt="2022-07-15T14:52:34.596" v="1034"/>
          <ac:spMkLst>
            <pc:docMk/>
            <pc:sldMk cId="2240583916" sldId="524"/>
            <ac:spMk id="6" creationId="{2EF90576-577C-4EF4-C895-7EB1A0ECC95D}"/>
          </ac:spMkLst>
        </pc:spChg>
        <pc:picChg chg="add del mod ord">
          <ac:chgData name="Josh Cooper" userId="daecdff2-2c86-45d5-9dc5-33d360948956" providerId="ADAL" clId="{946C4236-5933-43D0-860F-B065EE443FCF}" dt="2022-07-15T14:52:34.596" v="1034"/>
          <ac:picMkLst>
            <pc:docMk/>
            <pc:sldMk cId="2240583916" sldId="524"/>
            <ac:picMk id="9" creationId="{BDA6CCB4-34CA-AE46-76DF-1C65DE36C1C1}"/>
          </ac:picMkLst>
        </pc:picChg>
        <pc:picChg chg="add mod ord">
          <ac:chgData name="Josh Cooper" userId="daecdff2-2c86-45d5-9dc5-33d360948956" providerId="ADAL" clId="{946C4236-5933-43D0-860F-B065EE443FCF}" dt="2022-07-15T14:52:34.995" v="1041"/>
          <ac:picMkLst>
            <pc:docMk/>
            <pc:sldMk cId="2240583916" sldId="524"/>
            <ac:picMk id="10" creationId="{13EE2CE4-1A8E-F422-664B-02A884160339}"/>
          </ac:picMkLst>
        </pc:picChg>
      </pc:sldChg>
      <pc:sldChg chg="addSp delSp modSp mod">
        <pc:chgData name="Josh Cooper" userId="daecdff2-2c86-45d5-9dc5-33d360948956" providerId="ADAL" clId="{946C4236-5933-43D0-860F-B065EE443FCF}" dt="2022-07-15T14:52:03.480" v="128"/>
        <pc:sldMkLst>
          <pc:docMk/>
          <pc:sldMk cId="2594137335" sldId="525"/>
        </pc:sldMkLst>
        <pc:spChg chg="del mod">
          <ac:chgData name="Josh Cooper" userId="daecdff2-2c86-45d5-9dc5-33d360948956" providerId="ADAL" clId="{946C4236-5933-43D0-860F-B065EE443FCF}" dt="2022-07-15T14:52:02.746" v="117"/>
          <ac:spMkLst>
            <pc:docMk/>
            <pc:sldMk cId="2594137335" sldId="525"/>
            <ac:spMk id="2" creationId="{E792CCDF-8A5E-9CDC-9F04-7D926B7A1980}"/>
          </ac:spMkLst>
        </pc:spChg>
        <pc:spChg chg="add mod">
          <ac:chgData name="Josh Cooper" userId="daecdff2-2c86-45d5-9dc5-33d360948956" providerId="ADAL" clId="{946C4236-5933-43D0-860F-B065EE443FCF}" dt="2022-07-15T14:52:02.730" v="114"/>
          <ac:spMkLst>
            <pc:docMk/>
            <pc:sldMk cId="2594137335" sldId="525"/>
            <ac:spMk id="3" creationId="{6172EA62-3F2C-82DD-FC37-0655F724450A}"/>
          </ac:spMkLst>
        </pc:spChg>
        <pc:spChg chg="add del mod">
          <ac:chgData name="Josh Cooper" userId="daecdff2-2c86-45d5-9dc5-33d360948956" providerId="ADAL" clId="{946C4236-5933-43D0-860F-B065EE443FCF}" dt="2022-07-15T14:52:02.855" v="121"/>
          <ac:spMkLst>
            <pc:docMk/>
            <pc:sldMk cId="2594137335" sldId="525"/>
            <ac:spMk id="6" creationId="{E0ADF7C0-6A48-24A3-FD13-5AF1B7A15505}"/>
          </ac:spMkLst>
        </pc:spChg>
        <pc:picChg chg="add del mod ord">
          <ac:chgData name="Josh Cooper" userId="daecdff2-2c86-45d5-9dc5-33d360948956" providerId="ADAL" clId="{946C4236-5933-43D0-860F-B065EE443FCF}" dt="2022-07-15T14:52:02.855" v="121"/>
          <ac:picMkLst>
            <pc:docMk/>
            <pc:sldMk cId="2594137335" sldId="525"/>
            <ac:picMk id="5" creationId="{EF98A674-7D10-7AB5-FEFF-FE1F414E785C}"/>
          </ac:picMkLst>
        </pc:picChg>
        <pc:picChg chg="add mod ord">
          <ac:chgData name="Josh Cooper" userId="daecdff2-2c86-45d5-9dc5-33d360948956" providerId="ADAL" clId="{946C4236-5933-43D0-860F-B065EE443FCF}" dt="2022-07-15T14:52:03.480" v="128"/>
          <ac:picMkLst>
            <pc:docMk/>
            <pc:sldMk cId="2594137335" sldId="525"/>
            <ac:picMk id="7" creationId="{2D5A15C5-4322-3299-F216-F8602CAA067B}"/>
          </ac:picMkLst>
        </pc:picChg>
      </pc:sldChg>
      <pc:sldChg chg="addSp delSp modSp mod">
        <pc:chgData name="Josh Cooper" userId="daecdff2-2c86-45d5-9dc5-33d360948956" providerId="ADAL" clId="{946C4236-5933-43D0-860F-B065EE443FCF}" dt="2022-07-15T14:52:02.494" v="105"/>
        <pc:sldMkLst>
          <pc:docMk/>
          <pc:sldMk cId="3440611093" sldId="526"/>
        </pc:sldMkLst>
        <pc:spChg chg="del mod">
          <ac:chgData name="Josh Cooper" userId="daecdff2-2c86-45d5-9dc5-33d360948956" providerId="ADAL" clId="{946C4236-5933-43D0-860F-B065EE443FCF}" dt="2022-07-15T14:52:01.681" v="94"/>
          <ac:spMkLst>
            <pc:docMk/>
            <pc:sldMk cId="3440611093" sldId="526"/>
            <ac:spMk id="2" creationId="{E792CCDF-8A5E-9CDC-9F04-7D926B7A1980}"/>
          </ac:spMkLst>
        </pc:spChg>
        <pc:spChg chg="add mod">
          <ac:chgData name="Josh Cooper" userId="daecdff2-2c86-45d5-9dc5-33d360948956" providerId="ADAL" clId="{946C4236-5933-43D0-860F-B065EE443FCF}" dt="2022-07-15T14:52:01.665" v="91"/>
          <ac:spMkLst>
            <pc:docMk/>
            <pc:sldMk cId="3440611093" sldId="526"/>
            <ac:spMk id="3" creationId="{DE5B7B2F-B3E5-2D78-79CA-C78555034BD5}"/>
          </ac:spMkLst>
        </pc:spChg>
        <pc:spChg chg="add del mod">
          <ac:chgData name="Josh Cooper" userId="daecdff2-2c86-45d5-9dc5-33d360948956" providerId="ADAL" clId="{946C4236-5933-43D0-860F-B065EE443FCF}" dt="2022-07-15T14:52:01.821" v="98"/>
          <ac:spMkLst>
            <pc:docMk/>
            <pc:sldMk cId="3440611093" sldId="526"/>
            <ac:spMk id="6" creationId="{1E0B0814-C0A5-B788-F8AA-AF306621F470}"/>
          </ac:spMkLst>
        </pc:spChg>
        <pc:picChg chg="add del mod ord">
          <ac:chgData name="Josh Cooper" userId="daecdff2-2c86-45d5-9dc5-33d360948956" providerId="ADAL" clId="{946C4236-5933-43D0-860F-B065EE443FCF}" dt="2022-07-15T14:52:01.821" v="98"/>
          <ac:picMkLst>
            <pc:docMk/>
            <pc:sldMk cId="3440611093" sldId="526"/>
            <ac:picMk id="5" creationId="{8CA33791-133E-0D44-49C3-BBD4728F6551}"/>
          </ac:picMkLst>
        </pc:picChg>
        <pc:picChg chg="add mod ord">
          <ac:chgData name="Josh Cooper" userId="daecdff2-2c86-45d5-9dc5-33d360948956" providerId="ADAL" clId="{946C4236-5933-43D0-860F-B065EE443FCF}" dt="2022-07-15T14:52:02.494" v="105"/>
          <ac:picMkLst>
            <pc:docMk/>
            <pc:sldMk cId="3440611093" sldId="526"/>
            <ac:picMk id="7" creationId="{F8B23514-568E-6FDD-E451-DD22B9E14194}"/>
          </ac:picMkLst>
        </pc:picChg>
      </pc:sldChg>
      <pc:sldMasterChg chg="delSldLayout modSldLayout">
        <pc:chgData name="Josh Cooper" userId="daecdff2-2c86-45d5-9dc5-33d360948956" providerId="ADAL" clId="{946C4236-5933-43D0-860F-B065EE443FCF}" dt="2022-07-15T14:52:36.104" v="1302" actId="2696"/>
        <pc:sldMasterMkLst>
          <pc:docMk/>
          <pc:sldMasterMk cId="495016549" sldId="2147483648"/>
        </pc:sldMasterMkLst>
        <pc:sldLayoutChg chg="delSp del mod">
          <pc:chgData name="Josh Cooper" userId="daecdff2-2c86-45d5-9dc5-33d360948956" providerId="ADAL" clId="{946C4236-5933-43D0-860F-B065EE443FCF}" dt="2022-07-15T14:52:36.104" v="1302" actId="2696"/>
          <pc:sldLayoutMkLst>
            <pc:docMk/>
            <pc:sldMasterMk cId="495016549" sldId="2147483648"/>
            <pc:sldLayoutMk cId="2845347945" sldId="2147483649"/>
          </pc:sldLayoutMkLst>
          <pc:spChg chg="del">
            <ac:chgData name="Josh Cooper" userId="daecdff2-2c86-45d5-9dc5-33d360948956" providerId="ADAL" clId="{946C4236-5933-43D0-860F-B065EE443FCF}" dt="2022-07-15T14:52:36.104" v="1299"/>
            <ac:spMkLst>
              <pc:docMk/>
              <pc:sldMasterMk cId="495016549" sldId="2147483648"/>
              <pc:sldLayoutMk cId="2845347945" sldId="2147483649"/>
              <ac:spMk id="16" creationId="{594C02AD-502E-4B98-A386-A3ABB1F37FAF}"/>
            </ac:spMkLst>
          </pc:spChg>
          <pc:spChg chg="del">
            <ac:chgData name="Josh Cooper" userId="daecdff2-2c86-45d5-9dc5-33d360948956" providerId="ADAL" clId="{946C4236-5933-43D0-860F-B065EE443FCF}" dt="2022-07-15T14:52:36.104" v="1301"/>
            <ac:spMkLst>
              <pc:docMk/>
              <pc:sldMasterMk cId="495016549" sldId="2147483648"/>
              <pc:sldLayoutMk cId="2845347945" sldId="2147483649"/>
              <ac:spMk id="20" creationId="{0044D8CE-1D67-4E57-9163-5381117D2E19}"/>
            </ac:spMkLst>
          </pc:spChg>
          <pc:picChg chg="del">
            <ac:chgData name="Josh Cooper" userId="daecdff2-2c86-45d5-9dc5-33d360948956" providerId="ADAL" clId="{946C4236-5933-43D0-860F-B065EE443FCF}" dt="2022-07-15T14:52:36.104" v="1297"/>
            <ac:picMkLst>
              <pc:docMk/>
              <pc:sldMasterMk cId="495016549" sldId="2147483648"/>
              <pc:sldLayoutMk cId="2845347945" sldId="2147483649"/>
              <ac:picMk id="8" creationId="{854C1057-AF05-4827-A726-2BC05B612389}"/>
            </ac:picMkLst>
          </pc:picChg>
        </pc:sldLayoutChg>
        <pc:sldLayoutChg chg="delSp del mod">
          <pc:chgData name="Josh Cooper" userId="daecdff2-2c86-45d5-9dc5-33d360948956" providerId="ADAL" clId="{946C4236-5933-43D0-860F-B065EE443FCF}" dt="2022-07-15T14:52:36.058" v="1267" actId="2696"/>
          <pc:sldLayoutMkLst>
            <pc:docMk/>
            <pc:sldMasterMk cId="495016549" sldId="2147483648"/>
            <pc:sldLayoutMk cId="2165900069" sldId="2147483650"/>
          </pc:sldLayoutMkLst>
          <pc:spChg chg="del">
            <ac:chgData name="Josh Cooper" userId="daecdff2-2c86-45d5-9dc5-33d360948956" providerId="ADAL" clId="{946C4236-5933-43D0-860F-B065EE443FCF}" dt="2022-07-15T14:52:36.058" v="1266"/>
            <ac:spMkLst>
              <pc:docMk/>
              <pc:sldMasterMk cId="495016549" sldId="2147483648"/>
              <pc:sldLayoutMk cId="2165900069" sldId="2147483650"/>
              <ac:spMk id="4" creationId="{19A9F728-C6EB-47CB-B5D7-D5F33BE65698}"/>
            </ac:spMkLst>
          </pc:spChg>
          <pc:picChg chg="del">
            <ac:chgData name="Josh Cooper" userId="daecdff2-2c86-45d5-9dc5-33d360948956" providerId="ADAL" clId="{946C4236-5933-43D0-860F-B065EE443FCF}" dt="2022-07-15T14:52:36.058" v="1264"/>
            <ac:picMkLst>
              <pc:docMk/>
              <pc:sldMasterMk cId="495016549" sldId="2147483648"/>
              <pc:sldLayoutMk cId="2165900069" sldId="2147483650"/>
              <ac:picMk id="3" creationId="{0C1C4012-7719-432A-83EF-309937DED142}"/>
            </ac:picMkLst>
          </pc:picChg>
        </pc:sldLayoutChg>
        <pc:sldLayoutChg chg="delSp del mod">
          <pc:chgData name="Josh Cooper" userId="daecdff2-2c86-45d5-9dc5-33d360948956" providerId="ADAL" clId="{946C4236-5933-43D0-860F-B065EE443FCF}" dt="2022-07-15T14:52:36.104" v="1295" actId="2696"/>
          <pc:sldLayoutMkLst>
            <pc:docMk/>
            <pc:sldMasterMk cId="495016549" sldId="2147483648"/>
            <pc:sldLayoutMk cId="2807435956" sldId="2147483651"/>
          </pc:sldLayoutMkLst>
          <pc:spChg chg="del">
            <ac:chgData name="Josh Cooper" userId="daecdff2-2c86-45d5-9dc5-33d360948956" providerId="ADAL" clId="{946C4236-5933-43D0-860F-B065EE443FCF}" dt="2022-07-15T14:52:36.089" v="1290"/>
            <ac:spMkLst>
              <pc:docMk/>
              <pc:sldMasterMk cId="495016549" sldId="2147483648"/>
              <pc:sldLayoutMk cId="2807435956" sldId="2147483651"/>
              <ac:spMk id="5" creationId="{2BE1E4BE-9E0F-49CD-8833-49DCD09F9AC6}"/>
            </ac:spMkLst>
          </pc:spChg>
          <pc:spChg chg="del">
            <ac:chgData name="Josh Cooper" userId="daecdff2-2c86-45d5-9dc5-33d360948956" providerId="ADAL" clId="{946C4236-5933-43D0-860F-B065EE443FCF}" dt="2022-07-15T14:52:36.089" v="1292"/>
            <ac:spMkLst>
              <pc:docMk/>
              <pc:sldMasterMk cId="495016549" sldId="2147483648"/>
              <pc:sldLayoutMk cId="2807435956" sldId="2147483651"/>
              <ac:spMk id="8" creationId="{8903ACA9-0E9A-4F1B-A1AC-EE0C3A7AE7EC}"/>
            </ac:spMkLst>
          </pc:spChg>
          <pc:spChg chg="del">
            <ac:chgData name="Josh Cooper" userId="daecdff2-2c86-45d5-9dc5-33d360948956" providerId="ADAL" clId="{946C4236-5933-43D0-860F-B065EE443FCF}" dt="2022-07-15T14:52:36.089" v="1294"/>
            <ac:spMkLst>
              <pc:docMk/>
              <pc:sldMasterMk cId="495016549" sldId="2147483648"/>
              <pc:sldLayoutMk cId="2807435956" sldId="2147483651"/>
              <ac:spMk id="10" creationId="{8548657A-2678-42DE-AF8E-1F005CA7E566}"/>
            </ac:spMkLst>
          </pc:spChg>
          <pc:picChg chg="del">
            <ac:chgData name="Josh Cooper" userId="daecdff2-2c86-45d5-9dc5-33d360948956" providerId="ADAL" clId="{946C4236-5933-43D0-860F-B065EE443FCF}" dt="2022-07-15T14:52:36.089" v="1288"/>
            <ac:picMkLst>
              <pc:docMk/>
              <pc:sldMasterMk cId="495016549" sldId="2147483648"/>
              <pc:sldLayoutMk cId="2807435956" sldId="2147483651"/>
              <ac:picMk id="2" creationId="{FB96ACA1-465B-415F-A27E-AC4E52E0A31C}"/>
            </ac:picMkLst>
          </pc:picChg>
        </pc:sldLayoutChg>
        <pc:sldLayoutChg chg="delSp del mod">
          <pc:chgData name="Josh Cooper" userId="daecdff2-2c86-45d5-9dc5-33d360948956" providerId="ADAL" clId="{946C4236-5933-43D0-860F-B065EE443FCF}" dt="2022-07-15T14:52:36.058" v="1262" actId="2696"/>
          <pc:sldLayoutMkLst>
            <pc:docMk/>
            <pc:sldMasterMk cId="495016549" sldId="2147483648"/>
            <pc:sldLayoutMk cId="2707489026" sldId="2147483652"/>
          </pc:sldLayoutMkLst>
          <pc:spChg chg="del">
            <ac:chgData name="Josh Cooper" userId="daecdff2-2c86-45d5-9dc5-33d360948956" providerId="ADAL" clId="{946C4236-5933-43D0-860F-B065EE443FCF}" dt="2022-07-15T14:52:36.042" v="1259"/>
            <ac:spMkLst>
              <pc:docMk/>
              <pc:sldMasterMk cId="495016549" sldId="2147483648"/>
              <pc:sldLayoutMk cId="2707489026" sldId="2147483652"/>
              <ac:spMk id="4" creationId="{E3605F4E-4C43-46EC-8934-22EA59D5E88F}"/>
            </ac:spMkLst>
          </pc:spChg>
          <pc:spChg chg="del">
            <ac:chgData name="Josh Cooper" userId="daecdff2-2c86-45d5-9dc5-33d360948956" providerId="ADAL" clId="{946C4236-5933-43D0-860F-B065EE443FCF}" dt="2022-07-15T14:52:36.042" v="1261"/>
            <ac:spMkLst>
              <pc:docMk/>
              <pc:sldMasterMk cId="495016549" sldId="2147483648"/>
              <pc:sldLayoutMk cId="2707489026" sldId="2147483652"/>
              <ac:spMk id="5" creationId="{780E15B4-FE92-4C20-B574-A6ADFC1D3086}"/>
            </ac:spMkLst>
          </pc:spChg>
          <pc:picChg chg="del">
            <ac:chgData name="Josh Cooper" userId="daecdff2-2c86-45d5-9dc5-33d360948956" providerId="ADAL" clId="{946C4236-5933-43D0-860F-B065EE443FCF}" dt="2022-07-15T14:52:36.042" v="1257"/>
            <ac:picMkLst>
              <pc:docMk/>
              <pc:sldMasterMk cId="495016549" sldId="2147483648"/>
              <pc:sldLayoutMk cId="2707489026" sldId="2147483652"/>
              <ac:picMk id="3" creationId="{9D1C47C1-F489-4151-BA47-98D340016D86}"/>
            </ac:picMkLst>
          </pc:picChg>
        </pc:sldLayoutChg>
        <pc:sldLayoutChg chg="delSp del mod">
          <pc:chgData name="Josh Cooper" userId="daecdff2-2c86-45d5-9dc5-33d360948956" providerId="ADAL" clId="{946C4236-5933-43D0-860F-B065EE443FCF}" dt="2022-07-15T14:52:36.042" v="1255" actId="2696"/>
          <pc:sldLayoutMkLst>
            <pc:docMk/>
            <pc:sldMasterMk cId="495016549" sldId="2147483648"/>
            <pc:sldLayoutMk cId="1828248013" sldId="2147483653"/>
          </pc:sldLayoutMkLst>
          <pc:spChg chg="del">
            <ac:chgData name="Josh Cooper" userId="daecdff2-2c86-45d5-9dc5-33d360948956" providerId="ADAL" clId="{946C4236-5933-43D0-860F-B065EE443FCF}" dt="2022-07-15T14:52:36.042" v="1250"/>
            <ac:spMkLst>
              <pc:docMk/>
              <pc:sldMasterMk cId="495016549" sldId="2147483648"/>
              <pc:sldLayoutMk cId="1828248013" sldId="2147483653"/>
              <ac:spMk id="3" creationId="{BA4BC889-9945-4FF7-AA19-98C8F74A802E}"/>
            </ac:spMkLst>
          </pc:spChg>
          <pc:spChg chg="del">
            <ac:chgData name="Josh Cooper" userId="daecdff2-2c86-45d5-9dc5-33d360948956" providerId="ADAL" clId="{946C4236-5933-43D0-860F-B065EE443FCF}" dt="2022-07-15T14:52:36.042" v="1252"/>
            <ac:spMkLst>
              <pc:docMk/>
              <pc:sldMasterMk cId="495016549" sldId="2147483648"/>
              <pc:sldLayoutMk cId="1828248013" sldId="2147483653"/>
              <ac:spMk id="4" creationId="{B68E1393-D837-463A-B9F7-B7AB303FF591}"/>
            </ac:spMkLst>
          </pc:spChg>
          <pc:spChg chg="del">
            <ac:chgData name="Josh Cooper" userId="daecdff2-2c86-45d5-9dc5-33d360948956" providerId="ADAL" clId="{946C4236-5933-43D0-860F-B065EE443FCF}" dt="2022-07-15T14:52:36.042" v="1254"/>
            <ac:spMkLst>
              <pc:docMk/>
              <pc:sldMasterMk cId="495016549" sldId="2147483648"/>
              <pc:sldLayoutMk cId="1828248013" sldId="2147483653"/>
              <ac:spMk id="5" creationId="{0384F08B-9CD5-4D83-9BBC-EB75A35D1537}"/>
            </ac:spMkLst>
          </pc:spChg>
          <pc:picChg chg="del">
            <ac:chgData name="Josh Cooper" userId="daecdff2-2c86-45d5-9dc5-33d360948956" providerId="ADAL" clId="{946C4236-5933-43D0-860F-B065EE443FCF}" dt="2022-07-15T14:52:36.026" v="1248"/>
            <ac:picMkLst>
              <pc:docMk/>
              <pc:sldMasterMk cId="495016549" sldId="2147483648"/>
              <pc:sldLayoutMk cId="1828248013" sldId="2147483653"/>
              <ac:picMk id="2" creationId="{F877BE2A-06A2-436B-BA5C-3CD855FF7D8E}"/>
            </ac:picMkLst>
          </pc:picChg>
        </pc:sldLayoutChg>
        <pc:sldLayoutChg chg="delSp del mod">
          <pc:chgData name="Josh Cooper" userId="daecdff2-2c86-45d5-9dc5-33d360948956" providerId="ADAL" clId="{946C4236-5933-43D0-860F-B065EE443FCF}" dt="2022-07-15T14:52:35.995" v="1227" actId="2696"/>
          <pc:sldLayoutMkLst>
            <pc:docMk/>
            <pc:sldMasterMk cId="495016549" sldId="2147483648"/>
            <pc:sldLayoutMk cId="3559408921" sldId="2147483654"/>
          </pc:sldLayoutMkLst>
          <pc:spChg chg="del">
            <ac:chgData name="Josh Cooper" userId="daecdff2-2c86-45d5-9dc5-33d360948956" providerId="ADAL" clId="{946C4236-5933-43D0-860F-B065EE443FCF}" dt="2022-07-15T14:52:35.995" v="1226"/>
            <ac:spMkLst>
              <pc:docMk/>
              <pc:sldMasterMk cId="495016549" sldId="2147483648"/>
              <pc:sldLayoutMk cId="3559408921" sldId="2147483654"/>
              <ac:spMk id="8" creationId="{32B07B8E-623F-4249-BAA3-37B60D2C1762}"/>
            </ac:spMkLst>
          </pc:spChg>
          <pc:picChg chg="del">
            <ac:chgData name="Josh Cooper" userId="daecdff2-2c86-45d5-9dc5-33d360948956" providerId="ADAL" clId="{946C4236-5933-43D0-860F-B065EE443FCF}" dt="2022-07-15T14:52:35.995" v="1224"/>
            <ac:picMkLst>
              <pc:docMk/>
              <pc:sldMasterMk cId="495016549" sldId="2147483648"/>
              <pc:sldLayoutMk cId="3559408921" sldId="2147483654"/>
              <ac:picMk id="3" creationId="{B0079055-A80A-43C7-87C8-B750256364BB}"/>
            </ac:picMkLst>
          </pc:picChg>
        </pc:sldLayoutChg>
        <pc:sldLayoutChg chg="delSp del mod">
          <pc:chgData name="Josh Cooper" userId="daecdff2-2c86-45d5-9dc5-33d360948956" providerId="ADAL" clId="{946C4236-5933-43D0-860F-B065EE443FCF}" dt="2022-07-15T14:52:35.995" v="1222" actId="2696"/>
          <pc:sldLayoutMkLst>
            <pc:docMk/>
            <pc:sldMasterMk cId="495016549" sldId="2147483648"/>
            <pc:sldLayoutMk cId="254108026" sldId="2147483656"/>
          </pc:sldLayoutMkLst>
          <pc:spChg chg="del">
            <ac:chgData name="Josh Cooper" userId="daecdff2-2c86-45d5-9dc5-33d360948956" providerId="ADAL" clId="{946C4236-5933-43D0-860F-B065EE443FCF}" dt="2022-07-15T14:52:35.979" v="1219"/>
            <ac:spMkLst>
              <pc:docMk/>
              <pc:sldMasterMk cId="495016549" sldId="2147483648"/>
              <pc:sldLayoutMk cId="254108026" sldId="2147483656"/>
              <ac:spMk id="9" creationId="{63F59A13-BEA6-4F9E-956B-68F48A90B6A1}"/>
            </ac:spMkLst>
          </pc:spChg>
          <pc:spChg chg="del">
            <ac:chgData name="Josh Cooper" userId="daecdff2-2c86-45d5-9dc5-33d360948956" providerId="ADAL" clId="{946C4236-5933-43D0-860F-B065EE443FCF}" dt="2022-07-15T14:52:35.979" v="1221"/>
            <ac:spMkLst>
              <pc:docMk/>
              <pc:sldMasterMk cId="495016549" sldId="2147483648"/>
              <pc:sldLayoutMk cId="254108026" sldId="2147483656"/>
              <ac:spMk id="10" creationId="{A0551CDF-53C2-4126-855F-8FC537385394}"/>
            </ac:spMkLst>
          </pc:spChg>
          <pc:picChg chg="del">
            <ac:chgData name="Josh Cooper" userId="daecdff2-2c86-45d5-9dc5-33d360948956" providerId="ADAL" clId="{946C4236-5933-43D0-860F-B065EE443FCF}" dt="2022-07-15T14:52:35.979" v="1217"/>
            <ac:picMkLst>
              <pc:docMk/>
              <pc:sldMasterMk cId="495016549" sldId="2147483648"/>
              <pc:sldLayoutMk cId="254108026" sldId="2147483656"/>
              <ac:picMk id="6" creationId="{1C6DEF98-9ECC-44A9-AFA4-A6BBE90C16A5}"/>
            </ac:picMkLst>
          </pc:picChg>
        </pc:sldLayoutChg>
        <pc:sldLayoutChg chg="delSp del mod">
          <pc:chgData name="Josh Cooper" userId="daecdff2-2c86-45d5-9dc5-33d360948956" providerId="ADAL" clId="{946C4236-5933-43D0-860F-B065EE443FCF}" dt="2022-07-15T14:52:35.979" v="1215" actId="2696"/>
          <pc:sldLayoutMkLst>
            <pc:docMk/>
            <pc:sldMasterMk cId="495016549" sldId="2147483648"/>
            <pc:sldLayoutMk cId="3659980236" sldId="2147483657"/>
          </pc:sldLayoutMkLst>
          <pc:spChg chg="del">
            <ac:chgData name="Josh Cooper" userId="daecdff2-2c86-45d5-9dc5-33d360948956" providerId="ADAL" clId="{946C4236-5933-43D0-860F-B065EE443FCF}" dt="2022-07-15T14:52:35.979" v="1212"/>
            <ac:spMkLst>
              <pc:docMk/>
              <pc:sldMasterMk cId="495016549" sldId="2147483648"/>
              <pc:sldLayoutMk cId="3659980236" sldId="2147483657"/>
              <ac:spMk id="3" creationId="{9BE4FEF8-B347-4093-AFB5-AC1C551E0D00}"/>
            </ac:spMkLst>
          </pc:spChg>
          <pc:spChg chg="del">
            <ac:chgData name="Josh Cooper" userId="daecdff2-2c86-45d5-9dc5-33d360948956" providerId="ADAL" clId="{946C4236-5933-43D0-860F-B065EE443FCF}" dt="2022-07-15T14:52:35.979" v="1214"/>
            <ac:spMkLst>
              <pc:docMk/>
              <pc:sldMasterMk cId="495016549" sldId="2147483648"/>
              <pc:sldLayoutMk cId="3659980236" sldId="2147483657"/>
              <ac:spMk id="4" creationId="{EF1F4440-FE66-49C1-B14D-9A367EF2ACD9}"/>
            </ac:spMkLst>
          </pc:spChg>
          <pc:picChg chg="del">
            <ac:chgData name="Josh Cooper" userId="daecdff2-2c86-45d5-9dc5-33d360948956" providerId="ADAL" clId="{946C4236-5933-43D0-860F-B065EE443FCF}" dt="2022-07-15T14:52:35.979" v="1210"/>
            <ac:picMkLst>
              <pc:docMk/>
              <pc:sldMasterMk cId="495016549" sldId="2147483648"/>
              <pc:sldLayoutMk cId="3659980236" sldId="2147483657"/>
              <ac:picMk id="2" creationId="{02E97D3A-E7BF-49BD-9CCB-DFE86FECC452}"/>
            </ac:picMkLst>
          </pc:picChg>
        </pc:sldLayoutChg>
        <pc:sldLayoutChg chg="delSp del mod">
          <pc:chgData name="Josh Cooper" userId="daecdff2-2c86-45d5-9dc5-33d360948956" providerId="ADAL" clId="{946C4236-5933-43D0-860F-B065EE443FCF}" dt="2022-07-15T14:52:35.933" v="1189" actId="2696"/>
          <pc:sldLayoutMkLst>
            <pc:docMk/>
            <pc:sldMasterMk cId="495016549" sldId="2147483648"/>
            <pc:sldLayoutMk cId="898114095" sldId="2147483658"/>
          </pc:sldLayoutMkLst>
          <pc:spChg chg="del">
            <ac:chgData name="Josh Cooper" userId="daecdff2-2c86-45d5-9dc5-33d360948956" providerId="ADAL" clId="{946C4236-5933-43D0-860F-B065EE443FCF}" dt="2022-07-15T14:52:35.933" v="1188"/>
            <ac:spMkLst>
              <pc:docMk/>
              <pc:sldMasterMk cId="495016549" sldId="2147483648"/>
              <pc:sldLayoutMk cId="898114095" sldId="2147483658"/>
              <ac:spMk id="3" creationId="{74FEC4F1-B152-409A-AC97-585BBBF79393}"/>
            </ac:spMkLst>
          </pc:spChg>
          <pc:picChg chg="del">
            <ac:chgData name="Josh Cooper" userId="daecdff2-2c86-45d5-9dc5-33d360948956" providerId="ADAL" clId="{946C4236-5933-43D0-860F-B065EE443FCF}" dt="2022-07-15T14:52:35.933" v="1186"/>
            <ac:picMkLst>
              <pc:docMk/>
              <pc:sldMasterMk cId="495016549" sldId="2147483648"/>
              <pc:sldLayoutMk cId="898114095" sldId="2147483658"/>
              <ac:picMk id="2" creationId="{2C7FA91B-B61F-403C-9BC6-6EF5B475BBBA}"/>
            </ac:picMkLst>
          </pc:picChg>
        </pc:sldLayoutChg>
        <pc:sldLayoutChg chg="delSp del mod">
          <pc:chgData name="Josh Cooper" userId="daecdff2-2c86-45d5-9dc5-33d360948956" providerId="ADAL" clId="{946C4236-5933-43D0-860F-B065EE443FCF}" dt="2022-07-15T14:52:35.933" v="1184" actId="2696"/>
          <pc:sldLayoutMkLst>
            <pc:docMk/>
            <pc:sldMasterMk cId="495016549" sldId="2147483648"/>
            <pc:sldLayoutMk cId="4254230282" sldId="2147483659"/>
          </pc:sldLayoutMkLst>
          <pc:spChg chg="del">
            <ac:chgData name="Josh Cooper" userId="daecdff2-2c86-45d5-9dc5-33d360948956" providerId="ADAL" clId="{946C4236-5933-43D0-860F-B065EE443FCF}" dt="2022-07-15T14:52:35.933" v="1181"/>
            <ac:spMkLst>
              <pc:docMk/>
              <pc:sldMasterMk cId="495016549" sldId="2147483648"/>
              <pc:sldLayoutMk cId="4254230282" sldId="2147483659"/>
              <ac:spMk id="9" creationId="{56085F51-D4DF-498A-9DFE-3A8EF72354A3}"/>
            </ac:spMkLst>
          </pc:spChg>
          <pc:spChg chg="del">
            <ac:chgData name="Josh Cooper" userId="daecdff2-2c86-45d5-9dc5-33d360948956" providerId="ADAL" clId="{946C4236-5933-43D0-860F-B065EE443FCF}" dt="2022-07-15T14:52:35.933" v="1183"/>
            <ac:spMkLst>
              <pc:docMk/>
              <pc:sldMasterMk cId="495016549" sldId="2147483648"/>
              <pc:sldLayoutMk cId="4254230282" sldId="2147483659"/>
              <ac:spMk id="10" creationId="{E88A04F5-B199-410A-A061-E81BC599ABA0}"/>
            </ac:spMkLst>
          </pc:spChg>
          <pc:picChg chg="del">
            <ac:chgData name="Josh Cooper" userId="daecdff2-2c86-45d5-9dc5-33d360948956" providerId="ADAL" clId="{946C4236-5933-43D0-860F-B065EE443FCF}" dt="2022-07-15T14:52:35.917" v="1179"/>
            <ac:picMkLst>
              <pc:docMk/>
              <pc:sldMasterMk cId="495016549" sldId="2147483648"/>
              <pc:sldLayoutMk cId="4254230282" sldId="2147483659"/>
              <ac:picMk id="6" creationId="{471C0D18-7C97-422D-8935-50DAF3CE7DC2}"/>
            </ac:picMkLst>
          </pc:picChg>
        </pc:sldLayoutChg>
        <pc:sldLayoutChg chg="delSp del mod">
          <pc:chgData name="Josh Cooper" userId="daecdff2-2c86-45d5-9dc5-33d360948956" providerId="ADAL" clId="{946C4236-5933-43D0-860F-B065EE443FCF}" dt="2022-07-15T14:52:35.917" v="1177" actId="2696"/>
          <pc:sldLayoutMkLst>
            <pc:docMk/>
            <pc:sldMasterMk cId="495016549" sldId="2147483648"/>
            <pc:sldLayoutMk cId="2583305497" sldId="2147483660"/>
          </pc:sldLayoutMkLst>
          <pc:spChg chg="del">
            <ac:chgData name="Josh Cooper" userId="daecdff2-2c86-45d5-9dc5-33d360948956" providerId="ADAL" clId="{946C4236-5933-43D0-860F-B065EE443FCF}" dt="2022-07-15T14:52:35.917" v="1174"/>
            <ac:spMkLst>
              <pc:docMk/>
              <pc:sldMasterMk cId="495016549" sldId="2147483648"/>
              <pc:sldLayoutMk cId="2583305497" sldId="2147483660"/>
              <ac:spMk id="3" creationId="{918D898B-F969-48C2-BD09-96571C048892}"/>
            </ac:spMkLst>
          </pc:spChg>
          <pc:spChg chg="del">
            <ac:chgData name="Josh Cooper" userId="daecdff2-2c86-45d5-9dc5-33d360948956" providerId="ADAL" clId="{946C4236-5933-43D0-860F-B065EE443FCF}" dt="2022-07-15T14:52:35.917" v="1176"/>
            <ac:spMkLst>
              <pc:docMk/>
              <pc:sldMasterMk cId="495016549" sldId="2147483648"/>
              <pc:sldLayoutMk cId="2583305497" sldId="2147483660"/>
              <ac:spMk id="4" creationId="{5E3DA2A6-341B-48A8-8B4B-39E0C03E5A93}"/>
            </ac:spMkLst>
          </pc:spChg>
          <pc:picChg chg="del">
            <ac:chgData name="Josh Cooper" userId="daecdff2-2c86-45d5-9dc5-33d360948956" providerId="ADAL" clId="{946C4236-5933-43D0-860F-B065EE443FCF}" dt="2022-07-15T14:52:35.917" v="1172"/>
            <ac:picMkLst>
              <pc:docMk/>
              <pc:sldMasterMk cId="495016549" sldId="2147483648"/>
              <pc:sldLayoutMk cId="2583305497" sldId="2147483660"/>
              <ac:picMk id="2" creationId="{12547741-FF4C-4771-B26E-3B6555D53813}"/>
            </ac:picMkLst>
          </pc:picChg>
        </pc:sldLayoutChg>
        <pc:sldLayoutChg chg="delSp del mod">
          <pc:chgData name="Josh Cooper" userId="daecdff2-2c86-45d5-9dc5-33d360948956" providerId="ADAL" clId="{946C4236-5933-43D0-860F-B065EE443FCF}" dt="2022-07-15T14:52:35.886" v="1151" actId="2696"/>
          <pc:sldLayoutMkLst>
            <pc:docMk/>
            <pc:sldMasterMk cId="495016549" sldId="2147483648"/>
            <pc:sldLayoutMk cId="1531337881" sldId="2147483661"/>
          </pc:sldLayoutMkLst>
          <pc:spChg chg="del">
            <ac:chgData name="Josh Cooper" userId="daecdff2-2c86-45d5-9dc5-33d360948956" providerId="ADAL" clId="{946C4236-5933-43D0-860F-B065EE443FCF}" dt="2022-07-15T14:52:35.870" v="1150"/>
            <ac:spMkLst>
              <pc:docMk/>
              <pc:sldMasterMk cId="495016549" sldId="2147483648"/>
              <pc:sldLayoutMk cId="1531337881" sldId="2147483661"/>
              <ac:spMk id="3" creationId="{843FD7F2-83E7-4D0E-8468-346F70AC817F}"/>
            </ac:spMkLst>
          </pc:spChg>
          <pc:picChg chg="del">
            <ac:chgData name="Josh Cooper" userId="daecdff2-2c86-45d5-9dc5-33d360948956" providerId="ADAL" clId="{946C4236-5933-43D0-860F-B065EE443FCF}" dt="2022-07-15T14:52:35.870" v="1148"/>
            <ac:picMkLst>
              <pc:docMk/>
              <pc:sldMasterMk cId="495016549" sldId="2147483648"/>
              <pc:sldLayoutMk cId="1531337881" sldId="2147483661"/>
              <ac:picMk id="2" creationId="{5327197A-D9D3-4F47-B570-B4A246F1515D}"/>
            </ac:picMkLst>
          </pc:picChg>
        </pc:sldLayoutChg>
        <pc:sldLayoutChg chg="delSp del mod">
          <pc:chgData name="Josh Cooper" userId="daecdff2-2c86-45d5-9dc5-33d360948956" providerId="ADAL" clId="{946C4236-5933-43D0-860F-B065EE443FCF}" dt="2022-07-15T14:52:35.870" v="1146" actId="2696"/>
          <pc:sldLayoutMkLst>
            <pc:docMk/>
            <pc:sldMasterMk cId="495016549" sldId="2147483648"/>
            <pc:sldLayoutMk cId="2825286768" sldId="2147483662"/>
          </pc:sldLayoutMkLst>
          <pc:spChg chg="del">
            <ac:chgData name="Josh Cooper" userId="daecdff2-2c86-45d5-9dc5-33d360948956" providerId="ADAL" clId="{946C4236-5933-43D0-860F-B065EE443FCF}" dt="2022-07-15T14:52:35.870" v="1143"/>
            <ac:spMkLst>
              <pc:docMk/>
              <pc:sldMasterMk cId="495016549" sldId="2147483648"/>
              <pc:sldLayoutMk cId="2825286768" sldId="2147483662"/>
              <ac:spMk id="8" creationId="{7C96F5F3-DC0F-447C-B563-F86AB49DA749}"/>
            </ac:spMkLst>
          </pc:spChg>
          <pc:spChg chg="del">
            <ac:chgData name="Josh Cooper" userId="daecdff2-2c86-45d5-9dc5-33d360948956" providerId="ADAL" clId="{946C4236-5933-43D0-860F-B065EE443FCF}" dt="2022-07-15T14:52:35.870" v="1145"/>
            <ac:spMkLst>
              <pc:docMk/>
              <pc:sldMasterMk cId="495016549" sldId="2147483648"/>
              <pc:sldLayoutMk cId="2825286768" sldId="2147483662"/>
              <ac:spMk id="9" creationId="{ED662F1D-A490-453F-8CC6-DB3C63B6A4A8}"/>
            </ac:spMkLst>
          </pc:spChg>
          <pc:picChg chg="del">
            <ac:chgData name="Josh Cooper" userId="daecdff2-2c86-45d5-9dc5-33d360948956" providerId="ADAL" clId="{946C4236-5933-43D0-860F-B065EE443FCF}" dt="2022-07-15T14:52:35.854" v="1141"/>
            <ac:picMkLst>
              <pc:docMk/>
              <pc:sldMasterMk cId="495016549" sldId="2147483648"/>
              <pc:sldLayoutMk cId="2825286768" sldId="2147483662"/>
              <ac:picMk id="3" creationId="{345FD33B-C175-4375-ABD5-9DE98571716D}"/>
            </ac:picMkLst>
          </pc:picChg>
        </pc:sldLayoutChg>
        <pc:sldLayoutChg chg="delSp del mod">
          <pc:chgData name="Josh Cooper" userId="daecdff2-2c86-45d5-9dc5-33d360948956" providerId="ADAL" clId="{946C4236-5933-43D0-860F-B065EE443FCF}" dt="2022-07-15T14:52:35.854" v="1139" actId="2696"/>
          <pc:sldLayoutMkLst>
            <pc:docMk/>
            <pc:sldMasterMk cId="495016549" sldId="2147483648"/>
            <pc:sldLayoutMk cId="3194694799" sldId="2147483663"/>
          </pc:sldLayoutMkLst>
          <pc:spChg chg="del">
            <ac:chgData name="Josh Cooper" userId="daecdff2-2c86-45d5-9dc5-33d360948956" providerId="ADAL" clId="{946C4236-5933-43D0-860F-B065EE443FCF}" dt="2022-07-15T14:52:35.854" v="1136"/>
            <ac:spMkLst>
              <pc:docMk/>
              <pc:sldMasterMk cId="495016549" sldId="2147483648"/>
              <pc:sldLayoutMk cId="3194694799" sldId="2147483663"/>
              <ac:spMk id="3" creationId="{57D61610-05EF-4361-BCBA-B4EABF43E345}"/>
            </ac:spMkLst>
          </pc:spChg>
          <pc:spChg chg="del">
            <ac:chgData name="Josh Cooper" userId="daecdff2-2c86-45d5-9dc5-33d360948956" providerId="ADAL" clId="{946C4236-5933-43D0-860F-B065EE443FCF}" dt="2022-07-15T14:52:35.854" v="1138"/>
            <ac:spMkLst>
              <pc:docMk/>
              <pc:sldMasterMk cId="495016549" sldId="2147483648"/>
              <pc:sldLayoutMk cId="3194694799" sldId="2147483663"/>
              <ac:spMk id="4" creationId="{4C6E56ED-9130-4CCB-9943-043EDEF7FB2D}"/>
            </ac:spMkLst>
          </pc:spChg>
          <pc:picChg chg="del">
            <ac:chgData name="Josh Cooper" userId="daecdff2-2c86-45d5-9dc5-33d360948956" providerId="ADAL" clId="{946C4236-5933-43D0-860F-B065EE443FCF}" dt="2022-07-15T14:52:35.854" v="1134"/>
            <ac:picMkLst>
              <pc:docMk/>
              <pc:sldMasterMk cId="495016549" sldId="2147483648"/>
              <pc:sldLayoutMk cId="3194694799" sldId="2147483663"/>
              <ac:picMk id="2" creationId="{CB0EEAFF-F06A-4801-A07F-9CD6D4771226}"/>
            </ac:picMkLst>
          </pc:picChg>
        </pc:sldLayoutChg>
        <pc:sldLayoutChg chg="delSp del mod">
          <pc:chgData name="Josh Cooper" userId="daecdff2-2c86-45d5-9dc5-33d360948956" providerId="ADAL" clId="{946C4236-5933-43D0-860F-B065EE443FCF}" dt="2022-07-15T14:52:35.823" v="1113" actId="2696"/>
          <pc:sldLayoutMkLst>
            <pc:docMk/>
            <pc:sldMasterMk cId="495016549" sldId="2147483648"/>
            <pc:sldLayoutMk cId="488349341" sldId="2147483664"/>
          </pc:sldLayoutMkLst>
          <pc:spChg chg="del">
            <ac:chgData name="Josh Cooper" userId="daecdff2-2c86-45d5-9dc5-33d360948956" providerId="ADAL" clId="{946C4236-5933-43D0-860F-B065EE443FCF}" dt="2022-07-15T14:52:35.808" v="1112"/>
            <ac:spMkLst>
              <pc:docMk/>
              <pc:sldMasterMk cId="495016549" sldId="2147483648"/>
              <pc:sldLayoutMk cId="488349341" sldId="2147483664"/>
              <ac:spMk id="3" creationId="{4C5CCD2D-E1E8-47FA-87EE-0E3F993503BA}"/>
            </ac:spMkLst>
          </pc:spChg>
          <pc:picChg chg="del">
            <ac:chgData name="Josh Cooper" userId="daecdff2-2c86-45d5-9dc5-33d360948956" providerId="ADAL" clId="{946C4236-5933-43D0-860F-B065EE443FCF}" dt="2022-07-15T14:52:35.808" v="1110"/>
            <ac:picMkLst>
              <pc:docMk/>
              <pc:sldMasterMk cId="495016549" sldId="2147483648"/>
              <pc:sldLayoutMk cId="488349341" sldId="2147483664"/>
              <ac:picMk id="2" creationId="{60989F53-9705-4746-8B70-E3946B65A9E8}"/>
            </ac:picMkLst>
          </pc:picChg>
        </pc:sldLayoutChg>
        <pc:sldLayoutChg chg="delSp del mod">
          <pc:chgData name="Josh Cooper" userId="daecdff2-2c86-45d5-9dc5-33d360948956" providerId="ADAL" clId="{946C4236-5933-43D0-860F-B065EE443FCF}" dt="2022-07-15T14:52:35.808" v="1108" actId="2696"/>
          <pc:sldLayoutMkLst>
            <pc:docMk/>
            <pc:sldMasterMk cId="495016549" sldId="2147483648"/>
            <pc:sldLayoutMk cId="4053870172" sldId="2147483665"/>
          </pc:sldLayoutMkLst>
          <pc:spChg chg="del">
            <ac:chgData name="Josh Cooper" userId="daecdff2-2c86-45d5-9dc5-33d360948956" providerId="ADAL" clId="{946C4236-5933-43D0-860F-B065EE443FCF}" dt="2022-07-15T14:52:35.792" v="1105"/>
            <ac:spMkLst>
              <pc:docMk/>
              <pc:sldMasterMk cId="495016549" sldId="2147483648"/>
              <pc:sldLayoutMk cId="4053870172" sldId="2147483665"/>
              <ac:spMk id="8" creationId="{3E4E1AEF-5797-4A04-A9A2-34439313FE1A}"/>
            </ac:spMkLst>
          </pc:spChg>
          <pc:spChg chg="del">
            <ac:chgData name="Josh Cooper" userId="daecdff2-2c86-45d5-9dc5-33d360948956" providerId="ADAL" clId="{946C4236-5933-43D0-860F-B065EE443FCF}" dt="2022-07-15T14:52:35.808" v="1107"/>
            <ac:spMkLst>
              <pc:docMk/>
              <pc:sldMasterMk cId="495016549" sldId="2147483648"/>
              <pc:sldLayoutMk cId="4053870172" sldId="2147483665"/>
              <ac:spMk id="9" creationId="{C85E29F4-3D6D-4092-83CF-B0C877AF37E6}"/>
            </ac:spMkLst>
          </pc:spChg>
          <pc:picChg chg="del">
            <ac:chgData name="Josh Cooper" userId="daecdff2-2c86-45d5-9dc5-33d360948956" providerId="ADAL" clId="{946C4236-5933-43D0-860F-B065EE443FCF}" dt="2022-07-15T14:52:35.792" v="1103"/>
            <ac:picMkLst>
              <pc:docMk/>
              <pc:sldMasterMk cId="495016549" sldId="2147483648"/>
              <pc:sldLayoutMk cId="4053870172" sldId="2147483665"/>
              <ac:picMk id="3" creationId="{35D24CA8-BCAC-4996-BA1E-89CC913EB8E2}"/>
            </ac:picMkLst>
          </pc:picChg>
        </pc:sldLayoutChg>
        <pc:sldLayoutChg chg="delSp del mod">
          <pc:chgData name="Josh Cooper" userId="daecdff2-2c86-45d5-9dc5-33d360948956" providerId="ADAL" clId="{946C4236-5933-43D0-860F-B065EE443FCF}" dt="2022-07-15T14:52:35.792" v="1101" actId="2696"/>
          <pc:sldLayoutMkLst>
            <pc:docMk/>
            <pc:sldMasterMk cId="495016549" sldId="2147483648"/>
            <pc:sldLayoutMk cId="3908615846" sldId="2147483666"/>
          </pc:sldLayoutMkLst>
          <pc:spChg chg="del">
            <ac:chgData name="Josh Cooper" userId="daecdff2-2c86-45d5-9dc5-33d360948956" providerId="ADAL" clId="{946C4236-5933-43D0-860F-B065EE443FCF}" dt="2022-07-15T14:52:35.792" v="1098"/>
            <ac:spMkLst>
              <pc:docMk/>
              <pc:sldMasterMk cId="495016549" sldId="2147483648"/>
              <pc:sldLayoutMk cId="3908615846" sldId="2147483666"/>
              <ac:spMk id="4" creationId="{4DDB95D4-257D-4844-BADA-F2D103583181}"/>
            </ac:spMkLst>
          </pc:spChg>
          <pc:spChg chg="del">
            <ac:chgData name="Josh Cooper" userId="daecdff2-2c86-45d5-9dc5-33d360948956" providerId="ADAL" clId="{946C4236-5933-43D0-860F-B065EE443FCF}" dt="2022-07-15T14:52:35.792" v="1100"/>
            <ac:spMkLst>
              <pc:docMk/>
              <pc:sldMasterMk cId="495016549" sldId="2147483648"/>
              <pc:sldLayoutMk cId="3908615846" sldId="2147483666"/>
              <ac:spMk id="5" creationId="{0C2713C1-D3D5-4A4F-8FF9-8F12E8CE926E}"/>
            </ac:spMkLst>
          </pc:spChg>
          <pc:picChg chg="del">
            <ac:chgData name="Josh Cooper" userId="daecdff2-2c86-45d5-9dc5-33d360948956" providerId="ADAL" clId="{946C4236-5933-43D0-860F-B065EE443FCF}" dt="2022-07-15T14:52:35.792" v="1096"/>
            <ac:picMkLst>
              <pc:docMk/>
              <pc:sldMasterMk cId="495016549" sldId="2147483648"/>
              <pc:sldLayoutMk cId="3908615846" sldId="2147483666"/>
              <ac:picMk id="3" creationId="{95307FCB-7FE7-4AF6-A340-766EDFB2B4D7}"/>
            </ac:picMkLst>
          </pc:picChg>
        </pc:sldLayoutChg>
        <pc:sldLayoutChg chg="delSp del mod">
          <pc:chgData name="Josh Cooper" userId="daecdff2-2c86-45d5-9dc5-33d360948956" providerId="ADAL" clId="{946C4236-5933-43D0-860F-B065EE443FCF}" dt="2022-07-15T14:52:35.745" v="1075" actId="2696"/>
          <pc:sldLayoutMkLst>
            <pc:docMk/>
            <pc:sldMasterMk cId="495016549" sldId="2147483648"/>
            <pc:sldLayoutMk cId="783749186" sldId="2147483667"/>
          </pc:sldLayoutMkLst>
          <pc:spChg chg="del">
            <ac:chgData name="Josh Cooper" userId="daecdff2-2c86-45d5-9dc5-33d360948956" providerId="ADAL" clId="{946C4236-5933-43D0-860F-B065EE443FCF}" dt="2022-07-15T14:52:35.745" v="1074"/>
            <ac:spMkLst>
              <pc:docMk/>
              <pc:sldMasterMk cId="495016549" sldId="2147483648"/>
              <pc:sldLayoutMk cId="783749186" sldId="2147483667"/>
              <ac:spMk id="3" creationId="{6D4F3FC0-B59B-465F-8DCB-ABA94BBFCE07}"/>
            </ac:spMkLst>
          </pc:spChg>
          <pc:picChg chg="del">
            <ac:chgData name="Josh Cooper" userId="daecdff2-2c86-45d5-9dc5-33d360948956" providerId="ADAL" clId="{946C4236-5933-43D0-860F-B065EE443FCF}" dt="2022-07-15T14:52:35.745" v="1072"/>
            <ac:picMkLst>
              <pc:docMk/>
              <pc:sldMasterMk cId="495016549" sldId="2147483648"/>
              <pc:sldLayoutMk cId="783749186" sldId="2147483667"/>
              <ac:picMk id="2" creationId="{3AAAE974-797A-49C5-A8E9-910FC403736B}"/>
            </ac:picMkLst>
          </pc:picChg>
        </pc:sldLayoutChg>
        <pc:sldLayoutChg chg="delSp del mod">
          <pc:chgData name="Josh Cooper" userId="daecdff2-2c86-45d5-9dc5-33d360948956" providerId="ADAL" clId="{946C4236-5933-43D0-860F-B065EE443FCF}" dt="2022-07-15T14:52:36.089" v="1286" actId="2696"/>
          <pc:sldLayoutMkLst>
            <pc:docMk/>
            <pc:sldMasterMk cId="495016549" sldId="2147483648"/>
            <pc:sldLayoutMk cId="317522747" sldId="2147483669"/>
          </pc:sldLayoutMkLst>
          <pc:spChg chg="del">
            <ac:chgData name="Josh Cooper" userId="daecdff2-2c86-45d5-9dc5-33d360948956" providerId="ADAL" clId="{946C4236-5933-43D0-860F-B065EE443FCF}" dt="2022-07-15T14:52:36.089" v="1283"/>
            <ac:spMkLst>
              <pc:docMk/>
              <pc:sldMasterMk cId="495016549" sldId="2147483648"/>
              <pc:sldLayoutMk cId="317522747" sldId="2147483669"/>
              <ac:spMk id="3" creationId="{DFFC5C3F-0E06-4616-B9AE-24FDF255647C}"/>
            </ac:spMkLst>
          </pc:spChg>
          <pc:spChg chg="del">
            <ac:chgData name="Josh Cooper" userId="daecdff2-2c86-45d5-9dc5-33d360948956" providerId="ADAL" clId="{946C4236-5933-43D0-860F-B065EE443FCF}" dt="2022-07-15T14:52:36.089" v="1285"/>
            <ac:spMkLst>
              <pc:docMk/>
              <pc:sldMasterMk cId="495016549" sldId="2147483648"/>
              <pc:sldLayoutMk cId="317522747" sldId="2147483669"/>
              <ac:spMk id="6" creationId="{EBD1FAEE-489F-4553-A82D-A0F68FD77CED}"/>
            </ac:spMkLst>
          </pc:spChg>
          <pc:picChg chg="del">
            <ac:chgData name="Josh Cooper" userId="daecdff2-2c86-45d5-9dc5-33d360948956" providerId="ADAL" clId="{946C4236-5933-43D0-860F-B065EE443FCF}" dt="2022-07-15T14:52:36.073" v="1281"/>
            <ac:picMkLst>
              <pc:docMk/>
              <pc:sldMasterMk cId="495016549" sldId="2147483648"/>
              <pc:sldLayoutMk cId="317522747" sldId="2147483669"/>
              <ac:picMk id="5" creationId="{EDE0BF20-1272-4A66-8D7B-C98EEFAAFACF}"/>
            </ac:picMkLst>
          </pc:picChg>
        </pc:sldLayoutChg>
        <pc:sldLayoutChg chg="delSp del mod">
          <pc:chgData name="Josh Cooper" userId="daecdff2-2c86-45d5-9dc5-33d360948956" providerId="ADAL" clId="{946C4236-5933-43D0-860F-B065EE443FCF}" dt="2022-07-15T14:52:36.073" v="1279" actId="2696"/>
          <pc:sldLayoutMkLst>
            <pc:docMk/>
            <pc:sldMasterMk cId="495016549" sldId="2147483648"/>
            <pc:sldLayoutMk cId="1100474013" sldId="2147483670"/>
          </pc:sldLayoutMkLst>
          <pc:spChg chg="del">
            <ac:chgData name="Josh Cooper" userId="daecdff2-2c86-45d5-9dc5-33d360948956" providerId="ADAL" clId="{946C4236-5933-43D0-860F-B065EE443FCF}" dt="2022-07-15T14:52:36.073" v="1278"/>
            <ac:spMkLst>
              <pc:docMk/>
              <pc:sldMasterMk cId="495016549" sldId="2147483648"/>
              <pc:sldLayoutMk cId="1100474013" sldId="2147483670"/>
              <ac:spMk id="8" creationId="{4EA25F86-9891-481D-B0B2-8D0E62C3CAD2}"/>
            </ac:spMkLst>
          </pc:spChg>
          <pc:picChg chg="del">
            <ac:chgData name="Josh Cooper" userId="daecdff2-2c86-45d5-9dc5-33d360948956" providerId="ADAL" clId="{946C4236-5933-43D0-860F-B065EE443FCF}" dt="2022-07-15T14:52:36.073" v="1276"/>
            <ac:picMkLst>
              <pc:docMk/>
              <pc:sldMasterMk cId="495016549" sldId="2147483648"/>
              <pc:sldLayoutMk cId="1100474013" sldId="2147483670"/>
              <ac:picMk id="6" creationId="{54D29493-C804-4451-B118-2E791354C522}"/>
            </ac:picMkLst>
          </pc:picChg>
        </pc:sldLayoutChg>
        <pc:sldLayoutChg chg="delSp del mod">
          <pc:chgData name="Josh Cooper" userId="daecdff2-2c86-45d5-9dc5-33d360948956" providerId="ADAL" clId="{946C4236-5933-43D0-860F-B065EE443FCF}" dt="2022-07-15T14:52:36.026" v="1246" actId="2696"/>
          <pc:sldLayoutMkLst>
            <pc:docMk/>
            <pc:sldMasterMk cId="495016549" sldId="2147483648"/>
            <pc:sldLayoutMk cId="2622775588" sldId="2147483671"/>
          </pc:sldLayoutMkLst>
          <pc:spChg chg="del">
            <ac:chgData name="Josh Cooper" userId="daecdff2-2c86-45d5-9dc5-33d360948956" providerId="ADAL" clId="{946C4236-5933-43D0-860F-B065EE443FCF}" dt="2022-07-15T14:52:36.026" v="1243"/>
            <ac:spMkLst>
              <pc:docMk/>
              <pc:sldMasterMk cId="495016549" sldId="2147483648"/>
              <pc:sldLayoutMk cId="2622775588" sldId="2147483671"/>
              <ac:spMk id="3" creationId="{DFFC5C3F-0E06-4616-B9AE-24FDF255647C}"/>
            </ac:spMkLst>
          </pc:spChg>
          <pc:spChg chg="del">
            <ac:chgData name="Josh Cooper" userId="daecdff2-2c86-45d5-9dc5-33d360948956" providerId="ADAL" clId="{946C4236-5933-43D0-860F-B065EE443FCF}" dt="2022-07-15T14:52:36.026" v="1245"/>
            <ac:spMkLst>
              <pc:docMk/>
              <pc:sldMasterMk cId="495016549" sldId="2147483648"/>
              <pc:sldLayoutMk cId="2622775588" sldId="2147483671"/>
              <ac:spMk id="6" creationId="{EBD1FAEE-489F-4553-A82D-A0F68FD77CED}"/>
            </ac:spMkLst>
          </pc:spChg>
          <pc:picChg chg="del">
            <ac:chgData name="Josh Cooper" userId="daecdff2-2c86-45d5-9dc5-33d360948956" providerId="ADAL" clId="{946C4236-5933-43D0-860F-B065EE443FCF}" dt="2022-07-15T14:52:36.026" v="1241"/>
            <ac:picMkLst>
              <pc:docMk/>
              <pc:sldMasterMk cId="495016549" sldId="2147483648"/>
              <pc:sldLayoutMk cId="2622775588" sldId="2147483671"/>
              <ac:picMk id="5" creationId="{EDE0BF20-1272-4A66-8D7B-C98EEFAAFACF}"/>
            </ac:picMkLst>
          </pc:picChg>
        </pc:sldLayoutChg>
        <pc:sldLayoutChg chg="delSp del mod">
          <pc:chgData name="Josh Cooper" userId="daecdff2-2c86-45d5-9dc5-33d360948956" providerId="ADAL" clId="{946C4236-5933-43D0-860F-B065EE443FCF}" dt="2022-07-15T14:52:36.011" v="1239" actId="2696"/>
          <pc:sldLayoutMkLst>
            <pc:docMk/>
            <pc:sldMasterMk cId="495016549" sldId="2147483648"/>
            <pc:sldLayoutMk cId="806043131" sldId="2147483672"/>
          </pc:sldLayoutMkLst>
          <pc:spChg chg="del">
            <ac:chgData name="Josh Cooper" userId="daecdff2-2c86-45d5-9dc5-33d360948956" providerId="ADAL" clId="{946C4236-5933-43D0-860F-B065EE443FCF}" dt="2022-07-15T14:52:36.011" v="1238"/>
            <ac:spMkLst>
              <pc:docMk/>
              <pc:sldMasterMk cId="495016549" sldId="2147483648"/>
              <pc:sldLayoutMk cId="806043131" sldId="2147483672"/>
              <ac:spMk id="4" creationId="{7DDBDCE6-E92B-4A64-8E30-4DD371889BFC}"/>
            </ac:spMkLst>
          </pc:spChg>
          <pc:picChg chg="del">
            <ac:chgData name="Josh Cooper" userId="daecdff2-2c86-45d5-9dc5-33d360948956" providerId="ADAL" clId="{946C4236-5933-43D0-860F-B065EE443FCF}" dt="2022-07-15T14:52:36.011" v="1236"/>
            <ac:picMkLst>
              <pc:docMk/>
              <pc:sldMasterMk cId="495016549" sldId="2147483648"/>
              <pc:sldLayoutMk cId="806043131" sldId="2147483672"/>
              <ac:picMk id="6" creationId="{54D29493-C804-4451-B118-2E791354C522}"/>
            </ac:picMkLst>
          </pc:picChg>
        </pc:sldLayoutChg>
        <pc:sldLayoutChg chg="delSp del mod">
          <pc:chgData name="Josh Cooper" userId="daecdff2-2c86-45d5-9dc5-33d360948956" providerId="ADAL" clId="{946C4236-5933-43D0-860F-B065EE443FCF}" dt="2022-07-15T14:52:35.964" v="1208" actId="2696"/>
          <pc:sldLayoutMkLst>
            <pc:docMk/>
            <pc:sldMasterMk cId="495016549" sldId="2147483648"/>
            <pc:sldLayoutMk cId="1433944187" sldId="2147483673"/>
          </pc:sldLayoutMkLst>
          <pc:spChg chg="del">
            <ac:chgData name="Josh Cooper" userId="daecdff2-2c86-45d5-9dc5-33d360948956" providerId="ADAL" clId="{946C4236-5933-43D0-860F-B065EE443FCF}" dt="2022-07-15T14:52:35.964" v="1205"/>
            <ac:spMkLst>
              <pc:docMk/>
              <pc:sldMasterMk cId="495016549" sldId="2147483648"/>
              <pc:sldLayoutMk cId="1433944187" sldId="2147483673"/>
              <ac:spMk id="3" creationId="{DFFC5C3F-0E06-4616-B9AE-24FDF255647C}"/>
            </ac:spMkLst>
          </pc:spChg>
          <pc:spChg chg="del">
            <ac:chgData name="Josh Cooper" userId="daecdff2-2c86-45d5-9dc5-33d360948956" providerId="ADAL" clId="{946C4236-5933-43D0-860F-B065EE443FCF}" dt="2022-07-15T14:52:35.964" v="1207"/>
            <ac:spMkLst>
              <pc:docMk/>
              <pc:sldMasterMk cId="495016549" sldId="2147483648"/>
              <pc:sldLayoutMk cId="1433944187" sldId="2147483673"/>
              <ac:spMk id="6" creationId="{EBD1FAEE-489F-4553-A82D-A0F68FD77CED}"/>
            </ac:spMkLst>
          </pc:spChg>
          <pc:picChg chg="del">
            <ac:chgData name="Josh Cooper" userId="daecdff2-2c86-45d5-9dc5-33d360948956" providerId="ADAL" clId="{946C4236-5933-43D0-860F-B065EE443FCF}" dt="2022-07-15T14:52:35.964" v="1203"/>
            <ac:picMkLst>
              <pc:docMk/>
              <pc:sldMasterMk cId="495016549" sldId="2147483648"/>
              <pc:sldLayoutMk cId="1433944187" sldId="2147483673"/>
              <ac:picMk id="5" creationId="{EDE0BF20-1272-4A66-8D7B-C98EEFAAFACF}"/>
            </ac:picMkLst>
          </pc:picChg>
        </pc:sldLayoutChg>
        <pc:sldLayoutChg chg="delSp del mod">
          <pc:chgData name="Josh Cooper" userId="daecdff2-2c86-45d5-9dc5-33d360948956" providerId="ADAL" clId="{946C4236-5933-43D0-860F-B065EE443FCF}" dt="2022-07-15T14:52:35.964" v="1201" actId="2696"/>
          <pc:sldLayoutMkLst>
            <pc:docMk/>
            <pc:sldMasterMk cId="495016549" sldId="2147483648"/>
            <pc:sldLayoutMk cId="1190402551" sldId="2147483674"/>
          </pc:sldLayoutMkLst>
          <pc:spChg chg="del">
            <ac:chgData name="Josh Cooper" userId="daecdff2-2c86-45d5-9dc5-33d360948956" providerId="ADAL" clId="{946C4236-5933-43D0-860F-B065EE443FCF}" dt="2022-07-15T14:52:35.948" v="1200"/>
            <ac:spMkLst>
              <pc:docMk/>
              <pc:sldMasterMk cId="495016549" sldId="2147483648"/>
              <pc:sldLayoutMk cId="1190402551" sldId="2147483674"/>
              <ac:spMk id="4" creationId="{7DDBDCE6-E92B-4A64-8E30-4DD371889BFC}"/>
            </ac:spMkLst>
          </pc:spChg>
          <pc:picChg chg="del">
            <ac:chgData name="Josh Cooper" userId="daecdff2-2c86-45d5-9dc5-33d360948956" providerId="ADAL" clId="{946C4236-5933-43D0-860F-B065EE443FCF}" dt="2022-07-15T14:52:35.948" v="1198"/>
            <ac:picMkLst>
              <pc:docMk/>
              <pc:sldMasterMk cId="495016549" sldId="2147483648"/>
              <pc:sldLayoutMk cId="1190402551" sldId="2147483674"/>
              <ac:picMk id="6" creationId="{54D29493-C804-4451-B118-2E791354C522}"/>
            </ac:picMkLst>
          </pc:picChg>
        </pc:sldLayoutChg>
        <pc:sldLayoutChg chg="delSp del mod">
          <pc:chgData name="Josh Cooper" userId="daecdff2-2c86-45d5-9dc5-33d360948956" providerId="ADAL" clId="{946C4236-5933-43D0-860F-B065EE443FCF}" dt="2022-07-15T14:52:35.917" v="1170" actId="2696"/>
          <pc:sldLayoutMkLst>
            <pc:docMk/>
            <pc:sldMasterMk cId="495016549" sldId="2147483648"/>
            <pc:sldLayoutMk cId="3041086344" sldId="2147483675"/>
          </pc:sldLayoutMkLst>
          <pc:spChg chg="del">
            <ac:chgData name="Josh Cooper" userId="daecdff2-2c86-45d5-9dc5-33d360948956" providerId="ADAL" clId="{946C4236-5933-43D0-860F-B065EE443FCF}" dt="2022-07-15T14:52:35.901" v="1167"/>
            <ac:spMkLst>
              <pc:docMk/>
              <pc:sldMasterMk cId="495016549" sldId="2147483648"/>
              <pc:sldLayoutMk cId="3041086344" sldId="2147483675"/>
              <ac:spMk id="3" creationId="{DFFC5C3F-0E06-4616-B9AE-24FDF255647C}"/>
            </ac:spMkLst>
          </pc:spChg>
          <pc:spChg chg="del">
            <ac:chgData name="Josh Cooper" userId="daecdff2-2c86-45d5-9dc5-33d360948956" providerId="ADAL" clId="{946C4236-5933-43D0-860F-B065EE443FCF}" dt="2022-07-15T14:52:35.901" v="1169"/>
            <ac:spMkLst>
              <pc:docMk/>
              <pc:sldMasterMk cId="495016549" sldId="2147483648"/>
              <pc:sldLayoutMk cId="3041086344" sldId="2147483675"/>
              <ac:spMk id="6" creationId="{EBD1FAEE-489F-4553-A82D-A0F68FD77CED}"/>
            </ac:spMkLst>
          </pc:spChg>
          <pc:picChg chg="del">
            <ac:chgData name="Josh Cooper" userId="daecdff2-2c86-45d5-9dc5-33d360948956" providerId="ADAL" clId="{946C4236-5933-43D0-860F-B065EE443FCF}" dt="2022-07-15T14:52:35.901" v="1165"/>
            <ac:picMkLst>
              <pc:docMk/>
              <pc:sldMasterMk cId="495016549" sldId="2147483648"/>
              <pc:sldLayoutMk cId="3041086344" sldId="2147483675"/>
              <ac:picMk id="5" creationId="{EDE0BF20-1272-4A66-8D7B-C98EEFAAFACF}"/>
            </ac:picMkLst>
          </pc:picChg>
        </pc:sldLayoutChg>
        <pc:sldLayoutChg chg="delSp del mod">
          <pc:chgData name="Josh Cooper" userId="daecdff2-2c86-45d5-9dc5-33d360948956" providerId="ADAL" clId="{946C4236-5933-43D0-860F-B065EE443FCF}" dt="2022-07-15T14:52:35.901" v="1163" actId="2696"/>
          <pc:sldLayoutMkLst>
            <pc:docMk/>
            <pc:sldMasterMk cId="495016549" sldId="2147483648"/>
            <pc:sldLayoutMk cId="2986531491" sldId="2147483676"/>
          </pc:sldLayoutMkLst>
          <pc:spChg chg="del">
            <ac:chgData name="Josh Cooper" userId="daecdff2-2c86-45d5-9dc5-33d360948956" providerId="ADAL" clId="{946C4236-5933-43D0-860F-B065EE443FCF}" dt="2022-07-15T14:52:35.901" v="1162"/>
            <ac:spMkLst>
              <pc:docMk/>
              <pc:sldMasterMk cId="495016549" sldId="2147483648"/>
              <pc:sldLayoutMk cId="2986531491" sldId="2147483676"/>
              <ac:spMk id="4" creationId="{7DDBDCE6-E92B-4A64-8E30-4DD371889BFC}"/>
            </ac:spMkLst>
          </pc:spChg>
          <pc:picChg chg="del">
            <ac:chgData name="Josh Cooper" userId="daecdff2-2c86-45d5-9dc5-33d360948956" providerId="ADAL" clId="{946C4236-5933-43D0-860F-B065EE443FCF}" dt="2022-07-15T14:52:35.886" v="1160"/>
            <ac:picMkLst>
              <pc:docMk/>
              <pc:sldMasterMk cId="495016549" sldId="2147483648"/>
              <pc:sldLayoutMk cId="2986531491" sldId="2147483676"/>
              <ac:picMk id="6" creationId="{54D29493-C804-4451-B118-2E791354C522}"/>
            </ac:picMkLst>
          </pc:picChg>
        </pc:sldLayoutChg>
        <pc:sldLayoutChg chg="delSp del mod">
          <pc:chgData name="Josh Cooper" userId="daecdff2-2c86-45d5-9dc5-33d360948956" providerId="ADAL" clId="{946C4236-5933-43D0-860F-B065EE443FCF}" dt="2022-07-15T14:52:35.854" v="1132" actId="2696"/>
          <pc:sldLayoutMkLst>
            <pc:docMk/>
            <pc:sldMasterMk cId="495016549" sldId="2147483648"/>
            <pc:sldLayoutMk cId="409742594" sldId="2147483677"/>
          </pc:sldLayoutMkLst>
          <pc:spChg chg="del">
            <ac:chgData name="Josh Cooper" userId="daecdff2-2c86-45d5-9dc5-33d360948956" providerId="ADAL" clId="{946C4236-5933-43D0-860F-B065EE443FCF}" dt="2022-07-15T14:52:35.839" v="1129"/>
            <ac:spMkLst>
              <pc:docMk/>
              <pc:sldMasterMk cId="495016549" sldId="2147483648"/>
              <pc:sldLayoutMk cId="409742594" sldId="2147483677"/>
              <ac:spMk id="3" creationId="{DFFC5C3F-0E06-4616-B9AE-24FDF255647C}"/>
            </ac:spMkLst>
          </pc:spChg>
          <pc:spChg chg="del">
            <ac:chgData name="Josh Cooper" userId="daecdff2-2c86-45d5-9dc5-33d360948956" providerId="ADAL" clId="{946C4236-5933-43D0-860F-B065EE443FCF}" dt="2022-07-15T14:52:35.839" v="1131"/>
            <ac:spMkLst>
              <pc:docMk/>
              <pc:sldMasterMk cId="495016549" sldId="2147483648"/>
              <pc:sldLayoutMk cId="409742594" sldId="2147483677"/>
              <ac:spMk id="6" creationId="{EBD1FAEE-489F-4553-A82D-A0F68FD77CED}"/>
            </ac:spMkLst>
          </pc:spChg>
          <pc:picChg chg="del">
            <ac:chgData name="Josh Cooper" userId="daecdff2-2c86-45d5-9dc5-33d360948956" providerId="ADAL" clId="{946C4236-5933-43D0-860F-B065EE443FCF}" dt="2022-07-15T14:52:35.839" v="1127"/>
            <ac:picMkLst>
              <pc:docMk/>
              <pc:sldMasterMk cId="495016549" sldId="2147483648"/>
              <pc:sldLayoutMk cId="409742594" sldId="2147483677"/>
              <ac:picMk id="5" creationId="{EDE0BF20-1272-4A66-8D7B-C98EEFAAFACF}"/>
            </ac:picMkLst>
          </pc:picChg>
        </pc:sldLayoutChg>
        <pc:sldLayoutChg chg="delSp del mod">
          <pc:chgData name="Josh Cooper" userId="daecdff2-2c86-45d5-9dc5-33d360948956" providerId="ADAL" clId="{946C4236-5933-43D0-860F-B065EE443FCF}" dt="2022-07-15T14:52:35.839" v="1125" actId="2696"/>
          <pc:sldLayoutMkLst>
            <pc:docMk/>
            <pc:sldMasterMk cId="495016549" sldId="2147483648"/>
            <pc:sldLayoutMk cId="2111782" sldId="2147483678"/>
          </pc:sldLayoutMkLst>
          <pc:spChg chg="del">
            <ac:chgData name="Josh Cooper" userId="daecdff2-2c86-45d5-9dc5-33d360948956" providerId="ADAL" clId="{946C4236-5933-43D0-860F-B065EE443FCF}" dt="2022-07-15T14:52:35.839" v="1124"/>
            <ac:spMkLst>
              <pc:docMk/>
              <pc:sldMasterMk cId="495016549" sldId="2147483648"/>
              <pc:sldLayoutMk cId="2111782" sldId="2147483678"/>
              <ac:spMk id="4" creationId="{7DDBDCE6-E92B-4A64-8E30-4DD371889BFC}"/>
            </ac:spMkLst>
          </pc:spChg>
          <pc:picChg chg="del">
            <ac:chgData name="Josh Cooper" userId="daecdff2-2c86-45d5-9dc5-33d360948956" providerId="ADAL" clId="{946C4236-5933-43D0-860F-B065EE443FCF}" dt="2022-07-15T14:52:35.823" v="1122"/>
            <ac:picMkLst>
              <pc:docMk/>
              <pc:sldMasterMk cId="495016549" sldId="2147483648"/>
              <pc:sldLayoutMk cId="2111782" sldId="2147483678"/>
              <ac:picMk id="6" creationId="{54D29493-C804-4451-B118-2E791354C522}"/>
            </ac:picMkLst>
          </pc:picChg>
        </pc:sldLayoutChg>
        <pc:sldLayoutChg chg="delSp del mod">
          <pc:chgData name="Josh Cooper" userId="daecdff2-2c86-45d5-9dc5-33d360948956" providerId="ADAL" clId="{946C4236-5933-43D0-860F-B065EE443FCF}" dt="2022-07-15T14:52:35.776" v="1094" actId="2696"/>
          <pc:sldLayoutMkLst>
            <pc:docMk/>
            <pc:sldMasterMk cId="495016549" sldId="2147483648"/>
            <pc:sldLayoutMk cId="1053637479" sldId="2147483679"/>
          </pc:sldLayoutMkLst>
          <pc:spChg chg="del">
            <ac:chgData name="Josh Cooper" userId="daecdff2-2c86-45d5-9dc5-33d360948956" providerId="ADAL" clId="{946C4236-5933-43D0-860F-B065EE443FCF}" dt="2022-07-15T14:52:35.776" v="1091"/>
            <ac:spMkLst>
              <pc:docMk/>
              <pc:sldMasterMk cId="495016549" sldId="2147483648"/>
              <pc:sldLayoutMk cId="1053637479" sldId="2147483679"/>
              <ac:spMk id="3" creationId="{DFFC5C3F-0E06-4616-B9AE-24FDF255647C}"/>
            </ac:spMkLst>
          </pc:spChg>
          <pc:spChg chg="del">
            <ac:chgData name="Josh Cooper" userId="daecdff2-2c86-45d5-9dc5-33d360948956" providerId="ADAL" clId="{946C4236-5933-43D0-860F-B065EE443FCF}" dt="2022-07-15T14:52:35.776" v="1093"/>
            <ac:spMkLst>
              <pc:docMk/>
              <pc:sldMasterMk cId="495016549" sldId="2147483648"/>
              <pc:sldLayoutMk cId="1053637479" sldId="2147483679"/>
              <ac:spMk id="6" creationId="{EBD1FAEE-489F-4553-A82D-A0F68FD77CED}"/>
            </ac:spMkLst>
          </pc:spChg>
          <pc:picChg chg="del">
            <ac:chgData name="Josh Cooper" userId="daecdff2-2c86-45d5-9dc5-33d360948956" providerId="ADAL" clId="{946C4236-5933-43D0-860F-B065EE443FCF}" dt="2022-07-15T14:52:35.776" v="1089"/>
            <ac:picMkLst>
              <pc:docMk/>
              <pc:sldMasterMk cId="495016549" sldId="2147483648"/>
              <pc:sldLayoutMk cId="1053637479" sldId="2147483679"/>
              <ac:picMk id="5" creationId="{EDE0BF20-1272-4A66-8D7B-C98EEFAAFACF}"/>
            </ac:picMkLst>
          </pc:picChg>
        </pc:sldLayoutChg>
        <pc:sldLayoutChg chg="delSp del mod">
          <pc:chgData name="Josh Cooper" userId="daecdff2-2c86-45d5-9dc5-33d360948956" providerId="ADAL" clId="{946C4236-5933-43D0-860F-B065EE443FCF}" dt="2022-07-15T14:52:35.776" v="1087" actId="2696"/>
          <pc:sldLayoutMkLst>
            <pc:docMk/>
            <pc:sldMasterMk cId="495016549" sldId="2147483648"/>
            <pc:sldLayoutMk cId="3884810019" sldId="2147483680"/>
          </pc:sldLayoutMkLst>
          <pc:spChg chg="del">
            <ac:chgData name="Josh Cooper" userId="daecdff2-2c86-45d5-9dc5-33d360948956" providerId="ADAL" clId="{946C4236-5933-43D0-860F-B065EE443FCF}" dt="2022-07-15T14:52:35.761" v="1086"/>
            <ac:spMkLst>
              <pc:docMk/>
              <pc:sldMasterMk cId="495016549" sldId="2147483648"/>
              <pc:sldLayoutMk cId="3884810019" sldId="2147483680"/>
              <ac:spMk id="4" creationId="{7DDBDCE6-E92B-4A64-8E30-4DD371889BFC}"/>
            </ac:spMkLst>
          </pc:spChg>
          <pc:picChg chg="del">
            <ac:chgData name="Josh Cooper" userId="daecdff2-2c86-45d5-9dc5-33d360948956" providerId="ADAL" clId="{946C4236-5933-43D0-860F-B065EE443FCF}" dt="2022-07-15T14:52:35.761" v="1084"/>
            <ac:picMkLst>
              <pc:docMk/>
              <pc:sldMasterMk cId="495016549" sldId="2147483648"/>
              <pc:sldLayoutMk cId="3884810019" sldId="2147483680"/>
              <ac:picMk id="6" creationId="{54D29493-C804-4451-B118-2E791354C522}"/>
            </ac:picMkLst>
          </pc:picChg>
        </pc:sldLayoutChg>
        <pc:sldLayoutChg chg="del">
          <pc:chgData name="Josh Cooper" userId="daecdff2-2c86-45d5-9dc5-33d360948956" providerId="ADAL" clId="{946C4236-5933-43D0-860F-B065EE443FCF}" dt="2022-07-15T14:52:35.745" v="1070" actId="2696"/>
          <pc:sldLayoutMkLst>
            <pc:docMk/>
            <pc:sldMasterMk cId="495016549" sldId="2147483648"/>
            <pc:sldLayoutMk cId="549332025" sldId="2147483686"/>
          </pc:sldLayoutMkLst>
        </pc:sldLayoutChg>
        <pc:sldLayoutChg chg="delSp del mod">
          <pc:chgData name="Josh Cooper" userId="daecdff2-2c86-45d5-9dc5-33d360948956" providerId="ADAL" clId="{946C4236-5933-43D0-860F-B065EE443FCF}" dt="2022-07-15T14:52:36.073" v="1274" actId="2696"/>
          <pc:sldLayoutMkLst>
            <pc:docMk/>
            <pc:sldMasterMk cId="495016549" sldId="2147483648"/>
            <pc:sldLayoutMk cId="375494879" sldId="2147483688"/>
          </pc:sldLayoutMkLst>
          <pc:spChg chg="del">
            <ac:chgData name="Josh Cooper" userId="daecdff2-2c86-45d5-9dc5-33d360948956" providerId="ADAL" clId="{946C4236-5933-43D0-860F-B065EE443FCF}" dt="2022-07-15T14:52:36.073" v="1271"/>
            <ac:spMkLst>
              <pc:docMk/>
              <pc:sldMasterMk cId="495016549" sldId="2147483648"/>
              <pc:sldLayoutMk cId="375494879" sldId="2147483688"/>
              <ac:spMk id="4" creationId="{C2E1C92A-870D-4E7D-A87D-67B056AD8ED6}"/>
            </ac:spMkLst>
          </pc:spChg>
          <pc:spChg chg="del">
            <ac:chgData name="Josh Cooper" userId="daecdff2-2c86-45d5-9dc5-33d360948956" providerId="ADAL" clId="{946C4236-5933-43D0-860F-B065EE443FCF}" dt="2022-07-15T14:52:36.073" v="1273"/>
            <ac:spMkLst>
              <pc:docMk/>
              <pc:sldMasterMk cId="495016549" sldId="2147483648"/>
              <pc:sldLayoutMk cId="375494879" sldId="2147483688"/>
              <ac:spMk id="5" creationId="{2BE1E4BE-9E0F-49CD-8833-49DCD09F9AC6}"/>
            </ac:spMkLst>
          </pc:spChg>
          <pc:picChg chg="del">
            <ac:chgData name="Josh Cooper" userId="daecdff2-2c86-45d5-9dc5-33d360948956" providerId="ADAL" clId="{946C4236-5933-43D0-860F-B065EE443FCF}" dt="2022-07-15T14:52:36.058" v="1269"/>
            <ac:picMkLst>
              <pc:docMk/>
              <pc:sldMasterMk cId="495016549" sldId="2147483648"/>
              <pc:sldLayoutMk cId="375494879" sldId="2147483688"/>
              <ac:picMk id="2" creationId="{FB96ACA1-465B-415F-A27E-AC4E52E0A31C}"/>
            </ac:picMkLst>
          </pc:picChg>
        </pc:sldLayoutChg>
        <pc:sldLayoutChg chg="delSp del mod">
          <pc:chgData name="Josh Cooper" userId="daecdff2-2c86-45d5-9dc5-33d360948956" providerId="ADAL" clId="{946C4236-5933-43D0-860F-B065EE443FCF}" dt="2022-07-15T14:52:36.011" v="1234" actId="2696"/>
          <pc:sldLayoutMkLst>
            <pc:docMk/>
            <pc:sldMasterMk cId="495016549" sldId="2147483648"/>
            <pc:sldLayoutMk cId="795150761" sldId="2147483689"/>
          </pc:sldLayoutMkLst>
          <pc:spChg chg="del">
            <ac:chgData name="Josh Cooper" userId="daecdff2-2c86-45d5-9dc5-33d360948956" providerId="ADAL" clId="{946C4236-5933-43D0-860F-B065EE443FCF}" dt="2022-07-15T14:52:36.011" v="1231"/>
            <ac:spMkLst>
              <pc:docMk/>
              <pc:sldMasterMk cId="495016549" sldId="2147483648"/>
              <pc:sldLayoutMk cId="795150761" sldId="2147483689"/>
              <ac:spMk id="4" creationId="{C2E1C92A-870D-4E7D-A87D-67B056AD8ED6}"/>
            </ac:spMkLst>
          </pc:spChg>
          <pc:spChg chg="del">
            <ac:chgData name="Josh Cooper" userId="daecdff2-2c86-45d5-9dc5-33d360948956" providerId="ADAL" clId="{946C4236-5933-43D0-860F-B065EE443FCF}" dt="2022-07-15T14:52:36.011" v="1233"/>
            <ac:spMkLst>
              <pc:docMk/>
              <pc:sldMasterMk cId="495016549" sldId="2147483648"/>
              <pc:sldLayoutMk cId="795150761" sldId="2147483689"/>
              <ac:spMk id="5" creationId="{2BE1E4BE-9E0F-49CD-8833-49DCD09F9AC6}"/>
            </ac:spMkLst>
          </pc:spChg>
          <pc:picChg chg="del">
            <ac:chgData name="Josh Cooper" userId="daecdff2-2c86-45d5-9dc5-33d360948956" providerId="ADAL" clId="{946C4236-5933-43D0-860F-B065EE443FCF}" dt="2022-07-15T14:52:35.995" v="1229"/>
            <ac:picMkLst>
              <pc:docMk/>
              <pc:sldMasterMk cId="495016549" sldId="2147483648"/>
              <pc:sldLayoutMk cId="795150761" sldId="2147483689"/>
              <ac:picMk id="2" creationId="{FB96ACA1-465B-415F-A27E-AC4E52E0A31C}"/>
            </ac:picMkLst>
          </pc:picChg>
        </pc:sldLayoutChg>
        <pc:sldLayoutChg chg="delSp del mod">
          <pc:chgData name="Josh Cooper" userId="daecdff2-2c86-45d5-9dc5-33d360948956" providerId="ADAL" clId="{946C4236-5933-43D0-860F-B065EE443FCF}" dt="2022-07-15T14:52:35.948" v="1196" actId="2696"/>
          <pc:sldLayoutMkLst>
            <pc:docMk/>
            <pc:sldMasterMk cId="495016549" sldId="2147483648"/>
            <pc:sldLayoutMk cId="2047887597" sldId="2147483690"/>
          </pc:sldLayoutMkLst>
          <pc:spChg chg="del">
            <ac:chgData name="Josh Cooper" userId="daecdff2-2c86-45d5-9dc5-33d360948956" providerId="ADAL" clId="{946C4236-5933-43D0-860F-B065EE443FCF}" dt="2022-07-15T14:52:35.948" v="1193"/>
            <ac:spMkLst>
              <pc:docMk/>
              <pc:sldMasterMk cId="495016549" sldId="2147483648"/>
              <pc:sldLayoutMk cId="2047887597" sldId="2147483690"/>
              <ac:spMk id="4" creationId="{C2E1C92A-870D-4E7D-A87D-67B056AD8ED6}"/>
            </ac:spMkLst>
          </pc:spChg>
          <pc:spChg chg="del">
            <ac:chgData name="Josh Cooper" userId="daecdff2-2c86-45d5-9dc5-33d360948956" providerId="ADAL" clId="{946C4236-5933-43D0-860F-B065EE443FCF}" dt="2022-07-15T14:52:35.948" v="1195"/>
            <ac:spMkLst>
              <pc:docMk/>
              <pc:sldMasterMk cId="495016549" sldId="2147483648"/>
              <pc:sldLayoutMk cId="2047887597" sldId="2147483690"/>
              <ac:spMk id="5" creationId="{2BE1E4BE-9E0F-49CD-8833-49DCD09F9AC6}"/>
            </ac:spMkLst>
          </pc:spChg>
          <pc:picChg chg="del">
            <ac:chgData name="Josh Cooper" userId="daecdff2-2c86-45d5-9dc5-33d360948956" providerId="ADAL" clId="{946C4236-5933-43D0-860F-B065EE443FCF}" dt="2022-07-15T14:52:35.948" v="1191"/>
            <ac:picMkLst>
              <pc:docMk/>
              <pc:sldMasterMk cId="495016549" sldId="2147483648"/>
              <pc:sldLayoutMk cId="2047887597" sldId="2147483690"/>
              <ac:picMk id="2" creationId="{FB96ACA1-465B-415F-A27E-AC4E52E0A31C}"/>
            </ac:picMkLst>
          </pc:picChg>
        </pc:sldLayoutChg>
        <pc:sldLayoutChg chg="delSp del mod">
          <pc:chgData name="Josh Cooper" userId="daecdff2-2c86-45d5-9dc5-33d360948956" providerId="ADAL" clId="{946C4236-5933-43D0-860F-B065EE443FCF}" dt="2022-07-15T14:52:35.886" v="1158" actId="2696"/>
          <pc:sldLayoutMkLst>
            <pc:docMk/>
            <pc:sldMasterMk cId="495016549" sldId="2147483648"/>
            <pc:sldLayoutMk cId="2967963696" sldId="2147483691"/>
          </pc:sldLayoutMkLst>
          <pc:spChg chg="del">
            <ac:chgData name="Josh Cooper" userId="daecdff2-2c86-45d5-9dc5-33d360948956" providerId="ADAL" clId="{946C4236-5933-43D0-860F-B065EE443FCF}" dt="2022-07-15T14:52:35.886" v="1155"/>
            <ac:spMkLst>
              <pc:docMk/>
              <pc:sldMasterMk cId="495016549" sldId="2147483648"/>
              <pc:sldLayoutMk cId="2967963696" sldId="2147483691"/>
              <ac:spMk id="4" creationId="{C2E1C92A-870D-4E7D-A87D-67B056AD8ED6}"/>
            </ac:spMkLst>
          </pc:spChg>
          <pc:spChg chg="del">
            <ac:chgData name="Josh Cooper" userId="daecdff2-2c86-45d5-9dc5-33d360948956" providerId="ADAL" clId="{946C4236-5933-43D0-860F-B065EE443FCF}" dt="2022-07-15T14:52:35.886" v="1157"/>
            <ac:spMkLst>
              <pc:docMk/>
              <pc:sldMasterMk cId="495016549" sldId="2147483648"/>
              <pc:sldLayoutMk cId="2967963696" sldId="2147483691"/>
              <ac:spMk id="5" creationId="{2BE1E4BE-9E0F-49CD-8833-49DCD09F9AC6}"/>
            </ac:spMkLst>
          </pc:spChg>
          <pc:picChg chg="del">
            <ac:chgData name="Josh Cooper" userId="daecdff2-2c86-45d5-9dc5-33d360948956" providerId="ADAL" clId="{946C4236-5933-43D0-860F-B065EE443FCF}" dt="2022-07-15T14:52:35.886" v="1153"/>
            <ac:picMkLst>
              <pc:docMk/>
              <pc:sldMasterMk cId="495016549" sldId="2147483648"/>
              <pc:sldLayoutMk cId="2967963696" sldId="2147483691"/>
              <ac:picMk id="2" creationId="{FB96ACA1-465B-415F-A27E-AC4E52E0A31C}"/>
            </ac:picMkLst>
          </pc:picChg>
        </pc:sldLayoutChg>
        <pc:sldLayoutChg chg="delSp del mod">
          <pc:chgData name="Josh Cooper" userId="daecdff2-2c86-45d5-9dc5-33d360948956" providerId="ADAL" clId="{946C4236-5933-43D0-860F-B065EE443FCF}" dt="2022-07-15T14:52:35.823" v="1120" actId="2696"/>
          <pc:sldLayoutMkLst>
            <pc:docMk/>
            <pc:sldMasterMk cId="495016549" sldId="2147483648"/>
            <pc:sldLayoutMk cId="1762023095" sldId="2147483692"/>
          </pc:sldLayoutMkLst>
          <pc:spChg chg="del">
            <ac:chgData name="Josh Cooper" userId="daecdff2-2c86-45d5-9dc5-33d360948956" providerId="ADAL" clId="{946C4236-5933-43D0-860F-B065EE443FCF}" dt="2022-07-15T14:52:35.823" v="1117"/>
            <ac:spMkLst>
              <pc:docMk/>
              <pc:sldMasterMk cId="495016549" sldId="2147483648"/>
              <pc:sldLayoutMk cId="1762023095" sldId="2147483692"/>
              <ac:spMk id="4" creationId="{C2E1C92A-870D-4E7D-A87D-67B056AD8ED6}"/>
            </ac:spMkLst>
          </pc:spChg>
          <pc:spChg chg="del">
            <ac:chgData name="Josh Cooper" userId="daecdff2-2c86-45d5-9dc5-33d360948956" providerId="ADAL" clId="{946C4236-5933-43D0-860F-B065EE443FCF}" dt="2022-07-15T14:52:35.823" v="1119"/>
            <ac:spMkLst>
              <pc:docMk/>
              <pc:sldMasterMk cId="495016549" sldId="2147483648"/>
              <pc:sldLayoutMk cId="1762023095" sldId="2147483692"/>
              <ac:spMk id="5" creationId="{2BE1E4BE-9E0F-49CD-8833-49DCD09F9AC6}"/>
            </ac:spMkLst>
          </pc:spChg>
          <pc:picChg chg="del">
            <ac:chgData name="Josh Cooper" userId="daecdff2-2c86-45d5-9dc5-33d360948956" providerId="ADAL" clId="{946C4236-5933-43D0-860F-B065EE443FCF}" dt="2022-07-15T14:52:35.823" v="1115"/>
            <ac:picMkLst>
              <pc:docMk/>
              <pc:sldMasterMk cId="495016549" sldId="2147483648"/>
              <pc:sldLayoutMk cId="1762023095" sldId="2147483692"/>
              <ac:picMk id="2" creationId="{FB96ACA1-465B-415F-A27E-AC4E52E0A31C}"/>
            </ac:picMkLst>
          </pc:picChg>
        </pc:sldLayoutChg>
        <pc:sldLayoutChg chg="delSp del mod">
          <pc:chgData name="Josh Cooper" userId="daecdff2-2c86-45d5-9dc5-33d360948956" providerId="ADAL" clId="{946C4236-5933-43D0-860F-B065EE443FCF}" dt="2022-07-15T14:52:35.761" v="1082" actId="2696"/>
          <pc:sldLayoutMkLst>
            <pc:docMk/>
            <pc:sldMasterMk cId="495016549" sldId="2147483648"/>
            <pc:sldLayoutMk cId="1985090895" sldId="2147483693"/>
          </pc:sldLayoutMkLst>
          <pc:spChg chg="del">
            <ac:chgData name="Josh Cooper" userId="daecdff2-2c86-45d5-9dc5-33d360948956" providerId="ADAL" clId="{946C4236-5933-43D0-860F-B065EE443FCF}" dt="2022-07-15T14:52:35.761" v="1079"/>
            <ac:spMkLst>
              <pc:docMk/>
              <pc:sldMasterMk cId="495016549" sldId="2147483648"/>
              <pc:sldLayoutMk cId="1985090895" sldId="2147483693"/>
              <ac:spMk id="4" creationId="{C2E1C92A-870D-4E7D-A87D-67B056AD8ED6}"/>
            </ac:spMkLst>
          </pc:spChg>
          <pc:spChg chg="del">
            <ac:chgData name="Josh Cooper" userId="daecdff2-2c86-45d5-9dc5-33d360948956" providerId="ADAL" clId="{946C4236-5933-43D0-860F-B065EE443FCF}" dt="2022-07-15T14:52:35.761" v="1081"/>
            <ac:spMkLst>
              <pc:docMk/>
              <pc:sldMasterMk cId="495016549" sldId="2147483648"/>
              <pc:sldLayoutMk cId="1985090895" sldId="2147483693"/>
              <ac:spMk id="5" creationId="{2BE1E4BE-9E0F-49CD-8833-49DCD09F9AC6}"/>
            </ac:spMkLst>
          </pc:spChg>
          <pc:picChg chg="del">
            <ac:chgData name="Josh Cooper" userId="daecdff2-2c86-45d5-9dc5-33d360948956" providerId="ADAL" clId="{946C4236-5933-43D0-860F-B065EE443FCF}" dt="2022-07-15T14:52:35.761" v="1077"/>
            <ac:picMkLst>
              <pc:docMk/>
              <pc:sldMasterMk cId="495016549" sldId="2147483648"/>
              <pc:sldLayoutMk cId="1985090895" sldId="2147483693"/>
              <ac:picMk id="2" creationId="{FB96ACA1-465B-415F-A27E-AC4E52E0A31C}"/>
            </ac:picMkLst>
          </pc:picChg>
        </pc:sldLayoutChg>
        <pc:sldLayoutChg chg="delSp mod">
          <pc:chgData name="Josh Cooper" userId="daecdff2-2c86-45d5-9dc5-33d360948956" providerId="ADAL" clId="{946C4236-5933-43D0-860F-B065EE443FCF}" dt="2022-07-15T14:51:56.872" v="1"/>
          <pc:sldLayoutMkLst>
            <pc:docMk/>
            <pc:sldMasterMk cId="495016549" sldId="2147483648"/>
            <pc:sldLayoutMk cId="2510318370" sldId="2147483694"/>
          </pc:sldLayoutMkLst>
          <pc:spChg chg="del">
            <ac:chgData name="Josh Cooper" userId="daecdff2-2c86-45d5-9dc5-33d360948956" providerId="ADAL" clId="{946C4236-5933-43D0-860F-B065EE443FCF}" dt="2022-07-15T14:51:56.872" v="1"/>
            <ac:spMkLst>
              <pc:docMk/>
              <pc:sldMasterMk cId="495016549" sldId="2147483648"/>
              <pc:sldLayoutMk cId="2510318370" sldId="2147483694"/>
              <ac:spMk id="2" creationId="{CBE93384-21DD-73B3-355F-EDEB08EF6B3F}"/>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817BF2-78E1-4AB0-A408-61743D949862}" type="datetimeFigureOut">
              <a:rPr lang="en-GB" smtClean="0"/>
              <a:t>15/07/2022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F43385-4FE7-4C85-BF00-81F083F73A2D}" type="slidenum">
              <a:rPr lang="en-GB" smtClean="0"/>
              <a:t>‹#›</a:t>
            </a:fld>
            <a:endParaRPr lang="en-GB"/>
          </a:p>
        </p:txBody>
      </p:sp>
    </p:spTree>
    <p:extLst>
      <p:ext uri="{BB962C8B-B14F-4D97-AF65-F5344CB8AC3E}">
        <p14:creationId xmlns:p14="http://schemas.microsoft.com/office/powerpoint/2010/main" val="31089422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Empty_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0318370"/>
      </p:ext>
    </p:extLst>
  </p:cSld>
  <p:clrMapOvr>
    <a:masterClrMapping/>
  </p:clrMapOvr>
  <p:transition spd="slow">
    <p:cover/>
  </p:transition>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95016549"/>
      </p:ext>
    </p:extLst>
  </p:cSld>
  <p:clrMap bg1="lt1" tx1="dk1" bg2="lt2" tx2="dk2" accent1="accent1" accent2="accent2" accent3="accent3" accent4="accent4" accent5="accent5" accent6="accent6" hlink="hlink" folHlink="folHlink"/>
  <p:sldLayoutIdLst>
    <p:sldLayoutId id="2147483694" r:id="rId1"/>
  </p:sldLayoutIdLst>
  <p:transition spd="slow">
    <p:cover/>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2C76C5B-6136-ABF4-A90B-154379A7F2A4}"/>
              </a:ext>
            </a:extLst>
          </p:cNvPr>
          <p:cNvPicPr>
            <a:picLocks noChangeAspect="1"/>
          </p:cNvPicPr>
          <p:nvPr/>
        </p:nvPicPr>
        <p:blipFill>
          <a:blip r:embed="rId2"/>
          <a:stretch>
            <a:fillRect/>
          </a:stretch>
        </p:blipFill>
        <p:spPr>
          <a:xfrm>
            <a:off x="0" y="0"/>
            <a:ext cx="12192000" cy="6857999"/>
          </a:xfrm>
          <a:prstGeom prst="rect">
            <a:avLst/>
          </a:prstGeom>
        </p:spPr>
      </p:pic>
      <p:sp>
        <p:nvSpPr>
          <p:cNvPr id="5" name="TextBox 4">
            <a:extLst>
              <a:ext uri="{FF2B5EF4-FFF2-40B4-BE49-F238E27FC236}">
                <a16:creationId xmlns:a16="http://schemas.microsoft.com/office/drawing/2014/main" id="{36553E3C-2232-F5AE-87D1-3ED32A4375C6}"/>
              </a:ext>
            </a:extLst>
          </p:cNvPr>
          <p:cNvSpPr txBox="1"/>
          <p:nvPr/>
        </p:nvSpPr>
        <p:spPr>
          <a:xfrm>
            <a:off x="222328" y="2292121"/>
            <a:ext cx="9358537" cy="895630"/>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5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Prefixes</a:t>
            </a:r>
            <a:endParaRPr kumimoji="0" lang="en-GB" sz="5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6" name="TextBox 5">
            <a:extLst>
              <a:ext uri="{FF2B5EF4-FFF2-40B4-BE49-F238E27FC236}">
                <a16:creationId xmlns:a16="http://schemas.microsoft.com/office/drawing/2014/main" id="{FAC33723-ED61-9685-2CED-EABE65C21523}"/>
              </a:ext>
            </a:extLst>
          </p:cNvPr>
          <p:cNvSpPr txBox="1"/>
          <p:nvPr/>
        </p:nvSpPr>
        <p:spPr>
          <a:xfrm>
            <a:off x="222328" y="3302000"/>
            <a:ext cx="9358313" cy="590931"/>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3600" b="1" i="0" u="none" strike="noStrike" kern="1200" cap="none" spc="0" normalizeH="0" baseline="0" noProof="0">
                <a:ln>
                  <a:noFill/>
                </a:ln>
                <a:solidFill>
                  <a:srgbClr val="1D619C"/>
                </a:solidFill>
                <a:effectLst/>
                <a:uLnTx/>
                <a:uFillTx/>
                <a:latin typeface="Century Gothic" panose="020B0502020202020204" pitchFamily="34" charset="0"/>
                <a:ea typeface="+mn-ea"/>
                <a:cs typeface="+mn-cs"/>
              </a:rPr>
              <a:t>What is a Prefix?</a:t>
            </a:r>
            <a:endParaRPr kumimoji="0" lang="en-GB" sz="3600" b="1" i="0" u="none" strike="noStrike" kern="1200" cap="none" spc="0" normalizeH="0" baseline="0" noProof="0" dirty="0">
              <a:ln>
                <a:noFill/>
              </a:ln>
              <a:solidFill>
                <a:srgbClr val="1D619C"/>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470460575"/>
      </p:ext>
    </p:extLst>
  </p:cSld>
  <p:clrMapOvr>
    <a:masterClrMapping/>
  </p:clrMapOvr>
  <p:transition spd="slow">
    <p:cov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F51CA1D-62AC-BE18-0E71-8EA853BB1594}"/>
              </a:ext>
            </a:extLst>
          </p:cNvPr>
          <p:cNvPicPr>
            <a:picLocks noChangeAspect="1"/>
          </p:cNvPicPr>
          <p:nvPr/>
        </p:nvPicPr>
        <p:blipFill>
          <a:blip r:embed="rId2"/>
          <a:stretch>
            <a:fillRect/>
          </a:stretch>
        </p:blipFill>
        <p:spPr>
          <a:xfrm>
            <a:off x="0" y="0"/>
            <a:ext cx="12192000" cy="6857999"/>
          </a:xfrm>
          <a:prstGeom prst="rect">
            <a:avLst/>
          </a:prstGeom>
        </p:spPr>
      </p:pic>
      <p:sp>
        <p:nvSpPr>
          <p:cNvPr id="4" name="TextBox 3">
            <a:extLst>
              <a:ext uri="{FF2B5EF4-FFF2-40B4-BE49-F238E27FC236}">
                <a16:creationId xmlns:a16="http://schemas.microsoft.com/office/drawing/2014/main" id="{DE90148A-7612-9220-D6DF-EFA13F562914}"/>
              </a:ext>
            </a:extLst>
          </p:cNvPr>
          <p:cNvSpPr txBox="1"/>
          <p:nvPr/>
        </p:nvSpPr>
        <p:spPr>
          <a:xfrm>
            <a:off x="261938" y="289357"/>
            <a:ext cx="11712575" cy="2856167"/>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When ‘un-’ is added to a verb, it also changes the meaning.</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srgbClr val="0E629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A. Sally couldn’t zip her coat.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B. Sally couldn’t unzip her coat.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srgbClr val="0E629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srgbClr val="0E629E"/>
                </a:solidFill>
                <a:effectLst/>
                <a:uLnTx/>
                <a:uFillTx/>
                <a:latin typeface="Century Gothic" panose="020B0502020202020204" pitchFamily="34" charset="0"/>
                <a:ea typeface="+mn-ea"/>
                <a:cs typeface="+mn-cs"/>
              </a:rPr>
              <a:t>Sentence B now describes how Sally couldn’t do something. </a:t>
            </a:r>
            <a:endParaRPr kumimoji="0" lang="en-GB" sz="2000" b="1" i="0" u="none" strike="noStrike" kern="1200" cap="none" spc="0" normalizeH="0" baseline="0" noProof="0" dirty="0">
              <a:ln>
                <a:noFill/>
              </a:ln>
              <a:solidFill>
                <a:srgbClr val="0E629E"/>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4047131775"/>
      </p:ext>
    </p:extLst>
  </p:cSld>
  <p:clrMapOvr>
    <a:masterClrMapping/>
  </p:clrMapOvr>
  <p:transition spd="slow">
    <p:cove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3797C23-9D33-2F79-9E54-9DF58697A009}"/>
              </a:ext>
            </a:extLst>
          </p:cNvPr>
          <p:cNvPicPr>
            <a:picLocks noChangeAspect="1"/>
          </p:cNvPicPr>
          <p:nvPr/>
        </p:nvPicPr>
        <p:blipFill>
          <a:blip r:embed="rId2"/>
          <a:stretch>
            <a:fillRect/>
          </a:stretch>
        </p:blipFill>
        <p:spPr>
          <a:xfrm>
            <a:off x="0" y="0"/>
            <a:ext cx="12192000" cy="6857999"/>
          </a:xfrm>
          <a:prstGeom prst="rect">
            <a:avLst/>
          </a:prstGeom>
        </p:spPr>
      </p:pic>
      <p:sp>
        <p:nvSpPr>
          <p:cNvPr id="6" name="Rectangle: Rounded Corners 5">
            <a:extLst>
              <a:ext uri="{FF2B5EF4-FFF2-40B4-BE49-F238E27FC236}">
                <a16:creationId xmlns:a16="http://schemas.microsoft.com/office/drawing/2014/main" id="{5E461B35-44D4-9DD2-44D9-D69BDE3EE227}"/>
              </a:ext>
            </a:extLst>
          </p:cNvPr>
          <p:cNvSpPr/>
          <p:nvPr/>
        </p:nvSpPr>
        <p:spPr>
          <a:xfrm>
            <a:off x="4980000" y="1945622"/>
            <a:ext cx="2232000" cy="792000"/>
          </a:xfrm>
          <a:prstGeom prst="roundRect">
            <a:avLst/>
          </a:prstGeom>
          <a:solidFill>
            <a:srgbClr val="7FD8E6"/>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unfortunate</a:t>
            </a:r>
          </a:p>
        </p:txBody>
      </p:sp>
      <p:sp>
        <p:nvSpPr>
          <p:cNvPr id="7" name="Rectangle: Rounded Corners 6">
            <a:extLst>
              <a:ext uri="{FF2B5EF4-FFF2-40B4-BE49-F238E27FC236}">
                <a16:creationId xmlns:a16="http://schemas.microsoft.com/office/drawing/2014/main" id="{B50AA184-BD46-6E51-5A5D-89F11841FC2D}"/>
              </a:ext>
            </a:extLst>
          </p:cNvPr>
          <p:cNvSpPr/>
          <p:nvPr/>
        </p:nvSpPr>
        <p:spPr>
          <a:xfrm>
            <a:off x="4980000" y="2997810"/>
            <a:ext cx="2232000" cy="792000"/>
          </a:xfrm>
          <a:prstGeom prst="roundRect">
            <a:avLst/>
          </a:prstGeom>
          <a:solidFill>
            <a:srgbClr val="7FD8E6"/>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uncomfortable</a:t>
            </a:r>
          </a:p>
        </p:txBody>
      </p:sp>
      <p:sp>
        <p:nvSpPr>
          <p:cNvPr id="3" name="TextBox 2">
            <a:extLst>
              <a:ext uri="{FF2B5EF4-FFF2-40B4-BE49-F238E27FC236}">
                <a16:creationId xmlns:a16="http://schemas.microsoft.com/office/drawing/2014/main" id="{3705D149-FD8A-982A-4889-71C2D538B225}"/>
              </a:ext>
            </a:extLst>
          </p:cNvPr>
          <p:cNvSpPr txBox="1"/>
          <p:nvPr/>
        </p:nvSpPr>
        <p:spPr>
          <a:xfrm>
            <a:off x="261938" y="289357"/>
            <a:ext cx="11712575" cy="2828467"/>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We can also practice using different words that use prefixes.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Create a sentence using the words below.</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556733028"/>
      </p:ext>
    </p:extLst>
  </p:cSld>
  <p:clrMapOvr>
    <a:masterClrMapping/>
  </p:clrMapOvr>
  <p:transition spd="slow">
    <p:cove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C0537EE-77E3-FD46-A1C8-E6DB3DD3821F}"/>
              </a:ext>
            </a:extLst>
          </p:cNvPr>
          <p:cNvPicPr>
            <a:picLocks noChangeAspect="1"/>
          </p:cNvPicPr>
          <p:nvPr/>
        </p:nvPicPr>
        <p:blipFill>
          <a:blip r:embed="rId2"/>
          <a:stretch>
            <a:fillRect/>
          </a:stretch>
        </p:blipFill>
        <p:spPr>
          <a:xfrm>
            <a:off x="0" y="0"/>
            <a:ext cx="12192000" cy="6857999"/>
          </a:xfrm>
          <a:prstGeom prst="rect">
            <a:avLst/>
          </a:prstGeom>
        </p:spPr>
      </p:pic>
      <p:sp>
        <p:nvSpPr>
          <p:cNvPr id="4" name="TextBox 3">
            <a:extLst>
              <a:ext uri="{FF2B5EF4-FFF2-40B4-BE49-F238E27FC236}">
                <a16:creationId xmlns:a16="http://schemas.microsoft.com/office/drawing/2014/main" id="{7DA88AC7-3C50-8EAC-0606-9B97E066B889}"/>
              </a:ext>
            </a:extLst>
          </p:cNvPr>
          <p:cNvSpPr txBox="1"/>
          <p:nvPr/>
        </p:nvSpPr>
        <p:spPr>
          <a:xfrm>
            <a:off x="261938" y="289357"/>
            <a:ext cx="11712575" cy="2828467"/>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We can create different sentences using the words given.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rPr>
              <a:t>Various answers, for example: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rPr>
              <a:t>It was unfortunate that Kevin couldn’t watch his son take his first steps.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rPr>
              <a:t>When Jessie laughed in Milo's face, he felt uncomfortable.</a:t>
            </a:r>
            <a:endParaRPr kumimoji="0" lang="en-GB" sz="2000" b="1" i="0" u="none" strike="noStrike" kern="1200" cap="none" spc="0" normalizeH="0" baseline="0" noProof="0" dirty="0">
              <a:ln>
                <a:noFill/>
              </a:ln>
              <a:solidFill>
                <a:srgbClr val="F76756"/>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926054987"/>
      </p:ext>
    </p:extLst>
  </p:cSld>
  <p:clrMapOvr>
    <a:masterClrMapping/>
  </p:clrMapOvr>
  <p:transition spd="slow">
    <p:cove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A2E4551-E5A8-0A53-9E08-8AF6C759DE58}"/>
              </a:ext>
            </a:extLst>
          </p:cNvPr>
          <p:cNvPicPr>
            <a:picLocks noChangeAspect="1"/>
          </p:cNvPicPr>
          <p:nvPr/>
        </p:nvPicPr>
        <p:blipFill>
          <a:blip r:embed="rId2"/>
          <a:stretch>
            <a:fillRect/>
          </a:stretch>
        </p:blipFill>
        <p:spPr>
          <a:xfrm>
            <a:off x="0" y="0"/>
            <a:ext cx="12192000" cy="6857999"/>
          </a:xfrm>
          <a:prstGeom prst="rect">
            <a:avLst/>
          </a:prstGeom>
        </p:spPr>
      </p:pic>
      <p:sp>
        <p:nvSpPr>
          <p:cNvPr id="3" name="Rectangle: Rounded Corners 2">
            <a:extLst>
              <a:ext uri="{FF2B5EF4-FFF2-40B4-BE49-F238E27FC236}">
                <a16:creationId xmlns:a16="http://schemas.microsoft.com/office/drawing/2014/main" id="{BC3D4729-C87D-4EC2-428C-46D21A26DF38}"/>
              </a:ext>
            </a:extLst>
          </p:cNvPr>
          <p:cNvSpPr/>
          <p:nvPr/>
        </p:nvSpPr>
        <p:spPr>
          <a:xfrm>
            <a:off x="431800" y="1066800"/>
            <a:ext cx="2870200" cy="3632200"/>
          </a:xfrm>
          <a:prstGeom prst="roundRect">
            <a:avLst/>
          </a:prstGeom>
          <a:solidFill>
            <a:srgbClr val="FFF8E6"/>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u="sng" dirty="0">
                <a:solidFill>
                  <a:schemeClr val="tx1"/>
                </a:solidFill>
                <a:latin typeface="+mj-lt"/>
              </a:rPr>
              <a:t>‘Un-’ prefix words</a:t>
            </a:r>
          </a:p>
          <a:p>
            <a:pPr algn="ctr"/>
            <a:endParaRPr lang="en-GB" sz="2000" b="1" dirty="0">
              <a:solidFill>
                <a:schemeClr val="tx1"/>
              </a:solidFill>
              <a:latin typeface="+mj-lt"/>
            </a:endParaRPr>
          </a:p>
          <a:p>
            <a:pPr algn="ctr"/>
            <a:endParaRPr lang="en-GB" sz="2000" b="1" dirty="0">
              <a:solidFill>
                <a:schemeClr val="tx1"/>
              </a:solidFill>
              <a:latin typeface="+mj-lt"/>
            </a:endParaRPr>
          </a:p>
          <a:p>
            <a:pPr algn="ctr"/>
            <a:endParaRPr lang="en-GB" sz="2000" b="1" dirty="0">
              <a:solidFill>
                <a:schemeClr val="tx1"/>
              </a:solidFill>
              <a:latin typeface="+mj-lt"/>
            </a:endParaRPr>
          </a:p>
          <a:p>
            <a:pPr algn="ctr"/>
            <a:endParaRPr lang="en-GB" sz="2000" b="1" dirty="0">
              <a:solidFill>
                <a:schemeClr val="tx1"/>
              </a:solidFill>
              <a:latin typeface="+mj-lt"/>
            </a:endParaRPr>
          </a:p>
          <a:p>
            <a:pPr algn="ctr"/>
            <a:endParaRPr lang="en-GB" sz="2000" b="1" dirty="0">
              <a:solidFill>
                <a:schemeClr val="tx1"/>
              </a:solidFill>
              <a:latin typeface="+mj-lt"/>
            </a:endParaRPr>
          </a:p>
          <a:p>
            <a:pPr algn="ctr"/>
            <a:endParaRPr lang="en-GB" sz="2000" b="1" dirty="0">
              <a:solidFill>
                <a:schemeClr val="tx1"/>
              </a:solidFill>
              <a:latin typeface="+mj-lt"/>
            </a:endParaRPr>
          </a:p>
          <a:p>
            <a:pPr algn="ctr"/>
            <a:endParaRPr lang="en-GB" sz="2000" b="1" dirty="0">
              <a:solidFill>
                <a:schemeClr val="tx1"/>
              </a:solidFill>
              <a:latin typeface="+mj-lt"/>
            </a:endParaRPr>
          </a:p>
          <a:p>
            <a:pPr algn="ctr"/>
            <a:endParaRPr lang="en-GB" sz="2000" b="1" dirty="0">
              <a:solidFill>
                <a:schemeClr val="tx1"/>
              </a:solidFill>
              <a:latin typeface="+mj-lt"/>
            </a:endParaRPr>
          </a:p>
        </p:txBody>
      </p:sp>
      <p:sp>
        <p:nvSpPr>
          <p:cNvPr id="5" name="Rectangle: Rounded Corners 4">
            <a:extLst>
              <a:ext uri="{FF2B5EF4-FFF2-40B4-BE49-F238E27FC236}">
                <a16:creationId xmlns:a16="http://schemas.microsoft.com/office/drawing/2014/main" id="{721C5E9F-E482-B073-5FD5-976A319EA00B}"/>
              </a:ext>
            </a:extLst>
          </p:cNvPr>
          <p:cNvSpPr/>
          <p:nvPr/>
        </p:nvSpPr>
        <p:spPr>
          <a:xfrm>
            <a:off x="3817938" y="1066800"/>
            <a:ext cx="2870200" cy="3632200"/>
          </a:xfrm>
          <a:prstGeom prst="roundRect">
            <a:avLst/>
          </a:prstGeom>
          <a:solidFill>
            <a:srgbClr val="FFF8E6"/>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u="sng" dirty="0">
                <a:solidFill>
                  <a:schemeClr val="tx1"/>
                </a:solidFill>
                <a:latin typeface="+mj-lt"/>
              </a:rPr>
              <a:t>Other words</a:t>
            </a:r>
          </a:p>
          <a:p>
            <a:pPr algn="ctr"/>
            <a:endParaRPr lang="en-GB" sz="2000" b="1" dirty="0">
              <a:solidFill>
                <a:schemeClr val="tx1"/>
              </a:solidFill>
              <a:latin typeface="+mj-lt"/>
            </a:endParaRPr>
          </a:p>
          <a:p>
            <a:pPr algn="ctr"/>
            <a:endParaRPr lang="en-GB" sz="2000" b="1" dirty="0">
              <a:solidFill>
                <a:schemeClr val="tx1"/>
              </a:solidFill>
              <a:latin typeface="+mj-lt"/>
            </a:endParaRPr>
          </a:p>
          <a:p>
            <a:pPr algn="ctr"/>
            <a:endParaRPr lang="en-GB" sz="2000" b="1" dirty="0">
              <a:solidFill>
                <a:schemeClr val="tx1"/>
              </a:solidFill>
              <a:latin typeface="+mj-lt"/>
            </a:endParaRPr>
          </a:p>
          <a:p>
            <a:pPr algn="ctr"/>
            <a:endParaRPr lang="en-GB" sz="2000" b="1" dirty="0">
              <a:solidFill>
                <a:schemeClr val="tx1"/>
              </a:solidFill>
              <a:latin typeface="+mj-lt"/>
            </a:endParaRPr>
          </a:p>
          <a:p>
            <a:pPr algn="ctr"/>
            <a:endParaRPr lang="en-GB" sz="2000" b="1" dirty="0">
              <a:solidFill>
                <a:schemeClr val="tx1"/>
              </a:solidFill>
              <a:latin typeface="+mj-lt"/>
            </a:endParaRPr>
          </a:p>
          <a:p>
            <a:pPr algn="ctr"/>
            <a:endParaRPr lang="en-GB" sz="2000" b="1" dirty="0">
              <a:solidFill>
                <a:schemeClr val="tx1"/>
              </a:solidFill>
              <a:latin typeface="+mj-lt"/>
            </a:endParaRPr>
          </a:p>
          <a:p>
            <a:pPr algn="ctr"/>
            <a:endParaRPr lang="en-GB" sz="2000" b="1" dirty="0">
              <a:solidFill>
                <a:schemeClr val="tx1"/>
              </a:solidFill>
              <a:latin typeface="+mj-lt"/>
            </a:endParaRPr>
          </a:p>
          <a:p>
            <a:pPr algn="ctr"/>
            <a:endParaRPr lang="en-GB" sz="2000" b="1" dirty="0">
              <a:solidFill>
                <a:schemeClr val="tx1"/>
              </a:solidFill>
              <a:latin typeface="+mj-lt"/>
            </a:endParaRPr>
          </a:p>
        </p:txBody>
      </p:sp>
      <p:graphicFrame>
        <p:nvGraphicFramePr>
          <p:cNvPr id="6" name="Table 6">
            <a:extLst>
              <a:ext uri="{FF2B5EF4-FFF2-40B4-BE49-F238E27FC236}">
                <a16:creationId xmlns:a16="http://schemas.microsoft.com/office/drawing/2014/main" id="{7B957E38-E4EA-81A0-240E-1CF6F69847B3}"/>
              </a:ext>
            </a:extLst>
          </p:cNvPr>
          <p:cNvGraphicFramePr>
            <a:graphicFrameLocks noGrp="1"/>
          </p:cNvGraphicFramePr>
          <p:nvPr>
            <p:extLst>
              <p:ext uri="{D42A27DB-BD31-4B8C-83A1-F6EECF244321}">
                <p14:modId xmlns:p14="http://schemas.microsoft.com/office/powerpoint/2010/main" val="613333017"/>
              </p:ext>
            </p:extLst>
          </p:nvPr>
        </p:nvGraphicFramePr>
        <p:xfrm>
          <a:off x="7204076" y="1457266"/>
          <a:ext cx="4467224" cy="2880000"/>
        </p:xfrm>
        <a:graphic>
          <a:graphicData uri="http://schemas.openxmlformats.org/drawingml/2006/table">
            <a:tbl>
              <a:tblPr firstRow="1" bandRow="1">
                <a:tableStyleId>{5940675A-B579-460E-94D1-54222C63F5DA}</a:tableStyleId>
              </a:tblPr>
              <a:tblGrid>
                <a:gridCol w="2233612">
                  <a:extLst>
                    <a:ext uri="{9D8B030D-6E8A-4147-A177-3AD203B41FA5}">
                      <a16:colId xmlns:a16="http://schemas.microsoft.com/office/drawing/2014/main" val="2268389635"/>
                    </a:ext>
                  </a:extLst>
                </a:gridCol>
                <a:gridCol w="2233612">
                  <a:extLst>
                    <a:ext uri="{9D8B030D-6E8A-4147-A177-3AD203B41FA5}">
                      <a16:colId xmlns:a16="http://schemas.microsoft.com/office/drawing/2014/main" val="3746472510"/>
                    </a:ext>
                  </a:extLst>
                </a:gridCol>
              </a:tblGrid>
              <a:tr h="720000">
                <a:tc>
                  <a:txBody>
                    <a:bodyPr/>
                    <a:lstStyle/>
                    <a:p>
                      <a:pPr algn="ctr"/>
                      <a:r>
                        <a:rPr lang="en-GB" sz="2000" b="1" dirty="0">
                          <a:solidFill>
                            <a:schemeClr val="tx1"/>
                          </a:solidFill>
                        </a:rPr>
                        <a:t>unkept</a:t>
                      </a:r>
                    </a:p>
                  </a:txBody>
                  <a:tcPr marL="0" marR="0" marT="0"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7FD8E6"/>
                    </a:solidFill>
                  </a:tcPr>
                </a:tc>
                <a:tc>
                  <a:txBody>
                    <a:bodyPr/>
                    <a:lstStyle/>
                    <a:p>
                      <a:pPr algn="ctr"/>
                      <a:r>
                        <a:rPr lang="en-GB" sz="2000" b="1" dirty="0">
                          <a:solidFill>
                            <a:schemeClr val="tx1"/>
                          </a:solidFill>
                        </a:rPr>
                        <a:t>university</a:t>
                      </a:r>
                    </a:p>
                  </a:txBody>
                  <a:tcPr marL="0" marR="0" marT="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7FD8E6"/>
                    </a:solidFill>
                  </a:tcPr>
                </a:tc>
                <a:extLst>
                  <a:ext uri="{0D108BD9-81ED-4DB2-BD59-A6C34878D82A}">
                    <a16:rowId xmlns:a16="http://schemas.microsoft.com/office/drawing/2014/main" val="1246695596"/>
                  </a:ext>
                </a:extLst>
              </a:tr>
              <a:tr h="720000">
                <a:tc>
                  <a:txBody>
                    <a:bodyPr/>
                    <a:lstStyle/>
                    <a:p>
                      <a:pPr algn="ctr"/>
                      <a:r>
                        <a:rPr lang="en-GB" sz="2000" b="1" dirty="0">
                          <a:solidFill>
                            <a:schemeClr val="tx1"/>
                          </a:solidFill>
                        </a:rPr>
                        <a:t>unaware</a:t>
                      </a: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7FD8E6"/>
                    </a:solidFill>
                  </a:tcPr>
                </a:tc>
                <a:tc>
                  <a:txBody>
                    <a:bodyPr/>
                    <a:lstStyle/>
                    <a:p>
                      <a:pPr algn="ctr"/>
                      <a:r>
                        <a:rPr lang="en-GB" sz="2000" b="1" dirty="0">
                          <a:solidFill>
                            <a:schemeClr val="tx1"/>
                          </a:solidFill>
                        </a:rPr>
                        <a:t>uncle</a:t>
                      </a:r>
                    </a:p>
                  </a:txBody>
                  <a:tcPr marL="0" marR="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7FD8E6"/>
                    </a:solidFill>
                  </a:tcPr>
                </a:tc>
                <a:extLst>
                  <a:ext uri="{0D108BD9-81ED-4DB2-BD59-A6C34878D82A}">
                    <a16:rowId xmlns:a16="http://schemas.microsoft.com/office/drawing/2014/main" val="1852530498"/>
                  </a:ext>
                </a:extLst>
              </a:tr>
              <a:tr h="720000">
                <a:tc>
                  <a:txBody>
                    <a:bodyPr/>
                    <a:lstStyle/>
                    <a:p>
                      <a:pPr algn="ctr"/>
                      <a:r>
                        <a:rPr lang="en-GB" sz="2000" b="1" dirty="0">
                          <a:solidFill>
                            <a:schemeClr val="tx1"/>
                          </a:solidFill>
                        </a:rPr>
                        <a:t>unbeaten</a:t>
                      </a: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7FD8E6"/>
                    </a:solidFill>
                  </a:tcPr>
                </a:tc>
                <a:tc>
                  <a:txBody>
                    <a:bodyPr/>
                    <a:lstStyle/>
                    <a:p>
                      <a:pPr algn="ctr"/>
                      <a:r>
                        <a:rPr lang="en-GB" sz="2000" b="1" dirty="0">
                          <a:solidFill>
                            <a:schemeClr val="tx1"/>
                          </a:solidFill>
                        </a:rPr>
                        <a:t>under</a:t>
                      </a:r>
                    </a:p>
                  </a:txBody>
                  <a:tcPr marL="0" marR="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7FD8E6"/>
                    </a:solidFill>
                  </a:tcPr>
                </a:tc>
                <a:extLst>
                  <a:ext uri="{0D108BD9-81ED-4DB2-BD59-A6C34878D82A}">
                    <a16:rowId xmlns:a16="http://schemas.microsoft.com/office/drawing/2014/main" val="2577346648"/>
                  </a:ext>
                </a:extLst>
              </a:tr>
              <a:tr h="720000">
                <a:tc>
                  <a:txBody>
                    <a:bodyPr/>
                    <a:lstStyle/>
                    <a:p>
                      <a:pPr algn="ctr"/>
                      <a:r>
                        <a:rPr lang="en-GB" sz="2000" b="1" dirty="0">
                          <a:solidFill>
                            <a:schemeClr val="tx1"/>
                          </a:solidFill>
                        </a:rPr>
                        <a:t>uniform</a:t>
                      </a: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FD8E6"/>
                    </a:solidFill>
                  </a:tcPr>
                </a:tc>
                <a:tc>
                  <a:txBody>
                    <a:bodyPr/>
                    <a:lstStyle/>
                    <a:p>
                      <a:pPr algn="ctr"/>
                      <a:r>
                        <a:rPr lang="en-GB" sz="2000" b="1" dirty="0">
                          <a:solidFill>
                            <a:schemeClr val="tx1"/>
                          </a:solidFill>
                        </a:rPr>
                        <a:t>uncommon</a:t>
                      </a:r>
                    </a:p>
                  </a:txBody>
                  <a:tcPr marL="0" marR="0" marT="0" marB="0"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FD8E6"/>
                    </a:solidFill>
                  </a:tcPr>
                </a:tc>
                <a:extLst>
                  <a:ext uri="{0D108BD9-81ED-4DB2-BD59-A6C34878D82A}">
                    <a16:rowId xmlns:a16="http://schemas.microsoft.com/office/drawing/2014/main" val="3887186736"/>
                  </a:ext>
                </a:extLst>
              </a:tr>
            </a:tbl>
          </a:graphicData>
        </a:graphic>
      </p:graphicFrame>
      <p:sp>
        <p:nvSpPr>
          <p:cNvPr id="4" name="TextBox 3">
            <a:extLst>
              <a:ext uri="{FF2B5EF4-FFF2-40B4-BE49-F238E27FC236}">
                <a16:creationId xmlns:a16="http://schemas.microsoft.com/office/drawing/2014/main" id="{C77FA5E6-BDC9-8ED2-0074-E99C2EE5946B}"/>
              </a:ext>
            </a:extLst>
          </p:cNvPr>
          <p:cNvSpPr txBox="1"/>
          <p:nvPr/>
        </p:nvSpPr>
        <p:spPr>
          <a:xfrm>
            <a:off x="261938" y="289357"/>
            <a:ext cx="11712575" cy="397032"/>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Sort the words into the correct category.</a:t>
            </a:r>
            <a:endParaRPr kumimoji="0" lang="en-GB" sz="2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862471436"/>
      </p:ext>
    </p:extLst>
  </p:cSld>
  <p:clrMapOvr>
    <a:masterClrMapping/>
  </p:clrMapOvr>
  <p:transition spd="slow">
    <p:cove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0A8A863-B724-02DA-BC5D-5EB6A9613BB4}"/>
              </a:ext>
            </a:extLst>
          </p:cNvPr>
          <p:cNvPicPr>
            <a:picLocks noChangeAspect="1"/>
          </p:cNvPicPr>
          <p:nvPr/>
        </p:nvPicPr>
        <p:blipFill>
          <a:blip r:embed="rId2"/>
          <a:stretch>
            <a:fillRect/>
          </a:stretch>
        </p:blipFill>
        <p:spPr>
          <a:xfrm>
            <a:off x="0" y="0"/>
            <a:ext cx="12192000" cy="6857999"/>
          </a:xfrm>
          <a:prstGeom prst="rect">
            <a:avLst/>
          </a:prstGeom>
        </p:spPr>
      </p:pic>
      <p:sp>
        <p:nvSpPr>
          <p:cNvPr id="3" name="Rectangle: Rounded Corners 2">
            <a:extLst>
              <a:ext uri="{FF2B5EF4-FFF2-40B4-BE49-F238E27FC236}">
                <a16:creationId xmlns:a16="http://schemas.microsoft.com/office/drawing/2014/main" id="{BC3D4729-C87D-4EC2-428C-46D21A26DF38}"/>
              </a:ext>
            </a:extLst>
          </p:cNvPr>
          <p:cNvSpPr/>
          <p:nvPr/>
        </p:nvSpPr>
        <p:spPr>
          <a:xfrm>
            <a:off x="431800" y="1066800"/>
            <a:ext cx="2870200" cy="3632200"/>
          </a:xfrm>
          <a:prstGeom prst="roundRect">
            <a:avLst/>
          </a:prstGeom>
          <a:solidFill>
            <a:srgbClr val="FFF8E6"/>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u="sng" dirty="0">
                <a:solidFill>
                  <a:schemeClr val="tx1"/>
                </a:solidFill>
                <a:latin typeface="+mj-lt"/>
              </a:rPr>
              <a:t>‘Un-’ prefix words</a:t>
            </a:r>
          </a:p>
          <a:p>
            <a:pPr algn="ctr"/>
            <a:endParaRPr lang="en-GB" sz="2000" b="1" dirty="0">
              <a:solidFill>
                <a:schemeClr val="tx1"/>
              </a:solidFill>
              <a:latin typeface="+mj-lt"/>
            </a:endParaRPr>
          </a:p>
          <a:p>
            <a:pPr algn="ctr"/>
            <a:r>
              <a:rPr lang="en-GB" sz="2000" b="1" dirty="0">
                <a:solidFill>
                  <a:srgbClr val="F76756"/>
                </a:solidFill>
                <a:latin typeface="+mj-lt"/>
              </a:rPr>
              <a:t>unkept</a:t>
            </a:r>
          </a:p>
          <a:p>
            <a:pPr algn="ctr"/>
            <a:endParaRPr lang="en-GB" sz="2000" b="1" dirty="0">
              <a:solidFill>
                <a:srgbClr val="F76756"/>
              </a:solidFill>
              <a:latin typeface="+mj-lt"/>
            </a:endParaRPr>
          </a:p>
          <a:p>
            <a:pPr algn="ctr"/>
            <a:r>
              <a:rPr lang="en-GB" sz="2000" b="1" dirty="0">
                <a:solidFill>
                  <a:srgbClr val="F76756"/>
                </a:solidFill>
                <a:latin typeface="+mj-lt"/>
              </a:rPr>
              <a:t>unaware</a:t>
            </a:r>
          </a:p>
          <a:p>
            <a:pPr algn="ctr"/>
            <a:endParaRPr lang="en-GB" sz="2000" b="1" dirty="0">
              <a:solidFill>
                <a:srgbClr val="F76756"/>
              </a:solidFill>
              <a:latin typeface="+mj-lt"/>
            </a:endParaRPr>
          </a:p>
          <a:p>
            <a:pPr algn="ctr"/>
            <a:r>
              <a:rPr lang="en-GB" sz="2000" b="1" dirty="0">
                <a:solidFill>
                  <a:srgbClr val="F76756"/>
                </a:solidFill>
                <a:latin typeface="+mj-lt"/>
              </a:rPr>
              <a:t>unbeaten</a:t>
            </a:r>
          </a:p>
          <a:p>
            <a:pPr algn="ctr"/>
            <a:endParaRPr lang="en-GB" sz="2000" b="1" dirty="0">
              <a:solidFill>
                <a:srgbClr val="F76756"/>
              </a:solidFill>
              <a:latin typeface="+mj-lt"/>
            </a:endParaRPr>
          </a:p>
          <a:p>
            <a:pPr algn="ctr"/>
            <a:r>
              <a:rPr lang="en-GB" sz="2000" b="1" dirty="0">
                <a:solidFill>
                  <a:srgbClr val="F76756"/>
                </a:solidFill>
                <a:latin typeface="+mj-lt"/>
              </a:rPr>
              <a:t>uncommon</a:t>
            </a:r>
          </a:p>
        </p:txBody>
      </p:sp>
      <p:sp>
        <p:nvSpPr>
          <p:cNvPr id="5" name="Rectangle: Rounded Corners 4">
            <a:extLst>
              <a:ext uri="{FF2B5EF4-FFF2-40B4-BE49-F238E27FC236}">
                <a16:creationId xmlns:a16="http://schemas.microsoft.com/office/drawing/2014/main" id="{721C5E9F-E482-B073-5FD5-976A319EA00B}"/>
              </a:ext>
            </a:extLst>
          </p:cNvPr>
          <p:cNvSpPr/>
          <p:nvPr/>
        </p:nvSpPr>
        <p:spPr>
          <a:xfrm>
            <a:off x="3817938" y="1066800"/>
            <a:ext cx="2870200" cy="3632200"/>
          </a:xfrm>
          <a:prstGeom prst="roundRect">
            <a:avLst/>
          </a:prstGeom>
          <a:solidFill>
            <a:srgbClr val="FFF8E6"/>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u="sng" dirty="0">
                <a:solidFill>
                  <a:schemeClr val="tx1"/>
                </a:solidFill>
                <a:latin typeface="+mj-lt"/>
              </a:rPr>
              <a:t>Other words</a:t>
            </a:r>
          </a:p>
          <a:p>
            <a:pPr algn="ctr"/>
            <a:endParaRPr lang="en-GB" sz="2000" b="1" dirty="0">
              <a:solidFill>
                <a:schemeClr val="tx1"/>
              </a:solidFill>
              <a:latin typeface="+mj-lt"/>
            </a:endParaRPr>
          </a:p>
          <a:p>
            <a:pPr algn="ctr"/>
            <a:r>
              <a:rPr lang="en-GB" sz="2000" b="1" dirty="0">
                <a:solidFill>
                  <a:srgbClr val="F76756"/>
                </a:solidFill>
                <a:latin typeface="+mj-lt"/>
              </a:rPr>
              <a:t>university</a:t>
            </a:r>
          </a:p>
          <a:p>
            <a:pPr algn="ctr"/>
            <a:endParaRPr lang="en-GB" sz="2000" b="1" dirty="0">
              <a:solidFill>
                <a:srgbClr val="F76756"/>
              </a:solidFill>
              <a:latin typeface="+mj-lt"/>
            </a:endParaRPr>
          </a:p>
          <a:p>
            <a:pPr algn="ctr"/>
            <a:r>
              <a:rPr lang="en-GB" sz="2000" b="1" dirty="0">
                <a:solidFill>
                  <a:srgbClr val="F76756"/>
                </a:solidFill>
                <a:latin typeface="+mj-lt"/>
              </a:rPr>
              <a:t>uncle</a:t>
            </a:r>
          </a:p>
          <a:p>
            <a:pPr algn="ctr"/>
            <a:endParaRPr lang="en-GB" sz="2000" b="1" dirty="0">
              <a:solidFill>
                <a:srgbClr val="F76756"/>
              </a:solidFill>
              <a:latin typeface="+mj-lt"/>
            </a:endParaRPr>
          </a:p>
          <a:p>
            <a:pPr algn="ctr"/>
            <a:r>
              <a:rPr lang="en-GB" sz="2000" b="1" dirty="0">
                <a:solidFill>
                  <a:srgbClr val="F76756"/>
                </a:solidFill>
                <a:latin typeface="+mj-lt"/>
              </a:rPr>
              <a:t>under</a:t>
            </a:r>
          </a:p>
          <a:p>
            <a:pPr algn="ctr"/>
            <a:endParaRPr lang="en-GB" sz="2000" b="1" dirty="0">
              <a:solidFill>
                <a:srgbClr val="F76756"/>
              </a:solidFill>
              <a:latin typeface="+mj-lt"/>
            </a:endParaRPr>
          </a:p>
          <a:p>
            <a:pPr algn="ctr"/>
            <a:r>
              <a:rPr lang="en-GB" sz="2000" b="1" dirty="0">
                <a:solidFill>
                  <a:srgbClr val="F76756"/>
                </a:solidFill>
                <a:latin typeface="+mj-lt"/>
              </a:rPr>
              <a:t>uniform</a:t>
            </a:r>
          </a:p>
        </p:txBody>
      </p:sp>
      <p:graphicFrame>
        <p:nvGraphicFramePr>
          <p:cNvPr id="6" name="Table 6">
            <a:extLst>
              <a:ext uri="{FF2B5EF4-FFF2-40B4-BE49-F238E27FC236}">
                <a16:creationId xmlns:a16="http://schemas.microsoft.com/office/drawing/2014/main" id="{7B957E38-E4EA-81A0-240E-1CF6F69847B3}"/>
              </a:ext>
            </a:extLst>
          </p:cNvPr>
          <p:cNvGraphicFramePr>
            <a:graphicFrameLocks noGrp="1"/>
          </p:cNvGraphicFramePr>
          <p:nvPr/>
        </p:nvGraphicFramePr>
        <p:xfrm>
          <a:off x="7204076" y="1457266"/>
          <a:ext cx="4467224" cy="2880000"/>
        </p:xfrm>
        <a:graphic>
          <a:graphicData uri="http://schemas.openxmlformats.org/drawingml/2006/table">
            <a:tbl>
              <a:tblPr firstRow="1" bandRow="1">
                <a:tableStyleId>{5940675A-B579-460E-94D1-54222C63F5DA}</a:tableStyleId>
              </a:tblPr>
              <a:tblGrid>
                <a:gridCol w="2233612">
                  <a:extLst>
                    <a:ext uri="{9D8B030D-6E8A-4147-A177-3AD203B41FA5}">
                      <a16:colId xmlns:a16="http://schemas.microsoft.com/office/drawing/2014/main" val="2268389635"/>
                    </a:ext>
                  </a:extLst>
                </a:gridCol>
                <a:gridCol w="2233612">
                  <a:extLst>
                    <a:ext uri="{9D8B030D-6E8A-4147-A177-3AD203B41FA5}">
                      <a16:colId xmlns:a16="http://schemas.microsoft.com/office/drawing/2014/main" val="3746472510"/>
                    </a:ext>
                  </a:extLst>
                </a:gridCol>
              </a:tblGrid>
              <a:tr h="720000">
                <a:tc>
                  <a:txBody>
                    <a:bodyPr/>
                    <a:lstStyle/>
                    <a:p>
                      <a:pPr algn="ctr"/>
                      <a:r>
                        <a:rPr lang="en-GB" sz="2000" b="1" dirty="0">
                          <a:solidFill>
                            <a:schemeClr val="tx1"/>
                          </a:solidFill>
                        </a:rPr>
                        <a:t>unkept</a:t>
                      </a:r>
                    </a:p>
                  </a:txBody>
                  <a:tcPr marL="0" marR="0" marT="0"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7FD8E6"/>
                    </a:solidFill>
                  </a:tcPr>
                </a:tc>
                <a:tc>
                  <a:txBody>
                    <a:bodyPr/>
                    <a:lstStyle/>
                    <a:p>
                      <a:pPr algn="ctr"/>
                      <a:r>
                        <a:rPr lang="en-GB" sz="2000" b="1" dirty="0">
                          <a:solidFill>
                            <a:schemeClr val="tx1"/>
                          </a:solidFill>
                        </a:rPr>
                        <a:t>university</a:t>
                      </a:r>
                    </a:p>
                  </a:txBody>
                  <a:tcPr marL="0" marR="0" marT="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7FD8E6"/>
                    </a:solidFill>
                  </a:tcPr>
                </a:tc>
                <a:extLst>
                  <a:ext uri="{0D108BD9-81ED-4DB2-BD59-A6C34878D82A}">
                    <a16:rowId xmlns:a16="http://schemas.microsoft.com/office/drawing/2014/main" val="1246695596"/>
                  </a:ext>
                </a:extLst>
              </a:tr>
              <a:tr h="720000">
                <a:tc>
                  <a:txBody>
                    <a:bodyPr/>
                    <a:lstStyle/>
                    <a:p>
                      <a:pPr algn="ctr"/>
                      <a:r>
                        <a:rPr lang="en-GB" sz="2000" b="1" dirty="0">
                          <a:solidFill>
                            <a:schemeClr val="tx1"/>
                          </a:solidFill>
                        </a:rPr>
                        <a:t>unaware</a:t>
                      </a: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7FD8E6"/>
                    </a:solidFill>
                  </a:tcPr>
                </a:tc>
                <a:tc>
                  <a:txBody>
                    <a:bodyPr/>
                    <a:lstStyle/>
                    <a:p>
                      <a:pPr algn="ctr"/>
                      <a:r>
                        <a:rPr lang="en-GB" sz="2000" b="1" dirty="0">
                          <a:solidFill>
                            <a:schemeClr val="tx1"/>
                          </a:solidFill>
                        </a:rPr>
                        <a:t>uncle</a:t>
                      </a:r>
                    </a:p>
                  </a:txBody>
                  <a:tcPr marL="0" marR="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7FD8E6"/>
                    </a:solidFill>
                  </a:tcPr>
                </a:tc>
                <a:extLst>
                  <a:ext uri="{0D108BD9-81ED-4DB2-BD59-A6C34878D82A}">
                    <a16:rowId xmlns:a16="http://schemas.microsoft.com/office/drawing/2014/main" val="1852530498"/>
                  </a:ext>
                </a:extLst>
              </a:tr>
              <a:tr h="720000">
                <a:tc>
                  <a:txBody>
                    <a:bodyPr/>
                    <a:lstStyle/>
                    <a:p>
                      <a:pPr algn="ctr"/>
                      <a:r>
                        <a:rPr lang="en-GB" sz="2000" b="1" dirty="0">
                          <a:solidFill>
                            <a:schemeClr val="tx1"/>
                          </a:solidFill>
                        </a:rPr>
                        <a:t>unbeaten</a:t>
                      </a: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7FD8E6"/>
                    </a:solidFill>
                  </a:tcPr>
                </a:tc>
                <a:tc>
                  <a:txBody>
                    <a:bodyPr/>
                    <a:lstStyle/>
                    <a:p>
                      <a:pPr algn="ctr"/>
                      <a:r>
                        <a:rPr lang="en-GB" sz="2000" b="1" dirty="0">
                          <a:solidFill>
                            <a:schemeClr val="tx1"/>
                          </a:solidFill>
                        </a:rPr>
                        <a:t>under</a:t>
                      </a:r>
                    </a:p>
                  </a:txBody>
                  <a:tcPr marL="0" marR="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7FD8E6"/>
                    </a:solidFill>
                  </a:tcPr>
                </a:tc>
                <a:extLst>
                  <a:ext uri="{0D108BD9-81ED-4DB2-BD59-A6C34878D82A}">
                    <a16:rowId xmlns:a16="http://schemas.microsoft.com/office/drawing/2014/main" val="2577346648"/>
                  </a:ext>
                </a:extLst>
              </a:tr>
              <a:tr h="720000">
                <a:tc>
                  <a:txBody>
                    <a:bodyPr/>
                    <a:lstStyle/>
                    <a:p>
                      <a:pPr algn="ctr"/>
                      <a:r>
                        <a:rPr lang="en-GB" sz="2000" b="1" dirty="0">
                          <a:solidFill>
                            <a:schemeClr val="tx1"/>
                          </a:solidFill>
                        </a:rPr>
                        <a:t>uniform</a:t>
                      </a: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FD8E6"/>
                    </a:solidFill>
                  </a:tcPr>
                </a:tc>
                <a:tc>
                  <a:txBody>
                    <a:bodyPr/>
                    <a:lstStyle/>
                    <a:p>
                      <a:pPr algn="ctr"/>
                      <a:r>
                        <a:rPr lang="en-GB" sz="2000" b="1" dirty="0">
                          <a:solidFill>
                            <a:schemeClr val="tx1"/>
                          </a:solidFill>
                        </a:rPr>
                        <a:t>uncommon</a:t>
                      </a:r>
                    </a:p>
                  </a:txBody>
                  <a:tcPr marL="0" marR="0" marT="0" marB="0"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FD8E6"/>
                    </a:solidFill>
                  </a:tcPr>
                </a:tc>
                <a:extLst>
                  <a:ext uri="{0D108BD9-81ED-4DB2-BD59-A6C34878D82A}">
                    <a16:rowId xmlns:a16="http://schemas.microsoft.com/office/drawing/2014/main" val="3887186736"/>
                  </a:ext>
                </a:extLst>
              </a:tr>
            </a:tbl>
          </a:graphicData>
        </a:graphic>
      </p:graphicFrame>
      <p:sp>
        <p:nvSpPr>
          <p:cNvPr id="4" name="TextBox 3">
            <a:extLst>
              <a:ext uri="{FF2B5EF4-FFF2-40B4-BE49-F238E27FC236}">
                <a16:creationId xmlns:a16="http://schemas.microsoft.com/office/drawing/2014/main" id="{9D6638BF-8071-AA38-1DA2-F137C7F5DACF}"/>
              </a:ext>
            </a:extLst>
          </p:cNvPr>
          <p:cNvSpPr txBox="1"/>
          <p:nvPr/>
        </p:nvSpPr>
        <p:spPr>
          <a:xfrm>
            <a:off x="261938" y="289357"/>
            <a:ext cx="11712575" cy="397032"/>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Sort the words into the correct category.</a:t>
            </a:r>
            <a:endParaRPr kumimoji="0" lang="en-GB" sz="2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822815409"/>
      </p:ext>
    </p:extLst>
  </p:cSld>
  <p:clrMapOvr>
    <a:masterClrMapping/>
  </p:clrMapOvr>
  <p:transition spd="slow">
    <p:cove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3CBA13A-701B-847D-7F77-F60E4DA3A68F}"/>
              </a:ext>
            </a:extLst>
          </p:cNvPr>
          <p:cNvPicPr>
            <a:picLocks noChangeAspect="1"/>
          </p:cNvPicPr>
          <p:nvPr/>
        </p:nvPicPr>
        <p:blipFill>
          <a:blip r:embed="rId2"/>
          <a:stretch>
            <a:fillRect/>
          </a:stretch>
        </p:blipFill>
        <p:spPr>
          <a:xfrm>
            <a:off x="0" y="0"/>
            <a:ext cx="12192000" cy="6857999"/>
          </a:xfrm>
          <a:prstGeom prst="rect">
            <a:avLst/>
          </a:prstGeom>
        </p:spPr>
      </p:pic>
      <p:sp>
        <p:nvSpPr>
          <p:cNvPr id="3" name="TextBox 2">
            <a:extLst>
              <a:ext uri="{FF2B5EF4-FFF2-40B4-BE49-F238E27FC236}">
                <a16:creationId xmlns:a16="http://schemas.microsoft.com/office/drawing/2014/main" id="{6A85B80C-31CA-7BDD-2B86-4CEE0E3B0195}"/>
              </a:ext>
            </a:extLst>
          </p:cNvPr>
          <p:cNvSpPr txBox="1"/>
          <p:nvPr/>
        </p:nvSpPr>
        <p:spPr>
          <a:xfrm>
            <a:off x="261938" y="289357"/>
            <a:ext cx="11712575" cy="4646400"/>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Rewrite the sentence by removing the ‘un-’ prefix from the words. Some other words may need changing in order for the sentence to be correct.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b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Unfortunately, the union was unable to solve the working hours issues raised by the members.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kumimoji="0" lang="en-GB" sz="22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rPr>
            </a:br>
            <a:r>
              <a:rPr kumimoji="0" lang="en-GB" sz="22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rPr>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The shelves of the unit above the television were uneven.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446714446"/>
      </p:ext>
    </p:extLst>
  </p:cSld>
  <p:clrMapOvr>
    <a:masterClrMapping/>
  </p:clrMapOvr>
  <p:transition spd="slow">
    <p:cove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6C1AB19-8EC1-DA75-8681-CEFC1000BB32}"/>
              </a:ext>
            </a:extLst>
          </p:cNvPr>
          <p:cNvPicPr>
            <a:picLocks noChangeAspect="1"/>
          </p:cNvPicPr>
          <p:nvPr/>
        </p:nvPicPr>
        <p:blipFill>
          <a:blip r:embed="rId2"/>
          <a:stretch>
            <a:fillRect/>
          </a:stretch>
        </p:blipFill>
        <p:spPr>
          <a:xfrm>
            <a:off x="0" y="0"/>
            <a:ext cx="12192000" cy="6857999"/>
          </a:xfrm>
          <a:prstGeom prst="rect">
            <a:avLst/>
          </a:prstGeom>
        </p:spPr>
      </p:pic>
      <p:sp>
        <p:nvSpPr>
          <p:cNvPr id="3" name="TextBox 2">
            <a:extLst>
              <a:ext uri="{FF2B5EF4-FFF2-40B4-BE49-F238E27FC236}">
                <a16:creationId xmlns:a16="http://schemas.microsoft.com/office/drawing/2014/main" id="{696A20F2-C41A-FE9B-46C7-FB1F95B57163}"/>
              </a:ext>
            </a:extLst>
          </p:cNvPr>
          <p:cNvSpPr txBox="1"/>
          <p:nvPr/>
        </p:nvSpPr>
        <p:spPr>
          <a:xfrm>
            <a:off x="261938" y="289357"/>
            <a:ext cx="11712575" cy="6378156"/>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Rewrite the sentence by removing the ‘un-’ prefix from the words. Some other words may need changing in order for the sentence to be correct.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b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Unfortunately, the union was unable to solve the working hours issues raised by the members.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rPr>
              <a:t>Fortunately, the union was able to solve the working hours issues raised by the members.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The shelves of the unit above the television were uneven.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rPr>
              <a:t>The shelves of the unit above the television were even.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srgbClr val="F76756"/>
              </a:solidFill>
              <a:effectLst/>
              <a:highlight>
                <a:srgbClr val="00FFFF"/>
              </a:highligh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763887663"/>
      </p:ext>
    </p:extLst>
  </p:cSld>
  <p:clrMapOvr>
    <a:masterClrMapping/>
  </p:clrMapOvr>
  <p:transition spd="slow">
    <p:cove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B4C2A3D-F0AE-986A-7FAF-1D168A7ADDBA}"/>
              </a:ext>
            </a:extLst>
          </p:cNvPr>
          <p:cNvPicPr>
            <a:picLocks noChangeAspect="1"/>
          </p:cNvPicPr>
          <p:nvPr/>
        </p:nvPicPr>
        <p:blipFill>
          <a:blip r:embed="rId2"/>
          <a:stretch>
            <a:fillRect/>
          </a:stretch>
        </p:blipFill>
        <p:spPr>
          <a:xfrm>
            <a:off x="0" y="0"/>
            <a:ext cx="12192000" cy="6857999"/>
          </a:xfrm>
          <a:prstGeom prst="rect">
            <a:avLst/>
          </a:prstGeom>
        </p:spPr>
      </p:pic>
      <p:sp>
        <p:nvSpPr>
          <p:cNvPr id="3" name="TextBox 2">
            <a:extLst>
              <a:ext uri="{FF2B5EF4-FFF2-40B4-BE49-F238E27FC236}">
                <a16:creationId xmlns:a16="http://schemas.microsoft.com/office/drawing/2014/main" id="{85AA052B-6FCC-68C8-8D0F-D35835F84A2C}"/>
              </a:ext>
            </a:extLst>
          </p:cNvPr>
          <p:cNvSpPr txBox="1"/>
          <p:nvPr/>
        </p:nvSpPr>
        <p:spPr>
          <a:xfrm>
            <a:off x="261938" y="289357"/>
            <a:ext cx="11712575" cy="4598182"/>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Underline the words that have not used the ‘un-’ prefix correctly in the sentences below.</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A. The pain caused by the injection was unbear for Ciri.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B. Henry needed to unpack his luggage after his two week holiday.</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C. The instructions given by the tour guide were unhelp.</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AutoNum type="alphaUcPeriod"/>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AutoNum type="alphaUcPeriod"/>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338881204"/>
      </p:ext>
    </p:extLst>
  </p:cSld>
  <p:clrMapOvr>
    <a:masterClrMapping/>
  </p:clrMapOvr>
  <p:transition spd="slow">
    <p:cove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3FECA3E-56D7-2C6B-BA5A-B158EEB78E0C}"/>
              </a:ext>
            </a:extLst>
          </p:cNvPr>
          <p:cNvPicPr>
            <a:picLocks noChangeAspect="1"/>
          </p:cNvPicPr>
          <p:nvPr/>
        </p:nvPicPr>
        <p:blipFill>
          <a:blip r:embed="rId2"/>
          <a:stretch>
            <a:fillRect/>
          </a:stretch>
        </p:blipFill>
        <p:spPr>
          <a:xfrm>
            <a:off x="0" y="0"/>
            <a:ext cx="12192000" cy="6857999"/>
          </a:xfrm>
          <a:prstGeom prst="rect">
            <a:avLst/>
          </a:prstGeom>
        </p:spPr>
      </p:pic>
      <p:sp>
        <p:nvSpPr>
          <p:cNvPr id="3" name="TextBox 2">
            <a:extLst>
              <a:ext uri="{FF2B5EF4-FFF2-40B4-BE49-F238E27FC236}">
                <a16:creationId xmlns:a16="http://schemas.microsoft.com/office/drawing/2014/main" id="{D91A0B65-B28A-EC7A-FC68-71D8E1C18100}"/>
              </a:ext>
            </a:extLst>
          </p:cNvPr>
          <p:cNvSpPr txBox="1"/>
          <p:nvPr/>
        </p:nvSpPr>
        <p:spPr>
          <a:xfrm>
            <a:off x="261938" y="289357"/>
            <a:ext cx="11712575" cy="5464060"/>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Underline the words that have not used the ‘un-’ prefix correctly in the sentences below.</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A. The pain caused by the injection was </a:t>
            </a:r>
            <a:r>
              <a:rPr kumimoji="0" lang="en-GB" sz="2200" b="1" i="0" u="sng" strike="noStrike" kern="1200" cap="none" spc="0" normalizeH="0" baseline="0" noProof="0">
                <a:ln>
                  <a:noFill/>
                </a:ln>
                <a:solidFill>
                  <a:srgbClr val="F76756"/>
                </a:solidFill>
                <a:effectLst/>
                <a:uLnTx/>
                <a:uFillTx/>
                <a:latin typeface="Century Gothic" panose="020B0502020202020204" pitchFamily="34" charset="0"/>
                <a:ea typeface="+mn-ea"/>
                <a:cs typeface="+mn-cs"/>
              </a:rPr>
              <a:t>unbear</a:t>
            </a: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for Ciri.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B. Henry needed to unpack his luggage after his two week holiday.</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C. The instructions given by the tour guide were </a:t>
            </a:r>
            <a:r>
              <a:rPr kumimoji="0" lang="en-GB" sz="2200" b="1" i="0" u="sng" strike="noStrike" kern="1200" cap="none" spc="0" normalizeH="0" baseline="0" noProof="0">
                <a:ln>
                  <a:noFill/>
                </a:ln>
                <a:solidFill>
                  <a:srgbClr val="F76756"/>
                </a:solidFill>
                <a:effectLst/>
                <a:uLnTx/>
                <a:uFillTx/>
                <a:latin typeface="Century Gothic" panose="020B0502020202020204" pitchFamily="34" charset="0"/>
                <a:ea typeface="+mn-ea"/>
                <a:cs typeface="+mn-cs"/>
              </a:rPr>
              <a:t>unhelp</a:t>
            </a: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rPr>
              <a:t>They should be replaced with unbearable and unhelpful.</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AutoNum type="alphaUcPeriod"/>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AutoNum type="alphaUcPeriod"/>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62725646"/>
      </p:ext>
    </p:extLst>
  </p:cSld>
  <p:clrMapOvr>
    <a:masterClrMapping/>
  </p:clrMapOvr>
  <p:transition spd="slow">
    <p:cove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CA7C9CD-08F4-B383-B8C0-66D51A1867C0}"/>
              </a:ext>
            </a:extLst>
          </p:cNvPr>
          <p:cNvPicPr>
            <a:picLocks noChangeAspect="1"/>
          </p:cNvPicPr>
          <p:nvPr/>
        </p:nvPicPr>
        <p:blipFill>
          <a:blip r:embed="rId2"/>
          <a:stretch>
            <a:fillRect/>
          </a:stretch>
        </p:blipFill>
        <p:spPr>
          <a:xfrm>
            <a:off x="0" y="0"/>
            <a:ext cx="12192000" cy="6857999"/>
          </a:xfrm>
          <a:prstGeom prst="rect">
            <a:avLst/>
          </a:prstGeom>
        </p:spPr>
      </p:pic>
      <p:sp>
        <p:nvSpPr>
          <p:cNvPr id="5" name="Rectangle: Rounded Corners 4">
            <a:extLst>
              <a:ext uri="{FF2B5EF4-FFF2-40B4-BE49-F238E27FC236}">
                <a16:creationId xmlns:a16="http://schemas.microsoft.com/office/drawing/2014/main" id="{DE3B50C6-BF2E-6436-F13D-C16767310A73}"/>
              </a:ext>
            </a:extLst>
          </p:cNvPr>
          <p:cNvSpPr/>
          <p:nvPr/>
        </p:nvSpPr>
        <p:spPr>
          <a:xfrm>
            <a:off x="4827600" y="991022"/>
            <a:ext cx="2232000" cy="720000"/>
          </a:xfrm>
          <a:prstGeom prst="roundRect">
            <a:avLst/>
          </a:prstGeom>
          <a:solidFill>
            <a:srgbClr val="7FD8E6"/>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uncomfortable</a:t>
            </a:r>
          </a:p>
        </p:txBody>
      </p:sp>
      <p:sp>
        <p:nvSpPr>
          <p:cNvPr id="3" name="TextBox 2">
            <a:extLst>
              <a:ext uri="{FF2B5EF4-FFF2-40B4-BE49-F238E27FC236}">
                <a16:creationId xmlns:a16="http://schemas.microsoft.com/office/drawing/2014/main" id="{77551DD3-2651-26A2-845F-1FC604DC4275}"/>
              </a:ext>
            </a:extLst>
          </p:cNvPr>
          <p:cNvSpPr txBox="1"/>
          <p:nvPr/>
        </p:nvSpPr>
        <p:spPr>
          <a:xfrm>
            <a:off x="261938" y="289357"/>
            <a:ext cx="11712575" cy="6458178"/>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Identify the words in the sentences that can be replaced with ‘uncomfortable’.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A. The bed at the hotel was small.</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B. Freya’s joke left many of the members of the audience feeling shocked.</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C. When Eamon stared at Kim’s artwork, it made her feel uneasy. </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AutoNum type="alphaUcPeriod"/>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AutoNum type="alphaUcPeriod"/>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AutoNum type="alphaUcPeriod"/>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AutoNum type="alphaUcPeriod"/>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4001605046"/>
      </p:ext>
    </p:extLst>
  </p:cSld>
  <p:clrMapOvr>
    <a:masterClrMapping/>
  </p:clrMapOvr>
  <p:transition spd="slow">
    <p:cov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D95FB99-C219-FD51-2708-6FFAD4A9CB77}"/>
              </a:ext>
            </a:extLst>
          </p:cNvPr>
          <p:cNvPicPr>
            <a:picLocks noChangeAspect="1"/>
          </p:cNvPicPr>
          <p:nvPr/>
        </p:nvPicPr>
        <p:blipFill>
          <a:blip r:embed="rId2"/>
          <a:stretch>
            <a:fillRect/>
          </a:stretch>
        </p:blipFill>
        <p:spPr>
          <a:xfrm>
            <a:off x="0" y="0"/>
            <a:ext cx="12192000" cy="6857999"/>
          </a:xfrm>
          <a:prstGeom prst="rect">
            <a:avLst/>
          </a:prstGeom>
        </p:spPr>
      </p:pic>
      <p:sp>
        <p:nvSpPr>
          <p:cNvPr id="4" name="TextBox 3">
            <a:extLst>
              <a:ext uri="{FF2B5EF4-FFF2-40B4-BE49-F238E27FC236}">
                <a16:creationId xmlns:a16="http://schemas.microsoft.com/office/drawing/2014/main" id="{6CA1D027-C0DF-C107-B459-1A12746A4EBC}"/>
              </a:ext>
            </a:extLst>
          </p:cNvPr>
          <p:cNvSpPr txBox="1"/>
          <p:nvPr/>
        </p:nvSpPr>
        <p:spPr>
          <a:xfrm>
            <a:off x="261257" y="272141"/>
            <a:ext cx="11669486" cy="523220"/>
          </a:xfrm>
          <a:prstGeom prst="rect">
            <a:avLst/>
          </a:prstGeom>
          <a:noFill/>
        </p:spPr>
        <p:txBody>
          <a:bodyPr wrap="square" rtlCol="0">
            <a:spAutoFit/>
          </a:bodyPr>
          <a:lstStyle/>
          <a:p>
            <a:pPr algn="ctr"/>
            <a:r>
              <a:rPr lang="en-GB" sz="2800" b="1">
                <a:effectLst/>
                <a:latin typeface="Century Gothic" panose="020B0502020202020204" pitchFamily="34" charset="0"/>
              </a:rPr>
              <a:t>Key Information</a:t>
            </a:r>
            <a:endParaRPr lang="en-GB" sz="2800">
              <a:latin typeface="Century Gothic" panose="020B0502020202020204" pitchFamily="34" charset="0"/>
            </a:endParaRPr>
          </a:p>
        </p:txBody>
      </p:sp>
      <p:sp>
        <p:nvSpPr>
          <p:cNvPr id="5" name="TextBox 4">
            <a:extLst>
              <a:ext uri="{FF2B5EF4-FFF2-40B4-BE49-F238E27FC236}">
                <a16:creationId xmlns:a16="http://schemas.microsoft.com/office/drawing/2014/main" id="{D5869206-492C-B77E-B06D-F2F179CFD6F7}"/>
              </a:ext>
            </a:extLst>
          </p:cNvPr>
          <p:cNvSpPr txBox="1"/>
          <p:nvPr/>
        </p:nvSpPr>
        <p:spPr>
          <a:xfrm>
            <a:off x="854528" y="2483318"/>
            <a:ext cx="10482943" cy="2139047"/>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srgbClr val="000000"/>
                </a:solidFill>
                <a:effectLst/>
                <a:uLnTx/>
                <a:uFillTx/>
                <a:latin typeface="Century Gothic"/>
                <a:ea typeface="+mn-ea"/>
                <a:cs typeface="+mn-cs"/>
              </a:rPr>
              <a:t>A </a:t>
            </a:r>
            <a:r>
              <a:rPr kumimoji="0" lang="en-GB" sz="2000" b="1" i="0" u="none" strike="noStrike" kern="1200" cap="none" spc="0" normalizeH="0" baseline="0" noProof="0">
                <a:ln>
                  <a:noFill/>
                </a:ln>
                <a:solidFill>
                  <a:srgbClr val="0E629E"/>
                </a:solidFill>
                <a:effectLst/>
                <a:uLnTx/>
                <a:uFillTx/>
                <a:latin typeface="Century Gothic"/>
                <a:ea typeface="+mn-ea"/>
                <a:cs typeface="+mn-cs"/>
              </a:rPr>
              <a:t>prefix</a:t>
            </a:r>
            <a:r>
              <a:rPr kumimoji="0" lang="en-GB" sz="2000" b="1" i="0" u="none" strike="noStrike" kern="1200" cap="none" spc="0" normalizeH="0" baseline="0" noProof="0">
                <a:ln>
                  <a:noFill/>
                </a:ln>
                <a:solidFill>
                  <a:srgbClr val="000000"/>
                </a:solidFill>
                <a:effectLst/>
                <a:uLnTx/>
                <a:uFillTx/>
                <a:latin typeface="Century Gothic"/>
                <a:ea typeface="+mn-ea"/>
                <a:cs typeface="+mn-cs"/>
              </a:rPr>
              <a:t> is a letter or a group of letters which are added to the front of a word to change its meaning. For example: 're-' added to 'do' makes 'redo’.</a:t>
            </a:r>
            <a:r>
              <a:rPr kumimoji="0" lang="en-GB" sz="2000" b="1" i="0" u="none" strike="noStrike" kern="1200" cap="none" spc="0" normalizeH="0" baseline="0" noProof="0">
                <a:ln>
                  <a:noFill/>
                </a:ln>
                <a:solidFill>
                  <a:prstClr val="black"/>
                </a:solidFill>
                <a:effectLst/>
                <a:uLnTx/>
                <a:uFillTx/>
                <a:latin typeface="Century Gothic"/>
                <a:ea typeface="+mn-ea"/>
                <a:cs typeface="+mn-cs"/>
              </a:rPr>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srgbClr val="000000"/>
                </a:solidFill>
                <a:effectLst/>
                <a:uLnTx/>
                <a:uFillTx/>
                <a:latin typeface="Century Gothic"/>
                <a:ea typeface="+mn-ea"/>
                <a:cs typeface="+mn-cs"/>
              </a:rPr>
              <a:t>The </a:t>
            </a:r>
            <a:r>
              <a:rPr kumimoji="0" lang="en-GB" sz="2000" b="1" i="0" u="none" strike="noStrike" kern="1200" cap="none" spc="0" normalizeH="0" baseline="0" noProof="0">
                <a:ln>
                  <a:noFill/>
                </a:ln>
                <a:solidFill>
                  <a:srgbClr val="0E629E"/>
                </a:solidFill>
                <a:effectLst/>
                <a:uLnTx/>
                <a:uFillTx/>
                <a:latin typeface="Century Gothic"/>
                <a:ea typeface="+mn-ea"/>
                <a:cs typeface="+mn-cs"/>
              </a:rPr>
              <a:t>root word </a:t>
            </a:r>
            <a:r>
              <a:rPr kumimoji="0" lang="en-GB" sz="2000" b="1" i="0" u="none" strike="noStrike" kern="1200" cap="none" spc="0" normalizeH="0" baseline="0" noProof="0">
                <a:ln>
                  <a:noFill/>
                </a:ln>
                <a:solidFill>
                  <a:srgbClr val="000000"/>
                </a:solidFill>
                <a:effectLst/>
                <a:uLnTx/>
                <a:uFillTx/>
                <a:latin typeface="Century Gothic"/>
                <a:ea typeface="+mn-ea"/>
                <a:cs typeface="+mn-cs"/>
              </a:rPr>
              <a:t>is the base form of a word, when it has not been changed in any way. For example: play is the root word of playing. </a:t>
            </a:r>
            <a:endParaRPr kumimoji="0" lang="en-GB" sz="2000" b="1" i="0" u="none" strike="noStrike" kern="1200" cap="none" spc="0" normalizeH="0" baseline="0" noProof="0">
              <a:ln>
                <a:noFill/>
              </a:ln>
              <a:solidFill>
                <a:prstClr val="black"/>
              </a:solidFill>
              <a:effectLst/>
              <a:uLnTx/>
              <a:uFillTx/>
              <a:latin typeface="Century Gothic"/>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dirty="0">
              <a:ln>
                <a:noFill/>
              </a:ln>
              <a:solidFill>
                <a:prstClr val="black"/>
              </a:solidFill>
              <a:effectLst/>
              <a:uLnTx/>
              <a:uFillTx/>
              <a:latin typeface="Century Gothic"/>
              <a:ea typeface="+mn-ea"/>
              <a:cs typeface="+mn-cs"/>
            </a:endParaRPr>
          </a:p>
        </p:txBody>
      </p:sp>
    </p:spTree>
    <p:extLst>
      <p:ext uri="{BB962C8B-B14F-4D97-AF65-F5344CB8AC3E}">
        <p14:creationId xmlns:p14="http://schemas.microsoft.com/office/powerpoint/2010/main" val="3981339885"/>
      </p:ext>
    </p:extLst>
  </p:cSld>
  <p:clrMapOvr>
    <a:masterClrMapping/>
  </p:clrMapOvr>
  <p:transition spd="slow">
    <p:cove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9D51A14-6995-E601-FD34-0C4B43B99429}"/>
              </a:ext>
            </a:extLst>
          </p:cNvPr>
          <p:cNvPicPr>
            <a:picLocks noChangeAspect="1"/>
          </p:cNvPicPr>
          <p:nvPr/>
        </p:nvPicPr>
        <p:blipFill>
          <a:blip r:embed="rId2"/>
          <a:stretch>
            <a:fillRect/>
          </a:stretch>
        </p:blipFill>
        <p:spPr>
          <a:xfrm>
            <a:off x="0" y="0"/>
            <a:ext cx="12192000" cy="6857999"/>
          </a:xfrm>
          <a:prstGeom prst="rect">
            <a:avLst/>
          </a:prstGeom>
        </p:spPr>
      </p:pic>
      <p:sp>
        <p:nvSpPr>
          <p:cNvPr id="5" name="Rectangle: Rounded Corners 4">
            <a:extLst>
              <a:ext uri="{FF2B5EF4-FFF2-40B4-BE49-F238E27FC236}">
                <a16:creationId xmlns:a16="http://schemas.microsoft.com/office/drawing/2014/main" id="{DE3B50C6-BF2E-6436-F13D-C16767310A73}"/>
              </a:ext>
            </a:extLst>
          </p:cNvPr>
          <p:cNvSpPr/>
          <p:nvPr/>
        </p:nvSpPr>
        <p:spPr>
          <a:xfrm>
            <a:off x="4827600" y="991022"/>
            <a:ext cx="2232000" cy="720000"/>
          </a:xfrm>
          <a:prstGeom prst="roundRect">
            <a:avLst/>
          </a:prstGeom>
          <a:solidFill>
            <a:srgbClr val="7FD8E6"/>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uncomfortable</a:t>
            </a:r>
          </a:p>
        </p:txBody>
      </p:sp>
      <p:sp>
        <p:nvSpPr>
          <p:cNvPr id="3" name="TextBox 2">
            <a:extLst>
              <a:ext uri="{FF2B5EF4-FFF2-40B4-BE49-F238E27FC236}">
                <a16:creationId xmlns:a16="http://schemas.microsoft.com/office/drawing/2014/main" id="{9DFF88B7-74FB-52DC-216E-7A030D47AF1C}"/>
              </a:ext>
            </a:extLst>
          </p:cNvPr>
          <p:cNvSpPr txBox="1"/>
          <p:nvPr/>
        </p:nvSpPr>
        <p:spPr>
          <a:xfrm>
            <a:off x="261938" y="289357"/>
            <a:ext cx="11712575" cy="7195816"/>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Identify the words in the sentences that can be replaced with ‘uncomfortable’.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A. The bed at the hotel was </a:t>
            </a:r>
            <a:r>
              <a:rPr kumimoji="0" lang="en-GB" sz="22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rPr>
              <a:t>small</a:t>
            </a: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B. Freya’s joke left many of the members of the audience feeling </a:t>
            </a:r>
            <a:r>
              <a:rPr kumimoji="0" lang="en-GB" sz="22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rPr>
              <a:t>shocked</a:t>
            </a: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C. When Eamon stared at Kim’s artwork, it made her feel </a:t>
            </a:r>
            <a:r>
              <a:rPr kumimoji="0" lang="en-GB" sz="22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rPr>
              <a:t>uneasy</a:t>
            </a: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AutoNum type="alphaUcPeriod"/>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rPr>
              <a:t>These words can be replaced with uncomfortable. The meaning of the sentences changes but they still make sense. </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AutoNum type="alphaUcPeriod"/>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AutoNum type="alphaUcPeriod"/>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AutoNum type="alphaUcPeriod"/>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078948010"/>
      </p:ext>
    </p:extLst>
  </p:cSld>
  <p:clrMapOvr>
    <a:masterClrMapping/>
  </p:clrMapOvr>
  <p:transition spd="slow">
    <p:cove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A649A10-CAA0-C40B-380F-B9423D96BDCA}"/>
              </a:ext>
            </a:extLst>
          </p:cNvPr>
          <p:cNvPicPr>
            <a:picLocks noChangeAspect="1"/>
          </p:cNvPicPr>
          <p:nvPr/>
        </p:nvPicPr>
        <p:blipFill>
          <a:blip r:embed="rId2"/>
          <a:stretch>
            <a:fillRect/>
          </a:stretch>
        </p:blipFill>
        <p:spPr>
          <a:xfrm>
            <a:off x="0" y="0"/>
            <a:ext cx="12192000" cy="6857999"/>
          </a:xfrm>
          <a:prstGeom prst="rect">
            <a:avLst/>
          </a:prstGeom>
        </p:spPr>
      </p:pic>
      <p:sp>
        <p:nvSpPr>
          <p:cNvPr id="4" name="TextBox 3">
            <a:extLst>
              <a:ext uri="{FF2B5EF4-FFF2-40B4-BE49-F238E27FC236}">
                <a16:creationId xmlns:a16="http://schemas.microsoft.com/office/drawing/2014/main" id="{AB4600E1-1A9A-FE59-C3DE-A4006244A723}"/>
              </a:ext>
            </a:extLst>
          </p:cNvPr>
          <p:cNvSpPr txBox="1"/>
          <p:nvPr/>
        </p:nvSpPr>
        <p:spPr>
          <a:xfrm>
            <a:off x="1614467" y="2686017"/>
            <a:ext cx="8963066" cy="2010807"/>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Now that we can confidently understand what prefixes are, let’s apply our learning to some reasoning and application questions.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800454992"/>
      </p:ext>
    </p:extLst>
  </p:cSld>
  <p:clrMapOvr>
    <a:masterClrMapping/>
  </p:clrMapOvr>
  <p:transition spd="slow">
    <p:cove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485F1A7-B05B-09EE-8A73-7CF091E09723}"/>
              </a:ext>
            </a:extLst>
          </p:cNvPr>
          <p:cNvPicPr>
            <a:picLocks noChangeAspect="1"/>
          </p:cNvPicPr>
          <p:nvPr/>
        </p:nvPicPr>
        <p:blipFill>
          <a:blip r:embed="rId2"/>
          <a:stretch>
            <a:fillRect/>
          </a:stretch>
        </p:blipFill>
        <p:spPr>
          <a:xfrm>
            <a:off x="0" y="0"/>
            <a:ext cx="12192000" cy="6857999"/>
          </a:xfrm>
          <a:prstGeom prst="rect">
            <a:avLst/>
          </a:prstGeom>
        </p:spPr>
      </p:pic>
      <p:sp>
        <p:nvSpPr>
          <p:cNvPr id="9" name="Speech Bubble: Rectangle with Corners Rounded 8">
            <a:extLst>
              <a:ext uri="{FF2B5EF4-FFF2-40B4-BE49-F238E27FC236}">
                <a16:creationId xmlns:a16="http://schemas.microsoft.com/office/drawing/2014/main" id="{87CFFAB0-26E0-267B-C158-253BFAD49BF3}"/>
              </a:ext>
            </a:extLst>
          </p:cNvPr>
          <p:cNvSpPr/>
          <p:nvPr/>
        </p:nvSpPr>
        <p:spPr>
          <a:xfrm>
            <a:off x="6814687" y="942690"/>
            <a:ext cx="3549471" cy="1407682"/>
          </a:xfrm>
          <a:prstGeom prst="wedgeRoundRectCallout">
            <a:avLst>
              <a:gd name="adj1" fmla="val 60799"/>
              <a:gd name="adj2" fmla="val 19810"/>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GB" b="1" dirty="0">
                <a:solidFill>
                  <a:schemeClr val="tx1"/>
                </a:solidFill>
                <a:latin typeface="Century Gothic" panose="020B0502020202020204" pitchFamily="34" charset="0"/>
              </a:rPr>
              <a:t>I can add ‘unexpected’ and ‘unexpectedly’ because the root word is the same and they share the same meaning.</a:t>
            </a:r>
          </a:p>
        </p:txBody>
      </p:sp>
      <p:sp>
        <p:nvSpPr>
          <p:cNvPr id="10" name="Rectangle: Rounded Corners 9">
            <a:extLst>
              <a:ext uri="{FF2B5EF4-FFF2-40B4-BE49-F238E27FC236}">
                <a16:creationId xmlns:a16="http://schemas.microsoft.com/office/drawing/2014/main" id="{93F149DF-27D3-5CD8-FCCB-271172D56F98}"/>
              </a:ext>
            </a:extLst>
          </p:cNvPr>
          <p:cNvSpPr/>
          <p:nvPr/>
        </p:nvSpPr>
        <p:spPr>
          <a:xfrm>
            <a:off x="361478" y="1263671"/>
            <a:ext cx="6051714" cy="765720"/>
          </a:xfrm>
          <a:prstGeom prst="roundRect">
            <a:avLst/>
          </a:prstGeom>
          <a:solidFill>
            <a:srgbClr val="7FD8E6"/>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b="1" dirty="0">
                <a:solidFill>
                  <a:schemeClr val="tx1"/>
                </a:solidFill>
              </a:rPr>
              <a:t> The plot twist in the new series was __________.   </a:t>
            </a:r>
          </a:p>
        </p:txBody>
      </p:sp>
      <p:sp>
        <p:nvSpPr>
          <p:cNvPr id="3" name="TextBox 2">
            <a:extLst>
              <a:ext uri="{FF2B5EF4-FFF2-40B4-BE49-F238E27FC236}">
                <a16:creationId xmlns:a16="http://schemas.microsoft.com/office/drawing/2014/main" id="{C660BC53-8861-0307-7D10-CBBA56B3C44B}"/>
              </a:ext>
            </a:extLst>
          </p:cNvPr>
          <p:cNvSpPr txBox="1"/>
          <p:nvPr/>
        </p:nvSpPr>
        <p:spPr>
          <a:xfrm>
            <a:off x="261938" y="289357"/>
            <a:ext cx="11712575" cy="3399905"/>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Adam wants to complete the sentence with a word that uses a prefix. He says,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Is he correct? Convince me.</a:t>
            </a:r>
            <a:endParaRPr kumimoji="0" lang="en-GB"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703132168"/>
      </p:ext>
    </p:extLst>
  </p:cSld>
  <p:clrMapOvr>
    <a:masterClrMapping/>
  </p:clrMapOvr>
  <p:transition spd="slow">
    <p:cove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49A0992-5C48-A0ED-018D-0BD2CC656681}"/>
              </a:ext>
            </a:extLst>
          </p:cNvPr>
          <p:cNvPicPr>
            <a:picLocks noChangeAspect="1"/>
          </p:cNvPicPr>
          <p:nvPr/>
        </p:nvPicPr>
        <p:blipFill>
          <a:blip r:embed="rId2"/>
          <a:stretch>
            <a:fillRect/>
          </a:stretch>
        </p:blipFill>
        <p:spPr>
          <a:xfrm>
            <a:off x="0" y="0"/>
            <a:ext cx="12192000" cy="6857999"/>
          </a:xfrm>
          <a:prstGeom prst="rect">
            <a:avLst/>
          </a:prstGeom>
        </p:spPr>
      </p:pic>
      <p:sp>
        <p:nvSpPr>
          <p:cNvPr id="9" name="Speech Bubble: Rectangle with Corners Rounded 8">
            <a:extLst>
              <a:ext uri="{FF2B5EF4-FFF2-40B4-BE49-F238E27FC236}">
                <a16:creationId xmlns:a16="http://schemas.microsoft.com/office/drawing/2014/main" id="{87CFFAB0-26E0-267B-C158-253BFAD49BF3}"/>
              </a:ext>
            </a:extLst>
          </p:cNvPr>
          <p:cNvSpPr/>
          <p:nvPr/>
        </p:nvSpPr>
        <p:spPr>
          <a:xfrm>
            <a:off x="6814687" y="942690"/>
            <a:ext cx="3549471" cy="1407682"/>
          </a:xfrm>
          <a:prstGeom prst="wedgeRoundRectCallout">
            <a:avLst>
              <a:gd name="adj1" fmla="val 60799"/>
              <a:gd name="adj2" fmla="val 19810"/>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GB" b="1" dirty="0">
                <a:solidFill>
                  <a:schemeClr val="tx1"/>
                </a:solidFill>
                <a:latin typeface="Century Gothic" panose="020B0502020202020204" pitchFamily="34" charset="0"/>
              </a:rPr>
              <a:t>I can add ‘unexpected’ and ‘unexpectedly’ because the root word is the same and they share the same meaning.</a:t>
            </a:r>
          </a:p>
        </p:txBody>
      </p:sp>
      <p:sp>
        <p:nvSpPr>
          <p:cNvPr id="10" name="Rectangle: Rounded Corners 9">
            <a:extLst>
              <a:ext uri="{FF2B5EF4-FFF2-40B4-BE49-F238E27FC236}">
                <a16:creationId xmlns:a16="http://schemas.microsoft.com/office/drawing/2014/main" id="{93F149DF-27D3-5CD8-FCCB-271172D56F98}"/>
              </a:ext>
            </a:extLst>
          </p:cNvPr>
          <p:cNvSpPr/>
          <p:nvPr/>
        </p:nvSpPr>
        <p:spPr>
          <a:xfrm>
            <a:off x="361478" y="1263671"/>
            <a:ext cx="6051714" cy="765720"/>
          </a:xfrm>
          <a:prstGeom prst="roundRect">
            <a:avLst/>
          </a:prstGeom>
          <a:solidFill>
            <a:srgbClr val="7FD8E6"/>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b="1" dirty="0">
                <a:solidFill>
                  <a:schemeClr val="tx1"/>
                </a:solidFill>
              </a:rPr>
              <a:t> The plot twist in the new series was __________.   </a:t>
            </a:r>
          </a:p>
        </p:txBody>
      </p:sp>
      <p:sp>
        <p:nvSpPr>
          <p:cNvPr id="3" name="TextBox 2">
            <a:extLst>
              <a:ext uri="{FF2B5EF4-FFF2-40B4-BE49-F238E27FC236}">
                <a16:creationId xmlns:a16="http://schemas.microsoft.com/office/drawing/2014/main" id="{CE804814-DA3A-B088-9AC0-5D7716540651}"/>
              </a:ext>
            </a:extLst>
          </p:cNvPr>
          <p:cNvSpPr txBox="1"/>
          <p:nvPr/>
        </p:nvSpPr>
        <p:spPr>
          <a:xfrm>
            <a:off x="261938" y="289357"/>
            <a:ext cx="11712575" cy="4764381"/>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Adam wants to complete the sentence with a word that uses a prefix. He says,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Is he correct? Convince me.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rPr>
              <a:t>No, Adam is incorrect because even though they share the same root word, they cannot both be added nor do they have the same definition. ‘unexpected’ is an adjective, whereas ‘unexpectedly’ is an adverb. The word ‘unexpected’ can complete the sentence correctly. </a:t>
            </a:r>
            <a:endParaRPr kumimoji="0" lang="en-GB" sz="2000" b="1" i="0" u="none" strike="noStrike" kern="1200" cap="none" spc="0" normalizeH="0" baseline="0" noProof="0" dirty="0">
              <a:ln>
                <a:noFill/>
              </a:ln>
              <a:solidFill>
                <a:srgbClr val="F76756"/>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482609204"/>
      </p:ext>
    </p:extLst>
  </p:cSld>
  <p:clrMapOvr>
    <a:masterClrMapping/>
  </p:clrMapOvr>
  <p:transition spd="slow">
    <p:cove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2A10FD7-865D-BED7-F3F9-0E277E9FD1E7}"/>
              </a:ext>
            </a:extLst>
          </p:cNvPr>
          <p:cNvPicPr>
            <a:picLocks noChangeAspect="1"/>
          </p:cNvPicPr>
          <p:nvPr/>
        </p:nvPicPr>
        <p:blipFill>
          <a:blip r:embed="rId2"/>
          <a:stretch>
            <a:fillRect/>
          </a:stretch>
        </p:blipFill>
        <p:spPr>
          <a:xfrm>
            <a:off x="0" y="0"/>
            <a:ext cx="12192000" cy="6857999"/>
          </a:xfrm>
          <a:prstGeom prst="rect">
            <a:avLst/>
          </a:prstGeom>
        </p:spPr>
      </p:pic>
      <p:sp>
        <p:nvSpPr>
          <p:cNvPr id="3" name="TextBox 2">
            <a:extLst>
              <a:ext uri="{FF2B5EF4-FFF2-40B4-BE49-F238E27FC236}">
                <a16:creationId xmlns:a16="http://schemas.microsoft.com/office/drawing/2014/main" id="{EA718087-2552-CAF9-F46A-37F90F483ADE}"/>
              </a:ext>
            </a:extLst>
          </p:cNvPr>
          <p:cNvSpPr txBox="1"/>
          <p:nvPr/>
        </p:nvSpPr>
        <p:spPr>
          <a:xfrm>
            <a:off x="261938" y="289357"/>
            <a:ext cx="11712575" cy="646331"/>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The Un family want you to create three sentence using different words that use the prefix un-. You can add adjectives, verbs or adverbs to extend your sentences.</a:t>
            </a:r>
            <a:endParaRPr kumimoji="0" lang="en-GB"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52378311"/>
      </p:ext>
    </p:extLst>
  </p:cSld>
  <p:clrMapOvr>
    <a:masterClrMapping/>
  </p:clrMapOvr>
  <p:transition spd="slow">
    <p:cove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9E681E2-E8FC-54E3-8480-FDF574B87BAD}"/>
              </a:ext>
            </a:extLst>
          </p:cNvPr>
          <p:cNvPicPr>
            <a:picLocks noChangeAspect="1"/>
          </p:cNvPicPr>
          <p:nvPr/>
        </p:nvPicPr>
        <p:blipFill>
          <a:blip r:embed="rId2"/>
          <a:stretch>
            <a:fillRect/>
          </a:stretch>
        </p:blipFill>
        <p:spPr>
          <a:xfrm>
            <a:off x="0" y="0"/>
            <a:ext cx="12192000" cy="6857999"/>
          </a:xfrm>
          <a:prstGeom prst="rect">
            <a:avLst/>
          </a:prstGeom>
        </p:spPr>
      </p:pic>
      <p:sp>
        <p:nvSpPr>
          <p:cNvPr id="4" name="TextBox 3">
            <a:extLst>
              <a:ext uri="{FF2B5EF4-FFF2-40B4-BE49-F238E27FC236}">
                <a16:creationId xmlns:a16="http://schemas.microsoft.com/office/drawing/2014/main" id="{2600306E-6057-619A-ABF3-C35AC69D8920}"/>
              </a:ext>
            </a:extLst>
          </p:cNvPr>
          <p:cNvSpPr txBox="1"/>
          <p:nvPr/>
        </p:nvSpPr>
        <p:spPr>
          <a:xfrm>
            <a:off x="261938" y="289357"/>
            <a:ext cx="11712575" cy="4293483"/>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The Un family want you to create three sentence using different words that use the prefix un-. You can add adjectives, verbs or adverbs to extend your sentences.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rPr>
              <a:t>Various answers, for example: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rPr>
              <a:t>Hilary thought the comments given by the judges at the talent show were unfair.</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rPr>
              <a:t>The package the Un family received looked unfamiliar.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rPr>
              <a:t>Mum didn’t let Robin eat too many unhealthy snacks. </a:t>
            </a:r>
            <a:endParaRPr kumimoji="0" lang="en-GB" sz="2000" b="1" i="0" u="none" strike="noStrike" kern="1200" cap="none" spc="0" normalizeH="0" baseline="0" noProof="0" dirty="0">
              <a:ln>
                <a:noFill/>
              </a:ln>
              <a:solidFill>
                <a:srgbClr val="F76756"/>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604205380"/>
      </p:ext>
    </p:extLst>
  </p:cSld>
  <p:clrMapOvr>
    <a:masterClrMapping/>
  </p:clrMapOvr>
  <p:transition spd="slow">
    <p:cove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E69EA02-9231-B914-3593-8B0816BB12EB}"/>
              </a:ext>
            </a:extLst>
          </p:cNvPr>
          <p:cNvPicPr>
            <a:picLocks noChangeAspect="1"/>
          </p:cNvPicPr>
          <p:nvPr/>
        </p:nvPicPr>
        <p:blipFill>
          <a:blip r:embed="rId2"/>
          <a:stretch>
            <a:fillRect/>
          </a:stretch>
        </p:blipFill>
        <p:spPr>
          <a:xfrm>
            <a:off x="0" y="0"/>
            <a:ext cx="12192000" cy="6857999"/>
          </a:xfrm>
          <a:prstGeom prst="rect">
            <a:avLst/>
          </a:prstGeom>
        </p:spPr>
      </p:pic>
      <p:sp>
        <p:nvSpPr>
          <p:cNvPr id="3" name="TextBox 2">
            <a:extLst>
              <a:ext uri="{FF2B5EF4-FFF2-40B4-BE49-F238E27FC236}">
                <a16:creationId xmlns:a16="http://schemas.microsoft.com/office/drawing/2014/main" id="{51FBBB34-42AD-8FAD-E998-9D03C15F05BA}"/>
              </a:ext>
            </a:extLst>
          </p:cNvPr>
          <p:cNvSpPr txBox="1"/>
          <p:nvPr/>
        </p:nvSpPr>
        <p:spPr>
          <a:xfrm>
            <a:off x="415636" y="2068945"/>
            <a:ext cx="7804728" cy="2308324"/>
          </a:xfrm>
          <a:prstGeom prst="rect">
            <a:avLst/>
          </a:prstGeom>
          <a:noFill/>
        </p:spPr>
        <p:txBody>
          <a:bodyPr wrap="square" rtlCol="0">
            <a:spAutoFit/>
          </a:bodyPr>
          <a:lstStyle/>
          <a:p>
            <a:r>
              <a:rPr lang="en-GB" sz="4800" b="1">
                <a:solidFill>
                  <a:schemeClr val="bg1"/>
                </a:solidFill>
                <a:latin typeface="Century Gothic" panose="020B0502020202020204" pitchFamily="34" charset="0"/>
              </a:rPr>
              <a:t>You’re ready to progress!</a:t>
            </a:r>
          </a:p>
          <a:p>
            <a:r>
              <a:rPr lang="en-GB" sz="4800" b="1">
                <a:solidFill>
                  <a:schemeClr val="bg1"/>
                </a:solidFill>
                <a:latin typeface="Century Gothic" panose="020B0502020202020204" pitchFamily="34" charset="0"/>
              </a:rPr>
              <a:t>Now apply your learning by trying some questions.</a:t>
            </a:r>
          </a:p>
        </p:txBody>
      </p:sp>
    </p:spTree>
    <p:extLst>
      <p:ext uri="{BB962C8B-B14F-4D97-AF65-F5344CB8AC3E}">
        <p14:creationId xmlns:p14="http://schemas.microsoft.com/office/powerpoint/2010/main" val="2244003019"/>
      </p:ext>
    </p:extLst>
  </p:cSld>
  <p:clrMapOvr>
    <a:masterClrMapping/>
  </p:clrMapOvr>
  <p:transition spd="slow">
    <p:cove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3334897-5E5B-AFC5-01F0-DEFFE6472450}"/>
              </a:ext>
            </a:extLst>
          </p:cNvPr>
          <p:cNvPicPr>
            <a:picLocks noChangeAspect="1"/>
          </p:cNvPicPr>
          <p:nvPr/>
        </p:nvPicPr>
        <p:blipFill>
          <a:blip r:embed="rId2"/>
          <a:stretch>
            <a:fillRect/>
          </a:stretch>
        </p:blipFill>
        <p:spPr>
          <a:xfrm>
            <a:off x="0" y="0"/>
            <a:ext cx="12192000" cy="6857999"/>
          </a:xfrm>
          <a:prstGeom prst="rect">
            <a:avLst/>
          </a:prstGeom>
        </p:spPr>
      </p:pic>
      <p:sp>
        <p:nvSpPr>
          <p:cNvPr id="5" name="TextBox 4">
            <a:extLst>
              <a:ext uri="{FF2B5EF4-FFF2-40B4-BE49-F238E27FC236}">
                <a16:creationId xmlns:a16="http://schemas.microsoft.com/office/drawing/2014/main" id="{24B08DB3-9681-5537-8383-1A45ACDFC0BB}"/>
              </a:ext>
            </a:extLst>
          </p:cNvPr>
          <p:cNvSpPr txBox="1"/>
          <p:nvPr/>
        </p:nvSpPr>
        <p:spPr>
          <a:xfrm>
            <a:off x="196621" y="6292757"/>
            <a:ext cx="7213600" cy="719171"/>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1" i="0" u="none" strike="noStrike" kern="1200" cap="none" spc="0" normalizeH="0" baseline="0" noProof="0">
                <a:ln>
                  <a:noFill/>
                </a:ln>
                <a:solidFill>
                  <a:srgbClr val="706F6F"/>
                </a:solidFill>
                <a:effectLst/>
                <a:uLnTx/>
                <a:uFillTx/>
                <a:latin typeface="Century Gothic"/>
                <a:ea typeface="+mn-ea"/>
                <a:cs typeface="+mn-cs"/>
              </a:rPr>
              <a:t>Varied Fluency 1</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800" b="1" i="0" u="none" strike="noStrike" kern="1200" cap="none" spc="0" normalizeH="0" baseline="0" noProof="0" dirty="0">
              <a:ln>
                <a:noFill/>
              </a:ln>
              <a:solidFill>
                <a:srgbClr val="706F6F"/>
              </a:solidFill>
              <a:effectLst/>
              <a:uLnTx/>
              <a:uFillTx/>
              <a:latin typeface="Century Gothic"/>
              <a:ea typeface="+mn-ea"/>
              <a:cs typeface="+mn-cs"/>
            </a:endParaRPr>
          </a:p>
        </p:txBody>
      </p:sp>
      <p:sp>
        <p:nvSpPr>
          <p:cNvPr id="6" name="TextBox 5">
            <a:extLst>
              <a:ext uri="{FF2B5EF4-FFF2-40B4-BE49-F238E27FC236}">
                <a16:creationId xmlns:a16="http://schemas.microsoft.com/office/drawing/2014/main" id="{E8067901-97CB-6FD1-7FFF-4F59E5B0BCC9}"/>
              </a:ext>
            </a:extLst>
          </p:cNvPr>
          <p:cNvSpPr txBox="1"/>
          <p:nvPr/>
        </p:nvSpPr>
        <p:spPr>
          <a:xfrm>
            <a:off x="261938" y="289357"/>
            <a:ext cx="11712575" cy="3999043"/>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Which sentence cannot have the word ‘unopened’ added to it?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514350" marR="0" lvl="0" indent="-514350" algn="l" defTabSz="914400" rtl="0" eaLnBrk="1" fontAlgn="auto" latinLnBrk="0" hangingPunct="1">
              <a:lnSpc>
                <a:spcPct val="90000"/>
              </a:lnSpc>
              <a:spcBef>
                <a:spcPts val="1000"/>
              </a:spcBef>
              <a:spcAft>
                <a:spcPts val="0"/>
              </a:spcAft>
              <a:buClrTx/>
              <a:buSzTx/>
              <a:buFont typeface="Arial" panose="020B0604020202020204" pitchFamily="34" charset="0"/>
              <a:buAutoNum type="alphaUcPeriod"/>
              <a:tabLst/>
              <a:defRPr/>
            </a:pP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The letter was returned to us </a:t>
            </a:r>
            <a:r>
              <a:rPr kumimoji="0" lang="en-GB" sz="2400" b="1" i="0" u="none" strike="noStrike" kern="1200" cap="none" spc="-300" normalizeH="0" baseline="0" noProof="0">
                <a:ln>
                  <a:noFill/>
                </a:ln>
                <a:solidFill>
                  <a:prstClr val="black"/>
                </a:solidFill>
                <a:effectLst/>
                <a:uLnTx/>
                <a:uFillTx/>
                <a:latin typeface="Century Gothic" panose="020B0502020202020204" pitchFamily="34" charset="0"/>
                <a:ea typeface="+mn-ea"/>
                <a:cs typeface="+mn-cs"/>
              </a:rPr>
              <a:t>_______________________</a:t>
            </a: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a:t>
            </a:r>
          </a:p>
          <a:p>
            <a:pPr marL="514350" marR="0" lvl="0" indent="-514350" algn="l" defTabSz="914400" rtl="0" eaLnBrk="1" fontAlgn="auto" latinLnBrk="0" hangingPunct="1">
              <a:lnSpc>
                <a:spcPct val="90000"/>
              </a:lnSpc>
              <a:spcBef>
                <a:spcPts val="1000"/>
              </a:spcBef>
              <a:spcAft>
                <a:spcPts val="0"/>
              </a:spcAft>
              <a:buClrTx/>
              <a:buSzTx/>
              <a:buFont typeface="Arial" panose="020B0604020202020204" pitchFamily="34" charset="0"/>
              <a:buAutoNum type="alphaUcPeriod"/>
              <a:tabLst/>
              <a:defRPr/>
            </a:pPr>
            <a:endPar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514350" marR="0" lvl="0" indent="-514350" algn="l" defTabSz="914400" rtl="0" eaLnBrk="1" fontAlgn="auto" latinLnBrk="0" hangingPunct="1">
              <a:lnSpc>
                <a:spcPct val="90000"/>
              </a:lnSpc>
              <a:spcBef>
                <a:spcPts val="1000"/>
              </a:spcBef>
              <a:spcAft>
                <a:spcPts val="0"/>
              </a:spcAft>
              <a:buClrTx/>
              <a:buSzTx/>
              <a:buFont typeface="Arial" panose="020B0604020202020204" pitchFamily="34" charset="0"/>
              <a:buAutoNum type="alphaUcPeriod"/>
              <a:tabLst/>
              <a:defRPr/>
            </a:pP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The </a:t>
            </a:r>
            <a:r>
              <a:rPr kumimoji="0" lang="en-GB" sz="2400" b="1" i="0" u="none" strike="noStrike" kern="1200" cap="none" spc="-300" normalizeH="0" baseline="0" noProof="0">
                <a:ln>
                  <a:noFill/>
                </a:ln>
                <a:solidFill>
                  <a:prstClr val="black"/>
                </a:solidFill>
                <a:effectLst/>
                <a:uLnTx/>
                <a:uFillTx/>
                <a:latin typeface="Century Gothic" panose="020B0502020202020204" pitchFamily="34" charset="0"/>
                <a:ea typeface="+mn-ea"/>
                <a:cs typeface="+mn-cs"/>
              </a:rPr>
              <a:t>_______________________ </a:t>
            </a: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box was left on the shelf.</a:t>
            </a:r>
          </a:p>
          <a:p>
            <a:pPr marL="514350" marR="0" lvl="0" indent="-514350" algn="l" defTabSz="914400" rtl="0" eaLnBrk="1" fontAlgn="auto" latinLnBrk="0" hangingPunct="1">
              <a:lnSpc>
                <a:spcPct val="90000"/>
              </a:lnSpc>
              <a:spcBef>
                <a:spcPts val="1000"/>
              </a:spcBef>
              <a:spcAft>
                <a:spcPts val="0"/>
              </a:spcAft>
              <a:buClrTx/>
              <a:buSzTx/>
              <a:buFont typeface="Arial" panose="020B0604020202020204" pitchFamily="34" charset="0"/>
              <a:buAutoNum type="alphaUcPeriod"/>
              <a:tabLst/>
              <a:defRPr/>
            </a:pPr>
            <a:endPar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514350" marR="0" lvl="0" indent="-514350" algn="l" defTabSz="914400" rtl="0" eaLnBrk="1" fontAlgn="auto" latinLnBrk="0" hangingPunct="1">
              <a:lnSpc>
                <a:spcPct val="90000"/>
              </a:lnSpc>
              <a:spcBef>
                <a:spcPts val="1000"/>
              </a:spcBef>
              <a:spcAft>
                <a:spcPts val="0"/>
              </a:spcAft>
              <a:buClrTx/>
              <a:buSzTx/>
              <a:buFont typeface="Arial" panose="020B0604020202020204" pitchFamily="34" charset="0"/>
              <a:buAutoNum type="alphaUcPeriod"/>
              <a:tabLst/>
              <a:defRPr/>
            </a:pP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The package came today but it was already </a:t>
            </a:r>
            <a:r>
              <a:rPr kumimoji="0" lang="en-GB" sz="2400" b="1" i="0" u="none" strike="noStrike" kern="1200" cap="none" spc="-300" normalizeH="0" baseline="0" noProof="0">
                <a:ln>
                  <a:noFill/>
                </a:ln>
                <a:solidFill>
                  <a:prstClr val="black"/>
                </a:solidFill>
                <a:effectLst/>
                <a:uLnTx/>
                <a:uFillTx/>
                <a:latin typeface="Century Gothic" panose="020B0502020202020204" pitchFamily="34" charset="0"/>
                <a:ea typeface="+mn-ea"/>
                <a:cs typeface="+mn-cs"/>
              </a:rPr>
              <a:t>_______________________</a:t>
            </a: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123305163"/>
      </p:ext>
    </p:extLst>
  </p:cSld>
  <p:clrMapOvr>
    <a:masterClrMapping/>
  </p:clrMapOvr>
  <p:transition spd="slow">
    <p:cove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F779DFE-65C7-0A93-DC98-136C2CA0F2A0}"/>
              </a:ext>
            </a:extLst>
          </p:cNvPr>
          <p:cNvPicPr>
            <a:picLocks noChangeAspect="1"/>
          </p:cNvPicPr>
          <p:nvPr/>
        </p:nvPicPr>
        <p:blipFill>
          <a:blip r:embed="rId2"/>
          <a:stretch>
            <a:fillRect/>
          </a:stretch>
        </p:blipFill>
        <p:spPr>
          <a:xfrm>
            <a:off x="0" y="0"/>
            <a:ext cx="12192000" cy="6857999"/>
          </a:xfrm>
          <a:prstGeom prst="rect">
            <a:avLst/>
          </a:prstGeom>
        </p:spPr>
      </p:pic>
      <p:sp>
        <p:nvSpPr>
          <p:cNvPr id="5" name="TextBox 4">
            <a:extLst>
              <a:ext uri="{FF2B5EF4-FFF2-40B4-BE49-F238E27FC236}">
                <a16:creationId xmlns:a16="http://schemas.microsoft.com/office/drawing/2014/main" id="{55F70308-F77F-D95B-DC0B-89892C4FCFA3}"/>
              </a:ext>
            </a:extLst>
          </p:cNvPr>
          <p:cNvSpPr txBox="1"/>
          <p:nvPr/>
        </p:nvSpPr>
        <p:spPr>
          <a:xfrm>
            <a:off x="196621" y="6292757"/>
            <a:ext cx="7213600" cy="341632"/>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1" i="0" u="none" strike="noStrike" kern="1200" cap="none" spc="0" normalizeH="0" baseline="0" noProof="0">
                <a:ln>
                  <a:noFill/>
                </a:ln>
                <a:solidFill>
                  <a:srgbClr val="706F6F"/>
                </a:solidFill>
                <a:effectLst/>
                <a:uLnTx/>
                <a:uFillTx/>
                <a:latin typeface="Century Gothic"/>
                <a:ea typeface="+mn-ea"/>
                <a:cs typeface="+mn-cs"/>
              </a:rPr>
              <a:t>Varied Fluency 1</a:t>
            </a:r>
            <a:endParaRPr kumimoji="0" lang="en-GB" sz="1800" b="1" i="0" u="none" strike="noStrike" kern="1200" cap="none" spc="0" normalizeH="0" baseline="0" noProof="0" dirty="0">
              <a:ln>
                <a:noFill/>
              </a:ln>
              <a:solidFill>
                <a:srgbClr val="706F6F"/>
              </a:solidFill>
              <a:effectLst/>
              <a:uLnTx/>
              <a:uFillTx/>
              <a:latin typeface="Century Gothic"/>
              <a:ea typeface="+mn-ea"/>
              <a:cs typeface="+mn-cs"/>
            </a:endParaRPr>
          </a:p>
        </p:txBody>
      </p:sp>
      <p:sp>
        <p:nvSpPr>
          <p:cNvPr id="6" name="TextBox 5">
            <a:extLst>
              <a:ext uri="{FF2B5EF4-FFF2-40B4-BE49-F238E27FC236}">
                <a16:creationId xmlns:a16="http://schemas.microsoft.com/office/drawing/2014/main" id="{F3A21BF5-91CF-5D28-037B-7089EA149E43}"/>
              </a:ext>
            </a:extLst>
          </p:cNvPr>
          <p:cNvSpPr txBox="1"/>
          <p:nvPr/>
        </p:nvSpPr>
        <p:spPr>
          <a:xfrm>
            <a:off x="261938" y="289357"/>
            <a:ext cx="11712575" cy="3999043"/>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Which sentence cannot have the word ‘unopened’ added to it?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514350" marR="0" lvl="0" indent="-514350" algn="l" defTabSz="914400" rtl="0" eaLnBrk="1" fontAlgn="auto" latinLnBrk="0" hangingPunct="1">
              <a:lnSpc>
                <a:spcPct val="90000"/>
              </a:lnSpc>
              <a:spcBef>
                <a:spcPts val="1000"/>
              </a:spcBef>
              <a:spcAft>
                <a:spcPts val="0"/>
              </a:spcAft>
              <a:buClrTx/>
              <a:buSzTx/>
              <a:buFont typeface="Arial" panose="020B0604020202020204" pitchFamily="34" charset="0"/>
              <a:buAutoNum type="alphaUcPeriod"/>
              <a:tabLst/>
              <a:defRPr/>
            </a:pP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The letter was returned to us </a:t>
            </a:r>
            <a:r>
              <a:rPr kumimoji="0" lang="en-GB" sz="2400" b="1" i="0" u="none" strike="noStrike" kern="1200" cap="none" spc="-300" normalizeH="0" baseline="0" noProof="0">
                <a:ln>
                  <a:noFill/>
                </a:ln>
                <a:solidFill>
                  <a:prstClr val="black"/>
                </a:solidFill>
                <a:effectLst/>
                <a:uLnTx/>
                <a:uFillTx/>
                <a:latin typeface="Century Gothic" panose="020B0502020202020204" pitchFamily="34" charset="0"/>
                <a:ea typeface="+mn-ea"/>
                <a:cs typeface="+mn-cs"/>
              </a:rPr>
              <a:t>_______________________</a:t>
            </a: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a:t>
            </a:r>
          </a:p>
          <a:p>
            <a:pPr marL="514350" marR="0" lvl="0" indent="-514350" algn="l" defTabSz="914400" rtl="0" eaLnBrk="1" fontAlgn="auto" latinLnBrk="0" hangingPunct="1">
              <a:lnSpc>
                <a:spcPct val="90000"/>
              </a:lnSpc>
              <a:spcBef>
                <a:spcPts val="1000"/>
              </a:spcBef>
              <a:spcAft>
                <a:spcPts val="0"/>
              </a:spcAft>
              <a:buClrTx/>
              <a:buSzTx/>
              <a:buFont typeface="Arial" panose="020B0604020202020204" pitchFamily="34" charset="0"/>
              <a:buAutoNum type="alphaUcPeriod"/>
              <a:tabLst/>
              <a:defRPr/>
            </a:pPr>
            <a:endPar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514350" marR="0" lvl="0" indent="-514350" algn="l" defTabSz="914400" rtl="0" eaLnBrk="1" fontAlgn="auto" latinLnBrk="0" hangingPunct="1">
              <a:lnSpc>
                <a:spcPct val="90000"/>
              </a:lnSpc>
              <a:spcBef>
                <a:spcPts val="1000"/>
              </a:spcBef>
              <a:spcAft>
                <a:spcPts val="0"/>
              </a:spcAft>
              <a:buClrTx/>
              <a:buSzTx/>
              <a:buFont typeface="Arial" panose="020B0604020202020204" pitchFamily="34" charset="0"/>
              <a:buAutoNum type="alphaUcPeriod"/>
              <a:tabLst/>
              <a:defRPr/>
            </a:pP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The </a:t>
            </a:r>
            <a:r>
              <a:rPr kumimoji="0" lang="en-GB" sz="2400" b="1" i="0" u="none" strike="noStrike" kern="1200" cap="none" spc="-300" normalizeH="0" baseline="0" noProof="0">
                <a:ln>
                  <a:noFill/>
                </a:ln>
                <a:solidFill>
                  <a:prstClr val="black"/>
                </a:solidFill>
                <a:effectLst/>
                <a:uLnTx/>
                <a:uFillTx/>
                <a:latin typeface="Century Gothic" panose="020B0502020202020204" pitchFamily="34" charset="0"/>
                <a:ea typeface="+mn-ea"/>
                <a:cs typeface="+mn-cs"/>
              </a:rPr>
              <a:t>_______________________ </a:t>
            </a: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box was left on the shelf.</a:t>
            </a:r>
          </a:p>
          <a:p>
            <a:pPr marL="514350" marR="0" lvl="0" indent="-514350" algn="l" defTabSz="914400" rtl="0" eaLnBrk="1" fontAlgn="auto" latinLnBrk="0" hangingPunct="1">
              <a:lnSpc>
                <a:spcPct val="90000"/>
              </a:lnSpc>
              <a:spcBef>
                <a:spcPts val="1000"/>
              </a:spcBef>
              <a:spcAft>
                <a:spcPts val="0"/>
              </a:spcAft>
              <a:buClrTx/>
              <a:buSzTx/>
              <a:buFont typeface="Arial" panose="020B0604020202020204" pitchFamily="34" charset="0"/>
              <a:buAutoNum type="alphaUcPeriod"/>
              <a:tabLst/>
              <a:defRPr/>
            </a:pPr>
            <a:endPar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514350" marR="0" lvl="0" indent="-514350" algn="l" defTabSz="914400" rtl="0" eaLnBrk="1" fontAlgn="auto" latinLnBrk="0" hangingPunct="1">
              <a:lnSpc>
                <a:spcPct val="90000"/>
              </a:lnSpc>
              <a:spcBef>
                <a:spcPts val="1000"/>
              </a:spcBef>
              <a:spcAft>
                <a:spcPts val="0"/>
              </a:spcAft>
              <a:buClrTx/>
              <a:buSzTx/>
              <a:buFont typeface="Arial" panose="020B0604020202020204" pitchFamily="34" charset="0"/>
              <a:buAutoNum type="alphaUcPeriod"/>
              <a:tabLst/>
              <a:defRPr/>
            </a:pPr>
            <a:r>
              <a:rPr kumimoji="0" lang="en-GB" sz="24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rPr>
              <a:t>The package came today but it was already </a:t>
            </a:r>
            <a:r>
              <a:rPr kumimoji="0" lang="en-GB" sz="2400" b="1" i="0" u="none" strike="noStrike" kern="1200" cap="none" spc="-300" normalizeH="0" baseline="0" noProof="0">
                <a:ln>
                  <a:noFill/>
                </a:ln>
                <a:solidFill>
                  <a:srgbClr val="F76756"/>
                </a:solidFill>
                <a:effectLst/>
                <a:uLnTx/>
                <a:uFillTx/>
                <a:latin typeface="Century Gothic" panose="020B0502020202020204" pitchFamily="34" charset="0"/>
                <a:ea typeface="+mn-ea"/>
                <a:cs typeface="+mn-cs"/>
              </a:rPr>
              <a:t>_______________________</a:t>
            </a:r>
            <a:r>
              <a:rPr kumimoji="0" lang="en-GB" sz="24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rPr>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994870125"/>
      </p:ext>
    </p:extLst>
  </p:cSld>
  <p:clrMapOvr>
    <a:masterClrMapping/>
  </p:clrMapOvr>
  <p:transition spd="slow">
    <p:cove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DAAF9C29-89DB-256E-89A1-57C13F10B6E8}"/>
              </a:ext>
            </a:extLst>
          </p:cNvPr>
          <p:cNvPicPr>
            <a:picLocks noChangeAspect="1"/>
          </p:cNvPicPr>
          <p:nvPr/>
        </p:nvPicPr>
        <p:blipFill>
          <a:blip r:embed="rId2"/>
          <a:stretch>
            <a:fillRect/>
          </a:stretch>
        </p:blipFill>
        <p:spPr>
          <a:xfrm>
            <a:off x="0" y="0"/>
            <a:ext cx="12192000" cy="6857999"/>
          </a:xfrm>
          <a:prstGeom prst="rect">
            <a:avLst/>
          </a:prstGeom>
        </p:spPr>
      </p:pic>
      <p:cxnSp>
        <p:nvCxnSpPr>
          <p:cNvPr id="5" name="Straight Arrow Connector 4">
            <a:extLst>
              <a:ext uri="{FF2B5EF4-FFF2-40B4-BE49-F238E27FC236}">
                <a16:creationId xmlns:a16="http://schemas.microsoft.com/office/drawing/2014/main" id="{F1F5A3A4-C246-D40E-65DB-DCDEAB2A5AFE}"/>
              </a:ext>
            </a:extLst>
          </p:cNvPr>
          <p:cNvCxnSpPr>
            <a:cxnSpLocks/>
          </p:cNvCxnSpPr>
          <p:nvPr/>
        </p:nvCxnSpPr>
        <p:spPr>
          <a:xfrm flipV="1">
            <a:off x="1926794" y="2021305"/>
            <a:ext cx="0" cy="36000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D7E70A68-A3E8-829C-D9CC-CFD10C414701}"/>
              </a:ext>
            </a:extLst>
          </p:cNvPr>
          <p:cNvSpPr/>
          <p:nvPr/>
        </p:nvSpPr>
        <p:spPr>
          <a:xfrm>
            <a:off x="1674794" y="2359481"/>
            <a:ext cx="504000" cy="504000"/>
          </a:xfrm>
          <a:prstGeom prst="rect">
            <a:avLst/>
          </a:prstGeom>
          <a:solidFill>
            <a:srgbClr val="FFF8E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Arrow Connector 8">
            <a:extLst>
              <a:ext uri="{FF2B5EF4-FFF2-40B4-BE49-F238E27FC236}">
                <a16:creationId xmlns:a16="http://schemas.microsoft.com/office/drawing/2014/main" id="{ACD94F49-C3E4-EFE5-8A42-D5DEA1B479D8}"/>
              </a:ext>
            </a:extLst>
          </p:cNvPr>
          <p:cNvCxnSpPr>
            <a:cxnSpLocks/>
          </p:cNvCxnSpPr>
          <p:nvPr/>
        </p:nvCxnSpPr>
        <p:spPr>
          <a:xfrm flipV="1">
            <a:off x="6460694" y="2021305"/>
            <a:ext cx="0" cy="36000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CDE21EC2-694E-3120-A0EE-E121E1D66634}"/>
              </a:ext>
            </a:extLst>
          </p:cNvPr>
          <p:cNvSpPr/>
          <p:nvPr/>
        </p:nvSpPr>
        <p:spPr>
          <a:xfrm>
            <a:off x="6208694" y="2359481"/>
            <a:ext cx="504000" cy="504000"/>
          </a:xfrm>
          <a:prstGeom prst="rect">
            <a:avLst/>
          </a:prstGeom>
          <a:solidFill>
            <a:srgbClr val="FFF8E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 name="Straight Arrow Connector 11">
            <a:extLst>
              <a:ext uri="{FF2B5EF4-FFF2-40B4-BE49-F238E27FC236}">
                <a16:creationId xmlns:a16="http://schemas.microsoft.com/office/drawing/2014/main" id="{8B8FD50F-46C9-7980-29CF-DCF76C53F834}"/>
              </a:ext>
            </a:extLst>
          </p:cNvPr>
          <p:cNvCxnSpPr>
            <a:cxnSpLocks/>
          </p:cNvCxnSpPr>
          <p:nvPr/>
        </p:nvCxnSpPr>
        <p:spPr>
          <a:xfrm flipV="1">
            <a:off x="7662221" y="2021305"/>
            <a:ext cx="0" cy="36000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E0D8F6EE-E035-32DB-AF58-CC0DDB058DF1}"/>
              </a:ext>
            </a:extLst>
          </p:cNvPr>
          <p:cNvSpPr/>
          <p:nvPr/>
        </p:nvSpPr>
        <p:spPr>
          <a:xfrm>
            <a:off x="7410221" y="2359481"/>
            <a:ext cx="504000" cy="504000"/>
          </a:xfrm>
          <a:prstGeom prst="rect">
            <a:avLst/>
          </a:prstGeom>
          <a:solidFill>
            <a:srgbClr val="FFF8E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F23F39AD-55E5-12A6-BCE2-F4A1852A8DB7}"/>
              </a:ext>
            </a:extLst>
          </p:cNvPr>
          <p:cNvSpPr txBox="1"/>
          <p:nvPr/>
        </p:nvSpPr>
        <p:spPr>
          <a:xfrm>
            <a:off x="196621" y="6292757"/>
            <a:ext cx="7213600" cy="341632"/>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1" i="0" u="none" strike="noStrike" kern="1200" cap="none" spc="0" normalizeH="0" baseline="0" noProof="0">
                <a:ln>
                  <a:noFill/>
                </a:ln>
                <a:solidFill>
                  <a:srgbClr val="706F6F"/>
                </a:solidFill>
                <a:effectLst/>
                <a:uLnTx/>
                <a:uFillTx/>
                <a:latin typeface="Century Gothic"/>
                <a:ea typeface="+mn-ea"/>
                <a:cs typeface="+mn-cs"/>
              </a:rPr>
              <a:t>Varied Fluency 2</a:t>
            </a:r>
            <a:endParaRPr kumimoji="0" lang="en-GB" sz="1800" b="1" i="0" u="none" strike="noStrike" kern="1200" cap="none" spc="0" normalizeH="0" baseline="0" noProof="0" dirty="0">
              <a:ln>
                <a:noFill/>
              </a:ln>
              <a:solidFill>
                <a:srgbClr val="706F6F"/>
              </a:solidFill>
              <a:effectLst/>
              <a:uLnTx/>
              <a:uFillTx/>
              <a:latin typeface="Century Gothic"/>
              <a:ea typeface="+mn-ea"/>
              <a:cs typeface="+mn-cs"/>
            </a:endParaRPr>
          </a:p>
        </p:txBody>
      </p:sp>
      <p:sp>
        <p:nvSpPr>
          <p:cNvPr id="15" name="TextBox 14">
            <a:extLst>
              <a:ext uri="{FF2B5EF4-FFF2-40B4-BE49-F238E27FC236}">
                <a16:creationId xmlns:a16="http://schemas.microsoft.com/office/drawing/2014/main" id="{BC6BB591-6A3A-5F2D-A37C-4D4F4784DA9B}"/>
              </a:ext>
            </a:extLst>
          </p:cNvPr>
          <p:cNvSpPr txBox="1"/>
          <p:nvPr/>
        </p:nvSpPr>
        <p:spPr>
          <a:xfrm>
            <a:off x="261938" y="289357"/>
            <a:ext cx="11712575" cy="3999043"/>
          </a:xfrm>
          <a:prstGeom prst="rect">
            <a:avLst/>
          </a:prstGeom>
          <a:noFill/>
        </p:spPr>
        <p:txBody>
          <a:bodyPr vert="horz" rtlCol="0">
            <a:spAutoFit/>
          </a:bodyPr>
          <a:lstStyle/>
          <a:p>
            <a:pPr marL="0" marR="0" lvl="0" indent="0" algn="l" defTabSz="6858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Tick the box below to show which word should include the prefix ‘un’.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6858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After spending hours on it, Finn was still able to solve the puzzle, despite </a:t>
            </a:r>
          </a:p>
          <a:p>
            <a:pPr marL="0" marR="0" lvl="0" indent="0" algn="l" defTabSz="6858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6858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6858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6858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Tommy and Arthur helping him.</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4246008933"/>
      </p:ext>
    </p:extLst>
  </p:cSld>
  <p:clrMapOvr>
    <a:masterClrMapping/>
  </p:clrMapOvr>
  <p:transition spd="slow">
    <p:cov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3A09556-9B39-065C-1F9C-11C17161E6A3}"/>
              </a:ext>
            </a:extLst>
          </p:cNvPr>
          <p:cNvPicPr>
            <a:picLocks noChangeAspect="1"/>
          </p:cNvPicPr>
          <p:nvPr/>
        </p:nvPicPr>
        <p:blipFill>
          <a:blip r:embed="rId2"/>
          <a:stretch>
            <a:fillRect/>
          </a:stretch>
        </p:blipFill>
        <p:spPr>
          <a:xfrm>
            <a:off x="0" y="0"/>
            <a:ext cx="12192000" cy="6857999"/>
          </a:xfrm>
          <a:prstGeom prst="rect">
            <a:avLst/>
          </a:prstGeom>
        </p:spPr>
      </p:pic>
      <p:sp>
        <p:nvSpPr>
          <p:cNvPr id="4" name="TextBox 3">
            <a:extLst>
              <a:ext uri="{FF2B5EF4-FFF2-40B4-BE49-F238E27FC236}">
                <a16:creationId xmlns:a16="http://schemas.microsoft.com/office/drawing/2014/main" id="{7456025A-7B2A-39FD-E2DC-19096EF8BD5C}"/>
              </a:ext>
            </a:extLst>
          </p:cNvPr>
          <p:cNvSpPr txBox="1"/>
          <p:nvPr/>
        </p:nvSpPr>
        <p:spPr>
          <a:xfrm>
            <a:off x="1614467" y="2686017"/>
            <a:ext cx="8963066" cy="1217769"/>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Let’s start with a question about adding the ‘un-’ prefix, which is linked to the learning later in this lesson.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451272770"/>
      </p:ext>
    </p:extLst>
  </p:cSld>
  <p:clrMapOvr>
    <a:masterClrMapping/>
  </p:clrMapOvr>
  <p:transition spd="slow">
    <p:cove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FA383EB3-E3C8-485D-10A7-BED6914189D4}"/>
              </a:ext>
            </a:extLst>
          </p:cNvPr>
          <p:cNvPicPr>
            <a:picLocks noChangeAspect="1"/>
          </p:cNvPicPr>
          <p:nvPr/>
        </p:nvPicPr>
        <p:blipFill>
          <a:blip r:embed="rId2"/>
          <a:stretch>
            <a:fillRect/>
          </a:stretch>
        </p:blipFill>
        <p:spPr>
          <a:xfrm>
            <a:off x="0" y="0"/>
            <a:ext cx="12192000" cy="6857999"/>
          </a:xfrm>
          <a:prstGeom prst="rect">
            <a:avLst/>
          </a:prstGeom>
        </p:spPr>
      </p:pic>
      <p:cxnSp>
        <p:nvCxnSpPr>
          <p:cNvPr id="5" name="Straight Arrow Connector 4">
            <a:extLst>
              <a:ext uri="{FF2B5EF4-FFF2-40B4-BE49-F238E27FC236}">
                <a16:creationId xmlns:a16="http://schemas.microsoft.com/office/drawing/2014/main" id="{F1F5A3A4-C246-D40E-65DB-DCDEAB2A5AFE}"/>
              </a:ext>
            </a:extLst>
          </p:cNvPr>
          <p:cNvCxnSpPr>
            <a:cxnSpLocks/>
          </p:cNvCxnSpPr>
          <p:nvPr/>
        </p:nvCxnSpPr>
        <p:spPr>
          <a:xfrm flipV="1">
            <a:off x="1926794" y="2021305"/>
            <a:ext cx="0" cy="36000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D7E70A68-A3E8-829C-D9CC-CFD10C414701}"/>
              </a:ext>
            </a:extLst>
          </p:cNvPr>
          <p:cNvSpPr/>
          <p:nvPr/>
        </p:nvSpPr>
        <p:spPr>
          <a:xfrm>
            <a:off x="1674794" y="2359481"/>
            <a:ext cx="504000" cy="504000"/>
          </a:xfrm>
          <a:prstGeom prst="rect">
            <a:avLst/>
          </a:prstGeom>
          <a:solidFill>
            <a:srgbClr val="FFF8E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Arrow Connector 8">
            <a:extLst>
              <a:ext uri="{FF2B5EF4-FFF2-40B4-BE49-F238E27FC236}">
                <a16:creationId xmlns:a16="http://schemas.microsoft.com/office/drawing/2014/main" id="{ACD94F49-C3E4-EFE5-8A42-D5DEA1B479D8}"/>
              </a:ext>
            </a:extLst>
          </p:cNvPr>
          <p:cNvCxnSpPr>
            <a:cxnSpLocks/>
          </p:cNvCxnSpPr>
          <p:nvPr/>
        </p:nvCxnSpPr>
        <p:spPr>
          <a:xfrm flipV="1">
            <a:off x="6460694" y="2021305"/>
            <a:ext cx="0" cy="36000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CDE21EC2-694E-3120-A0EE-E121E1D66634}"/>
              </a:ext>
            </a:extLst>
          </p:cNvPr>
          <p:cNvSpPr/>
          <p:nvPr/>
        </p:nvSpPr>
        <p:spPr>
          <a:xfrm>
            <a:off x="6208694" y="2359481"/>
            <a:ext cx="504000" cy="504000"/>
          </a:xfrm>
          <a:prstGeom prst="rect">
            <a:avLst/>
          </a:prstGeom>
          <a:solidFill>
            <a:srgbClr val="FFF8E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rgbClr val="F76756"/>
                </a:solidFill>
                <a:sym typeface="Wingdings" panose="05000000000000000000" pitchFamily="2" charset="2"/>
              </a:rPr>
              <a:t></a:t>
            </a:r>
            <a:endParaRPr lang="en-GB" sz="3600" dirty="0">
              <a:solidFill>
                <a:srgbClr val="F76756"/>
              </a:solidFill>
            </a:endParaRPr>
          </a:p>
        </p:txBody>
      </p:sp>
      <p:cxnSp>
        <p:nvCxnSpPr>
          <p:cNvPr id="12" name="Straight Arrow Connector 11">
            <a:extLst>
              <a:ext uri="{FF2B5EF4-FFF2-40B4-BE49-F238E27FC236}">
                <a16:creationId xmlns:a16="http://schemas.microsoft.com/office/drawing/2014/main" id="{8B8FD50F-46C9-7980-29CF-DCF76C53F834}"/>
              </a:ext>
            </a:extLst>
          </p:cNvPr>
          <p:cNvCxnSpPr>
            <a:cxnSpLocks/>
          </p:cNvCxnSpPr>
          <p:nvPr/>
        </p:nvCxnSpPr>
        <p:spPr>
          <a:xfrm flipV="1">
            <a:off x="7662221" y="2021305"/>
            <a:ext cx="0" cy="36000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E0D8F6EE-E035-32DB-AF58-CC0DDB058DF1}"/>
              </a:ext>
            </a:extLst>
          </p:cNvPr>
          <p:cNvSpPr/>
          <p:nvPr/>
        </p:nvSpPr>
        <p:spPr>
          <a:xfrm>
            <a:off x="7410221" y="2359481"/>
            <a:ext cx="504000" cy="504000"/>
          </a:xfrm>
          <a:prstGeom prst="rect">
            <a:avLst/>
          </a:prstGeom>
          <a:solidFill>
            <a:srgbClr val="FFF8E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24B3ACEF-96E4-D2C3-A1AE-8EFFDDEB4252}"/>
              </a:ext>
            </a:extLst>
          </p:cNvPr>
          <p:cNvSpPr txBox="1"/>
          <p:nvPr/>
        </p:nvSpPr>
        <p:spPr>
          <a:xfrm>
            <a:off x="196621" y="6292757"/>
            <a:ext cx="7213600" cy="341632"/>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1" i="0" u="none" strike="noStrike" kern="1200" cap="none" spc="0" normalizeH="0" baseline="0" noProof="0">
                <a:ln>
                  <a:noFill/>
                </a:ln>
                <a:solidFill>
                  <a:srgbClr val="706F6F"/>
                </a:solidFill>
                <a:effectLst/>
                <a:uLnTx/>
                <a:uFillTx/>
                <a:latin typeface="Century Gothic"/>
                <a:ea typeface="+mn-ea"/>
                <a:cs typeface="+mn-cs"/>
              </a:rPr>
              <a:t>Varied Fluency 2</a:t>
            </a:r>
            <a:endParaRPr kumimoji="0" lang="en-GB" sz="1800" b="1" i="0" u="none" strike="noStrike" kern="1200" cap="none" spc="0" normalizeH="0" baseline="0" noProof="0" dirty="0">
              <a:ln>
                <a:noFill/>
              </a:ln>
              <a:solidFill>
                <a:srgbClr val="706F6F"/>
              </a:solidFill>
              <a:effectLst/>
              <a:uLnTx/>
              <a:uFillTx/>
              <a:latin typeface="Century Gothic"/>
              <a:ea typeface="+mn-ea"/>
              <a:cs typeface="+mn-cs"/>
            </a:endParaRPr>
          </a:p>
        </p:txBody>
      </p:sp>
      <p:sp>
        <p:nvSpPr>
          <p:cNvPr id="15" name="TextBox 14">
            <a:extLst>
              <a:ext uri="{FF2B5EF4-FFF2-40B4-BE49-F238E27FC236}">
                <a16:creationId xmlns:a16="http://schemas.microsoft.com/office/drawing/2014/main" id="{FD1CFED1-3B07-BD99-0E5E-114EEDED8901}"/>
              </a:ext>
            </a:extLst>
          </p:cNvPr>
          <p:cNvSpPr txBox="1"/>
          <p:nvPr/>
        </p:nvSpPr>
        <p:spPr>
          <a:xfrm>
            <a:off x="261938" y="289357"/>
            <a:ext cx="11712575" cy="3999043"/>
          </a:xfrm>
          <a:prstGeom prst="rect">
            <a:avLst/>
          </a:prstGeom>
          <a:noFill/>
        </p:spPr>
        <p:txBody>
          <a:bodyPr vert="horz" rtlCol="0">
            <a:spAutoFit/>
          </a:bodyPr>
          <a:lstStyle/>
          <a:p>
            <a:pPr marL="0" marR="0" lvl="0" indent="0" algn="l" defTabSz="6858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Tick the box below to show which word should include the prefix ‘un’.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6858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After spending hours on it, Finn was still </a:t>
            </a:r>
            <a:r>
              <a:rPr kumimoji="0" lang="en-GB" sz="24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rPr>
              <a:t>able</a:t>
            </a: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to solve the puzzle, despite </a:t>
            </a:r>
          </a:p>
          <a:p>
            <a:pPr marL="0" marR="0" lvl="0" indent="0" algn="l" defTabSz="6858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6858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6858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6858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Tommy and Arthur helping him.</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927965234"/>
      </p:ext>
    </p:extLst>
  </p:cSld>
  <p:clrMapOvr>
    <a:masterClrMapping/>
  </p:clrMapOvr>
  <p:transition spd="slow">
    <p:cove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751BEC4-D1C0-29CC-3A91-5F780907F499}"/>
              </a:ext>
            </a:extLst>
          </p:cNvPr>
          <p:cNvPicPr>
            <a:picLocks noChangeAspect="1"/>
          </p:cNvPicPr>
          <p:nvPr/>
        </p:nvPicPr>
        <p:blipFill>
          <a:blip r:embed="rId2"/>
          <a:stretch>
            <a:fillRect/>
          </a:stretch>
        </p:blipFill>
        <p:spPr>
          <a:xfrm>
            <a:off x="0" y="0"/>
            <a:ext cx="12192000" cy="6857999"/>
          </a:xfrm>
          <a:prstGeom prst="rect">
            <a:avLst/>
          </a:prstGeom>
        </p:spPr>
      </p:pic>
      <p:sp>
        <p:nvSpPr>
          <p:cNvPr id="5" name="TextBox 4">
            <a:extLst>
              <a:ext uri="{FF2B5EF4-FFF2-40B4-BE49-F238E27FC236}">
                <a16:creationId xmlns:a16="http://schemas.microsoft.com/office/drawing/2014/main" id="{C54C2B2F-6FDD-7F3C-7905-18D416059E24}"/>
              </a:ext>
            </a:extLst>
          </p:cNvPr>
          <p:cNvSpPr txBox="1"/>
          <p:nvPr/>
        </p:nvSpPr>
        <p:spPr>
          <a:xfrm>
            <a:off x="196621" y="6292757"/>
            <a:ext cx="7213600" cy="341632"/>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1" i="0" u="none" strike="noStrike" kern="1200" cap="none" spc="0" normalizeH="0" baseline="0" noProof="0">
                <a:ln>
                  <a:noFill/>
                </a:ln>
                <a:solidFill>
                  <a:srgbClr val="706F6F"/>
                </a:solidFill>
                <a:effectLst/>
                <a:uLnTx/>
                <a:uFillTx/>
                <a:latin typeface="Century Gothic"/>
                <a:ea typeface="+mn-ea"/>
                <a:cs typeface="+mn-cs"/>
              </a:rPr>
              <a:t>Varied Fluency 3</a:t>
            </a:r>
            <a:endParaRPr kumimoji="0" lang="en-GB" sz="1800" b="1" i="0" u="none" strike="noStrike" kern="1200" cap="none" spc="0" normalizeH="0" baseline="0" noProof="0" dirty="0">
              <a:ln>
                <a:noFill/>
              </a:ln>
              <a:solidFill>
                <a:srgbClr val="706F6F"/>
              </a:solidFill>
              <a:effectLst/>
              <a:uLnTx/>
              <a:uFillTx/>
              <a:latin typeface="Century Gothic"/>
              <a:ea typeface="+mn-ea"/>
              <a:cs typeface="+mn-cs"/>
            </a:endParaRPr>
          </a:p>
        </p:txBody>
      </p:sp>
      <p:sp>
        <p:nvSpPr>
          <p:cNvPr id="6" name="TextBox 5">
            <a:extLst>
              <a:ext uri="{FF2B5EF4-FFF2-40B4-BE49-F238E27FC236}">
                <a16:creationId xmlns:a16="http://schemas.microsoft.com/office/drawing/2014/main" id="{6F9512DC-AB31-7F30-DDD2-9AABB5C44994}"/>
              </a:ext>
            </a:extLst>
          </p:cNvPr>
          <p:cNvSpPr txBox="1"/>
          <p:nvPr/>
        </p:nvSpPr>
        <p:spPr>
          <a:xfrm>
            <a:off x="261938" y="289357"/>
            <a:ext cx="11712575" cy="5262979"/>
          </a:xfrm>
          <a:prstGeom prst="rect">
            <a:avLst/>
          </a:prstGeom>
          <a:noFill/>
        </p:spPr>
        <p:txBody>
          <a:bodyPr vert="horz" rtlCol="0">
            <a:spAutoFit/>
          </a:bodyPr>
          <a:lstStyle/>
          <a:p>
            <a:pPr marL="0" marR="0" lvl="0" indent="0" algn="l" defTabSz="6858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Circle the word which cannot be changed with the prefix ‘un’.</a:t>
            </a:r>
          </a:p>
          <a:p>
            <a:pPr marL="0" marR="0" lvl="0" indent="0" algn="l" defTabSz="6858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6858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ctr" defTabSz="6858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3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marked</a:t>
            </a:r>
          </a:p>
          <a:p>
            <a:pPr marL="0" marR="0" lvl="0" indent="0" algn="ctr" defTabSz="6858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3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ctr" defTabSz="6858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3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appear</a:t>
            </a:r>
          </a:p>
          <a:p>
            <a:pPr marL="0" marR="0" lvl="0" indent="0" algn="ctr" defTabSz="6858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3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ctr" defTabSz="6858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3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stable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181975462"/>
      </p:ext>
    </p:extLst>
  </p:cSld>
  <p:clrMapOvr>
    <a:masterClrMapping/>
  </p:clrMapOvr>
  <p:transition spd="slow">
    <p:cove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85B3A11-92E7-B1BE-72D9-486DF93D95FA}"/>
              </a:ext>
            </a:extLst>
          </p:cNvPr>
          <p:cNvPicPr>
            <a:picLocks noChangeAspect="1"/>
          </p:cNvPicPr>
          <p:nvPr/>
        </p:nvPicPr>
        <p:blipFill>
          <a:blip r:embed="rId2"/>
          <a:stretch>
            <a:fillRect/>
          </a:stretch>
        </p:blipFill>
        <p:spPr>
          <a:xfrm>
            <a:off x="0" y="0"/>
            <a:ext cx="12192000" cy="6857999"/>
          </a:xfrm>
          <a:prstGeom prst="rect">
            <a:avLst/>
          </a:prstGeom>
        </p:spPr>
      </p:pic>
      <p:sp>
        <p:nvSpPr>
          <p:cNvPr id="4" name="Oval 3">
            <a:extLst>
              <a:ext uri="{FF2B5EF4-FFF2-40B4-BE49-F238E27FC236}">
                <a16:creationId xmlns:a16="http://schemas.microsoft.com/office/drawing/2014/main" id="{80C11AF1-B4A7-B61F-0B05-019429638B2D}"/>
              </a:ext>
            </a:extLst>
          </p:cNvPr>
          <p:cNvSpPr/>
          <p:nvPr/>
        </p:nvSpPr>
        <p:spPr>
          <a:xfrm>
            <a:off x="5092700" y="2674620"/>
            <a:ext cx="2054860" cy="830580"/>
          </a:xfrm>
          <a:prstGeom prst="ellipse">
            <a:avLst/>
          </a:prstGeom>
          <a:noFill/>
          <a:ln w="38100">
            <a:solidFill>
              <a:srgbClr val="F767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1934DC59-253F-56EE-5780-0130506B40F6}"/>
              </a:ext>
            </a:extLst>
          </p:cNvPr>
          <p:cNvSpPr txBox="1"/>
          <p:nvPr/>
        </p:nvSpPr>
        <p:spPr>
          <a:xfrm>
            <a:off x="196621" y="6292757"/>
            <a:ext cx="7213600" cy="341632"/>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1" i="0" u="none" strike="noStrike" kern="1200" cap="none" spc="0" normalizeH="0" baseline="0" noProof="0">
                <a:ln>
                  <a:noFill/>
                </a:ln>
                <a:solidFill>
                  <a:srgbClr val="706F6F"/>
                </a:solidFill>
                <a:effectLst/>
                <a:uLnTx/>
                <a:uFillTx/>
                <a:latin typeface="Century Gothic"/>
                <a:ea typeface="+mn-ea"/>
                <a:cs typeface="+mn-cs"/>
              </a:rPr>
              <a:t>Varied Fluency 3</a:t>
            </a:r>
            <a:endParaRPr kumimoji="0" lang="en-GB" sz="1800" b="1" i="0" u="none" strike="noStrike" kern="1200" cap="none" spc="0" normalizeH="0" baseline="0" noProof="0" dirty="0">
              <a:ln>
                <a:noFill/>
              </a:ln>
              <a:solidFill>
                <a:srgbClr val="706F6F"/>
              </a:solidFill>
              <a:effectLst/>
              <a:uLnTx/>
              <a:uFillTx/>
              <a:latin typeface="Century Gothic"/>
              <a:ea typeface="+mn-ea"/>
              <a:cs typeface="+mn-cs"/>
            </a:endParaRPr>
          </a:p>
        </p:txBody>
      </p:sp>
      <p:sp>
        <p:nvSpPr>
          <p:cNvPr id="7" name="TextBox 6">
            <a:extLst>
              <a:ext uri="{FF2B5EF4-FFF2-40B4-BE49-F238E27FC236}">
                <a16:creationId xmlns:a16="http://schemas.microsoft.com/office/drawing/2014/main" id="{742A5C10-B4B9-0630-BBF1-B6A83A94BC34}"/>
              </a:ext>
            </a:extLst>
          </p:cNvPr>
          <p:cNvSpPr txBox="1"/>
          <p:nvPr/>
        </p:nvSpPr>
        <p:spPr>
          <a:xfrm>
            <a:off x="261938" y="289357"/>
            <a:ext cx="11712575" cy="5262979"/>
          </a:xfrm>
          <a:prstGeom prst="rect">
            <a:avLst/>
          </a:prstGeom>
          <a:noFill/>
        </p:spPr>
        <p:txBody>
          <a:bodyPr vert="horz" rtlCol="0">
            <a:spAutoFit/>
          </a:bodyPr>
          <a:lstStyle/>
          <a:p>
            <a:pPr marL="0" marR="0" lvl="0" indent="0" algn="l" defTabSz="6858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Circle the word which cannot be changed with the prefix ‘un-’.</a:t>
            </a:r>
          </a:p>
          <a:p>
            <a:pPr marL="0" marR="0" lvl="0" indent="0" algn="l" defTabSz="6858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6858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ctr" defTabSz="6858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3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unmarked</a:t>
            </a:r>
          </a:p>
          <a:p>
            <a:pPr marL="0" marR="0" lvl="0" indent="0" algn="ctr" defTabSz="6858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3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ctr" defTabSz="6858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36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rPr>
              <a:t>appear</a:t>
            </a:r>
          </a:p>
          <a:p>
            <a:pPr marL="0" marR="0" lvl="0" indent="0" algn="ctr" defTabSz="6858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3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ctr" defTabSz="6858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3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unstable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380395067"/>
      </p:ext>
    </p:extLst>
  </p:cSld>
  <p:clrMapOvr>
    <a:masterClrMapping/>
  </p:clrMapOvr>
  <p:transition spd="slow">
    <p:cove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1734482-E35B-A859-C850-9845D43CB615}"/>
              </a:ext>
            </a:extLst>
          </p:cNvPr>
          <p:cNvPicPr>
            <a:picLocks noChangeAspect="1"/>
          </p:cNvPicPr>
          <p:nvPr/>
        </p:nvPicPr>
        <p:blipFill>
          <a:blip r:embed="rId2"/>
          <a:stretch>
            <a:fillRect/>
          </a:stretch>
        </p:blipFill>
        <p:spPr>
          <a:xfrm>
            <a:off x="0" y="0"/>
            <a:ext cx="12192000" cy="6857999"/>
          </a:xfrm>
          <a:prstGeom prst="rect">
            <a:avLst/>
          </a:prstGeom>
        </p:spPr>
      </p:pic>
      <p:sp>
        <p:nvSpPr>
          <p:cNvPr id="5" name="Rectangle: Rounded Corners 4">
            <a:extLst>
              <a:ext uri="{FF2B5EF4-FFF2-40B4-BE49-F238E27FC236}">
                <a16:creationId xmlns:a16="http://schemas.microsoft.com/office/drawing/2014/main" id="{085A070F-41EA-FF9A-7A73-37BE83DD4B7A}"/>
              </a:ext>
            </a:extLst>
          </p:cNvPr>
          <p:cNvSpPr/>
          <p:nvPr/>
        </p:nvSpPr>
        <p:spPr>
          <a:xfrm>
            <a:off x="983457" y="3968771"/>
            <a:ext cx="2481262" cy="765720"/>
          </a:xfrm>
          <a:prstGeom prst="roundRect">
            <a:avLst/>
          </a:prstGeom>
          <a:solidFill>
            <a:srgbClr val="7FD8E6"/>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rPr>
              <a:t>steady</a:t>
            </a:r>
          </a:p>
        </p:txBody>
      </p:sp>
      <p:sp>
        <p:nvSpPr>
          <p:cNvPr id="6" name="Rectangle: Rounded Corners 5">
            <a:extLst>
              <a:ext uri="{FF2B5EF4-FFF2-40B4-BE49-F238E27FC236}">
                <a16:creationId xmlns:a16="http://schemas.microsoft.com/office/drawing/2014/main" id="{3E86B791-1EBA-64CB-4B2A-4D526D7F6BE1}"/>
              </a:ext>
            </a:extLst>
          </p:cNvPr>
          <p:cNvSpPr/>
          <p:nvPr/>
        </p:nvSpPr>
        <p:spPr>
          <a:xfrm>
            <a:off x="4855370" y="3968771"/>
            <a:ext cx="2481262" cy="765720"/>
          </a:xfrm>
          <a:prstGeom prst="roundRect">
            <a:avLst/>
          </a:prstGeom>
          <a:solidFill>
            <a:srgbClr val="7FD8E6"/>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rPr>
              <a:t>approved</a:t>
            </a:r>
          </a:p>
        </p:txBody>
      </p:sp>
      <p:sp>
        <p:nvSpPr>
          <p:cNvPr id="7" name="Rectangle: Rounded Corners 6">
            <a:extLst>
              <a:ext uri="{FF2B5EF4-FFF2-40B4-BE49-F238E27FC236}">
                <a16:creationId xmlns:a16="http://schemas.microsoft.com/office/drawing/2014/main" id="{A97C2316-EF06-246B-A273-596F8EBE2932}"/>
              </a:ext>
            </a:extLst>
          </p:cNvPr>
          <p:cNvSpPr/>
          <p:nvPr/>
        </p:nvSpPr>
        <p:spPr>
          <a:xfrm>
            <a:off x="8727282" y="3968771"/>
            <a:ext cx="2481262" cy="765720"/>
          </a:xfrm>
          <a:prstGeom prst="roundRect">
            <a:avLst/>
          </a:prstGeom>
          <a:solidFill>
            <a:srgbClr val="7FD8E6"/>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rPr>
              <a:t>worthy</a:t>
            </a:r>
          </a:p>
        </p:txBody>
      </p:sp>
      <p:sp>
        <p:nvSpPr>
          <p:cNvPr id="4" name="TextBox 3">
            <a:extLst>
              <a:ext uri="{FF2B5EF4-FFF2-40B4-BE49-F238E27FC236}">
                <a16:creationId xmlns:a16="http://schemas.microsoft.com/office/drawing/2014/main" id="{7F4D8171-B6A4-DDBA-4085-7EA692E53E22}"/>
              </a:ext>
            </a:extLst>
          </p:cNvPr>
          <p:cNvSpPr txBox="1"/>
          <p:nvPr/>
        </p:nvSpPr>
        <p:spPr>
          <a:xfrm>
            <a:off x="196621" y="6292757"/>
            <a:ext cx="7213600" cy="341632"/>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1" i="0" u="none" strike="noStrike" kern="1200" cap="none" spc="0" normalizeH="0" baseline="0" noProof="0">
                <a:ln>
                  <a:noFill/>
                </a:ln>
                <a:solidFill>
                  <a:srgbClr val="706F6F"/>
                </a:solidFill>
                <a:effectLst/>
                <a:uLnTx/>
                <a:uFillTx/>
                <a:latin typeface="Century Gothic"/>
                <a:ea typeface="+mn-ea"/>
                <a:cs typeface="+mn-cs"/>
              </a:rPr>
              <a:t>Varied Fluency 4</a:t>
            </a:r>
            <a:endParaRPr kumimoji="0" lang="en-GB" sz="1800" b="1" i="0" u="none" strike="noStrike" kern="1200" cap="none" spc="0" normalizeH="0" baseline="0" noProof="0" dirty="0">
              <a:ln>
                <a:noFill/>
              </a:ln>
              <a:solidFill>
                <a:srgbClr val="706F6F"/>
              </a:solidFill>
              <a:effectLst/>
              <a:uLnTx/>
              <a:uFillTx/>
              <a:latin typeface="Century Gothic"/>
              <a:ea typeface="+mn-ea"/>
              <a:cs typeface="+mn-cs"/>
            </a:endParaRPr>
          </a:p>
        </p:txBody>
      </p:sp>
      <p:sp>
        <p:nvSpPr>
          <p:cNvPr id="10" name="TextBox 9">
            <a:extLst>
              <a:ext uri="{FF2B5EF4-FFF2-40B4-BE49-F238E27FC236}">
                <a16:creationId xmlns:a16="http://schemas.microsoft.com/office/drawing/2014/main" id="{22F95DD1-2B20-95C8-621D-BDF26AA805B4}"/>
              </a:ext>
            </a:extLst>
          </p:cNvPr>
          <p:cNvSpPr txBox="1"/>
          <p:nvPr/>
        </p:nvSpPr>
        <p:spPr>
          <a:xfrm>
            <a:off x="261938" y="289357"/>
            <a:ext cx="11712575" cy="4847481"/>
          </a:xfrm>
          <a:prstGeom prst="rect">
            <a:avLst/>
          </a:prstGeom>
          <a:noFill/>
        </p:spPr>
        <p:txBody>
          <a:bodyPr vert="horz" rtlCol="0">
            <a:spAutoFit/>
          </a:bodyPr>
          <a:lstStyle/>
          <a:p>
            <a:pPr marL="0" marR="0" lvl="0" indent="0" algn="l" defTabSz="6858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Add the prefix ‘un-’ to the words below and choose one to complete the sentence below. </a:t>
            </a:r>
          </a:p>
          <a:p>
            <a:pPr marL="0" marR="0" lvl="0" indent="0" algn="l" defTabSz="6858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6858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6858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After the knight was defeated in the battle, he was seen as being </a:t>
            </a:r>
          </a:p>
          <a:p>
            <a:pPr marL="0" marR="0" lvl="0" indent="0" algn="l" defTabSz="6858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6858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______________. </a:t>
            </a:r>
          </a:p>
          <a:p>
            <a:pPr marL="0" marR="0" lvl="0" indent="0" algn="l" defTabSz="6858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6858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6858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744835319"/>
      </p:ext>
    </p:extLst>
  </p:cSld>
  <p:clrMapOvr>
    <a:masterClrMapping/>
  </p:clrMapOvr>
  <p:transition spd="slow">
    <p:cove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4EA574E-46AE-A6FB-3D02-0A788B167507}"/>
              </a:ext>
            </a:extLst>
          </p:cNvPr>
          <p:cNvPicPr>
            <a:picLocks noChangeAspect="1"/>
          </p:cNvPicPr>
          <p:nvPr/>
        </p:nvPicPr>
        <p:blipFill>
          <a:blip r:embed="rId2"/>
          <a:stretch>
            <a:fillRect/>
          </a:stretch>
        </p:blipFill>
        <p:spPr>
          <a:xfrm>
            <a:off x="0" y="0"/>
            <a:ext cx="12192000" cy="6857999"/>
          </a:xfrm>
          <a:prstGeom prst="rect">
            <a:avLst/>
          </a:prstGeom>
        </p:spPr>
      </p:pic>
      <p:sp>
        <p:nvSpPr>
          <p:cNvPr id="5" name="Rectangle: Rounded Corners 4">
            <a:extLst>
              <a:ext uri="{FF2B5EF4-FFF2-40B4-BE49-F238E27FC236}">
                <a16:creationId xmlns:a16="http://schemas.microsoft.com/office/drawing/2014/main" id="{085A070F-41EA-FF9A-7A73-37BE83DD4B7A}"/>
              </a:ext>
            </a:extLst>
          </p:cNvPr>
          <p:cNvSpPr/>
          <p:nvPr/>
        </p:nvSpPr>
        <p:spPr>
          <a:xfrm>
            <a:off x="983457" y="3968771"/>
            <a:ext cx="2481262" cy="765720"/>
          </a:xfrm>
          <a:prstGeom prst="roundRect">
            <a:avLst/>
          </a:prstGeom>
          <a:solidFill>
            <a:srgbClr val="7FD8E6"/>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rPr>
              <a:t>steady</a:t>
            </a:r>
          </a:p>
        </p:txBody>
      </p:sp>
      <p:sp>
        <p:nvSpPr>
          <p:cNvPr id="6" name="Rectangle: Rounded Corners 5">
            <a:extLst>
              <a:ext uri="{FF2B5EF4-FFF2-40B4-BE49-F238E27FC236}">
                <a16:creationId xmlns:a16="http://schemas.microsoft.com/office/drawing/2014/main" id="{3E86B791-1EBA-64CB-4B2A-4D526D7F6BE1}"/>
              </a:ext>
            </a:extLst>
          </p:cNvPr>
          <p:cNvSpPr/>
          <p:nvPr/>
        </p:nvSpPr>
        <p:spPr>
          <a:xfrm>
            <a:off x="4855370" y="3968771"/>
            <a:ext cx="2481262" cy="765720"/>
          </a:xfrm>
          <a:prstGeom prst="roundRect">
            <a:avLst/>
          </a:prstGeom>
          <a:solidFill>
            <a:srgbClr val="7FD8E6"/>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rPr>
              <a:t>approved</a:t>
            </a:r>
          </a:p>
        </p:txBody>
      </p:sp>
      <p:sp>
        <p:nvSpPr>
          <p:cNvPr id="7" name="Rectangle: Rounded Corners 6">
            <a:extLst>
              <a:ext uri="{FF2B5EF4-FFF2-40B4-BE49-F238E27FC236}">
                <a16:creationId xmlns:a16="http://schemas.microsoft.com/office/drawing/2014/main" id="{A97C2316-EF06-246B-A273-596F8EBE2932}"/>
              </a:ext>
            </a:extLst>
          </p:cNvPr>
          <p:cNvSpPr/>
          <p:nvPr/>
        </p:nvSpPr>
        <p:spPr>
          <a:xfrm>
            <a:off x="8727282" y="3968771"/>
            <a:ext cx="2481262" cy="765720"/>
          </a:xfrm>
          <a:prstGeom prst="roundRect">
            <a:avLst/>
          </a:prstGeom>
          <a:solidFill>
            <a:srgbClr val="7FD8E6"/>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rPr>
              <a:t>worthy</a:t>
            </a:r>
          </a:p>
        </p:txBody>
      </p:sp>
      <p:sp>
        <p:nvSpPr>
          <p:cNvPr id="4" name="TextBox 3">
            <a:extLst>
              <a:ext uri="{FF2B5EF4-FFF2-40B4-BE49-F238E27FC236}">
                <a16:creationId xmlns:a16="http://schemas.microsoft.com/office/drawing/2014/main" id="{DA49D85F-0EDB-71BF-4B68-C9D07BF673CF}"/>
              </a:ext>
            </a:extLst>
          </p:cNvPr>
          <p:cNvSpPr txBox="1"/>
          <p:nvPr/>
        </p:nvSpPr>
        <p:spPr>
          <a:xfrm>
            <a:off x="196621" y="6292757"/>
            <a:ext cx="7213600" cy="341632"/>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1" i="0" u="none" strike="noStrike" kern="1200" cap="none" spc="0" normalizeH="0" baseline="0" noProof="0">
                <a:ln>
                  <a:noFill/>
                </a:ln>
                <a:solidFill>
                  <a:srgbClr val="706F6F"/>
                </a:solidFill>
                <a:effectLst/>
                <a:uLnTx/>
                <a:uFillTx/>
                <a:latin typeface="Century Gothic"/>
                <a:ea typeface="+mn-ea"/>
                <a:cs typeface="+mn-cs"/>
              </a:rPr>
              <a:t>Varied Fluency 4</a:t>
            </a:r>
            <a:endParaRPr kumimoji="0" lang="en-GB" sz="1800" b="1" i="0" u="none" strike="noStrike" kern="1200" cap="none" spc="0" normalizeH="0" baseline="0" noProof="0" dirty="0">
              <a:ln>
                <a:noFill/>
              </a:ln>
              <a:solidFill>
                <a:srgbClr val="706F6F"/>
              </a:solidFill>
              <a:effectLst/>
              <a:uLnTx/>
              <a:uFillTx/>
              <a:latin typeface="Century Gothic"/>
              <a:ea typeface="+mn-ea"/>
              <a:cs typeface="+mn-cs"/>
            </a:endParaRPr>
          </a:p>
        </p:txBody>
      </p:sp>
      <p:sp>
        <p:nvSpPr>
          <p:cNvPr id="10" name="TextBox 9">
            <a:extLst>
              <a:ext uri="{FF2B5EF4-FFF2-40B4-BE49-F238E27FC236}">
                <a16:creationId xmlns:a16="http://schemas.microsoft.com/office/drawing/2014/main" id="{D991FD78-10A7-266E-FF95-082230D424C4}"/>
              </a:ext>
            </a:extLst>
          </p:cNvPr>
          <p:cNvSpPr txBox="1"/>
          <p:nvPr/>
        </p:nvSpPr>
        <p:spPr>
          <a:xfrm>
            <a:off x="261938" y="289357"/>
            <a:ext cx="11712575" cy="4847481"/>
          </a:xfrm>
          <a:prstGeom prst="rect">
            <a:avLst/>
          </a:prstGeom>
          <a:noFill/>
        </p:spPr>
        <p:txBody>
          <a:bodyPr vert="horz" rtlCol="0">
            <a:spAutoFit/>
          </a:bodyPr>
          <a:lstStyle/>
          <a:p>
            <a:pPr marL="0" marR="0" lvl="0" indent="0" algn="l" defTabSz="6858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Add the prefix ‘un-’ to the words below and choose one to complete the sentence below. </a:t>
            </a:r>
          </a:p>
          <a:p>
            <a:pPr marL="0" marR="0" lvl="0" indent="0" algn="l" defTabSz="6858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6858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6858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After the knight was defeated in the battle, he was seen as being </a:t>
            </a:r>
          </a:p>
          <a:p>
            <a:pPr marL="0" marR="0" lvl="0" indent="0" algn="l" defTabSz="6858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6858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1" i="0" u="sng" strike="noStrike" kern="1200" cap="none" spc="0" normalizeH="0" baseline="0" noProof="0">
                <a:ln>
                  <a:noFill/>
                </a:ln>
                <a:solidFill>
                  <a:srgbClr val="F76756"/>
                </a:solidFill>
                <a:effectLst/>
                <a:uLnTx/>
                <a:uFillTx/>
                <a:latin typeface="Century Gothic" panose="020B0502020202020204" pitchFamily="34" charset="0"/>
                <a:ea typeface="+mn-ea"/>
                <a:cs typeface="+mn-cs"/>
              </a:rPr>
              <a:t>unworthy</a:t>
            </a:r>
            <a:r>
              <a:rPr kumimoji="0" lang="en-GB" sz="28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a:t>
            </a:r>
          </a:p>
          <a:p>
            <a:pPr marL="0" marR="0" lvl="0" indent="0" algn="l" defTabSz="6858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6858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6858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910644291"/>
      </p:ext>
    </p:extLst>
  </p:cSld>
  <p:clrMapOvr>
    <a:masterClrMapping/>
  </p:clrMapOvr>
  <p:transition spd="slow">
    <p:cove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6B1E832-FE65-E265-53BC-D913CE7D8C5E}"/>
              </a:ext>
            </a:extLst>
          </p:cNvPr>
          <p:cNvPicPr>
            <a:picLocks noChangeAspect="1"/>
          </p:cNvPicPr>
          <p:nvPr/>
        </p:nvPicPr>
        <p:blipFill>
          <a:blip r:embed="rId2"/>
          <a:stretch>
            <a:fillRect/>
          </a:stretch>
        </p:blipFill>
        <p:spPr>
          <a:xfrm>
            <a:off x="0" y="0"/>
            <a:ext cx="12192000" cy="6857999"/>
          </a:xfrm>
          <a:prstGeom prst="rect">
            <a:avLst/>
          </a:prstGeom>
        </p:spPr>
      </p:pic>
      <p:sp>
        <p:nvSpPr>
          <p:cNvPr id="5" name="Rectangle: Rounded Corners 4">
            <a:extLst>
              <a:ext uri="{FF2B5EF4-FFF2-40B4-BE49-F238E27FC236}">
                <a16:creationId xmlns:a16="http://schemas.microsoft.com/office/drawing/2014/main" id="{085A070F-41EA-FF9A-7A73-37BE83DD4B7A}"/>
              </a:ext>
            </a:extLst>
          </p:cNvPr>
          <p:cNvSpPr/>
          <p:nvPr/>
        </p:nvSpPr>
        <p:spPr>
          <a:xfrm>
            <a:off x="4928959" y="908071"/>
            <a:ext cx="2481262" cy="765720"/>
          </a:xfrm>
          <a:prstGeom prst="roundRect">
            <a:avLst/>
          </a:prstGeom>
          <a:solidFill>
            <a:srgbClr val="7FD8E6"/>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rPr>
              <a:t>cooked</a:t>
            </a:r>
          </a:p>
        </p:txBody>
      </p:sp>
      <p:sp>
        <p:nvSpPr>
          <p:cNvPr id="6" name="Rectangle: Rounded Corners 5">
            <a:extLst>
              <a:ext uri="{FF2B5EF4-FFF2-40B4-BE49-F238E27FC236}">
                <a16:creationId xmlns:a16="http://schemas.microsoft.com/office/drawing/2014/main" id="{3E86B791-1EBA-64CB-4B2A-4D526D7F6BE1}"/>
              </a:ext>
            </a:extLst>
          </p:cNvPr>
          <p:cNvSpPr/>
          <p:nvPr/>
        </p:nvSpPr>
        <p:spPr>
          <a:xfrm>
            <a:off x="4928959" y="1905747"/>
            <a:ext cx="2481262" cy="765720"/>
          </a:xfrm>
          <a:prstGeom prst="roundRect">
            <a:avLst/>
          </a:prstGeom>
          <a:solidFill>
            <a:srgbClr val="7FD8E6"/>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rPr>
              <a:t>uncooked</a:t>
            </a:r>
          </a:p>
        </p:txBody>
      </p:sp>
      <p:sp>
        <p:nvSpPr>
          <p:cNvPr id="4" name="TextBox 3">
            <a:extLst>
              <a:ext uri="{FF2B5EF4-FFF2-40B4-BE49-F238E27FC236}">
                <a16:creationId xmlns:a16="http://schemas.microsoft.com/office/drawing/2014/main" id="{8635B737-7D50-2E89-296E-4A96EBD14AB7}"/>
              </a:ext>
            </a:extLst>
          </p:cNvPr>
          <p:cNvSpPr txBox="1"/>
          <p:nvPr/>
        </p:nvSpPr>
        <p:spPr>
          <a:xfrm>
            <a:off x="196621" y="6292757"/>
            <a:ext cx="7213600" cy="341632"/>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1" i="0" u="none" strike="noStrike" kern="1200" cap="none" spc="0" normalizeH="0" baseline="0" noProof="0">
                <a:ln>
                  <a:noFill/>
                </a:ln>
                <a:solidFill>
                  <a:srgbClr val="706F6F"/>
                </a:solidFill>
                <a:effectLst/>
                <a:uLnTx/>
                <a:uFillTx/>
                <a:latin typeface="Century Gothic"/>
                <a:ea typeface="+mn-ea"/>
                <a:cs typeface="+mn-cs"/>
              </a:rPr>
              <a:t>Application 1</a:t>
            </a:r>
            <a:endParaRPr kumimoji="0" lang="en-GB" sz="1800" b="1" i="0" u="none" strike="noStrike" kern="1200" cap="none" spc="0" normalizeH="0" baseline="0" noProof="0" dirty="0">
              <a:ln>
                <a:noFill/>
              </a:ln>
              <a:solidFill>
                <a:srgbClr val="706F6F"/>
              </a:solidFill>
              <a:effectLst/>
              <a:uLnTx/>
              <a:uFillTx/>
              <a:latin typeface="Century Gothic"/>
              <a:ea typeface="+mn-ea"/>
              <a:cs typeface="+mn-cs"/>
            </a:endParaRPr>
          </a:p>
        </p:txBody>
      </p:sp>
      <p:sp>
        <p:nvSpPr>
          <p:cNvPr id="8" name="TextBox 7">
            <a:extLst>
              <a:ext uri="{FF2B5EF4-FFF2-40B4-BE49-F238E27FC236}">
                <a16:creationId xmlns:a16="http://schemas.microsoft.com/office/drawing/2014/main" id="{FB1245C5-4446-2445-1505-58FE6284089C}"/>
              </a:ext>
            </a:extLst>
          </p:cNvPr>
          <p:cNvSpPr txBox="1"/>
          <p:nvPr/>
        </p:nvSpPr>
        <p:spPr>
          <a:xfrm>
            <a:off x="261938" y="289357"/>
            <a:ext cx="11712575" cy="3566104"/>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Look at the words below.</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Write two sentences using each word in a sentence.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760930778"/>
      </p:ext>
    </p:extLst>
  </p:cSld>
  <p:clrMapOvr>
    <a:masterClrMapping/>
  </p:clrMapOvr>
  <p:transition spd="slow">
    <p:cove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DDC3EDF-6B96-E006-5C4A-6F2BA946F462}"/>
              </a:ext>
            </a:extLst>
          </p:cNvPr>
          <p:cNvPicPr>
            <a:picLocks noChangeAspect="1"/>
          </p:cNvPicPr>
          <p:nvPr/>
        </p:nvPicPr>
        <p:blipFill>
          <a:blip r:embed="rId2"/>
          <a:stretch>
            <a:fillRect/>
          </a:stretch>
        </p:blipFill>
        <p:spPr>
          <a:xfrm>
            <a:off x="0" y="0"/>
            <a:ext cx="12192000" cy="6857999"/>
          </a:xfrm>
          <a:prstGeom prst="rect">
            <a:avLst/>
          </a:prstGeom>
        </p:spPr>
      </p:pic>
      <p:sp>
        <p:nvSpPr>
          <p:cNvPr id="5" name="Rectangle: Rounded Corners 4">
            <a:extLst>
              <a:ext uri="{FF2B5EF4-FFF2-40B4-BE49-F238E27FC236}">
                <a16:creationId xmlns:a16="http://schemas.microsoft.com/office/drawing/2014/main" id="{085A070F-41EA-FF9A-7A73-37BE83DD4B7A}"/>
              </a:ext>
            </a:extLst>
          </p:cNvPr>
          <p:cNvSpPr/>
          <p:nvPr/>
        </p:nvSpPr>
        <p:spPr>
          <a:xfrm>
            <a:off x="4928959" y="908071"/>
            <a:ext cx="2481262" cy="765720"/>
          </a:xfrm>
          <a:prstGeom prst="roundRect">
            <a:avLst/>
          </a:prstGeom>
          <a:solidFill>
            <a:srgbClr val="7FD8E6"/>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rPr>
              <a:t>cooked</a:t>
            </a:r>
          </a:p>
        </p:txBody>
      </p:sp>
      <p:sp>
        <p:nvSpPr>
          <p:cNvPr id="6" name="Rectangle: Rounded Corners 5">
            <a:extLst>
              <a:ext uri="{FF2B5EF4-FFF2-40B4-BE49-F238E27FC236}">
                <a16:creationId xmlns:a16="http://schemas.microsoft.com/office/drawing/2014/main" id="{3E86B791-1EBA-64CB-4B2A-4D526D7F6BE1}"/>
              </a:ext>
            </a:extLst>
          </p:cNvPr>
          <p:cNvSpPr/>
          <p:nvPr/>
        </p:nvSpPr>
        <p:spPr>
          <a:xfrm>
            <a:off x="4928959" y="1905747"/>
            <a:ext cx="2481262" cy="765720"/>
          </a:xfrm>
          <a:prstGeom prst="roundRect">
            <a:avLst/>
          </a:prstGeom>
          <a:solidFill>
            <a:srgbClr val="7FD8E6"/>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rPr>
              <a:t>uncooked</a:t>
            </a:r>
          </a:p>
        </p:txBody>
      </p:sp>
      <p:sp>
        <p:nvSpPr>
          <p:cNvPr id="4" name="TextBox 3">
            <a:extLst>
              <a:ext uri="{FF2B5EF4-FFF2-40B4-BE49-F238E27FC236}">
                <a16:creationId xmlns:a16="http://schemas.microsoft.com/office/drawing/2014/main" id="{45696FE8-8494-D131-C253-6B99EF494B38}"/>
              </a:ext>
            </a:extLst>
          </p:cNvPr>
          <p:cNvSpPr txBox="1"/>
          <p:nvPr/>
        </p:nvSpPr>
        <p:spPr>
          <a:xfrm>
            <a:off x="196621" y="6292757"/>
            <a:ext cx="7213600" cy="341632"/>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1" i="0" u="none" strike="noStrike" kern="1200" cap="none" spc="0" normalizeH="0" baseline="0" noProof="0">
                <a:ln>
                  <a:noFill/>
                </a:ln>
                <a:solidFill>
                  <a:srgbClr val="706F6F"/>
                </a:solidFill>
                <a:effectLst/>
                <a:uLnTx/>
                <a:uFillTx/>
                <a:latin typeface="Century Gothic"/>
                <a:ea typeface="+mn-ea"/>
                <a:cs typeface="+mn-cs"/>
              </a:rPr>
              <a:t>Application 1</a:t>
            </a:r>
            <a:endParaRPr kumimoji="0" lang="en-GB" sz="1800" b="1" i="0" u="none" strike="noStrike" kern="1200" cap="none" spc="0" normalizeH="0" baseline="0" noProof="0" dirty="0">
              <a:ln>
                <a:noFill/>
              </a:ln>
              <a:solidFill>
                <a:srgbClr val="706F6F"/>
              </a:solidFill>
              <a:effectLst/>
              <a:uLnTx/>
              <a:uFillTx/>
              <a:latin typeface="Century Gothic"/>
              <a:ea typeface="+mn-ea"/>
              <a:cs typeface="+mn-cs"/>
            </a:endParaRPr>
          </a:p>
        </p:txBody>
      </p:sp>
      <p:sp>
        <p:nvSpPr>
          <p:cNvPr id="8" name="TextBox 7">
            <a:extLst>
              <a:ext uri="{FF2B5EF4-FFF2-40B4-BE49-F238E27FC236}">
                <a16:creationId xmlns:a16="http://schemas.microsoft.com/office/drawing/2014/main" id="{418BA6F4-8B1C-0F74-8990-B1EC67C02547}"/>
              </a:ext>
            </a:extLst>
          </p:cNvPr>
          <p:cNvSpPr txBox="1"/>
          <p:nvPr/>
        </p:nvSpPr>
        <p:spPr>
          <a:xfrm>
            <a:off x="261938" y="289357"/>
            <a:ext cx="11712575" cy="6402778"/>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Look at the words below.</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Write two sentences using each word in a sentence.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rPr>
              <a:t>Various answers, for example: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rPr>
              <a:t>Mum always says that a </a:t>
            </a:r>
            <a:r>
              <a:rPr kumimoji="0" lang="en-GB" sz="2000" b="1" i="0" u="sng" strike="noStrike" kern="1200" cap="none" spc="0" normalizeH="0" baseline="0" noProof="0">
                <a:ln>
                  <a:noFill/>
                </a:ln>
                <a:solidFill>
                  <a:srgbClr val="F76756"/>
                </a:solidFill>
                <a:effectLst/>
                <a:uLnTx/>
                <a:uFillTx/>
                <a:latin typeface="Century Gothic" panose="020B0502020202020204" pitchFamily="34" charset="0"/>
                <a:ea typeface="+mn-ea"/>
                <a:cs typeface="+mn-cs"/>
              </a:rPr>
              <a:t>cooked</a:t>
            </a:r>
            <a:r>
              <a:rPr kumimoji="0" lang="en-GB" sz="20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rPr>
              <a:t> meal is best.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rPr>
              <a:t>It is dangerous to eat </a:t>
            </a:r>
            <a:r>
              <a:rPr kumimoji="0" lang="en-GB" sz="2000" b="1" i="0" u="sng" strike="noStrike" kern="1200" cap="none" spc="0" normalizeH="0" baseline="0" noProof="0">
                <a:ln>
                  <a:noFill/>
                </a:ln>
                <a:solidFill>
                  <a:srgbClr val="F76756"/>
                </a:solidFill>
                <a:effectLst/>
                <a:uLnTx/>
                <a:uFillTx/>
                <a:latin typeface="Century Gothic" panose="020B0502020202020204" pitchFamily="34" charset="0"/>
                <a:ea typeface="+mn-ea"/>
                <a:cs typeface="+mn-cs"/>
              </a:rPr>
              <a:t>uncooked</a:t>
            </a:r>
            <a:r>
              <a:rPr kumimoji="0" lang="en-GB" sz="20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rPr>
              <a:t> chicken.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4049501787"/>
      </p:ext>
    </p:extLst>
  </p:cSld>
  <p:clrMapOvr>
    <a:masterClrMapping/>
  </p:clrMapOvr>
  <p:transition spd="slow">
    <p:cove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9BF2C70-B6E9-61D3-ADE3-A7A08EB70A5D}"/>
              </a:ext>
            </a:extLst>
          </p:cNvPr>
          <p:cNvPicPr>
            <a:picLocks noChangeAspect="1"/>
          </p:cNvPicPr>
          <p:nvPr/>
        </p:nvPicPr>
        <p:blipFill>
          <a:blip r:embed="rId2"/>
          <a:stretch>
            <a:fillRect/>
          </a:stretch>
        </p:blipFill>
        <p:spPr>
          <a:xfrm>
            <a:off x="0" y="0"/>
            <a:ext cx="12192000" cy="6857999"/>
          </a:xfrm>
          <a:prstGeom prst="rect">
            <a:avLst/>
          </a:prstGeom>
        </p:spPr>
      </p:pic>
      <p:sp>
        <p:nvSpPr>
          <p:cNvPr id="9" name="Speech Bubble: Rectangle with Corners Rounded 8">
            <a:extLst>
              <a:ext uri="{FF2B5EF4-FFF2-40B4-BE49-F238E27FC236}">
                <a16:creationId xmlns:a16="http://schemas.microsoft.com/office/drawing/2014/main" id="{19A9F562-44FD-EF01-BCF4-44B8E4BBFEF1}"/>
              </a:ext>
            </a:extLst>
          </p:cNvPr>
          <p:cNvSpPr/>
          <p:nvPr/>
        </p:nvSpPr>
        <p:spPr>
          <a:xfrm flipH="1">
            <a:off x="5804034" y="1182255"/>
            <a:ext cx="3549471" cy="1168117"/>
          </a:xfrm>
          <a:prstGeom prst="wedgeRoundRectCallout">
            <a:avLst>
              <a:gd name="adj1" fmla="val 58901"/>
              <a:gd name="adj2" fmla="val 32170"/>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GB" sz="1800" b="1" dirty="0">
                <a:solidFill>
                  <a:schemeClr val="tx1"/>
                </a:solidFill>
                <a:latin typeface="Century Gothic" panose="020B0502020202020204" pitchFamily="34" charset="0"/>
              </a:rPr>
              <a:t>The word ‘uncaring’ can only be used to describe someone or something in a bad way.</a:t>
            </a:r>
          </a:p>
        </p:txBody>
      </p:sp>
      <p:sp>
        <p:nvSpPr>
          <p:cNvPr id="4" name="TextBox 3">
            <a:extLst>
              <a:ext uri="{FF2B5EF4-FFF2-40B4-BE49-F238E27FC236}">
                <a16:creationId xmlns:a16="http://schemas.microsoft.com/office/drawing/2014/main" id="{CCFE7AFF-B5FD-ED63-82A6-3FE5AF34CD15}"/>
              </a:ext>
            </a:extLst>
          </p:cNvPr>
          <p:cNvSpPr txBox="1"/>
          <p:nvPr/>
        </p:nvSpPr>
        <p:spPr>
          <a:xfrm>
            <a:off x="196621" y="6292757"/>
            <a:ext cx="7213600" cy="341632"/>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1" i="0" u="none" strike="noStrike" kern="1200" cap="none" spc="0" normalizeH="0" baseline="0" noProof="0">
                <a:ln>
                  <a:noFill/>
                </a:ln>
                <a:solidFill>
                  <a:srgbClr val="706F6F"/>
                </a:solidFill>
                <a:effectLst/>
                <a:uLnTx/>
                <a:uFillTx/>
                <a:latin typeface="Century Gothic"/>
                <a:ea typeface="+mn-ea"/>
                <a:cs typeface="+mn-cs"/>
              </a:rPr>
              <a:t>Reasoning 1</a:t>
            </a:r>
            <a:endParaRPr kumimoji="0" lang="en-GB" sz="1800" b="1" i="0" u="none" strike="noStrike" kern="1200" cap="none" spc="0" normalizeH="0" baseline="0" noProof="0" dirty="0">
              <a:ln>
                <a:noFill/>
              </a:ln>
              <a:solidFill>
                <a:srgbClr val="706F6F"/>
              </a:solidFill>
              <a:effectLst/>
              <a:uLnTx/>
              <a:uFillTx/>
              <a:latin typeface="Century Gothic"/>
              <a:ea typeface="+mn-ea"/>
              <a:cs typeface="+mn-cs"/>
            </a:endParaRPr>
          </a:p>
        </p:txBody>
      </p:sp>
      <p:sp>
        <p:nvSpPr>
          <p:cNvPr id="5" name="TextBox 4">
            <a:extLst>
              <a:ext uri="{FF2B5EF4-FFF2-40B4-BE49-F238E27FC236}">
                <a16:creationId xmlns:a16="http://schemas.microsoft.com/office/drawing/2014/main" id="{49B4275D-42A4-C612-4275-116E258399F4}"/>
              </a:ext>
            </a:extLst>
          </p:cNvPr>
          <p:cNvSpPr txBox="1"/>
          <p:nvPr/>
        </p:nvSpPr>
        <p:spPr>
          <a:xfrm>
            <a:off x="261938" y="289357"/>
            <a:ext cx="11712575" cy="4781822"/>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True or false?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Convince me.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966973288"/>
      </p:ext>
    </p:extLst>
  </p:cSld>
  <p:clrMapOvr>
    <a:masterClrMapping/>
  </p:clrMapOvr>
  <p:transition spd="slow">
    <p:cove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98D2FB8-1DEC-FE86-19BB-5C0945CCFEF6}"/>
              </a:ext>
            </a:extLst>
          </p:cNvPr>
          <p:cNvPicPr>
            <a:picLocks noChangeAspect="1"/>
          </p:cNvPicPr>
          <p:nvPr/>
        </p:nvPicPr>
        <p:blipFill>
          <a:blip r:embed="rId2"/>
          <a:stretch>
            <a:fillRect/>
          </a:stretch>
        </p:blipFill>
        <p:spPr>
          <a:xfrm>
            <a:off x="0" y="0"/>
            <a:ext cx="12192000" cy="6857999"/>
          </a:xfrm>
          <a:prstGeom prst="rect">
            <a:avLst/>
          </a:prstGeom>
        </p:spPr>
      </p:pic>
      <p:sp>
        <p:nvSpPr>
          <p:cNvPr id="9" name="Speech Bubble: Rectangle with Corners Rounded 8">
            <a:extLst>
              <a:ext uri="{FF2B5EF4-FFF2-40B4-BE49-F238E27FC236}">
                <a16:creationId xmlns:a16="http://schemas.microsoft.com/office/drawing/2014/main" id="{19A9F562-44FD-EF01-BCF4-44B8E4BBFEF1}"/>
              </a:ext>
            </a:extLst>
          </p:cNvPr>
          <p:cNvSpPr/>
          <p:nvPr/>
        </p:nvSpPr>
        <p:spPr>
          <a:xfrm flipH="1">
            <a:off x="5804034" y="1182255"/>
            <a:ext cx="3549471" cy="1168117"/>
          </a:xfrm>
          <a:prstGeom prst="wedgeRoundRectCallout">
            <a:avLst>
              <a:gd name="adj1" fmla="val 58901"/>
              <a:gd name="adj2" fmla="val 32170"/>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GB" sz="1800" b="1" dirty="0">
                <a:solidFill>
                  <a:schemeClr val="tx1"/>
                </a:solidFill>
                <a:latin typeface="Century Gothic" panose="020B0502020202020204" pitchFamily="34" charset="0"/>
              </a:rPr>
              <a:t>The word ‘uncaring’ can only be used to describe someone or something in a bad way.</a:t>
            </a:r>
          </a:p>
        </p:txBody>
      </p:sp>
      <p:sp>
        <p:nvSpPr>
          <p:cNvPr id="4" name="TextBox 3">
            <a:extLst>
              <a:ext uri="{FF2B5EF4-FFF2-40B4-BE49-F238E27FC236}">
                <a16:creationId xmlns:a16="http://schemas.microsoft.com/office/drawing/2014/main" id="{93BFB9FD-573A-6CE1-0CDB-5A5814925522}"/>
              </a:ext>
            </a:extLst>
          </p:cNvPr>
          <p:cNvSpPr txBox="1"/>
          <p:nvPr/>
        </p:nvSpPr>
        <p:spPr>
          <a:xfrm>
            <a:off x="196621" y="6292757"/>
            <a:ext cx="7213600" cy="341632"/>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1" i="0" u="none" strike="noStrike" kern="1200" cap="none" spc="0" normalizeH="0" baseline="0" noProof="0">
                <a:ln>
                  <a:noFill/>
                </a:ln>
                <a:solidFill>
                  <a:srgbClr val="706F6F"/>
                </a:solidFill>
                <a:effectLst/>
                <a:uLnTx/>
                <a:uFillTx/>
                <a:latin typeface="Century Gothic"/>
                <a:ea typeface="+mn-ea"/>
                <a:cs typeface="+mn-cs"/>
              </a:rPr>
              <a:t>Reasoning 1</a:t>
            </a:r>
            <a:endParaRPr kumimoji="0" lang="en-GB" sz="1800" b="1" i="0" u="none" strike="noStrike" kern="1200" cap="none" spc="0" normalizeH="0" baseline="0" noProof="0" dirty="0">
              <a:ln>
                <a:noFill/>
              </a:ln>
              <a:solidFill>
                <a:srgbClr val="706F6F"/>
              </a:solidFill>
              <a:effectLst/>
              <a:uLnTx/>
              <a:uFillTx/>
              <a:latin typeface="Century Gothic"/>
              <a:ea typeface="+mn-ea"/>
              <a:cs typeface="+mn-cs"/>
            </a:endParaRPr>
          </a:p>
        </p:txBody>
      </p:sp>
      <p:sp>
        <p:nvSpPr>
          <p:cNvPr id="5" name="TextBox 4">
            <a:extLst>
              <a:ext uri="{FF2B5EF4-FFF2-40B4-BE49-F238E27FC236}">
                <a16:creationId xmlns:a16="http://schemas.microsoft.com/office/drawing/2014/main" id="{8C0D967D-7714-65C9-6989-EB12CF68724B}"/>
              </a:ext>
            </a:extLst>
          </p:cNvPr>
          <p:cNvSpPr txBox="1"/>
          <p:nvPr/>
        </p:nvSpPr>
        <p:spPr>
          <a:xfrm>
            <a:off x="261938" y="289357"/>
            <a:ext cx="11712575" cy="5187061"/>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True or false?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Convince me.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False because…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218609365"/>
      </p:ext>
    </p:extLst>
  </p:cSld>
  <p:clrMapOvr>
    <a:masterClrMapping/>
  </p:clrMapOvr>
  <p:transition spd="slow">
    <p:cove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025A788-D65C-705B-4607-F34112AD5C1D}"/>
              </a:ext>
            </a:extLst>
          </p:cNvPr>
          <p:cNvPicPr>
            <a:picLocks noChangeAspect="1"/>
          </p:cNvPicPr>
          <p:nvPr/>
        </p:nvPicPr>
        <p:blipFill>
          <a:blip r:embed="rId2"/>
          <a:stretch>
            <a:fillRect/>
          </a:stretch>
        </p:blipFill>
        <p:spPr>
          <a:xfrm>
            <a:off x="0" y="0"/>
            <a:ext cx="12192000" cy="6857999"/>
          </a:xfrm>
          <a:prstGeom prst="rect">
            <a:avLst/>
          </a:prstGeom>
        </p:spPr>
      </p:pic>
      <p:sp>
        <p:nvSpPr>
          <p:cNvPr id="9" name="Speech Bubble: Rectangle with Corners Rounded 8">
            <a:extLst>
              <a:ext uri="{FF2B5EF4-FFF2-40B4-BE49-F238E27FC236}">
                <a16:creationId xmlns:a16="http://schemas.microsoft.com/office/drawing/2014/main" id="{19A9F562-44FD-EF01-BCF4-44B8E4BBFEF1}"/>
              </a:ext>
            </a:extLst>
          </p:cNvPr>
          <p:cNvSpPr/>
          <p:nvPr/>
        </p:nvSpPr>
        <p:spPr>
          <a:xfrm flipH="1">
            <a:off x="5804034" y="1182255"/>
            <a:ext cx="3549471" cy="1168117"/>
          </a:xfrm>
          <a:prstGeom prst="wedgeRoundRectCallout">
            <a:avLst>
              <a:gd name="adj1" fmla="val 58901"/>
              <a:gd name="adj2" fmla="val 32170"/>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GB" sz="1800" b="1" dirty="0">
                <a:solidFill>
                  <a:schemeClr val="tx1"/>
                </a:solidFill>
                <a:latin typeface="Century Gothic" panose="020B0502020202020204" pitchFamily="34" charset="0"/>
              </a:rPr>
              <a:t>The word ‘uncaring’ can only be used to describe someone or something in a bad way.</a:t>
            </a:r>
          </a:p>
        </p:txBody>
      </p:sp>
      <p:sp>
        <p:nvSpPr>
          <p:cNvPr id="4" name="TextBox 3">
            <a:extLst>
              <a:ext uri="{FF2B5EF4-FFF2-40B4-BE49-F238E27FC236}">
                <a16:creationId xmlns:a16="http://schemas.microsoft.com/office/drawing/2014/main" id="{39AEEDEF-334E-3DA1-6CD4-5C9D7F8DDBC2}"/>
              </a:ext>
            </a:extLst>
          </p:cNvPr>
          <p:cNvSpPr txBox="1"/>
          <p:nvPr/>
        </p:nvSpPr>
        <p:spPr>
          <a:xfrm>
            <a:off x="196621" y="6292757"/>
            <a:ext cx="7213600" cy="341632"/>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1" i="0" u="none" strike="noStrike" kern="1200" cap="none" spc="0" normalizeH="0" baseline="0" noProof="0">
                <a:ln>
                  <a:noFill/>
                </a:ln>
                <a:solidFill>
                  <a:srgbClr val="706F6F"/>
                </a:solidFill>
                <a:effectLst/>
                <a:uLnTx/>
                <a:uFillTx/>
                <a:latin typeface="Century Gothic"/>
                <a:ea typeface="+mn-ea"/>
                <a:cs typeface="+mn-cs"/>
              </a:rPr>
              <a:t>Reasoning 1</a:t>
            </a:r>
            <a:endParaRPr kumimoji="0" lang="en-GB" sz="1800" b="1" i="0" u="none" strike="noStrike" kern="1200" cap="none" spc="0" normalizeH="0" baseline="0" noProof="0" dirty="0">
              <a:ln>
                <a:noFill/>
              </a:ln>
              <a:solidFill>
                <a:srgbClr val="706F6F"/>
              </a:solidFill>
              <a:effectLst/>
              <a:uLnTx/>
              <a:uFillTx/>
              <a:latin typeface="Century Gothic"/>
              <a:ea typeface="+mn-ea"/>
              <a:cs typeface="+mn-cs"/>
            </a:endParaRPr>
          </a:p>
        </p:txBody>
      </p:sp>
      <p:sp>
        <p:nvSpPr>
          <p:cNvPr id="5" name="TextBox 4">
            <a:extLst>
              <a:ext uri="{FF2B5EF4-FFF2-40B4-BE49-F238E27FC236}">
                <a16:creationId xmlns:a16="http://schemas.microsoft.com/office/drawing/2014/main" id="{D7CDC1B2-DEE7-D42B-B03A-225A3468464F}"/>
              </a:ext>
            </a:extLst>
          </p:cNvPr>
          <p:cNvSpPr txBox="1"/>
          <p:nvPr/>
        </p:nvSpPr>
        <p:spPr>
          <a:xfrm>
            <a:off x="261938" y="289357"/>
            <a:ext cx="11712575" cy="5464060"/>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True or false?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Convince me.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rPr>
              <a:t>False because in the sentence ‘She was always a thoughtful girl and was never </a:t>
            </a:r>
            <a:r>
              <a:rPr kumimoji="0" lang="en-GB" sz="2000" b="1" i="0" u="sng" strike="noStrike" kern="1200" cap="none" spc="0" normalizeH="0" baseline="0" noProof="0">
                <a:ln>
                  <a:noFill/>
                </a:ln>
                <a:solidFill>
                  <a:srgbClr val="F76756"/>
                </a:solidFill>
                <a:effectLst/>
                <a:uLnTx/>
                <a:uFillTx/>
                <a:latin typeface="Century Gothic" panose="020B0502020202020204" pitchFamily="34" charset="0"/>
                <a:ea typeface="+mn-ea"/>
                <a:cs typeface="+mn-cs"/>
              </a:rPr>
              <a:t>uncaring</a:t>
            </a:r>
            <a:r>
              <a:rPr kumimoji="0" lang="en-GB" sz="20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rPr>
              <a:t> towards others’, the girl is described in a positive way.</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4106703941"/>
      </p:ext>
    </p:extLst>
  </p:cSld>
  <p:clrMapOvr>
    <a:masterClrMapping/>
  </p:clrMapOvr>
  <p:transition spd="slow">
    <p:cov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8B23514-568E-6FDD-E451-DD22B9E14194}"/>
              </a:ext>
            </a:extLst>
          </p:cNvPr>
          <p:cNvPicPr>
            <a:picLocks noChangeAspect="1"/>
          </p:cNvPicPr>
          <p:nvPr/>
        </p:nvPicPr>
        <p:blipFill>
          <a:blip r:embed="rId2"/>
          <a:stretch>
            <a:fillRect/>
          </a:stretch>
        </p:blipFill>
        <p:spPr>
          <a:xfrm>
            <a:off x="0" y="0"/>
            <a:ext cx="12192000" cy="6857999"/>
          </a:xfrm>
          <a:prstGeom prst="rect">
            <a:avLst/>
          </a:prstGeom>
        </p:spPr>
      </p:pic>
      <p:sp>
        <p:nvSpPr>
          <p:cNvPr id="4" name="Rectangle: Rounded Corners 3">
            <a:extLst>
              <a:ext uri="{FF2B5EF4-FFF2-40B4-BE49-F238E27FC236}">
                <a16:creationId xmlns:a16="http://schemas.microsoft.com/office/drawing/2014/main" id="{24FDBD3D-9803-F442-8577-BFD58FBB2B90}"/>
              </a:ext>
            </a:extLst>
          </p:cNvPr>
          <p:cNvSpPr/>
          <p:nvPr/>
        </p:nvSpPr>
        <p:spPr>
          <a:xfrm>
            <a:off x="1422531" y="1222258"/>
            <a:ext cx="9346939" cy="720000"/>
          </a:xfrm>
          <a:prstGeom prst="roundRect">
            <a:avLst/>
          </a:prstGeom>
          <a:solidFill>
            <a:srgbClr val="7FD8E6"/>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The conversation Tariq had with the postman this morning was pleasant. </a:t>
            </a:r>
          </a:p>
        </p:txBody>
      </p:sp>
      <p:sp>
        <p:nvSpPr>
          <p:cNvPr id="3" name="TextBox 2">
            <a:extLst>
              <a:ext uri="{FF2B5EF4-FFF2-40B4-BE49-F238E27FC236}">
                <a16:creationId xmlns:a16="http://schemas.microsoft.com/office/drawing/2014/main" id="{DE5B7B2F-B3E5-2D78-79CA-C78555034BD5}"/>
              </a:ext>
            </a:extLst>
          </p:cNvPr>
          <p:cNvSpPr txBox="1"/>
          <p:nvPr/>
        </p:nvSpPr>
        <p:spPr>
          <a:xfrm>
            <a:off x="261938" y="289357"/>
            <a:ext cx="11712575" cy="6136039"/>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Kara wants to create a sentence with the opposite meaning to the sentence in the box below. Help her to find the correct one.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AutoNum type="alphaUcPeriod"/>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The conversation Tariq had with the postman this morning was pleasantun. </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AutoNum type="alphaUcPeriod"/>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AutoNum type="alphaUcPeriod"/>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The conversation Tariq had with the postman this morning was pleasanter. </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AutoNum type="alphaUcPeriod"/>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AutoNum type="alphaUcPeriod"/>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The conversation Tariq had with the postman this morning was unpleasant. </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AutoNum type="alphaUcPeriod"/>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AutoNum type="alphaUcPeriod"/>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The conversation Tariq had with the postman this morning was pleasanted.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440611093"/>
      </p:ext>
    </p:extLst>
  </p:cSld>
  <p:clrMapOvr>
    <a:masterClrMapping/>
  </p:clrMapOvr>
  <p:transition spd="slow">
    <p:cove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29821F9-FC71-823F-C817-1CCDD0E135A3}"/>
              </a:ext>
            </a:extLst>
          </p:cNvPr>
          <p:cNvPicPr>
            <a:picLocks noChangeAspect="1"/>
          </p:cNvPicPr>
          <p:nvPr/>
        </p:nvPicPr>
        <p:blipFill>
          <a:blip r:embed="rId2"/>
          <a:stretch>
            <a:fillRect/>
          </a:stretch>
        </p:blipFill>
        <p:spPr>
          <a:xfrm>
            <a:off x="0" y="0"/>
            <a:ext cx="12192000" cy="6857999"/>
          </a:xfrm>
          <a:prstGeom prst="rect">
            <a:avLst/>
          </a:prstGeom>
        </p:spPr>
      </p:pic>
      <p:sp>
        <p:nvSpPr>
          <p:cNvPr id="11" name="Rectangle: Rounded Corners 10">
            <a:extLst>
              <a:ext uri="{FF2B5EF4-FFF2-40B4-BE49-F238E27FC236}">
                <a16:creationId xmlns:a16="http://schemas.microsoft.com/office/drawing/2014/main" id="{0DEDB68C-FA66-60D4-13FA-794E96A84141}"/>
              </a:ext>
            </a:extLst>
          </p:cNvPr>
          <p:cNvSpPr/>
          <p:nvPr/>
        </p:nvSpPr>
        <p:spPr>
          <a:xfrm>
            <a:off x="3177162" y="1182255"/>
            <a:ext cx="2088000" cy="684000"/>
          </a:xfrm>
          <a:prstGeom prst="roundRect">
            <a:avLst/>
          </a:prstGeom>
          <a:solidFill>
            <a:srgbClr val="7FD8E6"/>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rPr>
              <a:t>wanted</a:t>
            </a:r>
          </a:p>
        </p:txBody>
      </p:sp>
      <p:sp>
        <p:nvSpPr>
          <p:cNvPr id="12" name="Rectangle: Rounded Corners 11">
            <a:extLst>
              <a:ext uri="{FF2B5EF4-FFF2-40B4-BE49-F238E27FC236}">
                <a16:creationId xmlns:a16="http://schemas.microsoft.com/office/drawing/2014/main" id="{E776E971-F511-580A-ECF2-5E9D91C505FF}"/>
              </a:ext>
            </a:extLst>
          </p:cNvPr>
          <p:cNvSpPr/>
          <p:nvPr/>
        </p:nvSpPr>
        <p:spPr>
          <a:xfrm>
            <a:off x="6517128" y="1182255"/>
            <a:ext cx="2088000" cy="684000"/>
          </a:xfrm>
          <a:prstGeom prst="roundRect">
            <a:avLst/>
          </a:prstGeom>
          <a:solidFill>
            <a:srgbClr val="7FD8E6"/>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rPr>
              <a:t>loved</a:t>
            </a:r>
          </a:p>
        </p:txBody>
      </p:sp>
      <p:sp>
        <p:nvSpPr>
          <p:cNvPr id="4" name="TextBox 3">
            <a:extLst>
              <a:ext uri="{FF2B5EF4-FFF2-40B4-BE49-F238E27FC236}">
                <a16:creationId xmlns:a16="http://schemas.microsoft.com/office/drawing/2014/main" id="{9F75B386-8718-03CC-8BA9-826A0CB5D037}"/>
              </a:ext>
            </a:extLst>
          </p:cNvPr>
          <p:cNvSpPr txBox="1"/>
          <p:nvPr/>
        </p:nvSpPr>
        <p:spPr>
          <a:xfrm>
            <a:off x="196621" y="6292757"/>
            <a:ext cx="7213600" cy="341632"/>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1" i="0" u="none" strike="noStrike" kern="1200" cap="none" spc="0" normalizeH="0" baseline="0" noProof="0">
                <a:ln>
                  <a:noFill/>
                </a:ln>
                <a:solidFill>
                  <a:srgbClr val="706F6F"/>
                </a:solidFill>
                <a:effectLst/>
                <a:uLnTx/>
                <a:uFillTx/>
                <a:latin typeface="Century Gothic"/>
                <a:ea typeface="+mn-ea"/>
                <a:cs typeface="+mn-cs"/>
              </a:rPr>
              <a:t>Reasoning 2</a:t>
            </a:r>
            <a:endParaRPr kumimoji="0" lang="en-GB" sz="1800" b="1" i="0" u="none" strike="noStrike" kern="1200" cap="none" spc="0" normalizeH="0" baseline="0" noProof="0" dirty="0">
              <a:ln>
                <a:noFill/>
              </a:ln>
              <a:solidFill>
                <a:srgbClr val="706F6F"/>
              </a:solidFill>
              <a:effectLst/>
              <a:uLnTx/>
              <a:uFillTx/>
              <a:latin typeface="Century Gothic"/>
              <a:ea typeface="+mn-ea"/>
              <a:cs typeface="+mn-cs"/>
            </a:endParaRPr>
          </a:p>
        </p:txBody>
      </p:sp>
      <p:sp>
        <p:nvSpPr>
          <p:cNvPr id="5" name="TextBox 4">
            <a:extLst>
              <a:ext uri="{FF2B5EF4-FFF2-40B4-BE49-F238E27FC236}">
                <a16:creationId xmlns:a16="http://schemas.microsoft.com/office/drawing/2014/main" id="{34A00201-F47F-F2CD-9A1A-49D52186125C}"/>
              </a:ext>
            </a:extLst>
          </p:cNvPr>
          <p:cNvSpPr txBox="1"/>
          <p:nvPr/>
        </p:nvSpPr>
        <p:spPr>
          <a:xfrm>
            <a:off x="261938" y="289357"/>
            <a:ext cx="11712575" cy="5446619"/>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Both of these words with the prefix ‘un-’ can be used to complete the sentence below.</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Nico and Emilia bought another pet, but it ended up being </a:t>
            </a:r>
            <a:r>
              <a:rPr kumimoji="0" lang="en-GB" sz="2400" b="1" i="0" u="none" strike="noStrike" kern="1200" cap="none" spc="-300" normalizeH="0" baseline="0" noProof="0">
                <a:ln>
                  <a:noFill/>
                </a:ln>
                <a:solidFill>
                  <a:prstClr val="black"/>
                </a:solidFill>
                <a:effectLst/>
                <a:uLnTx/>
                <a:uFillTx/>
                <a:latin typeface="Century Gothic" panose="020B0502020202020204" pitchFamily="34" charset="0"/>
                <a:ea typeface="+mn-ea"/>
                <a:cs typeface="+mn-cs"/>
              </a:rPr>
              <a:t>______________   </a:t>
            </a: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just like the last few.</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Do you agree? Explain your answer.</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640272681"/>
      </p:ext>
    </p:extLst>
  </p:cSld>
  <p:clrMapOvr>
    <a:masterClrMapping/>
  </p:clrMapOvr>
  <p:transition spd="slow">
    <p:cove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3EE2CE4-1A8E-F422-664B-02A884160339}"/>
              </a:ext>
            </a:extLst>
          </p:cNvPr>
          <p:cNvPicPr>
            <a:picLocks noChangeAspect="1"/>
          </p:cNvPicPr>
          <p:nvPr/>
        </p:nvPicPr>
        <p:blipFill>
          <a:blip r:embed="rId2"/>
          <a:stretch>
            <a:fillRect/>
          </a:stretch>
        </p:blipFill>
        <p:spPr>
          <a:xfrm>
            <a:off x="0" y="0"/>
            <a:ext cx="12192000" cy="6857999"/>
          </a:xfrm>
          <a:prstGeom prst="rect">
            <a:avLst/>
          </a:prstGeom>
        </p:spPr>
      </p:pic>
      <p:sp>
        <p:nvSpPr>
          <p:cNvPr id="11" name="Rectangle: Rounded Corners 10">
            <a:extLst>
              <a:ext uri="{FF2B5EF4-FFF2-40B4-BE49-F238E27FC236}">
                <a16:creationId xmlns:a16="http://schemas.microsoft.com/office/drawing/2014/main" id="{0DEDB68C-FA66-60D4-13FA-794E96A84141}"/>
              </a:ext>
            </a:extLst>
          </p:cNvPr>
          <p:cNvSpPr/>
          <p:nvPr/>
        </p:nvSpPr>
        <p:spPr>
          <a:xfrm>
            <a:off x="3177162" y="1182255"/>
            <a:ext cx="2088000" cy="684000"/>
          </a:xfrm>
          <a:prstGeom prst="roundRect">
            <a:avLst/>
          </a:prstGeom>
          <a:solidFill>
            <a:srgbClr val="7FD8E6"/>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rPr>
              <a:t>wanted</a:t>
            </a:r>
          </a:p>
        </p:txBody>
      </p:sp>
      <p:sp>
        <p:nvSpPr>
          <p:cNvPr id="12" name="Rectangle: Rounded Corners 11">
            <a:extLst>
              <a:ext uri="{FF2B5EF4-FFF2-40B4-BE49-F238E27FC236}">
                <a16:creationId xmlns:a16="http://schemas.microsoft.com/office/drawing/2014/main" id="{E776E971-F511-580A-ECF2-5E9D91C505FF}"/>
              </a:ext>
            </a:extLst>
          </p:cNvPr>
          <p:cNvSpPr/>
          <p:nvPr/>
        </p:nvSpPr>
        <p:spPr>
          <a:xfrm>
            <a:off x="6517128" y="1182255"/>
            <a:ext cx="2088000" cy="684000"/>
          </a:xfrm>
          <a:prstGeom prst="roundRect">
            <a:avLst/>
          </a:prstGeom>
          <a:solidFill>
            <a:srgbClr val="7FD8E6"/>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rPr>
              <a:t>loved</a:t>
            </a:r>
          </a:p>
        </p:txBody>
      </p:sp>
      <p:sp>
        <p:nvSpPr>
          <p:cNvPr id="4" name="TextBox 3">
            <a:extLst>
              <a:ext uri="{FF2B5EF4-FFF2-40B4-BE49-F238E27FC236}">
                <a16:creationId xmlns:a16="http://schemas.microsoft.com/office/drawing/2014/main" id="{3643D3D9-763D-DA62-321B-58FAEBE06E3A}"/>
              </a:ext>
            </a:extLst>
          </p:cNvPr>
          <p:cNvSpPr txBox="1"/>
          <p:nvPr/>
        </p:nvSpPr>
        <p:spPr>
          <a:xfrm>
            <a:off x="196621" y="6292757"/>
            <a:ext cx="7213600" cy="341632"/>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1" i="0" u="none" strike="noStrike" kern="1200" cap="none" spc="0" normalizeH="0" baseline="0" noProof="0">
                <a:ln>
                  <a:noFill/>
                </a:ln>
                <a:solidFill>
                  <a:srgbClr val="706F6F"/>
                </a:solidFill>
                <a:effectLst/>
                <a:uLnTx/>
                <a:uFillTx/>
                <a:latin typeface="Century Gothic"/>
                <a:ea typeface="+mn-ea"/>
                <a:cs typeface="+mn-cs"/>
              </a:rPr>
              <a:t>Reasoning 2</a:t>
            </a:r>
            <a:endParaRPr kumimoji="0" lang="en-GB" sz="1800" b="1" i="0" u="none" strike="noStrike" kern="1200" cap="none" spc="0" normalizeH="0" baseline="0" noProof="0" dirty="0">
              <a:ln>
                <a:noFill/>
              </a:ln>
              <a:solidFill>
                <a:srgbClr val="706F6F"/>
              </a:solidFill>
              <a:effectLst/>
              <a:uLnTx/>
              <a:uFillTx/>
              <a:latin typeface="Century Gothic"/>
              <a:ea typeface="+mn-ea"/>
              <a:cs typeface="+mn-cs"/>
            </a:endParaRPr>
          </a:p>
        </p:txBody>
      </p:sp>
      <p:sp>
        <p:nvSpPr>
          <p:cNvPr id="5" name="TextBox 4">
            <a:extLst>
              <a:ext uri="{FF2B5EF4-FFF2-40B4-BE49-F238E27FC236}">
                <a16:creationId xmlns:a16="http://schemas.microsoft.com/office/drawing/2014/main" id="{4729A0BC-0833-A432-0705-6799F431221F}"/>
              </a:ext>
            </a:extLst>
          </p:cNvPr>
          <p:cNvSpPr txBox="1"/>
          <p:nvPr/>
        </p:nvSpPr>
        <p:spPr>
          <a:xfrm>
            <a:off x="261938" y="289357"/>
            <a:ext cx="11712575" cy="5446619"/>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Both of these words with the prefix ‘un-’ can be used to complete the sentence below.</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Nico and Emilia bought another pet, but it ended up being </a:t>
            </a:r>
            <a:r>
              <a:rPr kumimoji="0" lang="en-GB" sz="2400" b="1" i="0" u="none" strike="noStrike" kern="1200" cap="none" spc="-300" normalizeH="0" baseline="0" noProof="0">
                <a:ln>
                  <a:noFill/>
                </a:ln>
                <a:solidFill>
                  <a:prstClr val="black"/>
                </a:solidFill>
                <a:effectLst/>
                <a:uLnTx/>
                <a:uFillTx/>
                <a:latin typeface="Century Gothic" panose="020B0502020202020204" pitchFamily="34" charset="0"/>
                <a:ea typeface="+mn-ea"/>
                <a:cs typeface="+mn-cs"/>
              </a:rPr>
              <a:t>______________   </a:t>
            </a: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just like the last few.</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Do you agree? Explain your answer.</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I agree because adding the prefix ‘un-’ will…</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240583916"/>
      </p:ext>
    </p:extLst>
  </p:cSld>
  <p:clrMapOvr>
    <a:masterClrMapping/>
  </p:clrMapOvr>
  <p:transition spd="slow">
    <p:cove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11A904F-CB66-236B-85E9-A2E6D23D25FF}"/>
              </a:ext>
            </a:extLst>
          </p:cNvPr>
          <p:cNvPicPr>
            <a:picLocks noChangeAspect="1"/>
          </p:cNvPicPr>
          <p:nvPr/>
        </p:nvPicPr>
        <p:blipFill>
          <a:blip r:embed="rId2"/>
          <a:stretch>
            <a:fillRect/>
          </a:stretch>
        </p:blipFill>
        <p:spPr>
          <a:xfrm>
            <a:off x="0" y="0"/>
            <a:ext cx="12192000" cy="6857999"/>
          </a:xfrm>
          <a:prstGeom prst="rect">
            <a:avLst/>
          </a:prstGeom>
        </p:spPr>
      </p:pic>
      <p:sp>
        <p:nvSpPr>
          <p:cNvPr id="11" name="Rectangle: Rounded Corners 10">
            <a:extLst>
              <a:ext uri="{FF2B5EF4-FFF2-40B4-BE49-F238E27FC236}">
                <a16:creationId xmlns:a16="http://schemas.microsoft.com/office/drawing/2014/main" id="{0DEDB68C-FA66-60D4-13FA-794E96A84141}"/>
              </a:ext>
            </a:extLst>
          </p:cNvPr>
          <p:cNvSpPr/>
          <p:nvPr/>
        </p:nvSpPr>
        <p:spPr>
          <a:xfrm>
            <a:off x="3177162" y="1182255"/>
            <a:ext cx="2088000" cy="684000"/>
          </a:xfrm>
          <a:prstGeom prst="roundRect">
            <a:avLst/>
          </a:prstGeom>
          <a:solidFill>
            <a:srgbClr val="7FD8E6"/>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rPr>
              <a:t>wanted</a:t>
            </a:r>
          </a:p>
        </p:txBody>
      </p:sp>
      <p:sp>
        <p:nvSpPr>
          <p:cNvPr id="12" name="Rectangle: Rounded Corners 11">
            <a:extLst>
              <a:ext uri="{FF2B5EF4-FFF2-40B4-BE49-F238E27FC236}">
                <a16:creationId xmlns:a16="http://schemas.microsoft.com/office/drawing/2014/main" id="{E776E971-F511-580A-ECF2-5E9D91C505FF}"/>
              </a:ext>
            </a:extLst>
          </p:cNvPr>
          <p:cNvSpPr/>
          <p:nvPr/>
        </p:nvSpPr>
        <p:spPr>
          <a:xfrm>
            <a:off x="6517128" y="1182255"/>
            <a:ext cx="2088000" cy="684000"/>
          </a:xfrm>
          <a:prstGeom prst="roundRect">
            <a:avLst/>
          </a:prstGeom>
          <a:solidFill>
            <a:srgbClr val="7FD8E6"/>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rPr>
              <a:t>loved</a:t>
            </a:r>
          </a:p>
        </p:txBody>
      </p:sp>
      <p:sp>
        <p:nvSpPr>
          <p:cNvPr id="4" name="TextBox 3">
            <a:extLst>
              <a:ext uri="{FF2B5EF4-FFF2-40B4-BE49-F238E27FC236}">
                <a16:creationId xmlns:a16="http://schemas.microsoft.com/office/drawing/2014/main" id="{112CD785-D595-F4B5-C265-B8AD722F594A}"/>
              </a:ext>
            </a:extLst>
          </p:cNvPr>
          <p:cNvSpPr txBox="1"/>
          <p:nvPr/>
        </p:nvSpPr>
        <p:spPr>
          <a:xfrm>
            <a:off x="196621" y="6292757"/>
            <a:ext cx="7213600" cy="341632"/>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1" i="0" u="none" strike="noStrike" kern="1200" cap="none" spc="0" normalizeH="0" baseline="0" noProof="0">
                <a:ln>
                  <a:noFill/>
                </a:ln>
                <a:solidFill>
                  <a:srgbClr val="706F6F"/>
                </a:solidFill>
                <a:effectLst/>
                <a:uLnTx/>
                <a:uFillTx/>
                <a:latin typeface="Century Gothic"/>
                <a:ea typeface="+mn-ea"/>
                <a:cs typeface="+mn-cs"/>
              </a:rPr>
              <a:t>Reasoning 2</a:t>
            </a:r>
            <a:endParaRPr kumimoji="0" lang="en-GB" sz="1800" b="1" i="0" u="none" strike="noStrike" kern="1200" cap="none" spc="0" normalizeH="0" baseline="0" noProof="0" dirty="0">
              <a:ln>
                <a:noFill/>
              </a:ln>
              <a:solidFill>
                <a:srgbClr val="706F6F"/>
              </a:solidFill>
              <a:effectLst/>
              <a:uLnTx/>
              <a:uFillTx/>
              <a:latin typeface="Century Gothic"/>
              <a:ea typeface="+mn-ea"/>
              <a:cs typeface="+mn-cs"/>
            </a:endParaRPr>
          </a:p>
        </p:txBody>
      </p:sp>
      <p:sp>
        <p:nvSpPr>
          <p:cNvPr id="5" name="TextBox 4">
            <a:extLst>
              <a:ext uri="{FF2B5EF4-FFF2-40B4-BE49-F238E27FC236}">
                <a16:creationId xmlns:a16="http://schemas.microsoft.com/office/drawing/2014/main" id="{8E1DA5EC-BE1C-A042-108B-051782635AAC}"/>
              </a:ext>
            </a:extLst>
          </p:cNvPr>
          <p:cNvSpPr txBox="1"/>
          <p:nvPr/>
        </p:nvSpPr>
        <p:spPr>
          <a:xfrm>
            <a:off x="261938" y="289357"/>
            <a:ext cx="11712575" cy="6128857"/>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Both of these words with the prefix ‘un-’ can be used to complete the sentence below.</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Nico and Emilia bought another pet, but it ended up being </a:t>
            </a:r>
            <a:r>
              <a:rPr kumimoji="0" lang="en-GB" sz="2400" b="1" i="0" u="none" strike="noStrike" kern="1200" cap="none" spc="-300" normalizeH="0" baseline="0" noProof="0">
                <a:ln>
                  <a:noFill/>
                </a:ln>
                <a:solidFill>
                  <a:prstClr val="black"/>
                </a:solidFill>
                <a:effectLst/>
                <a:uLnTx/>
                <a:uFillTx/>
                <a:latin typeface="Century Gothic" panose="020B0502020202020204" pitchFamily="34" charset="0"/>
                <a:ea typeface="+mn-ea"/>
                <a:cs typeface="+mn-cs"/>
              </a:rPr>
              <a:t>______________ </a:t>
            </a: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just like the last few.</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Do you agree? Explain your answer.</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rPr>
              <a:t>I agree because adding the prefix ‘un-’ will change the words into ‘</a:t>
            </a:r>
            <a:r>
              <a:rPr kumimoji="0" lang="en-GB" sz="2000" b="1" i="0" u="sng" strike="noStrike" kern="1200" cap="none" spc="0" normalizeH="0" baseline="0" noProof="0">
                <a:ln>
                  <a:noFill/>
                </a:ln>
                <a:solidFill>
                  <a:srgbClr val="F76756"/>
                </a:solidFill>
                <a:effectLst/>
                <a:uLnTx/>
                <a:uFillTx/>
                <a:latin typeface="Century Gothic" panose="020B0502020202020204" pitchFamily="34" charset="0"/>
                <a:ea typeface="+mn-ea"/>
                <a:cs typeface="+mn-cs"/>
              </a:rPr>
              <a:t>unwanted</a:t>
            </a:r>
            <a:r>
              <a:rPr kumimoji="0" lang="en-GB" sz="20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rPr>
              <a:t>’ and ‘</a:t>
            </a:r>
            <a:r>
              <a:rPr kumimoji="0" lang="en-GB" sz="2000" b="1" i="0" u="sng" strike="noStrike" kern="1200" cap="none" spc="0" normalizeH="0" baseline="0" noProof="0">
                <a:ln>
                  <a:noFill/>
                </a:ln>
                <a:solidFill>
                  <a:srgbClr val="F76756"/>
                </a:solidFill>
                <a:effectLst/>
                <a:uLnTx/>
                <a:uFillTx/>
                <a:latin typeface="Century Gothic" panose="020B0502020202020204" pitchFamily="34" charset="0"/>
                <a:ea typeface="+mn-ea"/>
                <a:cs typeface="+mn-cs"/>
              </a:rPr>
              <a:t>unloved</a:t>
            </a:r>
            <a:r>
              <a:rPr kumimoji="0" lang="en-GB" sz="20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rPr>
              <a:t>’. Things can be unwanted or unloved so the sentence makes sense.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666036425"/>
      </p:ext>
    </p:extLst>
  </p:cSld>
  <p:clrMapOvr>
    <a:masterClrMapping/>
  </p:clrMapOvr>
  <p:transition spd="slow">
    <p:cov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D5A15C5-4322-3299-F216-F8602CAA067B}"/>
              </a:ext>
            </a:extLst>
          </p:cNvPr>
          <p:cNvPicPr>
            <a:picLocks noChangeAspect="1"/>
          </p:cNvPicPr>
          <p:nvPr/>
        </p:nvPicPr>
        <p:blipFill>
          <a:blip r:embed="rId2"/>
          <a:stretch>
            <a:fillRect/>
          </a:stretch>
        </p:blipFill>
        <p:spPr>
          <a:xfrm>
            <a:off x="0" y="0"/>
            <a:ext cx="12192000" cy="6857999"/>
          </a:xfrm>
          <a:prstGeom prst="rect">
            <a:avLst/>
          </a:prstGeom>
        </p:spPr>
      </p:pic>
      <p:sp>
        <p:nvSpPr>
          <p:cNvPr id="4" name="Rectangle: Rounded Corners 3">
            <a:extLst>
              <a:ext uri="{FF2B5EF4-FFF2-40B4-BE49-F238E27FC236}">
                <a16:creationId xmlns:a16="http://schemas.microsoft.com/office/drawing/2014/main" id="{24FDBD3D-9803-F442-8577-BFD58FBB2B90}"/>
              </a:ext>
            </a:extLst>
          </p:cNvPr>
          <p:cNvSpPr/>
          <p:nvPr/>
        </p:nvSpPr>
        <p:spPr>
          <a:xfrm>
            <a:off x="1422531" y="1222258"/>
            <a:ext cx="9346939" cy="720000"/>
          </a:xfrm>
          <a:prstGeom prst="roundRect">
            <a:avLst/>
          </a:prstGeom>
          <a:solidFill>
            <a:srgbClr val="7FD8E6"/>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The conversation Tariq had with the postman this morning was pleasant. </a:t>
            </a:r>
          </a:p>
        </p:txBody>
      </p:sp>
      <p:sp>
        <p:nvSpPr>
          <p:cNvPr id="3" name="TextBox 2">
            <a:extLst>
              <a:ext uri="{FF2B5EF4-FFF2-40B4-BE49-F238E27FC236}">
                <a16:creationId xmlns:a16="http://schemas.microsoft.com/office/drawing/2014/main" id="{6172EA62-3F2C-82DD-FC37-0655F724450A}"/>
              </a:ext>
            </a:extLst>
          </p:cNvPr>
          <p:cNvSpPr txBox="1"/>
          <p:nvPr/>
        </p:nvSpPr>
        <p:spPr>
          <a:xfrm>
            <a:off x="261938" y="289357"/>
            <a:ext cx="11712575" cy="7628755"/>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Kara wants to create a sentence with the opposite meaning to the sentence in the box below. Help her to find the correct one.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AutoNum type="alphaUcPeriod"/>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The conversation Tariq had with the postman this morning was pleasantun. </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AutoNum type="alphaUcPeriod"/>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AutoNum type="alphaUcPeriod"/>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The conversation Tariq had with the postman this morning was pleasanter. </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AutoNum type="alphaUcPeriod"/>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AutoNum type="alphaUcPeriod"/>
              <a:tabLst/>
              <a:defRPr/>
            </a:pPr>
            <a:r>
              <a:rPr kumimoji="0" lang="en-GB" sz="20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rPr>
              <a:t>The conversation Tariq had with the postman this morning was unpleasant. </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AutoNum type="alphaUcPeriod"/>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AutoNum type="alphaUcPeriod"/>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The conversation Tariq had with the postman this morning was pleasanted. </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AutoNum type="alphaUcPeriod"/>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rPr>
              <a:t>Sentence C is the opposite meaning of Kara’s sentence as it includes the word </a:t>
            </a:r>
            <a:br>
              <a:rPr kumimoji="0" lang="en-GB" sz="20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rPr>
            </a:br>
            <a:r>
              <a:rPr kumimoji="0" lang="en-GB" sz="20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rPr>
              <a:t>‘unpleasant’.</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AutoNum type="alphaUcPeriod"/>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594137335"/>
      </p:ext>
    </p:extLst>
  </p:cSld>
  <p:clrMapOvr>
    <a:masterClrMapping/>
  </p:clrMapOvr>
  <p:transition spd="slow">
    <p:cove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39F709A-7E25-BDCE-B6C7-8108D86B38D2}"/>
              </a:ext>
            </a:extLst>
          </p:cNvPr>
          <p:cNvPicPr>
            <a:picLocks noChangeAspect="1"/>
          </p:cNvPicPr>
          <p:nvPr/>
        </p:nvPicPr>
        <p:blipFill>
          <a:blip r:embed="rId2"/>
          <a:stretch>
            <a:fillRect/>
          </a:stretch>
        </p:blipFill>
        <p:spPr>
          <a:xfrm>
            <a:off x="0" y="0"/>
            <a:ext cx="12192000" cy="6857999"/>
          </a:xfrm>
          <a:prstGeom prst="rect">
            <a:avLst/>
          </a:prstGeom>
        </p:spPr>
      </p:pic>
      <p:sp>
        <p:nvSpPr>
          <p:cNvPr id="4" name="TextBox 3">
            <a:extLst>
              <a:ext uri="{FF2B5EF4-FFF2-40B4-BE49-F238E27FC236}">
                <a16:creationId xmlns:a16="http://schemas.microsoft.com/office/drawing/2014/main" id="{FD511F4F-798F-B61E-EC6B-7168620838AD}"/>
              </a:ext>
            </a:extLst>
          </p:cNvPr>
          <p:cNvSpPr txBox="1"/>
          <p:nvPr/>
        </p:nvSpPr>
        <p:spPr>
          <a:xfrm>
            <a:off x="1614467" y="2686017"/>
            <a:ext cx="8963066" cy="2139047"/>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Now that we are ready to move on, we can learn about what a prefix is.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437533474"/>
      </p:ext>
    </p:extLst>
  </p:cSld>
  <p:clrMapOvr>
    <a:masterClrMapping/>
  </p:clrMapOvr>
  <p:transition spd="slow">
    <p:cov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7CFB3F6-60AC-527B-88D0-ECF5E3BAF633}"/>
              </a:ext>
            </a:extLst>
          </p:cNvPr>
          <p:cNvPicPr>
            <a:picLocks noChangeAspect="1"/>
          </p:cNvPicPr>
          <p:nvPr/>
        </p:nvPicPr>
        <p:blipFill>
          <a:blip r:embed="rId2"/>
          <a:stretch>
            <a:fillRect/>
          </a:stretch>
        </p:blipFill>
        <p:spPr>
          <a:xfrm>
            <a:off x="0" y="0"/>
            <a:ext cx="12192000" cy="6857999"/>
          </a:xfrm>
          <a:prstGeom prst="rect">
            <a:avLst/>
          </a:prstGeom>
        </p:spPr>
      </p:pic>
      <p:sp>
        <p:nvSpPr>
          <p:cNvPr id="5" name="Rectangle: Rounded Corners 4">
            <a:extLst>
              <a:ext uri="{FF2B5EF4-FFF2-40B4-BE49-F238E27FC236}">
                <a16:creationId xmlns:a16="http://schemas.microsoft.com/office/drawing/2014/main" id="{D5FCCB0F-E7B1-AB83-CB21-F27708B95FD2}"/>
              </a:ext>
            </a:extLst>
          </p:cNvPr>
          <p:cNvSpPr/>
          <p:nvPr/>
        </p:nvSpPr>
        <p:spPr>
          <a:xfrm>
            <a:off x="3340100" y="1449000"/>
            <a:ext cx="2448000" cy="3960000"/>
          </a:xfrm>
          <a:prstGeom prst="roundRect">
            <a:avLst/>
          </a:prstGeom>
          <a:solidFill>
            <a:srgbClr val="FFF8E6"/>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6FC36C"/>
                </a:solidFill>
              </a:rPr>
              <a:t>undress</a:t>
            </a:r>
          </a:p>
          <a:p>
            <a:pPr algn="ctr"/>
            <a:endParaRPr lang="en-GB" sz="2000" b="1" dirty="0">
              <a:solidFill>
                <a:srgbClr val="6FC36C"/>
              </a:solidFill>
            </a:endParaRPr>
          </a:p>
          <a:p>
            <a:pPr algn="ctr"/>
            <a:r>
              <a:rPr lang="en-GB" sz="2000" b="1" dirty="0">
                <a:solidFill>
                  <a:srgbClr val="6FC36C"/>
                </a:solidFill>
              </a:rPr>
              <a:t>uncover</a:t>
            </a:r>
          </a:p>
          <a:p>
            <a:pPr algn="ctr"/>
            <a:endParaRPr lang="en-GB" sz="2000" b="1" dirty="0">
              <a:solidFill>
                <a:srgbClr val="6FC36C"/>
              </a:solidFill>
            </a:endParaRPr>
          </a:p>
          <a:p>
            <a:pPr algn="ctr"/>
            <a:r>
              <a:rPr lang="en-GB" sz="2000" b="1" dirty="0">
                <a:solidFill>
                  <a:srgbClr val="6FC36C"/>
                </a:solidFill>
              </a:rPr>
              <a:t>unpack </a:t>
            </a:r>
          </a:p>
          <a:p>
            <a:pPr algn="ctr"/>
            <a:endParaRPr lang="en-GB" sz="2000" b="1" dirty="0">
              <a:solidFill>
                <a:srgbClr val="6FC36C"/>
              </a:solidFill>
            </a:endParaRPr>
          </a:p>
          <a:p>
            <a:pPr algn="ctr"/>
            <a:r>
              <a:rPr lang="en-GB" sz="2000" b="1" dirty="0">
                <a:solidFill>
                  <a:srgbClr val="6FC36C"/>
                </a:solidFill>
              </a:rPr>
              <a:t>unspoken</a:t>
            </a:r>
          </a:p>
          <a:p>
            <a:pPr algn="ctr"/>
            <a:endParaRPr lang="en-GB" sz="2000" b="1" dirty="0">
              <a:solidFill>
                <a:srgbClr val="6FC36C"/>
              </a:solidFill>
            </a:endParaRPr>
          </a:p>
          <a:p>
            <a:pPr algn="ctr"/>
            <a:r>
              <a:rPr lang="en-GB" sz="2000" b="1" dirty="0">
                <a:solidFill>
                  <a:srgbClr val="6FC36C"/>
                </a:solidFill>
              </a:rPr>
              <a:t>unheard</a:t>
            </a:r>
          </a:p>
          <a:p>
            <a:pPr algn="ctr"/>
            <a:endParaRPr lang="en-GB" sz="2000" b="1" dirty="0">
              <a:solidFill>
                <a:srgbClr val="6FC36C"/>
              </a:solidFill>
            </a:endParaRPr>
          </a:p>
          <a:p>
            <a:pPr algn="ctr"/>
            <a:r>
              <a:rPr lang="en-GB" sz="2000" b="1" dirty="0">
                <a:solidFill>
                  <a:srgbClr val="6FC36C"/>
                </a:solidFill>
              </a:rPr>
              <a:t>unlock</a:t>
            </a:r>
          </a:p>
        </p:txBody>
      </p:sp>
      <p:sp>
        <p:nvSpPr>
          <p:cNvPr id="6" name="Rectangle: Rounded Corners 5">
            <a:extLst>
              <a:ext uri="{FF2B5EF4-FFF2-40B4-BE49-F238E27FC236}">
                <a16:creationId xmlns:a16="http://schemas.microsoft.com/office/drawing/2014/main" id="{BC912503-B929-A807-E1E1-EEFBBD5BBB0D}"/>
              </a:ext>
            </a:extLst>
          </p:cNvPr>
          <p:cNvSpPr/>
          <p:nvPr/>
        </p:nvSpPr>
        <p:spPr>
          <a:xfrm>
            <a:off x="6403902" y="1449000"/>
            <a:ext cx="2448000" cy="3960000"/>
          </a:xfrm>
          <a:prstGeom prst="roundRect">
            <a:avLst/>
          </a:prstGeom>
          <a:solidFill>
            <a:srgbClr val="FFF8E6"/>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00B2CE"/>
                </a:solidFill>
              </a:rPr>
              <a:t>unafraid</a:t>
            </a:r>
          </a:p>
          <a:p>
            <a:pPr algn="ctr"/>
            <a:endParaRPr lang="en-GB" sz="2000" b="1" dirty="0">
              <a:solidFill>
                <a:srgbClr val="00B2CE"/>
              </a:solidFill>
            </a:endParaRPr>
          </a:p>
          <a:p>
            <a:pPr algn="ctr"/>
            <a:r>
              <a:rPr lang="en-GB" sz="2000" b="1" dirty="0">
                <a:solidFill>
                  <a:srgbClr val="00B2CE"/>
                </a:solidFill>
              </a:rPr>
              <a:t>unfair</a:t>
            </a:r>
          </a:p>
          <a:p>
            <a:pPr algn="ctr"/>
            <a:endParaRPr lang="en-GB" sz="2000" b="1" dirty="0">
              <a:solidFill>
                <a:srgbClr val="00B2CE"/>
              </a:solidFill>
            </a:endParaRPr>
          </a:p>
          <a:p>
            <a:pPr algn="ctr"/>
            <a:r>
              <a:rPr lang="en-GB" sz="2000" b="1" dirty="0">
                <a:solidFill>
                  <a:srgbClr val="00B2CE"/>
                </a:solidFill>
              </a:rPr>
              <a:t>unclean</a:t>
            </a:r>
          </a:p>
          <a:p>
            <a:pPr algn="ctr"/>
            <a:endParaRPr lang="en-GB" sz="2000" b="1" dirty="0">
              <a:solidFill>
                <a:srgbClr val="00B2CE"/>
              </a:solidFill>
            </a:endParaRPr>
          </a:p>
          <a:p>
            <a:pPr algn="ctr"/>
            <a:r>
              <a:rPr lang="en-GB" sz="2000" b="1" dirty="0">
                <a:solidFill>
                  <a:srgbClr val="00B2CE"/>
                </a:solidFill>
              </a:rPr>
              <a:t>untrue</a:t>
            </a:r>
          </a:p>
          <a:p>
            <a:pPr algn="ctr"/>
            <a:endParaRPr lang="en-GB" sz="2000" b="1" dirty="0">
              <a:solidFill>
                <a:srgbClr val="00B2CE"/>
              </a:solidFill>
            </a:endParaRPr>
          </a:p>
          <a:p>
            <a:pPr algn="ctr"/>
            <a:r>
              <a:rPr lang="en-GB" sz="2000" b="1" dirty="0">
                <a:solidFill>
                  <a:srgbClr val="00B2CE"/>
                </a:solidFill>
              </a:rPr>
              <a:t>unwell</a:t>
            </a:r>
          </a:p>
          <a:p>
            <a:pPr algn="ctr"/>
            <a:endParaRPr lang="en-GB" sz="2000" b="1" dirty="0">
              <a:solidFill>
                <a:srgbClr val="00B2CE"/>
              </a:solidFill>
            </a:endParaRPr>
          </a:p>
          <a:p>
            <a:pPr algn="ctr"/>
            <a:r>
              <a:rPr lang="en-GB" sz="2000" b="1" dirty="0">
                <a:solidFill>
                  <a:srgbClr val="00B2CE"/>
                </a:solidFill>
              </a:rPr>
              <a:t>unkind</a:t>
            </a:r>
          </a:p>
        </p:txBody>
      </p:sp>
      <p:sp>
        <p:nvSpPr>
          <p:cNvPr id="3" name="TextBox 2">
            <a:extLst>
              <a:ext uri="{FF2B5EF4-FFF2-40B4-BE49-F238E27FC236}">
                <a16:creationId xmlns:a16="http://schemas.microsoft.com/office/drawing/2014/main" id="{FAFB0B9C-3E54-B95B-D230-BB1F51659877}"/>
              </a:ext>
            </a:extLst>
          </p:cNvPr>
          <p:cNvSpPr txBox="1"/>
          <p:nvPr/>
        </p:nvSpPr>
        <p:spPr>
          <a:xfrm>
            <a:off x="261938" y="289357"/>
            <a:ext cx="11712575" cy="701731"/>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Previously, we have looked at the ‘un-’ prefix. ‘Un-’ can be added to </a:t>
            </a:r>
            <a:r>
              <a:rPr kumimoji="0" lang="en-GB" sz="2200" b="1" i="0" u="none" strike="noStrike" kern="1200" cap="none" spc="0" normalizeH="0" baseline="0" noProof="0">
                <a:ln>
                  <a:noFill/>
                </a:ln>
                <a:solidFill>
                  <a:srgbClr val="6FC36C"/>
                </a:solidFill>
                <a:effectLst/>
                <a:uLnTx/>
                <a:uFillTx/>
                <a:latin typeface="Century Gothic" panose="020B0502020202020204" pitchFamily="34" charset="0"/>
                <a:ea typeface="+mn-ea"/>
                <a:cs typeface="+mn-cs"/>
              </a:rPr>
              <a:t>verbs</a:t>
            </a: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and </a:t>
            </a:r>
            <a:r>
              <a:rPr kumimoji="0" lang="en-GB" sz="2200" b="1" i="0" u="none" strike="noStrike" kern="1200" cap="none" spc="0" normalizeH="0" baseline="0" noProof="0">
                <a:ln>
                  <a:noFill/>
                </a:ln>
                <a:solidFill>
                  <a:srgbClr val="00B2CE"/>
                </a:solidFill>
                <a:effectLst/>
                <a:uLnTx/>
                <a:uFillTx/>
                <a:latin typeface="Century Gothic" panose="020B0502020202020204" pitchFamily="34" charset="0"/>
                <a:ea typeface="+mn-ea"/>
                <a:cs typeface="+mn-cs"/>
              </a:rPr>
              <a:t>adjectives</a:t>
            </a: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a:t>
            </a:r>
            <a:endParaRPr kumimoji="0" lang="en-GB" sz="2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405791180"/>
      </p:ext>
    </p:extLst>
  </p:cSld>
  <p:clrMapOvr>
    <a:masterClrMapping/>
  </p:clrMapOvr>
  <p:transition spd="slow">
    <p:cove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31983BD-9029-90A2-50EA-475B23050B89}"/>
              </a:ext>
            </a:extLst>
          </p:cNvPr>
          <p:cNvPicPr>
            <a:picLocks noChangeAspect="1"/>
          </p:cNvPicPr>
          <p:nvPr/>
        </p:nvPicPr>
        <p:blipFill>
          <a:blip r:embed="rId2"/>
          <a:stretch>
            <a:fillRect/>
          </a:stretch>
        </p:blipFill>
        <p:spPr>
          <a:xfrm>
            <a:off x="0" y="0"/>
            <a:ext cx="12192000" cy="6857999"/>
          </a:xfrm>
          <a:prstGeom prst="rect">
            <a:avLst/>
          </a:prstGeom>
        </p:spPr>
      </p:pic>
      <p:graphicFrame>
        <p:nvGraphicFramePr>
          <p:cNvPr id="5" name="Table 5">
            <a:extLst>
              <a:ext uri="{FF2B5EF4-FFF2-40B4-BE49-F238E27FC236}">
                <a16:creationId xmlns:a16="http://schemas.microsoft.com/office/drawing/2014/main" id="{C79C6195-DDD8-275B-EC2B-0DC03C67677C}"/>
              </a:ext>
            </a:extLst>
          </p:cNvPr>
          <p:cNvGraphicFramePr>
            <a:graphicFrameLocks noGrp="1"/>
          </p:cNvGraphicFramePr>
          <p:nvPr>
            <p:extLst>
              <p:ext uri="{D42A27DB-BD31-4B8C-83A1-F6EECF244321}">
                <p14:modId xmlns:p14="http://schemas.microsoft.com/office/powerpoint/2010/main" val="3124731859"/>
              </p:ext>
            </p:extLst>
          </p:nvPr>
        </p:nvGraphicFramePr>
        <p:xfrm>
          <a:off x="321644" y="1451185"/>
          <a:ext cx="5486633" cy="2880000"/>
        </p:xfrm>
        <a:graphic>
          <a:graphicData uri="http://schemas.openxmlformats.org/drawingml/2006/table">
            <a:tbl>
              <a:tblPr firstRow="1" bandRow="1">
                <a:tableStyleId>{5940675A-B579-460E-94D1-54222C63F5DA}</a:tableStyleId>
              </a:tblPr>
              <a:tblGrid>
                <a:gridCol w="1706633">
                  <a:extLst>
                    <a:ext uri="{9D8B030D-6E8A-4147-A177-3AD203B41FA5}">
                      <a16:colId xmlns:a16="http://schemas.microsoft.com/office/drawing/2014/main" val="2235354659"/>
                    </a:ext>
                  </a:extLst>
                </a:gridCol>
                <a:gridCol w="3780000">
                  <a:extLst>
                    <a:ext uri="{9D8B030D-6E8A-4147-A177-3AD203B41FA5}">
                      <a16:colId xmlns:a16="http://schemas.microsoft.com/office/drawing/2014/main" val="2914093587"/>
                    </a:ext>
                  </a:extLst>
                </a:gridCol>
              </a:tblGrid>
              <a:tr h="720000">
                <a:tc>
                  <a:txBody>
                    <a:bodyPr/>
                    <a:lstStyle/>
                    <a:p>
                      <a:pPr algn="ctr"/>
                      <a:r>
                        <a:rPr lang="en-GB" sz="2000" b="1" u="sng" dirty="0"/>
                        <a:t>Word</a:t>
                      </a:r>
                    </a:p>
                  </a:txBody>
                  <a:tcPr marL="0" marR="0" marT="0" marB="0" anchor="ctr">
                    <a:solidFill>
                      <a:srgbClr val="7FD8E6"/>
                    </a:solidFill>
                  </a:tcPr>
                </a:tc>
                <a:tc>
                  <a:txBody>
                    <a:bodyPr/>
                    <a:lstStyle/>
                    <a:p>
                      <a:pPr algn="ctr"/>
                      <a:r>
                        <a:rPr lang="en-GB" sz="2000" b="1" u="sng" dirty="0"/>
                        <a:t>Definition</a:t>
                      </a:r>
                    </a:p>
                  </a:txBody>
                  <a:tcPr marL="45720" marR="45720" anchor="ctr">
                    <a:solidFill>
                      <a:srgbClr val="7FD8E6"/>
                    </a:solidFill>
                  </a:tcPr>
                </a:tc>
                <a:extLst>
                  <a:ext uri="{0D108BD9-81ED-4DB2-BD59-A6C34878D82A}">
                    <a16:rowId xmlns:a16="http://schemas.microsoft.com/office/drawing/2014/main" val="1852244540"/>
                  </a:ext>
                </a:extLst>
              </a:tr>
              <a:tr h="720000">
                <a:tc>
                  <a:txBody>
                    <a:bodyPr/>
                    <a:lstStyle/>
                    <a:p>
                      <a:pPr algn="ctr"/>
                      <a:r>
                        <a:rPr lang="en-GB" sz="2000" b="1" dirty="0"/>
                        <a:t>clear</a:t>
                      </a:r>
                    </a:p>
                  </a:txBody>
                  <a:tcPr marL="0" marR="0" marT="0" marB="0" anchor="ctr">
                    <a:solidFill>
                      <a:srgbClr val="7FD8E6"/>
                    </a:solidFill>
                  </a:tcPr>
                </a:tc>
                <a:tc>
                  <a:txBody>
                    <a:bodyPr/>
                    <a:lstStyle/>
                    <a:p>
                      <a:pPr algn="l"/>
                      <a:r>
                        <a:rPr lang="en-GB" sz="2000" b="1" dirty="0"/>
                        <a:t>easy to see, understand or interpret</a:t>
                      </a:r>
                    </a:p>
                  </a:txBody>
                  <a:tcPr marL="45720" marR="45720" anchor="ctr">
                    <a:noFill/>
                  </a:tcPr>
                </a:tc>
                <a:extLst>
                  <a:ext uri="{0D108BD9-81ED-4DB2-BD59-A6C34878D82A}">
                    <a16:rowId xmlns:a16="http://schemas.microsoft.com/office/drawing/2014/main" val="3806811653"/>
                  </a:ext>
                </a:extLst>
              </a:tr>
              <a:tr h="720000">
                <a:tc>
                  <a:txBody>
                    <a:bodyPr/>
                    <a:lstStyle/>
                    <a:p>
                      <a:pPr algn="ctr"/>
                      <a:r>
                        <a:rPr lang="en-GB" sz="2000" b="1" dirty="0"/>
                        <a:t>safe</a:t>
                      </a:r>
                    </a:p>
                  </a:txBody>
                  <a:tcPr marL="0" marR="0" marT="0" marB="0" anchor="ctr">
                    <a:solidFill>
                      <a:srgbClr val="7FD8E6"/>
                    </a:solidFill>
                  </a:tcPr>
                </a:tc>
                <a:tc>
                  <a:txBody>
                    <a:bodyPr/>
                    <a:lstStyle/>
                    <a:p>
                      <a:pPr algn="l"/>
                      <a:r>
                        <a:rPr lang="en-GB" sz="2000" b="1" dirty="0"/>
                        <a:t>protected from danger or risk</a:t>
                      </a:r>
                    </a:p>
                  </a:txBody>
                  <a:tcPr marL="45720" marR="45720" anchor="ctr">
                    <a:noFill/>
                  </a:tcPr>
                </a:tc>
                <a:extLst>
                  <a:ext uri="{0D108BD9-81ED-4DB2-BD59-A6C34878D82A}">
                    <a16:rowId xmlns:a16="http://schemas.microsoft.com/office/drawing/2014/main" val="2046719824"/>
                  </a:ext>
                </a:extLst>
              </a:tr>
              <a:tr h="720000">
                <a:tc>
                  <a:txBody>
                    <a:bodyPr/>
                    <a:lstStyle/>
                    <a:p>
                      <a:pPr algn="ctr"/>
                      <a:r>
                        <a:rPr lang="en-GB" sz="2000" b="1" dirty="0"/>
                        <a:t>important</a:t>
                      </a:r>
                    </a:p>
                  </a:txBody>
                  <a:tcPr marL="0" marR="0" marT="0" marB="0" anchor="ctr">
                    <a:solidFill>
                      <a:srgbClr val="7FD8E6"/>
                    </a:solidFill>
                  </a:tcPr>
                </a:tc>
                <a:tc>
                  <a:txBody>
                    <a:bodyPr/>
                    <a:lstStyle/>
                    <a:p>
                      <a:pPr algn="l"/>
                      <a:r>
                        <a:rPr lang="en-GB" sz="2000" b="1" dirty="0"/>
                        <a:t>to have a great significance or value</a:t>
                      </a:r>
                    </a:p>
                  </a:txBody>
                  <a:tcPr marL="45720" marR="45720" anchor="ctr">
                    <a:noFill/>
                  </a:tcPr>
                </a:tc>
                <a:extLst>
                  <a:ext uri="{0D108BD9-81ED-4DB2-BD59-A6C34878D82A}">
                    <a16:rowId xmlns:a16="http://schemas.microsoft.com/office/drawing/2014/main" val="3752027052"/>
                  </a:ext>
                </a:extLst>
              </a:tr>
            </a:tbl>
          </a:graphicData>
        </a:graphic>
      </p:graphicFrame>
      <p:graphicFrame>
        <p:nvGraphicFramePr>
          <p:cNvPr id="7" name="Table 5">
            <a:extLst>
              <a:ext uri="{FF2B5EF4-FFF2-40B4-BE49-F238E27FC236}">
                <a16:creationId xmlns:a16="http://schemas.microsoft.com/office/drawing/2014/main" id="{50F24D91-E05A-921B-A871-B4B978180D2C}"/>
              </a:ext>
            </a:extLst>
          </p:cNvPr>
          <p:cNvGraphicFramePr>
            <a:graphicFrameLocks noGrp="1"/>
          </p:cNvGraphicFramePr>
          <p:nvPr>
            <p:extLst>
              <p:ext uri="{D42A27DB-BD31-4B8C-83A1-F6EECF244321}">
                <p14:modId xmlns:p14="http://schemas.microsoft.com/office/powerpoint/2010/main" val="1579692672"/>
              </p:ext>
            </p:extLst>
          </p:nvPr>
        </p:nvGraphicFramePr>
        <p:xfrm>
          <a:off x="6200157" y="1451185"/>
          <a:ext cx="5580000" cy="2880000"/>
        </p:xfrm>
        <a:graphic>
          <a:graphicData uri="http://schemas.openxmlformats.org/drawingml/2006/table">
            <a:tbl>
              <a:tblPr firstRow="1" bandRow="1">
                <a:tableStyleId>{5940675A-B579-460E-94D1-54222C63F5DA}</a:tableStyleId>
              </a:tblPr>
              <a:tblGrid>
                <a:gridCol w="1706635">
                  <a:extLst>
                    <a:ext uri="{9D8B030D-6E8A-4147-A177-3AD203B41FA5}">
                      <a16:colId xmlns:a16="http://schemas.microsoft.com/office/drawing/2014/main" val="2235354659"/>
                    </a:ext>
                  </a:extLst>
                </a:gridCol>
                <a:gridCol w="3873365">
                  <a:extLst>
                    <a:ext uri="{9D8B030D-6E8A-4147-A177-3AD203B41FA5}">
                      <a16:colId xmlns:a16="http://schemas.microsoft.com/office/drawing/2014/main" val="2914093587"/>
                    </a:ext>
                  </a:extLst>
                </a:gridCol>
              </a:tblGrid>
              <a:tr h="720000">
                <a:tc>
                  <a:txBody>
                    <a:bodyPr/>
                    <a:lstStyle/>
                    <a:p>
                      <a:pPr algn="ctr"/>
                      <a:r>
                        <a:rPr lang="en-GB" sz="2000" b="1" u="sng" dirty="0"/>
                        <a:t>Word</a:t>
                      </a:r>
                    </a:p>
                  </a:txBody>
                  <a:tcPr marL="0" marR="0" marT="0" marB="0" anchor="ctr">
                    <a:solidFill>
                      <a:srgbClr val="B7E1B5"/>
                    </a:solidFill>
                  </a:tcPr>
                </a:tc>
                <a:tc>
                  <a:txBody>
                    <a:bodyPr/>
                    <a:lstStyle/>
                    <a:p>
                      <a:pPr algn="ctr"/>
                      <a:r>
                        <a:rPr lang="en-GB" sz="2000" b="1" u="sng" dirty="0"/>
                        <a:t>Definition</a:t>
                      </a:r>
                    </a:p>
                  </a:txBody>
                  <a:tcPr marL="45720" marR="45720" anchor="ctr">
                    <a:solidFill>
                      <a:srgbClr val="B7E1B5"/>
                    </a:solidFill>
                  </a:tcPr>
                </a:tc>
                <a:extLst>
                  <a:ext uri="{0D108BD9-81ED-4DB2-BD59-A6C34878D82A}">
                    <a16:rowId xmlns:a16="http://schemas.microsoft.com/office/drawing/2014/main" val="761174316"/>
                  </a:ext>
                </a:extLst>
              </a:tr>
              <a:tr h="720000">
                <a:tc>
                  <a:txBody>
                    <a:bodyPr/>
                    <a:lstStyle/>
                    <a:p>
                      <a:pPr algn="ctr"/>
                      <a:r>
                        <a:rPr lang="en-GB" sz="2000" b="1" dirty="0"/>
                        <a:t>unclear</a:t>
                      </a:r>
                    </a:p>
                  </a:txBody>
                  <a:tcPr marL="0" marR="0" marT="0" marB="0" anchor="ctr">
                    <a:solidFill>
                      <a:srgbClr val="B7E1B5"/>
                    </a:solidFill>
                  </a:tcPr>
                </a:tc>
                <a:tc>
                  <a:txBody>
                    <a:bodyPr/>
                    <a:lstStyle/>
                    <a:p>
                      <a:pPr algn="l"/>
                      <a:r>
                        <a:rPr lang="en-GB" sz="2000" b="1" dirty="0"/>
                        <a:t>to not be easy to see, understand or interpret</a:t>
                      </a:r>
                    </a:p>
                  </a:txBody>
                  <a:tcPr marL="45720" marR="45720" anchor="ctr">
                    <a:noFill/>
                  </a:tcPr>
                </a:tc>
                <a:extLst>
                  <a:ext uri="{0D108BD9-81ED-4DB2-BD59-A6C34878D82A}">
                    <a16:rowId xmlns:a16="http://schemas.microsoft.com/office/drawing/2014/main" val="3806811653"/>
                  </a:ext>
                </a:extLst>
              </a:tr>
              <a:tr h="720000">
                <a:tc>
                  <a:txBody>
                    <a:bodyPr/>
                    <a:lstStyle/>
                    <a:p>
                      <a:pPr algn="ctr"/>
                      <a:r>
                        <a:rPr lang="en-GB" sz="2000" b="1" dirty="0"/>
                        <a:t>unsafe</a:t>
                      </a:r>
                    </a:p>
                  </a:txBody>
                  <a:tcPr marL="0" marR="0" marT="0" marB="0" anchor="ctr">
                    <a:solidFill>
                      <a:srgbClr val="B7E1B5"/>
                    </a:solidFill>
                  </a:tcPr>
                </a:tc>
                <a:tc>
                  <a:txBody>
                    <a:bodyPr/>
                    <a:lstStyle/>
                    <a:p>
                      <a:pPr algn="l"/>
                      <a:r>
                        <a:rPr lang="en-GB" sz="2000" b="1" dirty="0"/>
                        <a:t>to be dangerous or not safe</a:t>
                      </a:r>
                    </a:p>
                  </a:txBody>
                  <a:tcPr marL="45720" marR="45720" anchor="ctr">
                    <a:noFill/>
                  </a:tcPr>
                </a:tc>
                <a:extLst>
                  <a:ext uri="{0D108BD9-81ED-4DB2-BD59-A6C34878D82A}">
                    <a16:rowId xmlns:a16="http://schemas.microsoft.com/office/drawing/2014/main" val="2046719824"/>
                  </a:ext>
                </a:extLst>
              </a:tr>
              <a:tr h="720000">
                <a:tc>
                  <a:txBody>
                    <a:bodyPr/>
                    <a:lstStyle/>
                    <a:p>
                      <a:pPr algn="ctr"/>
                      <a:r>
                        <a:rPr lang="en-GB" sz="2000" b="1" dirty="0"/>
                        <a:t>unimportant</a:t>
                      </a:r>
                    </a:p>
                  </a:txBody>
                  <a:tcPr marL="0" marR="0" marT="0" marB="0" anchor="ctr">
                    <a:solidFill>
                      <a:srgbClr val="B7E1B5"/>
                    </a:solidFill>
                  </a:tcPr>
                </a:tc>
                <a:tc>
                  <a:txBody>
                    <a:bodyPr/>
                    <a:lstStyle/>
                    <a:p>
                      <a:pPr algn="l"/>
                      <a:r>
                        <a:rPr lang="en-GB" sz="2000" b="1" dirty="0"/>
                        <a:t>to lack significance or importance</a:t>
                      </a:r>
                    </a:p>
                  </a:txBody>
                  <a:tcPr marL="45720" marR="45720" anchor="ctr">
                    <a:noFill/>
                  </a:tcPr>
                </a:tc>
                <a:extLst>
                  <a:ext uri="{0D108BD9-81ED-4DB2-BD59-A6C34878D82A}">
                    <a16:rowId xmlns:a16="http://schemas.microsoft.com/office/drawing/2014/main" val="3752027052"/>
                  </a:ext>
                </a:extLst>
              </a:tr>
            </a:tbl>
          </a:graphicData>
        </a:graphic>
      </p:graphicFrame>
      <p:sp>
        <p:nvSpPr>
          <p:cNvPr id="3" name="TextBox 2">
            <a:extLst>
              <a:ext uri="{FF2B5EF4-FFF2-40B4-BE49-F238E27FC236}">
                <a16:creationId xmlns:a16="http://schemas.microsoft.com/office/drawing/2014/main" id="{83C20701-6904-EB81-A1DA-D3E7E41613E5}"/>
              </a:ext>
            </a:extLst>
          </p:cNvPr>
          <p:cNvSpPr txBox="1"/>
          <p:nvPr/>
        </p:nvSpPr>
        <p:spPr>
          <a:xfrm>
            <a:off x="261938" y="289357"/>
            <a:ext cx="11712575" cy="5557419"/>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We add prefixes to the beginning of a word. They are added to root words and change the meaning of them. However, the spelling of the words don’t change when a prefix is added.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We can see from the examples that the definition has changed when a prefix is added, the spelling of the root word hasn’t changed.</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413747506"/>
      </p:ext>
    </p:extLst>
  </p:cSld>
  <p:clrMapOvr>
    <a:masterClrMapping/>
  </p:clrMapOvr>
  <p:transition spd="slow">
    <p:cove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182C8A6-FD35-32DA-8936-EA2CACDBD1F8}"/>
              </a:ext>
            </a:extLst>
          </p:cNvPr>
          <p:cNvPicPr>
            <a:picLocks noChangeAspect="1"/>
          </p:cNvPicPr>
          <p:nvPr/>
        </p:nvPicPr>
        <p:blipFill>
          <a:blip r:embed="rId2"/>
          <a:stretch>
            <a:fillRect/>
          </a:stretch>
        </p:blipFill>
        <p:spPr>
          <a:xfrm>
            <a:off x="0" y="0"/>
            <a:ext cx="12192000" cy="6857999"/>
          </a:xfrm>
          <a:prstGeom prst="rect">
            <a:avLst/>
          </a:prstGeom>
        </p:spPr>
      </p:pic>
      <p:sp>
        <p:nvSpPr>
          <p:cNvPr id="4" name="TextBox 3">
            <a:extLst>
              <a:ext uri="{FF2B5EF4-FFF2-40B4-BE49-F238E27FC236}">
                <a16:creationId xmlns:a16="http://schemas.microsoft.com/office/drawing/2014/main" id="{1EDEA8EA-E506-D54D-7964-19673DD41B5F}"/>
              </a:ext>
            </a:extLst>
          </p:cNvPr>
          <p:cNvSpPr txBox="1"/>
          <p:nvPr/>
        </p:nvSpPr>
        <p:spPr>
          <a:xfrm>
            <a:off x="261938" y="289357"/>
            <a:ext cx="11712575" cy="3133165"/>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The ‘un-’ prefix means </a:t>
            </a:r>
            <a:r>
              <a:rPr kumimoji="0" lang="en-GB" sz="2200" b="1" i="0" u="sng" strike="noStrike" kern="1200" cap="none" spc="0" normalizeH="0" baseline="0" noProof="0">
                <a:ln>
                  <a:noFill/>
                </a:ln>
                <a:solidFill>
                  <a:prstClr val="black"/>
                </a:solidFill>
                <a:effectLst/>
                <a:uLnTx/>
                <a:uFillTx/>
                <a:latin typeface="Century Gothic" panose="020B0502020202020204" pitchFamily="34" charset="0"/>
                <a:ea typeface="+mn-ea"/>
                <a:cs typeface="+mn-cs"/>
              </a:rPr>
              <a:t>not</a:t>
            </a: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and will change words to express the opposite.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A. The spinach and mushroom quiche Daisy put in the oven was cooked.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B. The spinach and mushroom quiche Daisy put in the was uncooked.</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srgbClr val="0E629E"/>
                </a:solidFill>
                <a:effectLst/>
                <a:uLnTx/>
                <a:uFillTx/>
                <a:latin typeface="Century Gothic" panose="020B0502020202020204" pitchFamily="34" charset="0"/>
                <a:ea typeface="+mn-ea"/>
                <a:cs typeface="+mn-cs"/>
              </a:rPr>
              <a:t>With the addition of the prefix in sentence B, it changes the meaning of the adjective. It now explains that the quiche was not cooked. </a:t>
            </a:r>
            <a:endParaRPr kumimoji="0" lang="en-GB" sz="2000" b="1" i="0" u="none" strike="noStrike" kern="1200" cap="none" spc="0" normalizeH="0" baseline="0" noProof="0" dirty="0">
              <a:ln>
                <a:noFill/>
              </a:ln>
              <a:solidFill>
                <a:srgbClr val="0E629E"/>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531034822"/>
      </p:ext>
    </p:extLst>
  </p:cSld>
  <p:clrMapOvr>
    <a:masterClrMapping/>
  </p:clrMapOvr>
  <p:transition spd="slow">
    <p:cover/>
  </p:transition>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616160"/>
      </a:dk2>
      <a:lt2>
        <a:srgbClr val="F4F4F4"/>
      </a:lt2>
      <a:accent1>
        <a:srgbClr val="F76756"/>
      </a:accent1>
      <a:accent2>
        <a:srgbClr val="00B2CE"/>
      </a:accent2>
      <a:accent3>
        <a:srgbClr val="FFBB00"/>
      </a:accent3>
      <a:accent4>
        <a:srgbClr val="C557A8"/>
      </a:accent4>
      <a:accent5>
        <a:srgbClr val="1D619C"/>
      </a:accent5>
      <a:accent6>
        <a:srgbClr val="F6B1AE"/>
      </a:accent6>
      <a:hlink>
        <a:srgbClr val="6FC36C"/>
      </a:hlink>
      <a:folHlink>
        <a:srgbClr val="5D3B51"/>
      </a:folHlink>
    </a:clrScheme>
    <a:fontScheme name="CSS Fo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E2B28500E97074E9232E002F87A0DA8" ma:contentTypeVersion="16" ma:contentTypeDescription="Create a new document." ma:contentTypeScope="" ma:versionID="865a7e9122a6c86fa24ada04f3c64657">
  <xsd:schema xmlns:xsd="http://www.w3.org/2001/XMLSchema" xmlns:xs="http://www.w3.org/2001/XMLSchema" xmlns:p="http://schemas.microsoft.com/office/2006/metadata/properties" xmlns:ns2="86144f90-c7b6-48d0-aae5-f5e9e48cc3df" xmlns:ns3="5c7a0828-c5e4-45f8-a074-18a8fdc88ec6" targetNamespace="http://schemas.microsoft.com/office/2006/metadata/properties" ma:root="true" ma:fieldsID="1f3fc8e5120527b0f1bf7de9f9ac52cd" ns2:_="" ns3:_="">
    <xsd:import namespace="86144f90-c7b6-48d0-aae5-f5e9e48cc3df"/>
    <xsd:import namespace="5c7a0828-c5e4-45f8-a074-18a8fdc88ec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EventHashCode" minOccurs="0"/>
                <xsd:element ref="ns3:MediaServiceGenerationTime" minOccurs="0"/>
                <xsd:element ref="ns3:MediaServiceDateTaken" minOccurs="0"/>
                <xsd:element ref="ns3:MediaServiceAutoKeyPoints" minOccurs="0"/>
                <xsd:element ref="ns3:MediaServiceKeyPoints" minOccurs="0"/>
                <xsd:element ref="ns3:MediaServiceLocation"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22ec0cf8-456d-4606-8852-2ed8c6b517f4}" ma:internalName="TaxCatchAll" ma:showField="CatchAllData" ma:web="86144f90-c7b6-48d0-aae5-f5e9e48cc3d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c7a0828-c5e4-45f8-a074-18a8fdc88ec6"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7029093-bac8-40c8-b3d2-05dc3a24070f"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86144f90-c7b6-48d0-aae5-f5e9e48cc3df" xsi:nil="true"/>
    <lcf76f155ced4ddcb4097134ff3c332f xmlns="5c7a0828-c5e4-45f8-a074-18a8fdc88ec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0153BE7-53CB-4B5B-8EDF-1F3FC6B6D7B2}">
  <ds:schemaRefs>
    <ds:schemaRef ds:uri="http://schemas.microsoft.com/sharepoint/v3/contenttype/forms"/>
  </ds:schemaRefs>
</ds:datastoreItem>
</file>

<file path=customXml/itemProps2.xml><?xml version="1.0" encoding="utf-8"?>
<ds:datastoreItem xmlns:ds="http://schemas.openxmlformats.org/officeDocument/2006/customXml" ds:itemID="{664717B0-8A9E-4700-A3F8-F1AB5D84ABF6}"/>
</file>

<file path=customXml/itemProps3.xml><?xml version="1.0" encoding="utf-8"?>
<ds:datastoreItem xmlns:ds="http://schemas.openxmlformats.org/officeDocument/2006/customXml" ds:itemID="{04D09122-8509-4DC8-8877-1E52BB616108}">
  <ds:schemaRefs>
    <ds:schemaRef ds:uri="http://schemas.openxmlformats.org/package/2006/metadata/core-properties"/>
    <ds:schemaRef ds:uri="http://schemas.microsoft.com/office/2006/metadata/properties"/>
    <ds:schemaRef ds:uri="http://purl.org/dc/terms/"/>
    <ds:schemaRef ds:uri="http://schemas.microsoft.com/office/2006/documentManagement/types"/>
    <ds:schemaRef ds:uri="http://purl.org/dc/dcmitype/"/>
    <ds:schemaRef ds:uri="0f0ae0ff-29c4-4766-b250-c1a9bee8d430"/>
    <ds:schemaRef ds:uri="http://purl.org/dc/elements/1.1/"/>
    <ds:schemaRef ds:uri="http://schemas.microsoft.com/sharepoint/v3"/>
    <ds:schemaRef ds:uri="http://www.w3.org/XML/1998/namespace"/>
    <ds:schemaRef ds:uri="86144f90-c7b6-48d0-aae5-f5e9e48cc3df"/>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3867</TotalTime>
  <Words>2053</Words>
  <Application>Microsoft Office PowerPoint</Application>
  <PresentationFormat>Widescreen</PresentationFormat>
  <Paragraphs>442</Paragraphs>
  <Slides>42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42</vt:i4>
      </vt:variant>
    </vt:vector>
  </HeadingPairs>
  <TitlesOfParts>
    <vt:vector size="46" baseType="lpstr">
      <vt:lpstr>Arial</vt:lpstr>
      <vt:lpstr>Calibri</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 Cutting</dc:creator>
  <cp:lastModifiedBy>Josh Cooper</cp:lastModifiedBy>
  <cp:revision>24</cp:revision>
  <dcterms:created xsi:type="dcterms:W3CDTF">2021-10-18T12:07:58Z</dcterms:created>
  <dcterms:modified xsi:type="dcterms:W3CDTF">2022-07-15T14:52:36Z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0x0101002E2B28500E97074E9232E002F87A0DA8</vt:lpwstr>
  </property>
  <property fmtid="{D5CDD505-2E9C-101B-9397-08002B2CF9AE}" pid="3" name="TaxKeyword">
    <vt:lpwstr/>
  </property>
  <property fmtid="{D5CDD505-2E9C-101B-9397-08002B2CF9AE}" pid="4" name="MediaServiceImageTags">
    <vt:lpwstr/>
  </property>
</Properties>
</file>