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07" r:id="rId5"/>
    <p:sldId id="256" r:id="rId6"/>
    <p:sldId id="395" r:id="rId7"/>
    <p:sldId id="390" r:id="rId8"/>
    <p:sldId id="361" r:id="rId9"/>
    <p:sldId id="418" r:id="rId10"/>
    <p:sldId id="360" r:id="rId11"/>
    <p:sldId id="419" r:id="rId12"/>
    <p:sldId id="392" r:id="rId13"/>
    <p:sldId id="410" r:id="rId14"/>
    <p:sldId id="393" r:id="rId15"/>
    <p:sldId id="411" r:id="rId16"/>
    <p:sldId id="394" r:id="rId17"/>
    <p:sldId id="412" r:id="rId18"/>
    <p:sldId id="386" r:id="rId19"/>
    <p:sldId id="413" r:id="rId20"/>
    <p:sldId id="416" r:id="rId21"/>
    <p:sldId id="400" r:id="rId22"/>
    <p:sldId id="420" r:id="rId23"/>
    <p:sldId id="421" r:id="rId24"/>
    <p:sldId id="314" r:id="rId25"/>
    <p:sldId id="41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EED"/>
    <a:srgbClr val="EAB0E2"/>
    <a:srgbClr val="FF9900"/>
    <a:srgbClr val="CB3DB7"/>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A642F-0A13-4146-A7C3-E866DEA6BC8D}" v="3" dt="2019-07-11T14:13:54.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72" d="100"/>
          <a:sy n="72" d="100"/>
        </p:scale>
        <p:origin x="13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Simpson" userId="975f5492-d74c-431c-90fe-9bfc34b8124b" providerId="ADAL" clId="{04D4EF02-5210-49B1-9C62-CBABE6BC7625}"/>
    <pc:docChg chg="undo modSld">
      <pc:chgData name="Eleanor Simpson" userId="975f5492-d74c-431c-90fe-9bfc34b8124b" providerId="ADAL" clId="{04D4EF02-5210-49B1-9C62-CBABE6BC7625}" dt="2019-07-12T12:31:04.440" v="411" actId="20577"/>
      <pc:docMkLst>
        <pc:docMk/>
      </pc:docMkLst>
      <pc:sldChg chg="modSp">
        <pc:chgData name="Eleanor Simpson" userId="975f5492-d74c-431c-90fe-9bfc34b8124b" providerId="ADAL" clId="{04D4EF02-5210-49B1-9C62-CBABE6BC7625}" dt="2019-07-12T12:05:18.485" v="276" actId="20577"/>
        <pc:sldMkLst>
          <pc:docMk/>
          <pc:sldMk cId="636014570" sldId="314"/>
        </pc:sldMkLst>
        <pc:spChg chg="mod">
          <ac:chgData name="Eleanor Simpson" userId="975f5492-d74c-431c-90fe-9bfc34b8124b" providerId="ADAL" clId="{04D4EF02-5210-49B1-9C62-CBABE6BC7625}" dt="2019-07-12T12:05:18.485" v="276" actId="20577"/>
          <ac:spMkLst>
            <pc:docMk/>
            <pc:sldMk cId="636014570" sldId="314"/>
            <ac:spMk id="6" creationId="{AF333181-F5B2-45DC-86D1-04F128BC2AF0}"/>
          </ac:spMkLst>
        </pc:spChg>
        <pc:spChg chg="mod">
          <ac:chgData name="Eleanor Simpson" userId="975f5492-d74c-431c-90fe-9bfc34b8124b" providerId="ADAL" clId="{04D4EF02-5210-49B1-9C62-CBABE6BC7625}" dt="2019-07-12T11:47:36.075" v="87" actId="20577"/>
          <ac:spMkLst>
            <pc:docMk/>
            <pc:sldMk cId="636014570" sldId="314"/>
            <ac:spMk id="7" creationId="{1262FF09-E0D5-47B2-B215-62577E6DCF62}"/>
          </ac:spMkLst>
        </pc:spChg>
        <pc:spChg chg="mod">
          <ac:chgData name="Eleanor Simpson" userId="975f5492-d74c-431c-90fe-9bfc34b8124b" providerId="ADAL" clId="{04D4EF02-5210-49B1-9C62-CBABE6BC7625}" dt="2019-07-12T12:05:04.935" v="273" actId="20577"/>
          <ac:spMkLst>
            <pc:docMk/>
            <pc:sldMk cId="636014570" sldId="314"/>
            <ac:spMk id="8" creationId="{4150F1E2-F6AC-4A0A-B4FF-89C0869F6FAE}"/>
          </ac:spMkLst>
        </pc:spChg>
        <pc:spChg chg="mod">
          <ac:chgData name="Eleanor Simpson" userId="975f5492-d74c-431c-90fe-9bfc34b8124b" providerId="ADAL" clId="{04D4EF02-5210-49B1-9C62-CBABE6BC7625}" dt="2019-07-12T11:47:57.852" v="97" actId="20577"/>
          <ac:spMkLst>
            <pc:docMk/>
            <pc:sldMk cId="636014570" sldId="314"/>
            <ac:spMk id="9" creationId="{06A60D2F-0463-4BFA-A585-920AADA53F9C}"/>
          </ac:spMkLst>
        </pc:spChg>
      </pc:sldChg>
      <pc:sldChg chg="modSp">
        <pc:chgData name="Eleanor Simpson" userId="975f5492-d74c-431c-90fe-9bfc34b8124b" providerId="ADAL" clId="{04D4EF02-5210-49B1-9C62-CBABE6BC7625}" dt="2019-07-12T12:06:50.776" v="359" actId="1038"/>
        <pc:sldMkLst>
          <pc:docMk/>
          <pc:sldMk cId="36917022" sldId="360"/>
        </pc:sldMkLst>
        <pc:spChg chg="mod">
          <ac:chgData name="Eleanor Simpson" userId="975f5492-d74c-431c-90fe-9bfc34b8124b" providerId="ADAL" clId="{04D4EF02-5210-49B1-9C62-CBABE6BC7625}" dt="2019-07-12T11:44:44.776" v="17" actId="20577"/>
          <ac:spMkLst>
            <pc:docMk/>
            <pc:sldMk cId="36917022" sldId="360"/>
            <ac:spMk id="8" creationId="{3142E54B-14BA-4F1B-95A7-45EE29FA76B1}"/>
          </ac:spMkLst>
        </pc:spChg>
        <pc:spChg chg="mod">
          <ac:chgData name="Eleanor Simpson" userId="975f5492-d74c-431c-90fe-9bfc34b8124b" providerId="ADAL" clId="{04D4EF02-5210-49B1-9C62-CBABE6BC7625}" dt="2019-07-12T12:06:50.776" v="359" actId="1038"/>
          <ac:spMkLst>
            <pc:docMk/>
            <pc:sldMk cId="36917022" sldId="360"/>
            <ac:spMk id="9" creationId="{BE7B5697-5E5D-4D45-A7A3-E607843EBDB2}"/>
          </ac:spMkLst>
        </pc:spChg>
      </pc:sldChg>
      <pc:sldChg chg="modSp">
        <pc:chgData name="Eleanor Simpson" userId="975f5492-d74c-431c-90fe-9bfc34b8124b" providerId="ADAL" clId="{04D4EF02-5210-49B1-9C62-CBABE6BC7625}" dt="2019-07-12T12:03:27.890" v="201" actId="20577"/>
        <pc:sldMkLst>
          <pc:docMk/>
          <pc:sldMk cId="310986706" sldId="386"/>
        </pc:sldMkLst>
        <pc:spChg chg="mod">
          <ac:chgData name="Eleanor Simpson" userId="975f5492-d74c-431c-90fe-9bfc34b8124b" providerId="ADAL" clId="{04D4EF02-5210-49B1-9C62-CBABE6BC7625}" dt="2019-07-12T12:03:27.890" v="201" actId="20577"/>
          <ac:spMkLst>
            <pc:docMk/>
            <pc:sldMk cId="310986706" sldId="386"/>
            <ac:spMk id="8" creationId="{5FB7636B-786E-4FCA-82E4-037E2C8AEFCA}"/>
          </ac:spMkLst>
        </pc:spChg>
        <pc:spChg chg="mod">
          <ac:chgData name="Eleanor Simpson" userId="975f5492-d74c-431c-90fe-9bfc34b8124b" providerId="ADAL" clId="{04D4EF02-5210-49B1-9C62-CBABE6BC7625}" dt="2019-07-12T11:46:36.275" v="60" actId="20577"/>
          <ac:spMkLst>
            <pc:docMk/>
            <pc:sldMk cId="310986706" sldId="386"/>
            <ac:spMk id="9" creationId="{426ED05F-7C51-4768-BA13-718FA535D054}"/>
          </ac:spMkLst>
        </pc:spChg>
      </pc:sldChg>
      <pc:sldChg chg="modSp">
        <pc:chgData name="Eleanor Simpson" userId="975f5492-d74c-431c-90fe-9bfc34b8124b" providerId="ADAL" clId="{04D4EF02-5210-49B1-9C62-CBABE6BC7625}" dt="2019-07-12T12:29:16.842" v="361" actId="20577"/>
        <pc:sldMkLst>
          <pc:docMk/>
          <pc:sldMk cId="1497359508" sldId="393"/>
        </pc:sldMkLst>
        <pc:spChg chg="mod">
          <ac:chgData name="Eleanor Simpson" userId="975f5492-d74c-431c-90fe-9bfc34b8124b" providerId="ADAL" clId="{04D4EF02-5210-49B1-9C62-CBABE6BC7625}" dt="2019-07-12T12:29:16.842" v="361" actId="20577"/>
          <ac:spMkLst>
            <pc:docMk/>
            <pc:sldMk cId="1497359508" sldId="393"/>
            <ac:spMk id="13" creationId="{E3E42A9D-115B-4E4B-B245-C51569D918DA}"/>
          </ac:spMkLst>
        </pc:spChg>
        <pc:spChg chg="mod">
          <ac:chgData name="Eleanor Simpson" userId="975f5492-d74c-431c-90fe-9bfc34b8124b" providerId="ADAL" clId="{04D4EF02-5210-49B1-9C62-CBABE6BC7625}" dt="2019-07-12T11:45:27.308" v="39" actId="20577"/>
          <ac:spMkLst>
            <pc:docMk/>
            <pc:sldMk cId="1497359508" sldId="393"/>
            <ac:spMk id="14" creationId="{0D940B9A-A470-4950-96FF-C70E708C7FE4}"/>
          </ac:spMkLst>
        </pc:spChg>
        <pc:spChg chg="mod">
          <ac:chgData name="Eleanor Simpson" userId="975f5492-d74c-431c-90fe-9bfc34b8124b" providerId="ADAL" clId="{04D4EF02-5210-49B1-9C62-CBABE6BC7625}" dt="2019-07-12T11:45:29.923" v="41" actId="20577"/>
          <ac:spMkLst>
            <pc:docMk/>
            <pc:sldMk cId="1497359508" sldId="393"/>
            <ac:spMk id="15" creationId="{56F09160-9D91-4831-B580-DA3A7CAD3926}"/>
          </ac:spMkLst>
        </pc:spChg>
        <pc:spChg chg="mod">
          <ac:chgData name="Eleanor Simpson" userId="975f5492-d74c-431c-90fe-9bfc34b8124b" providerId="ADAL" clId="{04D4EF02-5210-49B1-9C62-CBABE6BC7625}" dt="2019-07-12T11:45:21.859" v="35" actId="20577"/>
          <ac:spMkLst>
            <pc:docMk/>
            <pc:sldMk cId="1497359508" sldId="393"/>
            <ac:spMk id="23" creationId="{D53C3A45-044E-479E-9199-31330CF47371}"/>
          </ac:spMkLst>
        </pc:spChg>
      </pc:sldChg>
      <pc:sldChg chg="modSp">
        <pc:chgData name="Eleanor Simpson" userId="975f5492-d74c-431c-90fe-9bfc34b8124b" providerId="ADAL" clId="{04D4EF02-5210-49B1-9C62-CBABE6BC7625}" dt="2019-07-12T12:30:48.231" v="395" actId="20577"/>
        <pc:sldMkLst>
          <pc:docMk/>
          <pc:sldMk cId="4001931710" sldId="394"/>
        </pc:sldMkLst>
        <pc:spChg chg="mod">
          <ac:chgData name="Eleanor Simpson" userId="975f5492-d74c-431c-90fe-9bfc34b8124b" providerId="ADAL" clId="{04D4EF02-5210-49B1-9C62-CBABE6BC7625}" dt="2019-07-12T12:30:38.327" v="387" actId="20577"/>
          <ac:spMkLst>
            <pc:docMk/>
            <pc:sldMk cId="4001931710" sldId="394"/>
            <ac:spMk id="6" creationId="{898FE0FC-2E50-4E3F-AAAB-CD234B4661FA}"/>
          </ac:spMkLst>
        </pc:spChg>
        <pc:spChg chg="mod">
          <ac:chgData name="Eleanor Simpson" userId="975f5492-d74c-431c-90fe-9bfc34b8124b" providerId="ADAL" clId="{04D4EF02-5210-49B1-9C62-CBABE6BC7625}" dt="2019-07-12T12:30:48.231" v="395" actId="20577"/>
          <ac:spMkLst>
            <pc:docMk/>
            <pc:sldMk cId="4001931710" sldId="394"/>
            <ac:spMk id="7" creationId="{2584DB87-3775-4353-8462-1721FAD9D95A}"/>
          </ac:spMkLst>
        </pc:spChg>
      </pc:sldChg>
      <pc:sldChg chg="modSp">
        <pc:chgData name="Eleanor Simpson" userId="975f5492-d74c-431c-90fe-9bfc34b8124b" providerId="ADAL" clId="{04D4EF02-5210-49B1-9C62-CBABE6BC7625}" dt="2019-07-12T12:04:25.706" v="250" actId="20577"/>
        <pc:sldMkLst>
          <pc:docMk/>
          <pc:sldMk cId="3069875698" sldId="400"/>
        </pc:sldMkLst>
        <pc:spChg chg="mod">
          <ac:chgData name="Eleanor Simpson" userId="975f5492-d74c-431c-90fe-9bfc34b8124b" providerId="ADAL" clId="{04D4EF02-5210-49B1-9C62-CBABE6BC7625}" dt="2019-07-12T12:04:25.706" v="250" actId="20577"/>
          <ac:spMkLst>
            <pc:docMk/>
            <pc:sldMk cId="3069875698" sldId="400"/>
            <ac:spMk id="12" creationId="{D1212EE4-AFF2-4A2F-BC53-EA276CC9D1B9}"/>
          </ac:spMkLst>
        </pc:spChg>
      </pc:sldChg>
      <pc:sldChg chg="modSp">
        <pc:chgData name="Eleanor Simpson" userId="975f5492-d74c-431c-90fe-9bfc34b8124b" providerId="ADAL" clId="{04D4EF02-5210-49B1-9C62-CBABE6BC7625}" dt="2019-07-12T12:06:42.197" v="345" actId="1038"/>
        <pc:sldMkLst>
          <pc:docMk/>
          <pc:sldMk cId="2153460254" sldId="409"/>
        </pc:sldMkLst>
        <pc:spChg chg="mod">
          <ac:chgData name="Eleanor Simpson" userId="975f5492-d74c-431c-90fe-9bfc34b8124b" providerId="ADAL" clId="{04D4EF02-5210-49B1-9C62-CBABE6BC7625}" dt="2019-07-12T11:44:59.201" v="33" actId="20577"/>
          <ac:spMkLst>
            <pc:docMk/>
            <pc:sldMk cId="2153460254" sldId="409"/>
            <ac:spMk id="8" creationId="{3142E54B-14BA-4F1B-95A7-45EE29FA76B1}"/>
          </ac:spMkLst>
        </pc:spChg>
        <pc:spChg chg="mod">
          <ac:chgData name="Eleanor Simpson" userId="975f5492-d74c-431c-90fe-9bfc34b8124b" providerId="ADAL" clId="{04D4EF02-5210-49B1-9C62-CBABE6BC7625}" dt="2019-07-12T12:06:42.197" v="345" actId="1038"/>
          <ac:spMkLst>
            <pc:docMk/>
            <pc:sldMk cId="2153460254" sldId="409"/>
            <ac:spMk id="9" creationId="{BE7B5697-5E5D-4D45-A7A3-E607843EBDB2}"/>
          </ac:spMkLst>
        </pc:spChg>
      </pc:sldChg>
      <pc:sldChg chg="modSp">
        <pc:chgData name="Eleanor Simpson" userId="975f5492-d74c-431c-90fe-9bfc34b8124b" providerId="ADAL" clId="{04D4EF02-5210-49B1-9C62-CBABE6BC7625}" dt="2019-07-12T12:29:21.509" v="363" actId="20577"/>
        <pc:sldMkLst>
          <pc:docMk/>
          <pc:sldMk cId="1162732463" sldId="411"/>
        </pc:sldMkLst>
        <pc:spChg chg="mod">
          <ac:chgData name="Eleanor Simpson" userId="975f5492-d74c-431c-90fe-9bfc34b8124b" providerId="ADAL" clId="{04D4EF02-5210-49B1-9C62-CBABE6BC7625}" dt="2019-07-12T11:45:35.527" v="43" actId="20577"/>
          <ac:spMkLst>
            <pc:docMk/>
            <pc:sldMk cId="1162732463" sldId="411"/>
            <ac:spMk id="12" creationId="{1C5E9848-6481-486C-BAA3-1F1CBD516B89}"/>
          </ac:spMkLst>
        </pc:spChg>
        <pc:spChg chg="mod">
          <ac:chgData name="Eleanor Simpson" userId="975f5492-d74c-431c-90fe-9bfc34b8124b" providerId="ADAL" clId="{04D4EF02-5210-49B1-9C62-CBABE6BC7625}" dt="2019-07-12T12:29:21.509" v="363" actId="20577"/>
          <ac:spMkLst>
            <pc:docMk/>
            <pc:sldMk cId="1162732463" sldId="411"/>
            <ac:spMk id="13" creationId="{E3E42A9D-115B-4E4B-B245-C51569D918DA}"/>
          </ac:spMkLst>
        </pc:spChg>
        <pc:spChg chg="mod">
          <ac:chgData name="Eleanor Simpson" userId="975f5492-d74c-431c-90fe-9bfc34b8124b" providerId="ADAL" clId="{04D4EF02-5210-49B1-9C62-CBABE6BC7625}" dt="2019-07-12T11:45:40.246" v="47" actId="20577"/>
          <ac:spMkLst>
            <pc:docMk/>
            <pc:sldMk cId="1162732463" sldId="411"/>
            <ac:spMk id="14" creationId="{0D940B9A-A470-4950-96FF-C70E708C7FE4}"/>
          </ac:spMkLst>
        </pc:spChg>
        <pc:spChg chg="mod">
          <ac:chgData name="Eleanor Simpson" userId="975f5492-d74c-431c-90fe-9bfc34b8124b" providerId="ADAL" clId="{04D4EF02-5210-49B1-9C62-CBABE6BC7625}" dt="2019-07-12T11:45:44.847" v="49" actId="20577"/>
          <ac:spMkLst>
            <pc:docMk/>
            <pc:sldMk cId="1162732463" sldId="411"/>
            <ac:spMk id="15" creationId="{56F09160-9D91-4831-B580-DA3A7CAD3926}"/>
          </ac:spMkLst>
        </pc:spChg>
      </pc:sldChg>
      <pc:sldChg chg="modSp">
        <pc:chgData name="Eleanor Simpson" userId="975f5492-d74c-431c-90fe-9bfc34b8124b" providerId="ADAL" clId="{04D4EF02-5210-49B1-9C62-CBABE6BC7625}" dt="2019-07-12T12:31:04.440" v="411" actId="20577"/>
        <pc:sldMkLst>
          <pc:docMk/>
          <pc:sldMk cId="2538058291" sldId="412"/>
        </pc:sldMkLst>
        <pc:spChg chg="mod">
          <ac:chgData name="Eleanor Simpson" userId="975f5492-d74c-431c-90fe-9bfc34b8124b" providerId="ADAL" clId="{04D4EF02-5210-49B1-9C62-CBABE6BC7625}" dt="2019-07-12T12:30:57.638" v="403" actId="20577"/>
          <ac:spMkLst>
            <pc:docMk/>
            <pc:sldMk cId="2538058291" sldId="412"/>
            <ac:spMk id="6" creationId="{898FE0FC-2E50-4E3F-AAAB-CD234B4661FA}"/>
          </ac:spMkLst>
        </pc:spChg>
        <pc:spChg chg="mod">
          <ac:chgData name="Eleanor Simpson" userId="975f5492-d74c-431c-90fe-9bfc34b8124b" providerId="ADAL" clId="{04D4EF02-5210-49B1-9C62-CBABE6BC7625}" dt="2019-07-12T12:31:04.440" v="411" actId="20577"/>
          <ac:spMkLst>
            <pc:docMk/>
            <pc:sldMk cId="2538058291" sldId="412"/>
            <ac:spMk id="7" creationId="{2584DB87-3775-4353-8462-1721FAD9D95A}"/>
          </ac:spMkLst>
        </pc:spChg>
      </pc:sldChg>
      <pc:sldChg chg="modSp">
        <pc:chgData name="Eleanor Simpson" userId="975f5492-d74c-431c-90fe-9bfc34b8124b" providerId="ADAL" clId="{04D4EF02-5210-49B1-9C62-CBABE6BC7625}" dt="2019-07-12T12:03:39.096" v="221" actId="20577"/>
        <pc:sldMkLst>
          <pc:docMk/>
          <pc:sldMk cId="1349135771" sldId="413"/>
        </pc:sldMkLst>
        <pc:spChg chg="mod">
          <ac:chgData name="Eleanor Simpson" userId="975f5492-d74c-431c-90fe-9bfc34b8124b" providerId="ADAL" clId="{04D4EF02-5210-49B1-9C62-CBABE6BC7625}" dt="2019-07-12T12:03:39.096" v="221" actId="20577"/>
          <ac:spMkLst>
            <pc:docMk/>
            <pc:sldMk cId="1349135771" sldId="413"/>
            <ac:spMk id="8" creationId="{5FB7636B-786E-4FCA-82E4-037E2C8AEFCA}"/>
          </ac:spMkLst>
        </pc:spChg>
        <pc:spChg chg="mod">
          <ac:chgData name="Eleanor Simpson" userId="975f5492-d74c-431c-90fe-9bfc34b8124b" providerId="ADAL" clId="{04D4EF02-5210-49B1-9C62-CBABE6BC7625}" dt="2019-07-12T11:46:54.039" v="71" actId="20577"/>
          <ac:spMkLst>
            <pc:docMk/>
            <pc:sldMk cId="1349135771" sldId="413"/>
            <ac:spMk id="9" creationId="{426ED05F-7C51-4768-BA13-718FA535D054}"/>
          </ac:spMkLst>
        </pc:spChg>
      </pc:sldChg>
      <pc:sldChg chg="modSp">
        <pc:chgData name="Eleanor Simpson" userId="975f5492-d74c-431c-90fe-9bfc34b8124b" providerId="ADAL" clId="{04D4EF02-5210-49B1-9C62-CBABE6BC7625}" dt="2019-07-12T12:04:39.681" v="259" actId="20577"/>
        <pc:sldMkLst>
          <pc:docMk/>
          <pc:sldMk cId="3292627423" sldId="414"/>
        </pc:sldMkLst>
        <pc:spChg chg="mod">
          <ac:chgData name="Eleanor Simpson" userId="975f5492-d74c-431c-90fe-9bfc34b8124b" providerId="ADAL" clId="{04D4EF02-5210-49B1-9C62-CBABE6BC7625}" dt="2019-07-12T12:04:39.681" v="259" actId="20577"/>
          <ac:spMkLst>
            <pc:docMk/>
            <pc:sldMk cId="3292627423" sldId="414"/>
            <ac:spMk id="12" creationId="{D1212EE4-AFF2-4A2F-BC53-EA276CC9D1B9}"/>
          </ac:spMkLst>
        </pc:spChg>
      </pc:sldChg>
      <pc:sldChg chg="modSp">
        <pc:chgData name="Eleanor Simpson" userId="975f5492-d74c-431c-90fe-9bfc34b8124b" providerId="ADAL" clId="{04D4EF02-5210-49B1-9C62-CBABE6BC7625}" dt="2019-07-12T12:05:43.258" v="316" actId="1038"/>
        <pc:sldMkLst>
          <pc:docMk/>
          <pc:sldMk cId="652683280" sldId="415"/>
        </pc:sldMkLst>
        <pc:spChg chg="mod">
          <ac:chgData name="Eleanor Simpson" userId="975f5492-d74c-431c-90fe-9bfc34b8124b" providerId="ADAL" clId="{04D4EF02-5210-49B1-9C62-CBABE6BC7625}" dt="2019-07-12T12:05:28.808" v="281" actId="20577"/>
          <ac:spMkLst>
            <pc:docMk/>
            <pc:sldMk cId="652683280" sldId="415"/>
            <ac:spMk id="6" creationId="{AF333181-F5B2-45DC-86D1-04F128BC2AF0}"/>
          </ac:spMkLst>
        </pc:spChg>
        <pc:spChg chg="mod">
          <ac:chgData name="Eleanor Simpson" userId="975f5492-d74c-431c-90fe-9bfc34b8124b" providerId="ADAL" clId="{04D4EF02-5210-49B1-9C62-CBABE6BC7625}" dt="2019-07-12T11:48:06.539" v="102" actId="20577"/>
          <ac:spMkLst>
            <pc:docMk/>
            <pc:sldMk cId="652683280" sldId="415"/>
            <ac:spMk id="7" creationId="{1262FF09-E0D5-47B2-B215-62577E6DCF62}"/>
          </ac:spMkLst>
        </pc:spChg>
        <pc:spChg chg="mod">
          <ac:chgData name="Eleanor Simpson" userId="975f5492-d74c-431c-90fe-9bfc34b8124b" providerId="ADAL" clId="{04D4EF02-5210-49B1-9C62-CBABE6BC7625}" dt="2019-07-12T12:05:23.726" v="277" actId="20577"/>
          <ac:spMkLst>
            <pc:docMk/>
            <pc:sldMk cId="652683280" sldId="415"/>
            <ac:spMk id="8" creationId="{4150F1E2-F6AC-4A0A-B4FF-89C0869F6FAE}"/>
          </ac:spMkLst>
        </pc:spChg>
        <pc:spChg chg="mod">
          <ac:chgData name="Eleanor Simpson" userId="975f5492-d74c-431c-90fe-9bfc34b8124b" providerId="ADAL" clId="{04D4EF02-5210-49B1-9C62-CBABE6BC7625}" dt="2019-07-12T11:48:11.589" v="110" actId="20577"/>
          <ac:spMkLst>
            <pc:docMk/>
            <pc:sldMk cId="652683280" sldId="415"/>
            <ac:spMk id="9" creationId="{06A60D2F-0463-4BFA-A585-920AADA53F9C}"/>
          </ac:spMkLst>
        </pc:spChg>
        <pc:spChg chg="mod">
          <ac:chgData name="Eleanor Simpson" userId="975f5492-d74c-431c-90fe-9bfc34b8124b" providerId="ADAL" clId="{04D4EF02-5210-49B1-9C62-CBABE6BC7625}" dt="2019-07-12T12:05:25.822" v="278" actId="20577"/>
          <ac:spMkLst>
            <pc:docMk/>
            <pc:sldMk cId="652683280" sldId="415"/>
            <ac:spMk id="14" creationId="{67B10FCA-BDF1-4FD1-88B6-B8E796172897}"/>
          </ac:spMkLst>
        </pc:spChg>
        <pc:spChg chg="mod">
          <ac:chgData name="Eleanor Simpson" userId="975f5492-d74c-431c-90fe-9bfc34b8124b" providerId="ADAL" clId="{04D4EF02-5210-49B1-9C62-CBABE6BC7625}" dt="2019-07-12T11:48:23.660" v="119" actId="20577"/>
          <ac:spMkLst>
            <pc:docMk/>
            <pc:sldMk cId="652683280" sldId="415"/>
            <ac:spMk id="15" creationId="{521F2F28-E4ED-43BF-A69D-BB8D55D690CC}"/>
          </ac:spMkLst>
        </pc:spChg>
        <pc:spChg chg="mod">
          <ac:chgData name="Eleanor Simpson" userId="975f5492-d74c-431c-90fe-9bfc34b8124b" providerId="ADAL" clId="{04D4EF02-5210-49B1-9C62-CBABE6BC7625}" dt="2019-07-12T12:05:31.723" v="284" actId="20577"/>
          <ac:spMkLst>
            <pc:docMk/>
            <pc:sldMk cId="652683280" sldId="415"/>
            <ac:spMk id="16" creationId="{8504DE0C-3813-445A-8BF2-7DDE986C4838}"/>
          </ac:spMkLst>
        </pc:spChg>
        <pc:spChg chg="mod">
          <ac:chgData name="Eleanor Simpson" userId="975f5492-d74c-431c-90fe-9bfc34b8124b" providerId="ADAL" clId="{04D4EF02-5210-49B1-9C62-CBABE6BC7625}" dt="2019-07-12T12:05:43.258" v="316" actId="1038"/>
          <ac:spMkLst>
            <pc:docMk/>
            <pc:sldMk cId="652683280" sldId="415"/>
            <ac:spMk id="22" creationId="{23806AAD-3B35-401A-BFCA-2BD19E59AFF1}"/>
          </ac:spMkLst>
        </pc:spChg>
      </pc:sldChg>
      <pc:sldChg chg="modSp">
        <pc:chgData name="Eleanor Simpson" userId="975f5492-d74c-431c-90fe-9bfc34b8124b" providerId="ADAL" clId="{04D4EF02-5210-49B1-9C62-CBABE6BC7625}" dt="2019-07-12T12:03:52.124" v="241" actId="20577"/>
        <pc:sldMkLst>
          <pc:docMk/>
          <pc:sldMk cId="2061076476" sldId="416"/>
        </pc:sldMkLst>
        <pc:spChg chg="mod">
          <ac:chgData name="Eleanor Simpson" userId="975f5492-d74c-431c-90fe-9bfc34b8124b" providerId="ADAL" clId="{04D4EF02-5210-49B1-9C62-CBABE6BC7625}" dt="2019-07-12T12:03:52.124" v="241" actId="20577"/>
          <ac:spMkLst>
            <pc:docMk/>
            <pc:sldMk cId="2061076476" sldId="416"/>
            <ac:spMk id="8" creationId="{5FB7636B-786E-4FCA-82E4-037E2C8AEFCA}"/>
          </ac:spMkLst>
        </pc:spChg>
        <pc:spChg chg="mod">
          <ac:chgData name="Eleanor Simpson" userId="975f5492-d74c-431c-90fe-9bfc34b8124b" providerId="ADAL" clId="{04D4EF02-5210-49B1-9C62-CBABE6BC7625}" dt="2019-07-12T11:47:02.715" v="82" actId="20577"/>
          <ac:spMkLst>
            <pc:docMk/>
            <pc:sldMk cId="2061076476" sldId="416"/>
            <ac:spMk id="9" creationId="{426ED05F-7C51-4768-BA13-718FA535D054}"/>
          </ac:spMkLst>
        </pc:spChg>
      </pc:sldChg>
      <pc:sldChg chg="modSp">
        <pc:chgData name="Eleanor Simpson" userId="975f5492-d74c-431c-90fe-9bfc34b8124b" providerId="ADAL" clId="{04D4EF02-5210-49B1-9C62-CBABE6BC7625}" dt="2019-07-12T12:04:53.299" v="272" actId="20577"/>
        <pc:sldMkLst>
          <pc:docMk/>
          <pc:sldMk cId="2882772670" sldId="417"/>
        </pc:sldMkLst>
        <pc:spChg chg="mod">
          <ac:chgData name="Eleanor Simpson" userId="975f5492-d74c-431c-90fe-9bfc34b8124b" providerId="ADAL" clId="{04D4EF02-5210-49B1-9C62-CBABE6BC7625}" dt="2019-07-12T12:04:53.299" v="272" actId="20577"/>
          <ac:spMkLst>
            <pc:docMk/>
            <pc:sldMk cId="2882772670" sldId="417"/>
            <ac:spMk id="12" creationId="{D1212EE4-AFF2-4A2F-BC53-EA276CC9D1B9}"/>
          </ac:spMkLst>
        </pc:spChg>
      </pc:sldChg>
    </pc:docChg>
  </pc:docChgLst>
  <pc:docChgLst>
    <pc:chgData name="Davina Szilvasy" userId="59fb472d-eed4-4f11-9686-c2c8db02a2cd" providerId="ADAL" clId="{731A642F-0A13-4146-A7C3-E866DEA6BC8D}"/>
    <pc:docChg chg="custSel modSld">
      <pc:chgData name="Davina Szilvasy" userId="59fb472d-eed4-4f11-9686-c2c8db02a2cd" providerId="ADAL" clId="{731A642F-0A13-4146-A7C3-E866DEA6BC8D}" dt="2019-07-11T14:13:57.322" v="10" actId="1038"/>
      <pc:docMkLst>
        <pc:docMk/>
      </pc:docMkLst>
      <pc:sldChg chg="addSp delSp modSp">
        <pc:chgData name="Davina Szilvasy" userId="59fb472d-eed4-4f11-9686-c2c8db02a2cd" providerId="ADAL" clId="{731A642F-0A13-4146-A7C3-E866DEA6BC8D}" dt="2019-07-11T14:11:33.588" v="2" actId="1036"/>
        <pc:sldMkLst>
          <pc:docMk/>
          <pc:sldMk cId="1540912742" sldId="407"/>
        </pc:sldMkLst>
        <pc:picChg chg="del">
          <ac:chgData name="Davina Szilvasy" userId="59fb472d-eed4-4f11-9686-c2c8db02a2cd" providerId="ADAL" clId="{731A642F-0A13-4146-A7C3-E866DEA6BC8D}" dt="2019-07-11T14:10:07.949" v="0" actId="478"/>
          <ac:picMkLst>
            <pc:docMk/>
            <pc:sldMk cId="1540912742" sldId="407"/>
            <ac:picMk id="9" creationId="{BE10E778-FB36-475C-BE47-58C3ADAC705E}"/>
          </ac:picMkLst>
        </pc:picChg>
        <pc:picChg chg="add mod">
          <ac:chgData name="Davina Szilvasy" userId="59fb472d-eed4-4f11-9686-c2c8db02a2cd" providerId="ADAL" clId="{731A642F-0A13-4146-A7C3-E866DEA6BC8D}" dt="2019-07-11T14:11:33.588" v="2" actId="1036"/>
          <ac:picMkLst>
            <pc:docMk/>
            <pc:sldMk cId="1540912742" sldId="407"/>
            <ac:picMk id="10" creationId="{A582B7CC-8700-4A17-8B52-047606887E3E}"/>
          </ac:picMkLst>
        </pc:picChg>
      </pc:sldChg>
      <pc:sldChg chg="addSp modSp">
        <pc:chgData name="Davina Szilvasy" userId="59fb472d-eed4-4f11-9686-c2c8db02a2cd" providerId="ADAL" clId="{731A642F-0A13-4146-A7C3-E866DEA6BC8D}" dt="2019-07-11T14:13:57.322" v="10" actId="1038"/>
        <pc:sldMkLst>
          <pc:docMk/>
          <pc:sldMk cId="4250537670" sldId="410"/>
        </pc:sldMkLst>
        <pc:spChg chg="add mod">
          <ac:chgData name="Davina Szilvasy" userId="59fb472d-eed4-4f11-9686-c2c8db02a2cd" providerId="ADAL" clId="{731A642F-0A13-4146-A7C3-E866DEA6BC8D}" dt="2019-07-11T14:13:57.322" v="10" actId="1038"/>
          <ac:spMkLst>
            <pc:docMk/>
            <pc:sldMk cId="4250537670" sldId="410"/>
            <ac:spMk id="2" creationId="{BFDE9A38-F34C-4EE0-9B0E-463A9D3C1716}"/>
          </ac:spMkLst>
        </pc:spChg>
      </pc:sldChg>
    </pc:docChg>
  </pc:docChgLst>
  <pc:docChgLst>
    <pc:chgData name="Siàn Stebbings" userId="e14ea2a2-07d0-4302-97b9-16dc822a37cc" providerId="ADAL" clId="{F8F67282-4CC4-454F-9D7B-E8669848049F}"/>
  </pc:docChgLst>
  <pc:docChgLst>
    <pc:chgData name="Siàn Stebbings" userId="e14ea2a2-07d0-4302-97b9-16dc822a37cc" providerId="ADAL" clId="{07C29150-D8EB-4FA9-8BF4-7C0A96BFC4F4}"/>
  </pc:docChgLst>
  <pc:docChgLst>
    <pc:chgData name="Katie Cockroft" userId="8f30a50e-58ce-4dcf-9d6d-3f5968f31273" providerId="ADAL" clId="{0CA5E95D-9D54-4A5A-8335-FA2D26E599D8}"/>
    <pc:docChg chg="undo redo custSel addSld delSld modSld sldOrd">
      <pc:chgData name="Katie Cockroft" userId="8f30a50e-58ce-4dcf-9d6d-3f5968f31273" providerId="ADAL" clId="{0CA5E95D-9D54-4A5A-8335-FA2D26E599D8}" dt="2019-06-26T11:40:49.813" v="1293"/>
      <pc:docMkLst>
        <pc:docMk/>
      </pc:docMkLst>
      <pc:sldChg chg="addSp delSp modSp">
        <pc:chgData name="Katie Cockroft" userId="8f30a50e-58ce-4dcf-9d6d-3f5968f31273" providerId="ADAL" clId="{0CA5E95D-9D54-4A5A-8335-FA2D26E599D8}" dt="2019-06-26T10:47:06.410" v="94" actId="20577"/>
        <pc:sldMkLst>
          <pc:docMk/>
          <pc:sldMk cId="2637481266" sldId="256"/>
        </pc:sldMkLst>
        <pc:spChg chg="mod">
          <ac:chgData name="Katie Cockroft" userId="8f30a50e-58ce-4dcf-9d6d-3f5968f31273" providerId="ADAL" clId="{0CA5E95D-9D54-4A5A-8335-FA2D26E599D8}" dt="2019-06-26T10:47:06.410" v="94" actId="20577"/>
          <ac:spMkLst>
            <pc:docMk/>
            <pc:sldMk cId="2637481266" sldId="256"/>
            <ac:spMk id="8" creationId="{4899421B-5088-4F03-8AC1-523C8764BEF9}"/>
          </ac:spMkLst>
        </pc:spChg>
        <pc:spChg chg="mod">
          <ac:chgData name="Katie Cockroft" userId="8f30a50e-58ce-4dcf-9d6d-3f5968f31273" providerId="ADAL" clId="{0CA5E95D-9D54-4A5A-8335-FA2D26E599D8}" dt="2019-06-26T10:42:20.246" v="18" actId="20577"/>
          <ac:spMkLst>
            <pc:docMk/>
            <pc:sldMk cId="2637481266" sldId="256"/>
            <ac:spMk id="19" creationId="{5252A847-DE45-4FA3-A1F8-EEBEB845FF8E}"/>
          </ac:spMkLst>
        </pc:spChg>
        <pc:grpChg chg="add">
          <ac:chgData name="Katie Cockroft" userId="8f30a50e-58ce-4dcf-9d6d-3f5968f31273" providerId="ADAL" clId="{0CA5E95D-9D54-4A5A-8335-FA2D26E599D8}" dt="2019-06-26T10:45:50.899" v="48"/>
          <ac:grpSpMkLst>
            <pc:docMk/>
            <pc:sldMk cId="2637481266" sldId="256"/>
            <ac:grpSpMk id="6" creationId="{57DAE2BA-C3C4-42C5-9388-837CC2571CD0}"/>
          </ac:grpSpMkLst>
        </pc:grpChg>
        <pc:grpChg chg="del">
          <ac:chgData name="Katie Cockroft" userId="8f30a50e-58ce-4dcf-9d6d-3f5968f31273" providerId="ADAL" clId="{0CA5E95D-9D54-4A5A-8335-FA2D26E599D8}" dt="2019-06-26T10:45:50.265" v="47" actId="478"/>
          <ac:grpSpMkLst>
            <pc:docMk/>
            <pc:sldMk cId="2637481266" sldId="256"/>
            <ac:grpSpMk id="16" creationId="{B31300A9-E3C5-4701-8EF1-45ED088A04DD}"/>
          </ac:grpSpMkLst>
        </pc:grpChg>
      </pc:sldChg>
      <pc:sldChg chg="addSp delSp modSp">
        <pc:chgData name="Katie Cockroft" userId="8f30a50e-58ce-4dcf-9d6d-3f5968f31273" providerId="ADAL" clId="{0CA5E95D-9D54-4A5A-8335-FA2D26E599D8}" dt="2019-06-26T11:40:47.286" v="1291"/>
        <pc:sldMkLst>
          <pc:docMk/>
          <pc:sldMk cId="636014570" sldId="314"/>
        </pc:sldMkLst>
        <pc:spChg chg="mod">
          <ac:chgData name="Katie Cockroft" userId="8f30a50e-58ce-4dcf-9d6d-3f5968f31273" providerId="ADAL" clId="{0CA5E95D-9D54-4A5A-8335-FA2D26E599D8}" dt="2019-06-26T11:05:07.061" v="977" actId="1076"/>
          <ac:spMkLst>
            <pc:docMk/>
            <pc:sldMk cId="636014570" sldId="314"/>
            <ac:spMk id="6" creationId="{AF333181-F5B2-45DC-86D1-04F128BC2AF0}"/>
          </ac:spMkLst>
        </pc:spChg>
        <pc:spChg chg="mod">
          <ac:chgData name="Katie Cockroft" userId="8f30a50e-58ce-4dcf-9d6d-3f5968f31273" providerId="ADAL" clId="{0CA5E95D-9D54-4A5A-8335-FA2D26E599D8}" dt="2019-06-26T11:05:01.960" v="975" actId="14100"/>
          <ac:spMkLst>
            <pc:docMk/>
            <pc:sldMk cId="636014570" sldId="314"/>
            <ac:spMk id="7" creationId="{1262FF09-E0D5-47B2-B215-62577E6DCF62}"/>
          </ac:spMkLst>
        </pc:spChg>
        <pc:spChg chg="mod">
          <ac:chgData name="Katie Cockroft" userId="8f30a50e-58ce-4dcf-9d6d-3f5968f31273" providerId="ADAL" clId="{0CA5E95D-9D54-4A5A-8335-FA2D26E599D8}" dt="2019-06-26T11:05:05.667" v="976" actId="1076"/>
          <ac:spMkLst>
            <pc:docMk/>
            <pc:sldMk cId="636014570" sldId="314"/>
            <ac:spMk id="8" creationId="{4150F1E2-F6AC-4A0A-B4FF-89C0869F6FAE}"/>
          </ac:spMkLst>
        </pc:spChg>
        <pc:spChg chg="mod">
          <ac:chgData name="Katie Cockroft" userId="8f30a50e-58ce-4dcf-9d6d-3f5968f31273" providerId="ADAL" clId="{0CA5E95D-9D54-4A5A-8335-FA2D26E599D8}" dt="2019-06-26T11:05:12.320" v="979" actId="1076"/>
          <ac:spMkLst>
            <pc:docMk/>
            <pc:sldMk cId="636014570" sldId="314"/>
            <ac:spMk id="9" creationId="{06A60D2F-0463-4BFA-A585-920AADA53F9C}"/>
          </ac:spMkLst>
        </pc:spChg>
        <pc:spChg chg="mod">
          <ac:chgData name="Katie Cockroft" userId="8f30a50e-58ce-4dcf-9d6d-3f5968f31273" providerId="ADAL" clId="{0CA5E95D-9D54-4A5A-8335-FA2D26E599D8}" dt="2019-06-26T11:05:17.613" v="981" actId="20577"/>
          <ac:spMkLst>
            <pc:docMk/>
            <pc:sldMk cId="636014570" sldId="314"/>
            <ac:spMk id="13" creationId="{A6834AF9-53FD-4CE9-9E12-BD8B4187187C}"/>
          </ac:spMkLst>
        </pc:spChg>
        <pc:spChg chg="mod">
          <ac:chgData name="Katie Cockroft" userId="8f30a50e-58ce-4dcf-9d6d-3f5968f31273" providerId="ADAL" clId="{0CA5E95D-9D54-4A5A-8335-FA2D26E599D8}" dt="2019-06-26T11:04:48.327" v="970" actId="404"/>
          <ac:spMkLst>
            <pc:docMk/>
            <pc:sldMk cId="636014570" sldId="314"/>
            <ac:spMk id="19" creationId="{5252A847-DE45-4FA3-A1F8-EEBEB845FF8E}"/>
          </ac:spMkLst>
        </pc:spChg>
        <pc:grpChg chg="add del mod">
          <ac:chgData name="Katie Cockroft" userId="8f30a50e-58ce-4dcf-9d6d-3f5968f31273" providerId="ADAL" clId="{0CA5E95D-9D54-4A5A-8335-FA2D26E599D8}" dt="2019-06-26T11:40:46.782" v="1290" actId="478"/>
          <ac:grpSpMkLst>
            <pc:docMk/>
            <pc:sldMk cId="636014570" sldId="314"/>
            <ac:grpSpMk id="11" creationId="{B155637C-85BF-485E-B988-CFFD00E9BC44}"/>
          </ac:grpSpMkLst>
        </pc:grpChg>
        <pc:grpChg chg="add">
          <ac:chgData name="Katie Cockroft" userId="8f30a50e-58ce-4dcf-9d6d-3f5968f31273" providerId="ADAL" clId="{0CA5E95D-9D54-4A5A-8335-FA2D26E599D8}" dt="2019-06-26T11:40:47.286" v="1291"/>
          <ac:grpSpMkLst>
            <pc:docMk/>
            <pc:sldMk cId="636014570" sldId="314"/>
            <ac:grpSpMk id="14" creationId="{20A3DBAF-E437-4879-8787-C1FA8C89B820}"/>
          </ac:grpSpMkLst>
        </pc:grpChg>
        <pc:grpChg chg="del">
          <ac:chgData name="Katie Cockroft" userId="8f30a50e-58ce-4dcf-9d6d-3f5968f31273" providerId="ADAL" clId="{0CA5E95D-9D54-4A5A-8335-FA2D26E599D8}" dt="2019-06-26T10:46:53.193" v="88" actId="478"/>
          <ac:grpSpMkLst>
            <pc:docMk/>
            <pc:sldMk cId="636014570" sldId="314"/>
            <ac:grpSpMk id="16" creationId="{B31300A9-E3C5-4701-8EF1-45ED088A04DD}"/>
          </ac:grpSpMkLst>
        </pc:grpChg>
      </pc:sldChg>
      <pc:sldChg chg="addSp delSp modSp">
        <pc:chgData name="Katie Cockroft" userId="8f30a50e-58ce-4dcf-9d6d-3f5968f31273" providerId="ADAL" clId="{0CA5E95D-9D54-4A5A-8335-FA2D26E599D8}" dt="2019-06-26T10:51:38.535" v="229" actId="1035"/>
        <pc:sldMkLst>
          <pc:docMk/>
          <pc:sldMk cId="36917022" sldId="360"/>
        </pc:sldMkLst>
        <pc:spChg chg="mod">
          <ac:chgData name="Katie Cockroft" userId="8f30a50e-58ce-4dcf-9d6d-3f5968f31273" providerId="ADAL" clId="{0CA5E95D-9D54-4A5A-8335-FA2D26E599D8}" dt="2019-06-26T10:51:38.535" v="229" actId="1035"/>
          <ac:spMkLst>
            <pc:docMk/>
            <pc:sldMk cId="36917022" sldId="360"/>
            <ac:spMk id="8" creationId="{3142E54B-14BA-4F1B-95A7-45EE29FA76B1}"/>
          </ac:spMkLst>
        </pc:spChg>
        <pc:spChg chg="mod">
          <ac:chgData name="Katie Cockroft" userId="8f30a50e-58ce-4dcf-9d6d-3f5968f31273" providerId="ADAL" clId="{0CA5E95D-9D54-4A5A-8335-FA2D26E599D8}" dt="2019-06-26T10:51:38.535" v="229" actId="1035"/>
          <ac:spMkLst>
            <pc:docMk/>
            <pc:sldMk cId="36917022" sldId="360"/>
            <ac:spMk id="9" creationId="{BE7B5697-5E5D-4D45-A7A3-E607843EBDB2}"/>
          </ac:spMkLst>
        </pc:spChg>
        <pc:spChg chg="mod">
          <ac:chgData name="Katie Cockroft" userId="8f30a50e-58ce-4dcf-9d6d-3f5968f31273" providerId="ADAL" clId="{0CA5E95D-9D54-4A5A-8335-FA2D26E599D8}" dt="2019-06-26T10:51:03.440" v="213" actId="20577"/>
          <ac:spMkLst>
            <pc:docMk/>
            <pc:sldMk cId="36917022" sldId="360"/>
            <ac:spMk id="14" creationId="{451B3F01-4AF6-4500-B3EB-597A66F6886A}"/>
          </ac:spMkLst>
        </pc:spChg>
        <pc:spChg chg="mod">
          <ac:chgData name="Katie Cockroft" userId="8f30a50e-58ce-4dcf-9d6d-3f5968f31273" providerId="ADAL" clId="{0CA5E95D-9D54-4A5A-8335-FA2D26E599D8}" dt="2019-06-26T10:51:24.944" v="222" actId="404"/>
          <ac:spMkLst>
            <pc:docMk/>
            <pc:sldMk cId="36917022" sldId="360"/>
            <ac:spMk id="19" creationId="{5252A847-DE45-4FA3-A1F8-EEBEB845FF8E}"/>
          </ac:spMkLst>
        </pc:spChg>
        <pc:grpChg chg="add">
          <ac:chgData name="Katie Cockroft" userId="8f30a50e-58ce-4dcf-9d6d-3f5968f31273" providerId="ADAL" clId="{0CA5E95D-9D54-4A5A-8335-FA2D26E599D8}" dt="2019-06-26T10:46:16.826" v="61"/>
          <ac:grpSpMkLst>
            <pc:docMk/>
            <pc:sldMk cId="36917022" sldId="360"/>
            <ac:grpSpMk id="12" creationId="{A8F82A95-F430-4AFA-872C-C452E8E3324C}"/>
          </ac:grpSpMkLst>
        </pc:grpChg>
        <pc:grpChg chg="del">
          <ac:chgData name="Katie Cockroft" userId="8f30a50e-58ce-4dcf-9d6d-3f5968f31273" providerId="ADAL" clId="{0CA5E95D-9D54-4A5A-8335-FA2D26E599D8}" dt="2019-06-26T10:46:16.315" v="60" actId="478"/>
          <ac:grpSpMkLst>
            <pc:docMk/>
            <pc:sldMk cId="36917022" sldId="360"/>
            <ac:grpSpMk id="16" creationId="{B31300A9-E3C5-4701-8EF1-45ED088A04DD}"/>
          </ac:grpSpMkLst>
        </pc:grpChg>
      </pc:sldChg>
      <pc:sldChg chg="addSp delSp modSp">
        <pc:chgData name="Katie Cockroft" userId="8f30a50e-58ce-4dcf-9d6d-3f5968f31273" providerId="ADAL" clId="{0CA5E95D-9D54-4A5A-8335-FA2D26E599D8}" dt="2019-06-26T10:50:54.771" v="211" actId="207"/>
        <pc:sldMkLst>
          <pc:docMk/>
          <pc:sldMk cId="1035052751" sldId="361"/>
        </pc:sldMkLst>
        <pc:spChg chg="mod">
          <ac:chgData name="Katie Cockroft" userId="8f30a50e-58ce-4dcf-9d6d-3f5968f31273" providerId="ADAL" clId="{0CA5E95D-9D54-4A5A-8335-FA2D26E599D8}" dt="2019-06-26T10:49:13.016" v="135" actId="1035"/>
          <ac:spMkLst>
            <pc:docMk/>
            <pc:sldMk cId="1035052751" sldId="361"/>
            <ac:spMk id="19" creationId="{5252A847-DE45-4FA3-A1F8-EEBEB845FF8E}"/>
          </ac:spMkLst>
        </pc:spChg>
        <pc:spChg chg="mod">
          <ac:chgData name="Katie Cockroft" userId="8f30a50e-58ce-4dcf-9d6d-3f5968f31273" providerId="ADAL" clId="{0CA5E95D-9D54-4A5A-8335-FA2D26E599D8}" dt="2019-06-26T10:49:28.801" v="162" actId="554"/>
          <ac:spMkLst>
            <pc:docMk/>
            <pc:sldMk cId="1035052751" sldId="361"/>
            <ac:spMk id="50" creationId="{707EABA4-1EC5-4321-9BCD-0631390B316E}"/>
          </ac:spMkLst>
        </pc:spChg>
        <pc:spChg chg="mod">
          <ac:chgData name="Katie Cockroft" userId="8f30a50e-58ce-4dcf-9d6d-3f5968f31273" providerId="ADAL" clId="{0CA5E95D-9D54-4A5A-8335-FA2D26E599D8}" dt="2019-06-26T10:49:28.801" v="162" actId="554"/>
          <ac:spMkLst>
            <pc:docMk/>
            <pc:sldMk cId="1035052751" sldId="361"/>
            <ac:spMk id="51" creationId="{90E8E0D4-3495-43C9-83F1-769E6FE43B21}"/>
          </ac:spMkLst>
        </pc:spChg>
        <pc:spChg chg="del mod">
          <ac:chgData name="Katie Cockroft" userId="8f30a50e-58ce-4dcf-9d6d-3f5968f31273" providerId="ADAL" clId="{0CA5E95D-9D54-4A5A-8335-FA2D26E599D8}" dt="2019-06-26T10:50:48.058" v="209" actId="478"/>
          <ac:spMkLst>
            <pc:docMk/>
            <pc:sldMk cId="1035052751" sldId="361"/>
            <ac:spMk id="52" creationId="{88DDE98D-94FE-4207-95F6-0439A9CBACF1}"/>
          </ac:spMkLst>
        </pc:spChg>
        <pc:spChg chg="del mod">
          <ac:chgData name="Katie Cockroft" userId="8f30a50e-58ce-4dcf-9d6d-3f5968f31273" providerId="ADAL" clId="{0CA5E95D-9D54-4A5A-8335-FA2D26E599D8}" dt="2019-06-26T10:50:48.058" v="209" actId="478"/>
          <ac:spMkLst>
            <pc:docMk/>
            <pc:sldMk cId="1035052751" sldId="361"/>
            <ac:spMk id="53" creationId="{45D1A32E-FBBB-4EA0-AD8A-991561998A3B}"/>
          </ac:spMkLst>
        </pc:spChg>
        <pc:spChg chg="mod">
          <ac:chgData name="Katie Cockroft" userId="8f30a50e-58ce-4dcf-9d6d-3f5968f31273" providerId="ADAL" clId="{0CA5E95D-9D54-4A5A-8335-FA2D26E599D8}" dt="2019-06-26T10:49:03.242" v="118" actId="1035"/>
          <ac:spMkLst>
            <pc:docMk/>
            <pc:sldMk cId="1035052751" sldId="361"/>
            <ac:spMk id="54" creationId="{E259AAD1-841A-4E61-BBDE-7EC637E3515D}"/>
          </ac:spMkLst>
        </pc:spChg>
        <pc:spChg chg="mod">
          <ac:chgData name="Katie Cockroft" userId="8f30a50e-58ce-4dcf-9d6d-3f5968f31273" providerId="ADAL" clId="{0CA5E95D-9D54-4A5A-8335-FA2D26E599D8}" dt="2019-06-26T10:49:03.242" v="118" actId="1035"/>
          <ac:spMkLst>
            <pc:docMk/>
            <pc:sldMk cId="1035052751" sldId="361"/>
            <ac:spMk id="55" creationId="{A7A64703-558E-4985-8952-099FC03F1E7F}"/>
          </ac:spMkLst>
        </pc:spChg>
        <pc:spChg chg="del mod">
          <ac:chgData name="Katie Cockroft" userId="8f30a50e-58ce-4dcf-9d6d-3f5968f31273" providerId="ADAL" clId="{0CA5E95D-9D54-4A5A-8335-FA2D26E599D8}" dt="2019-06-26T10:50:48.058" v="209" actId="478"/>
          <ac:spMkLst>
            <pc:docMk/>
            <pc:sldMk cId="1035052751" sldId="361"/>
            <ac:spMk id="56" creationId="{FD1CCFC3-33C9-4FD9-A394-F3A72304A49D}"/>
          </ac:spMkLst>
        </pc:spChg>
        <pc:spChg chg="del mod">
          <ac:chgData name="Katie Cockroft" userId="8f30a50e-58ce-4dcf-9d6d-3f5968f31273" providerId="ADAL" clId="{0CA5E95D-9D54-4A5A-8335-FA2D26E599D8}" dt="2019-06-26T10:50:48.058" v="209" actId="478"/>
          <ac:spMkLst>
            <pc:docMk/>
            <pc:sldMk cId="1035052751" sldId="361"/>
            <ac:spMk id="57" creationId="{32D2E8DB-3CDC-4266-A555-D7E0D86EFE78}"/>
          </ac:spMkLst>
        </pc:spChg>
        <pc:spChg chg="mod">
          <ac:chgData name="Katie Cockroft" userId="8f30a50e-58ce-4dcf-9d6d-3f5968f31273" providerId="ADAL" clId="{0CA5E95D-9D54-4A5A-8335-FA2D26E599D8}" dt="2019-06-26T10:48:44.457" v="112" actId="20577"/>
          <ac:spMkLst>
            <pc:docMk/>
            <pc:sldMk cId="1035052751" sldId="361"/>
            <ac:spMk id="63" creationId="{77EE545C-4D13-48FE-BEF2-9E0ED8D95C35}"/>
          </ac:spMkLst>
        </pc:spChg>
        <pc:spChg chg="add mod">
          <ac:chgData name="Katie Cockroft" userId="8f30a50e-58ce-4dcf-9d6d-3f5968f31273" providerId="ADAL" clId="{0CA5E95D-9D54-4A5A-8335-FA2D26E599D8}" dt="2019-06-26T10:50:54.771" v="211" actId="207"/>
          <ac:spMkLst>
            <pc:docMk/>
            <pc:sldMk cId="1035052751" sldId="361"/>
            <ac:spMk id="76" creationId="{E3B3D5CB-C9E1-4E2E-895C-7EE5FAF3DDC3}"/>
          </ac:spMkLst>
        </pc:spChg>
        <pc:spChg chg="add mod">
          <ac:chgData name="Katie Cockroft" userId="8f30a50e-58ce-4dcf-9d6d-3f5968f31273" providerId="ADAL" clId="{0CA5E95D-9D54-4A5A-8335-FA2D26E599D8}" dt="2019-06-26T10:50:54.771" v="211" actId="207"/>
          <ac:spMkLst>
            <pc:docMk/>
            <pc:sldMk cId="1035052751" sldId="361"/>
            <ac:spMk id="77" creationId="{99CE144C-DC7E-4DE3-8E4F-5FC2C66ADECE}"/>
          </ac:spMkLst>
        </pc:spChg>
        <pc:spChg chg="add mod">
          <ac:chgData name="Katie Cockroft" userId="8f30a50e-58ce-4dcf-9d6d-3f5968f31273" providerId="ADAL" clId="{0CA5E95D-9D54-4A5A-8335-FA2D26E599D8}" dt="2019-06-26T10:50:54.771" v="211" actId="207"/>
          <ac:spMkLst>
            <pc:docMk/>
            <pc:sldMk cId="1035052751" sldId="361"/>
            <ac:spMk id="78" creationId="{A92B32C9-3962-4154-9437-CDCC4583B0B0}"/>
          </ac:spMkLst>
        </pc:spChg>
        <pc:spChg chg="add mod">
          <ac:chgData name="Katie Cockroft" userId="8f30a50e-58ce-4dcf-9d6d-3f5968f31273" providerId="ADAL" clId="{0CA5E95D-9D54-4A5A-8335-FA2D26E599D8}" dt="2019-06-26T10:50:54.771" v="211" actId="207"/>
          <ac:spMkLst>
            <pc:docMk/>
            <pc:sldMk cId="1035052751" sldId="361"/>
            <ac:spMk id="79" creationId="{44BEA517-E7DD-4C61-A5F8-538D120F9748}"/>
          </ac:spMkLst>
        </pc:spChg>
        <pc:grpChg chg="del">
          <ac:chgData name="Katie Cockroft" userId="8f30a50e-58ce-4dcf-9d6d-3f5968f31273" providerId="ADAL" clId="{0CA5E95D-9D54-4A5A-8335-FA2D26E599D8}" dt="2019-06-26T10:46:00.526" v="53" actId="478"/>
          <ac:grpSpMkLst>
            <pc:docMk/>
            <pc:sldMk cId="1035052751" sldId="361"/>
            <ac:grpSpMk id="16" creationId="{B31300A9-E3C5-4701-8EF1-45ED088A04DD}"/>
          </ac:grpSpMkLst>
        </pc:grpChg>
        <pc:grpChg chg="del">
          <ac:chgData name="Katie Cockroft" userId="8f30a50e-58ce-4dcf-9d6d-3f5968f31273" providerId="ADAL" clId="{0CA5E95D-9D54-4A5A-8335-FA2D26E599D8}" dt="2019-06-26T10:50:48.058" v="209" actId="478"/>
          <ac:grpSpMkLst>
            <pc:docMk/>
            <pc:sldMk cId="1035052751" sldId="361"/>
            <ac:grpSpMk id="38" creationId="{6D30A68B-6134-4C54-9AD5-1A86979A860E}"/>
          </ac:grpSpMkLst>
        </pc:grpChg>
        <pc:grpChg chg="del">
          <ac:chgData name="Katie Cockroft" userId="8f30a50e-58ce-4dcf-9d6d-3f5968f31273" providerId="ADAL" clId="{0CA5E95D-9D54-4A5A-8335-FA2D26E599D8}" dt="2019-06-26T10:50:48.058" v="209" actId="478"/>
          <ac:grpSpMkLst>
            <pc:docMk/>
            <pc:sldMk cId="1035052751" sldId="361"/>
            <ac:grpSpMk id="44" creationId="{CD461954-B5ED-4947-9F7D-FB0DEEF564A0}"/>
          </ac:grpSpMkLst>
        </pc:grpChg>
        <pc:grpChg chg="add del">
          <ac:chgData name="Katie Cockroft" userId="8f30a50e-58ce-4dcf-9d6d-3f5968f31273" providerId="ADAL" clId="{0CA5E95D-9D54-4A5A-8335-FA2D26E599D8}" dt="2019-06-26T10:46:05.178" v="55"/>
          <ac:grpSpMkLst>
            <pc:docMk/>
            <pc:sldMk cId="1035052751" sldId="361"/>
            <ac:grpSpMk id="58" creationId="{F6AED6B3-C521-429D-907F-68BE564CA7EC}"/>
          </ac:grpSpMkLst>
        </pc:grpChg>
        <pc:grpChg chg="add">
          <ac:chgData name="Katie Cockroft" userId="8f30a50e-58ce-4dcf-9d6d-3f5968f31273" providerId="ADAL" clId="{0CA5E95D-9D54-4A5A-8335-FA2D26E599D8}" dt="2019-06-26T10:46:07.586" v="56"/>
          <ac:grpSpMkLst>
            <pc:docMk/>
            <pc:sldMk cId="1035052751" sldId="361"/>
            <ac:grpSpMk id="61" creationId="{06BAEC3B-B068-4CFF-BF5C-C3D4A1AA129C}"/>
          </ac:grpSpMkLst>
        </pc:grpChg>
        <pc:grpChg chg="add">
          <ac:chgData name="Katie Cockroft" userId="8f30a50e-58ce-4dcf-9d6d-3f5968f31273" providerId="ADAL" clId="{0CA5E95D-9D54-4A5A-8335-FA2D26E599D8}" dt="2019-06-26T10:50:48.648" v="210"/>
          <ac:grpSpMkLst>
            <pc:docMk/>
            <pc:sldMk cId="1035052751" sldId="361"/>
            <ac:grpSpMk id="64" creationId="{F702C0B3-9654-4063-BA1F-B624E1213135}"/>
          </ac:grpSpMkLst>
        </pc:grpChg>
        <pc:grpChg chg="add">
          <ac:chgData name="Katie Cockroft" userId="8f30a50e-58ce-4dcf-9d6d-3f5968f31273" providerId="ADAL" clId="{0CA5E95D-9D54-4A5A-8335-FA2D26E599D8}" dt="2019-06-26T10:50:48.648" v="210"/>
          <ac:grpSpMkLst>
            <pc:docMk/>
            <pc:sldMk cId="1035052751" sldId="361"/>
            <ac:grpSpMk id="70" creationId="{2CAAED50-B8B7-40F7-A58C-581719C0E72B}"/>
          </ac:grpSpMkLst>
        </pc:grpChg>
      </pc:sldChg>
      <pc:sldChg chg="addSp delSp modSp">
        <pc:chgData name="Katie Cockroft" userId="8f30a50e-58ce-4dcf-9d6d-3f5968f31273" providerId="ADAL" clId="{0CA5E95D-9D54-4A5A-8335-FA2D26E599D8}" dt="2019-06-26T10:59:08.552" v="600" actId="1037"/>
        <pc:sldMkLst>
          <pc:docMk/>
          <pc:sldMk cId="310986706" sldId="386"/>
        </pc:sldMkLst>
        <pc:spChg chg="mod">
          <ac:chgData name="Katie Cockroft" userId="8f30a50e-58ce-4dcf-9d6d-3f5968f31273" providerId="ADAL" clId="{0CA5E95D-9D54-4A5A-8335-FA2D26E599D8}" dt="2019-06-26T10:58:59.108" v="574" actId="1036"/>
          <ac:spMkLst>
            <pc:docMk/>
            <pc:sldMk cId="310986706" sldId="386"/>
            <ac:spMk id="8" creationId="{5FB7636B-786E-4FCA-82E4-037E2C8AEFCA}"/>
          </ac:spMkLst>
        </pc:spChg>
        <pc:spChg chg="mod">
          <ac:chgData name="Katie Cockroft" userId="8f30a50e-58ce-4dcf-9d6d-3f5968f31273" providerId="ADAL" clId="{0CA5E95D-9D54-4A5A-8335-FA2D26E599D8}" dt="2019-06-26T10:59:08.552" v="600" actId="1037"/>
          <ac:spMkLst>
            <pc:docMk/>
            <pc:sldMk cId="310986706" sldId="386"/>
            <ac:spMk id="9" creationId="{426ED05F-7C51-4768-BA13-718FA535D054}"/>
          </ac:spMkLst>
        </pc:spChg>
        <pc:spChg chg="mod">
          <ac:chgData name="Katie Cockroft" userId="8f30a50e-58ce-4dcf-9d6d-3f5968f31273" providerId="ADAL" clId="{0CA5E95D-9D54-4A5A-8335-FA2D26E599D8}" dt="2019-06-26T10:58:06.607" v="544" actId="20577"/>
          <ac:spMkLst>
            <pc:docMk/>
            <pc:sldMk cId="310986706" sldId="386"/>
            <ac:spMk id="12" creationId="{F4AE881A-BFB1-423C-932E-2468DE2FB4BA}"/>
          </ac:spMkLst>
        </pc:spChg>
        <pc:spChg chg="mod">
          <ac:chgData name="Katie Cockroft" userId="8f30a50e-58ce-4dcf-9d6d-3f5968f31273" providerId="ADAL" clId="{0CA5E95D-9D54-4A5A-8335-FA2D26E599D8}" dt="2019-06-26T10:57:59.301" v="542" actId="404"/>
          <ac:spMkLst>
            <pc:docMk/>
            <pc:sldMk cId="310986706" sldId="386"/>
            <ac:spMk id="19" creationId="{5252A847-DE45-4FA3-A1F8-EEBEB845FF8E}"/>
          </ac:spMkLst>
        </pc:spChg>
        <pc:grpChg chg="add">
          <ac:chgData name="Katie Cockroft" userId="8f30a50e-58ce-4dcf-9d6d-3f5968f31273" providerId="ADAL" clId="{0CA5E95D-9D54-4A5A-8335-FA2D26E599D8}" dt="2019-06-26T10:46:44.187" v="81"/>
          <ac:grpSpMkLst>
            <pc:docMk/>
            <pc:sldMk cId="310986706" sldId="386"/>
            <ac:grpSpMk id="10" creationId="{F2509141-FE8D-4F83-8B5A-486A941D8893}"/>
          </ac:grpSpMkLst>
        </pc:grpChg>
        <pc:grpChg chg="del">
          <ac:chgData name="Katie Cockroft" userId="8f30a50e-58ce-4dcf-9d6d-3f5968f31273" providerId="ADAL" clId="{0CA5E95D-9D54-4A5A-8335-FA2D26E599D8}" dt="2019-06-26T10:46:43.709" v="80" actId="478"/>
          <ac:grpSpMkLst>
            <pc:docMk/>
            <pc:sldMk cId="310986706" sldId="386"/>
            <ac:grpSpMk id="16" creationId="{B31300A9-E3C5-4701-8EF1-45ED088A04DD}"/>
          </ac:grpSpMkLst>
        </pc:grpChg>
        <pc:graphicFrameChg chg="mod modGraphic">
          <ac:chgData name="Katie Cockroft" userId="8f30a50e-58ce-4dcf-9d6d-3f5968f31273" providerId="ADAL" clId="{0CA5E95D-9D54-4A5A-8335-FA2D26E599D8}" dt="2019-06-26T10:58:51.102" v="560" actId="14100"/>
          <ac:graphicFrameMkLst>
            <pc:docMk/>
            <pc:sldMk cId="310986706" sldId="386"/>
            <ac:graphicFrameMk id="7" creationId="{09E48EED-E6CD-45C4-ABBD-776D610C5CD8}"/>
          </ac:graphicFrameMkLst>
        </pc:graphicFrameChg>
      </pc:sldChg>
      <pc:sldChg chg="addSp delSp modSp">
        <pc:chgData name="Katie Cockroft" userId="8f30a50e-58ce-4dcf-9d6d-3f5968f31273" providerId="ADAL" clId="{0CA5E95D-9D54-4A5A-8335-FA2D26E599D8}" dt="2019-06-26T10:47:13.119" v="98" actId="20577"/>
        <pc:sldMkLst>
          <pc:docMk/>
          <pc:sldMk cId="3401100034" sldId="390"/>
        </pc:sldMkLst>
        <pc:spChg chg="mod">
          <ac:chgData name="Katie Cockroft" userId="8f30a50e-58ce-4dcf-9d6d-3f5968f31273" providerId="ADAL" clId="{0CA5E95D-9D54-4A5A-8335-FA2D26E599D8}" dt="2019-06-26T10:44:42.559" v="46" actId="20577"/>
          <ac:spMkLst>
            <pc:docMk/>
            <pc:sldMk cId="3401100034" sldId="390"/>
            <ac:spMk id="7" creationId="{C0CD6503-388C-4F9E-9FB0-9053D8579D01}"/>
          </ac:spMkLst>
        </pc:spChg>
        <pc:spChg chg="mod">
          <ac:chgData name="Katie Cockroft" userId="8f30a50e-58ce-4dcf-9d6d-3f5968f31273" providerId="ADAL" clId="{0CA5E95D-9D54-4A5A-8335-FA2D26E599D8}" dt="2019-06-26T10:47:13.119" v="98" actId="20577"/>
          <ac:spMkLst>
            <pc:docMk/>
            <pc:sldMk cId="3401100034" sldId="390"/>
            <ac:spMk id="9" creationId="{8A075693-B5F8-46BC-A0B6-482BCCCE1C35}"/>
          </ac:spMkLst>
        </pc:spChg>
        <pc:grpChg chg="add">
          <ac:chgData name="Katie Cockroft" userId="8f30a50e-58ce-4dcf-9d6d-3f5968f31273" providerId="ADAL" clId="{0CA5E95D-9D54-4A5A-8335-FA2D26E599D8}" dt="2019-06-26T10:45:58.665" v="52"/>
          <ac:grpSpMkLst>
            <pc:docMk/>
            <pc:sldMk cId="3401100034" sldId="390"/>
            <ac:grpSpMk id="6" creationId="{2649FEF4-B353-4F83-97C3-8AC2CFBB41DF}"/>
          </ac:grpSpMkLst>
        </pc:grpChg>
        <pc:grpChg chg="del">
          <ac:chgData name="Katie Cockroft" userId="8f30a50e-58ce-4dcf-9d6d-3f5968f31273" providerId="ADAL" clId="{0CA5E95D-9D54-4A5A-8335-FA2D26E599D8}" dt="2019-06-26T10:45:58.034" v="51" actId="478"/>
          <ac:grpSpMkLst>
            <pc:docMk/>
            <pc:sldMk cId="3401100034" sldId="390"/>
            <ac:grpSpMk id="16" creationId="{B31300A9-E3C5-4701-8EF1-45ED088A04DD}"/>
          </ac:grpSpMkLst>
        </pc:grpChg>
      </pc:sldChg>
      <pc:sldChg chg="addSp delSp modSp">
        <pc:chgData name="Katie Cockroft" userId="8f30a50e-58ce-4dcf-9d6d-3f5968f31273" providerId="ADAL" clId="{0CA5E95D-9D54-4A5A-8335-FA2D26E599D8}" dt="2019-06-26T10:53:01.802" v="254" actId="20577"/>
        <pc:sldMkLst>
          <pc:docMk/>
          <pc:sldMk cId="1706008284" sldId="392"/>
        </pc:sldMkLst>
        <pc:spChg chg="mod">
          <ac:chgData name="Katie Cockroft" userId="8f30a50e-58ce-4dcf-9d6d-3f5968f31273" providerId="ADAL" clId="{0CA5E95D-9D54-4A5A-8335-FA2D26E599D8}" dt="2019-06-26T10:52:41.352" v="241" actId="113"/>
          <ac:spMkLst>
            <pc:docMk/>
            <pc:sldMk cId="1706008284" sldId="392"/>
            <ac:spMk id="9" creationId="{C4805563-1307-4F56-96C1-54388A559E42}"/>
          </ac:spMkLst>
        </pc:spChg>
        <pc:spChg chg="mod">
          <ac:chgData name="Katie Cockroft" userId="8f30a50e-58ce-4dcf-9d6d-3f5968f31273" providerId="ADAL" clId="{0CA5E95D-9D54-4A5A-8335-FA2D26E599D8}" dt="2019-06-26T10:52:41.352" v="241" actId="113"/>
          <ac:spMkLst>
            <pc:docMk/>
            <pc:sldMk cId="1706008284" sldId="392"/>
            <ac:spMk id="10" creationId="{34E754E9-A1EA-4C28-8FC1-B96EDFBBC0DA}"/>
          </ac:spMkLst>
        </pc:spChg>
        <pc:spChg chg="mod">
          <ac:chgData name="Katie Cockroft" userId="8f30a50e-58ce-4dcf-9d6d-3f5968f31273" providerId="ADAL" clId="{0CA5E95D-9D54-4A5A-8335-FA2D26E599D8}" dt="2019-06-26T10:53:01.802" v="254" actId="20577"/>
          <ac:spMkLst>
            <pc:docMk/>
            <pc:sldMk cId="1706008284" sldId="392"/>
            <ac:spMk id="14" creationId="{AABAC745-31A7-4584-8F15-249932E3A4DB}"/>
          </ac:spMkLst>
        </pc:spChg>
        <pc:spChg chg="mod">
          <ac:chgData name="Katie Cockroft" userId="8f30a50e-58ce-4dcf-9d6d-3f5968f31273" providerId="ADAL" clId="{0CA5E95D-9D54-4A5A-8335-FA2D26E599D8}" dt="2019-06-26T10:52:55.822" v="252" actId="12788"/>
          <ac:spMkLst>
            <pc:docMk/>
            <pc:sldMk cId="1706008284" sldId="392"/>
            <ac:spMk id="19" creationId="{5252A847-DE45-4FA3-A1F8-EEBEB845FF8E}"/>
          </ac:spMkLst>
        </pc:spChg>
        <pc:grpChg chg="add">
          <ac:chgData name="Katie Cockroft" userId="8f30a50e-58ce-4dcf-9d6d-3f5968f31273" providerId="ADAL" clId="{0CA5E95D-9D54-4A5A-8335-FA2D26E599D8}" dt="2019-06-26T10:46:26.755" v="69"/>
          <ac:grpSpMkLst>
            <pc:docMk/>
            <pc:sldMk cId="1706008284" sldId="392"/>
            <ac:grpSpMk id="12" creationId="{687B7832-52F2-44A5-9BD3-FB9DE3D75B27}"/>
          </ac:grpSpMkLst>
        </pc:grpChg>
        <pc:grpChg chg="del">
          <ac:chgData name="Katie Cockroft" userId="8f30a50e-58ce-4dcf-9d6d-3f5968f31273" providerId="ADAL" clId="{0CA5E95D-9D54-4A5A-8335-FA2D26E599D8}" dt="2019-06-26T10:46:26.244" v="68" actId="478"/>
          <ac:grpSpMkLst>
            <pc:docMk/>
            <pc:sldMk cId="1706008284" sldId="392"/>
            <ac:grpSpMk id="16" creationId="{B31300A9-E3C5-4701-8EF1-45ED088A04DD}"/>
          </ac:grpSpMkLst>
        </pc:grpChg>
        <pc:graphicFrameChg chg="mod modGraphic">
          <ac:chgData name="Katie Cockroft" userId="8f30a50e-58ce-4dcf-9d6d-3f5968f31273" providerId="ADAL" clId="{0CA5E95D-9D54-4A5A-8335-FA2D26E599D8}" dt="2019-06-26T10:52:55.822" v="252" actId="12788"/>
          <ac:graphicFrameMkLst>
            <pc:docMk/>
            <pc:sldMk cId="1706008284" sldId="392"/>
            <ac:graphicFrameMk id="6" creationId="{F2C95564-1BC1-49B2-BF24-648D000B743F}"/>
          </ac:graphicFrameMkLst>
        </pc:graphicFrameChg>
      </pc:sldChg>
      <pc:sldChg chg="addSp delSp modSp">
        <pc:chgData name="Katie Cockroft" userId="8f30a50e-58ce-4dcf-9d6d-3f5968f31273" providerId="ADAL" clId="{0CA5E95D-9D54-4A5A-8335-FA2D26E599D8}" dt="2019-06-26T10:56:05.700" v="371"/>
        <pc:sldMkLst>
          <pc:docMk/>
          <pc:sldMk cId="1497359508" sldId="393"/>
        </pc:sldMkLst>
        <pc:spChg chg="del mod">
          <ac:chgData name="Katie Cockroft" userId="8f30a50e-58ce-4dcf-9d6d-3f5968f31273" providerId="ADAL" clId="{0CA5E95D-9D54-4A5A-8335-FA2D26E599D8}" dt="2019-06-26T10:56:00.783" v="370" actId="478"/>
          <ac:spMkLst>
            <pc:docMk/>
            <pc:sldMk cId="1497359508" sldId="393"/>
            <ac:spMk id="12" creationId="{1C5E9848-6481-486C-BAA3-1F1CBD516B89}"/>
          </ac:spMkLst>
        </pc:spChg>
        <pc:spChg chg="mod">
          <ac:chgData name="Katie Cockroft" userId="8f30a50e-58ce-4dcf-9d6d-3f5968f31273" providerId="ADAL" clId="{0CA5E95D-9D54-4A5A-8335-FA2D26E599D8}" dt="2019-06-26T10:55:11.884" v="318" actId="1035"/>
          <ac:spMkLst>
            <pc:docMk/>
            <pc:sldMk cId="1497359508" sldId="393"/>
            <ac:spMk id="13" creationId="{E3E42A9D-115B-4E4B-B245-C51569D918DA}"/>
          </ac:spMkLst>
        </pc:spChg>
        <pc:spChg chg="mod">
          <ac:chgData name="Katie Cockroft" userId="8f30a50e-58ce-4dcf-9d6d-3f5968f31273" providerId="ADAL" clId="{0CA5E95D-9D54-4A5A-8335-FA2D26E599D8}" dt="2019-06-26T10:54:45.320" v="312" actId="1038"/>
          <ac:spMkLst>
            <pc:docMk/>
            <pc:sldMk cId="1497359508" sldId="393"/>
            <ac:spMk id="14" creationId="{0D940B9A-A470-4950-96FF-C70E708C7FE4}"/>
          </ac:spMkLst>
        </pc:spChg>
        <pc:spChg chg="mod">
          <ac:chgData name="Katie Cockroft" userId="8f30a50e-58ce-4dcf-9d6d-3f5968f31273" providerId="ADAL" clId="{0CA5E95D-9D54-4A5A-8335-FA2D26E599D8}" dt="2019-06-26T10:54:45.320" v="312" actId="1038"/>
          <ac:spMkLst>
            <pc:docMk/>
            <pc:sldMk cId="1497359508" sldId="393"/>
            <ac:spMk id="15" creationId="{56F09160-9D91-4831-B580-DA3A7CAD3926}"/>
          </ac:spMkLst>
        </pc:spChg>
        <pc:spChg chg="mod">
          <ac:chgData name="Katie Cockroft" userId="8f30a50e-58ce-4dcf-9d6d-3f5968f31273" providerId="ADAL" clId="{0CA5E95D-9D54-4A5A-8335-FA2D26E599D8}" dt="2019-06-26T10:53:41.714" v="264" actId="255"/>
          <ac:spMkLst>
            <pc:docMk/>
            <pc:sldMk cId="1497359508" sldId="393"/>
            <ac:spMk id="19" creationId="{5252A847-DE45-4FA3-A1F8-EEBEB845FF8E}"/>
          </ac:spMkLst>
        </pc:spChg>
        <pc:spChg chg="mod">
          <ac:chgData name="Katie Cockroft" userId="8f30a50e-58ce-4dcf-9d6d-3f5968f31273" providerId="ADAL" clId="{0CA5E95D-9D54-4A5A-8335-FA2D26E599D8}" dt="2019-06-26T10:55:16.814" v="320" actId="20577"/>
          <ac:spMkLst>
            <pc:docMk/>
            <pc:sldMk cId="1497359508" sldId="393"/>
            <ac:spMk id="22" creationId="{160212E7-DD8F-4CE8-ACA7-313857DAC5AB}"/>
          </ac:spMkLst>
        </pc:spChg>
        <pc:spChg chg="add">
          <ac:chgData name="Katie Cockroft" userId="8f30a50e-58ce-4dcf-9d6d-3f5968f31273" providerId="ADAL" clId="{0CA5E95D-9D54-4A5A-8335-FA2D26E599D8}" dt="2019-06-26T10:56:05.700" v="371"/>
          <ac:spMkLst>
            <pc:docMk/>
            <pc:sldMk cId="1497359508" sldId="393"/>
            <ac:spMk id="23" creationId="{D53C3A45-044E-479E-9199-31330CF47371}"/>
          </ac:spMkLst>
        </pc:spChg>
        <pc:grpChg chg="del">
          <ac:chgData name="Katie Cockroft" userId="8f30a50e-58ce-4dcf-9d6d-3f5968f31273" providerId="ADAL" clId="{0CA5E95D-9D54-4A5A-8335-FA2D26E599D8}" dt="2019-06-26T10:46:32.015" v="72" actId="478"/>
          <ac:grpSpMkLst>
            <pc:docMk/>
            <pc:sldMk cId="1497359508" sldId="393"/>
            <ac:grpSpMk id="16" creationId="{B31300A9-E3C5-4701-8EF1-45ED088A04DD}"/>
          </ac:grpSpMkLst>
        </pc:grpChg>
        <pc:grpChg chg="add">
          <ac:chgData name="Katie Cockroft" userId="8f30a50e-58ce-4dcf-9d6d-3f5968f31273" providerId="ADAL" clId="{0CA5E95D-9D54-4A5A-8335-FA2D26E599D8}" dt="2019-06-26T10:46:32.517" v="73"/>
          <ac:grpSpMkLst>
            <pc:docMk/>
            <pc:sldMk cId="1497359508" sldId="393"/>
            <ac:grpSpMk id="20" creationId="{9EB2E840-6DC2-4BDE-81D0-076091E2B84D}"/>
          </ac:grpSpMkLst>
        </pc:grpChg>
        <pc:graphicFrameChg chg="mod">
          <ac:chgData name="Katie Cockroft" userId="8f30a50e-58ce-4dcf-9d6d-3f5968f31273" providerId="ADAL" clId="{0CA5E95D-9D54-4A5A-8335-FA2D26E599D8}" dt="2019-06-26T10:55:09.383" v="316" actId="465"/>
          <ac:graphicFrameMkLst>
            <pc:docMk/>
            <pc:sldMk cId="1497359508" sldId="393"/>
            <ac:graphicFrameMk id="6" creationId="{6E275397-73E2-4A5C-9B4F-6065BA4C3AE2}"/>
          </ac:graphicFrameMkLst>
        </pc:graphicFrameChg>
        <pc:graphicFrameChg chg="mod">
          <ac:chgData name="Katie Cockroft" userId="8f30a50e-58ce-4dcf-9d6d-3f5968f31273" providerId="ADAL" clId="{0CA5E95D-9D54-4A5A-8335-FA2D26E599D8}" dt="2019-06-26T10:55:09.383" v="316" actId="465"/>
          <ac:graphicFrameMkLst>
            <pc:docMk/>
            <pc:sldMk cId="1497359508" sldId="393"/>
            <ac:graphicFrameMk id="7" creationId="{95231981-7292-4AFC-A47B-836ED93B9AFD}"/>
          </ac:graphicFrameMkLst>
        </pc:graphicFrameChg>
        <pc:graphicFrameChg chg="mod">
          <ac:chgData name="Katie Cockroft" userId="8f30a50e-58ce-4dcf-9d6d-3f5968f31273" providerId="ADAL" clId="{0CA5E95D-9D54-4A5A-8335-FA2D26E599D8}" dt="2019-06-26T10:55:09.383" v="316" actId="465"/>
          <ac:graphicFrameMkLst>
            <pc:docMk/>
            <pc:sldMk cId="1497359508" sldId="393"/>
            <ac:graphicFrameMk id="8" creationId="{9971C363-007D-404E-A1AE-CB85BB5BF335}"/>
          </ac:graphicFrameMkLst>
        </pc:graphicFrameChg>
        <pc:graphicFrameChg chg="mod modGraphic">
          <ac:chgData name="Katie Cockroft" userId="8f30a50e-58ce-4dcf-9d6d-3f5968f31273" providerId="ADAL" clId="{0CA5E95D-9D54-4A5A-8335-FA2D26E599D8}" dt="2019-06-26T10:55:01.271" v="315" actId="554"/>
          <ac:graphicFrameMkLst>
            <pc:docMk/>
            <pc:sldMk cId="1497359508" sldId="393"/>
            <ac:graphicFrameMk id="9" creationId="{4E89851F-7C7A-4AB6-B75E-B3AB975A56D0}"/>
          </ac:graphicFrameMkLst>
        </pc:graphicFrameChg>
        <pc:graphicFrameChg chg="mod modGraphic">
          <ac:chgData name="Katie Cockroft" userId="8f30a50e-58ce-4dcf-9d6d-3f5968f31273" providerId="ADAL" clId="{0CA5E95D-9D54-4A5A-8335-FA2D26E599D8}" dt="2019-06-26T10:54:45.320" v="312" actId="1038"/>
          <ac:graphicFrameMkLst>
            <pc:docMk/>
            <pc:sldMk cId="1497359508" sldId="393"/>
            <ac:graphicFrameMk id="10" creationId="{B887BB88-480D-4671-ABA2-B44DD44F9E60}"/>
          </ac:graphicFrameMkLst>
        </pc:graphicFrameChg>
        <pc:graphicFrameChg chg="mod modGraphic">
          <ac:chgData name="Katie Cockroft" userId="8f30a50e-58ce-4dcf-9d6d-3f5968f31273" providerId="ADAL" clId="{0CA5E95D-9D54-4A5A-8335-FA2D26E599D8}" dt="2019-06-26T10:54:56.702" v="314" actId="555"/>
          <ac:graphicFrameMkLst>
            <pc:docMk/>
            <pc:sldMk cId="1497359508" sldId="393"/>
            <ac:graphicFrameMk id="11" creationId="{7BC10077-67FF-4D65-8446-556A73AF68D0}"/>
          </ac:graphicFrameMkLst>
        </pc:graphicFrameChg>
      </pc:sldChg>
      <pc:sldChg chg="addSp delSp modSp">
        <pc:chgData name="Katie Cockroft" userId="8f30a50e-58ce-4dcf-9d6d-3f5968f31273" providerId="ADAL" clId="{0CA5E95D-9D54-4A5A-8335-FA2D26E599D8}" dt="2019-06-26T10:57:02.285" v="449" actId="1036"/>
        <pc:sldMkLst>
          <pc:docMk/>
          <pc:sldMk cId="4001931710" sldId="394"/>
        </pc:sldMkLst>
        <pc:spChg chg="mod">
          <ac:chgData name="Katie Cockroft" userId="8f30a50e-58ce-4dcf-9d6d-3f5968f31273" providerId="ADAL" clId="{0CA5E95D-9D54-4A5A-8335-FA2D26E599D8}" dt="2019-06-26T10:57:02.285" v="449" actId="1036"/>
          <ac:spMkLst>
            <pc:docMk/>
            <pc:sldMk cId="4001931710" sldId="394"/>
            <ac:spMk id="6" creationId="{898FE0FC-2E50-4E3F-AAAB-CD234B4661FA}"/>
          </ac:spMkLst>
        </pc:spChg>
        <pc:spChg chg="mod">
          <ac:chgData name="Katie Cockroft" userId="8f30a50e-58ce-4dcf-9d6d-3f5968f31273" providerId="ADAL" clId="{0CA5E95D-9D54-4A5A-8335-FA2D26E599D8}" dt="2019-06-26T10:56:59.723" v="432" actId="1036"/>
          <ac:spMkLst>
            <pc:docMk/>
            <pc:sldMk cId="4001931710" sldId="394"/>
            <ac:spMk id="7" creationId="{2584DB87-3775-4353-8462-1721FAD9D95A}"/>
          </ac:spMkLst>
        </pc:spChg>
        <pc:spChg chg="mod">
          <ac:chgData name="Katie Cockroft" userId="8f30a50e-58ce-4dcf-9d6d-3f5968f31273" providerId="ADAL" clId="{0CA5E95D-9D54-4A5A-8335-FA2D26E599D8}" dt="2019-06-26T10:56:47.853" v="390" actId="20577"/>
          <ac:spMkLst>
            <pc:docMk/>
            <pc:sldMk cId="4001931710" sldId="394"/>
            <ac:spMk id="10" creationId="{8308D204-AFBD-473B-8401-ABFAAA9A0F6A}"/>
          </ac:spMkLst>
        </pc:spChg>
        <pc:spChg chg="mod">
          <ac:chgData name="Katie Cockroft" userId="8f30a50e-58ce-4dcf-9d6d-3f5968f31273" providerId="ADAL" clId="{0CA5E95D-9D54-4A5A-8335-FA2D26E599D8}" dt="2019-06-26T10:56:52.064" v="393" actId="20577"/>
          <ac:spMkLst>
            <pc:docMk/>
            <pc:sldMk cId="4001931710" sldId="394"/>
            <ac:spMk id="19" creationId="{5252A847-DE45-4FA3-A1F8-EEBEB845FF8E}"/>
          </ac:spMkLst>
        </pc:spChg>
        <pc:grpChg chg="add">
          <ac:chgData name="Katie Cockroft" userId="8f30a50e-58ce-4dcf-9d6d-3f5968f31273" providerId="ADAL" clId="{0CA5E95D-9D54-4A5A-8335-FA2D26E599D8}" dt="2019-06-26T10:46:38.716" v="77"/>
          <ac:grpSpMkLst>
            <pc:docMk/>
            <pc:sldMk cId="4001931710" sldId="394"/>
            <ac:grpSpMk id="8" creationId="{2693CD79-AEF0-460C-8B08-E4806B475D25}"/>
          </ac:grpSpMkLst>
        </pc:grpChg>
        <pc:grpChg chg="del">
          <ac:chgData name="Katie Cockroft" userId="8f30a50e-58ce-4dcf-9d6d-3f5968f31273" providerId="ADAL" clId="{0CA5E95D-9D54-4A5A-8335-FA2D26E599D8}" dt="2019-06-26T10:46:38.208" v="76" actId="478"/>
          <ac:grpSpMkLst>
            <pc:docMk/>
            <pc:sldMk cId="4001931710" sldId="394"/>
            <ac:grpSpMk id="16" creationId="{B31300A9-E3C5-4701-8EF1-45ED088A04DD}"/>
          </ac:grpSpMkLst>
        </pc:grpChg>
      </pc:sldChg>
      <pc:sldChg chg="addSp delSp modSp">
        <pc:chgData name="Katie Cockroft" userId="8f30a50e-58ce-4dcf-9d6d-3f5968f31273" providerId="ADAL" clId="{0CA5E95D-9D54-4A5A-8335-FA2D26E599D8}" dt="2019-06-26T10:47:10.084" v="96" actId="20577"/>
        <pc:sldMkLst>
          <pc:docMk/>
          <pc:sldMk cId="501598515" sldId="395"/>
        </pc:sldMkLst>
        <pc:spChg chg="mod">
          <ac:chgData name="Katie Cockroft" userId="8f30a50e-58ce-4dcf-9d6d-3f5968f31273" providerId="ADAL" clId="{0CA5E95D-9D54-4A5A-8335-FA2D26E599D8}" dt="2019-06-26T10:47:10.084" v="96" actId="20577"/>
          <ac:spMkLst>
            <pc:docMk/>
            <pc:sldMk cId="501598515" sldId="395"/>
            <ac:spMk id="8" creationId="{3BE23EAC-8BC8-423F-B9CE-3759B37FB1C7}"/>
          </ac:spMkLst>
        </pc:spChg>
        <pc:spChg chg="mod">
          <ac:chgData name="Katie Cockroft" userId="8f30a50e-58ce-4dcf-9d6d-3f5968f31273" providerId="ADAL" clId="{0CA5E95D-9D54-4A5A-8335-FA2D26E599D8}" dt="2019-06-26T10:43:54.649" v="37" actId="20577"/>
          <ac:spMkLst>
            <pc:docMk/>
            <pc:sldMk cId="501598515" sldId="395"/>
            <ac:spMk id="19" creationId="{5252A847-DE45-4FA3-A1F8-EEBEB845FF8E}"/>
          </ac:spMkLst>
        </pc:spChg>
        <pc:grpChg chg="add">
          <ac:chgData name="Katie Cockroft" userId="8f30a50e-58ce-4dcf-9d6d-3f5968f31273" providerId="ADAL" clId="{0CA5E95D-9D54-4A5A-8335-FA2D26E599D8}" dt="2019-06-26T10:45:55.711" v="50"/>
          <ac:grpSpMkLst>
            <pc:docMk/>
            <pc:sldMk cId="501598515" sldId="395"/>
            <ac:grpSpMk id="6" creationId="{3251D8F6-FB09-4B7C-AC23-14E3749DC2AA}"/>
          </ac:grpSpMkLst>
        </pc:grpChg>
        <pc:grpChg chg="del">
          <ac:chgData name="Katie Cockroft" userId="8f30a50e-58ce-4dcf-9d6d-3f5968f31273" providerId="ADAL" clId="{0CA5E95D-9D54-4A5A-8335-FA2D26E599D8}" dt="2019-06-26T10:45:55.219" v="49" actId="478"/>
          <ac:grpSpMkLst>
            <pc:docMk/>
            <pc:sldMk cId="501598515" sldId="395"/>
            <ac:grpSpMk id="16" creationId="{B31300A9-E3C5-4701-8EF1-45ED088A04DD}"/>
          </ac:grpSpMkLst>
        </pc:grpChg>
      </pc:sldChg>
      <pc:sldChg chg="addSp delSp modSp">
        <pc:chgData name="Katie Cockroft" userId="8f30a50e-58ce-4dcf-9d6d-3f5968f31273" providerId="ADAL" clId="{0CA5E95D-9D54-4A5A-8335-FA2D26E599D8}" dt="2019-06-26T11:02:10.409" v="932" actId="1038"/>
        <pc:sldMkLst>
          <pc:docMk/>
          <pc:sldMk cId="3069875698" sldId="400"/>
        </pc:sldMkLst>
        <pc:spChg chg="mod">
          <ac:chgData name="Katie Cockroft" userId="8f30a50e-58ce-4dcf-9d6d-3f5968f31273" providerId="ADAL" clId="{0CA5E95D-9D54-4A5A-8335-FA2D26E599D8}" dt="2019-06-26T11:01:41.938" v="770" actId="1038"/>
          <ac:spMkLst>
            <pc:docMk/>
            <pc:sldMk cId="3069875698" sldId="400"/>
            <ac:spMk id="9" creationId="{271FF40D-E2D1-4968-A3F4-8C8D32B08144}"/>
          </ac:spMkLst>
        </pc:spChg>
        <pc:spChg chg="mod">
          <ac:chgData name="Katie Cockroft" userId="8f30a50e-58ce-4dcf-9d6d-3f5968f31273" providerId="ADAL" clId="{0CA5E95D-9D54-4A5A-8335-FA2D26E599D8}" dt="2019-06-26T11:01:41.938" v="770" actId="1038"/>
          <ac:spMkLst>
            <pc:docMk/>
            <pc:sldMk cId="3069875698" sldId="400"/>
            <ac:spMk id="10" creationId="{BDE3FD1E-051A-4598-A3BF-2BF5DCDF3045}"/>
          </ac:spMkLst>
        </pc:spChg>
        <pc:spChg chg="mod">
          <ac:chgData name="Katie Cockroft" userId="8f30a50e-58ce-4dcf-9d6d-3f5968f31273" providerId="ADAL" clId="{0CA5E95D-9D54-4A5A-8335-FA2D26E599D8}" dt="2019-06-26T11:01:41.938" v="770" actId="1038"/>
          <ac:spMkLst>
            <pc:docMk/>
            <pc:sldMk cId="3069875698" sldId="400"/>
            <ac:spMk id="11" creationId="{4F17DE0B-59B6-4A99-B5F7-F3AA33F713B8}"/>
          </ac:spMkLst>
        </pc:spChg>
        <pc:spChg chg="mod">
          <ac:chgData name="Katie Cockroft" userId="8f30a50e-58ce-4dcf-9d6d-3f5968f31273" providerId="ADAL" clId="{0CA5E95D-9D54-4A5A-8335-FA2D26E599D8}" dt="2019-06-26T11:01:59.386" v="861" actId="1036"/>
          <ac:spMkLst>
            <pc:docMk/>
            <pc:sldMk cId="3069875698" sldId="400"/>
            <ac:spMk id="12" creationId="{D1212EE4-AFF2-4A2F-BC53-EA276CC9D1B9}"/>
          </ac:spMkLst>
        </pc:spChg>
        <pc:spChg chg="mod">
          <ac:chgData name="Katie Cockroft" userId="8f30a50e-58ce-4dcf-9d6d-3f5968f31273" providerId="ADAL" clId="{0CA5E95D-9D54-4A5A-8335-FA2D26E599D8}" dt="2019-06-26T11:02:07.866" v="929" actId="1036"/>
          <ac:spMkLst>
            <pc:docMk/>
            <pc:sldMk cId="3069875698" sldId="400"/>
            <ac:spMk id="13" creationId="{CBA869E5-416B-4247-8785-F043EE5C0C15}"/>
          </ac:spMkLst>
        </pc:spChg>
        <pc:spChg chg="mod">
          <ac:chgData name="Katie Cockroft" userId="8f30a50e-58ce-4dcf-9d6d-3f5968f31273" providerId="ADAL" clId="{0CA5E95D-9D54-4A5A-8335-FA2D26E599D8}" dt="2019-06-26T11:02:10.409" v="932" actId="1038"/>
          <ac:spMkLst>
            <pc:docMk/>
            <pc:sldMk cId="3069875698" sldId="400"/>
            <ac:spMk id="14" creationId="{9990516C-3B89-42D7-AD55-0641B1DC6422}"/>
          </ac:spMkLst>
        </pc:spChg>
        <pc:spChg chg="mod">
          <ac:chgData name="Katie Cockroft" userId="8f30a50e-58ce-4dcf-9d6d-3f5968f31273" providerId="ADAL" clId="{0CA5E95D-9D54-4A5A-8335-FA2D26E599D8}" dt="2019-06-26T11:00:39.064" v="634" actId="404"/>
          <ac:spMkLst>
            <pc:docMk/>
            <pc:sldMk cId="3069875698" sldId="400"/>
            <ac:spMk id="19" creationId="{5252A847-DE45-4FA3-A1F8-EEBEB845FF8E}"/>
          </ac:spMkLst>
        </pc:spChg>
        <pc:spChg chg="mod">
          <ac:chgData name="Katie Cockroft" userId="8f30a50e-58ce-4dcf-9d6d-3f5968f31273" providerId="ADAL" clId="{0CA5E95D-9D54-4A5A-8335-FA2D26E599D8}" dt="2019-06-26T11:00:24.517" v="629" actId="20577"/>
          <ac:spMkLst>
            <pc:docMk/>
            <pc:sldMk cId="3069875698" sldId="400"/>
            <ac:spMk id="21" creationId="{B34E7869-C644-492C-9B58-FB7D39F6ED32}"/>
          </ac:spMkLst>
        </pc:spChg>
        <pc:grpChg chg="add">
          <ac:chgData name="Katie Cockroft" userId="8f30a50e-58ce-4dcf-9d6d-3f5968f31273" providerId="ADAL" clId="{0CA5E95D-9D54-4A5A-8335-FA2D26E599D8}" dt="2019-06-26T10:46:49.166" v="85"/>
          <ac:grpSpMkLst>
            <pc:docMk/>
            <pc:sldMk cId="3069875698" sldId="400"/>
            <ac:grpSpMk id="15" creationId="{6828402F-12E9-4199-9A5A-451359F6C210}"/>
          </ac:grpSpMkLst>
        </pc:grpChg>
        <pc:grpChg chg="del">
          <ac:chgData name="Katie Cockroft" userId="8f30a50e-58ce-4dcf-9d6d-3f5968f31273" providerId="ADAL" clId="{0CA5E95D-9D54-4A5A-8335-FA2D26E599D8}" dt="2019-06-26T10:46:48.718" v="84" actId="478"/>
          <ac:grpSpMkLst>
            <pc:docMk/>
            <pc:sldMk cId="3069875698" sldId="400"/>
            <ac:grpSpMk id="16" creationId="{B31300A9-E3C5-4701-8EF1-45ED088A04DD}"/>
          </ac:grpSpMkLst>
        </pc:grpChg>
        <pc:graphicFrameChg chg="mod modGraphic">
          <ac:chgData name="Katie Cockroft" userId="8f30a50e-58ce-4dcf-9d6d-3f5968f31273" providerId="ADAL" clId="{0CA5E95D-9D54-4A5A-8335-FA2D26E599D8}" dt="2019-06-26T11:01:21.279" v="717" actId="465"/>
          <ac:graphicFrameMkLst>
            <pc:docMk/>
            <pc:sldMk cId="3069875698" sldId="400"/>
            <ac:graphicFrameMk id="6" creationId="{AC2D7293-936A-4CB5-9DA6-4361275DAA53}"/>
          </ac:graphicFrameMkLst>
        </pc:graphicFrameChg>
        <pc:graphicFrameChg chg="mod modGraphic">
          <ac:chgData name="Katie Cockroft" userId="8f30a50e-58ce-4dcf-9d6d-3f5968f31273" providerId="ADAL" clId="{0CA5E95D-9D54-4A5A-8335-FA2D26E599D8}" dt="2019-06-26T11:01:21.279" v="717" actId="465"/>
          <ac:graphicFrameMkLst>
            <pc:docMk/>
            <pc:sldMk cId="3069875698" sldId="400"/>
            <ac:graphicFrameMk id="7" creationId="{1DD91601-FF8B-49C7-8F0F-8982B629403A}"/>
          </ac:graphicFrameMkLst>
        </pc:graphicFrameChg>
        <pc:graphicFrameChg chg="mod modGraphic">
          <ac:chgData name="Katie Cockroft" userId="8f30a50e-58ce-4dcf-9d6d-3f5968f31273" providerId="ADAL" clId="{0CA5E95D-9D54-4A5A-8335-FA2D26E599D8}" dt="2019-06-26T11:01:21.279" v="717" actId="465"/>
          <ac:graphicFrameMkLst>
            <pc:docMk/>
            <pc:sldMk cId="3069875698" sldId="400"/>
            <ac:graphicFrameMk id="8" creationId="{A7FF8B83-4C67-4EE2-9F44-5AC0DAD6D2F5}"/>
          </ac:graphicFrameMkLst>
        </pc:graphicFrameChg>
      </pc:sldChg>
      <pc:sldChg chg="add ord">
        <pc:chgData name="Katie Cockroft" userId="8f30a50e-58ce-4dcf-9d6d-3f5968f31273" providerId="ADAL" clId="{0CA5E95D-9D54-4A5A-8335-FA2D26E599D8}" dt="2019-06-26T10:47:33.548" v="100"/>
        <pc:sldMkLst>
          <pc:docMk/>
          <pc:sldMk cId="1540912742" sldId="407"/>
        </pc:sldMkLst>
      </pc:sldChg>
      <pc:sldChg chg="modSp add">
        <pc:chgData name="Katie Cockroft" userId="8f30a50e-58ce-4dcf-9d6d-3f5968f31273" providerId="ADAL" clId="{0CA5E95D-9D54-4A5A-8335-FA2D26E599D8}" dt="2019-06-26T10:50:37.808" v="208" actId="1035"/>
        <pc:sldMkLst>
          <pc:docMk/>
          <pc:sldMk cId="3343666319" sldId="408"/>
        </pc:sldMkLst>
        <pc:spChg chg="mod">
          <ac:chgData name="Katie Cockroft" userId="8f30a50e-58ce-4dcf-9d6d-3f5968f31273" providerId="ADAL" clId="{0CA5E95D-9D54-4A5A-8335-FA2D26E599D8}" dt="2019-06-26T10:50:27.848" v="190" actId="20577"/>
          <ac:spMkLst>
            <pc:docMk/>
            <pc:sldMk cId="3343666319" sldId="408"/>
            <ac:spMk id="19" creationId="{5252A847-DE45-4FA3-A1F8-EEBEB845FF8E}"/>
          </ac:spMkLst>
        </pc:spChg>
        <pc:spChg chg="mod">
          <ac:chgData name="Katie Cockroft" userId="8f30a50e-58ce-4dcf-9d6d-3f5968f31273" providerId="ADAL" clId="{0CA5E95D-9D54-4A5A-8335-FA2D26E599D8}" dt="2019-06-26T10:49:59.957" v="166" actId="207"/>
          <ac:spMkLst>
            <pc:docMk/>
            <pc:sldMk cId="3343666319" sldId="408"/>
            <ac:spMk id="50" creationId="{707EABA4-1EC5-4321-9BCD-0631390B316E}"/>
          </ac:spMkLst>
        </pc:spChg>
        <pc:spChg chg="mod">
          <ac:chgData name="Katie Cockroft" userId="8f30a50e-58ce-4dcf-9d6d-3f5968f31273" providerId="ADAL" clId="{0CA5E95D-9D54-4A5A-8335-FA2D26E599D8}" dt="2019-06-26T10:49:59.957" v="166" actId="207"/>
          <ac:spMkLst>
            <pc:docMk/>
            <pc:sldMk cId="3343666319" sldId="408"/>
            <ac:spMk id="51" creationId="{90E8E0D4-3495-43C9-83F1-769E6FE43B21}"/>
          </ac:spMkLst>
        </pc:spChg>
        <pc:spChg chg="mod">
          <ac:chgData name="Katie Cockroft" userId="8f30a50e-58ce-4dcf-9d6d-3f5968f31273" providerId="ADAL" clId="{0CA5E95D-9D54-4A5A-8335-FA2D26E599D8}" dt="2019-06-26T10:50:37.808" v="208" actId="1035"/>
          <ac:spMkLst>
            <pc:docMk/>
            <pc:sldMk cId="3343666319" sldId="408"/>
            <ac:spMk id="52" creationId="{88DDE98D-94FE-4207-95F6-0439A9CBACF1}"/>
          </ac:spMkLst>
        </pc:spChg>
        <pc:spChg chg="mod">
          <ac:chgData name="Katie Cockroft" userId="8f30a50e-58ce-4dcf-9d6d-3f5968f31273" providerId="ADAL" clId="{0CA5E95D-9D54-4A5A-8335-FA2D26E599D8}" dt="2019-06-26T10:50:37.808" v="208" actId="1035"/>
          <ac:spMkLst>
            <pc:docMk/>
            <pc:sldMk cId="3343666319" sldId="408"/>
            <ac:spMk id="53" creationId="{45D1A32E-FBBB-4EA0-AD8A-991561998A3B}"/>
          </ac:spMkLst>
        </pc:spChg>
        <pc:spChg chg="mod">
          <ac:chgData name="Katie Cockroft" userId="8f30a50e-58ce-4dcf-9d6d-3f5968f31273" providerId="ADAL" clId="{0CA5E95D-9D54-4A5A-8335-FA2D26E599D8}" dt="2019-06-26T10:49:59.957" v="166" actId="207"/>
          <ac:spMkLst>
            <pc:docMk/>
            <pc:sldMk cId="3343666319" sldId="408"/>
            <ac:spMk id="54" creationId="{E259AAD1-841A-4E61-BBDE-7EC637E3515D}"/>
          </ac:spMkLst>
        </pc:spChg>
        <pc:spChg chg="mod">
          <ac:chgData name="Katie Cockroft" userId="8f30a50e-58ce-4dcf-9d6d-3f5968f31273" providerId="ADAL" clId="{0CA5E95D-9D54-4A5A-8335-FA2D26E599D8}" dt="2019-06-26T10:49:59.957" v="166" actId="207"/>
          <ac:spMkLst>
            <pc:docMk/>
            <pc:sldMk cId="3343666319" sldId="408"/>
            <ac:spMk id="55" creationId="{A7A64703-558E-4985-8952-099FC03F1E7F}"/>
          </ac:spMkLst>
        </pc:spChg>
        <pc:spChg chg="mod">
          <ac:chgData name="Katie Cockroft" userId="8f30a50e-58ce-4dcf-9d6d-3f5968f31273" providerId="ADAL" clId="{0CA5E95D-9D54-4A5A-8335-FA2D26E599D8}" dt="2019-06-26T10:50:37.808" v="208" actId="1035"/>
          <ac:spMkLst>
            <pc:docMk/>
            <pc:sldMk cId="3343666319" sldId="408"/>
            <ac:spMk id="56" creationId="{FD1CCFC3-33C9-4FD9-A394-F3A72304A49D}"/>
          </ac:spMkLst>
        </pc:spChg>
        <pc:spChg chg="mod">
          <ac:chgData name="Katie Cockroft" userId="8f30a50e-58ce-4dcf-9d6d-3f5968f31273" providerId="ADAL" clId="{0CA5E95D-9D54-4A5A-8335-FA2D26E599D8}" dt="2019-06-26T10:50:37.808" v="208" actId="1035"/>
          <ac:spMkLst>
            <pc:docMk/>
            <pc:sldMk cId="3343666319" sldId="408"/>
            <ac:spMk id="57" creationId="{32D2E8DB-3CDC-4266-A555-D7E0D86EFE78}"/>
          </ac:spMkLst>
        </pc:spChg>
        <pc:grpChg chg="mod">
          <ac:chgData name="Katie Cockroft" userId="8f30a50e-58ce-4dcf-9d6d-3f5968f31273" providerId="ADAL" clId="{0CA5E95D-9D54-4A5A-8335-FA2D26E599D8}" dt="2019-06-26T10:50:37.808" v="208" actId="1035"/>
          <ac:grpSpMkLst>
            <pc:docMk/>
            <pc:sldMk cId="3343666319" sldId="408"/>
            <ac:grpSpMk id="38" creationId="{6D30A68B-6134-4C54-9AD5-1A86979A860E}"/>
          </ac:grpSpMkLst>
        </pc:grpChg>
        <pc:grpChg chg="mod">
          <ac:chgData name="Katie Cockroft" userId="8f30a50e-58ce-4dcf-9d6d-3f5968f31273" providerId="ADAL" clId="{0CA5E95D-9D54-4A5A-8335-FA2D26E599D8}" dt="2019-06-26T10:50:37.808" v="208" actId="1035"/>
          <ac:grpSpMkLst>
            <pc:docMk/>
            <pc:sldMk cId="3343666319" sldId="408"/>
            <ac:grpSpMk id="44" creationId="{CD461954-B5ED-4947-9F7D-FB0DEEF564A0}"/>
          </ac:grpSpMkLst>
        </pc:grpChg>
      </pc:sldChg>
      <pc:sldChg chg="addSp modSp add">
        <pc:chgData name="Katie Cockroft" userId="8f30a50e-58ce-4dcf-9d6d-3f5968f31273" providerId="ADAL" clId="{0CA5E95D-9D54-4A5A-8335-FA2D26E599D8}" dt="2019-06-26T11:04:01.341" v="953" actId="207"/>
        <pc:sldMkLst>
          <pc:docMk/>
          <pc:sldMk cId="2153460254" sldId="409"/>
        </pc:sldMkLst>
        <pc:spChg chg="mod">
          <ac:chgData name="Katie Cockroft" userId="8f30a50e-58ce-4dcf-9d6d-3f5968f31273" providerId="ADAL" clId="{0CA5E95D-9D54-4A5A-8335-FA2D26E599D8}" dt="2019-06-26T11:04:01.341" v="953" actId="207"/>
          <ac:spMkLst>
            <pc:docMk/>
            <pc:sldMk cId="2153460254" sldId="409"/>
            <ac:spMk id="8" creationId="{3142E54B-14BA-4F1B-95A7-45EE29FA76B1}"/>
          </ac:spMkLst>
        </pc:spChg>
        <pc:spChg chg="mod">
          <ac:chgData name="Katie Cockroft" userId="8f30a50e-58ce-4dcf-9d6d-3f5968f31273" providerId="ADAL" clId="{0CA5E95D-9D54-4A5A-8335-FA2D26E599D8}" dt="2019-06-26T11:03:58.411" v="952" actId="207"/>
          <ac:spMkLst>
            <pc:docMk/>
            <pc:sldMk cId="2153460254" sldId="409"/>
            <ac:spMk id="9" creationId="{BE7B5697-5E5D-4D45-A7A3-E607843EBDB2}"/>
          </ac:spMkLst>
        </pc:spChg>
        <pc:spChg chg="mod">
          <ac:chgData name="Katie Cockroft" userId="8f30a50e-58ce-4dcf-9d6d-3f5968f31273" providerId="ADAL" clId="{0CA5E95D-9D54-4A5A-8335-FA2D26E599D8}" dt="2019-06-26T10:52:09.503" v="234" actId="12788"/>
          <ac:spMkLst>
            <pc:docMk/>
            <pc:sldMk cId="2153460254" sldId="409"/>
            <ac:spMk id="10" creationId="{4AA5F537-21BC-45AA-98F3-4A74EF4FC620}"/>
          </ac:spMkLst>
        </pc:spChg>
        <pc:spChg chg="add mod">
          <ac:chgData name="Katie Cockroft" userId="8f30a50e-58ce-4dcf-9d6d-3f5968f31273" providerId="ADAL" clId="{0CA5E95D-9D54-4A5A-8335-FA2D26E599D8}" dt="2019-06-26T10:52:09.503" v="234" actId="12788"/>
          <ac:spMkLst>
            <pc:docMk/>
            <pc:sldMk cId="2153460254" sldId="409"/>
            <ac:spMk id="15" creationId="{FA5580B3-627D-4B3E-B916-196026DA0CD3}"/>
          </ac:spMkLst>
        </pc:spChg>
        <pc:spChg chg="add mod">
          <ac:chgData name="Katie Cockroft" userId="8f30a50e-58ce-4dcf-9d6d-3f5968f31273" providerId="ADAL" clId="{0CA5E95D-9D54-4A5A-8335-FA2D26E599D8}" dt="2019-06-26T10:52:03.327" v="233" actId="113"/>
          <ac:spMkLst>
            <pc:docMk/>
            <pc:sldMk cId="2153460254" sldId="409"/>
            <ac:spMk id="16" creationId="{75A08B75-4E98-4485-8B00-0E3D3572DD94}"/>
          </ac:spMkLst>
        </pc:spChg>
      </pc:sldChg>
      <pc:sldChg chg="modSp add">
        <pc:chgData name="Katie Cockroft" userId="8f30a50e-58ce-4dcf-9d6d-3f5968f31273" providerId="ADAL" clId="{0CA5E95D-9D54-4A5A-8335-FA2D26E599D8}" dt="2019-06-26T11:04:23.651" v="963" actId="207"/>
        <pc:sldMkLst>
          <pc:docMk/>
          <pc:sldMk cId="4250537670" sldId="410"/>
        </pc:sldMkLst>
        <pc:spChg chg="mod">
          <ac:chgData name="Katie Cockroft" userId="8f30a50e-58ce-4dcf-9d6d-3f5968f31273" providerId="ADAL" clId="{0CA5E95D-9D54-4A5A-8335-FA2D26E599D8}" dt="2019-06-26T11:04:23.651" v="963" actId="207"/>
          <ac:spMkLst>
            <pc:docMk/>
            <pc:sldMk cId="4250537670" sldId="410"/>
            <ac:spMk id="9" creationId="{C4805563-1307-4F56-96C1-54388A559E42}"/>
          </ac:spMkLst>
        </pc:spChg>
        <pc:spChg chg="mod">
          <ac:chgData name="Katie Cockroft" userId="8f30a50e-58ce-4dcf-9d6d-3f5968f31273" providerId="ADAL" clId="{0CA5E95D-9D54-4A5A-8335-FA2D26E599D8}" dt="2019-06-26T11:04:20.318" v="962" actId="1037"/>
          <ac:spMkLst>
            <pc:docMk/>
            <pc:sldMk cId="4250537670" sldId="410"/>
            <ac:spMk id="10" creationId="{34E754E9-A1EA-4C28-8FC1-B96EDFBBC0DA}"/>
          </ac:spMkLst>
        </pc:spChg>
        <pc:graphicFrameChg chg="modGraphic">
          <ac:chgData name="Katie Cockroft" userId="8f30a50e-58ce-4dcf-9d6d-3f5968f31273" providerId="ADAL" clId="{0CA5E95D-9D54-4A5A-8335-FA2D26E599D8}" dt="2019-06-26T10:53:15.152" v="257" actId="207"/>
          <ac:graphicFrameMkLst>
            <pc:docMk/>
            <pc:sldMk cId="4250537670" sldId="410"/>
            <ac:graphicFrameMk id="6" creationId="{F2C95564-1BC1-49B2-BF24-648D000B743F}"/>
          </ac:graphicFrameMkLst>
        </pc:graphicFrameChg>
      </pc:sldChg>
      <pc:sldChg chg="addSp modSp add">
        <pc:chgData name="Katie Cockroft" userId="8f30a50e-58ce-4dcf-9d6d-3f5968f31273" providerId="ADAL" clId="{0CA5E95D-9D54-4A5A-8335-FA2D26E599D8}" dt="2019-06-26T10:55:55.408" v="369" actId="1035"/>
        <pc:sldMkLst>
          <pc:docMk/>
          <pc:sldMk cId="1162732463" sldId="411"/>
        </pc:sldMkLst>
        <pc:spChg chg="mod">
          <ac:chgData name="Katie Cockroft" userId="8f30a50e-58ce-4dcf-9d6d-3f5968f31273" providerId="ADAL" clId="{0CA5E95D-9D54-4A5A-8335-FA2D26E599D8}" dt="2019-06-26T10:55:55.408" v="369" actId="1035"/>
          <ac:spMkLst>
            <pc:docMk/>
            <pc:sldMk cId="1162732463" sldId="411"/>
            <ac:spMk id="12" creationId="{1C5E9848-6481-486C-BAA3-1F1CBD516B89}"/>
          </ac:spMkLst>
        </pc:spChg>
        <pc:cxnChg chg="add mod">
          <ac:chgData name="Katie Cockroft" userId="8f30a50e-58ce-4dcf-9d6d-3f5968f31273" providerId="ADAL" clId="{0CA5E95D-9D54-4A5A-8335-FA2D26E599D8}" dt="2019-06-26T10:55:43.933" v="358" actId="14100"/>
          <ac:cxnSpMkLst>
            <pc:docMk/>
            <pc:sldMk cId="1162732463" sldId="411"/>
            <ac:cxnSpMk id="16" creationId="{42136DB9-D0EB-42EC-92C8-BB28DF3C5DD8}"/>
          </ac:cxnSpMkLst>
        </pc:cxnChg>
        <pc:cxnChg chg="add mod">
          <ac:chgData name="Katie Cockroft" userId="8f30a50e-58ce-4dcf-9d6d-3f5968f31273" providerId="ADAL" clId="{0CA5E95D-9D54-4A5A-8335-FA2D26E599D8}" dt="2019-06-26T10:55:35.321" v="354" actId="14100"/>
          <ac:cxnSpMkLst>
            <pc:docMk/>
            <pc:sldMk cId="1162732463" sldId="411"/>
            <ac:cxnSpMk id="17" creationId="{6D2037B1-E58E-43B7-9BE0-126FBE934F1A}"/>
          </ac:cxnSpMkLst>
        </pc:cxnChg>
        <pc:cxnChg chg="add mod">
          <ac:chgData name="Katie Cockroft" userId="8f30a50e-58ce-4dcf-9d6d-3f5968f31273" providerId="ADAL" clId="{0CA5E95D-9D54-4A5A-8335-FA2D26E599D8}" dt="2019-06-26T10:55:38.886" v="356" actId="14100"/>
          <ac:cxnSpMkLst>
            <pc:docMk/>
            <pc:sldMk cId="1162732463" sldId="411"/>
            <ac:cxnSpMk id="18" creationId="{AB5365DE-F6C5-4172-A1D8-E8BEFF995B18}"/>
          </ac:cxnSpMkLst>
        </pc:cxnChg>
      </pc:sldChg>
      <pc:sldChg chg="addSp modSp add">
        <pc:chgData name="Katie Cockroft" userId="8f30a50e-58ce-4dcf-9d6d-3f5968f31273" providerId="ADAL" clId="{0CA5E95D-9D54-4A5A-8335-FA2D26E599D8}" dt="2019-06-26T10:57:32.055" v="534" actId="1036"/>
        <pc:sldMkLst>
          <pc:docMk/>
          <pc:sldMk cId="2538058291" sldId="412"/>
        </pc:sldMkLst>
        <pc:cxnChg chg="add mod">
          <ac:chgData name="Katie Cockroft" userId="8f30a50e-58ce-4dcf-9d6d-3f5968f31273" providerId="ADAL" clId="{0CA5E95D-9D54-4A5A-8335-FA2D26E599D8}" dt="2019-06-26T10:57:25.173" v="496" actId="1035"/>
          <ac:cxnSpMkLst>
            <pc:docMk/>
            <pc:sldMk cId="2538058291" sldId="412"/>
            <ac:cxnSpMk id="11" creationId="{FC1E2D27-0021-4069-A209-6005632AA92A}"/>
          </ac:cxnSpMkLst>
        </pc:cxnChg>
        <pc:cxnChg chg="add mod">
          <ac:chgData name="Katie Cockroft" userId="8f30a50e-58ce-4dcf-9d6d-3f5968f31273" providerId="ADAL" clId="{0CA5E95D-9D54-4A5A-8335-FA2D26E599D8}" dt="2019-06-26T10:57:32.055" v="534" actId="1036"/>
          <ac:cxnSpMkLst>
            <pc:docMk/>
            <pc:sldMk cId="2538058291" sldId="412"/>
            <ac:cxnSpMk id="12" creationId="{37940D3C-47E1-4FBF-A801-C680C253EFAA}"/>
          </ac:cxnSpMkLst>
        </pc:cxnChg>
      </pc:sldChg>
      <pc:sldChg chg="addSp modSp add">
        <pc:chgData name="Katie Cockroft" userId="8f30a50e-58ce-4dcf-9d6d-3f5968f31273" providerId="ADAL" clId="{0CA5E95D-9D54-4A5A-8335-FA2D26E599D8}" dt="2019-06-26T11:07:56.001" v="1107" actId="20577"/>
        <pc:sldMkLst>
          <pc:docMk/>
          <pc:sldMk cId="1349135771" sldId="413"/>
        </pc:sldMkLst>
        <pc:spChg chg="mod">
          <ac:chgData name="Katie Cockroft" userId="8f30a50e-58ce-4dcf-9d6d-3f5968f31273" providerId="ADAL" clId="{0CA5E95D-9D54-4A5A-8335-FA2D26E599D8}" dt="2019-06-26T10:59:35.796" v="623" actId="207"/>
          <ac:spMkLst>
            <pc:docMk/>
            <pc:sldMk cId="1349135771" sldId="413"/>
            <ac:spMk id="8" creationId="{5FB7636B-786E-4FCA-82E4-037E2C8AEFCA}"/>
          </ac:spMkLst>
        </pc:spChg>
        <pc:spChg chg="mod">
          <ac:chgData name="Katie Cockroft" userId="8f30a50e-58ce-4dcf-9d6d-3f5968f31273" providerId="ADAL" clId="{0CA5E95D-9D54-4A5A-8335-FA2D26E599D8}" dt="2019-06-26T10:59:51.303" v="626" actId="207"/>
          <ac:spMkLst>
            <pc:docMk/>
            <pc:sldMk cId="1349135771" sldId="413"/>
            <ac:spMk id="9" creationId="{426ED05F-7C51-4768-BA13-718FA535D054}"/>
          </ac:spMkLst>
        </pc:spChg>
        <pc:spChg chg="add mod">
          <ac:chgData name="Katie Cockroft" userId="8f30a50e-58ce-4dcf-9d6d-3f5968f31273" providerId="ADAL" clId="{0CA5E95D-9D54-4A5A-8335-FA2D26E599D8}" dt="2019-06-26T10:59:28.724" v="622" actId="1037"/>
          <ac:spMkLst>
            <pc:docMk/>
            <pc:sldMk cId="1349135771" sldId="413"/>
            <ac:spMk id="13" creationId="{35059ED5-B25B-4DAC-82CE-589554FB326D}"/>
          </ac:spMkLst>
        </pc:spChg>
        <pc:spChg chg="mod">
          <ac:chgData name="Katie Cockroft" userId="8f30a50e-58ce-4dcf-9d6d-3f5968f31273" providerId="ADAL" clId="{0CA5E95D-9D54-4A5A-8335-FA2D26E599D8}" dt="2019-06-26T11:07:56.001" v="1107" actId="20577"/>
          <ac:spMkLst>
            <pc:docMk/>
            <pc:sldMk cId="1349135771" sldId="413"/>
            <ac:spMk id="19" creationId="{5252A847-DE45-4FA3-A1F8-EEBEB845FF8E}"/>
          </ac:spMkLst>
        </pc:spChg>
      </pc:sldChg>
      <pc:sldChg chg="addSp modSp add">
        <pc:chgData name="Katie Cockroft" userId="8f30a50e-58ce-4dcf-9d6d-3f5968f31273" providerId="ADAL" clId="{0CA5E95D-9D54-4A5A-8335-FA2D26E599D8}" dt="2019-06-26T11:08:41.421" v="1289" actId="20577"/>
        <pc:sldMkLst>
          <pc:docMk/>
          <pc:sldMk cId="3292627423" sldId="414"/>
        </pc:sldMkLst>
        <pc:spChg chg="mod">
          <ac:chgData name="Katie Cockroft" userId="8f30a50e-58ce-4dcf-9d6d-3f5968f31273" providerId="ADAL" clId="{0CA5E95D-9D54-4A5A-8335-FA2D26E599D8}" dt="2019-06-26T11:03:40.943" v="947" actId="207"/>
          <ac:spMkLst>
            <pc:docMk/>
            <pc:sldMk cId="3292627423" sldId="414"/>
            <ac:spMk id="12" creationId="{D1212EE4-AFF2-4A2F-BC53-EA276CC9D1B9}"/>
          </ac:spMkLst>
        </pc:spChg>
        <pc:spChg chg="mod">
          <ac:chgData name="Katie Cockroft" userId="8f30a50e-58ce-4dcf-9d6d-3f5968f31273" providerId="ADAL" clId="{0CA5E95D-9D54-4A5A-8335-FA2D26E599D8}" dt="2019-06-26T11:03:36.517" v="946" actId="207"/>
          <ac:spMkLst>
            <pc:docMk/>
            <pc:sldMk cId="3292627423" sldId="414"/>
            <ac:spMk id="13" creationId="{CBA869E5-416B-4247-8785-F043EE5C0C15}"/>
          </ac:spMkLst>
        </pc:spChg>
        <pc:spChg chg="mod">
          <ac:chgData name="Katie Cockroft" userId="8f30a50e-58ce-4dcf-9d6d-3f5968f31273" providerId="ADAL" clId="{0CA5E95D-9D54-4A5A-8335-FA2D26E599D8}" dt="2019-06-26T11:03:44.083" v="948" actId="207"/>
          <ac:spMkLst>
            <pc:docMk/>
            <pc:sldMk cId="3292627423" sldId="414"/>
            <ac:spMk id="14" creationId="{9990516C-3B89-42D7-AD55-0641B1DC6422}"/>
          </ac:spMkLst>
        </pc:spChg>
        <pc:spChg chg="add mod">
          <ac:chgData name="Katie Cockroft" userId="8f30a50e-58ce-4dcf-9d6d-3f5968f31273" providerId="ADAL" clId="{0CA5E95D-9D54-4A5A-8335-FA2D26E599D8}" dt="2019-06-26T11:03:30.576" v="945" actId="1035"/>
          <ac:spMkLst>
            <pc:docMk/>
            <pc:sldMk cId="3292627423" sldId="414"/>
            <ac:spMk id="16" creationId="{DDC7FD69-691A-42B9-8012-BC0CD753101B}"/>
          </ac:spMkLst>
        </pc:spChg>
        <pc:spChg chg="mod">
          <ac:chgData name="Katie Cockroft" userId="8f30a50e-58ce-4dcf-9d6d-3f5968f31273" providerId="ADAL" clId="{0CA5E95D-9D54-4A5A-8335-FA2D26E599D8}" dt="2019-06-26T11:08:41.421" v="1289" actId="20577"/>
          <ac:spMkLst>
            <pc:docMk/>
            <pc:sldMk cId="3292627423" sldId="414"/>
            <ac:spMk id="19" creationId="{5252A847-DE45-4FA3-A1F8-EEBEB845FF8E}"/>
          </ac:spMkLst>
        </pc:spChg>
      </pc:sldChg>
      <pc:sldChg chg="addSp delSp modSp add">
        <pc:chgData name="Katie Cockroft" userId="8f30a50e-58ce-4dcf-9d6d-3f5968f31273" providerId="ADAL" clId="{0CA5E95D-9D54-4A5A-8335-FA2D26E599D8}" dt="2019-06-26T11:40:49.813" v="1293"/>
        <pc:sldMkLst>
          <pc:docMk/>
          <pc:sldMk cId="652683280" sldId="415"/>
        </pc:sldMkLst>
        <pc:spChg chg="mod">
          <ac:chgData name="Katie Cockroft" userId="8f30a50e-58ce-4dcf-9d6d-3f5968f31273" providerId="ADAL" clId="{0CA5E95D-9D54-4A5A-8335-FA2D26E599D8}" dt="2019-06-26T11:06:26.887" v="1010" actId="207"/>
          <ac:spMkLst>
            <pc:docMk/>
            <pc:sldMk cId="652683280" sldId="415"/>
            <ac:spMk id="6" creationId="{AF333181-F5B2-45DC-86D1-04F128BC2AF0}"/>
          </ac:spMkLst>
        </pc:spChg>
        <pc:spChg chg="mod">
          <ac:chgData name="Katie Cockroft" userId="8f30a50e-58ce-4dcf-9d6d-3f5968f31273" providerId="ADAL" clId="{0CA5E95D-9D54-4A5A-8335-FA2D26E599D8}" dt="2019-06-26T11:06:26.887" v="1010" actId="207"/>
          <ac:spMkLst>
            <pc:docMk/>
            <pc:sldMk cId="652683280" sldId="415"/>
            <ac:spMk id="7" creationId="{1262FF09-E0D5-47B2-B215-62577E6DCF62}"/>
          </ac:spMkLst>
        </pc:spChg>
        <pc:spChg chg="mod">
          <ac:chgData name="Katie Cockroft" userId="8f30a50e-58ce-4dcf-9d6d-3f5968f31273" providerId="ADAL" clId="{0CA5E95D-9D54-4A5A-8335-FA2D26E599D8}" dt="2019-06-26T11:06:26.887" v="1010" actId="207"/>
          <ac:spMkLst>
            <pc:docMk/>
            <pc:sldMk cId="652683280" sldId="415"/>
            <ac:spMk id="8" creationId="{4150F1E2-F6AC-4A0A-B4FF-89C0869F6FAE}"/>
          </ac:spMkLst>
        </pc:spChg>
        <pc:spChg chg="mod">
          <ac:chgData name="Katie Cockroft" userId="8f30a50e-58ce-4dcf-9d6d-3f5968f31273" providerId="ADAL" clId="{0CA5E95D-9D54-4A5A-8335-FA2D26E599D8}" dt="2019-06-26T11:06:26.887" v="1010" actId="207"/>
          <ac:spMkLst>
            <pc:docMk/>
            <pc:sldMk cId="652683280" sldId="415"/>
            <ac:spMk id="9" creationId="{06A60D2F-0463-4BFA-A585-920AADA53F9C}"/>
          </ac:spMkLst>
        </pc:spChg>
        <pc:spChg chg="add mod">
          <ac:chgData name="Katie Cockroft" userId="8f30a50e-58ce-4dcf-9d6d-3f5968f31273" providerId="ADAL" clId="{0CA5E95D-9D54-4A5A-8335-FA2D26E599D8}" dt="2019-06-26T11:06:20.902" v="1009" actId="1036"/>
          <ac:spMkLst>
            <pc:docMk/>
            <pc:sldMk cId="652683280" sldId="415"/>
            <ac:spMk id="14" creationId="{67B10FCA-BDF1-4FD1-88B6-B8E796172897}"/>
          </ac:spMkLst>
        </pc:spChg>
        <pc:spChg chg="add mod">
          <ac:chgData name="Katie Cockroft" userId="8f30a50e-58ce-4dcf-9d6d-3f5968f31273" providerId="ADAL" clId="{0CA5E95D-9D54-4A5A-8335-FA2D26E599D8}" dt="2019-06-26T11:06:11.741" v="1002" actId="1035"/>
          <ac:spMkLst>
            <pc:docMk/>
            <pc:sldMk cId="652683280" sldId="415"/>
            <ac:spMk id="15" creationId="{521F2F28-E4ED-43BF-A69D-BB8D55D690CC}"/>
          </ac:spMkLst>
        </pc:spChg>
        <pc:spChg chg="add mod">
          <ac:chgData name="Katie Cockroft" userId="8f30a50e-58ce-4dcf-9d6d-3f5968f31273" providerId="ADAL" clId="{0CA5E95D-9D54-4A5A-8335-FA2D26E599D8}" dt="2019-06-26T11:06:07.605" v="997" actId="207"/>
          <ac:spMkLst>
            <pc:docMk/>
            <pc:sldMk cId="652683280" sldId="415"/>
            <ac:spMk id="16" creationId="{8504DE0C-3813-445A-8BF2-7DDE986C4838}"/>
          </ac:spMkLst>
        </pc:spChg>
        <pc:spChg chg="add mod">
          <ac:chgData name="Katie Cockroft" userId="8f30a50e-58ce-4dcf-9d6d-3f5968f31273" providerId="ADAL" clId="{0CA5E95D-9D54-4A5A-8335-FA2D26E599D8}" dt="2019-06-26T11:05:45.016" v="987" actId="571"/>
          <ac:spMkLst>
            <pc:docMk/>
            <pc:sldMk cId="652683280" sldId="415"/>
            <ac:spMk id="17" creationId="{B4A81EE0-D4F3-48CC-B37A-48316B67C685}"/>
          </ac:spMkLst>
        </pc:spChg>
        <pc:spChg chg="add mod">
          <ac:chgData name="Katie Cockroft" userId="8f30a50e-58ce-4dcf-9d6d-3f5968f31273" providerId="ADAL" clId="{0CA5E95D-9D54-4A5A-8335-FA2D26E599D8}" dt="2019-06-26T11:05:45.016" v="987" actId="571"/>
          <ac:spMkLst>
            <pc:docMk/>
            <pc:sldMk cId="652683280" sldId="415"/>
            <ac:spMk id="18" creationId="{ED7E3299-F424-4222-9770-8B4CBF4436AF}"/>
          </ac:spMkLst>
        </pc:spChg>
        <pc:spChg chg="add mod">
          <ac:chgData name="Katie Cockroft" userId="8f30a50e-58ce-4dcf-9d6d-3f5968f31273" providerId="ADAL" clId="{0CA5E95D-9D54-4A5A-8335-FA2D26E599D8}" dt="2019-06-26T11:05:47.701" v="989" actId="571"/>
          <ac:spMkLst>
            <pc:docMk/>
            <pc:sldMk cId="652683280" sldId="415"/>
            <ac:spMk id="20" creationId="{19A50DD3-459D-458A-A71D-A5F548186914}"/>
          </ac:spMkLst>
        </pc:spChg>
        <pc:spChg chg="add mod">
          <ac:chgData name="Katie Cockroft" userId="8f30a50e-58ce-4dcf-9d6d-3f5968f31273" providerId="ADAL" clId="{0CA5E95D-9D54-4A5A-8335-FA2D26E599D8}" dt="2019-06-26T11:05:47.701" v="989" actId="571"/>
          <ac:spMkLst>
            <pc:docMk/>
            <pc:sldMk cId="652683280" sldId="415"/>
            <ac:spMk id="21" creationId="{F39EEEE4-FC50-4AEC-862B-A415293E429F}"/>
          </ac:spMkLst>
        </pc:spChg>
        <pc:spChg chg="add mod">
          <ac:chgData name="Katie Cockroft" userId="8f30a50e-58ce-4dcf-9d6d-3f5968f31273" providerId="ADAL" clId="{0CA5E95D-9D54-4A5A-8335-FA2D26E599D8}" dt="2019-06-26T11:06:07.605" v="997" actId="207"/>
          <ac:spMkLst>
            <pc:docMk/>
            <pc:sldMk cId="652683280" sldId="415"/>
            <ac:spMk id="22" creationId="{23806AAD-3B35-401A-BFCA-2BD19E59AFF1}"/>
          </ac:spMkLst>
        </pc:spChg>
        <pc:grpChg chg="del">
          <ac:chgData name="Katie Cockroft" userId="8f30a50e-58ce-4dcf-9d6d-3f5968f31273" providerId="ADAL" clId="{0CA5E95D-9D54-4A5A-8335-FA2D26E599D8}" dt="2019-06-26T11:40:49.252" v="1292" actId="478"/>
          <ac:grpSpMkLst>
            <pc:docMk/>
            <pc:sldMk cId="652683280" sldId="415"/>
            <ac:grpSpMk id="11" creationId="{B155637C-85BF-485E-B988-CFFD00E9BC44}"/>
          </ac:grpSpMkLst>
        </pc:grpChg>
        <pc:grpChg chg="add">
          <ac:chgData name="Katie Cockroft" userId="8f30a50e-58ce-4dcf-9d6d-3f5968f31273" providerId="ADAL" clId="{0CA5E95D-9D54-4A5A-8335-FA2D26E599D8}" dt="2019-06-26T11:40:49.813" v="1293"/>
          <ac:grpSpMkLst>
            <pc:docMk/>
            <pc:sldMk cId="652683280" sldId="415"/>
            <ac:grpSpMk id="17" creationId="{8B5C680A-DAD1-4E20-AAB1-9CEEA2F0BDC6}"/>
          </ac:grpSpMkLst>
        </pc:grpChg>
      </pc:sldChg>
      <pc:sldChg chg="modSp add">
        <pc:chgData name="Katie Cockroft" userId="8f30a50e-58ce-4dcf-9d6d-3f5968f31273" providerId="ADAL" clId="{0CA5E95D-9D54-4A5A-8335-FA2D26E599D8}" dt="2019-06-26T11:07:54.524" v="1106" actId="20577"/>
        <pc:sldMkLst>
          <pc:docMk/>
          <pc:sldMk cId="2061076476" sldId="416"/>
        </pc:sldMkLst>
        <pc:spChg chg="mod">
          <ac:chgData name="Katie Cockroft" userId="8f30a50e-58ce-4dcf-9d6d-3f5968f31273" providerId="ADAL" clId="{0CA5E95D-9D54-4A5A-8335-FA2D26E599D8}" dt="2019-06-26T11:07:54.524" v="1106" actId="20577"/>
          <ac:spMkLst>
            <pc:docMk/>
            <pc:sldMk cId="2061076476" sldId="416"/>
            <ac:spMk id="19" creationId="{5252A847-DE45-4FA3-A1F8-EEBEB845FF8E}"/>
          </ac:spMkLst>
        </pc:spChg>
      </pc:sldChg>
      <pc:sldChg chg="modSp add">
        <pc:chgData name="Katie Cockroft" userId="8f30a50e-58ce-4dcf-9d6d-3f5968f31273" providerId="ADAL" clId="{0CA5E95D-9D54-4A5A-8335-FA2D26E599D8}" dt="2019-06-26T11:08:39.455" v="1288" actId="20577"/>
        <pc:sldMkLst>
          <pc:docMk/>
          <pc:sldMk cId="2882772670" sldId="417"/>
        </pc:sldMkLst>
        <pc:spChg chg="mod">
          <ac:chgData name="Katie Cockroft" userId="8f30a50e-58ce-4dcf-9d6d-3f5968f31273" providerId="ADAL" clId="{0CA5E95D-9D54-4A5A-8335-FA2D26E599D8}" dt="2019-06-26T11:08:39.455" v="1288" actId="20577"/>
          <ac:spMkLst>
            <pc:docMk/>
            <pc:sldMk cId="2882772670" sldId="417"/>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12/07/2019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12/07/2019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12/07/2019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12/07/2019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12/07/2019</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dirty="0"/>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writing-book-year-1-ready-write-free-resource-pack" TargetMode="External"/><Relationship Id="rId2" Type="http://schemas.openxmlformats.org/officeDocument/2006/relationships/hyperlink" Target="https://classroomsecrets.co.uk/search/?fwp_topic=gps-scheme-of-work"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93425957-2505-49CE-A226-7C67A144B0AB}"/>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A582B7CC-8700-4A17-8B52-047606887E3E}"/>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77547"/>
            <a:ext cx="7557025" cy="2272683"/>
          </a:xfrm>
          <a:prstGeom prst="rect">
            <a:avLst/>
          </a:prstGeom>
        </p:spPr>
      </p:pic>
    </p:spTree>
    <p:extLst>
      <p:ext uri="{BB962C8B-B14F-4D97-AF65-F5344CB8AC3E}">
        <p14:creationId xmlns:p14="http://schemas.microsoft.com/office/powerpoint/2010/main" val="1540912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Would you write the next word ‘part’ on the same line or a new line? Circle your answer. </a:t>
            </a:r>
          </a:p>
          <a:p>
            <a:endParaRPr lang="en-GB" sz="2400" dirty="0">
              <a:solidFill>
                <a:schemeClr val="tx1"/>
              </a:solidFill>
              <a:latin typeface="SassoonCRInfantMedium" panose="02000603020000020003" pitchFamily="2" charset="0"/>
            </a:endParaRPr>
          </a:p>
        </p:txBody>
      </p:sp>
      <p:cxnSp>
        <p:nvCxnSpPr>
          <p:cNvPr id="8" name="Straight Connector 7">
            <a:extLst>
              <a:ext uri="{FF2B5EF4-FFF2-40B4-BE49-F238E27FC236}">
                <a16:creationId xmlns:a16="http://schemas.microsoft.com/office/drawing/2014/main" id="{B5471C14-A8A0-48B4-8182-B881AA6318CE}"/>
              </a:ext>
            </a:extLst>
          </p:cNvPr>
          <p:cNvCxnSpPr/>
          <p:nvPr/>
        </p:nvCxnSpPr>
        <p:spPr>
          <a:xfrm>
            <a:off x="2791327" y="2624916"/>
            <a:ext cx="3484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4805563-1307-4F56-96C1-54388A559E42}"/>
              </a:ext>
            </a:extLst>
          </p:cNvPr>
          <p:cNvSpPr txBox="1"/>
          <p:nvPr/>
        </p:nvSpPr>
        <p:spPr>
          <a:xfrm>
            <a:off x="2720276" y="2274221"/>
            <a:ext cx="3703447" cy="461665"/>
          </a:xfrm>
          <a:prstGeom prst="rect">
            <a:avLst/>
          </a:prstGeom>
          <a:noFill/>
        </p:spPr>
        <p:txBody>
          <a:bodyPr wrap="square" rtlCol="0">
            <a:spAutoFit/>
          </a:bodyPr>
          <a:lstStyle/>
          <a:p>
            <a:r>
              <a:rPr lang="en-GB" sz="2400" b="1" dirty="0">
                <a:solidFill>
                  <a:schemeClr val="bg1">
                    <a:lumMod val="65000"/>
                  </a:schemeClr>
                </a:solidFill>
                <a:latin typeface="Century Gothic" panose="020B0502020202020204" pitchFamily="34" charset="0"/>
              </a:rPr>
              <a:t>part   </a:t>
            </a:r>
            <a:r>
              <a:rPr lang="en-GB" sz="2400" b="1" dirty="0" err="1">
                <a:solidFill>
                  <a:schemeClr val="bg1">
                    <a:lumMod val="65000"/>
                  </a:schemeClr>
                </a:solidFill>
                <a:latin typeface="Century Gothic" panose="020B0502020202020204" pitchFamily="34" charset="0"/>
              </a:rPr>
              <a:t>part</a:t>
            </a:r>
            <a:r>
              <a:rPr lang="en-GB" sz="2400" b="1" dirty="0">
                <a:solidFill>
                  <a:schemeClr val="bg1">
                    <a:lumMod val="65000"/>
                  </a:schemeClr>
                </a:solidFill>
                <a:latin typeface="Century Gothic" panose="020B0502020202020204" pitchFamily="34" charset="0"/>
              </a:rPr>
              <a:t>   </a:t>
            </a:r>
            <a:r>
              <a:rPr lang="en-GB" sz="2400" b="1" dirty="0" err="1">
                <a:solidFill>
                  <a:schemeClr val="bg1">
                    <a:lumMod val="65000"/>
                  </a:schemeClr>
                </a:solidFill>
                <a:latin typeface="Century Gothic" panose="020B0502020202020204" pitchFamily="34" charset="0"/>
              </a:rPr>
              <a:t>part</a:t>
            </a:r>
            <a:r>
              <a:rPr lang="en-GB" sz="2400" b="1" dirty="0">
                <a:solidFill>
                  <a:schemeClr val="bg1">
                    <a:lumMod val="65000"/>
                  </a:schemeClr>
                </a:solidFill>
                <a:latin typeface="Century Gothic" panose="020B0502020202020204" pitchFamily="34" charset="0"/>
              </a:rPr>
              <a:t>   </a:t>
            </a:r>
            <a:r>
              <a:rPr lang="en-GB" sz="2400" b="1" dirty="0" err="1">
                <a:solidFill>
                  <a:schemeClr val="bg1">
                    <a:lumMod val="65000"/>
                  </a:schemeClr>
                </a:solidFill>
                <a:latin typeface="Century Gothic" panose="020B0502020202020204" pitchFamily="34" charset="0"/>
              </a:rPr>
              <a:t>part</a:t>
            </a:r>
            <a:r>
              <a:rPr lang="en-GB" sz="2400" b="1" dirty="0">
                <a:solidFill>
                  <a:schemeClr val="bg1">
                    <a:lumMod val="65000"/>
                  </a:schemeClr>
                </a:solidFill>
                <a:latin typeface="Century Gothic" panose="020B0502020202020204" pitchFamily="34" charset="0"/>
              </a:rPr>
              <a:t>    </a:t>
            </a:r>
          </a:p>
        </p:txBody>
      </p:sp>
      <p:sp>
        <p:nvSpPr>
          <p:cNvPr id="10" name="TextBox 9">
            <a:extLst>
              <a:ext uri="{FF2B5EF4-FFF2-40B4-BE49-F238E27FC236}">
                <a16:creationId xmlns:a16="http://schemas.microsoft.com/office/drawing/2014/main" id="{34E754E9-A1EA-4C28-8FC1-B96EDFBBC0DA}"/>
              </a:ext>
            </a:extLst>
          </p:cNvPr>
          <p:cNvSpPr txBox="1"/>
          <p:nvPr/>
        </p:nvSpPr>
        <p:spPr>
          <a:xfrm>
            <a:off x="2653135" y="2751834"/>
            <a:ext cx="895350" cy="461665"/>
          </a:xfrm>
          <a:prstGeom prst="rect">
            <a:avLst/>
          </a:prstGeom>
          <a:noFill/>
          <a:ln w="12700">
            <a:noFill/>
          </a:ln>
        </p:spPr>
        <p:txBody>
          <a:bodyPr wrap="square" rtlCol="0" anchor="ctr">
            <a:spAutoFit/>
          </a:bodyPr>
          <a:lstStyle/>
          <a:p>
            <a:pPr algn="ctr"/>
            <a:r>
              <a:rPr lang="en-GB" sz="2400" b="1" dirty="0">
                <a:solidFill>
                  <a:srgbClr val="FF0000"/>
                </a:solidFill>
                <a:latin typeface="Century Gothic" panose="020B0502020202020204" pitchFamily="34" charset="0"/>
              </a:rPr>
              <a:t>part</a:t>
            </a:r>
            <a:r>
              <a:rPr lang="en-GB" sz="2000" b="1" dirty="0">
                <a:solidFill>
                  <a:srgbClr val="FF0000"/>
                </a:solidFill>
                <a:latin typeface="Century Gothic" panose="020B0502020202020204" pitchFamily="34" charset="0"/>
              </a:rPr>
              <a:t> </a:t>
            </a:r>
          </a:p>
        </p:txBody>
      </p:sp>
      <p:cxnSp>
        <p:nvCxnSpPr>
          <p:cNvPr id="11" name="Straight Connector 10">
            <a:extLst>
              <a:ext uri="{FF2B5EF4-FFF2-40B4-BE49-F238E27FC236}">
                <a16:creationId xmlns:a16="http://schemas.microsoft.com/office/drawing/2014/main" id="{9CF32B29-EDF9-404F-9E66-11DCE97B1F0F}"/>
              </a:ext>
            </a:extLst>
          </p:cNvPr>
          <p:cNvCxnSpPr/>
          <p:nvPr/>
        </p:nvCxnSpPr>
        <p:spPr>
          <a:xfrm>
            <a:off x="2791327" y="3105218"/>
            <a:ext cx="34848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87B7832-52F2-44A5-9BD3-FB9DE3D75B27}"/>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384A39F0-B071-431E-B442-AC8C3D4C4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AABAC745-31A7-4584-8F15-249932E3A4D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5" name="Table 14">
            <a:extLst>
              <a:ext uri="{FF2B5EF4-FFF2-40B4-BE49-F238E27FC236}">
                <a16:creationId xmlns:a16="http://schemas.microsoft.com/office/drawing/2014/main" id="{C7F30684-9CE6-4FA0-AA74-C5B4980CAF6E}"/>
              </a:ext>
            </a:extLst>
          </p:cNvPr>
          <p:cNvGraphicFramePr>
            <a:graphicFrameLocks noGrp="1"/>
          </p:cNvGraphicFramePr>
          <p:nvPr>
            <p:extLst>
              <p:ext uri="{D42A27DB-BD31-4B8C-83A1-F6EECF244321}">
                <p14:modId xmlns:p14="http://schemas.microsoft.com/office/powerpoint/2010/main" val="2604276794"/>
              </p:ext>
            </p:extLst>
          </p:nvPr>
        </p:nvGraphicFramePr>
        <p:xfrm>
          <a:off x="1754988" y="3816200"/>
          <a:ext cx="5331691" cy="841845"/>
        </p:xfrm>
        <a:graphic>
          <a:graphicData uri="http://schemas.openxmlformats.org/drawingml/2006/table">
            <a:tbl>
              <a:tblPr firstRow="1" bandRow="1">
                <a:tableStyleId>{5940675A-B579-460E-94D1-54222C63F5DA}</a:tableStyleId>
              </a:tblPr>
              <a:tblGrid>
                <a:gridCol w="1543384">
                  <a:extLst>
                    <a:ext uri="{9D8B030D-6E8A-4147-A177-3AD203B41FA5}">
                      <a16:colId xmlns:a16="http://schemas.microsoft.com/office/drawing/2014/main" val="3132323127"/>
                    </a:ext>
                  </a:extLst>
                </a:gridCol>
                <a:gridCol w="1262769">
                  <a:extLst>
                    <a:ext uri="{9D8B030D-6E8A-4147-A177-3AD203B41FA5}">
                      <a16:colId xmlns:a16="http://schemas.microsoft.com/office/drawing/2014/main" val="4285076252"/>
                    </a:ext>
                  </a:extLst>
                </a:gridCol>
                <a:gridCol w="1262769">
                  <a:extLst>
                    <a:ext uri="{9D8B030D-6E8A-4147-A177-3AD203B41FA5}">
                      <a16:colId xmlns:a16="http://schemas.microsoft.com/office/drawing/2014/main" val="1520993148"/>
                    </a:ext>
                  </a:extLst>
                </a:gridCol>
                <a:gridCol w="1262769">
                  <a:extLst>
                    <a:ext uri="{9D8B030D-6E8A-4147-A177-3AD203B41FA5}">
                      <a16:colId xmlns:a16="http://schemas.microsoft.com/office/drawing/2014/main" val="3830039855"/>
                    </a:ext>
                  </a:extLst>
                </a:gridCol>
              </a:tblGrid>
              <a:tr h="841845">
                <a:tc>
                  <a:txBody>
                    <a:bodyPr/>
                    <a:lstStyle/>
                    <a:p>
                      <a:pPr algn="ctr"/>
                      <a:r>
                        <a:rPr lang="en-GB" sz="2300" b="1" dirty="0">
                          <a:latin typeface="Century Gothic" panose="020B0502020202020204" pitchFamily="34" charset="0"/>
                        </a:rPr>
                        <a:t>Same line</a:t>
                      </a: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New line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0246909"/>
                  </a:ext>
                </a:extLst>
              </a:tr>
            </a:tbl>
          </a:graphicData>
        </a:graphic>
      </p:graphicFrame>
      <p:sp>
        <p:nvSpPr>
          <p:cNvPr id="16" name="Rectangle 15">
            <a:extLst>
              <a:ext uri="{FF2B5EF4-FFF2-40B4-BE49-F238E27FC236}">
                <a16:creationId xmlns:a16="http://schemas.microsoft.com/office/drawing/2014/main" id="{4A156EAE-A90B-4097-BC41-4DF2219DCBC8}"/>
              </a:ext>
            </a:extLst>
          </p:cNvPr>
          <p:cNvSpPr/>
          <p:nvPr/>
        </p:nvSpPr>
        <p:spPr>
          <a:xfrm>
            <a:off x="3755368" y="3915147"/>
            <a:ext cx="631385" cy="631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431927B-2F43-415A-AD2D-D5EA939F7AE5}"/>
              </a:ext>
            </a:extLst>
          </p:cNvPr>
          <p:cNvSpPr/>
          <p:nvPr/>
        </p:nvSpPr>
        <p:spPr>
          <a:xfrm>
            <a:off x="6071440" y="3915147"/>
            <a:ext cx="631385" cy="631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408D7C3-98C5-4654-A700-98F93BF30159}"/>
              </a:ext>
            </a:extLst>
          </p:cNvPr>
          <p:cNvSpPr txBox="1"/>
          <p:nvPr/>
        </p:nvSpPr>
        <p:spPr>
          <a:xfrm>
            <a:off x="6093132" y="3915147"/>
            <a:ext cx="661181" cy="769441"/>
          </a:xfrm>
          <a:prstGeom prst="rect">
            <a:avLst/>
          </a:prstGeom>
          <a:noFill/>
        </p:spPr>
        <p:txBody>
          <a:bodyPr wrap="square" rtlCol="0">
            <a:spAutoFit/>
          </a:bodyPr>
          <a:lstStyle/>
          <a:p>
            <a:r>
              <a:rPr lang="en-GB" sz="4400" b="1" dirty="0">
                <a:solidFill>
                  <a:srgbClr val="FF0000"/>
                </a:solidFill>
                <a:sym typeface="Wingdings" panose="05000000000000000000" pitchFamily="2" charset="2"/>
              </a:rPr>
              <a:t></a:t>
            </a:r>
            <a:endParaRPr lang="en-GB" sz="4400" b="1" dirty="0">
              <a:solidFill>
                <a:srgbClr val="FF0000"/>
              </a:solidFill>
            </a:endParaRPr>
          </a:p>
        </p:txBody>
      </p:sp>
    </p:spTree>
    <p:extLst>
      <p:ext uri="{BB962C8B-B14F-4D97-AF65-F5344CB8AC3E}">
        <p14:creationId xmlns:p14="http://schemas.microsoft.com/office/powerpoint/2010/main" val="425053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descriptions to the words written by the margins. </a:t>
            </a:r>
          </a:p>
          <a:p>
            <a:pPr algn="ctr"/>
            <a:endParaRPr lang="en-GB" sz="2000" u="sng" dirty="0">
              <a:solidFill>
                <a:schemeClr val="bg2">
                  <a:lumMod val="50000"/>
                </a:schemeClr>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p:txBody>
      </p:sp>
      <p:graphicFrame>
        <p:nvGraphicFramePr>
          <p:cNvPr id="6" name="Table 5">
            <a:extLst>
              <a:ext uri="{FF2B5EF4-FFF2-40B4-BE49-F238E27FC236}">
                <a16:creationId xmlns:a16="http://schemas.microsoft.com/office/drawing/2014/main" id="{6E275397-73E2-4A5C-9B4F-6065BA4C3AE2}"/>
              </a:ext>
            </a:extLst>
          </p:cNvPr>
          <p:cNvGraphicFramePr>
            <a:graphicFrameLocks noGrp="1"/>
          </p:cNvGraphicFramePr>
          <p:nvPr>
            <p:extLst>
              <p:ext uri="{D42A27DB-BD31-4B8C-83A1-F6EECF244321}">
                <p14:modId xmlns:p14="http://schemas.microsoft.com/office/powerpoint/2010/main" val="3092911183"/>
              </p:ext>
            </p:extLst>
          </p:nvPr>
        </p:nvGraphicFramePr>
        <p:xfrm>
          <a:off x="1867699" y="1787869"/>
          <a:ext cx="1844158" cy="73152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275822">
                  <a:extLst>
                    <a:ext uri="{9D8B030D-6E8A-4147-A177-3AD203B41FA5}">
                      <a16:colId xmlns:a16="http://schemas.microsoft.com/office/drawing/2014/main" val="2033293953"/>
                    </a:ext>
                  </a:extLst>
                </a:gridCol>
                <a:gridCol w="1568336">
                  <a:extLst>
                    <a:ext uri="{9D8B030D-6E8A-4147-A177-3AD203B41FA5}">
                      <a16:colId xmlns:a16="http://schemas.microsoft.com/office/drawing/2014/main" val="953101622"/>
                    </a:ext>
                  </a:extLst>
                </a:gridCol>
              </a:tblGrid>
              <a:tr h="585216">
                <a:tc>
                  <a:txBody>
                    <a:bodyPr/>
                    <a:lstStyle/>
                    <a:p>
                      <a:pPr algn="ctr"/>
                      <a:endParaRPr lang="en-GB" sz="20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757337"/>
                  </a:ext>
                </a:extLst>
              </a:tr>
              <a:tr h="146304">
                <a:tc>
                  <a:txBody>
                    <a:bodyPr/>
                    <a:lstStyle/>
                    <a:p>
                      <a:pPr algn="ctr"/>
                      <a:endParaRPr lang="en-GB" sz="5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graphicFrame>
        <p:nvGraphicFramePr>
          <p:cNvPr id="7" name="Table 6">
            <a:extLst>
              <a:ext uri="{FF2B5EF4-FFF2-40B4-BE49-F238E27FC236}">
                <a16:creationId xmlns:a16="http://schemas.microsoft.com/office/drawing/2014/main" id="{95231981-7292-4AFC-A47B-836ED93B9AFD}"/>
              </a:ext>
            </a:extLst>
          </p:cNvPr>
          <p:cNvGraphicFramePr>
            <a:graphicFrameLocks noGrp="1"/>
          </p:cNvGraphicFramePr>
          <p:nvPr>
            <p:extLst>
              <p:ext uri="{D42A27DB-BD31-4B8C-83A1-F6EECF244321}">
                <p14:modId xmlns:p14="http://schemas.microsoft.com/office/powerpoint/2010/main" val="4166336040"/>
              </p:ext>
            </p:extLst>
          </p:nvPr>
        </p:nvGraphicFramePr>
        <p:xfrm>
          <a:off x="1867699" y="2809921"/>
          <a:ext cx="1844158" cy="73152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275822">
                  <a:extLst>
                    <a:ext uri="{9D8B030D-6E8A-4147-A177-3AD203B41FA5}">
                      <a16:colId xmlns:a16="http://schemas.microsoft.com/office/drawing/2014/main" val="2033293953"/>
                    </a:ext>
                  </a:extLst>
                </a:gridCol>
                <a:gridCol w="1568336">
                  <a:extLst>
                    <a:ext uri="{9D8B030D-6E8A-4147-A177-3AD203B41FA5}">
                      <a16:colId xmlns:a16="http://schemas.microsoft.com/office/drawing/2014/main" val="953101622"/>
                    </a:ext>
                  </a:extLst>
                </a:gridCol>
              </a:tblGrid>
              <a:tr h="561679">
                <a:tc>
                  <a:txBody>
                    <a:bodyPr/>
                    <a:lstStyle/>
                    <a:p>
                      <a:pPr algn="ctr"/>
                      <a:endParaRPr lang="en-GB" sz="9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757337"/>
                  </a:ext>
                </a:extLst>
              </a:tr>
              <a:tr h="169841">
                <a:tc>
                  <a:txBody>
                    <a:bodyPr/>
                    <a:lstStyle/>
                    <a:p>
                      <a:pPr algn="ctr"/>
                      <a:endParaRPr lang="en-GB" sz="5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graphicFrame>
        <p:nvGraphicFramePr>
          <p:cNvPr id="8" name="Table 7">
            <a:extLst>
              <a:ext uri="{FF2B5EF4-FFF2-40B4-BE49-F238E27FC236}">
                <a16:creationId xmlns:a16="http://schemas.microsoft.com/office/drawing/2014/main" id="{9971C363-007D-404E-A1AE-CB85BB5BF335}"/>
              </a:ext>
            </a:extLst>
          </p:cNvPr>
          <p:cNvGraphicFramePr>
            <a:graphicFrameLocks noGrp="1"/>
          </p:cNvGraphicFramePr>
          <p:nvPr>
            <p:extLst>
              <p:ext uri="{D42A27DB-BD31-4B8C-83A1-F6EECF244321}">
                <p14:modId xmlns:p14="http://schemas.microsoft.com/office/powerpoint/2010/main" val="1340792438"/>
              </p:ext>
            </p:extLst>
          </p:nvPr>
        </p:nvGraphicFramePr>
        <p:xfrm>
          <a:off x="1867699" y="3831974"/>
          <a:ext cx="1844158" cy="838711"/>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275822">
                  <a:extLst>
                    <a:ext uri="{9D8B030D-6E8A-4147-A177-3AD203B41FA5}">
                      <a16:colId xmlns:a16="http://schemas.microsoft.com/office/drawing/2014/main" val="2033293953"/>
                    </a:ext>
                  </a:extLst>
                </a:gridCol>
                <a:gridCol w="1568336">
                  <a:extLst>
                    <a:ext uri="{9D8B030D-6E8A-4147-A177-3AD203B41FA5}">
                      <a16:colId xmlns:a16="http://schemas.microsoft.com/office/drawing/2014/main" val="953101622"/>
                    </a:ext>
                  </a:extLst>
                </a:gridCol>
              </a:tblGrid>
              <a:tr h="364280">
                <a:tc>
                  <a:txBody>
                    <a:bodyPr/>
                    <a:lstStyle/>
                    <a:p>
                      <a:pPr algn="ctr"/>
                      <a:endParaRPr lang="en-GB" sz="9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757337"/>
                  </a:ext>
                </a:extLst>
              </a:tr>
              <a:tr h="364280">
                <a:tc>
                  <a:txBody>
                    <a:bodyPr/>
                    <a:lstStyle/>
                    <a:p>
                      <a:pPr algn="ctr"/>
                      <a:endParaRPr lang="en-GB" sz="9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110151">
                <a:tc>
                  <a:txBody>
                    <a:bodyPr/>
                    <a:lstStyle/>
                    <a:p>
                      <a:pPr algn="ctr"/>
                      <a:endParaRPr lang="en-GB" sz="5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graphicFrame>
        <p:nvGraphicFramePr>
          <p:cNvPr id="9" name="Table 8">
            <a:extLst>
              <a:ext uri="{FF2B5EF4-FFF2-40B4-BE49-F238E27FC236}">
                <a16:creationId xmlns:a16="http://schemas.microsoft.com/office/drawing/2014/main" id="{4E89851F-7C7A-4AB6-B75E-B3AB975A56D0}"/>
              </a:ext>
            </a:extLst>
          </p:cNvPr>
          <p:cNvGraphicFramePr>
            <a:graphicFrameLocks noGrp="1"/>
          </p:cNvGraphicFramePr>
          <p:nvPr>
            <p:extLst>
              <p:ext uri="{D42A27DB-BD31-4B8C-83A1-F6EECF244321}">
                <p14:modId xmlns:p14="http://schemas.microsoft.com/office/powerpoint/2010/main" val="3257366580"/>
              </p:ext>
            </p:extLst>
          </p:nvPr>
        </p:nvGraphicFramePr>
        <p:xfrm>
          <a:off x="5426031" y="1787869"/>
          <a:ext cx="1844158" cy="818110"/>
        </p:xfrm>
        <a:graphic>
          <a:graphicData uri="http://schemas.openxmlformats.org/drawingml/2006/table">
            <a:tbl>
              <a:tblPr firstRow="1" bandRow="1">
                <a:tableStyleId>{5940675A-B579-460E-94D1-54222C63F5DA}</a:tableStyleId>
              </a:tblPr>
              <a:tblGrid>
                <a:gridCol w="1844158">
                  <a:extLst>
                    <a:ext uri="{9D8B030D-6E8A-4147-A177-3AD203B41FA5}">
                      <a16:colId xmlns:a16="http://schemas.microsoft.com/office/drawing/2014/main" val="925092483"/>
                    </a:ext>
                  </a:extLst>
                </a:gridCol>
              </a:tblGrid>
              <a:tr h="818110">
                <a:tc>
                  <a:txBody>
                    <a:bodyPr/>
                    <a:lstStyle/>
                    <a:p>
                      <a:pPr algn="ctr"/>
                      <a:r>
                        <a:rPr lang="en-GB" sz="1800" b="1" dirty="0">
                          <a:latin typeface="Century Gothic" panose="020B0502020202020204" pitchFamily="34" charset="0"/>
                        </a:rPr>
                        <a:t>Over the margin</a:t>
                      </a:r>
                    </a:p>
                  </a:txBody>
                  <a:tcPr marL="0" marR="0" marT="0" marB="0" anchor="ctr">
                    <a:solidFill>
                      <a:schemeClr val="bg1"/>
                    </a:solidFill>
                  </a:tcPr>
                </a:tc>
                <a:extLst>
                  <a:ext uri="{0D108BD9-81ED-4DB2-BD59-A6C34878D82A}">
                    <a16:rowId xmlns:a16="http://schemas.microsoft.com/office/drawing/2014/main" val="865137197"/>
                  </a:ext>
                </a:extLst>
              </a:tr>
            </a:tbl>
          </a:graphicData>
        </a:graphic>
      </p:graphicFrame>
      <p:graphicFrame>
        <p:nvGraphicFramePr>
          <p:cNvPr id="10" name="Table 9">
            <a:extLst>
              <a:ext uri="{FF2B5EF4-FFF2-40B4-BE49-F238E27FC236}">
                <a16:creationId xmlns:a16="http://schemas.microsoft.com/office/drawing/2014/main" id="{B887BB88-480D-4671-ABA2-B44DD44F9E60}"/>
              </a:ext>
            </a:extLst>
          </p:cNvPr>
          <p:cNvGraphicFramePr>
            <a:graphicFrameLocks noGrp="1"/>
          </p:cNvGraphicFramePr>
          <p:nvPr>
            <p:extLst>
              <p:ext uri="{D42A27DB-BD31-4B8C-83A1-F6EECF244321}">
                <p14:modId xmlns:p14="http://schemas.microsoft.com/office/powerpoint/2010/main" val="3954509595"/>
              </p:ext>
            </p:extLst>
          </p:nvPr>
        </p:nvGraphicFramePr>
        <p:xfrm>
          <a:off x="5426031" y="2823341"/>
          <a:ext cx="1844158" cy="838712"/>
        </p:xfrm>
        <a:graphic>
          <a:graphicData uri="http://schemas.openxmlformats.org/drawingml/2006/table">
            <a:tbl>
              <a:tblPr firstRow="1" bandRow="1">
                <a:tableStyleId>{5940675A-B579-460E-94D1-54222C63F5DA}</a:tableStyleId>
              </a:tblPr>
              <a:tblGrid>
                <a:gridCol w="1844158">
                  <a:extLst>
                    <a:ext uri="{9D8B030D-6E8A-4147-A177-3AD203B41FA5}">
                      <a16:colId xmlns:a16="http://schemas.microsoft.com/office/drawing/2014/main" val="925092483"/>
                    </a:ext>
                  </a:extLst>
                </a:gridCol>
              </a:tblGrid>
              <a:tr h="838712">
                <a:tc>
                  <a:txBody>
                    <a:bodyPr/>
                    <a:lstStyle/>
                    <a:p>
                      <a:pPr algn="ctr"/>
                      <a:r>
                        <a:rPr lang="en-GB" sz="1800" b="1" dirty="0">
                          <a:latin typeface="Century Gothic" panose="020B0502020202020204" pitchFamily="34" charset="0"/>
                        </a:rPr>
                        <a:t>Slanted away</a:t>
                      </a:r>
                    </a:p>
                  </a:txBody>
                  <a:tcPr marL="0" marR="0" marT="0" marB="0" anchor="ctr">
                    <a:solidFill>
                      <a:schemeClr val="bg1"/>
                    </a:solidFill>
                  </a:tcPr>
                </a:tc>
                <a:extLst>
                  <a:ext uri="{0D108BD9-81ED-4DB2-BD59-A6C34878D82A}">
                    <a16:rowId xmlns:a16="http://schemas.microsoft.com/office/drawing/2014/main" val="865137197"/>
                  </a:ext>
                </a:extLst>
              </a:tr>
            </a:tbl>
          </a:graphicData>
        </a:graphic>
      </p:graphicFrame>
      <p:graphicFrame>
        <p:nvGraphicFramePr>
          <p:cNvPr id="11" name="Table 10">
            <a:extLst>
              <a:ext uri="{FF2B5EF4-FFF2-40B4-BE49-F238E27FC236}">
                <a16:creationId xmlns:a16="http://schemas.microsoft.com/office/drawing/2014/main" id="{7BC10077-67FF-4D65-8446-556A73AF68D0}"/>
              </a:ext>
            </a:extLst>
          </p:cNvPr>
          <p:cNvGraphicFramePr>
            <a:graphicFrameLocks noGrp="1"/>
          </p:cNvGraphicFramePr>
          <p:nvPr>
            <p:extLst>
              <p:ext uri="{D42A27DB-BD31-4B8C-83A1-F6EECF244321}">
                <p14:modId xmlns:p14="http://schemas.microsoft.com/office/powerpoint/2010/main" val="1413160915"/>
              </p:ext>
            </p:extLst>
          </p:nvPr>
        </p:nvGraphicFramePr>
        <p:xfrm>
          <a:off x="5426031" y="3831974"/>
          <a:ext cx="1844158" cy="838711"/>
        </p:xfrm>
        <a:graphic>
          <a:graphicData uri="http://schemas.openxmlformats.org/drawingml/2006/table">
            <a:tbl>
              <a:tblPr firstRow="1" bandRow="1">
                <a:tableStyleId>{5940675A-B579-460E-94D1-54222C63F5DA}</a:tableStyleId>
              </a:tblPr>
              <a:tblGrid>
                <a:gridCol w="1844158">
                  <a:extLst>
                    <a:ext uri="{9D8B030D-6E8A-4147-A177-3AD203B41FA5}">
                      <a16:colId xmlns:a16="http://schemas.microsoft.com/office/drawing/2014/main" val="925092483"/>
                    </a:ext>
                  </a:extLst>
                </a:gridCol>
              </a:tblGrid>
              <a:tr h="838711">
                <a:tc>
                  <a:txBody>
                    <a:bodyPr/>
                    <a:lstStyle/>
                    <a:p>
                      <a:pPr algn="ctr"/>
                      <a:r>
                        <a:rPr lang="en-GB" sz="1800" b="1" dirty="0">
                          <a:latin typeface="Century Gothic" panose="020B0502020202020204" pitchFamily="34" charset="0"/>
                        </a:rPr>
                        <a:t>Just right</a:t>
                      </a:r>
                    </a:p>
                  </a:txBody>
                  <a:tcPr marL="0" marR="0" marT="0" marB="0" anchor="ctr">
                    <a:solidFill>
                      <a:schemeClr val="bg1"/>
                    </a:solidFill>
                  </a:tcPr>
                </a:tc>
                <a:extLst>
                  <a:ext uri="{0D108BD9-81ED-4DB2-BD59-A6C34878D82A}">
                    <a16:rowId xmlns:a16="http://schemas.microsoft.com/office/drawing/2014/main" val="865137197"/>
                  </a:ext>
                </a:extLst>
              </a:tr>
            </a:tbl>
          </a:graphicData>
        </a:graphic>
      </p:graphicFrame>
      <p:sp>
        <p:nvSpPr>
          <p:cNvPr id="13" name="TextBox 12">
            <a:extLst>
              <a:ext uri="{FF2B5EF4-FFF2-40B4-BE49-F238E27FC236}">
                <a16:creationId xmlns:a16="http://schemas.microsoft.com/office/drawing/2014/main" id="{E3E42A9D-115B-4E4B-B245-C51569D918DA}"/>
              </a:ext>
            </a:extLst>
          </p:cNvPr>
          <p:cNvSpPr txBox="1"/>
          <p:nvPr/>
        </p:nvSpPr>
        <p:spPr>
          <a:xfrm>
            <a:off x="2064316" y="3028744"/>
            <a:ext cx="910827" cy="461665"/>
          </a:xfrm>
          <a:prstGeom prst="rect">
            <a:avLst/>
          </a:prstGeom>
          <a:noFill/>
        </p:spPr>
        <p:txBody>
          <a:bodyPr wrap="none" rtlCol="0">
            <a:spAutoFit/>
          </a:bodyPr>
          <a:lstStyle/>
          <a:p>
            <a:r>
              <a:rPr lang="en-GB" sz="2400" b="1" dirty="0">
                <a:latin typeface="Century Gothic" panose="020B0502020202020204" pitchFamily="34" charset="0"/>
              </a:rPr>
              <a:t>snag</a:t>
            </a:r>
          </a:p>
        </p:txBody>
      </p:sp>
      <p:sp>
        <p:nvSpPr>
          <p:cNvPr id="14" name="TextBox 13">
            <a:extLst>
              <a:ext uri="{FF2B5EF4-FFF2-40B4-BE49-F238E27FC236}">
                <a16:creationId xmlns:a16="http://schemas.microsoft.com/office/drawing/2014/main" id="{0D940B9A-A470-4950-96FF-C70E708C7FE4}"/>
              </a:ext>
            </a:extLst>
          </p:cNvPr>
          <p:cNvSpPr txBox="1"/>
          <p:nvPr/>
        </p:nvSpPr>
        <p:spPr>
          <a:xfrm>
            <a:off x="2071739" y="3867198"/>
            <a:ext cx="782587" cy="461665"/>
          </a:xfrm>
          <a:prstGeom prst="rect">
            <a:avLst/>
          </a:prstGeom>
          <a:noFill/>
        </p:spPr>
        <p:txBody>
          <a:bodyPr wrap="none" rtlCol="0">
            <a:spAutoFit/>
          </a:bodyPr>
          <a:lstStyle/>
          <a:p>
            <a:r>
              <a:rPr lang="en-GB" sz="2400" b="1" dirty="0">
                <a:latin typeface="Century Gothic" panose="020B0502020202020204" pitchFamily="34" charset="0"/>
              </a:rPr>
              <a:t>trap</a:t>
            </a:r>
          </a:p>
        </p:txBody>
      </p:sp>
      <p:sp>
        <p:nvSpPr>
          <p:cNvPr id="15" name="TextBox 14">
            <a:extLst>
              <a:ext uri="{FF2B5EF4-FFF2-40B4-BE49-F238E27FC236}">
                <a16:creationId xmlns:a16="http://schemas.microsoft.com/office/drawing/2014/main" id="{56F09160-9D91-4831-B580-DA3A7CAD3926}"/>
              </a:ext>
            </a:extLst>
          </p:cNvPr>
          <p:cNvSpPr txBox="1"/>
          <p:nvPr/>
        </p:nvSpPr>
        <p:spPr>
          <a:xfrm>
            <a:off x="2230489" y="4224900"/>
            <a:ext cx="782587" cy="461665"/>
          </a:xfrm>
          <a:prstGeom prst="rect">
            <a:avLst/>
          </a:prstGeom>
          <a:noFill/>
        </p:spPr>
        <p:txBody>
          <a:bodyPr wrap="none" rtlCol="0">
            <a:spAutoFit/>
          </a:bodyPr>
          <a:lstStyle/>
          <a:p>
            <a:r>
              <a:rPr lang="en-GB" sz="2400" b="1" dirty="0">
                <a:latin typeface="Century Gothic" panose="020B0502020202020204" pitchFamily="34" charset="0"/>
              </a:rPr>
              <a:t>trap</a:t>
            </a:r>
          </a:p>
        </p:txBody>
      </p:sp>
      <p:grpSp>
        <p:nvGrpSpPr>
          <p:cNvPr id="20" name="Group 19">
            <a:extLst>
              <a:ext uri="{FF2B5EF4-FFF2-40B4-BE49-F238E27FC236}">
                <a16:creationId xmlns:a16="http://schemas.microsoft.com/office/drawing/2014/main" id="{9EB2E840-6DC2-4BDE-81D0-076091E2B84D}"/>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id="{6486A34C-2F6E-4B1D-89B1-A84FB587F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id="{160212E7-DD8F-4CE8-ACA7-313857DAC5A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23" name="TextBox 22">
            <a:extLst>
              <a:ext uri="{FF2B5EF4-FFF2-40B4-BE49-F238E27FC236}">
                <a16:creationId xmlns:a16="http://schemas.microsoft.com/office/drawing/2014/main" id="{D53C3A45-044E-479E-9199-31330CF47371}"/>
              </a:ext>
            </a:extLst>
          </p:cNvPr>
          <p:cNvSpPr txBox="1"/>
          <p:nvPr/>
        </p:nvSpPr>
        <p:spPr>
          <a:xfrm>
            <a:off x="1917594" y="2021638"/>
            <a:ext cx="862737" cy="461665"/>
          </a:xfrm>
          <a:prstGeom prst="rect">
            <a:avLst/>
          </a:prstGeom>
          <a:noFill/>
        </p:spPr>
        <p:txBody>
          <a:bodyPr wrap="none" rtlCol="0">
            <a:spAutoFit/>
          </a:bodyPr>
          <a:lstStyle/>
          <a:p>
            <a:r>
              <a:rPr lang="en-GB" sz="2400" b="1" dirty="0">
                <a:latin typeface="Century Gothic" panose="020B0502020202020204" pitchFamily="34" charset="0"/>
              </a:rPr>
              <a:t>clap</a:t>
            </a:r>
          </a:p>
        </p:txBody>
      </p:sp>
    </p:spTree>
    <p:extLst>
      <p:ext uri="{BB962C8B-B14F-4D97-AF65-F5344CB8AC3E}">
        <p14:creationId xmlns:p14="http://schemas.microsoft.com/office/powerpoint/2010/main" val="1497359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descriptions to the words written by the margins. </a:t>
            </a:r>
          </a:p>
          <a:p>
            <a:pPr algn="ctr"/>
            <a:endParaRPr lang="en-GB" sz="2000" u="sng" dirty="0">
              <a:solidFill>
                <a:schemeClr val="bg2">
                  <a:lumMod val="50000"/>
                </a:schemeClr>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p:txBody>
      </p:sp>
      <p:graphicFrame>
        <p:nvGraphicFramePr>
          <p:cNvPr id="6" name="Table 5">
            <a:extLst>
              <a:ext uri="{FF2B5EF4-FFF2-40B4-BE49-F238E27FC236}">
                <a16:creationId xmlns:a16="http://schemas.microsoft.com/office/drawing/2014/main" id="{6E275397-73E2-4A5C-9B4F-6065BA4C3AE2}"/>
              </a:ext>
            </a:extLst>
          </p:cNvPr>
          <p:cNvGraphicFramePr>
            <a:graphicFrameLocks noGrp="1"/>
          </p:cNvGraphicFramePr>
          <p:nvPr/>
        </p:nvGraphicFramePr>
        <p:xfrm>
          <a:off x="1867699" y="1787869"/>
          <a:ext cx="1844158" cy="73152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275822">
                  <a:extLst>
                    <a:ext uri="{9D8B030D-6E8A-4147-A177-3AD203B41FA5}">
                      <a16:colId xmlns:a16="http://schemas.microsoft.com/office/drawing/2014/main" val="2033293953"/>
                    </a:ext>
                  </a:extLst>
                </a:gridCol>
                <a:gridCol w="1568336">
                  <a:extLst>
                    <a:ext uri="{9D8B030D-6E8A-4147-A177-3AD203B41FA5}">
                      <a16:colId xmlns:a16="http://schemas.microsoft.com/office/drawing/2014/main" val="953101622"/>
                    </a:ext>
                  </a:extLst>
                </a:gridCol>
              </a:tblGrid>
              <a:tr h="585216">
                <a:tc>
                  <a:txBody>
                    <a:bodyPr/>
                    <a:lstStyle/>
                    <a:p>
                      <a:pPr algn="ctr"/>
                      <a:endParaRPr lang="en-GB" sz="20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757337"/>
                  </a:ext>
                </a:extLst>
              </a:tr>
              <a:tr h="146304">
                <a:tc>
                  <a:txBody>
                    <a:bodyPr/>
                    <a:lstStyle/>
                    <a:p>
                      <a:pPr algn="ctr"/>
                      <a:endParaRPr lang="en-GB" sz="5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graphicFrame>
        <p:nvGraphicFramePr>
          <p:cNvPr id="7" name="Table 6">
            <a:extLst>
              <a:ext uri="{FF2B5EF4-FFF2-40B4-BE49-F238E27FC236}">
                <a16:creationId xmlns:a16="http://schemas.microsoft.com/office/drawing/2014/main" id="{95231981-7292-4AFC-A47B-836ED93B9AFD}"/>
              </a:ext>
            </a:extLst>
          </p:cNvPr>
          <p:cNvGraphicFramePr>
            <a:graphicFrameLocks noGrp="1"/>
          </p:cNvGraphicFramePr>
          <p:nvPr/>
        </p:nvGraphicFramePr>
        <p:xfrm>
          <a:off x="1867699" y="2809921"/>
          <a:ext cx="1844158" cy="73152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275822">
                  <a:extLst>
                    <a:ext uri="{9D8B030D-6E8A-4147-A177-3AD203B41FA5}">
                      <a16:colId xmlns:a16="http://schemas.microsoft.com/office/drawing/2014/main" val="2033293953"/>
                    </a:ext>
                  </a:extLst>
                </a:gridCol>
                <a:gridCol w="1568336">
                  <a:extLst>
                    <a:ext uri="{9D8B030D-6E8A-4147-A177-3AD203B41FA5}">
                      <a16:colId xmlns:a16="http://schemas.microsoft.com/office/drawing/2014/main" val="953101622"/>
                    </a:ext>
                  </a:extLst>
                </a:gridCol>
              </a:tblGrid>
              <a:tr h="561679">
                <a:tc>
                  <a:txBody>
                    <a:bodyPr/>
                    <a:lstStyle/>
                    <a:p>
                      <a:pPr algn="ctr"/>
                      <a:endParaRPr lang="en-GB" sz="9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757337"/>
                  </a:ext>
                </a:extLst>
              </a:tr>
              <a:tr h="169841">
                <a:tc>
                  <a:txBody>
                    <a:bodyPr/>
                    <a:lstStyle/>
                    <a:p>
                      <a:pPr algn="ctr"/>
                      <a:endParaRPr lang="en-GB" sz="5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graphicFrame>
        <p:nvGraphicFramePr>
          <p:cNvPr id="8" name="Table 7">
            <a:extLst>
              <a:ext uri="{FF2B5EF4-FFF2-40B4-BE49-F238E27FC236}">
                <a16:creationId xmlns:a16="http://schemas.microsoft.com/office/drawing/2014/main" id="{9971C363-007D-404E-A1AE-CB85BB5BF335}"/>
              </a:ext>
            </a:extLst>
          </p:cNvPr>
          <p:cNvGraphicFramePr>
            <a:graphicFrameLocks noGrp="1"/>
          </p:cNvGraphicFramePr>
          <p:nvPr/>
        </p:nvGraphicFramePr>
        <p:xfrm>
          <a:off x="1867699" y="3831974"/>
          <a:ext cx="1844158" cy="838711"/>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275822">
                  <a:extLst>
                    <a:ext uri="{9D8B030D-6E8A-4147-A177-3AD203B41FA5}">
                      <a16:colId xmlns:a16="http://schemas.microsoft.com/office/drawing/2014/main" val="2033293953"/>
                    </a:ext>
                  </a:extLst>
                </a:gridCol>
                <a:gridCol w="1568336">
                  <a:extLst>
                    <a:ext uri="{9D8B030D-6E8A-4147-A177-3AD203B41FA5}">
                      <a16:colId xmlns:a16="http://schemas.microsoft.com/office/drawing/2014/main" val="953101622"/>
                    </a:ext>
                  </a:extLst>
                </a:gridCol>
              </a:tblGrid>
              <a:tr h="364280">
                <a:tc>
                  <a:txBody>
                    <a:bodyPr/>
                    <a:lstStyle/>
                    <a:p>
                      <a:pPr algn="ctr"/>
                      <a:endParaRPr lang="en-GB" sz="9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757337"/>
                  </a:ext>
                </a:extLst>
              </a:tr>
              <a:tr h="364280">
                <a:tc>
                  <a:txBody>
                    <a:bodyPr/>
                    <a:lstStyle/>
                    <a:p>
                      <a:pPr algn="ctr"/>
                      <a:endParaRPr lang="en-GB" sz="9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110151">
                <a:tc>
                  <a:txBody>
                    <a:bodyPr/>
                    <a:lstStyle/>
                    <a:p>
                      <a:pPr algn="ctr"/>
                      <a:endParaRPr lang="en-GB" sz="5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graphicFrame>
        <p:nvGraphicFramePr>
          <p:cNvPr id="9" name="Table 8">
            <a:extLst>
              <a:ext uri="{FF2B5EF4-FFF2-40B4-BE49-F238E27FC236}">
                <a16:creationId xmlns:a16="http://schemas.microsoft.com/office/drawing/2014/main" id="{4E89851F-7C7A-4AB6-B75E-B3AB975A56D0}"/>
              </a:ext>
            </a:extLst>
          </p:cNvPr>
          <p:cNvGraphicFramePr>
            <a:graphicFrameLocks noGrp="1"/>
          </p:cNvGraphicFramePr>
          <p:nvPr/>
        </p:nvGraphicFramePr>
        <p:xfrm>
          <a:off x="5426031" y="1787869"/>
          <a:ext cx="1844158" cy="818110"/>
        </p:xfrm>
        <a:graphic>
          <a:graphicData uri="http://schemas.openxmlformats.org/drawingml/2006/table">
            <a:tbl>
              <a:tblPr firstRow="1" bandRow="1">
                <a:tableStyleId>{5940675A-B579-460E-94D1-54222C63F5DA}</a:tableStyleId>
              </a:tblPr>
              <a:tblGrid>
                <a:gridCol w="1844158">
                  <a:extLst>
                    <a:ext uri="{9D8B030D-6E8A-4147-A177-3AD203B41FA5}">
                      <a16:colId xmlns:a16="http://schemas.microsoft.com/office/drawing/2014/main" val="925092483"/>
                    </a:ext>
                  </a:extLst>
                </a:gridCol>
              </a:tblGrid>
              <a:tr h="818110">
                <a:tc>
                  <a:txBody>
                    <a:bodyPr/>
                    <a:lstStyle/>
                    <a:p>
                      <a:pPr algn="ctr"/>
                      <a:r>
                        <a:rPr lang="en-GB" sz="1800" b="1" dirty="0">
                          <a:latin typeface="Century Gothic" panose="020B0502020202020204" pitchFamily="34" charset="0"/>
                        </a:rPr>
                        <a:t>Over the margin</a:t>
                      </a:r>
                    </a:p>
                  </a:txBody>
                  <a:tcPr marL="0" marR="0" marT="0" marB="0" anchor="ctr">
                    <a:solidFill>
                      <a:schemeClr val="bg1"/>
                    </a:solidFill>
                  </a:tcPr>
                </a:tc>
                <a:extLst>
                  <a:ext uri="{0D108BD9-81ED-4DB2-BD59-A6C34878D82A}">
                    <a16:rowId xmlns:a16="http://schemas.microsoft.com/office/drawing/2014/main" val="865137197"/>
                  </a:ext>
                </a:extLst>
              </a:tr>
            </a:tbl>
          </a:graphicData>
        </a:graphic>
      </p:graphicFrame>
      <p:graphicFrame>
        <p:nvGraphicFramePr>
          <p:cNvPr id="10" name="Table 9">
            <a:extLst>
              <a:ext uri="{FF2B5EF4-FFF2-40B4-BE49-F238E27FC236}">
                <a16:creationId xmlns:a16="http://schemas.microsoft.com/office/drawing/2014/main" id="{B887BB88-480D-4671-ABA2-B44DD44F9E60}"/>
              </a:ext>
            </a:extLst>
          </p:cNvPr>
          <p:cNvGraphicFramePr>
            <a:graphicFrameLocks noGrp="1"/>
          </p:cNvGraphicFramePr>
          <p:nvPr/>
        </p:nvGraphicFramePr>
        <p:xfrm>
          <a:off x="5426031" y="2823341"/>
          <a:ext cx="1844158" cy="838712"/>
        </p:xfrm>
        <a:graphic>
          <a:graphicData uri="http://schemas.openxmlformats.org/drawingml/2006/table">
            <a:tbl>
              <a:tblPr firstRow="1" bandRow="1">
                <a:tableStyleId>{5940675A-B579-460E-94D1-54222C63F5DA}</a:tableStyleId>
              </a:tblPr>
              <a:tblGrid>
                <a:gridCol w="1844158">
                  <a:extLst>
                    <a:ext uri="{9D8B030D-6E8A-4147-A177-3AD203B41FA5}">
                      <a16:colId xmlns:a16="http://schemas.microsoft.com/office/drawing/2014/main" val="925092483"/>
                    </a:ext>
                  </a:extLst>
                </a:gridCol>
              </a:tblGrid>
              <a:tr h="838712">
                <a:tc>
                  <a:txBody>
                    <a:bodyPr/>
                    <a:lstStyle/>
                    <a:p>
                      <a:pPr algn="ctr"/>
                      <a:r>
                        <a:rPr lang="en-GB" sz="1800" b="1" dirty="0">
                          <a:latin typeface="Century Gothic" panose="020B0502020202020204" pitchFamily="34" charset="0"/>
                        </a:rPr>
                        <a:t>Slanted away</a:t>
                      </a:r>
                    </a:p>
                  </a:txBody>
                  <a:tcPr marL="0" marR="0" marT="0" marB="0" anchor="ctr">
                    <a:solidFill>
                      <a:schemeClr val="bg1"/>
                    </a:solidFill>
                  </a:tcPr>
                </a:tc>
                <a:extLst>
                  <a:ext uri="{0D108BD9-81ED-4DB2-BD59-A6C34878D82A}">
                    <a16:rowId xmlns:a16="http://schemas.microsoft.com/office/drawing/2014/main" val="865137197"/>
                  </a:ext>
                </a:extLst>
              </a:tr>
            </a:tbl>
          </a:graphicData>
        </a:graphic>
      </p:graphicFrame>
      <p:graphicFrame>
        <p:nvGraphicFramePr>
          <p:cNvPr id="11" name="Table 10">
            <a:extLst>
              <a:ext uri="{FF2B5EF4-FFF2-40B4-BE49-F238E27FC236}">
                <a16:creationId xmlns:a16="http://schemas.microsoft.com/office/drawing/2014/main" id="{7BC10077-67FF-4D65-8446-556A73AF68D0}"/>
              </a:ext>
            </a:extLst>
          </p:cNvPr>
          <p:cNvGraphicFramePr>
            <a:graphicFrameLocks noGrp="1"/>
          </p:cNvGraphicFramePr>
          <p:nvPr/>
        </p:nvGraphicFramePr>
        <p:xfrm>
          <a:off x="5426031" y="3831974"/>
          <a:ext cx="1844158" cy="838711"/>
        </p:xfrm>
        <a:graphic>
          <a:graphicData uri="http://schemas.openxmlformats.org/drawingml/2006/table">
            <a:tbl>
              <a:tblPr firstRow="1" bandRow="1">
                <a:tableStyleId>{5940675A-B579-460E-94D1-54222C63F5DA}</a:tableStyleId>
              </a:tblPr>
              <a:tblGrid>
                <a:gridCol w="1844158">
                  <a:extLst>
                    <a:ext uri="{9D8B030D-6E8A-4147-A177-3AD203B41FA5}">
                      <a16:colId xmlns:a16="http://schemas.microsoft.com/office/drawing/2014/main" val="925092483"/>
                    </a:ext>
                  </a:extLst>
                </a:gridCol>
              </a:tblGrid>
              <a:tr h="838711">
                <a:tc>
                  <a:txBody>
                    <a:bodyPr/>
                    <a:lstStyle/>
                    <a:p>
                      <a:pPr algn="ctr"/>
                      <a:r>
                        <a:rPr lang="en-GB" sz="1800" b="1" dirty="0">
                          <a:latin typeface="Century Gothic" panose="020B0502020202020204" pitchFamily="34" charset="0"/>
                        </a:rPr>
                        <a:t>Just right</a:t>
                      </a:r>
                    </a:p>
                  </a:txBody>
                  <a:tcPr marL="0" marR="0" marT="0" marB="0" anchor="ctr">
                    <a:solidFill>
                      <a:schemeClr val="bg1"/>
                    </a:solidFill>
                  </a:tcPr>
                </a:tc>
                <a:extLst>
                  <a:ext uri="{0D108BD9-81ED-4DB2-BD59-A6C34878D82A}">
                    <a16:rowId xmlns:a16="http://schemas.microsoft.com/office/drawing/2014/main" val="865137197"/>
                  </a:ext>
                </a:extLst>
              </a:tr>
            </a:tbl>
          </a:graphicData>
        </a:graphic>
      </p:graphicFrame>
      <p:sp>
        <p:nvSpPr>
          <p:cNvPr id="12" name="TextBox 11">
            <a:extLst>
              <a:ext uri="{FF2B5EF4-FFF2-40B4-BE49-F238E27FC236}">
                <a16:creationId xmlns:a16="http://schemas.microsoft.com/office/drawing/2014/main" id="{1C5E9848-6481-486C-BAA3-1F1CBD516B89}"/>
              </a:ext>
            </a:extLst>
          </p:cNvPr>
          <p:cNvSpPr txBox="1"/>
          <p:nvPr/>
        </p:nvSpPr>
        <p:spPr>
          <a:xfrm>
            <a:off x="1917594" y="2021638"/>
            <a:ext cx="862737" cy="461665"/>
          </a:xfrm>
          <a:prstGeom prst="rect">
            <a:avLst/>
          </a:prstGeom>
          <a:noFill/>
        </p:spPr>
        <p:txBody>
          <a:bodyPr wrap="none" rtlCol="0">
            <a:spAutoFit/>
          </a:bodyPr>
          <a:lstStyle/>
          <a:p>
            <a:r>
              <a:rPr lang="en-GB" sz="2400" b="1" dirty="0">
                <a:latin typeface="Century Gothic" panose="020B0502020202020204" pitchFamily="34" charset="0"/>
              </a:rPr>
              <a:t>clap</a:t>
            </a:r>
          </a:p>
        </p:txBody>
      </p:sp>
      <p:sp>
        <p:nvSpPr>
          <p:cNvPr id="13" name="TextBox 12">
            <a:extLst>
              <a:ext uri="{FF2B5EF4-FFF2-40B4-BE49-F238E27FC236}">
                <a16:creationId xmlns:a16="http://schemas.microsoft.com/office/drawing/2014/main" id="{E3E42A9D-115B-4E4B-B245-C51569D918DA}"/>
              </a:ext>
            </a:extLst>
          </p:cNvPr>
          <p:cNvSpPr txBox="1"/>
          <p:nvPr/>
        </p:nvSpPr>
        <p:spPr>
          <a:xfrm>
            <a:off x="2064316" y="3028744"/>
            <a:ext cx="910827" cy="461665"/>
          </a:xfrm>
          <a:prstGeom prst="rect">
            <a:avLst/>
          </a:prstGeom>
          <a:noFill/>
        </p:spPr>
        <p:txBody>
          <a:bodyPr wrap="none" rtlCol="0">
            <a:spAutoFit/>
          </a:bodyPr>
          <a:lstStyle/>
          <a:p>
            <a:r>
              <a:rPr lang="en-GB" sz="2400" b="1" dirty="0">
                <a:latin typeface="Century Gothic" panose="020B0502020202020204" pitchFamily="34" charset="0"/>
              </a:rPr>
              <a:t>snag</a:t>
            </a:r>
          </a:p>
        </p:txBody>
      </p:sp>
      <p:sp>
        <p:nvSpPr>
          <p:cNvPr id="14" name="TextBox 13">
            <a:extLst>
              <a:ext uri="{FF2B5EF4-FFF2-40B4-BE49-F238E27FC236}">
                <a16:creationId xmlns:a16="http://schemas.microsoft.com/office/drawing/2014/main" id="{0D940B9A-A470-4950-96FF-C70E708C7FE4}"/>
              </a:ext>
            </a:extLst>
          </p:cNvPr>
          <p:cNvSpPr txBox="1"/>
          <p:nvPr/>
        </p:nvSpPr>
        <p:spPr>
          <a:xfrm>
            <a:off x="2071739" y="3867198"/>
            <a:ext cx="782587" cy="461665"/>
          </a:xfrm>
          <a:prstGeom prst="rect">
            <a:avLst/>
          </a:prstGeom>
          <a:noFill/>
        </p:spPr>
        <p:txBody>
          <a:bodyPr wrap="none" rtlCol="0">
            <a:spAutoFit/>
          </a:bodyPr>
          <a:lstStyle/>
          <a:p>
            <a:r>
              <a:rPr lang="en-GB" sz="2400" b="1" dirty="0">
                <a:latin typeface="Century Gothic" panose="020B0502020202020204" pitchFamily="34" charset="0"/>
              </a:rPr>
              <a:t>trap</a:t>
            </a:r>
          </a:p>
        </p:txBody>
      </p:sp>
      <p:sp>
        <p:nvSpPr>
          <p:cNvPr id="15" name="TextBox 14">
            <a:extLst>
              <a:ext uri="{FF2B5EF4-FFF2-40B4-BE49-F238E27FC236}">
                <a16:creationId xmlns:a16="http://schemas.microsoft.com/office/drawing/2014/main" id="{56F09160-9D91-4831-B580-DA3A7CAD3926}"/>
              </a:ext>
            </a:extLst>
          </p:cNvPr>
          <p:cNvSpPr txBox="1"/>
          <p:nvPr/>
        </p:nvSpPr>
        <p:spPr>
          <a:xfrm>
            <a:off x="2230489" y="4224900"/>
            <a:ext cx="782587" cy="461665"/>
          </a:xfrm>
          <a:prstGeom prst="rect">
            <a:avLst/>
          </a:prstGeom>
          <a:noFill/>
        </p:spPr>
        <p:txBody>
          <a:bodyPr wrap="none" rtlCol="0">
            <a:spAutoFit/>
          </a:bodyPr>
          <a:lstStyle/>
          <a:p>
            <a:r>
              <a:rPr lang="en-GB" sz="2400" b="1" dirty="0">
                <a:latin typeface="Century Gothic" panose="020B0502020202020204" pitchFamily="34" charset="0"/>
              </a:rPr>
              <a:t>trap</a:t>
            </a:r>
          </a:p>
        </p:txBody>
      </p:sp>
      <p:grpSp>
        <p:nvGrpSpPr>
          <p:cNvPr id="20" name="Group 19">
            <a:extLst>
              <a:ext uri="{FF2B5EF4-FFF2-40B4-BE49-F238E27FC236}">
                <a16:creationId xmlns:a16="http://schemas.microsoft.com/office/drawing/2014/main" id="{9EB2E840-6DC2-4BDE-81D0-076091E2B84D}"/>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id="{6486A34C-2F6E-4B1D-89B1-A84FB587F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id="{160212E7-DD8F-4CE8-ACA7-313857DAC5A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cxnSp>
        <p:nvCxnSpPr>
          <p:cNvPr id="16" name="Straight Connector 15">
            <a:extLst>
              <a:ext uri="{FF2B5EF4-FFF2-40B4-BE49-F238E27FC236}">
                <a16:creationId xmlns:a16="http://schemas.microsoft.com/office/drawing/2014/main" id="{42136DB9-D0EB-42EC-92C8-BB28DF3C5DD8}"/>
              </a:ext>
            </a:extLst>
          </p:cNvPr>
          <p:cNvCxnSpPr>
            <a:cxnSpLocks/>
            <a:stCxn id="6" idx="3"/>
            <a:endCxn id="9" idx="1"/>
          </p:cNvCxnSpPr>
          <p:nvPr/>
        </p:nvCxnSpPr>
        <p:spPr>
          <a:xfrm>
            <a:off x="3711857" y="2153629"/>
            <a:ext cx="1714174" cy="432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2037B1-E58E-43B7-9BE0-126FBE934F1A}"/>
              </a:ext>
            </a:extLst>
          </p:cNvPr>
          <p:cNvCxnSpPr>
            <a:cxnSpLocks/>
            <a:stCxn id="7" idx="3"/>
            <a:endCxn id="11" idx="1"/>
          </p:cNvCxnSpPr>
          <p:nvPr/>
        </p:nvCxnSpPr>
        <p:spPr>
          <a:xfrm>
            <a:off x="3711857" y="3175681"/>
            <a:ext cx="1714174" cy="10756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5365DE-F6C5-4172-A1D8-E8BEFF995B18}"/>
              </a:ext>
            </a:extLst>
          </p:cNvPr>
          <p:cNvCxnSpPr>
            <a:cxnSpLocks/>
            <a:stCxn id="8" idx="3"/>
            <a:endCxn id="10" idx="1"/>
          </p:cNvCxnSpPr>
          <p:nvPr/>
        </p:nvCxnSpPr>
        <p:spPr>
          <a:xfrm flipV="1">
            <a:off x="3711857" y="3242697"/>
            <a:ext cx="1714174" cy="1008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732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If the words below were written on two lines, where should the lines be? Draw them.</a:t>
            </a: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p:txBody>
      </p:sp>
      <p:sp>
        <p:nvSpPr>
          <p:cNvPr id="6" name="TextBox 5">
            <a:extLst>
              <a:ext uri="{FF2B5EF4-FFF2-40B4-BE49-F238E27FC236}">
                <a16:creationId xmlns:a16="http://schemas.microsoft.com/office/drawing/2014/main" id="{898FE0FC-2E50-4E3F-AAAB-CD234B4661FA}"/>
              </a:ext>
            </a:extLst>
          </p:cNvPr>
          <p:cNvSpPr txBox="1"/>
          <p:nvPr/>
        </p:nvSpPr>
        <p:spPr>
          <a:xfrm>
            <a:off x="312515" y="2286940"/>
            <a:ext cx="2700000" cy="461665"/>
          </a:xfrm>
          <a:prstGeom prst="rect">
            <a:avLst/>
          </a:prstGeom>
          <a:noFill/>
        </p:spPr>
        <p:txBody>
          <a:bodyPr wrap="square" rtlCol="0">
            <a:spAutoFit/>
          </a:bodyPr>
          <a:lstStyle/>
          <a:p>
            <a:r>
              <a:rPr lang="en-GB" sz="2400" b="1" dirty="0">
                <a:latin typeface="Century Gothic" panose="020B0502020202020204" pitchFamily="34" charset="0"/>
              </a:rPr>
              <a:t>The car is pink. </a:t>
            </a:r>
          </a:p>
        </p:txBody>
      </p:sp>
      <p:sp>
        <p:nvSpPr>
          <p:cNvPr id="7" name="TextBox 6">
            <a:extLst>
              <a:ext uri="{FF2B5EF4-FFF2-40B4-BE49-F238E27FC236}">
                <a16:creationId xmlns:a16="http://schemas.microsoft.com/office/drawing/2014/main" id="{2584DB87-3775-4353-8462-1721FAD9D95A}"/>
              </a:ext>
            </a:extLst>
          </p:cNvPr>
          <p:cNvSpPr txBox="1"/>
          <p:nvPr/>
        </p:nvSpPr>
        <p:spPr>
          <a:xfrm>
            <a:off x="282290" y="3771925"/>
            <a:ext cx="2970000" cy="461665"/>
          </a:xfrm>
          <a:prstGeom prst="rect">
            <a:avLst/>
          </a:prstGeom>
          <a:noFill/>
        </p:spPr>
        <p:txBody>
          <a:bodyPr wrap="square" rtlCol="0">
            <a:spAutoFit/>
          </a:bodyPr>
          <a:lstStyle/>
          <a:p>
            <a:r>
              <a:rPr lang="en-GB" sz="2400" b="1" dirty="0">
                <a:latin typeface="Century Gothic" panose="020B0502020202020204" pitchFamily="34" charset="0"/>
              </a:rPr>
              <a:t>The man can yell. </a:t>
            </a:r>
          </a:p>
        </p:txBody>
      </p:sp>
      <p:grpSp>
        <p:nvGrpSpPr>
          <p:cNvPr id="8" name="Group 7">
            <a:extLst>
              <a:ext uri="{FF2B5EF4-FFF2-40B4-BE49-F238E27FC236}">
                <a16:creationId xmlns:a16="http://schemas.microsoft.com/office/drawing/2014/main" id="{2693CD79-AEF0-460C-8B08-E4806B475D25}"/>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C69F985D-CDF1-4890-8904-F355A06B1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8308D204-AFBD-473B-8401-ABFAAA9A0F6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400193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If the words below were written on two lines, where should the lines be? Draw them.</a:t>
            </a: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p:txBody>
      </p:sp>
      <p:sp>
        <p:nvSpPr>
          <p:cNvPr id="6" name="TextBox 5">
            <a:extLst>
              <a:ext uri="{FF2B5EF4-FFF2-40B4-BE49-F238E27FC236}">
                <a16:creationId xmlns:a16="http://schemas.microsoft.com/office/drawing/2014/main" id="{898FE0FC-2E50-4E3F-AAAB-CD234B4661FA}"/>
              </a:ext>
            </a:extLst>
          </p:cNvPr>
          <p:cNvSpPr txBox="1"/>
          <p:nvPr/>
        </p:nvSpPr>
        <p:spPr>
          <a:xfrm>
            <a:off x="312515" y="2286940"/>
            <a:ext cx="2700000" cy="461665"/>
          </a:xfrm>
          <a:prstGeom prst="rect">
            <a:avLst/>
          </a:prstGeom>
          <a:noFill/>
        </p:spPr>
        <p:txBody>
          <a:bodyPr wrap="square" rtlCol="0">
            <a:spAutoFit/>
          </a:bodyPr>
          <a:lstStyle/>
          <a:p>
            <a:r>
              <a:rPr lang="en-GB" sz="2400" b="1" dirty="0">
                <a:latin typeface="Century Gothic" panose="020B0502020202020204" pitchFamily="34" charset="0"/>
              </a:rPr>
              <a:t>The car is pink. </a:t>
            </a:r>
          </a:p>
        </p:txBody>
      </p:sp>
      <p:sp>
        <p:nvSpPr>
          <p:cNvPr id="7" name="TextBox 6">
            <a:extLst>
              <a:ext uri="{FF2B5EF4-FFF2-40B4-BE49-F238E27FC236}">
                <a16:creationId xmlns:a16="http://schemas.microsoft.com/office/drawing/2014/main" id="{2584DB87-3775-4353-8462-1721FAD9D95A}"/>
              </a:ext>
            </a:extLst>
          </p:cNvPr>
          <p:cNvSpPr txBox="1"/>
          <p:nvPr/>
        </p:nvSpPr>
        <p:spPr>
          <a:xfrm>
            <a:off x="282290" y="3771925"/>
            <a:ext cx="2970000" cy="461665"/>
          </a:xfrm>
          <a:prstGeom prst="rect">
            <a:avLst/>
          </a:prstGeom>
          <a:noFill/>
        </p:spPr>
        <p:txBody>
          <a:bodyPr wrap="square" rtlCol="0">
            <a:spAutoFit/>
          </a:bodyPr>
          <a:lstStyle/>
          <a:p>
            <a:r>
              <a:rPr lang="en-GB" sz="2400" b="1" dirty="0">
                <a:latin typeface="Century Gothic" panose="020B0502020202020204" pitchFamily="34" charset="0"/>
              </a:rPr>
              <a:t>The man can yell. </a:t>
            </a:r>
          </a:p>
        </p:txBody>
      </p:sp>
      <p:grpSp>
        <p:nvGrpSpPr>
          <p:cNvPr id="8" name="Group 7">
            <a:extLst>
              <a:ext uri="{FF2B5EF4-FFF2-40B4-BE49-F238E27FC236}">
                <a16:creationId xmlns:a16="http://schemas.microsoft.com/office/drawing/2014/main" id="{2693CD79-AEF0-460C-8B08-E4806B475D25}"/>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C69F985D-CDF1-4890-8904-F355A06B1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8308D204-AFBD-473B-8401-ABFAAA9A0F6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cxnSp>
        <p:nvCxnSpPr>
          <p:cNvPr id="11" name="Straight Connector 10">
            <a:extLst>
              <a:ext uri="{FF2B5EF4-FFF2-40B4-BE49-F238E27FC236}">
                <a16:creationId xmlns:a16="http://schemas.microsoft.com/office/drawing/2014/main" id="{FC1E2D27-0021-4069-A209-6005632AA92A}"/>
              </a:ext>
            </a:extLst>
          </p:cNvPr>
          <p:cNvCxnSpPr>
            <a:cxnSpLocks/>
          </p:cNvCxnSpPr>
          <p:nvPr/>
        </p:nvCxnSpPr>
        <p:spPr>
          <a:xfrm>
            <a:off x="379940" y="2641306"/>
            <a:ext cx="23274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7940D3C-47E1-4FBF-A801-C680C253EFAA}"/>
              </a:ext>
            </a:extLst>
          </p:cNvPr>
          <p:cNvCxnSpPr/>
          <p:nvPr/>
        </p:nvCxnSpPr>
        <p:spPr>
          <a:xfrm>
            <a:off x="363938" y="4131458"/>
            <a:ext cx="26795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058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Circle something that is wrong below.</a:t>
            </a:r>
          </a:p>
          <a:p>
            <a:endParaRPr lang="en-GB" sz="20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09E48EED-E6CD-45C4-ABBD-776D610C5CD8}"/>
              </a:ext>
            </a:extLst>
          </p:cNvPr>
          <p:cNvGraphicFramePr>
            <a:graphicFrameLocks noGrp="1"/>
          </p:cNvGraphicFramePr>
          <p:nvPr>
            <p:extLst>
              <p:ext uri="{D42A27DB-BD31-4B8C-83A1-F6EECF244321}">
                <p14:modId xmlns:p14="http://schemas.microsoft.com/office/powerpoint/2010/main" val="1762493292"/>
              </p:ext>
            </p:extLst>
          </p:nvPr>
        </p:nvGraphicFramePr>
        <p:xfrm>
          <a:off x="2512754" y="2142740"/>
          <a:ext cx="4322024" cy="152852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646425">
                  <a:extLst>
                    <a:ext uri="{9D8B030D-6E8A-4147-A177-3AD203B41FA5}">
                      <a16:colId xmlns:a16="http://schemas.microsoft.com/office/drawing/2014/main" val="2033293953"/>
                    </a:ext>
                  </a:extLst>
                </a:gridCol>
                <a:gridCol w="3675599">
                  <a:extLst>
                    <a:ext uri="{9D8B030D-6E8A-4147-A177-3AD203B41FA5}">
                      <a16:colId xmlns:a16="http://schemas.microsoft.com/office/drawing/2014/main" val="953101622"/>
                    </a:ext>
                  </a:extLst>
                </a:gridCol>
              </a:tblGrid>
              <a:tr h="632491">
                <a:tc>
                  <a:txBody>
                    <a:bodyPr/>
                    <a:lstStyle/>
                    <a:p>
                      <a:pPr algn="ctr"/>
                      <a:endParaRPr lang="en-GB" sz="13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757337"/>
                  </a:ext>
                </a:extLst>
              </a:tr>
              <a:tr h="632491">
                <a:tc>
                  <a:txBody>
                    <a:bodyPr/>
                    <a:lstStyle/>
                    <a:p>
                      <a:pPr algn="ctr"/>
                      <a:endParaRPr lang="en-GB" sz="13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263538">
                <a:tc>
                  <a:txBody>
                    <a:bodyPr/>
                    <a:lstStyle/>
                    <a:p>
                      <a:pPr algn="ctr"/>
                      <a:endParaRPr lang="en-GB" sz="9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sp>
        <p:nvSpPr>
          <p:cNvPr id="8" name="TextBox 7">
            <a:extLst>
              <a:ext uri="{FF2B5EF4-FFF2-40B4-BE49-F238E27FC236}">
                <a16:creationId xmlns:a16="http://schemas.microsoft.com/office/drawing/2014/main" id="{5FB7636B-786E-4FCA-82E4-037E2C8AEFCA}"/>
              </a:ext>
            </a:extLst>
          </p:cNvPr>
          <p:cNvSpPr txBox="1"/>
          <p:nvPr/>
        </p:nvSpPr>
        <p:spPr>
          <a:xfrm>
            <a:off x="3096013" y="2352398"/>
            <a:ext cx="2693366" cy="553998"/>
          </a:xfrm>
          <a:prstGeom prst="rect">
            <a:avLst/>
          </a:prstGeom>
          <a:noFill/>
        </p:spPr>
        <p:txBody>
          <a:bodyPr wrap="none" rtlCol="0">
            <a:spAutoFit/>
          </a:bodyPr>
          <a:lstStyle/>
          <a:p>
            <a:r>
              <a:rPr lang="en-GB" sz="3000" b="1" dirty="0">
                <a:latin typeface="Century Gothic" panose="020B0502020202020204" pitchFamily="34" charset="0"/>
              </a:rPr>
              <a:t>You can skip.</a:t>
            </a:r>
          </a:p>
        </p:txBody>
      </p:sp>
      <p:sp>
        <p:nvSpPr>
          <p:cNvPr id="9" name="TextBox 8">
            <a:extLst>
              <a:ext uri="{FF2B5EF4-FFF2-40B4-BE49-F238E27FC236}">
                <a16:creationId xmlns:a16="http://schemas.microsoft.com/office/drawing/2014/main" id="{426ED05F-7C51-4768-BA13-718FA535D054}"/>
              </a:ext>
            </a:extLst>
          </p:cNvPr>
          <p:cNvSpPr txBox="1"/>
          <p:nvPr/>
        </p:nvSpPr>
        <p:spPr>
          <a:xfrm>
            <a:off x="2992232" y="2984594"/>
            <a:ext cx="3345788" cy="553998"/>
          </a:xfrm>
          <a:prstGeom prst="rect">
            <a:avLst/>
          </a:prstGeom>
          <a:noFill/>
        </p:spPr>
        <p:txBody>
          <a:bodyPr wrap="none" rtlCol="0">
            <a:spAutoFit/>
          </a:bodyPr>
          <a:lstStyle/>
          <a:p>
            <a:r>
              <a:rPr lang="en-GB" sz="3000" b="1" dirty="0">
                <a:latin typeface="Century Gothic" panose="020B0502020202020204" pitchFamily="34" charset="0"/>
              </a:rPr>
              <a:t>We have a plum.</a:t>
            </a:r>
          </a:p>
        </p:txBody>
      </p:sp>
      <p:grpSp>
        <p:nvGrpSpPr>
          <p:cNvPr id="10" name="Group 9">
            <a:extLst>
              <a:ext uri="{FF2B5EF4-FFF2-40B4-BE49-F238E27FC236}">
                <a16:creationId xmlns:a16="http://schemas.microsoft.com/office/drawing/2014/main" id="{F2509141-FE8D-4F83-8B5A-486A941D8893}"/>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8C912CB6-6F5D-43A6-BBD6-4298CC353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F4AE881A-BFB1-423C-932E-2468DE2FB4B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1098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Circle something that is wrong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‘W’ is wrong because…</a:t>
            </a:r>
          </a:p>
          <a:p>
            <a:endParaRPr lang="en-GB" sz="20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09E48EED-E6CD-45C4-ABBD-776D610C5CD8}"/>
              </a:ext>
            </a:extLst>
          </p:cNvPr>
          <p:cNvGraphicFramePr>
            <a:graphicFrameLocks noGrp="1"/>
          </p:cNvGraphicFramePr>
          <p:nvPr/>
        </p:nvGraphicFramePr>
        <p:xfrm>
          <a:off x="2512754" y="2142740"/>
          <a:ext cx="4322024" cy="152852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646425">
                  <a:extLst>
                    <a:ext uri="{9D8B030D-6E8A-4147-A177-3AD203B41FA5}">
                      <a16:colId xmlns:a16="http://schemas.microsoft.com/office/drawing/2014/main" val="2033293953"/>
                    </a:ext>
                  </a:extLst>
                </a:gridCol>
                <a:gridCol w="3675599">
                  <a:extLst>
                    <a:ext uri="{9D8B030D-6E8A-4147-A177-3AD203B41FA5}">
                      <a16:colId xmlns:a16="http://schemas.microsoft.com/office/drawing/2014/main" val="953101622"/>
                    </a:ext>
                  </a:extLst>
                </a:gridCol>
              </a:tblGrid>
              <a:tr h="632491">
                <a:tc>
                  <a:txBody>
                    <a:bodyPr/>
                    <a:lstStyle/>
                    <a:p>
                      <a:pPr algn="ctr"/>
                      <a:endParaRPr lang="en-GB" sz="13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757337"/>
                  </a:ext>
                </a:extLst>
              </a:tr>
              <a:tr h="632491">
                <a:tc>
                  <a:txBody>
                    <a:bodyPr/>
                    <a:lstStyle/>
                    <a:p>
                      <a:pPr algn="ctr"/>
                      <a:endParaRPr lang="en-GB" sz="13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263538">
                <a:tc>
                  <a:txBody>
                    <a:bodyPr/>
                    <a:lstStyle/>
                    <a:p>
                      <a:pPr algn="ctr"/>
                      <a:endParaRPr lang="en-GB" sz="9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sp>
        <p:nvSpPr>
          <p:cNvPr id="8" name="TextBox 7">
            <a:extLst>
              <a:ext uri="{FF2B5EF4-FFF2-40B4-BE49-F238E27FC236}">
                <a16:creationId xmlns:a16="http://schemas.microsoft.com/office/drawing/2014/main" id="{5FB7636B-786E-4FCA-82E4-037E2C8AEFCA}"/>
              </a:ext>
            </a:extLst>
          </p:cNvPr>
          <p:cNvSpPr txBox="1"/>
          <p:nvPr/>
        </p:nvSpPr>
        <p:spPr>
          <a:xfrm>
            <a:off x="3096013" y="2352398"/>
            <a:ext cx="2693366" cy="553998"/>
          </a:xfrm>
          <a:prstGeom prst="rect">
            <a:avLst/>
          </a:prstGeom>
          <a:noFill/>
        </p:spPr>
        <p:txBody>
          <a:bodyPr wrap="none" rtlCol="0">
            <a:spAutoFit/>
          </a:bodyPr>
          <a:lstStyle/>
          <a:p>
            <a:r>
              <a:rPr lang="en-GB" sz="3000" b="1" dirty="0">
                <a:solidFill>
                  <a:schemeClr val="bg1">
                    <a:lumMod val="65000"/>
                  </a:schemeClr>
                </a:solidFill>
                <a:latin typeface="Century Gothic" panose="020B0502020202020204" pitchFamily="34" charset="0"/>
              </a:rPr>
              <a:t>You can skip.</a:t>
            </a:r>
          </a:p>
        </p:txBody>
      </p:sp>
      <p:sp>
        <p:nvSpPr>
          <p:cNvPr id="9" name="TextBox 8">
            <a:extLst>
              <a:ext uri="{FF2B5EF4-FFF2-40B4-BE49-F238E27FC236}">
                <a16:creationId xmlns:a16="http://schemas.microsoft.com/office/drawing/2014/main" id="{426ED05F-7C51-4768-BA13-718FA535D054}"/>
              </a:ext>
            </a:extLst>
          </p:cNvPr>
          <p:cNvSpPr txBox="1"/>
          <p:nvPr/>
        </p:nvSpPr>
        <p:spPr>
          <a:xfrm>
            <a:off x="2992232" y="2984594"/>
            <a:ext cx="3345788" cy="553998"/>
          </a:xfrm>
          <a:prstGeom prst="rect">
            <a:avLst/>
          </a:prstGeom>
          <a:noFill/>
        </p:spPr>
        <p:txBody>
          <a:bodyPr wrap="none" rtlCol="0">
            <a:spAutoFit/>
          </a:bodyPr>
          <a:lstStyle/>
          <a:p>
            <a:r>
              <a:rPr lang="en-GB" sz="3000" b="1" dirty="0">
                <a:solidFill>
                  <a:srgbClr val="FF0000"/>
                </a:solidFill>
                <a:latin typeface="Century Gothic" panose="020B0502020202020204" pitchFamily="34" charset="0"/>
              </a:rPr>
              <a:t>W</a:t>
            </a:r>
            <a:r>
              <a:rPr lang="en-GB" sz="3000" b="1" dirty="0">
                <a:solidFill>
                  <a:schemeClr val="bg1">
                    <a:lumMod val="65000"/>
                  </a:schemeClr>
                </a:solidFill>
                <a:latin typeface="Century Gothic" panose="020B0502020202020204" pitchFamily="34" charset="0"/>
              </a:rPr>
              <a:t>e have a plum.</a:t>
            </a:r>
          </a:p>
        </p:txBody>
      </p:sp>
      <p:grpSp>
        <p:nvGrpSpPr>
          <p:cNvPr id="10" name="Group 9">
            <a:extLst>
              <a:ext uri="{FF2B5EF4-FFF2-40B4-BE49-F238E27FC236}">
                <a16:creationId xmlns:a16="http://schemas.microsoft.com/office/drawing/2014/main" id="{F2509141-FE8D-4F83-8B5A-486A941D8893}"/>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8C912CB6-6F5D-43A6-BBD6-4298CC353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F4AE881A-BFB1-423C-932E-2468DE2FB4B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3" name="Oval 12">
            <a:extLst>
              <a:ext uri="{FF2B5EF4-FFF2-40B4-BE49-F238E27FC236}">
                <a16:creationId xmlns:a16="http://schemas.microsoft.com/office/drawing/2014/main" id="{35059ED5-B25B-4DAC-82CE-589554FB326D}"/>
              </a:ext>
            </a:extLst>
          </p:cNvPr>
          <p:cNvSpPr/>
          <p:nvPr/>
        </p:nvSpPr>
        <p:spPr>
          <a:xfrm>
            <a:off x="2994797" y="2876935"/>
            <a:ext cx="484003" cy="7435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913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Circle something that is wrong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‘W’ is wrong because it is over the margin.</a:t>
            </a:r>
          </a:p>
          <a:p>
            <a:endParaRPr lang="en-GB" sz="20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09E48EED-E6CD-45C4-ABBD-776D610C5CD8}"/>
              </a:ext>
            </a:extLst>
          </p:cNvPr>
          <p:cNvGraphicFramePr>
            <a:graphicFrameLocks noGrp="1"/>
          </p:cNvGraphicFramePr>
          <p:nvPr/>
        </p:nvGraphicFramePr>
        <p:xfrm>
          <a:off x="2512754" y="2142740"/>
          <a:ext cx="4322024" cy="152852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646425">
                  <a:extLst>
                    <a:ext uri="{9D8B030D-6E8A-4147-A177-3AD203B41FA5}">
                      <a16:colId xmlns:a16="http://schemas.microsoft.com/office/drawing/2014/main" val="2033293953"/>
                    </a:ext>
                  </a:extLst>
                </a:gridCol>
                <a:gridCol w="3675599">
                  <a:extLst>
                    <a:ext uri="{9D8B030D-6E8A-4147-A177-3AD203B41FA5}">
                      <a16:colId xmlns:a16="http://schemas.microsoft.com/office/drawing/2014/main" val="953101622"/>
                    </a:ext>
                  </a:extLst>
                </a:gridCol>
              </a:tblGrid>
              <a:tr h="632491">
                <a:tc>
                  <a:txBody>
                    <a:bodyPr/>
                    <a:lstStyle/>
                    <a:p>
                      <a:pPr algn="ctr"/>
                      <a:endParaRPr lang="en-GB" sz="13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757337"/>
                  </a:ext>
                </a:extLst>
              </a:tr>
              <a:tr h="632491">
                <a:tc>
                  <a:txBody>
                    <a:bodyPr/>
                    <a:lstStyle/>
                    <a:p>
                      <a:pPr algn="ctr"/>
                      <a:endParaRPr lang="en-GB" sz="13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263538">
                <a:tc>
                  <a:txBody>
                    <a:bodyPr/>
                    <a:lstStyle/>
                    <a:p>
                      <a:pPr algn="ctr"/>
                      <a:endParaRPr lang="en-GB" sz="9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sp>
        <p:nvSpPr>
          <p:cNvPr id="8" name="TextBox 7">
            <a:extLst>
              <a:ext uri="{FF2B5EF4-FFF2-40B4-BE49-F238E27FC236}">
                <a16:creationId xmlns:a16="http://schemas.microsoft.com/office/drawing/2014/main" id="{5FB7636B-786E-4FCA-82E4-037E2C8AEFCA}"/>
              </a:ext>
            </a:extLst>
          </p:cNvPr>
          <p:cNvSpPr txBox="1"/>
          <p:nvPr/>
        </p:nvSpPr>
        <p:spPr>
          <a:xfrm>
            <a:off x="3096013" y="2352398"/>
            <a:ext cx="2693366" cy="553998"/>
          </a:xfrm>
          <a:prstGeom prst="rect">
            <a:avLst/>
          </a:prstGeom>
          <a:noFill/>
        </p:spPr>
        <p:txBody>
          <a:bodyPr wrap="none" rtlCol="0">
            <a:spAutoFit/>
          </a:bodyPr>
          <a:lstStyle/>
          <a:p>
            <a:r>
              <a:rPr lang="en-GB" sz="3000" b="1" dirty="0">
                <a:solidFill>
                  <a:schemeClr val="bg1">
                    <a:lumMod val="65000"/>
                  </a:schemeClr>
                </a:solidFill>
                <a:latin typeface="Century Gothic" panose="020B0502020202020204" pitchFamily="34" charset="0"/>
              </a:rPr>
              <a:t>You can skip.</a:t>
            </a:r>
          </a:p>
        </p:txBody>
      </p:sp>
      <p:sp>
        <p:nvSpPr>
          <p:cNvPr id="9" name="TextBox 8">
            <a:extLst>
              <a:ext uri="{FF2B5EF4-FFF2-40B4-BE49-F238E27FC236}">
                <a16:creationId xmlns:a16="http://schemas.microsoft.com/office/drawing/2014/main" id="{426ED05F-7C51-4768-BA13-718FA535D054}"/>
              </a:ext>
            </a:extLst>
          </p:cNvPr>
          <p:cNvSpPr txBox="1"/>
          <p:nvPr/>
        </p:nvSpPr>
        <p:spPr>
          <a:xfrm>
            <a:off x="2992232" y="2984594"/>
            <a:ext cx="3345788" cy="553998"/>
          </a:xfrm>
          <a:prstGeom prst="rect">
            <a:avLst/>
          </a:prstGeom>
          <a:noFill/>
        </p:spPr>
        <p:txBody>
          <a:bodyPr wrap="none" rtlCol="0">
            <a:spAutoFit/>
          </a:bodyPr>
          <a:lstStyle/>
          <a:p>
            <a:r>
              <a:rPr lang="en-GB" sz="3000" b="1" dirty="0">
                <a:solidFill>
                  <a:srgbClr val="FF0000"/>
                </a:solidFill>
                <a:latin typeface="Century Gothic" panose="020B0502020202020204" pitchFamily="34" charset="0"/>
              </a:rPr>
              <a:t>W</a:t>
            </a:r>
            <a:r>
              <a:rPr lang="en-GB" sz="3000" b="1" dirty="0">
                <a:solidFill>
                  <a:schemeClr val="bg1">
                    <a:lumMod val="65000"/>
                  </a:schemeClr>
                </a:solidFill>
                <a:latin typeface="Century Gothic" panose="020B0502020202020204" pitchFamily="34" charset="0"/>
              </a:rPr>
              <a:t>e have a plum.</a:t>
            </a:r>
          </a:p>
        </p:txBody>
      </p:sp>
      <p:grpSp>
        <p:nvGrpSpPr>
          <p:cNvPr id="10" name="Group 9">
            <a:extLst>
              <a:ext uri="{FF2B5EF4-FFF2-40B4-BE49-F238E27FC236}">
                <a16:creationId xmlns:a16="http://schemas.microsoft.com/office/drawing/2014/main" id="{F2509141-FE8D-4F83-8B5A-486A941D8893}"/>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8C912CB6-6F5D-43A6-BBD6-4298CC353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F4AE881A-BFB1-423C-932E-2468DE2FB4B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3" name="Oval 12">
            <a:extLst>
              <a:ext uri="{FF2B5EF4-FFF2-40B4-BE49-F238E27FC236}">
                <a16:creationId xmlns:a16="http://schemas.microsoft.com/office/drawing/2014/main" id="{35059ED5-B25B-4DAC-82CE-589554FB326D}"/>
              </a:ext>
            </a:extLst>
          </p:cNvPr>
          <p:cNvSpPr/>
          <p:nvPr/>
        </p:nvSpPr>
        <p:spPr>
          <a:xfrm>
            <a:off x="2994797" y="2876935"/>
            <a:ext cx="484003" cy="7435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107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which is written in the right place.</a:t>
            </a: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6" name="Table 5">
            <a:extLst>
              <a:ext uri="{FF2B5EF4-FFF2-40B4-BE49-F238E27FC236}">
                <a16:creationId xmlns:a16="http://schemas.microsoft.com/office/drawing/2014/main" id="{AC2D7293-936A-4CB5-9DA6-4361275DAA53}"/>
              </a:ext>
            </a:extLst>
          </p:cNvPr>
          <p:cNvGraphicFramePr>
            <a:graphicFrameLocks noGrp="1"/>
          </p:cNvGraphicFramePr>
          <p:nvPr>
            <p:extLst>
              <p:ext uri="{D42A27DB-BD31-4B8C-83A1-F6EECF244321}">
                <p14:modId xmlns:p14="http://schemas.microsoft.com/office/powerpoint/2010/main" val="2687098417"/>
              </p:ext>
            </p:extLst>
          </p:nvPr>
        </p:nvGraphicFramePr>
        <p:xfrm>
          <a:off x="1878595" y="1630829"/>
          <a:ext cx="3354120" cy="71874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501665">
                  <a:extLst>
                    <a:ext uri="{9D8B030D-6E8A-4147-A177-3AD203B41FA5}">
                      <a16:colId xmlns:a16="http://schemas.microsoft.com/office/drawing/2014/main" val="2033293953"/>
                    </a:ext>
                  </a:extLst>
                </a:gridCol>
                <a:gridCol w="2852455">
                  <a:extLst>
                    <a:ext uri="{9D8B030D-6E8A-4147-A177-3AD203B41FA5}">
                      <a16:colId xmlns:a16="http://schemas.microsoft.com/office/drawing/2014/main" val="953101622"/>
                    </a:ext>
                  </a:extLst>
                </a:gridCol>
              </a:tblGrid>
              <a:tr h="574992">
                <a:tc>
                  <a:txBody>
                    <a:bodyPr/>
                    <a:lstStyle/>
                    <a:p>
                      <a:pPr algn="ctr"/>
                      <a:endParaRPr lang="en-GB" sz="12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143748">
                <a:tc>
                  <a:txBody>
                    <a:bodyPr/>
                    <a:lstStyle/>
                    <a:p>
                      <a:pPr algn="ctr"/>
                      <a:endParaRPr lang="en-GB" sz="8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graphicFrame>
        <p:nvGraphicFramePr>
          <p:cNvPr id="7" name="Table 6">
            <a:extLst>
              <a:ext uri="{FF2B5EF4-FFF2-40B4-BE49-F238E27FC236}">
                <a16:creationId xmlns:a16="http://schemas.microsoft.com/office/drawing/2014/main" id="{1DD91601-FF8B-49C7-8F0F-8982B629403A}"/>
              </a:ext>
            </a:extLst>
          </p:cNvPr>
          <p:cNvGraphicFramePr>
            <a:graphicFrameLocks noGrp="1"/>
          </p:cNvGraphicFramePr>
          <p:nvPr>
            <p:extLst>
              <p:ext uri="{D42A27DB-BD31-4B8C-83A1-F6EECF244321}">
                <p14:modId xmlns:p14="http://schemas.microsoft.com/office/powerpoint/2010/main" val="3263425103"/>
              </p:ext>
            </p:extLst>
          </p:nvPr>
        </p:nvGraphicFramePr>
        <p:xfrm>
          <a:off x="1878595" y="2838518"/>
          <a:ext cx="3354120" cy="71874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501658">
                  <a:extLst>
                    <a:ext uri="{9D8B030D-6E8A-4147-A177-3AD203B41FA5}">
                      <a16:colId xmlns:a16="http://schemas.microsoft.com/office/drawing/2014/main" val="2033293953"/>
                    </a:ext>
                  </a:extLst>
                </a:gridCol>
                <a:gridCol w="2852462">
                  <a:extLst>
                    <a:ext uri="{9D8B030D-6E8A-4147-A177-3AD203B41FA5}">
                      <a16:colId xmlns:a16="http://schemas.microsoft.com/office/drawing/2014/main" val="953101622"/>
                    </a:ext>
                  </a:extLst>
                </a:gridCol>
              </a:tblGrid>
              <a:tr h="574992">
                <a:tc>
                  <a:txBody>
                    <a:bodyPr/>
                    <a:lstStyle/>
                    <a:p>
                      <a:pPr algn="ctr"/>
                      <a:endParaRPr lang="en-GB" sz="12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143748">
                <a:tc>
                  <a:txBody>
                    <a:bodyPr/>
                    <a:lstStyle/>
                    <a:p>
                      <a:pPr algn="ctr"/>
                      <a:endParaRPr lang="en-GB" sz="8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graphicFrame>
        <p:nvGraphicFramePr>
          <p:cNvPr id="8" name="Table 7">
            <a:extLst>
              <a:ext uri="{FF2B5EF4-FFF2-40B4-BE49-F238E27FC236}">
                <a16:creationId xmlns:a16="http://schemas.microsoft.com/office/drawing/2014/main" id="{A7FF8B83-4C67-4EE2-9F44-5AC0DAD6D2F5}"/>
              </a:ext>
            </a:extLst>
          </p:cNvPr>
          <p:cNvGraphicFramePr>
            <a:graphicFrameLocks noGrp="1"/>
          </p:cNvGraphicFramePr>
          <p:nvPr>
            <p:extLst>
              <p:ext uri="{D42A27DB-BD31-4B8C-83A1-F6EECF244321}">
                <p14:modId xmlns:p14="http://schemas.microsoft.com/office/powerpoint/2010/main" val="900193918"/>
              </p:ext>
            </p:extLst>
          </p:nvPr>
        </p:nvGraphicFramePr>
        <p:xfrm>
          <a:off x="1878595" y="4046206"/>
          <a:ext cx="3354120" cy="71874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501658">
                  <a:extLst>
                    <a:ext uri="{9D8B030D-6E8A-4147-A177-3AD203B41FA5}">
                      <a16:colId xmlns:a16="http://schemas.microsoft.com/office/drawing/2014/main" val="2033293953"/>
                    </a:ext>
                  </a:extLst>
                </a:gridCol>
                <a:gridCol w="2852462">
                  <a:extLst>
                    <a:ext uri="{9D8B030D-6E8A-4147-A177-3AD203B41FA5}">
                      <a16:colId xmlns:a16="http://schemas.microsoft.com/office/drawing/2014/main" val="953101622"/>
                    </a:ext>
                  </a:extLst>
                </a:gridCol>
              </a:tblGrid>
              <a:tr h="574992">
                <a:tc>
                  <a:txBody>
                    <a:bodyPr/>
                    <a:lstStyle/>
                    <a:p>
                      <a:pPr algn="ctr"/>
                      <a:endParaRPr lang="en-GB" sz="12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143748">
                <a:tc>
                  <a:txBody>
                    <a:bodyPr/>
                    <a:lstStyle/>
                    <a:p>
                      <a:pPr algn="ctr"/>
                      <a:endParaRPr lang="en-GB" sz="8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sp>
        <p:nvSpPr>
          <p:cNvPr id="9" name="Rectangle 8">
            <a:extLst>
              <a:ext uri="{FF2B5EF4-FFF2-40B4-BE49-F238E27FC236}">
                <a16:creationId xmlns:a16="http://schemas.microsoft.com/office/drawing/2014/main" id="{271FF40D-E2D1-4968-A3F4-8C8D32B08144}"/>
              </a:ext>
            </a:extLst>
          </p:cNvPr>
          <p:cNvSpPr/>
          <p:nvPr/>
        </p:nvSpPr>
        <p:spPr>
          <a:xfrm>
            <a:off x="6179955" y="1674507"/>
            <a:ext cx="631385" cy="631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DE3FD1E-051A-4598-A3BF-2BF5DCDF3045}"/>
              </a:ext>
            </a:extLst>
          </p:cNvPr>
          <p:cNvSpPr/>
          <p:nvPr/>
        </p:nvSpPr>
        <p:spPr>
          <a:xfrm>
            <a:off x="6185271" y="2882196"/>
            <a:ext cx="631385" cy="631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F17DE0B-59B6-4A99-B5F7-F3AA33F713B8}"/>
              </a:ext>
            </a:extLst>
          </p:cNvPr>
          <p:cNvSpPr/>
          <p:nvPr/>
        </p:nvSpPr>
        <p:spPr>
          <a:xfrm>
            <a:off x="6179955" y="4105832"/>
            <a:ext cx="631385" cy="631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1212EE4-AFF2-4A2F-BC53-EA276CC9D1B9}"/>
              </a:ext>
            </a:extLst>
          </p:cNvPr>
          <p:cNvSpPr txBox="1"/>
          <p:nvPr/>
        </p:nvSpPr>
        <p:spPr>
          <a:xfrm>
            <a:off x="2972885" y="1857399"/>
            <a:ext cx="1731564" cy="461665"/>
          </a:xfrm>
          <a:prstGeom prst="rect">
            <a:avLst/>
          </a:prstGeom>
          <a:noFill/>
        </p:spPr>
        <p:txBody>
          <a:bodyPr wrap="none" rtlCol="0">
            <a:spAutoFit/>
          </a:bodyPr>
          <a:lstStyle/>
          <a:p>
            <a:r>
              <a:rPr lang="en-GB" sz="2400" b="1" dirty="0">
                <a:latin typeface="Century Gothic" panose="020B0502020202020204" pitchFamily="34" charset="0"/>
              </a:rPr>
              <a:t>It is damp.</a:t>
            </a:r>
          </a:p>
        </p:txBody>
      </p:sp>
      <p:sp>
        <p:nvSpPr>
          <p:cNvPr id="13" name="TextBox 12">
            <a:extLst>
              <a:ext uri="{FF2B5EF4-FFF2-40B4-BE49-F238E27FC236}">
                <a16:creationId xmlns:a16="http://schemas.microsoft.com/office/drawing/2014/main" id="{CBA869E5-416B-4247-8785-F043EE5C0C15}"/>
              </a:ext>
            </a:extLst>
          </p:cNvPr>
          <p:cNvSpPr txBox="1"/>
          <p:nvPr/>
        </p:nvSpPr>
        <p:spPr>
          <a:xfrm>
            <a:off x="2314256" y="3066033"/>
            <a:ext cx="2494594" cy="461665"/>
          </a:xfrm>
          <a:prstGeom prst="rect">
            <a:avLst/>
          </a:prstGeom>
          <a:noFill/>
        </p:spPr>
        <p:txBody>
          <a:bodyPr wrap="none" rtlCol="0">
            <a:spAutoFit/>
          </a:bodyPr>
          <a:lstStyle/>
          <a:p>
            <a:r>
              <a:rPr lang="en-GB" sz="2400" b="1" dirty="0">
                <a:latin typeface="Century Gothic" panose="020B0502020202020204" pitchFamily="34" charset="0"/>
              </a:rPr>
              <a:t>The day is long.</a:t>
            </a:r>
          </a:p>
        </p:txBody>
      </p:sp>
      <p:sp>
        <p:nvSpPr>
          <p:cNvPr id="14" name="TextBox 13">
            <a:extLst>
              <a:ext uri="{FF2B5EF4-FFF2-40B4-BE49-F238E27FC236}">
                <a16:creationId xmlns:a16="http://schemas.microsoft.com/office/drawing/2014/main" id="{9990516C-3B89-42D7-AD55-0641B1DC6422}"/>
              </a:ext>
            </a:extLst>
          </p:cNvPr>
          <p:cNvSpPr txBox="1"/>
          <p:nvPr/>
        </p:nvSpPr>
        <p:spPr>
          <a:xfrm>
            <a:off x="2314255" y="4136780"/>
            <a:ext cx="2164375" cy="461665"/>
          </a:xfrm>
          <a:prstGeom prst="rect">
            <a:avLst/>
          </a:prstGeom>
          <a:noFill/>
        </p:spPr>
        <p:txBody>
          <a:bodyPr wrap="none" rtlCol="0">
            <a:spAutoFit/>
          </a:bodyPr>
          <a:lstStyle/>
          <a:p>
            <a:r>
              <a:rPr lang="en-GB" sz="2400" b="1" dirty="0">
                <a:latin typeface="Century Gothic" panose="020B0502020202020204" pitchFamily="34" charset="0"/>
              </a:rPr>
              <a:t>I sat in a tent.</a:t>
            </a:r>
          </a:p>
        </p:txBody>
      </p:sp>
      <p:grpSp>
        <p:nvGrpSpPr>
          <p:cNvPr id="15" name="Group 14">
            <a:extLst>
              <a:ext uri="{FF2B5EF4-FFF2-40B4-BE49-F238E27FC236}">
                <a16:creationId xmlns:a16="http://schemas.microsoft.com/office/drawing/2014/main" id="{6828402F-12E9-4199-9A5A-451359F6C210}"/>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63023B4F-DB0B-46B8-AC73-D292D1896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B34E7869-C644-492C-9B58-FB7D39F6ED3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069875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which is written in the right place.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It is written in the right place because…</a:t>
            </a:r>
          </a:p>
          <a:p>
            <a:endParaRPr lang="en-GB" sz="2000" b="1" dirty="0">
              <a:solidFill>
                <a:schemeClr val="tx1"/>
              </a:solidFill>
              <a:latin typeface="Century Gothic" panose="020B0502020202020204" pitchFamily="34"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6" name="Table 5">
            <a:extLst>
              <a:ext uri="{FF2B5EF4-FFF2-40B4-BE49-F238E27FC236}">
                <a16:creationId xmlns:a16="http://schemas.microsoft.com/office/drawing/2014/main" id="{AC2D7293-936A-4CB5-9DA6-4361275DAA53}"/>
              </a:ext>
            </a:extLst>
          </p:cNvPr>
          <p:cNvGraphicFramePr>
            <a:graphicFrameLocks noGrp="1"/>
          </p:cNvGraphicFramePr>
          <p:nvPr/>
        </p:nvGraphicFramePr>
        <p:xfrm>
          <a:off x="1878595" y="1630829"/>
          <a:ext cx="3354120" cy="71874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501665">
                  <a:extLst>
                    <a:ext uri="{9D8B030D-6E8A-4147-A177-3AD203B41FA5}">
                      <a16:colId xmlns:a16="http://schemas.microsoft.com/office/drawing/2014/main" val="2033293953"/>
                    </a:ext>
                  </a:extLst>
                </a:gridCol>
                <a:gridCol w="2852455">
                  <a:extLst>
                    <a:ext uri="{9D8B030D-6E8A-4147-A177-3AD203B41FA5}">
                      <a16:colId xmlns:a16="http://schemas.microsoft.com/office/drawing/2014/main" val="953101622"/>
                    </a:ext>
                  </a:extLst>
                </a:gridCol>
              </a:tblGrid>
              <a:tr h="574992">
                <a:tc>
                  <a:txBody>
                    <a:bodyPr/>
                    <a:lstStyle/>
                    <a:p>
                      <a:pPr algn="ctr"/>
                      <a:endParaRPr lang="en-GB" sz="12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143748">
                <a:tc>
                  <a:txBody>
                    <a:bodyPr/>
                    <a:lstStyle/>
                    <a:p>
                      <a:pPr algn="ctr"/>
                      <a:endParaRPr lang="en-GB" sz="8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graphicFrame>
        <p:nvGraphicFramePr>
          <p:cNvPr id="7" name="Table 6">
            <a:extLst>
              <a:ext uri="{FF2B5EF4-FFF2-40B4-BE49-F238E27FC236}">
                <a16:creationId xmlns:a16="http://schemas.microsoft.com/office/drawing/2014/main" id="{1DD91601-FF8B-49C7-8F0F-8982B629403A}"/>
              </a:ext>
            </a:extLst>
          </p:cNvPr>
          <p:cNvGraphicFramePr>
            <a:graphicFrameLocks noGrp="1"/>
          </p:cNvGraphicFramePr>
          <p:nvPr/>
        </p:nvGraphicFramePr>
        <p:xfrm>
          <a:off x="1878595" y="2838518"/>
          <a:ext cx="3354120" cy="71874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501658">
                  <a:extLst>
                    <a:ext uri="{9D8B030D-6E8A-4147-A177-3AD203B41FA5}">
                      <a16:colId xmlns:a16="http://schemas.microsoft.com/office/drawing/2014/main" val="2033293953"/>
                    </a:ext>
                  </a:extLst>
                </a:gridCol>
                <a:gridCol w="2852462">
                  <a:extLst>
                    <a:ext uri="{9D8B030D-6E8A-4147-A177-3AD203B41FA5}">
                      <a16:colId xmlns:a16="http://schemas.microsoft.com/office/drawing/2014/main" val="953101622"/>
                    </a:ext>
                  </a:extLst>
                </a:gridCol>
              </a:tblGrid>
              <a:tr h="574992">
                <a:tc>
                  <a:txBody>
                    <a:bodyPr/>
                    <a:lstStyle/>
                    <a:p>
                      <a:pPr algn="ctr"/>
                      <a:endParaRPr lang="en-GB" sz="12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143748">
                <a:tc>
                  <a:txBody>
                    <a:bodyPr/>
                    <a:lstStyle/>
                    <a:p>
                      <a:pPr algn="ctr"/>
                      <a:endParaRPr lang="en-GB" sz="8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graphicFrame>
        <p:nvGraphicFramePr>
          <p:cNvPr id="8" name="Table 7">
            <a:extLst>
              <a:ext uri="{FF2B5EF4-FFF2-40B4-BE49-F238E27FC236}">
                <a16:creationId xmlns:a16="http://schemas.microsoft.com/office/drawing/2014/main" id="{A7FF8B83-4C67-4EE2-9F44-5AC0DAD6D2F5}"/>
              </a:ext>
            </a:extLst>
          </p:cNvPr>
          <p:cNvGraphicFramePr>
            <a:graphicFrameLocks noGrp="1"/>
          </p:cNvGraphicFramePr>
          <p:nvPr/>
        </p:nvGraphicFramePr>
        <p:xfrm>
          <a:off x="1878595" y="4046206"/>
          <a:ext cx="3354120" cy="71874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501658">
                  <a:extLst>
                    <a:ext uri="{9D8B030D-6E8A-4147-A177-3AD203B41FA5}">
                      <a16:colId xmlns:a16="http://schemas.microsoft.com/office/drawing/2014/main" val="2033293953"/>
                    </a:ext>
                  </a:extLst>
                </a:gridCol>
                <a:gridCol w="2852462">
                  <a:extLst>
                    <a:ext uri="{9D8B030D-6E8A-4147-A177-3AD203B41FA5}">
                      <a16:colId xmlns:a16="http://schemas.microsoft.com/office/drawing/2014/main" val="953101622"/>
                    </a:ext>
                  </a:extLst>
                </a:gridCol>
              </a:tblGrid>
              <a:tr h="574992">
                <a:tc>
                  <a:txBody>
                    <a:bodyPr/>
                    <a:lstStyle/>
                    <a:p>
                      <a:pPr algn="ctr"/>
                      <a:endParaRPr lang="en-GB" sz="12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143748">
                <a:tc>
                  <a:txBody>
                    <a:bodyPr/>
                    <a:lstStyle/>
                    <a:p>
                      <a:pPr algn="ctr"/>
                      <a:endParaRPr lang="en-GB" sz="8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sp>
        <p:nvSpPr>
          <p:cNvPr id="9" name="Rectangle 8">
            <a:extLst>
              <a:ext uri="{FF2B5EF4-FFF2-40B4-BE49-F238E27FC236}">
                <a16:creationId xmlns:a16="http://schemas.microsoft.com/office/drawing/2014/main" id="{271FF40D-E2D1-4968-A3F4-8C8D32B08144}"/>
              </a:ext>
            </a:extLst>
          </p:cNvPr>
          <p:cNvSpPr/>
          <p:nvPr/>
        </p:nvSpPr>
        <p:spPr>
          <a:xfrm>
            <a:off x="6179955" y="1674507"/>
            <a:ext cx="631385" cy="631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F17DE0B-59B6-4A99-B5F7-F3AA33F713B8}"/>
              </a:ext>
            </a:extLst>
          </p:cNvPr>
          <p:cNvSpPr/>
          <p:nvPr/>
        </p:nvSpPr>
        <p:spPr>
          <a:xfrm>
            <a:off x="6179955" y="4105832"/>
            <a:ext cx="631385" cy="631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1212EE4-AFF2-4A2F-BC53-EA276CC9D1B9}"/>
              </a:ext>
            </a:extLst>
          </p:cNvPr>
          <p:cNvSpPr txBox="1"/>
          <p:nvPr/>
        </p:nvSpPr>
        <p:spPr>
          <a:xfrm>
            <a:off x="2972885" y="1857399"/>
            <a:ext cx="1731564"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It is damp.</a:t>
            </a:r>
          </a:p>
        </p:txBody>
      </p:sp>
      <p:sp>
        <p:nvSpPr>
          <p:cNvPr id="13" name="TextBox 12">
            <a:extLst>
              <a:ext uri="{FF2B5EF4-FFF2-40B4-BE49-F238E27FC236}">
                <a16:creationId xmlns:a16="http://schemas.microsoft.com/office/drawing/2014/main" id="{CBA869E5-416B-4247-8785-F043EE5C0C15}"/>
              </a:ext>
            </a:extLst>
          </p:cNvPr>
          <p:cNvSpPr txBox="1"/>
          <p:nvPr/>
        </p:nvSpPr>
        <p:spPr>
          <a:xfrm>
            <a:off x="2314256" y="3066033"/>
            <a:ext cx="2494594" cy="461665"/>
          </a:xfrm>
          <a:prstGeom prst="rect">
            <a:avLst/>
          </a:prstGeom>
          <a:noFill/>
        </p:spPr>
        <p:txBody>
          <a:bodyPr wrap="none" rtlCol="0">
            <a:spAutoFit/>
          </a:bodyPr>
          <a:lstStyle/>
          <a:p>
            <a:r>
              <a:rPr lang="en-GB" sz="2400" b="1" dirty="0">
                <a:solidFill>
                  <a:srgbClr val="FF0000"/>
                </a:solidFill>
                <a:latin typeface="Century Gothic" panose="020B0502020202020204" pitchFamily="34" charset="0"/>
              </a:rPr>
              <a:t>The day is long.</a:t>
            </a:r>
          </a:p>
        </p:txBody>
      </p:sp>
      <p:sp>
        <p:nvSpPr>
          <p:cNvPr id="14" name="TextBox 13">
            <a:extLst>
              <a:ext uri="{FF2B5EF4-FFF2-40B4-BE49-F238E27FC236}">
                <a16:creationId xmlns:a16="http://schemas.microsoft.com/office/drawing/2014/main" id="{9990516C-3B89-42D7-AD55-0641B1DC6422}"/>
              </a:ext>
            </a:extLst>
          </p:cNvPr>
          <p:cNvSpPr txBox="1"/>
          <p:nvPr/>
        </p:nvSpPr>
        <p:spPr>
          <a:xfrm>
            <a:off x="2314255" y="4136780"/>
            <a:ext cx="216437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I sat in a tent.</a:t>
            </a:r>
          </a:p>
        </p:txBody>
      </p:sp>
      <p:grpSp>
        <p:nvGrpSpPr>
          <p:cNvPr id="15" name="Group 14">
            <a:extLst>
              <a:ext uri="{FF2B5EF4-FFF2-40B4-BE49-F238E27FC236}">
                <a16:creationId xmlns:a16="http://schemas.microsoft.com/office/drawing/2014/main" id="{6828402F-12E9-4199-9A5A-451359F6C210}"/>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63023B4F-DB0B-46B8-AC73-D292D1896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B34E7869-C644-492C-9B58-FB7D39F6ED3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8" name="Rectangle 17">
            <a:extLst>
              <a:ext uri="{FF2B5EF4-FFF2-40B4-BE49-F238E27FC236}">
                <a16:creationId xmlns:a16="http://schemas.microsoft.com/office/drawing/2014/main" id="{C510E0C7-132F-4B18-817D-172BECA9DEE8}"/>
              </a:ext>
            </a:extLst>
          </p:cNvPr>
          <p:cNvSpPr/>
          <p:nvPr/>
        </p:nvSpPr>
        <p:spPr>
          <a:xfrm>
            <a:off x="6185271" y="2882196"/>
            <a:ext cx="631385" cy="631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78CB595-B756-4EF6-B993-5F2E32E9FA4F}"/>
              </a:ext>
            </a:extLst>
          </p:cNvPr>
          <p:cNvSpPr/>
          <p:nvPr/>
        </p:nvSpPr>
        <p:spPr>
          <a:xfrm>
            <a:off x="6131605" y="2844193"/>
            <a:ext cx="728084" cy="923330"/>
          </a:xfrm>
          <a:prstGeom prst="rect">
            <a:avLst/>
          </a:prstGeom>
        </p:spPr>
        <p:txBody>
          <a:bodyPr wrap="none">
            <a:spAutoFit/>
          </a:bodyPr>
          <a:lstStyle/>
          <a:p>
            <a:r>
              <a:rPr lang="en-GB" sz="5400" b="1" dirty="0">
                <a:solidFill>
                  <a:srgbClr val="FF0000"/>
                </a:solidFill>
                <a:latin typeface="Century Gothic" panose="020B0502020202020204" pitchFamily="34" charset="0"/>
                <a:sym typeface="Wingdings" panose="05000000000000000000" pitchFamily="2" charset="2"/>
              </a:rPr>
              <a:t></a:t>
            </a:r>
            <a:endParaRPr lang="en-GB" sz="5400" b="1" dirty="0">
              <a:latin typeface="Century Gothic" panose="020B0502020202020204" pitchFamily="34" charset="0"/>
            </a:endParaRPr>
          </a:p>
        </p:txBody>
      </p:sp>
    </p:spTree>
    <p:extLst>
      <p:ext uri="{BB962C8B-B14F-4D97-AF65-F5344CB8AC3E}">
        <p14:creationId xmlns:p14="http://schemas.microsoft.com/office/powerpoint/2010/main" val="163681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Autumn Block 1 – Ready to Write – Writing in a Book</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defRPr/>
            </a:pPr>
            <a:r>
              <a:rPr lang="en-GB" sz="1200" b="1" dirty="0">
                <a:solidFill>
                  <a:prstClr val="black"/>
                </a:solidFill>
                <a:latin typeface="Century Gothic" panose="020B0502020202020204" pitchFamily="34" charset="0"/>
              </a:rPr>
              <a:t>This step does not relate to a Year One objective. However, this remains a crucial step in teaching or reminding children how their own writing should be presented. This step should be used to help children adapt to how they will be writing in Year One. </a:t>
            </a:r>
            <a:r>
              <a:rPr lang="en-GB" sz="1200" b="1" dirty="0">
                <a:solidFill>
                  <a:prstClr val="black"/>
                </a:solidFill>
                <a:highlight>
                  <a:srgbClr val="FFFF00"/>
                </a:highlight>
                <a:latin typeface="Century Gothic" panose="020B0502020202020204" pitchFamily="34" charset="0"/>
              </a:rPr>
              <a:t> </a:t>
            </a: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2"/>
              </a:rPr>
              <a:t>More resources</a:t>
            </a:r>
            <a:r>
              <a:rPr lang="en-GB" sz="1600" b="1" dirty="0">
                <a:solidFill>
                  <a:prstClr val="black"/>
                </a:solidFill>
                <a:latin typeface="Century Gothic" panose="020B0502020202020204" pitchFamily="34" charset="0"/>
              </a:rPr>
              <a:t> from our Grammar, Punctuation and Spelling scheme of work. </a:t>
            </a:r>
            <a:endParaRPr lang="en-GB" sz="1200" b="1" dirty="0">
              <a:solidFill>
                <a:prstClr val="black"/>
              </a:solidFill>
              <a:latin typeface="Century Gothic" panose="020B0502020202020204" pitchFamily="34" charset="0"/>
            </a:endParaRPr>
          </a:p>
          <a:p>
            <a:pPr>
              <a:lnSpc>
                <a:spcPct val="100000"/>
              </a:lnSpc>
              <a:spcAft>
                <a:spcPts val="0"/>
              </a:spcAft>
              <a:defRPr/>
            </a:pPr>
            <a:endParaRPr lang="en-GB" sz="1200" b="1" dirty="0">
              <a:solidFill>
                <a:prstClr val="black"/>
              </a:solidFill>
              <a:latin typeface="Century Gothic" panose="020B0502020202020204" pitchFamily="34" charset="0"/>
            </a:endParaRPr>
          </a:p>
          <a:p>
            <a:pPr>
              <a:lnSpc>
                <a:spcPct val="100000"/>
              </a:lnSpc>
              <a:spcAft>
                <a:spcPts val="0"/>
              </a:spcAft>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3"/>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57DAE2BA-C3C4-42C5-9388-837CC2571CD0}"/>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D28C7AFD-71BB-485E-B802-B955D295A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4899421B-5088-4F03-8AC1-523C8764BEF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which is written in the right place.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It is written in the right place because it starts next to the margin and all letters are written on the line, with descenders below the margin</a:t>
            </a:r>
            <a:endParaRPr lang="en-GB" sz="2000" b="1" dirty="0">
              <a:solidFill>
                <a:schemeClr val="tx1"/>
              </a:solidFill>
              <a:latin typeface="Century Gothic" panose="020B0502020202020204" pitchFamily="34"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6" name="Table 5">
            <a:extLst>
              <a:ext uri="{FF2B5EF4-FFF2-40B4-BE49-F238E27FC236}">
                <a16:creationId xmlns:a16="http://schemas.microsoft.com/office/drawing/2014/main" id="{AC2D7293-936A-4CB5-9DA6-4361275DAA53}"/>
              </a:ext>
            </a:extLst>
          </p:cNvPr>
          <p:cNvGraphicFramePr>
            <a:graphicFrameLocks noGrp="1"/>
          </p:cNvGraphicFramePr>
          <p:nvPr/>
        </p:nvGraphicFramePr>
        <p:xfrm>
          <a:off x="1878595" y="1630829"/>
          <a:ext cx="3354120" cy="71874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501665">
                  <a:extLst>
                    <a:ext uri="{9D8B030D-6E8A-4147-A177-3AD203B41FA5}">
                      <a16:colId xmlns:a16="http://schemas.microsoft.com/office/drawing/2014/main" val="2033293953"/>
                    </a:ext>
                  </a:extLst>
                </a:gridCol>
                <a:gridCol w="2852455">
                  <a:extLst>
                    <a:ext uri="{9D8B030D-6E8A-4147-A177-3AD203B41FA5}">
                      <a16:colId xmlns:a16="http://schemas.microsoft.com/office/drawing/2014/main" val="953101622"/>
                    </a:ext>
                  </a:extLst>
                </a:gridCol>
              </a:tblGrid>
              <a:tr h="574992">
                <a:tc>
                  <a:txBody>
                    <a:bodyPr/>
                    <a:lstStyle/>
                    <a:p>
                      <a:pPr algn="ctr"/>
                      <a:endParaRPr lang="en-GB" sz="12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143748">
                <a:tc>
                  <a:txBody>
                    <a:bodyPr/>
                    <a:lstStyle/>
                    <a:p>
                      <a:pPr algn="ctr"/>
                      <a:endParaRPr lang="en-GB" sz="8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graphicFrame>
        <p:nvGraphicFramePr>
          <p:cNvPr id="7" name="Table 6">
            <a:extLst>
              <a:ext uri="{FF2B5EF4-FFF2-40B4-BE49-F238E27FC236}">
                <a16:creationId xmlns:a16="http://schemas.microsoft.com/office/drawing/2014/main" id="{1DD91601-FF8B-49C7-8F0F-8982B629403A}"/>
              </a:ext>
            </a:extLst>
          </p:cNvPr>
          <p:cNvGraphicFramePr>
            <a:graphicFrameLocks noGrp="1"/>
          </p:cNvGraphicFramePr>
          <p:nvPr/>
        </p:nvGraphicFramePr>
        <p:xfrm>
          <a:off x="1878595" y="2838518"/>
          <a:ext cx="3354120" cy="71874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501658">
                  <a:extLst>
                    <a:ext uri="{9D8B030D-6E8A-4147-A177-3AD203B41FA5}">
                      <a16:colId xmlns:a16="http://schemas.microsoft.com/office/drawing/2014/main" val="2033293953"/>
                    </a:ext>
                  </a:extLst>
                </a:gridCol>
                <a:gridCol w="2852462">
                  <a:extLst>
                    <a:ext uri="{9D8B030D-6E8A-4147-A177-3AD203B41FA5}">
                      <a16:colId xmlns:a16="http://schemas.microsoft.com/office/drawing/2014/main" val="953101622"/>
                    </a:ext>
                  </a:extLst>
                </a:gridCol>
              </a:tblGrid>
              <a:tr h="574992">
                <a:tc>
                  <a:txBody>
                    <a:bodyPr/>
                    <a:lstStyle/>
                    <a:p>
                      <a:pPr algn="ctr"/>
                      <a:endParaRPr lang="en-GB" sz="12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143748">
                <a:tc>
                  <a:txBody>
                    <a:bodyPr/>
                    <a:lstStyle/>
                    <a:p>
                      <a:pPr algn="ctr"/>
                      <a:endParaRPr lang="en-GB" sz="8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graphicFrame>
        <p:nvGraphicFramePr>
          <p:cNvPr id="8" name="Table 7">
            <a:extLst>
              <a:ext uri="{FF2B5EF4-FFF2-40B4-BE49-F238E27FC236}">
                <a16:creationId xmlns:a16="http://schemas.microsoft.com/office/drawing/2014/main" id="{A7FF8B83-4C67-4EE2-9F44-5AC0DAD6D2F5}"/>
              </a:ext>
            </a:extLst>
          </p:cNvPr>
          <p:cNvGraphicFramePr>
            <a:graphicFrameLocks noGrp="1"/>
          </p:cNvGraphicFramePr>
          <p:nvPr/>
        </p:nvGraphicFramePr>
        <p:xfrm>
          <a:off x="1878595" y="4046206"/>
          <a:ext cx="3354120" cy="71874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501658">
                  <a:extLst>
                    <a:ext uri="{9D8B030D-6E8A-4147-A177-3AD203B41FA5}">
                      <a16:colId xmlns:a16="http://schemas.microsoft.com/office/drawing/2014/main" val="2033293953"/>
                    </a:ext>
                  </a:extLst>
                </a:gridCol>
                <a:gridCol w="2852462">
                  <a:extLst>
                    <a:ext uri="{9D8B030D-6E8A-4147-A177-3AD203B41FA5}">
                      <a16:colId xmlns:a16="http://schemas.microsoft.com/office/drawing/2014/main" val="953101622"/>
                    </a:ext>
                  </a:extLst>
                </a:gridCol>
              </a:tblGrid>
              <a:tr h="574992">
                <a:tc>
                  <a:txBody>
                    <a:bodyPr/>
                    <a:lstStyle/>
                    <a:p>
                      <a:pPr algn="ctr"/>
                      <a:endParaRPr lang="en-GB" sz="12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72457"/>
                  </a:ext>
                </a:extLst>
              </a:tr>
              <a:tr h="143748">
                <a:tc>
                  <a:txBody>
                    <a:bodyPr/>
                    <a:lstStyle/>
                    <a:p>
                      <a:pPr algn="ctr"/>
                      <a:endParaRPr lang="en-GB" sz="8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latin typeface="SassoonCRInfantMedium" panose="02000603020000020003" pitchFamily="2" charset="0"/>
                      </a:endParaRPr>
                    </a:p>
                  </a:txBody>
                  <a:tcPr marL="0" marR="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458029"/>
                  </a:ext>
                </a:extLst>
              </a:tr>
            </a:tbl>
          </a:graphicData>
        </a:graphic>
      </p:graphicFrame>
      <p:sp>
        <p:nvSpPr>
          <p:cNvPr id="9" name="Rectangle 8">
            <a:extLst>
              <a:ext uri="{FF2B5EF4-FFF2-40B4-BE49-F238E27FC236}">
                <a16:creationId xmlns:a16="http://schemas.microsoft.com/office/drawing/2014/main" id="{271FF40D-E2D1-4968-A3F4-8C8D32B08144}"/>
              </a:ext>
            </a:extLst>
          </p:cNvPr>
          <p:cNvSpPr/>
          <p:nvPr/>
        </p:nvSpPr>
        <p:spPr>
          <a:xfrm>
            <a:off x="6179955" y="1674507"/>
            <a:ext cx="631385" cy="631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F17DE0B-59B6-4A99-B5F7-F3AA33F713B8}"/>
              </a:ext>
            </a:extLst>
          </p:cNvPr>
          <p:cNvSpPr/>
          <p:nvPr/>
        </p:nvSpPr>
        <p:spPr>
          <a:xfrm>
            <a:off x="6179955" y="4105832"/>
            <a:ext cx="631385" cy="631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1212EE4-AFF2-4A2F-BC53-EA276CC9D1B9}"/>
              </a:ext>
            </a:extLst>
          </p:cNvPr>
          <p:cNvSpPr txBox="1"/>
          <p:nvPr/>
        </p:nvSpPr>
        <p:spPr>
          <a:xfrm>
            <a:off x="2972885" y="1857399"/>
            <a:ext cx="1731564"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It is damp.</a:t>
            </a:r>
          </a:p>
        </p:txBody>
      </p:sp>
      <p:sp>
        <p:nvSpPr>
          <p:cNvPr id="13" name="TextBox 12">
            <a:extLst>
              <a:ext uri="{FF2B5EF4-FFF2-40B4-BE49-F238E27FC236}">
                <a16:creationId xmlns:a16="http://schemas.microsoft.com/office/drawing/2014/main" id="{CBA869E5-416B-4247-8785-F043EE5C0C15}"/>
              </a:ext>
            </a:extLst>
          </p:cNvPr>
          <p:cNvSpPr txBox="1"/>
          <p:nvPr/>
        </p:nvSpPr>
        <p:spPr>
          <a:xfrm>
            <a:off x="2314256" y="3066033"/>
            <a:ext cx="2494594" cy="461665"/>
          </a:xfrm>
          <a:prstGeom prst="rect">
            <a:avLst/>
          </a:prstGeom>
          <a:noFill/>
        </p:spPr>
        <p:txBody>
          <a:bodyPr wrap="none" rtlCol="0">
            <a:spAutoFit/>
          </a:bodyPr>
          <a:lstStyle/>
          <a:p>
            <a:r>
              <a:rPr lang="en-GB" sz="2400" b="1" dirty="0">
                <a:solidFill>
                  <a:srgbClr val="FF0000"/>
                </a:solidFill>
                <a:latin typeface="Century Gothic" panose="020B0502020202020204" pitchFamily="34" charset="0"/>
              </a:rPr>
              <a:t>The day is long.</a:t>
            </a:r>
          </a:p>
        </p:txBody>
      </p:sp>
      <p:sp>
        <p:nvSpPr>
          <p:cNvPr id="14" name="TextBox 13">
            <a:extLst>
              <a:ext uri="{FF2B5EF4-FFF2-40B4-BE49-F238E27FC236}">
                <a16:creationId xmlns:a16="http://schemas.microsoft.com/office/drawing/2014/main" id="{9990516C-3B89-42D7-AD55-0641B1DC6422}"/>
              </a:ext>
            </a:extLst>
          </p:cNvPr>
          <p:cNvSpPr txBox="1"/>
          <p:nvPr/>
        </p:nvSpPr>
        <p:spPr>
          <a:xfrm>
            <a:off x="2314255" y="4136780"/>
            <a:ext cx="216437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I sat in a tent.</a:t>
            </a:r>
          </a:p>
        </p:txBody>
      </p:sp>
      <p:grpSp>
        <p:nvGrpSpPr>
          <p:cNvPr id="15" name="Group 14">
            <a:extLst>
              <a:ext uri="{FF2B5EF4-FFF2-40B4-BE49-F238E27FC236}">
                <a16:creationId xmlns:a16="http://schemas.microsoft.com/office/drawing/2014/main" id="{6828402F-12E9-4199-9A5A-451359F6C210}"/>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63023B4F-DB0B-46B8-AC73-D292D1896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B34E7869-C644-492C-9B58-FB7D39F6ED3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8" name="Rectangle 17">
            <a:extLst>
              <a:ext uri="{FF2B5EF4-FFF2-40B4-BE49-F238E27FC236}">
                <a16:creationId xmlns:a16="http://schemas.microsoft.com/office/drawing/2014/main" id="{C510E0C7-132F-4B18-817D-172BECA9DEE8}"/>
              </a:ext>
            </a:extLst>
          </p:cNvPr>
          <p:cNvSpPr/>
          <p:nvPr/>
        </p:nvSpPr>
        <p:spPr>
          <a:xfrm>
            <a:off x="6185271" y="2882196"/>
            <a:ext cx="631385" cy="631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78CB595-B756-4EF6-B993-5F2E32E9FA4F}"/>
              </a:ext>
            </a:extLst>
          </p:cNvPr>
          <p:cNvSpPr/>
          <p:nvPr/>
        </p:nvSpPr>
        <p:spPr>
          <a:xfrm>
            <a:off x="6131605" y="2844193"/>
            <a:ext cx="728084" cy="923330"/>
          </a:xfrm>
          <a:prstGeom prst="rect">
            <a:avLst/>
          </a:prstGeom>
        </p:spPr>
        <p:txBody>
          <a:bodyPr wrap="none">
            <a:spAutoFit/>
          </a:bodyPr>
          <a:lstStyle/>
          <a:p>
            <a:r>
              <a:rPr lang="en-GB" sz="5400" b="1" dirty="0">
                <a:solidFill>
                  <a:srgbClr val="FF0000"/>
                </a:solidFill>
                <a:latin typeface="Century Gothic" panose="020B0502020202020204" pitchFamily="34" charset="0"/>
                <a:sym typeface="Wingdings" panose="05000000000000000000" pitchFamily="2" charset="2"/>
              </a:rPr>
              <a:t></a:t>
            </a:r>
            <a:endParaRPr lang="en-GB" sz="5400" b="1" dirty="0">
              <a:latin typeface="Century Gothic" panose="020B0502020202020204" pitchFamily="34" charset="0"/>
            </a:endParaRPr>
          </a:p>
        </p:txBody>
      </p:sp>
    </p:spTree>
    <p:extLst>
      <p:ext uri="{BB962C8B-B14F-4D97-AF65-F5344CB8AC3E}">
        <p14:creationId xmlns:p14="http://schemas.microsoft.com/office/powerpoint/2010/main" val="148501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Write these words on a line.</a:t>
            </a:r>
          </a:p>
        </p:txBody>
      </p:sp>
      <p:sp>
        <p:nvSpPr>
          <p:cNvPr id="6" name="TextBox 5">
            <a:extLst>
              <a:ext uri="{FF2B5EF4-FFF2-40B4-BE49-F238E27FC236}">
                <a16:creationId xmlns:a16="http://schemas.microsoft.com/office/drawing/2014/main" id="{AF333181-F5B2-45DC-86D1-04F128BC2AF0}"/>
              </a:ext>
            </a:extLst>
          </p:cNvPr>
          <p:cNvSpPr txBox="1"/>
          <p:nvPr/>
        </p:nvSpPr>
        <p:spPr>
          <a:xfrm>
            <a:off x="2925928" y="3093769"/>
            <a:ext cx="1359280" cy="584775"/>
          </a:xfrm>
          <a:prstGeom prst="rect">
            <a:avLst/>
          </a:prstGeom>
          <a:noFill/>
        </p:spPr>
        <p:txBody>
          <a:bodyPr wrap="square" rtlCol="0">
            <a:spAutoFit/>
          </a:bodyPr>
          <a:lstStyle/>
          <a:p>
            <a:r>
              <a:rPr lang="en-GB" sz="3200" b="1" dirty="0">
                <a:latin typeface="Century Gothic" panose="020B0502020202020204" pitchFamily="34" charset="0"/>
              </a:rPr>
              <a:t>drag</a:t>
            </a:r>
          </a:p>
        </p:txBody>
      </p:sp>
      <p:sp>
        <p:nvSpPr>
          <p:cNvPr id="7" name="TextBox 6">
            <a:extLst>
              <a:ext uri="{FF2B5EF4-FFF2-40B4-BE49-F238E27FC236}">
                <a16:creationId xmlns:a16="http://schemas.microsoft.com/office/drawing/2014/main" id="{1262FF09-E0D5-47B2-B215-62577E6DCF62}"/>
              </a:ext>
            </a:extLst>
          </p:cNvPr>
          <p:cNvSpPr txBox="1"/>
          <p:nvPr/>
        </p:nvSpPr>
        <p:spPr>
          <a:xfrm>
            <a:off x="4689041" y="1707332"/>
            <a:ext cx="2881339" cy="584775"/>
          </a:xfrm>
          <a:prstGeom prst="rect">
            <a:avLst/>
          </a:prstGeom>
          <a:noFill/>
        </p:spPr>
        <p:txBody>
          <a:bodyPr wrap="square" rtlCol="0">
            <a:spAutoFit/>
          </a:bodyPr>
          <a:lstStyle/>
          <a:p>
            <a:r>
              <a:rPr lang="en-GB" sz="3200" b="1" dirty="0">
                <a:latin typeface="Century Gothic" panose="020B0502020202020204" pitchFamily="34" charset="0"/>
              </a:rPr>
              <a:t>spot</a:t>
            </a:r>
          </a:p>
        </p:txBody>
      </p:sp>
      <p:sp>
        <p:nvSpPr>
          <p:cNvPr id="8" name="TextBox 7">
            <a:extLst>
              <a:ext uri="{FF2B5EF4-FFF2-40B4-BE49-F238E27FC236}">
                <a16:creationId xmlns:a16="http://schemas.microsoft.com/office/drawing/2014/main" id="{4150F1E2-F6AC-4A0A-B4FF-89C0869F6FAE}"/>
              </a:ext>
            </a:extLst>
          </p:cNvPr>
          <p:cNvSpPr txBox="1"/>
          <p:nvPr/>
        </p:nvSpPr>
        <p:spPr>
          <a:xfrm>
            <a:off x="1573620" y="2095153"/>
            <a:ext cx="2785209" cy="584775"/>
          </a:xfrm>
          <a:prstGeom prst="rect">
            <a:avLst/>
          </a:prstGeom>
          <a:noFill/>
        </p:spPr>
        <p:txBody>
          <a:bodyPr wrap="square" rtlCol="0">
            <a:spAutoFit/>
          </a:bodyPr>
          <a:lstStyle/>
          <a:p>
            <a:r>
              <a:rPr lang="en-GB" sz="3200" b="1" dirty="0">
                <a:latin typeface="Century Gothic" panose="020B0502020202020204" pitchFamily="34" charset="0"/>
              </a:rPr>
              <a:t>stay</a:t>
            </a:r>
          </a:p>
        </p:txBody>
      </p:sp>
      <p:sp>
        <p:nvSpPr>
          <p:cNvPr id="9" name="TextBox 8">
            <a:extLst>
              <a:ext uri="{FF2B5EF4-FFF2-40B4-BE49-F238E27FC236}">
                <a16:creationId xmlns:a16="http://schemas.microsoft.com/office/drawing/2014/main" id="{06A60D2F-0463-4BFA-A585-920AADA53F9C}"/>
              </a:ext>
            </a:extLst>
          </p:cNvPr>
          <p:cNvSpPr txBox="1"/>
          <p:nvPr/>
        </p:nvSpPr>
        <p:spPr>
          <a:xfrm>
            <a:off x="5610518" y="2844225"/>
            <a:ext cx="2650627" cy="584775"/>
          </a:xfrm>
          <a:prstGeom prst="rect">
            <a:avLst/>
          </a:prstGeom>
          <a:noFill/>
        </p:spPr>
        <p:txBody>
          <a:bodyPr wrap="square" rtlCol="0">
            <a:spAutoFit/>
          </a:bodyPr>
          <a:lstStyle/>
          <a:p>
            <a:r>
              <a:rPr lang="en-GB" sz="3200" b="1" dirty="0">
                <a:latin typeface="Century Gothic" panose="020B0502020202020204" pitchFamily="34" charset="0"/>
              </a:rPr>
              <a:t>bump</a:t>
            </a:r>
          </a:p>
        </p:txBody>
      </p:sp>
      <p:cxnSp>
        <p:nvCxnSpPr>
          <p:cNvPr id="3" name="Straight Connector 2">
            <a:extLst>
              <a:ext uri="{FF2B5EF4-FFF2-40B4-BE49-F238E27FC236}">
                <a16:creationId xmlns:a16="http://schemas.microsoft.com/office/drawing/2014/main" id="{EFD716FA-53BB-42E3-94FA-38A25C3E3C44}"/>
              </a:ext>
            </a:extLst>
          </p:cNvPr>
          <p:cNvCxnSpPr/>
          <p:nvPr/>
        </p:nvCxnSpPr>
        <p:spPr>
          <a:xfrm>
            <a:off x="546100" y="4711700"/>
            <a:ext cx="8001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0A3DBAF-E437-4879-8787-C1FA8C89B820}"/>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06E62F47-1D86-4142-BA70-DB91D1DE2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6" name="TextBox 8">
              <a:extLst>
                <a:ext uri="{FF2B5EF4-FFF2-40B4-BE49-F238E27FC236}">
                  <a16:creationId xmlns:a16="http://schemas.microsoft.com/office/drawing/2014/main" id="{A0830E23-6BA3-42F1-8728-8CB47021D8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636014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Write these words on a line.</a:t>
            </a:r>
          </a:p>
        </p:txBody>
      </p:sp>
      <p:sp>
        <p:nvSpPr>
          <p:cNvPr id="6" name="TextBox 5">
            <a:extLst>
              <a:ext uri="{FF2B5EF4-FFF2-40B4-BE49-F238E27FC236}">
                <a16:creationId xmlns:a16="http://schemas.microsoft.com/office/drawing/2014/main" id="{AF333181-F5B2-45DC-86D1-04F128BC2AF0}"/>
              </a:ext>
            </a:extLst>
          </p:cNvPr>
          <p:cNvSpPr txBox="1"/>
          <p:nvPr/>
        </p:nvSpPr>
        <p:spPr>
          <a:xfrm>
            <a:off x="2925928" y="3093769"/>
            <a:ext cx="1359280" cy="584775"/>
          </a:xfrm>
          <a:prstGeom prst="rect">
            <a:avLst/>
          </a:prstGeom>
          <a:noFill/>
        </p:spPr>
        <p:txBody>
          <a:bodyPr wrap="square" rtlCol="0">
            <a:spAutoFit/>
          </a:bodyPr>
          <a:lstStyle/>
          <a:p>
            <a:r>
              <a:rPr lang="en-GB" sz="3200" b="1" dirty="0">
                <a:solidFill>
                  <a:schemeClr val="bg1">
                    <a:lumMod val="65000"/>
                  </a:schemeClr>
                </a:solidFill>
                <a:latin typeface="Century Gothic" panose="020B0502020202020204" pitchFamily="34" charset="0"/>
              </a:rPr>
              <a:t>drag</a:t>
            </a:r>
          </a:p>
        </p:txBody>
      </p:sp>
      <p:sp>
        <p:nvSpPr>
          <p:cNvPr id="7" name="TextBox 6">
            <a:extLst>
              <a:ext uri="{FF2B5EF4-FFF2-40B4-BE49-F238E27FC236}">
                <a16:creationId xmlns:a16="http://schemas.microsoft.com/office/drawing/2014/main" id="{1262FF09-E0D5-47B2-B215-62577E6DCF62}"/>
              </a:ext>
            </a:extLst>
          </p:cNvPr>
          <p:cNvSpPr txBox="1"/>
          <p:nvPr/>
        </p:nvSpPr>
        <p:spPr>
          <a:xfrm>
            <a:off x="4689041" y="1707332"/>
            <a:ext cx="2881339" cy="584775"/>
          </a:xfrm>
          <a:prstGeom prst="rect">
            <a:avLst/>
          </a:prstGeom>
          <a:noFill/>
        </p:spPr>
        <p:txBody>
          <a:bodyPr wrap="square" rtlCol="0">
            <a:spAutoFit/>
          </a:bodyPr>
          <a:lstStyle/>
          <a:p>
            <a:r>
              <a:rPr lang="en-GB" sz="3200" b="1" dirty="0">
                <a:solidFill>
                  <a:schemeClr val="bg1">
                    <a:lumMod val="65000"/>
                  </a:schemeClr>
                </a:solidFill>
                <a:latin typeface="Century Gothic" panose="020B0502020202020204" pitchFamily="34" charset="0"/>
              </a:rPr>
              <a:t>spot</a:t>
            </a:r>
          </a:p>
        </p:txBody>
      </p:sp>
      <p:sp>
        <p:nvSpPr>
          <p:cNvPr id="8" name="TextBox 7">
            <a:extLst>
              <a:ext uri="{FF2B5EF4-FFF2-40B4-BE49-F238E27FC236}">
                <a16:creationId xmlns:a16="http://schemas.microsoft.com/office/drawing/2014/main" id="{4150F1E2-F6AC-4A0A-B4FF-89C0869F6FAE}"/>
              </a:ext>
            </a:extLst>
          </p:cNvPr>
          <p:cNvSpPr txBox="1"/>
          <p:nvPr/>
        </p:nvSpPr>
        <p:spPr>
          <a:xfrm>
            <a:off x="1573620" y="2095153"/>
            <a:ext cx="2785209" cy="584775"/>
          </a:xfrm>
          <a:prstGeom prst="rect">
            <a:avLst/>
          </a:prstGeom>
          <a:noFill/>
        </p:spPr>
        <p:txBody>
          <a:bodyPr wrap="square" rtlCol="0">
            <a:spAutoFit/>
          </a:bodyPr>
          <a:lstStyle/>
          <a:p>
            <a:r>
              <a:rPr lang="en-GB" sz="3200" b="1" dirty="0">
                <a:solidFill>
                  <a:schemeClr val="bg1">
                    <a:lumMod val="65000"/>
                  </a:schemeClr>
                </a:solidFill>
                <a:latin typeface="Century Gothic" panose="020B0502020202020204" pitchFamily="34" charset="0"/>
              </a:rPr>
              <a:t>stay</a:t>
            </a:r>
          </a:p>
        </p:txBody>
      </p:sp>
      <p:sp>
        <p:nvSpPr>
          <p:cNvPr id="9" name="TextBox 8">
            <a:extLst>
              <a:ext uri="{FF2B5EF4-FFF2-40B4-BE49-F238E27FC236}">
                <a16:creationId xmlns:a16="http://schemas.microsoft.com/office/drawing/2014/main" id="{06A60D2F-0463-4BFA-A585-920AADA53F9C}"/>
              </a:ext>
            </a:extLst>
          </p:cNvPr>
          <p:cNvSpPr txBox="1"/>
          <p:nvPr/>
        </p:nvSpPr>
        <p:spPr>
          <a:xfrm>
            <a:off x="5610518" y="2844225"/>
            <a:ext cx="2650627" cy="584775"/>
          </a:xfrm>
          <a:prstGeom prst="rect">
            <a:avLst/>
          </a:prstGeom>
          <a:noFill/>
        </p:spPr>
        <p:txBody>
          <a:bodyPr wrap="square" rtlCol="0">
            <a:spAutoFit/>
          </a:bodyPr>
          <a:lstStyle/>
          <a:p>
            <a:r>
              <a:rPr lang="en-GB" sz="3200" b="1" dirty="0">
                <a:solidFill>
                  <a:schemeClr val="bg1">
                    <a:lumMod val="65000"/>
                  </a:schemeClr>
                </a:solidFill>
                <a:latin typeface="Century Gothic" panose="020B0502020202020204" pitchFamily="34" charset="0"/>
              </a:rPr>
              <a:t>bump</a:t>
            </a:r>
          </a:p>
        </p:txBody>
      </p:sp>
      <p:cxnSp>
        <p:nvCxnSpPr>
          <p:cNvPr id="3" name="Straight Connector 2">
            <a:extLst>
              <a:ext uri="{FF2B5EF4-FFF2-40B4-BE49-F238E27FC236}">
                <a16:creationId xmlns:a16="http://schemas.microsoft.com/office/drawing/2014/main" id="{EFD716FA-53BB-42E3-94FA-38A25C3E3C44}"/>
              </a:ext>
            </a:extLst>
          </p:cNvPr>
          <p:cNvCxnSpPr/>
          <p:nvPr/>
        </p:nvCxnSpPr>
        <p:spPr>
          <a:xfrm>
            <a:off x="546100" y="4711700"/>
            <a:ext cx="8001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B10FCA-BDF1-4FD1-88B6-B8E796172897}"/>
              </a:ext>
            </a:extLst>
          </p:cNvPr>
          <p:cNvSpPr txBox="1"/>
          <p:nvPr/>
        </p:nvSpPr>
        <p:spPr>
          <a:xfrm>
            <a:off x="546100" y="4253562"/>
            <a:ext cx="2785209" cy="584775"/>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stay</a:t>
            </a:r>
          </a:p>
        </p:txBody>
      </p:sp>
      <p:sp>
        <p:nvSpPr>
          <p:cNvPr id="15" name="TextBox 14">
            <a:extLst>
              <a:ext uri="{FF2B5EF4-FFF2-40B4-BE49-F238E27FC236}">
                <a16:creationId xmlns:a16="http://schemas.microsoft.com/office/drawing/2014/main" id="{521F2F28-E4ED-43BF-A69D-BB8D55D690CC}"/>
              </a:ext>
            </a:extLst>
          </p:cNvPr>
          <p:cNvSpPr txBox="1"/>
          <p:nvPr/>
        </p:nvSpPr>
        <p:spPr>
          <a:xfrm>
            <a:off x="2142543" y="4254369"/>
            <a:ext cx="2881339" cy="584775"/>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spot</a:t>
            </a:r>
          </a:p>
        </p:txBody>
      </p:sp>
      <p:sp>
        <p:nvSpPr>
          <p:cNvPr id="16" name="TextBox 15">
            <a:extLst>
              <a:ext uri="{FF2B5EF4-FFF2-40B4-BE49-F238E27FC236}">
                <a16:creationId xmlns:a16="http://schemas.microsoft.com/office/drawing/2014/main" id="{8504DE0C-3813-445A-8BF2-7DDE986C4838}"/>
              </a:ext>
            </a:extLst>
          </p:cNvPr>
          <p:cNvSpPr txBox="1"/>
          <p:nvPr/>
        </p:nvSpPr>
        <p:spPr>
          <a:xfrm>
            <a:off x="3777554" y="4265807"/>
            <a:ext cx="1359280" cy="584775"/>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drag</a:t>
            </a:r>
          </a:p>
        </p:txBody>
      </p:sp>
      <p:sp>
        <p:nvSpPr>
          <p:cNvPr id="22" name="TextBox 21">
            <a:extLst>
              <a:ext uri="{FF2B5EF4-FFF2-40B4-BE49-F238E27FC236}">
                <a16:creationId xmlns:a16="http://schemas.microsoft.com/office/drawing/2014/main" id="{23806AAD-3B35-401A-BFCA-2BD19E59AFF1}"/>
              </a:ext>
            </a:extLst>
          </p:cNvPr>
          <p:cNvSpPr txBox="1"/>
          <p:nvPr/>
        </p:nvSpPr>
        <p:spPr>
          <a:xfrm>
            <a:off x="5184705" y="4260506"/>
            <a:ext cx="2650627" cy="584775"/>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bump</a:t>
            </a:r>
          </a:p>
        </p:txBody>
      </p:sp>
      <p:grpSp>
        <p:nvGrpSpPr>
          <p:cNvPr id="17" name="Group 16">
            <a:extLst>
              <a:ext uri="{FF2B5EF4-FFF2-40B4-BE49-F238E27FC236}">
                <a16:creationId xmlns:a16="http://schemas.microsoft.com/office/drawing/2014/main" id="{8B5C680A-DAD1-4E20-AAB1-9CEEA2F0BDC6}"/>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901A370E-995E-4760-B5FA-318A9D5E0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92A638CE-B69D-4DD3-ABC8-68914EF95DE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65268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Autumn Block 1 – Ready to Write – Writing in a Book</a:t>
            </a:r>
          </a:p>
          <a:p>
            <a:pPr lvl="0" algn="ctr"/>
            <a:endParaRPr lang="en-GB" sz="20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2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This step is to prepare children for writing in books throughout the rest of their education. Children may have used books or lined paper in Early Years. If not, this may be the first time they see a book or lined paper. If children have encountered lined books or paper in Early Years, then this step will be a useful reminder and prompt as well as a way to introduce them to the book they will be using this year.   </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Explain that we use lines on paper to help keep our writing neat. </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Allow children to begin writing on lined paper or in a book so they can get used to staying on the line.</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Explain there is a margin on the paper or in the book so we can add in additional words or sentences. Usually the teacher uses the margin so follow your school’s policy regarding writing in the margins.</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need to know that they should start each new line close to the margin and not slanting away from the margin.</a:t>
            </a:r>
          </a:p>
          <a:p>
            <a:pPr marL="166688" fontAlgn="base"/>
            <a:endParaRPr lang="en-US" sz="1200" b="1" dirty="0">
              <a:solidFill>
                <a:schemeClr val="tx1"/>
              </a:solidFill>
              <a:latin typeface="Century Gothic" panose="020B0502020202020204" pitchFamily="34" charset="0"/>
            </a:endParaRPr>
          </a:p>
          <a:p>
            <a:pPr marL="452438" indent="-452438" fontAlgn="base"/>
            <a:r>
              <a:rPr lang="en-US" sz="1600" b="1" dirty="0">
                <a:solidFill>
                  <a:schemeClr val="tx1"/>
                </a:solidFill>
                <a:latin typeface="Century Gothic" panose="020B0502020202020204" pitchFamily="34" charset="0"/>
              </a:rPr>
              <a:t>Focused Questions</a:t>
            </a:r>
          </a:p>
          <a:p>
            <a:pPr fontAlgn="base"/>
            <a:endParaRPr lang="en-US" sz="12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Why do we need lines on paper?</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How can the lines help us when writing?</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Why do we need a margin?</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Why do we need to write close to the margin?</a:t>
            </a:r>
          </a:p>
          <a:p>
            <a:pPr lvl="0" algn="ctr"/>
            <a:endParaRPr lang="en-GB" dirty="0">
              <a:solidFill>
                <a:srgbClr val="E7E6E6">
                  <a:lumMod val="25000"/>
                </a:srgbClr>
              </a:solidFill>
              <a:latin typeface="SassoonCRInfantMedium" panose="02000603020000020003" pitchFamily="2" charset="0"/>
            </a:endParaRPr>
          </a:p>
        </p:txBody>
      </p:sp>
      <p:grpSp>
        <p:nvGrpSpPr>
          <p:cNvPr id="6" name="Group 5">
            <a:extLst>
              <a:ext uri="{FF2B5EF4-FFF2-40B4-BE49-F238E27FC236}">
                <a16:creationId xmlns:a16="http://schemas.microsoft.com/office/drawing/2014/main" id="{3251D8F6-FB09-4B7C-AC23-14E3749DC2AA}"/>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9451C221-E60F-4286-A4F6-CCA39023B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3BE23EAC-8BC8-423F-B9CE-3759B37FB1C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50159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Autumn Block 1 – Ready to Write</a:t>
            </a:r>
            <a:br>
              <a:rPr lang="en-GB" sz="2000" dirty="0">
                <a:solidFill>
                  <a:schemeClr val="bg2">
                    <a:lumMod val="50000"/>
                  </a:schemeClr>
                </a:solidFill>
                <a:latin typeface="SassoonCRInfantMedium" panose="02000603020000020003" pitchFamily="2" charset="0"/>
              </a:rPr>
            </a:br>
            <a:endParaRPr lang="en-GB" sz="2000" dirty="0">
              <a:solidFill>
                <a:schemeClr val="bg2">
                  <a:lumMod val="50000"/>
                </a:schemeClr>
              </a:solidFill>
              <a:latin typeface="SassoonCRInfantMedium" panose="02000603020000020003" pitchFamily="2" charset="0"/>
            </a:endParaRPr>
          </a:p>
          <a:p>
            <a:pPr lvl="0" algn="ctr"/>
            <a:endParaRPr lang="en-GB" sz="4400" dirty="0">
              <a:solidFill>
                <a:schemeClr val="bg2">
                  <a:lumMod val="50000"/>
                </a:schemeClr>
              </a:solidFill>
              <a:latin typeface="SassoonCRInfantMedium" panose="02000603020000020003" pitchFamily="2" charset="0"/>
            </a:endParaRPr>
          </a:p>
          <a:p>
            <a:pPr lvl="0" algn="ctr"/>
            <a:endParaRPr lang="en-GB" sz="4400" dirty="0">
              <a:solidFill>
                <a:schemeClr val="bg2">
                  <a:lumMod val="50000"/>
                </a:schemeClr>
              </a:solidFill>
              <a:latin typeface="SassoonCRInfantMedium" panose="02000603020000020003" pitchFamily="2" charset="0"/>
            </a:endParaRPr>
          </a:p>
          <a:p>
            <a:pPr lvl="0" algn="ctr"/>
            <a:endParaRPr lang="en-GB" sz="4400" dirty="0">
              <a:solidFill>
                <a:schemeClr val="bg2">
                  <a:lumMod val="50000"/>
                </a:schemeClr>
              </a:solidFill>
              <a:latin typeface="SassoonCRInfantMedium" panose="02000603020000020003" pitchFamily="2" charset="0"/>
            </a:endParaRPr>
          </a:p>
          <a:p>
            <a:pPr lvl="0" algn="ctr"/>
            <a:r>
              <a:rPr lang="en-GB" sz="4800" b="1" dirty="0">
                <a:solidFill>
                  <a:schemeClr val="bg2">
                    <a:lumMod val="25000"/>
                  </a:schemeClr>
                </a:solidFill>
                <a:latin typeface="Century Gothic" panose="020B0502020202020204" pitchFamily="34" charset="0"/>
              </a:rPr>
              <a:t>Step 1: Writing in a Book</a:t>
            </a:r>
            <a:endParaRPr lang="en-GB" sz="1200" b="1" dirty="0">
              <a:solidFill>
                <a:prstClr val="black"/>
              </a:solidFill>
              <a:latin typeface="Century Gothic" panose="020B0502020202020204" pitchFamily="34" charset="0"/>
            </a:endParaRPr>
          </a:p>
        </p:txBody>
      </p:sp>
      <p:grpSp>
        <p:nvGrpSpPr>
          <p:cNvPr id="6" name="Group 5">
            <a:extLst>
              <a:ext uri="{FF2B5EF4-FFF2-40B4-BE49-F238E27FC236}">
                <a16:creationId xmlns:a16="http://schemas.microsoft.com/office/drawing/2014/main" id="{2649FEF4-B353-4F83-97C3-8AC2CFBB41DF}"/>
              </a:ext>
            </a:extLst>
          </p:cNvPr>
          <p:cNvGrpSpPr/>
          <p:nvPr/>
        </p:nvGrpSpPr>
        <p:grpSpPr>
          <a:xfrm>
            <a:off x="27814" y="6454317"/>
            <a:ext cx="1231337" cy="403587"/>
            <a:chOff x="27814" y="6454317"/>
            <a:chExt cx="1231337" cy="403587"/>
          </a:xfrm>
        </p:grpSpPr>
        <p:pic>
          <p:nvPicPr>
            <p:cNvPr id="8" name="Picture 7" descr="A close up of a sign&#10;&#10;Description generated with high confidence">
              <a:extLst>
                <a:ext uri="{FF2B5EF4-FFF2-40B4-BE49-F238E27FC236}">
                  <a16:creationId xmlns:a16="http://schemas.microsoft.com/office/drawing/2014/main" id="{ADF48C85-5A12-4D6C-B34A-953F3F2BF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8A075693-B5F8-46BC-A0B6-482BCCCE1C3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u="sng" dirty="0">
              <a:solidFill>
                <a:schemeClr val="bg2">
                  <a:lumMod val="50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Read the words below. Put the words into a sentence.</a:t>
            </a:r>
          </a:p>
          <a:p>
            <a:pPr marL="88900" algn="ctr"/>
            <a:endParaRPr lang="en-GB" sz="2800" dirty="0">
              <a:solidFill>
                <a:schemeClr val="bg2">
                  <a:lumMod val="25000"/>
                </a:schemeClr>
              </a:solidFill>
              <a:latin typeface="SassoonCRInfantMedium" panose="02000603020000020003" pitchFamily="2" charset="0"/>
            </a:endParaRPr>
          </a:p>
        </p:txBody>
      </p:sp>
      <p:grpSp>
        <p:nvGrpSpPr>
          <p:cNvPr id="61" name="Group 60">
            <a:extLst>
              <a:ext uri="{FF2B5EF4-FFF2-40B4-BE49-F238E27FC236}">
                <a16:creationId xmlns:a16="http://schemas.microsoft.com/office/drawing/2014/main" id="{06BAEC3B-B068-4CFF-BF5C-C3D4A1AA129C}"/>
              </a:ext>
            </a:extLst>
          </p:cNvPr>
          <p:cNvGrpSpPr/>
          <p:nvPr/>
        </p:nvGrpSpPr>
        <p:grpSpPr>
          <a:xfrm>
            <a:off x="27814" y="6454317"/>
            <a:ext cx="1231337" cy="403587"/>
            <a:chOff x="27814" y="6454317"/>
            <a:chExt cx="1231337" cy="403587"/>
          </a:xfrm>
        </p:grpSpPr>
        <p:pic>
          <p:nvPicPr>
            <p:cNvPr id="62" name="Picture 61" descr="A close up of a sign&#10;&#10;Description generated with high confidence">
              <a:extLst>
                <a:ext uri="{FF2B5EF4-FFF2-40B4-BE49-F238E27FC236}">
                  <a16:creationId xmlns:a16="http://schemas.microsoft.com/office/drawing/2014/main" id="{7FAD0F51-26EB-42BE-AE0C-98CFBAC91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63" name="TextBox 8">
              <a:extLst>
                <a:ext uri="{FF2B5EF4-FFF2-40B4-BE49-F238E27FC236}">
                  <a16:creationId xmlns:a16="http://schemas.microsoft.com/office/drawing/2014/main" id="{77EE545C-4D13-48FE-BEF2-9E0ED8D95C3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2" name="TextBox 1">
            <a:extLst>
              <a:ext uri="{FF2B5EF4-FFF2-40B4-BE49-F238E27FC236}">
                <a16:creationId xmlns:a16="http://schemas.microsoft.com/office/drawing/2014/main" id="{71F6E6DD-00C1-42A2-93E9-D126059070AC}"/>
              </a:ext>
            </a:extLst>
          </p:cNvPr>
          <p:cNvSpPr txBox="1"/>
          <p:nvPr/>
        </p:nvSpPr>
        <p:spPr>
          <a:xfrm>
            <a:off x="954157" y="1696277"/>
            <a:ext cx="1325217" cy="769441"/>
          </a:xfrm>
          <a:prstGeom prst="rect">
            <a:avLst/>
          </a:prstGeom>
          <a:noFill/>
        </p:spPr>
        <p:txBody>
          <a:bodyPr wrap="square" rtlCol="0">
            <a:spAutoFit/>
          </a:bodyPr>
          <a:lstStyle/>
          <a:p>
            <a:r>
              <a:rPr lang="en-GB" sz="4400" b="1" dirty="0">
                <a:latin typeface="Century Gothic" panose="020B0502020202020204" pitchFamily="34" charset="0"/>
              </a:rPr>
              <a:t>dog</a:t>
            </a:r>
          </a:p>
        </p:txBody>
      </p:sp>
      <p:sp>
        <p:nvSpPr>
          <p:cNvPr id="39" name="TextBox 38">
            <a:extLst>
              <a:ext uri="{FF2B5EF4-FFF2-40B4-BE49-F238E27FC236}">
                <a16:creationId xmlns:a16="http://schemas.microsoft.com/office/drawing/2014/main" id="{A1AF4328-FAF3-410F-B747-DA109652157E}"/>
              </a:ext>
            </a:extLst>
          </p:cNvPr>
          <p:cNvSpPr txBox="1"/>
          <p:nvPr/>
        </p:nvSpPr>
        <p:spPr>
          <a:xfrm>
            <a:off x="4065426" y="2256823"/>
            <a:ext cx="1325217" cy="769441"/>
          </a:xfrm>
          <a:prstGeom prst="rect">
            <a:avLst/>
          </a:prstGeom>
          <a:noFill/>
        </p:spPr>
        <p:txBody>
          <a:bodyPr wrap="square" rtlCol="0">
            <a:spAutoFit/>
          </a:bodyPr>
          <a:lstStyle/>
          <a:p>
            <a:r>
              <a:rPr lang="en-GB" sz="4400" b="1" dirty="0">
                <a:latin typeface="Century Gothic" panose="020B0502020202020204" pitchFamily="34" charset="0"/>
              </a:rPr>
              <a:t>has</a:t>
            </a:r>
          </a:p>
        </p:txBody>
      </p:sp>
      <p:sp>
        <p:nvSpPr>
          <p:cNvPr id="40" name="TextBox 39">
            <a:extLst>
              <a:ext uri="{FF2B5EF4-FFF2-40B4-BE49-F238E27FC236}">
                <a16:creationId xmlns:a16="http://schemas.microsoft.com/office/drawing/2014/main" id="{50FA0944-EC83-4586-BD03-08449174C991}"/>
              </a:ext>
            </a:extLst>
          </p:cNvPr>
          <p:cNvSpPr txBox="1"/>
          <p:nvPr/>
        </p:nvSpPr>
        <p:spPr>
          <a:xfrm>
            <a:off x="6937514" y="1610492"/>
            <a:ext cx="1325217" cy="769441"/>
          </a:xfrm>
          <a:prstGeom prst="rect">
            <a:avLst/>
          </a:prstGeom>
          <a:noFill/>
        </p:spPr>
        <p:txBody>
          <a:bodyPr wrap="square" rtlCol="0">
            <a:spAutoFit/>
          </a:bodyPr>
          <a:lstStyle/>
          <a:p>
            <a:r>
              <a:rPr lang="en-GB" sz="4400" b="1" dirty="0">
                <a:latin typeface="Century Gothic" panose="020B0502020202020204" pitchFamily="34" charset="0"/>
              </a:rPr>
              <a:t>a</a:t>
            </a:r>
          </a:p>
        </p:txBody>
      </p:sp>
      <p:sp>
        <p:nvSpPr>
          <p:cNvPr id="41" name="TextBox 40">
            <a:extLst>
              <a:ext uri="{FF2B5EF4-FFF2-40B4-BE49-F238E27FC236}">
                <a16:creationId xmlns:a16="http://schemas.microsoft.com/office/drawing/2014/main" id="{DB9B31C4-09CA-4F8A-8AE6-A9D6A4687A9E}"/>
              </a:ext>
            </a:extLst>
          </p:cNvPr>
          <p:cNvSpPr txBox="1"/>
          <p:nvPr/>
        </p:nvSpPr>
        <p:spPr>
          <a:xfrm>
            <a:off x="6334541" y="2915189"/>
            <a:ext cx="1928190" cy="769441"/>
          </a:xfrm>
          <a:prstGeom prst="rect">
            <a:avLst/>
          </a:prstGeom>
          <a:noFill/>
        </p:spPr>
        <p:txBody>
          <a:bodyPr wrap="square" rtlCol="0">
            <a:spAutoFit/>
          </a:bodyPr>
          <a:lstStyle/>
          <a:p>
            <a:r>
              <a:rPr lang="en-GB" sz="4400" b="1" dirty="0">
                <a:latin typeface="Century Gothic" panose="020B0502020202020204" pitchFamily="34" charset="0"/>
              </a:rPr>
              <a:t>Meg</a:t>
            </a:r>
          </a:p>
        </p:txBody>
      </p:sp>
      <p:sp>
        <p:nvSpPr>
          <p:cNvPr id="42" name="TextBox 41">
            <a:extLst>
              <a:ext uri="{FF2B5EF4-FFF2-40B4-BE49-F238E27FC236}">
                <a16:creationId xmlns:a16="http://schemas.microsoft.com/office/drawing/2014/main" id="{C0063493-9509-40E4-BFC4-DBB22EE0AF09}"/>
              </a:ext>
            </a:extLst>
          </p:cNvPr>
          <p:cNvSpPr txBox="1"/>
          <p:nvPr/>
        </p:nvSpPr>
        <p:spPr>
          <a:xfrm>
            <a:off x="1219201" y="3110363"/>
            <a:ext cx="1325217" cy="769441"/>
          </a:xfrm>
          <a:prstGeom prst="rect">
            <a:avLst/>
          </a:prstGeom>
          <a:noFill/>
        </p:spPr>
        <p:txBody>
          <a:bodyPr wrap="square" rtlCol="0">
            <a:spAutoFit/>
          </a:bodyPr>
          <a:lstStyle/>
          <a:p>
            <a:r>
              <a:rPr lang="en-GB" sz="4400" b="1" dirty="0">
                <a:latin typeface="Century Gothic" panose="020B0502020202020204" pitchFamily="34" charset="0"/>
              </a:rPr>
              <a:t>big</a:t>
            </a:r>
          </a:p>
        </p:txBody>
      </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u="sng" dirty="0">
              <a:solidFill>
                <a:schemeClr val="bg2">
                  <a:lumMod val="50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Read the words below. Put the words into a sentence.</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r>
              <a:rPr lang="en-GB" sz="3200" b="1" dirty="0">
                <a:solidFill>
                  <a:srgbClr val="FF0000"/>
                </a:solidFill>
                <a:latin typeface="Century Gothic" panose="020B0502020202020204" pitchFamily="34" charset="0"/>
              </a:rPr>
              <a:t>Meg has a big dog.</a:t>
            </a:r>
          </a:p>
          <a:p>
            <a:pPr marL="88900" algn="ctr"/>
            <a:endParaRPr lang="en-GB" sz="2800" dirty="0">
              <a:solidFill>
                <a:schemeClr val="bg2">
                  <a:lumMod val="25000"/>
                </a:schemeClr>
              </a:solidFill>
              <a:latin typeface="SassoonCRInfantMedium" panose="02000603020000020003" pitchFamily="2" charset="0"/>
            </a:endParaRPr>
          </a:p>
        </p:txBody>
      </p:sp>
      <p:grpSp>
        <p:nvGrpSpPr>
          <p:cNvPr id="61" name="Group 60">
            <a:extLst>
              <a:ext uri="{FF2B5EF4-FFF2-40B4-BE49-F238E27FC236}">
                <a16:creationId xmlns:a16="http://schemas.microsoft.com/office/drawing/2014/main" id="{06BAEC3B-B068-4CFF-BF5C-C3D4A1AA129C}"/>
              </a:ext>
            </a:extLst>
          </p:cNvPr>
          <p:cNvGrpSpPr/>
          <p:nvPr/>
        </p:nvGrpSpPr>
        <p:grpSpPr>
          <a:xfrm>
            <a:off x="27814" y="6454317"/>
            <a:ext cx="1231337" cy="403587"/>
            <a:chOff x="27814" y="6454317"/>
            <a:chExt cx="1231337" cy="403587"/>
          </a:xfrm>
        </p:grpSpPr>
        <p:pic>
          <p:nvPicPr>
            <p:cNvPr id="62" name="Picture 61" descr="A close up of a sign&#10;&#10;Description generated with high confidence">
              <a:extLst>
                <a:ext uri="{FF2B5EF4-FFF2-40B4-BE49-F238E27FC236}">
                  <a16:creationId xmlns:a16="http://schemas.microsoft.com/office/drawing/2014/main" id="{7FAD0F51-26EB-42BE-AE0C-98CFBAC91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63" name="TextBox 8">
              <a:extLst>
                <a:ext uri="{FF2B5EF4-FFF2-40B4-BE49-F238E27FC236}">
                  <a16:creationId xmlns:a16="http://schemas.microsoft.com/office/drawing/2014/main" id="{77EE545C-4D13-48FE-BEF2-9E0ED8D95C3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2" name="TextBox 1">
            <a:extLst>
              <a:ext uri="{FF2B5EF4-FFF2-40B4-BE49-F238E27FC236}">
                <a16:creationId xmlns:a16="http://schemas.microsoft.com/office/drawing/2014/main" id="{71F6E6DD-00C1-42A2-93E9-D126059070AC}"/>
              </a:ext>
            </a:extLst>
          </p:cNvPr>
          <p:cNvSpPr txBox="1"/>
          <p:nvPr/>
        </p:nvSpPr>
        <p:spPr>
          <a:xfrm>
            <a:off x="954157" y="1696277"/>
            <a:ext cx="1325217" cy="769441"/>
          </a:xfrm>
          <a:prstGeom prst="rect">
            <a:avLst/>
          </a:prstGeom>
          <a:noFill/>
        </p:spPr>
        <p:txBody>
          <a:bodyPr wrap="square" rtlCol="0">
            <a:spAutoFit/>
          </a:bodyPr>
          <a:lstStyle/>
          <a:p>
            <a:r>
              <a:rPr lang="en-GB" sz="4400" b="1" dirty="0">
                <a:latin typeface="Century Gothic" panose="020B0502020202020204" pitchFamily="34" charset="0"/>
              </a:rPr>
              <a:t>dog</a:t>
            </a:r>
          </a:p>
        </p:txBody>
      </p:sp>
      <p:sp>
        <p:nvSpPr>
          <p:cNvPr id="39" name="TextBox 38">
            <a:extLst>
              <a:ext uri="{FF2B5EF4-FFF2-40B4-BE49-F238E27FC236}">
                <a16:creationId xmlns:a16="http://schemas.microsoft.com/office/drawing/2014/main" id="{A1AF4328-FAF3-410F-B747-DA109652157E}"/>
              </a:ext>
            </a:extLst>
          </p:cNvPr>
          <p:cNvSpPr txBox="1"/>
          <p:nvPr/>
        </p:nvSpPr>
        <p:spPr>
          <a:xfrm>
            <a:off x="4065426" y="2256823"/>
            <a:ext cx="1325217" cy="769441"/>
          </a:xfrm>
          <a:prstGeom prst="rect">
            <a:avLst/>
          </a:prstGeom>
          <a:noFill/>
        </p:spPr>
        <p:txBody>
          <a:bodyPr wrap="square" rtlCol="0">
            <a:spAutoFit/>
          </a:bodyPr>
          <a:lstStyle/>
          <a:p>
            <a:r>
              <a:rPr lang="en-GB" sz="4400" b="1" dirty="0">
                <a:latin typeface="Century Gothic" panose="020B0502020202020204" pitchFamily="34" charset="0"/>
              </a:rPr>
              <a:t>has</a:t>
            </a:r>
          </a:p>
        </p:txBody>
      </p:sp>
      <p:sp>
        <p:nvSpPr>
          <p:cNvPr id="40" name="TextBox 39">
            <a:extLst>
              <a:ext uri="{FF2B5EF4-FFF2-40B4-BE49-F238E27FC236}">
                <a16:creationId xmlns:a16="http://schemas.microsoft.com/office/drawing/2014/main" id="{50FA0944-EC83-4586-BD03-08449174C991}"/>
              </a:ext>
            </a:extLst>
          </p:cNvPr>
          <p:cNvSpPr txBox="1"/>
          <p:nvPr/>
        </p:nvSpPr>
        <p:spPr>
          <a:xfrm>
            <a:off x="6937514" y="1610492"/>
            <a:ext cx="1325217" cy="769441"/>
          </a:xfrm>
          <a:prstGeom prst="rect">
            <a:avLst/>
          </a:prstGeom>
          <a:noFill/>
        </p:spPr>
        <p:txBody>
          <a:bodyPr wrap="square" rtlCol="0">
            <a:spAutoFit/>
          </a:bodyPr>
          <a:lstStyle/>
          <a:p>
            <a:r>
              <a:rPr lang="en-GB" sz="4400" b="1" dirty="0">
                <a:latin typeface="Century Gothic" panose="020B0502020202020204" pitchFamily="34" charset="0"/>
              </a:rPr>
              <a:t>a</a:t>
            </a:r>
          </a:p>
        </p:txBody>
      </p:sp>
      <p:sp>
        <p:nvSpPr>
          <p:cNvPr id="41" name="TextBox 40">
            <a:extLst>
              <a:ext uri="{FF2B5EF4-FFF2-40B4-BE49-F238E27FC236}">
                <a16:creationId xmlns:a16="http://schemas.microsoft.com/office/drawing/2014/main" id="{DB9B31C4-09CA-4F8A-8AE6-A9D6A4687A9E}"/>
              </a:ext>
            </a:extLst>
          </p:cNvPr>
          <p:cNvSpPr txBox="1"/>
          <p:nvPr/>
        </p:nvSpPr>
        <p:spPr>
          <a:xfrm>
            <a:off x="6334541" y="2915189"/>
            <a:ext cx="1928190" cy="769441"/>
          </a:xfrm>
          <a:prstGeom prst="rect">
            <a:avLst/>
          </a:prstGeom>
          <a:noFill/>
        </p:spPr>
        <p:txBody>
          <a:bodyPr wrap="square" rtlCol="0">
            <a:spAutoFit/>
          </a:bodyPr>
          <a:lstStyle/>
          <a:p>
            <a:r>
              <a:rPr lang="en-GB" sz="4400" b="1" dirty="0">
                <a:latin typeface="Century Gothic" panose="020B0502020202020204" pitchFamily="34" charset="0"/>
              </a:rPr>
              <a:t>Meg</a:t>
            </a:r>
          </a:p>
        </p:txBody>
      </p:sp>
      <p:sp>
        <p:nvSpPr>
          <p:cNvPr id="42" name="TextBox 41">
            <a:extLst>
              <a:ext uri="{FF2B5EF4-FFF2-40B4-BE49-F238E27FC236}">
                <a16:creationId xmlns:a16="http://schemas.microsoft.com/office/drawing/2014/main" id="{C0063493-9509-40E4-BFC4-DBB22EE0AF09}"/>
              </a:ext>
            </a:extLst>
          </p:cNvPr>
          <p:cNvSpPr txBox="1"/>
          <p:nvPr/>
        </p:nvSpPr>
        <p:spPr>
          <a:xfrm>
            <a:off x="1219201" y="3110363"/>
            <a:ext cx="1325217" cy="769441"/>
          </a:xfrm>
          <a:prstGeom prst="rect">
            <a:avLst/>
          </a:prstGeom>
          <a:noFill/>
        </p:spPr>
        <p:txBody>
          <a:bodyPr wrap="square" rtlCol="0">
            <a:spAutoFit/>
          </a:bodyPr>
          <a:lstStyle/>
          <a:p>
            <a:r>
              <a:rPr lang="en-GB" sz="4400" b="1" dirty="0">
                <a:latin typeface="Century Gothic" panose="020B0502020202020204" pitchFamily="34" charset="0"/>
              </a:rPr>
              <a:t>big</a:t>
            </a:r>
          </a:p>
        </p:txBody>
      </p:sp>
      <p:cxnSp>
        <p:nvCxnSpPr>
          <p:cNvPr id="11" name="Straight Connector 10">
            <a:extLst>
              <a:ext uri="{FF2B5EF4-FFF2-40B4-BE49-F238E27FC236}">
                <a16:creationId xmlns:a16="http://schemas.microsoft.com/office/drawing/2014/main" id="{2702AC11-AE50-4890-ADAE-66D0F6767F46}"/>
              </a:ext>
            </a:extLst>
          </p:cNvPr>
          <p:cNvCxnSpPr>
            <a:cxnSpLocks/>
          </p:cNvCxnSpPr>
          <p:nvPr/>
        </p:nvCxnSpPr>
        <p:spPr>
          <a:xfrm>
            <a:off x="374597" y="5253405"/>
            <a:ext cx="385284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00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Tick if this looks right, cross it if it looks wrong.</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It is at the sink.</a:t>
            </a:r>
          </a:p>
          <a:p>
            <a:endParaRPr lang="en-GB" sz="32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I am glum.</a:t>
            </a:r>
          </a:p>
          <a:p>
            <a:endParaRPr lang="en-GB" sz="2400" dirty="0">
              <a:solidFill>
                <a:schemeClr val="tx1"/>
              </a:solidFill>
              <a:latin typeface="SassoonCRInfantMedium" panose="02000603020000020003" pitchFamily="2" charset="0"/>
            </a:endParaRPr>
          </a:p>
        </p:txBody>
      </p:sp>
      <p:cxnSp>
        <p:nvCxnSpPr>
          <p:cNvPr id="6" name="Straight Connector 5">
            <a:extLst>
              <a:ext uri="{FF2B5EF4-FFF2-40B4-BE49-F238E27FC236}">
                <a16:creationId xmlns:a16="http://schemas.microsoft.com/office/drawing/2014/main" id="{5541AD22-548C-4F4A-B864-7C61EBD230A9}"/>
              </a:ext>
            </a:extLst>
          </p:cNvPr>
          <p:cNvCxnSpPr>
            <a:cxnSpLocks/>
          </p:cNvCxnSpPr>
          <p:nvPr/>
        </p:nvCxnSpPr>
        <p:spPr>
          <a:xfrm>
            <a:off x="385853" y="2806189"/>
            <a:ext cx="291393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24C0D4A-957F-444A-AD85-6E49ED281B25}"/>
              </a:ext>
            </a:extLst>
          </p:cNvPr>
          <p:cNvCxnSpPr>
            <a:cxnSpLocks/>
          </p:cNvCxnSpPr>
          <p:nvPr/>
        </p:nvCxnSpPr>
        <p:spPr>
          <a:xfrm>
            <a:off x="385853" y="3761453"/>
            <a:ext cx="24633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AA5F537-21BC-45AA-98F3-4A74EF4FC620}"/>
              </a:ext>
            </a:extLst>
          </p:cNvPr>
          <p:cNvSpPr/>
          <p:nvPr/>
        </p:nvSpPr>
        <p:spPr>
          <a:xfrm>
            <a:off x="5688625" y="2232203"/>
            <a:ext cx="573986" cy="5739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1" name="Rectangle 10">
            <a:extLst>
              <a:ext uri="{FF2B5EF4-FFF2-40B4-BE49-F238E27FC236}">
                <a16:creationId xmlns:a16="http://schemas.microsoft.com/office/drawing/2014/main" id="{6E3FEA36-2B0E-4D17-AED5-1E4D85135DA4}"/>
              </a:ext>
            </a:extLst>
          </p:cNvPr>
          <p:cNvSpPr/>
          <p:nvPr/>
        </p:nvSpPr>
        <p:spPr>
          <a:xfrm>
            <a:off x="5688625" y="3301009"/>
            <a:ext cx="573986" cy="5739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nvGrpSpPr>
          <p:cNvPr id="12" name="Group 11">
            <a:extLst>
              <a:ext uri="{FF2B5EF4-FFF2-40B4-BE49-F238E27FC236}">
                <a16:creationId xmlns:a16="http://schemas.microsoft.com/office/drawing/2014/main" id="{A8F82A95-F430-4AFA-872C-C452E8E3324C}"/>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15FA4F6C-A06D-48B1-972D-CC7815327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451B3F01-4AF6-4500-B3EB-597A66F6886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Tick if this looks right, cross it if it looks wrong.</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3200" b="1" dirty="0">
                <a:solidFill>
                  <a:srgbClr val="FF0000"/>
                </a:solidFill>
                <a:latin typeface="Century Gothic" panose="020B0502020202020204" pitchFamily="34" charset="0"/>
              </a:rPr>
              <a:t>It is at the sink.</a:t>
            </a:r>
          </a:p>
          <a:p>
            <a:endParaRPr lang="en-GB" sz="3200" b="1" dirty="0">
              <a:solidFill>
                <a:schemeClr val="tx1"/>
              </a:solidFill>
              <a:latin typeface="Century Gothic" panose="020B0502020202020204" pitchFamily="34" charset="0"/>
            </a:endParaRPr>
          </a:p>
          <a:p>
            <a:r>
              <a:rPr lang="en-GB" sz="3200" b="1" dirty="0">
                <a:solidFill>
                  <a:schemeClr val="bg1">
                    <a:lumMod val="65000"/>
                  </a:schemeClr>
                </a:solidFill>
                <a:latin typeface="Century Gothic" panose="020B0502020202020204" pitchFamily="34" charset="0"/>
              </a:rPr>
              <a:t>I am glum.</a:t>
            </a:r>
          </a:p>
          <a:p>
            <a:endParaRPr lang="en-GB" sz="2400" dirty="0">
              <a:solidFill>
                <a:schemeClr val="tx1"/>
              </a:solidFill>
              <a:latin typeface="SassoonCRInfantMedium" panose="02000603020000020003" pitchFamily="2" charset="0"/>
            </a:endParaRPr>
          </a:p>
        </p:txBody>
      </p:sp>
      <p:cxnSp>
        <p:nvCxnSpPr>
          <p:cNvPr id="6" name="Straight Connector 5">
            <a:extLst>
              <a:ext uri="{FF2B5EF4-FFF2-40B4-BE49-F238E27FC236}">
                <a16:creationId xmlns:a16="http://schemas.microsoft.com/office/drawing/2014/main" id="{5541AD22-548C-4F4A-B864-7C61EBD230A9}"/>
              </a:ext>
            </a:extLst>
          </p:cNvPr>
          <p:cNvCxnSpPr>
            <a:cxnSpLocks/>
          </p:cNvCxnSpPr>
          <p:nvPr/>
        </p:nvCxnSpPr>
        <p:spPr>
          <a:xfrm>
            <a:off x="385853" y="2806189"/>
            <a:ext cx="291393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24C0D4A-957F-444A-AD85-6E49ED281B25}"/>
              </a:ext>
            </a:extLst>
          </p:cNvPr>
          <p:cNvCxnSpPr>
            <a:cxnSpLocks/>
          </p:cNvCxnSpPr>
          <p:nvPr/>
        </p:nvCxnSpPr>
        <p:spPr>
          <a:xfrm>
            <a:off x="385853" y="3761453"/>
            <a:ext cx="24633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AA5F537-21BC-45AA-98F3-4A74EF4FC620}"/>
              </a:ext>
            </a:extLst>
          </p:cNvPr>
          <p:cNvSpPr/>
          <p:nvPr/>
        </p:nvSpPr>
        <p:spPr>
          <a:xfrm>
            <a:off x="5688625" y="2232203"/>
            <a:ext cx="573986" cy="5739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1" name="Rectangle 10">
            <a:extLst>
              <a:ext uri="{FF2B5EF4-FFF2-40B4-BE49-F238E27FC236}">
                <a16:creationId xmlns:a16="http://schemas.microsoft.com/office/drawing/2014/main" id="{6E3FEA36-2B0E-4D17-AED5-1E4D85135DA4}"/>
              </a:ext>
            </a:extLst>
          </p:cNvPr>
          <p:cNvSpPr/>
          <p:nvPr/>
        </p:nvSpPr>
        <p:spPr>
          <a:xfrm>
            <a:off x="5688625" y="3301009"/>
            <a:ext cx="573986" cy="5739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nvGrpSpPr>
          <p:cNvPr id="12" name="Group 11">
            <a:extLst>
              <a:ext uri="{FF2B5EF4-FFF2-40B4-BE49-F238E27FC236}">
                <a16:creationId xmlns:a16="http://schemas.microsoft.com/office/drawing/2014/main" id="{A8F82A95-F430-4AFA-872C-C452E8E3324C}"/>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15FA4F6C-A06D-48B1-972D-CC7815327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451B3F01-4AF6-4500-B3EB-597A66F6886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2" name="Rectangle 1">
            <a:extLst>
              <a:ext uri="{FF2B5EF4-FFF2-40B4-BE49-F238E27FC236}">
                <a16:creationId xmlns:a16="http://schemas.microsoft.com/office/drawing/2014/main" id="{2764C954-72B2-456E-8996-2ABB1D2EF39C}"/>
              </a:ext>
            </a:extLst>
          </p:cNvPr>
          <p:cNvSpPr/>
          <p:nvPr/>
        </p:nvSpPr>
        <p:spPr>
          <a:xfrm>
            <a:off x="5688625" y="2232202"/>
            <a:ext cx="573986" cy="646331"/>
          </a:xfrm>
          <a:prstGeom prst="rect">
            <a:avLst/>
          </a:prstGeom>
        </p:spPr>
        <p:txBody>
          <a:bodyPr wrap="square">
            <a:spAutoFit/>
          </a:bodyPr>
          <a:lstStyle/>
          <a:p>
            <a:r>
              <a:rPr lang="en-GB" sz="3600" b="1" dirty="0">
                <a:solidFill>
                  <a:srgbClr val="FF0000"/>
                </a:solidFill>
                <a:latin typeface="Century Gothic" panose="020B0502020202020204" pitchFamily="34" charset="0"/>
                <a:sym typeface="Wingdings" panose="05000000000000000000" pitchFamily="2" charset="2"/>
              </a:rPr>
              <a:t></a:t>
            </a:r>
            <a:endParaRPr lang="en-GB" sz="3600" b="1" dirty="0">
              <a:latin typeface="Century Gothic" panose="020B0502020202020204" pitchFamily="34" charset="0"/>
            </a:endParaRPr>
          </a:p>
        </p:txBody>
      </p:sp>
      <p:sp>
        <p:nvSpPr>
          <p:cNvPr id="15" name="Rectangle 14">
            <a:extLst>
              <a:ext uri="{FF2B5EF4-FFF2-40B4-BE49-F238E27FC236}">
                <a16:creationId xmlns:a16="http://schemas.microsoft.com/office/drawing/2014/main" id="{411CE914-188D-425A-AC77-85338ED5B776}"/>
              </a:ext>
            </a:extLst>
          </p:cNvPr>
          <p:cNvSpPr/>
          <p:nvPr/>
        </p:nvSpPr>
        <p:spPr>
          <a:xfrm>
            <a:off x="5751784" y="3327758"/>
            <a:ext cx="463588" cy="584775"/>
          </a:xfrm>
          <a:prstGeom prst="rect">
            <a:avLst/>
          </a:prstGeom>
        </p:spPr>
        <p:txBody>
          <a:bodyPr wrap="none">
            <a:spAutoFit/>
          </a:bodyPr>
          <a:lstStyle/>
          <a:p>
            <a:r>
              <a:rPr lang="en-GB" sz="3200" b="1" dirty="0">
                <a:solidFill>
                  <a:srgbClr val="FF0000"/>
                </a:solidFill>
                <a:latin typeface="Century Gothic" panose="020B0502020202020204" pitchFamily="34" charset="0"/>
                <a:sym typeface="Wingdings" panose="05000000000000000000" pitchFamily="2" charset="2"/>
              </a:rPr>
              <a:t>X</a:t>
            </a:r>
            <a:endParaRPr lang="en-GB" sz="3200" b="1" dirty="0">
              <a:latin typeface="Century Gothic" panose="020B0502020202020204" pitchFamily="34" charset="0"/>
            </a:endParaRPr>
          </a:p>
        </p:txBody>
      </p:sp>
    </p:spTree>
    <p:extLst>
      <p:ext uri="{BB962C8B-B14F-4D97-AF65-F5344CB8AC3E}">
        <p14:creationId xmlns:p14="http://schemas.microsoft.com/office/powerpoint/2010/main" val="18714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Would you write the next word ‘part’ on the same line or a new line? Circle your answer. </a:t>
            </a:r>
          </a:p>
          <a:p>
            <a:endParaRPr lang="en-GB" sz="2400" dirty="0">
              <a:solidFill>
                <a:schemeClr val="tx1"/>
              </a:solidFill>
              <a:latin typeface="SassoonCRInfantMedium" panose="02000603020000020003" pitchFamily="2" charset="0"/>
            </a:endParaRPr>
          </a:p>
        </p:txBody>
      </p:sp>
      <p:cxnSp>
        <p:nvCxnSpPr>
          <p:cNvPr id="8" name="Straight Connector 7">
            <a:extLst>
              <a:ext uri="{FF2B5EF4-FFF2-40B4-BE49-F238E27FC236}">
                <a16:creationId xmlns:a16="http://schemas.microsoft.com/office/drawing/2014/main" id="{B5471C14-A8A0-48B4-8182-B881AA6318CE}"/>
              </a:ext>
            </a:extLst>
          </p:cNvPr>
          <p:cNvCxnSpPr/>
          <p:nvPr/>
        </p:nvCxnSpPr>
        <p:spPr>
          <a:xfrm>
            <a:off x="2791327" y="2624916"/>
            <a:ext cx="3484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4805563-1307-4F56-96C1-54388A559E42}"/>
              </a:ext>
            </a:extLst>
          </p:cNvPr>
          <p:cNvSpPr txBox="1"/>
          <p:nvPr/>
        </p:nvSpPr>
        <p:spPr>
          <a:xfrm>
            <a:off x="2720276" y="2274221"/>
            <a:ext cx="3703447" cy="461665"/>
          </a:xfrm>
          <a:prstGeom prst="rect">
            <a:avLst/>
          </a:prstGeom>
          <a:noFill/>
        </p:spPr>
        <p:txBody>
          <a:bodyPr wrap="square" rtlCol="0">
            <a:spAutoFit/>
          </a:bodyPr>
          <a:lstStyle/>
          <a:p>
            <a:r>
              <a:rPr lang="en-GB" sz="2400" b="1" dirty="0">
                <a:latin typeface="Century Gothic" panose="020B0502020202020204" pitchFamily="34" charset="0"/>
              </a:rPr>
              <a:t>part   </a:t>
            </a:r>
            <a:r>
              <a:rPr lang="en-GB" sz="2400" b="1" dirty="0" err="1">
                <a:latin typeface="Century Gothic" panose="020B0502020202020204" pitchFamily="34" charset="0"/>
              </a:rPr>
              <a:t>part</a:t>
            </a:r>
            <a:r>
              <a:rPr lang="en-GB" sz="2400" b="1" dirty="0">
                <a:latin typeface="Century Gothic" panose="020B0502020202020204" pitchFamily="34" charset="0"/>
              </a:rPr>
              <a:t>   </a:t>
            </a:r>
            <a:r>
              <a:rPr lang="en-GB" sz="2400" b="1" dirty="0" err="1">
                <a:latin typeface="Century Gothic" panose="020B0502020202020204" pitchFamily="34" charset="0"/>
              </a:rPr>
              <a:t>part</a:t>
            </a:r>
            <a:r>
              <a:rPr lang="en-GB" sz="2400" b="1" dirty="0">
                <a:latin typeface="Century Gothic" panose="020B0502020202020204" pitchFamily="34" charset="0"/>
              </a:rPr>
              <a:t>   </a:t>
            </a:r>
            <a:r>
              <a:rPr lang="en-GB" sz="2400" b="1" dirty="0" err="1">
                <a:latin typeface="Century Gothic" panose="020B0502020202020204" pitchFamily="34" charset="0"/>
              </a:rPr>
              <a:t>part</a:t>
            </a:r>
            <a:r>
              <a:rPr lang="en-GB" sz="2400" b="1" dirty="0">
                <a:latin typeface="Century Gothic" panose="020B0502020202020204" pitchFamily="34" charset="0"/>
              </a:rPr>
              <a:t>    </a:t>
            </a:r>
          </a:p>
        </p:txBody>
      </p:sp>
      <p:cxnSp>
        <p:nvCxnSpPr>
          <p:cNvPr id="11" name="Straight Connector 10">
            <a:extLst>
              <a:ext uri="{FF2B5EF4-FFF2-40B4-BE49-F238E27FC236}">
                <a16:creationId xmlns:a16="http://schemas.microsoft.com/office/drawing/2014/main" id="{9CF32B29-EDF9-404F-9E66-11DCE97B1F0F}"/>
              </a:ext>
            </a:extLst>
          </p:cNvPr>
          <p:cNvCxnSpPr/>
          <p:nvPr/>
        </p:nvCxnSpPr>
        <p:spPr>
          <a:xfrm>
            <a:off x="2791327" y="3105218"/>
            <a:ext cx="34848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87B7832-52F2-44A5-9BD3-FB9DE3D75B27}"/>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384A39F0-B071-431E-B442-AC8C3D4C4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AABAC745-31A7-4584-8F15-249932E3A4D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5" name="Table 14">
            <a:extLst>
              <a:ext uri="{FF2B5EF4-FFF2-40B4-BE49-F238E27FC236}">
                <a16:creationId xmlns:a16="http://schemas.microsoft.com/office/drawing/2014/main" id="{B4A4B635-C703-4443-AE51-684CEECA5448}"/>
              </a:ext>
            </a:extLst>
          </p:cNvPr>
          <p:cNvGraphicFramePr>
            <a:graphicFrameLocks noGrp="1"/>
          </p:cNvGraphicFramePr>
          <p:nvPr>
            <p:extLst>
              <p:ext uri="{D42A27DB-BD31-4B8C-83A1-F6EECF244321}">
                <p14:modId xmlns:p14="http://schemas.microsoft.com/office/powerpoint/2010/main" val="4053770524"/>
              </p:ext>
            </p:extLst>
          </p:nvPr>
        </p:nvGraphicFramePr>
        <p:xfrm>
          <a:off x="1754988" y="3816200"/>
          <a:ext cx="5331691" cy="841845"/>
        </p:xfrm>
        <a:graphic>
          <a:graphicData uri="http://schemas.openxmlformats.org/drawingml/2006/table">
            <a:tbl>
              <a:tblPr firstRow="1" bandRow="1">
                <a:tableStyleId>{5940675A-B579-460E-94D1-54222C63F5DA}</a:tableStyleId>
              </a:tblPr>
              <a:tblGrid>
                <a:gridCol w="1543384">
                  <a:extLst>
                    <a:ext uri="{9D8B030D-6E8A-4147-A177-3AD203B41FA5}">
                      <a16:colId xmlns:a16="http://schemas.microsoft.com/office/drawing/2014/main" val="3132323127"/>
                    </a:ext>
                  </a:extLst>
                </a:gridCol>
                <a:gridCol w="1262769">
                  <a:extLst>
                    <a:ext uri="{9D8B030D-6E8A-4147-A177-3AD203B41FA5}">
                      <a16:colId xmlns:a16="http://schemas.microsoft.com/office/drawing/2014/main" val="4285076252"/>
                    </a:ext>
                  </a:extLst>
                </a:gridCol>
                <a:gridCol w="1262769">
                  <a:extLst>
                    <a:ext uri="{9D8B030D-6E8A-4147-A177-3AD203B41FA5}">
                      <a16:colId xmlns:a16="http://schemas.microsoft.com/office/drawing/2014/main" val="1520993148"/>
                    </a:ext>
                  </a:extLst>
                </a:gridCol>
                <a:gridCol w="1262769">
                  <a:extLst>
                    <a:ext uri="{9D8B030D-6E8A-4147-A177-3AD203B41FA5}">
                      <a16:colId xmlns:a16="http://schemas.microsoft.com/office/drawing/2014/main" val="3830039855"/>
                    </a:ext>
                  </a:extLst>
                </a:gridCol>
              </a:tblGrid>
              <a:tr h="841845">
                <a:tc>
                  <a:txBody>
                    <a:bodyPr/>
                    <a:lstStyle/>
                    <a:p>
                      <a:pPr algn="ctr"/>
                      <a:r>
                        <a:rPr lang="en-GB" sz="2300" b="1" dirty="0">
                          <a:latin typeface="Century Gothic" panose="020B0502020202020204" pitchFamily="34" charset="0"/>
                        </a:rPr>
                        <a:t>Same line</a:t>
                      </a: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New line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0246909"/>
                  </a:ext>
                </a:extLst>
              </a:tr>
            </a:tbl>
          </a:graphicData>
        </a:graphic>
      </p:graphicFrame>
      <p:sp>
        <p:nvSpPr>
          <p:cNvPr id="16" name="Rectangle 15">
            <a:extLst>
              <a:ext uri="{FF2B5EF4-FFF2-40B4-BE49-F238E27FC236}">
                <a16:creationId xmlns:a16="http://schemas.microsoft.com/office/drawing/2014/main" id="{0EF19736-9BF9-4F04-901C-50A94D62418D}"/>
              </a:ext>
            </a:extLst>
          </p:cNvPr>
          <p:cNvSpPr/>
          <p:nvPr/>
        </p:nvSpPr>
        <p:spPr>
          <a:xfrm>
            <a:off x="3755368" y="3915147"/>
            <a:ext cx="631385" cy="631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F0FC953-7163-49B8-A366-F6B11C4C9658}"/>
              </a:ext>
            </a:extLst>
          </p:cNvPr>
          <p:cNvSpPr/>
          <p:nvPr/>
        </p:nvSpPr>
        <p:spPr>
          <a:xfrm>
            <a:off x="6071440" y="3915147"/>
            <a:ext cx="631385" cy="631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60082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67A84988-61D8-4D47-9970-9C155716E000}"/>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86144f90-c7b6-48d0-aae5-f5e9e48cc3df"/>
    <ds:schemaRef ds:uri="http://schemas.microsoft.com/sharepoint/v3"/>
    <ds:schemaRef ds:uri="http://purl.org/dc/terms/"/>
    <ds:schemaRef ds:uri="http://schemas.microsoft.com/office/2006/documentManagement/types"/>
    <ds:schemaRef ds:uri="http://schemas.openxmlformats.org/package/2006/metadata/core-properties"/>
    <ds:schemaRef ds:uri="http://purl.org/dc/elements/1.1/"/>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161</TotalTime>
  <Words>1054</Words>
  <Application>Microsoft Office PowerPoint</Application>
  <PresentationFormat>On-screen Show (4:3)</PresentationFormat>
  <Paragraphs>281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Claire Walker</cp:lastModifiedBy>
  <cp:revision>88</cp:revision>
  <dcterms:created xsi:type="dcterms:W3CDTF">2018-03-17T10:08:43Z</dcterms:created>
  <dcterms:modified xsi:type="dcterms:W3CDTF">2019-07-12T14:00:45Z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