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2" r:id="rId6"/>
    <p:sldId id="390" r:id="rId7"/>
    <p:sldId id="407" r:id="rId8"/>
    <p:sldId id="412" r:id="rId9"/>
    <p:sldId id="398" r:id="rId10"/>
    <p:sldId id="408" r:id="rId11"/>
    <p:sldId id="399" r:id="rId12"/>
    <p:sldId id="409" r:id="rId13"/>
    <p:sldId id="402" r:id="rId14"/>
    <p:sldId id="400" r:id="rId15"/>
    <p:sldId id="401" r:id="rId16"/>
    <p:sldId id="410" r:id="rId17"/>
    <p:sldId id="403" r:id="rId18"/>
    <p:sldId id="411" r:id="rId19"/>
    <p:sldId id="396" r:id="rId20"/>
    <p:sldId id="404" r:id="rId21"/>
    <p:sldId id="386" r:id="rId22"/>
    <p:sldId id="405" r:id="rId23"/>
    <p:sldId id="40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AD682-AA20-4A41-9272-0D753BCFAD3B}" v="3" dt="2019-12-04T17:21:15.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6" d="100"/>
          <a:sy n="66" d="100"/>
        </p:scale>
        <p:origin x="67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Saunders" userId="4acd6fa6-2685-4aaa-85f8-4ec2b6dbf9d1" providerId="ADAL" clId="{164AD682-AA20-4A41-9272-0D753BCFAD3B}"/>
    <pc:docChg chg="undo custSel modSld">
      <pc:chgData name="Hannah Saunders" userId="4acd6fa6-2685-4aaa-85f8-4ec2b6dbf9d1" providerId="ADAL" clId="{164AD682-AA20-4A41-9272-0D753BCFAD3B}" dt="2019-12-04T17:21:57.282" v="421" actId="20577"/>
      <pc:docMkLst>
        <pc:docMk/>
      </pc:docMkLst>
      <pc:sldChg chg="modSp">
        <pc:chgData name="Hannah Saunders" userId="4acd6fa6-2685-4aaa-85f8-4ec2b6dbf9d1" providerId="ADAL" clId="{164AD682-AA20-4A41-9272-0D753BCFAD3B}" dt="2019-11-28T12:03:42.970" v="183" actId="20577"/>
        <pc:sldMkLst>
          <pc:docMk/>
          <pc:sldMk cId="310986706" sldId="386"/>
        </pc:sldMkLst>
        <pc:spChg chg="mod">
          <ac:chgData name="Hannah Saunders" userId="4acd6fa6-2685-4aaa-85f8-4ec2b6dbf9d1" providerId="ADAL" clId="{164AD682-AA20-4A41-9272-0D753BCFAD3B}" dt="2019-11-28T12:03:42.970" v="183" actId="20577"/>
          <ac:spMkLst>
            <pc:docMk/>
            <pc:sldMk cId="310986706" sldId="386"/>
            <ac:spMk id="19" creationId="{5252A847-DE45-4FA3-A1F8-EEBEB845FF8E}"/>
          </ac:spMkLst>
        </pc:spChg>
      </pc:sldChg>
      <pc:sldChg chg="modSp">
        <pc:chgData name="Hannah Saunders" userId="4acd6fa6-2685-4aaa-85f8-4ec2b6dbf9d1" providerId="ADAL" clId="{164AD682-AA20-4A41-9272-0D753BCFAD3B}" dt="2019-12-04T17:21:57.282" v="421" actId="20577"/>
        <pc:sldMkLst>
          <pc:docMk/>
          <pc:sldMk cId="2324951289" sldId="396"/>
        </pc:sldMkLst>
        <pc:spChg chg="mod">
          <ac:chgData name="Hannah Saunders" userId="4acd6fa6-2685-4aaa-85f8-4ec2b6dbf9d1" providerId="ADAL" clId="{164AD682-AA20-4A41-9272-0D753BCFAD3B}" dt="2019-12-04T17:21:57.282" v="421" actId="20577"/>
          <ac:spMkLst>
            <pc:docMk/>
            <pc:sldMk cId="2324951289" sldId="396"/>
            <ac:spMk id="19" creationId="{5252A847-DE45-4FA3-A1F8-EEBEB845FF8E}"/>
          </ac:spMkLst>
        </pc:spChg>
        <pc:graphicFrameChg chg="modGraphic">
          <ac:chgData name="Hannah Saunders" userId="4acd6fa6-2685-4aaa-85f8-4ec2b6dbf9d1" providerId="ADAL" clId="{164AD682-AA20-4A41-9272-0D753BCFAD3B}" dt="2019-12-04T17:20:55.135" v="369" actId="20577"/>
          <ac:graphicFrameMkLst>
            <pc:docMk/>
            <pc:sldMk cId="2324951289" sldId="396"/>
            <ac:graphicFrameMk id="6" creationId="{3D0D5FAF-A2F6-4674-82D1-A47F9F8143B9}"/>
          </ac:graphicFrameMkLst>
        </pc:graphicFrameChg>
      </pc:sldChg>
      <pc:sldChg chg="modSp">
        <pc:chgData name="Hannah Saunders" userId="4acd6fa6-2685-4aaa-85f8-4ec2b6dbf9d1" providerId="ADAL" clId="{164AD682-AA20-4A41-9272-0D753BCFAD3B}" dt="2019-11-28T11:56:42.536" v="27" actId="20577"/>
        <pc:sldMkLst>
          <pc:docMk/>
          <pc:sldMk cId="274266486" sldId="399"/>
        </pc:sldMkLst>
        <pc:spChg chg="mod">
          <ac:chgData name="Hannah Saunders" userId="4acd6fa6-2685-4aaa-85f8-4ec2b6dbf9d1" providerId="ADAL" clId="{164AD682-AA20-4A41-9272-0D753BCFAD3B}" dt="2019-11-28T11:56:42.536" v="27" actId="20577"/>
          <ac:spMkLst>
            <pc:docMk/>
            <pc:sldMk cId="274266486" sldId="399"/>
            <ac:spMk id="19" creationId="{5252A847-DE45-4FA3-A1F8-EEBEB845FF8E}"/>
          </ac:spMkLst>
        </pc:spChg>
      </pc:sldChg>
      <pc:sldChg chg="modSp">
        <pc:chgData name="Hannah Saunders" userId="4acd6fa6-2685-4aaa-85f8-4ec2b6dbf9d1" providerId="ADAL" clId="{164AD682-AA20-4A41-9272-0D753BCFAD3B}" dt="2019-12-04T17:18:30.211" v="328" actId="20577"/>
        <pc:sldMkLst>
          <pc:docMk/>
          <pc:sldMk cId="4138617383" sldId="401"/>
        </pc:sldMkLst>
        <pc:graphicFrameChg chg="modGraphic">
          <ac:chgData name="Hannah Saunders" userId="4acd6fa6-2685-4aaa-85f8-4ec2b6dbf9d1" providerId="ADAL" clId="{164AD682-AA20-4A41-9272-0D753BCFAD3B}" dt="2019-12-04T17:18:30.211" v="328" actId="20577"/>
          <ac:graphicFrameMkLst>
            <pc:docMk/>
            <pc:sldMk cId="4138617383" sldId="401"/>
            <ac:graphicFrameMk id="6" creationId="{F5F37125-8F4C-4934-8A23-6B540DA2D19F}"/>
          </ac:graphicFrameMkLst>
        </pc:graphicFrameChg>
      </pc:sldChg>
      <pc:sldChg chg="modSp">
        <pc:chgData name="Hannah Saunders" userId="4acd6fa6-2685-4aaa-85f8-4ec2b6dbf9d1" providerId="ADAL" clId="{164AD682-AA20-4A41-9272-0D753BCFAD3B}" dt="2019-11-28T12:01:46.205" v="54" actId="20577"/>
        <pc:sldMkLst>
          <pc:docMk/>
          <pc:sldMk cId="1822670737" sldId="403"/>
        </pc:sldMkLst>
        <pc:graphicFrameChg chg="modGraphic">
          <ac:chgData name="Hannah Saunders" userId="4acd6fa6-2685-4aaa-85f8-4ec2b6dbf9d1" providerId="ADAL" clId="{164AD682-AA20-4A41-9272-0D753BCFAD3B}" dt="2019-11-28T12:01:46.205" v="54" actId="20577"/>
          <ac:graphicFrameMkLst>
            <pc:docMk/>
            <pc:sldMk cId="1822670737" sldId="403"/>
            <ac:graphicFrameMk id="6" creationId="{010780C0-BB51-4D83-A01B-13209EBE1990}"/>
          </ac:graphicFrameMkLst>
        </pc:graphicFrameChg>
      </pc:sldChg>
      <pc:sldChg chg="modSp">
        <pc:chgData name="Hannah Saunders" userId="4acd6fa6-2685-4aaa-85f8-4ec2b6dbf9d1" providerId="ADAL" clId="{164AD682-AA20-4A41-9272-0D753BCFAD3B}" dt="2019-12-04T17:21:33.428" v="411" actId="20577"/>
        <pc:sldMkLst>
          <pc:docMk/>
          <pc:sldMk cId="1124050007" sldId="404"/>
        </pc:sldMkLst>
        <pc:spChg chg="mod">
          <ac:chgData name="Hannah Saunders" userId="4acd6fa6-2685-4aaa-85f8-4ec2b6dbf9d1" providerId="ADAL" clId="{164AD682-AA20-4A41-9272-0D753BCFAD3B}" dt="2019-12-04T17:21:33.428" v="411" actId="20577"/>
          <ac:spMkLst>
            <pc:docMk/>
            <pc:sldMk cId="1124050007" sldId="404"/>
            <ac:spMk id="19" creationId="{5252A847-DE45-4FA3-A1F8-EEBEB845FF8E}"/>
          </ac:spMkLst>
        </pc:spChg>
        <pc:graphicFrameChg chg="modGraphic">
          <ac:chgData name="Hannah Saunders" userId="4acd6fa6-2685-4aaa-85f8-4ec2b6dbf9d1" providerId="ADAL" clId="{164AD682-AA20-4A41-9272-0D753BCFAD3B}" dt="2019-12-04T17:21:27.592" v="408" actId="20577"/>
          <ac:graphicFrameMkLst>
            <pc:docMk/>
            <pc:sldMk cId="1124050007" sldId="404"/>
            <ac:graphicFrameMk id="6" creationId="{3D0D5FAF-A2F6-4674-82D1-A47F9F8143B9}"/>
          </ac:graphicFrameMkLst>
        </pc:graphicFrameChg>
      </pc:sldChg>
      <pc:sldChg chg="modSp">
        <pc:chgData name="Hannah Saunders" userId="4acd6fa6-2685-4aaa-85f8-4ec2b6dbf9d1" providerId="ADAL" clId="{164AD682-AA20-4A41-9272-0D753BCFAD3B}" dt="2019-11-28T12:03:46.999" v="186" actId="20577"/>
        <pc:sldMkLst>
          <pc:docMk/>
          <pc:sldMk cId="4262548701" sldId="405"/>
        </pc:sldMkLst>
        <pc:spChg chg="mod">
          <ac:chgData name="Hannah Saunders" userId="4acd6fa6-2685-4aaa-85f8-4ec2b6dbf9d1" providerId="ADAL" clId="{164AD682-AA20-4A41-9272-0D753BCFAD3B}" dt="2019-11-28T12:03:46.999" v="186" actId="20577"/>
          <ac:spMkLst>
            <pc:docMk/>
            <pc:sldMk cId="4262548701" sldId="405"/>
            <ac:spMk id="19" creationId="{5252A847-DE45-4FA3-A1F8-EEBEB845FF8E}"/>
          </ac:spMkLst>
        </pc:spChg>
      </pc:sldChg>
      <pc:sldChg chg="modSp">
        <pc:chgData name="Hannah Saunders" userId="4acd6fa6-2685-4aaa-85f8-4ec2b6dbf9d1" providerId="ADAL" clId="{164AD682-AA20-4A41-9272-0D753BCFAD3B}" dt="2019-11-28T12:05:10.694" v="278" actId="20577"/>
        <pc:sldMkLst>
          <pc:docMk/>
          <pc:sldMk cId="3036350250" sldId="406"/>
        </pc:sldMkLst>
        <pc:spChg chg="mod">
          <ac:chgData name="Hannah Saunders" userId="4acd6fa6-2685-4aaa-85f8-4ec2b6dbf9d1" providerId="ADAL" clId="{164AD682-AA20-4A41-9272-0D753BCFAD3B}" dt="2019-11-28T12:05:10.694" v="278" actId="20577"/>
          <ac:spMkLst>
            <pc:docMk/>
            <pc:sldMk cId="3036350250" sldId="406"/>
            <ac:spMk id="19" creationId="{5252A847-DE45-4FA3-A1F8-EEBEB845FF8E}"/>
          </ac:spMkLst>
        </pc:spChg>
      </pc:sldChg>
      <pc:sldChg chg="modSp">
        <pc:chgData name="Hannah Saunders" userId="4acd6fa6-2685-4aaa-85f8-4ec2b6dbf9d1" providerId="ADAL" clId="{164AD682-AA20-4A41-9272-0D753BCFAD3B}" dt="2019-11-28T11:57:13.633" v="47" actId="20577"/>
        <pc:sldMkLst>
          <pc:docMk/>
          <pc:sldMk cId="3309864144" sldId="409"/>
        </pc:sldMkLst>
        <pc:spChg chg="mod">
          <ac:chgData name="Hannah Saunders" userId="4acd6fa6-2685-4aaa-85f8-4ec2b6dbf9d1" providerId="ADAL" clId="{164AD682-AA20-4A41-9272-0D753BCFAD3B}" dt="2019-11-28T11:57:13.633" v="47" actId="20577"/>
          <ac:spMkLst>
            <pc:docMk/>
            <pc:sldMk cId="3309864144" sldId="409"/>
            <ac:spMk id="19" creationId="{5252A847-DE45-4FA3-A1F8-EEBEB845FF8E}"/>
          </ac:spMkLst>
        </pc:spChg>
      </pc:sldChg>
      <pc:sldChg chg="modSp">
        <pc:chgData name="Hannah Saunders" userId="4acd6fa6-2685-4aaa-85f8-4ec2b6dbf9d1" providerId="ADAL" clId="{164AD682-AA20-4A41-9272-0D753BCFAD3B}" dt="2019-12-04T17:18:36.307" v="338" actId="20577"/>
        <pc:sldMkLst>
          <pc:docMk/>
          <pc:sldMk cId="3927575901" sldId="410"/>
        </pc:sldMkLst>
        <pc:graphicFrameChg chg="modGraphic">
          <ac:chgData name="Hannah Saunders" userId="4acd6fa6-2685-4aaa-85f8-4ec2b6dbf9d1" providerId="ADAL" clId="{164AD682-AA20-4A41-9272-0D753BCFAD3B}" dt="2019-12-04T17:18:36.307" v="338" actId="20577"/>
          <ac:graphicFrameMkLst>
            <pc:docMk/>
            <pc:sldMk cId="3927575901" sldId="410"/>
            <ac:graphicFrameMk id="6" creationId="{F5F37125-8F4C-4934-8A23-6B540DA2D19F}"/>
          </ac:graphicFrameMkLst>
        </pc:graphicFrameChg>
      </pc:sldChg>
      <pc:sldChg chg="modSp">
        <pc:chgData name="Hannah Saunders" userId="4acd6fa6-2685-4aaa-85f8-4ec2b6dbf9d1" providerId="ADAL" clId="{164AD682-AA20-4A41-9272-0D753BCFAD3B}" dt="2019-11-28T12:01:59.097" v="60" actId="20577"/>
        <pc:sldMkLst>
          <pc:docMk/>
          <pc:sldMk cId="1474051071" sldId="411"/>
        </pc:sldMkLst>
        <pc:spChg chg="mod">
          <ac:chgData name="Hannah Saunders" userId="4acd6fa6-2685-4aaa-85f8-4ec2b6dbf9d1" providerId="ADAL" clId="{164AD682-AA20-4A41-9272-0D753BCFAD3B}" dt="2019-11-28T12:01:59.097" v="60" actId="20577"/>
          <ac:spMkLst>
            <pc:docMk/>
            <pc:sldMk cId="1474051071" sldId="411"/>
            <ac:spMk id="19" creationId="{5252A847-DE45-4FA3-A1F8-EEBEB845FF8E}"/>
          </ac:spMkLst>
        </pc:spChg>
        <pc:graphicFrameChg chg="modGraphic">
          <ac:chgData name="Hannah Saunders" userId="4acd6fa6-2685-4aaa-85f8-4ec2b6dbf9d1" providerId="ADAL" clId="{164AD682-AA20-4A41-9272-0D753BCFAD3B}" dt="2019-11-28T12:01:53.761" v="57" actId="20577"/>
          <ac:graphicFrameMkLst>
            <pc:docMk/>
            <pc:sldMk cId="1474051071" sldId="411"/>
            <ac:graphicFrameMk id="6" creationId="{010780C0-BB51-4D83-A01B-13209EBE1990}"/>
          </ac:graphicFrameMkLst>
        </pc:graphicFrameChg>
      </pc:sldChg>
    </pc:docChg>
  </pc:docChgLst>
  <pc:docChgLst>
    <pc:chgData name="Matt Higgins" userId="b66834d5-eb74-4026-874d-6c93efd557a3" providerId="ADAL" clId="{ED34E751-107C-49D1-A938-40AD759691A9}"/>
    <pc:docChg chg="undo custSel addSld delSld modSld">
      <pc:chgData name="Matt Higgins" userId="b66834d5-eb74-4026-874d-6c93efd557a3" providerId="ADAL" clId="{ED34E751-107C-49D1-A938-40AD759691A9}" dt="2019-11-25T08:55:15.010" v="445" actId="478"/>
      <pc:docMkLst>
        <pc:docMk/>
      </pc:docMkLst>
      <pc:sldChg chg="del">
        <pc:chgData name="Matt Higgins" userId="b66834d5-eb74-4026-874d-6c93efd557a3" providerId="ADAL" clId="{ED34E751-107C-49D1-A938-40AD759691A9}" dt="2019-11-21T08:52:14.674" v="243" actId="2696"/>
        <pc:sldMkLst>
          <pc:docMk/>
          <pc:sldMk cId="636014570" sldId="314"/>
        </pc:sldMkLst>
      </pc:sldChg>
      <pc:sldChg chg="addSp delSp del">
        <pc:chgData name="Matt Higgins" userId="b66834d5-eb74-4026-874d-6c93efd557a3" providerId="ADAL" clId="{ED34E751-107C-49D1-A938-40AD759691A9}" dt="2019-11-21T08:43:35.493" v="72" actId="2696"/>
        <pc:sldMkLst>
          <pc:docMk/>
          <pc:sldMk cId="36917022" sldId="360"/>
        </pc:sldMkLst>
        <pc:picChg chg="add del">
          <ac:chgData name="Matt Higgins" userId="b66834d5-eb74-4026-874d-6c93efd557a3" providerId="ADAL" clId="{ED34E751-107C-49D1-A938-40AD759691A9}" dt="2019-11-21T08:43:07.486" v="62"/>
          <ac:picMkLst>
            <pc:docMk/>
            <pc:sldMk cId="36917022" sldId="360"/>
            <ac:picMk id="7" creationId="{EB7E1297-1BF8-4F70-9875-1C11B15F8AE9}"/>
          </ac:picMkLst>
        </pc:picChg>
        <pc:picChg chg="add del">
          <ac:chgData name="Matt Higgins" userId="b66834d5-eb74-4026-874d-6c93efd557a3" providerId="ADAL" clId="{ED34E751-107C-49D1-A938-40AD759691A9}" dt="2019-11-21T08:43:07.486" v="62"/>
          <ac:picMkLst>
            <pc:docMk/>
            <pc:sldMk cId="36917022" sldId="360"/>
            <ac:picMk id="8" creationId="{6F69AA5D-A21F-4ECE-8EF5-A55FDBFC2414}"/>
          </ac:picMkLst>
        </pc:picChg>
        <pc:picChg chg="add del">
          <ac:chgData name="Matt Higgins" userId="b66834d5-eb74-4026-874d-6c93efd557a3" providerId="ADAL" clId="{ED34E751-107C-49D1-A938-40AD759691A9}" dt="2019-11-21T08:43:07.486" v="62"/>
          <ac:picMkLst>
            <pc:docMk/>
            <pc:sldMk cId="36917022" sldId="360"/>
            <ac:picMk id="9" creationId="{2ED7289B-BD7C-47F4-A9E5-3A3B154B433A}"/>
          </ac:picMkLst>
        </pc:picChg>
        <pc:picChg chg="add del">
          <ac:chgData name="Matt Higgins" userId="b66834d5-eb74-4026-874d-6c93efd557a3" providerId="ADAL" clId="{ED34E751-107C-49D1-A938-40AD759691A9}" dt="2019-11-21T08:43:07.486" v="62"/>
          <ac:picMkLst>
            <pc:docMk/>
            <pc:sldMk cId="36917022" sldId="360"/>
            <ac:picMk id="10" creationId="{161D3E72-9646-409E-B007-0B938D5C1488}"/>
          </ac:picMkLst>
        </pc:picChg>
      </pc:sldChg>
      <pc:sldChg chg="del">
        <pc:chgData name="Matt Higgins" userId="b66834d5-eb74-4026-874d-6c93efd557a3" providerId="ADAL" clId="{ED34E751-107C-49D1-A938-40AD759691A9}" dt="2019-11-21T08:41:42.328" v="3" actId="2696"/>
        <pc:sldMkLst>
          <pc:docMk/>
          <pc:sldMk cId="1035052751" sldId="361"/>
        </pc:sldMkLst>
      </pc:sldChg>
      <pc:sldChg chg="modSp">
        <pc:chgData name="Matt Higgins" userId="b66834d5-eb74-4026-874d-6c93efd557a3" providerId="ADAL" clId="{ED34E751-107C-49D1-A938-40AD759691A9}" dt="2019-11-21T08:56:20.305" v="288" actId="20577"/>
        <pc:sldMkLst>
          <pc:docMk/>
          <pc:sldMk cId="310986706" sldId="386"/>
        </pc:sldMkLst>
        <pc:spChg chg="mod">
          <ac:chgData name="Matt Higgins" userId="b66834d5-eb74-4026-874d-6c93efd557a3" providerId="ADAL" clId="{ED34E751-107C-49D1-A938-40AD759691A9}" dt="2019-11-21T08:56:20.305" v="288" actId="20577"/>
          <ac:spMkLst>
            <pc:docMk/>
            <pc:sldMk cId="310986706" sldId="386"/>
            <ac:spMk id="19" creationId="{5252A847-DE45-4FA3-A1F8-EEBEB845FF8E}"/>
          </ac:spMkLst>
        </pc:spChg>
      </pc:sldChg>
      <pc:sldChg chg="del">
        <pc:chgData name="Matt Higgins" userId="b66834d5-eb74-4026-874d-6c93efd557a3" providerId="ADAL" clId="{ED34E751-107C-49D1-A938-40AD759691A9}" dt="2019-11-21T08:45:30.129" v="98" actId="2696"/>
        <pc:sldMkLst>
          <pc:docMk/>
          <pc:sldMk cId="3645949188" sldId="393"/>
        </pc:sldMkLst>
      </pc:sldChg>
      <pc:sldChg chg="del">
        <pc:chgData name="Matt Higgins" userId="b66834d5-eb74-4026-874d-6c93efd557a3" providerId="ADAL" clId="{ED34E751-107C-49D1-A938-40AD759691A9}" dt="2019-11-21T08:48:50.714" v="149" actId="2696"/>
        <pc:sldMkLst>
          <pc:docMk/>
          <pc:sldMk cId="229791584" sldId="395"/>
        </pc:sldMkLst>
      </pc:sldChg>
      <pc:sldChg chg="addSp delSp">
        <pc:chgData name="Matt Higgins" userId="b66834d5-eb74-4026-874d-6c93efd557a3" providerId="ADAL" clId="{ED34E751-107C-49D1-A938-40AD759691A9}" dt="2019-11-21T08:53:10.977" v="246"/>
        <pc:sldMkLst>
          <pc:docMk/>
          <pc:sldMk cId="2324951289" sldId="396"/>
        </pc:sldMkLst>
        <pc:picChg chg="add del">
          <ac:chgData name="Matt Higgins" userId="b66834d5-eb74-4026-874d-6c93efd557a3" providerId="ADAL" clId="{ED34E751-107C-49D1-A938-40AD759691A9}" dt="2019-11-21T08:53:10.977" v="246"/>
          <ac:picMkLst>
            <pc:docMk/>
            <pc:sldMk cId="2324951289" sldId="396"/>
            <ac:picMk id="7" creationId="{2E56BA10-0CD3-48E9-8162-7C84609E525E}"/>
          </ac:picMkLst>
        </pc:picChg>
        <pc:picChg chg="add del">
          <ac:chgData name="Matt Higgins" userId="b66834d5-eb74-4026-874d-6c93efd557a3" providerId="ADAL" clId="{ED34E751-107C-49D1-A938-40AD759691A9}" dt="2019-11-21T08:53:10.977" v="246"/>
          <ac:picMkLst>
            <pc:docMk/>
            <pc:sldMk cId="2324951289" sldId="396"/>
            <ac:picMk id="8" creationId="{30E7FD9B-2DDA-4888-95B0-72DD00D4D0B8}"/>
          </ac:picMkLst>
        </pc:picChg>
        <pc:picChg chg="add del">
          <ac:chgData name="Matt Higgins" userId="b66834d5-eb74-4026-874d-6c93efd557a3" providerId="ADAL" clId="{ED34E751-107C-49D1-A938-40AD759691A9}" dt="2019-11-21T08:53:10.977" v="246"/>
          <ac:picMkLst>
            <pc:docMk/>
            <pc:sldMk cId="2324951289" sldId="396"/>
            <ac:picMk id="9" creationId="{FF5904AE-7168-4C2A-BCA7-1789F3A9D820}"/>
          </ac:picMkLst>
        </pc:picChg>
        <pc:picChg chg="add del">
          <ac:chgData name="Matt Higgins" userId="b66834d5-eb74-4026-874d-6c93efd557a3" providerId="ADAL" clId="{ED34E751-107C-49D1-A938-40AD759691A9}" dt="2019-11-21T08:53:10.977" v="246"/>
          <ac:picMkLst>
            <pc:docMk/>
            <pc:sldMk cId="2324951289" sldId="396"/>
            <ac:picMk id="10" creationId="{B88E6850-3B63-411B-9696-BA09EBCC526A}"/>
          </ac:picMkLst>
        </pc:picChg>
      </pc:sldChg>
      <pc:sldChg chg="addSp modSp del">
        <pc:chgData name="Matt Higgins" userId="b66834d5-eb74-4026-874d-6c93efd557a3" providerId="ADAL" clId="{ED34E751-107C-49D1-A938-40AD759691A9}" dt="2019-11-25T08:47:39.435" v="309" actId="2696"/>
        <pc:sldMkLst>
          <pc:docMk/>
          <pc:sldMk cId="3623139140" sldId="397"/>
        </pc:sldMkLst>
        <pc:graphicFrameChg chg="modGraphic">
          <ac:chgData name="Matt Higgins" userId="b66834d5-eb74-4026-874d-6c93efd557a3" providerId="ADAL" clId="{ED34E751-107C-49D1-A938-40AD759691A9}" dt="2019-11-21T08:42:42.594" v="57" actId="6549"/>
          <ac:graphicFrameMkLst>
            <pc:docMk/>
            <pc:sldMk cId="3623139140" sldId="397"/>
            <ac:graphicFrameMk id="10" creationId="{39B9D4EB-DD25-45CA-A873-6D33654B63ED}"/>
          </ac:graphicFrameMkLst>
        </pc:graphicFrameChg>
        <pc:graphicFrameChg chg="modGraphic">
          <ac:chgData name="Matt Higgins" userId="b66834d5-eb74-4026-874d-6c93efd557a3" providerId="ADAL" clId="{ED34E751-107C-49D1-A938-40AD759691A9}" dt="2019-11-21T08:42:22.640" v="43" actId="20577"/>
          <ac:graphicFrameMkLst>
            <pc:docMk/>
            <pc:sldMk cId="3623139140" sldId="397"/>
            <ac:graphicFrameMk id="11" creationId="{7C9D850F-4524-4E2D-87C5-0D3C77F6CAC0}"/>
          </ac:graphicFrameMkLst>
        </pc:graphicFrameChg>
        <pc:picChg chg="add mod">
          <ac:chgData name="Matt Higgins" userId="b66834d5-eb74-4026-874d-6c93efd557a3" providerId="ADAL" clId="{ED34E751-107C-49D1-A938-40AD759691A9}" dt="2019-11-21T08:41:19.127" v="1" actId="1076"/>
          <ac:picMkLst>
            <pc:docMk/>
            <pc:sldMk cId="3623139140" sldId="397"/>
            <ac:picMk id="8" creationId="{EFE6FF10-CCC6-428A-BB66-EF5ED2D5CDF3}"/>
          </ac:picMkLst>
        </pc:picChg>
        <pc:picChg chg="add mod">
          <ac:chgData name="Matt Higgins" userId="b66834d5-eb74-4026-874d-6c93efd557a3" providerId="ADAL" clId="{ED34E751-107C-49D1-A938-40AD759691A9}" dt="2019-11-21T08:41:19.127" v="1" actId="1076"/>
          <ac:picMkLst>
            <pc:docMk/>
            <pc:sldMk cId="3623139140" sldId="397"/>
            <ac:picMk id="9" creationId="{56B69AFA-311D-4684-89DB-E6B807FFE8A1}"/>
          </ac:picMkLst>
        </pc:picChg>
        <pc:picChg chg="add mod">
          <ac:chgData name="Matt Higgins" userId="b66834d5-eb74-4026-874d-6c93efd557a3" providerId="ADAL" clId="{ED34E751-107C-49D1-A938-40AD759691A9}" dt="2019-11-21T08:41:22.991" v="2" actId="1076"/>
          <ac:picMkLst>
            <pc:docMk/>
            <pc:sldMk cId="3623139140" sldId="397"/>
            <ac:picMk id="12" creationId="{C5F491A2-B4F5-4EBD-9475-C4C2214A366A}"/>
          </ac:picMkLst>
        </pc:picChg>
        <pc:picChg chg="add mod">
          <ac:chgData name="Matt Higgins" userId="b66834d5-eb74-4026-874d-6c93efd557a3" providerId="ADAL" clId="{ED34E751-107C-49D1-A938-40AD759691A9}" dt="2019-11-21T08:41:22.991" v="2" actId="1076"/>
          <ac:picMkLst>
            <pc:docMk/>
            <pc:sldMk cId="3623139140" sldId="397"/>
            <ac:picMk id="13" creationId="{57642E71-446F-4CEE-B3C4-CE0EC977B12A}"/>
          </ac:picMkLst>
        </pc:picChg>
      </pc:sldChg>
      <pc:sldChg chg="addSp delSp modSp">
        <pc:chgData name="Matt Higgins" userId="b66834d5-eb74-4026-874d-6c93efd557a3" providerId="ADAL" clId="{ED34E751-107C-49D1-A938-40AD759691A9}" dt="2019-11-25T08:55:15.010" v="445" actId="478"/>
        <pc:sldMkLst>
          <pc:docMk/>
          <pc:sldMk cId="222947377" sldId="398"/>
        </pc:sldMkLst>
        <pc:spChg chg="del">
          <ac:chgData name="Matt Higgins" userId="b66834d5-eb74-4026-874d-6c93efd557a3" providerId="ADAL" clId="{ED34E751-107C-49D1-A938-40AD759691A9}" dt="2019-11-21T08:44:04.883" v="82" actId="478"/>
          <ac:spMkLst>
            <pc:docMk/>
            <pc:sldMk cId="222947377" sldId="398"/>
            <ac:spMk id="7" creationId="{FAEF7594-A777-418C-9DA4-771BEAB96294}"/>
          </ac:spMkLst>
        </pc:spChg>
        <pc:graphicFrameChg chg="modGraphic">
          <ac:chgData name="Matt Higgins" userId="b66834d5-eb74-4026-874d-6c93efd557a3" providerId="ADAL" clId="{ED34E751-107C-49D1-A938-40AD759691A9}" dt="2019-11-21T08:44:11.128" v="83" actId="207"/>
          <ac:graphicFrameMkLst>
            <pc:docMk/>
            <pc:sldMk cId="222947377" sldId="398"/>
            <ac:graphicFrameMk id="6" creationId="{8D2DE2EB-7F42-419B-AF24-13126762C27A}"/>
          </ac:graphicFrameMkLst>
        </pc:graphicFrameChg>
        <pc:picChg chg="add del">
          <ac:chgData name="Matt Higgins" userId="b66834d5-eb74-4026-874d-6c93efd557a3" providerId="ADAL" clId="{ED34E751-107C-49D1-A938-40AD759691A9}" dt="2019-11-25T08:55:13.607" v="443" actId="478"/>
          <ac:picMkLst>
            <pc:docMk/>
            <pc:sldMk cId="222947377" sldId="398"/>
            <ac:picMk id="8" creationId="{EF7B895C-601E-43AD-9A02-6905C0C2EC5C}"/>
          </ac:picMkLst>
        </pc:picChg>
        <pc:picChg chg="add del">
          <ac:chgData name="Matt Higgins" userId="b66834d5-eb74-4026-874d-6c93efd557a3" providerId="ADAL" clId="{ED34E751-107C-49D1-A938-40AD759691A9}" dt="2019-11-25T08:55:12.995" v="442" actId="478"/>
          <ac:picMkLst>
            <pc:docMk/>
            <pc:sldMk cId="222947377" sldId="398"/>
            <ac:picMk id="9" creationId="{1DC32F7C-CCD9-47FF-94AC-6A7D8E68C5D0}"/>
          </ac:picMkLst>
        </pc:picChg>
        <pc:picChg chg="add del">
          <ac:chgData name="Matt Higgins" userId="b66834d5-eb74-4026-874d-6c93efd557a3" providerId="ADAL" clId="{ED34E751-107C-49D1-A938-40AD759691A9}" dt="2019-11-25T08:55:15.010" v="445" actId="478"/>
          <ac:picMkLst>
            <pc:docMk/>
            <pc:sldMk cId="222947377" sldId="398"/>
            <ac:picMk id="10" creationId="{2960F528-6E0B-4791-9593-ACD69808AE87}"/>
          </ac:picMkLst>
        </pc:picChg>
        <pc:picChg chg="add del">
          <ac:chgData name="Matt Higgins" userId="b66834d5-eb74-4026-874d-6c93efd557a3" providerId="ADAL" clId="{ED34E751-107C-49D1-A938-40AD759691A9}" dt="2019-11-25T08:55:14.476" v="444" actId="478"/>
          <ac:picMkLst>
            <pc:docMk/>
            <pc:sldMk cId="222947377" sldId="398"/>
            <ac:picMk id="11" creationId="{BE40C1B0-054F-4760-B51D-00DDA0F5B53B}"/>
          </ac:picMkLst>
        </pc:picChg>
      </pc:sldChg>
      <pc:sldChg chg="addSp delSp modSp">
        <pc:chgData name="Matt Higgins" userId="b66834d5-eb74-4026-874d-6c93efd557a3" providerId="ADAL" clId="{ED34E751-107C-49D1-A938-40AD759691A9}" dt="2019-11-25T08:55:06.225" v="437" actId="478"/>
        <pc:sldMkLst>
          <pc:docMk/>
          <pc:sldMk cId="274266486" sldId="399"/>
        </pc:sldMkLst>
        <pc:spChg chg="mod">
          <ac:chgData name="Matt Higgins" userId="b66834d5-eb74-4026-874d-6c93efd557a3" providerId="ADAL" clId="{ED34E751-107C-49D1-A938-40AD759691A9}" dt="2019-11-21T08:45:43.281" v="103" actId="115"/>
          <ac:spMkLst>
            <pc:docMk/>
            <pc:sldMk cId="274266486" sldId="399"/>
            <ac:spMk id="19" creationId="{5252A847-DE45-4FA3-A1F8-EEBEB845FF8E}"/>
          </ac:spMkLst>
        </pc:spChg>
        <pc:picChg chg="add del">
          <ac:chgData name="Matt Higgins" userId="b66834d5-eb74-4026-874d-6c93efd557a3" providerId="ADAL" clId="{ED34E751-107C-49D1-A938-40AD759691A9}" dt="2019-11-25T08:55:04.893" v="435" actId="478"/>
          <ac:picMkLst>
            <pc:docMk/>
            <pc:sldMk cId="274266486" sldId="399"/>
            <ac:picMk id="6" creationId="{0F638A3D-8830-4EC8-93B2-DE00B99A6D3D}"/>
          </ac:picMkLst>
        </pc:picChg>
        <pc:picChg chg="add del">
          <ac:chgData name="Matt Higgins" userId="b66834d5-eb74-4026-874d-6c93efd557a3" providerId="ADAL" clId="{ED34E751-107C-49D1-A938-40AD759691A9}" dt="2019-11-25T08:55:04.388" v="434" actId="478"/>
          <ac:picMkLst>
            <pc:docMk/>
            <pc:sldMk cId="274266486" sldId="399"/>
            <ac:picMk id="7" creationId="{7B171715-6085-41FB-A8CD-31CE04615AB8}"/>
          </ac:picMkLst>
        </pc:picChg>
        <pc:picChg chg="add del">
          <ac:chgData name="Matt Higgins" userId="b66834d5-eb74-4026-874d-6c93efd557a3" providerId="ADAL" clId="{ED34E751-107C-49D1-A938-40AD759691A9}" dt="2019-11-25T08:55:06.225" v="437" actId="478"/>
          <ac:picMkLst>
            <pc:docMk/>
            <pc:sldMk cId="274266486" sldId="399"/>
            <ac:picMk id="8" creationId="{867271E2-3D18-448C-8020-536CBCF846BC}"/>
          </ac:picMkLst>
        </pc:picChg>
        <pc:picChg chg="add del">
          <ac:chgData name="Matt Higgins" userId="b66834d5-eb74-4026-874d-6c93efd557a3" providerId="ADAL" clId="{ED34E751-107C-49D1-A938-40AD759691A9}" dt="2019-11-25T08:55:05.675" v="436" actId="478"/>
          <ac:picMkLst>
            <pc:docMk/>
            <pc:sldMk cId="274266486" sldId="399"/>
            <ac:picMk id="9" creationId="{60D9F604-3AD2-4036-B282-BFDFBE2D73F7}"/>
          </ac:picMkLst>
        </pc:picChg>
      </pc:sldChg>
      <pc:sldChg chg="addSp delSp modSp">
        <pc:chgData name="Matt Higgins" userId="b66834d5-eb74-4026-874d-6c93efd557a3" providerId="ADAL" clId="{ED34E751-107C-49D1-A938-40AD759691A9}" dt="2019-11-25T08:54:58.165" v="433" actId="478"/>
        <pc:sldMkLst>
          <pc:docMk/>
          <pc:sldMk cId="4138617383" sldId="401"/>
        </pc:sldMkLst>
        <pc:graphicFrameChg chg="mod modGraphic">
          <ac:chgData name="Matt Higgins" userId="b66834d5-eb74-4026-874d-6c93efd557a3" providerId="ADAL" clId="{ED34E751-107C-49D1-A938-40AD759691A9}" dt="2019-11-21T08:48:44.553" v="148" actId="20577"/>
          <ac:graphicFrameMkLst>
            <pc:docMk/>
            <pc:sldMk cId="4138617383" sldId="401"/>
            <ac:graphicFrameMk id="6" creationId="{F5F37125-8F4C-4934-8A23-6B540DA2D19F}"/>
          </ac:graphicFrameMkLst>
        </pc:graphicFrameChg>
        <pc:picChg chg="add del">
          <ac:chgData name="Matt Higgins" userId="b66834d5-eb74-4026-874d-6c93efd557a3" providerId="ADAL" clId="{ED34E751-107C-49D1-A938-40AD759691A9}" dt="2019-11-25T08:54:55.690" v="431" actId="478"/>
          <ac:picMkLst>
            <pc:docMk/>
            <pc:sldMk cId="4138617383" sldId="401"/>
            <ac:picMk id="7" creationId="{EB5F5BC1-E178-461C-9B56-18A21C0EE610}"/>
          </ac:picMkLst>
        </pc:picChg>
        <pc:picChg chg="add del">
          <ac:chgData name="Matt Higgins" userId="b66834d5-eb74-4026-874d-6c93efd557a3" providerId="ADAL" clId="{ED34E751-107C-49D1-A938-40AD759691A9}" dt="2019-11-25T08:54:55.153" v="430" actId="478"/>
          <ac:picMkLst>
            <pc:docMk/>
            <pc:sldMk cId="4138617383" sldId="401"/>
            <ac:picMk id="8" creationId="{D4BCC597-C150-456F-9E64-F31E2719A20C}"/>
          </ac:picMkLst>
        </pc:picChg>
        <pc:picChg chg="add del">
          <ac:chgData name="Matt Higgins" userId="b66834d5-eb74-4026-874d-6c93efd557a3" providerId="ADAL" clId="{ED34E751-107C-49D1-A938-40AD759691A9}" dt="2019-11-25T08:54:58.165" v="433" actId="478"/>
          <ac:picMkLst>
            <pc:docMk/>
            <pc:sldMk cId="4138617383" sldId="401"/>
            <ac:picMk id="9" creationId="{C4DA7447-9CC3-4DB6-93A8-495A890864CE}"/>
          </ac:picMkLst>
        </pc:picChg>
        <pc:picChg chg="add del">
          <ac:chgData name="Matt Higgins" userId="b66834d5-eb74-4026-874d-6c93efd557a3" providerId="ADAL" clId="{ED34E751-107C-49D1-A938-40AD759691A9}" dt="2019-11-25T08:54:57.548" v="432" actId="478"/>
          <ac:picMkLst>
            <pc:docMk/>
            <pc:sldMk cId="4138617383" sldId="401"/>
            <ac:picMk id="10" creationId="{DEDAD776-0F73-4E10-9543-8CA7BDB64C48}"/>
          </ac:picMkLst>
        </pc:picChg>
      </pc:sldChg>
      <pc:sldChg chg="addSp delSp modSp">
        <pc:chgData name="Matt Higgins" userId="b66834d5-eb74-4026-874d-6c93efd557a3" providerId="ADAL" clId="{ED34E751-107C-49D1-A938-40AD759691A9}" dt="2019-11-25T08:54:50.346" v="429" actId="478"/>
        <pc:sldMkLst>
          <pc:docMk/>
          <pc:sldMk cId="1822670737" sldId="403"/>
        </pc:sldMkLst>
        <pc:spChg chg="mod">
          <ac:chgData name="Matt Higgins" userId="b66834d5-eb74-4026-874d-6c93efd557a3" providerId="ADAL" clId="{ED34E751-107C-49D1-A938-40AD759691A9}" dt="2019-11-21T08:51:59.633" v="236" actId="20577"/>
          <ac:spMkLst>
            <pc:docMk/>
            <pc:sldMk cId="1822670737" sldId="403"/>
            <ac:spMk id="19" creationId="{5252A847-DE45-4FA3-A1F8-EEBEB845FF8E}"/>
          </ac:spMkLst>
        </pc:spChg>
        <pc:graphicFrameChg chg="modGraphic">
          <ac:chgData name="Matt Higgins" userId="b66834d5-eb74-4026-874d-6c93efd557a3" providerId="ADAL" clId="{ED34E751-107C-49D1-A938-40AD759691A9}" dt="2019-11-21T08:52:06.787" v="242" actId="400"/>
          <ac:graphicFrameMkLst>
            <pc:docMk/>
            <pc:sldMk cId="1822670737" sldId="403"/>
            <ac:graphicFrameMk id="6" creationId="{010780C0-BB51-4D83-A01B-13209EBE1990}"/>
          </ac:graphicFrameMkLst>
        </pc:graphicFrameChg>
        <pc:picChg chg="add del">
          <ac:chgData name="Matt Higgins" userId="b66834d5-eb74-4026-874d-6c93efd557a3" providerId="ADAL" clId="{ED34E751-107C-49D1-A938-40AD759691A9}" dt="2019-11-25T08:54:48.751" v="427" actId="478"/>
          <ac:picMkLst>
            <pc:docMk/>
            <pc:sldMk cId="1822670737" sldId="403"/>
            <ac:picMk id="8" creationId="{063B31BC-8DC3-42BC-9455-0E35BC1BC547}"/>
          </ac:picMkLst>
        </pc:picChg>
        <pc:picChg chg="add del">
          <ac:chgData name="Matt Higgins" userId="b66834d5-eb74-4026-874d-6c93efd557a3" providerId="ADAL" clId="{ED34E751-107C-49D1-A938-40AD759691A9}" dt="2019-11-25T08:54:47.970" v="426" actId="478"/>
          <ac:picMkLst>
            <pc:docMk/>
            <pc:sldMk cId="1822670737" sldId="403"/>
            <ac:picMk id="9" creationId="{FAFEBE4B-9034-478D-A23E-D2F356C8FF87}"/>
          </ac:picMkLst>
        </pc:picChg>
        <pc:picChg chg="add del">
          <ac:chgData name="Matt Higgins" userId="b66834d5-eb74-4026-874d-6c93efd557a3" providerId="ADAL" clId="{ED34E751-107C-49D1-A938-40AD759691A9}" dt="2019-11-25T08:54:50.346" v="429" actId="478"/>
          <ac:picMkLst>
            <pc:docMk/>
            <pc:sldMk cId="1822670737" sldId="403"/>
            <ac:picMk id="10" creationId="{B7F8D1C3-6425-4923-8801-AE24999B58EE}"/>
          </ac:picMkLst>
        </pc:picChg>
        <pc:picChg chg="add del">
          <ac:chgData name="Matt Higgins" userId="b66834d5-eb74-4026-874d-6c93efd557a3" providerId="ADAL" clId="{ED34E751-107C-49D1-A938-40AD759691A9}" dt="2019-11-25T08:54:49.587" v="428" actId="478"/>
          <ac:picMkLst>
            <pc:docMk/>
            <pc:sldMk cId="1822670737" sldId="403"/>
            <ac:picMk id="11" creationId="{E1F22E22-137F-4BAC-B0FB-68AA0B1C27D6}"/>
          </ac:picMkLst>
        </pc:picChg>
      </pc:sldChg>
      <pc:sldChg chg="modSp">
        <pc:chgData name="Matt Higgins" userId="b66834d5-eb74-4026-874d-6c93efd557a3" providerId="ADAL" clId="{ED34E751-107C-49D1-A938-40AD759691A9}" dt="2019-11-21T08:56:25.517" v="297" actId="20577"/>
        <pc:sldMkLst>
          <pc:docMk/>
          <pc:sldMk cId="4262548701" sldId="405"/>
        </pc:sldMkLst>
        <pc:spChg chg="mod">
          <ac:chgData name="Matt Higgins" userId="b66834d5-eb74-4026-874d-6c93efd557a3" providerId="ADAL" clId="{ED34E751-107C-49D1-A938-40AD759691A9}" dt="2019-11-21T08:56:25.517" v="297" actId="20577"/>
          <ac:spMkLst>
            <pc:docMk/>
            <pc:sldMk cId="4262548701" sldId="405"/>
            <ac:spMk id="19" creationId="{5252A847-DE45-4FA3-A1F8-EEBEB845FF8E}"/>
          </ac:spMkLst>
        </pc:spChg>
      </pc:sldChg>
      <pc:sldChg chg="addSp delSp modSp">
        <pc:chgData name="Matt Higgins" userId="b66834d5-eb74-4026-874d-6c93efd557a3" providerId="ADAL" clId="{ED34E751-107C-49D1-A938-40AD759691A9}" dt="2019-11-25T08:54:38.212" v="425" actId="478"/>
        <pc:sldMkLst>
          <pc:docMk/>
          <pc:sldMk cId="3036350250" sldId="406"/>
        </pc:sldMkLst>
        <pc:spChg chg="mod">
          <ac:chgData name="Matt Higgins" userId="b66834d5-eb74-4026-874d-6c93efd557a3" providerId="ADAL" clId="{ED34E751-107C-49D1-A938-40AD759691A9}" dt="2019-11-25T08:54:29.092" v="421" actId="20577"/>
          <ac:spMkLst>
            <pc:docMk/>
            <pc:sldMk cId="3036350250" sldId="406"/>
            <ac:spMk id="19" creationId="{5252A847-DE45-4FA3-A1F8-EEBEB845FF8E}"/>
          </ac:spMkLst>
        </pc:spChg>
        <pc:picChg chg="add del">
          <ac:chgData name="Matt Higgins" userId="b66834d5-eb74-4026-874d-6c93efd557a3" providerId="ADAL" clId="{ED34E751-107C-49D1-A938-40AD759691A9}" dt="2019-11-25T08:54:36.606" v="423" actId="478"/>
          <ac:picMkLst>
            <pc:docMk/>
            <pc:sldMk cId="3036350250" sldId="406"/>
            <ac:picMk id="6" creationId="{0E9B9794-C4D1-4CAA-99DE-2657D3D6A950}"/>
          </ac:picMkLst>
        </pc:picChg>
        <pc:picChg chg="add del">
          <ac:chgData name="Matt Higgins" userId="b66834d5-eb74-4026-874d-6c93efd557a3" providerId="ADAL" clId="{ED34E751-107C-49D1-A938-40AD759691A9}" dt="2019-11-25T08:54:35.935" v="422" actId="478"/>
          <ac:picMkLst>
            <pc:docMk/>
            <pc:sldMk cId="3036350250" sldId="406"/>
            <ac:picMk id="7" creationId="{37E5B59B-E279-494A-90DE-97DB457B52BC}"/>
          </ac:picMkLst>
        </pc:picChg>
        <pc:picChg chg="add del">
          <ac:chgData name="Matt Higgins" userId="b66834d5-eb74-4026-874d-6c93efd557a3" providerId="ADAL" clId="{ED34E751-107C-49D1-A938-40AD759691A9}" dt="2019-11-25T08:54:38.212" v="425" actId="478"/>
          <ac:picMkLst>
            <pc:docMk/>
            <pc:sldMk cId="3036350250" sldId="406"/>
            <ac:picMk id="8" creationId="{B814254B-AB6A-4D60-AF35-4A878CC5B4A0}"/>
          </ac:picMkLst>
        </pc:picChg>
        <pc:picChg chg="add del">
          <ac:chgData name="Matt Higgins" userId="b66834d5-eb74-4026-874d-6c93efd557a3" providerId="ADAL" clId="{ED34E751-107C-49D1-A938-40AD759691A9}" dt="2019-11-25T08:54:37.708" v="424" actId="478"/>
          <ac:picMkLst>
            <pc:docMk/>
            <pc:sldMk cId="3036350250" sldId="406"/>
            <ac:picMk id="9" creationId="{CAABA75D-AB67-4C9F-847B-9096EB12B188}"/>
          </ac:picMkLst>
        </pc:picChg>
      </pc:sldChg>
      <pc:sldChg chg="addSp delSp modSp add">
        <pc:chgData name="Matt Higgins" userId="b66834d5-eb74-4026-874d-6c93efd557a3" providerId="ADAL" clId="{ED34E751-107C-49D1-A938-40AD759691A9}" dt="2019-11-25T08:49:00.208" v="357" actId="6549"/>
        <pc:sldMkLst>
          <pc:docMk/>
          <pc:sldMk cId="783078257" sldId="407"/>
        </pc:sldMkLst>
        <pc:graphicFrameChg chg="modGraphic">
          <ac:chgData name="Matt Higgins" userId="b66834d5-eb74-4026-874d-6c93efd557a3" providerId="ADAL" clId="{ED34E751-107C-49D1-A938-40AD759691A9}" dt="2019-11-25T08:49:00.208" v="357" actId="6549"/>
          <ac:graphicFrameMkLst>
            <pc:docMk/>
            <pc:sldMk cId="783078257" sldId="407"/>
            <ac:graphicFrameMk id="10" creationId="{39B9D4EB-DD25-45CA-A873-6D33654B63ED}"/>
          </ac:graphicFrameMkLst>
        </pc:graphicFrameChg>
        <pc:graphicFrameChg chg="modGraphic">
          <ac:chgData name="Matt Higgins" userId="b66834d5-eb74-4026-874d-6c93efd557a3" providerId="ADAL" clId="{ED34E751-107C-49D1-A938-40AD759691A9}" dt="2019-11-25T08:48:52.947" v="355" actId="20577"/>
          <ac:graphicFrameMkLst>
            <pc:docMk/>
            <pc:sldMk cId="783078257" sldId="407"/>
            <ac:graphicFrameMk id="11" creationId="{7C9D850F-4524-4E2D-87C5-0D3C77F6CAC0}"/>
          </ac:graphicFrameMkLst>
        </pc:graphicFrameChg>
        <pc:picChg chg="del">
          <ac:chgData name="Matt Higgins" userId="b66834d5-eb74-4026-874d-6c93efd557a3" providerId="ADAL" clId="{ED34E751-107C-49D1-A938-40AD759691A9}" dt="2019-11-21T08:43:00.518" v="60"/>
          <ac:picMkLst>
            <pc:docMk/>
            <pc:sldMk cId="783078257" sldId="407"/>
            <ac:picMk id="8" creationId="{EFE6FF10-CCC6-428A-BB66-EF5ED2D5CDF3}"/>
          </ac:picMkLst>
        </pc:picChg>
        <pc:picChg chg="del">
          <ac:chgData name="Matt Higgins" userId="b66834d5-eb74-4026-874d-6c93efd557a3" providerId="ADAL" clId="{ED34E751-107C-49D1-A938-40AD759691A9}" dt="2019-11-21T08:43:00.518" v="60"/>
          <ac:picMkLst>
            <pc:docMk/>
            <pc:sldMk cId="783078257" sldId="407"/>
            <ac:picMk id="9" creationId="{56B69AFA-311D-4684-89DB-E6B807FFE8A1}"/>
          </ac:picMkLst>
        </pc:picChg>
        <pc:picChg chg="del">
          <ac:chgData name="Matt Higgins" userId="b66834d5-eb74-4026-874d-6c93efd557a3" providerId="ADAL" clId="{ED34E751-107C-49D1-A938-40AD759691A9}" dt="2019-11-21T08:43:00.518" v="60"/>
          <ac:picMkLst>
            <pc:docMk/>
            <pc:sldMk cId="783078257" sldId="407"/>
            <ac:picMk id="12" creationId="{C5F491A2-B4F5-4EBD-9475-C4C2214A366A}"/>
          </ac:picMkLst>
        </pc:picChg>
        <pc:picChg chg="del">
          <ac:chgData name="Matt Higgins" userId="b66834d5-eb74-4026-874d-6c93efd557a3" providerId="ADAL" clId="{ED34E751-107C-49D1-A938-40AD759691A9}" dt="2019-11-21T08:43:00.518" v="60"/>
          <ac:picMkLst>
            <pc:docMk/>
            <pc:sldMk cId="783078257" sldId="407"/>
            <ac:picMk id="13" creationId="{57642E71-446F-4CEE-B3C4-CE0EC977B12A}"/>
          </ac:picMkLst>
        </pc:picChg>
        <pc:picChg chg="add mod">
          <ac:chgData name="Matt Higgins" userId="b66834d5-eb74-4026-874d-6c93efd557a3" providerId="ADAL" clId="{ED34E751-107C-49D1-A938-40AD759691A9}" dt="2019-11-21T08:42:56.812" v="59" actId="571"/>
          <ac:picMkLst>
            <pc:docMk/>
            <pc:sldMk cId="783078257" sldId="407"/>
            <ac:picMk id="14" creationId="{A77BE67D-2C09-4434-BAC3-9D3C8359C77F}"/>
          </ac:picMkLst>
        </pc:picChg>
        <pc:picChg chg="add mod">
          <ac:chgData name="Matt Higgins" userId="b66834d5-eb74-4026-874d-6c93efd557a3" providerId="ADAL" clId="{ED34E751-107C-49D1-A938-40AD759691A9}" dt="2019-11-21T08:42:56.812" v="59" actId="571"/>
          <ac:picMkLst>
            <pc:docMk/>
            <pc:sldMk cId="783078257" sldId="407"/>
            <ac:picMk id="15" creationId="{34785C46-33A2-446B-A523-BF731A8E53C2}"/>
          </ac:picMkLst>
        </pc:picChg>
        <pc:picChg chg="add mod">
          <ac:chgData name="Matt Higgins" userId="b66834d5-eb74-4026-874d-6c93efd557a3" providerId="ADAL" clId="{ED34E751-107C-49D1-A938-40AD759691A9}" dt="2019-11-21T08:42:56.812" v="59" actId="571"/>
          <ac:picMkLst>
            <pc:docMk/>
            <pc:sldMk cId="783078257" sldId="407"/>
            <ac:picMk id="20" creationId="{3215E721-DF62-432F-8ED3-1707B37E592B}"/>
          </ac:picMkLst>
        </pc:picChg>
      </pc:sldChg>
      <pc:sldChg chg="delSp add">
        <pc:chgData name="Matt Higgins" userId="b66834d5-eb74-4026-874d-6c93efd557a3" providerId="ADAL" clId="{ED34E751-107C-49D1-A938-40AD759691A9}" dt="2019-11-25T08:55:10.615" v="441" actId="478"/>
        <pc:sldMkLst>
          <pc:docMk/>
          <pc:sldMk cId="1398357283" sldId="408"/>
        </pc:sldMkLst>
        <pc:picChg chg="del">
          <ac:chgData name="Matt Higgins" userId="b66834d5-eb74-4026-874d-6c93efd557a3" providerId="ADAL" clId="{ED34E751-107C-49D1-A938-40AD759691A9}" dt="2019-11-25T08:55:09.136" v="439" actId="478"/>
          <ac:picMkLst>
            <pc:docMk/>
            <pc:sldMk cId="1398357283" sldId="408"/>
            <ac:picMk id="8" creationId="{EF7B895C-601E-43AD-9A02-6905C0C2EC5C}"/>
          </ac:picMkLst>
        </pc:picChg>
        <pc:picChg chg="del">
          <ac:chgData name="Matt Higgins" userId="b66834d5-eb74-4026-874d-6c93efd557a3" providerId="ADAL" clId="{ED34E751-107C-49D1-A938-40AD759691A9}" dt="2019-11-25T08:55:08.605" v="438" actId="478"/>
          <ac:picMkLst>
            <pc:docMk/>
            <pc:sldMk cId="1398357283" sldId="408"/>
            <ac:picMk id="9" creationId="{1DC32F7C-CCD9-47FF-94AC-6A7D8E68C5D0}"/>
          </ac:picMkLst>
        </pc:picChg>
        <pc:picChg chg="del">
          <ac:chgData name="Matt Higgins" userId="b66834d5-eb74-4026-874d-6c93efd557a3" providerId="ADAL" clId="{ED34E751-107C-49D1-A938-40AD759691A9}" dt="2019-11-25T08:55:10.615" v="441" actId="478"/>
          <ac:picMkLst>
            <pc:docMk/>
            <pc:sldMk cId="1398357283" sldId="408"/>
            <ac:picMk id="10" creationId="{2960F528-6E0B-4791-9593-ACD69808AE87}"/>
          </ac:picMkLst>
        </pc:picChg>
        <pc:picChg chg="del">
          <ac:chgData name="Matt Higgins" userId="b66834d5-eb74-4026-874d-6c93efd557a3" providerId="ADAL" clId="{ED34E751-107C-49D1-A938-40AD759691A9}" dt="2019-11-25T08:55:10.056" v="440" actId="478"/>
          <ac:picMkLst>
            <pc:docMk/>
            <pc:sldMk cId="1398357283" sldId="408"/>
            <ac:picMk id="11" creationId="{BE40C1B0-054F-4760-B51D-00DDA0F5B53B}"/>
          </ac:picMkLst>
        </pc:picChg>
      </pc:sldChg>
      <pc:sldChg chg="delSp add">
        <pc:chgData name="Matt Higgins" userId="b66834d5-eb74-4026-874d-6c93efd557a3" providerId="ADAL" clId="{ED34E751-107C-49D1-A938-40AD759691A9}" dt="2019-11-21T08:45:51.796" v="104"/>
        <pc:sldMkLst>
          <pc:docMk/>
          <pc:sldMk cId="3309864144" sldId="409"/>
        </pc:sldMkLst>
        <pc:picChg chg="del">
          <ac:chgData name="Matt Higgins" userId="b66834d5-eb74-4026-874d-6c93efd557a3" providerId="ADAL" clId="{ED34E751-107C-49D1-A938-40AD759691A9}" dt="2019-11-21T08:45:51.796" v="104"/>
          <ac:picMkLst>
            <pc:docMk/>
            <pc:sldMk cId="3309864144" sldId="409"/>
            <ac:picMk id="6" creationId="{0F638A3D-8830-4EC8-93B2-DE00B99A6D3D}"/>
          </ac:picMkLst>
        </pc:picChg>
        <pc:picChg chg="del">
          <ac:chgData name="Matt Higgins" userId="b66834d5-eb74-4026-874d-6c93efd557a3" providerId="ADAL" clId="{ED34E751-107C-49D1-A938-40AD759691A9}" dt="2019-11-21T08:45:51.796" v="104"/>
          <ac:picMkLst>
            <pc:docMk/>
            <pc:sldMk cId="3309864144" sldId="409"/>
            <ac:picMk id="7" creationId="{7B171715-6085-41FB-A8CD-31CE04615AB8}"/>
          </ac:picMkLst>
        </pc:picChg>
        <pc:picChg chg="del">
          <ac:chgData name="Matt Higgins" userId="b66834d5-eb74-4026-874d-6c93efd557a3" providerId="ADAL" clId="{ED34E751-107C-49D1-A938-40AD759691A9}" dt="2019-11-21T08:45:51.796" v="104"/>
          <ac:picMkLst>
            <pc:docMk/>
            <pc:sldMk cId="3309864144" sldId="409"/>
            <ac:picMk id="8" creationId="{867271E2-3D18-448C-8020-536CBCF846BC}"/>
          </ac:picMkLst>
        </pc:picChg>
        <pc:picChg chg="del">
          <ac:chgData name="Matt Higgins" userId="b66834d5-eb74-4026-874d-6c93efd557a3" providerId="ADAL" clId="{ED34E751-107C-49D1-A938-40AD759691A9}" dt="2019-11-21T08:45:51.796" v="104"/>
          <ac:picMkLst>
            <pc:docMk/>
            <pc:sldMk cId="3309864144" sldId="409"/>
            <ac:picMk id="9" creationId="{60D9F604-3AD2-4036-B282-BFDFBE2D73F7}"/>
          </ac:picMkLst>
        </pc:picChg>
      </pc:sldChg>
      <pc:sldChg chg="delSp add">
        <pc:chgData name="Matt Higgins" userId="b66834d5-eb74-4026-874d-6c93efd557a3" providerId="ADAL" clId="{ED34E751-107C-49D1-A938-40AD759691A9}" dt="2019-11-21T08:49:01.440" v="150"/>
        <pc:sldMkLst>
          <pc:docMk/>
          <pc:sldMk cId="3927575901" sldId="410"/>
        </pc:sldMkLst>
        <pc:picChg chg="del">
          <ac:chgData name="Matt Higgins" userId="b66834d5-eb74-4026-874d-6c93efd557a3" providerId="ADAL" clId="{ED34E751-107C-49D1-A938-40AD759691A9}" dt="2019-11-21T08:49:01.440" v="150"/>
          <ac:picMkLst>
            <pc:docMk/>
            <pc:sldMk cId="3927575901" sldId="410"/>
            <ac:picMk id="7" creationId="{EB5F5BC1-E178-461C-9B56-18A21C0EE610}"/>
          </ac:picMkLst>
        </pc:picChg>
        <pc:picChg chg="del">
          <ac:chgData name="Matt Higgins" userId="b66834d5-eb74-4026-874d-6c93efd557a3" providerId="ADAL" clId="{ED34E751-107C-49D1-A938-40AD759691A9}" dt="2019-11-21T08:49:01.440" v="150"/>
          <ac:picMkLst>
            <pc:docMk/>
            <pc:sldMk cId="3927575901" sldId="410"/>
            <ac:picMk id="8" creationId="{D4BCC597-C150-456F-9E64-F31E2719A20C}"/>
          </ac:picMkLst>
        </pc:picChg>
        <pc:picChg chg="del">
          <ac:chgData name="Matt Higgins" userId="b66834d5-eb74-4026-874d-6c93efd557a3" providerId="ADAL" clId="{ED34E751-107C-49D1-A938-40AD759691A9}" dt="2019-11-21T08:49:01.440" v="150"/>
          <ac:picMkLst>
            <pc:docMk/>
            <pc:sldMk cId="3927575901" sldId="410"/>
            <ac:picMk id="9" creationId="{C4DA7447-9CC3-4DB6-93A8-495A890864CE}"/>
          </ac:picMkLst>
        </pc:picChg>
        <pc:picChg chg="del">
          <ac:chgData name="Matt Higgins" userId="b66834d5-eb74-4026-874d-6c93efd557a3" providerId="ADAL" clId="{ED34E751-107C-49D1-A938-40AD759691A9}" dt="2019-11-21T08:49:01.440" v="150"/>
          <ac:picMkLst>
            <pc:docMk/>
            <pc:sldMk cId="3927575901" sldId="410"/>
            <ac:picMk id="10" creationId="{DEDAD776-0F73-4E10-9543-8CA7BDB64C48}"/>
          </ac:picMkLst>
        </pc:picChg>
      </pc:sldChg>
      <pc:sldChg chg="delSp add">
        <pc:chgData name="Matt Higgins" userId="b66834d5-eb74-4026-874d-6c93efd557a3" providerId="ADAL" clId="{ED34E751-107C-49D1-A938-40AD759691A9}" dt="2019-11-21T08:52:22.581" v="244"/>
        <pc:sldMkLst>
          <pc:docMk/>
          <pc:sldMk cId="1474051071" sldId="411"/>
        </pc:sldMkLst>
        <pc:picChg chg="del">
          <ac:chgData name="Matt Higgins" userId="b66834d5-eb74-4026-874d-6c93efd557a3" providerId="ADAL" clId="{ED34E751-107C-49D1-A938-40AD759691A9}" dt="2019-11-21T08:52:22.581" v="244"/>
          <ac:picMkLst>
            <pc:docMk/>
            <pc:sldMk cId="1474051071" sldId="411"/>
            <ac:picMk id="8" creationId="{063B31BC-8DC3-42BC-9455-0E35BC1BC547}"/>
          </ac:picMkLst>
        </pc:picChg>
        <pc:picChg chg="del">
          <ac:chgData name="Matt Higgins" userId="b66834d5-eb74-4026-874d-6c93efd557a3" providerId="ADAL" clId="{ED34E751-107C-49D1-A938-40AD759691A9}" dt="2019-11-21T08:52:22.581" v="244"/>
          <ac:picMkLst>
            <pc:docMk/>
            <pc:sldMk cId="1474051071" sldId="411"/>
            <ac:picMk id="9" creationId="{FAFEBE4B-9034-478D-A23E-D2F356C8FF87}"/>
          </ac:picMkLst>
        </pc:picChg>
        <pc:picChg chg="del">
          <ac:chgData name="Matt Higgins" userId="b66834d5-eb74-4026-874d-6c93efd557a3" providerId="ADAL" clId="{ED34E751-107C-49D1-A938-40AD759691A9}" dt="2019-11-21T08:52:22.581" v="244"/>
          <ac:picMkLst>
            <pc:docMk/>
            <pc:sldMk cId="1474051071" sldId="411"/>
            <ac:picMk id="10" creationId="{B7F8D1C3-6425-4923-8801-AE24999B58EE}"/>
          </ac:picMkLst>
        </pc:picChg>
        <pc:picChg chg="del">
          <ac:chgData name="Matt Higgins" userId="b66834d5-eb74-4026-874d-6c93efd557a3" providerId="ADAL" clId="{ED34E751-107C-49D1-A938-40AD759691A9}" dt="2019-11-21T08:52:22.581" v="244"/>
          <ac:picMkLst>
            <pc:docMk/>
            <pc:sldMk cId="1474051071" sldId="411"/>
            <ac:picMk id="11" creationId="{E1F22E22-137F-4BAC-B0FB-68AA0B1C27D6}"/>
          </ac:picMkLst>
        </pc:picChg>
      </pc:sldChg>
      <pc:sldChg chg="add">
        <pc:chgData name="Matt Higgins" userId="b66834d5-eb74-4026-874d-6c93efd557a3" providerId="ADAL" clId="{ED34E751-107C-49D1-A938-40AD759691A9}" dt="2019-11-25T08:48:56.775" v="356"/>
        <pc:sldMkLst>
          <pc:docMk/>
          <pc:sldMk cId="1953822074" sldId="412"/>
        </pc:sldMkLst>
      </pc:sldChg>
    </pc:docChg>
  </pc:docChgLst>
  <pc:docChgLst>
    <pc:chgData name="Theresa Hodgson" userId="213b339f-9e68-4d61-b6e1-9aa385d3ff46" providerId="ADAL" clId="{BA96FA90-62F1-4306-96E4-D7DA584C19CB}"/>
    <pc:docChg chg="undo custSel addSld delSld modSld sldOrd">
      <pc:chgData name="Theresa Hodgson" userId="213b339f-9e68-4d61-b6e1-9aa385d3ff46" providerId="ADAL" clId="{BA96FA90-62F1-4306-96E4-D7DA584C19CB}" dt="2018-12-10T14:55:57.925" v="760" actId="207"/>
      <pc:docMkLst>
        <pc:docMk/>
      </pc:docMkLst>
      <pc:sldChg chg="modSp">
        <pc:chgData name="Theresa Hodgson" userId="213b339f-9e68-4d61-b6e1-9aa385d3ff46" providerId="ADAL" clId="{BA96FA90-62F1-4306-96E4-D7DA584C19CB}" dt="2018-12-10T14:55:36.803" v="758"/>
        <pc:sldMkLst>
          <pc:docMk/>
          <pc:sldMk cId="2637481266" sldId="256"/>
        </pc:sldMkLst>
        <pc:spChg chg="mod">
          <ac:chgData name="Theresa Hodgson" userId="213b339f-9e68-4d61-b6e1-9aa385d3ff46" providerId="ADAL" clId="{BA96FA90-62F1-4306-96E4-D7DA584C19CB}" dt="2018-12-10T14:55:36.803" v="758"/>
          <ac:spMkLst>
            <pc:docMk/>
            <pc:sldMk cId="2637481266" sldId="256"/>
            <ac:spMk id="17" creationId="{0F18B4CD-798D-4EA5-92CF-7A4BB6DD9812}"/>
          </ac:spMkLst>
        </pc:spChg>
        <pc:spChg chg="mod">
          <ac:chgData name="Theresa Hodgson" userId="213b339f-9e68-4d61-b6e1-9aa385d3ff46" providerId="ADAL" clId="{BA96FA90-62F1-4306-96E4-D7DA584C19CB}" dt="2018-12-10T13:52:45.912" v="657" actId="20577"/>
          <ac:spMkLst>
            <pc:docMk/>
            <pc:sldMk cId="2637481266" sldId="256"/>
            <ac:spMk id="19" creationId="{5252A847-DE45-4FA3-A1F8-EEBEB845FF8E}"/>
          </ac:spMkLst>
        </pc:spChg>
      </pc:sldChg>
      <pc:sldChg chg="addSp modSp">
        <pc:chgData name="Theresa Hodgson" userId="213b339f-9e68-4d61-b6e1-9aa385d3ff46" providerId="ADAL" clId="{BA96FA90-62F1-4306-96E4-D7DA584C19CB}" dt="2018-12-10T14:55:36.803" v="758"/>
        <pc:sldMkLst>
          <pc:docMk/>
          <pc:sldMk cId="636014570" sldId="314"/>
        </pc:sldMkLst>
        <pc:spChg chg="add mod">
          <ac:chgData name="Theresa Hodgson" userId="213b339f-9e68-4d61-b6e1-9aa385d3ff46" providerId="ADAL" clId="{BA96FA90-62F1-4306-96E4-D7DA584C19CB}" dt="2018-12-10T13:45:47.138" v="497" actId="1582"/>
          <ac:spMkLst>
            <pc:docMk/>
            <pc:sldMk cId="636014570" sldId="314"/>
            <ac:spMk id="7" creationId="{885819DF-F353-4EA3-A551-BA64FF01D100}"/>
          </ac:spMkLst>
        </pc:spChg>
        <pc:spChg chg="mod">
          <ac:chgData name="Theresa Hodgson" userId="213b339f-9e68-4d61-b6e1-9aa385d3ff46" providerId="ADAL" clId="{BA96FA90-62F1-4306-96E4-D7DA584C19CB}" dt="2018-12-10T14:55:36.803" v="758"/>
          <ac:spMkLst>
            <pc:docMk/>
            <pc:sldMk cId="636014570" sldId="314"/>
            <ac:spMk id="17" creationId="{0F18B4CD-798D-4EA5-92CF-7A4BB6DD9812}"/>
          </ac:spMkLst>
        </pc:spChg>
        <pc:spChg chg="mod">
          <ac:chgData name="Theresa Hodgson" userId="213b339f-9e68-4d61-b6e1-9aa385d3ff46" providerId="ADAL" clId="{BA96FA90-62F1-4306-96E4-D7DA584C19CB}" dt="2018-12-10T13:44:19.588" v="484"/>
          <ac:spMkLst>
            <pc:docMk/>
            <pc:sldMk cId="636014570" sldId="314"/>
            <ac:spMk id="19" creationId="{5252A847-DE45-4FA3-A1F8-EEBEB845FF8E}"/>
          </ac:spMkLst>
        </pc:spChg>
        <pc:graphicFrameChg chg="add mod modGraphic">
          <ac:chgData name="Theresa Hodgson" userId="213b339f-9e68-4d61-b6e1-9aa385d3ff46" providerId="ADAL" clId="{BA96FA90-62F1-4306-96E4-D7DA584C19CB}" dt="2018-12-10T13:45:38.930" v="496" actId="403"/>
          <ac:graphicFrameMkLst>
            <pc:docMk/>
            <pc:sldMk cId="636014570" sldId="314"/>
            <ac:graphicFrameMk id="6" creationId="{010780C0-BB51-4D83-A01B-13209EBE1990}"/>
          </ac:graphicFrameMkLst>
        </pc:graphicFrameChg>
      </pc:sldChg>
      <pc:sldChg chg="addSp modSp">
        <pc:chgData name="Theresa Hodgson" userId="213b339f-9e68-4d61-b6e1-9aa385d3ff46" providerId="ADAL" clId="{BA96FA90-62F1-4306-96E4-D7DA584C19CB}" dt="2018-12-10T14:55:36.803" v="758"/>
        <pc:sldMkLst>
          <pc:docMk/>
          <pc:sldMk cId="36917022" sldId="360"/>
        </pc:sldMkLst>
        <pc:spChg chg="mod">
          <ac:chgData name="Theresa Hodgson" userId="213b339f-9e68-4d61-b6e1-9aa385d3ff46" providerId="ADAL" clId="{BA96FA90-62F1-4306-96E4-D7DA584C19CB}" dt="2018-12-10T14:55:36.803" v="758"/>
          <ac:spMkLst>
            <pc:docMk/>
            <pc:sldMk cId="36917022" sldId="360"/>
            <ac:spMk id="17" creationId="{0F18B4CD-798D-4EA5-92CF-7A4BB6DD9812}"/>
          </ac:spMkLst>
        </pc:spChg>
        <pc:spChg chg="mod">
          <ac:chgData name="Theresa Hodgson" userId="213b339f-9e68-4d61-b6e1-9aa385d3ff46" providerId="ADAL" clId="{BA96FA90-62F1-4306-96E4-D7DA584C19CB}" dt="2018-12-10T13:27:46.891" v="153" actId="207"/>
          <ac:spMkLst>
            <pc:docMk/>
            <pc:sldMk cId="36917022" sldId="360"/>
            <ac:spMk id="19" creationId="{5252A847-DE45-4FA3-A1F8-EEBEB845FF8E}"/>
          </ac:spMkLst>
        </pc:spChg>
        <pc:graphicFrameChg chg="add mod modGraphic">
          <ac:chgData name="Theresa Hodgson" userId="213b339f-9e68-4d61-b6e1-9aa385d3ff46" providerId="ADAL" clId="{BA96FA90-62F1-4306-96E4-D7DA584C19CB}" dt="2018-12-10T13:30:31.016" v="188" actId="20577"/>
          <ac:graphicFrameMkLst>
            <pc:docMk/>
            <pc:sldMk cId="36917022" sldId="360"/>
            <ac:graphicFrameMk id="6" creationId="{8D2DE2EB-7F42-419B-AF24-13126762C27A}"/>
          </ac:graphicFrameMkLst>
        </pc:graphicFrameChg>
      </pc:sldChg>
      <pc:sldChg chg="addSp delSp modSp">
        <pc:chgData name="Theresa Hodgson" userId="213b339f-9e68-4d61-b6e1-9aa385d3ff46" providerId="ADAL" clId="{BA96FA90-62F1-4306-96E4-D7DA584C19CB}" dt="2018-12-10T14:55:36.803" v="758"/>
        <pc:sldMkLst>
          <pc:docMk/>
          <pc:sldMk cId="1035052751" sldId="361"/>
        </pc:sldMkLst>
        <pc:spChg chg="mod">
          <ac:chgData name="Theresa Hodgson" userId="213b339f-9e68-4d61-b6e1-9aa385d3ff46" providerId="ADAL" clId="{BA96FA90-62F1-4306-96E4-D7DA584C19CB}" dt="2018-12-10T14:55:36.803" v="758"/>
          <ac:spMkLst>
            <pc:docMk/>
            <pc:sldMk cId="1035052751" sldId="361"/>
            <ac:spMk id="17" creationId="{0F18B4CD-798D-4EA5-92CF-7A4BB6DD9812}"/>
          </ac:spMkLst>
        </pc:spChg>
        <pc:spChg chg="mod">
          <ac:chgData name="Theresa Hodgson" userId="213b339f-9e68-4d61-b6e1-9aa385d3ff46" providerId="ADAL" clId="{BA96FA90-62F1-4306-96E4-D7DA584C19CB}" dt="2018-12-10T13:25:30.627" v="118" actId="207"/>
          <ac:spMkLst>
            <pc:docMk/>
            <pc:sldMk cId="1035052751" sldId="361"/>
            <ac:spMk id="19" creationId="{5252A847-DE45-4FA3-A1F8-EEBEB845FF8E}"/>
          </ac:spMkLst>
        </pc:spChg>
        <pc:graphicFrameChg chg="del">
          <ac:chgData name="Theresa Hodgson" userId="213b339f-9e68-4d61-b6e1-9aa385d3ff46" providerId="ADAL" clId="{BA96FA90-62F1-4306-96E4-D7DA584C19CB}" dt="2018-12-10T13:19:51.240" v="99" actId="478"/>
          <ac:graphicFrameMkLst>
            <pc:docMk/>
            <pc:sldMk cId="1035052751" sldId="361"/>
            <ac:graphicFrameMk id="7" creationId="{D6AD1604-6368-474F-90F1-26D250AEF51C}"/>
          </ac:graphicFrameMkLst>
        </pc:graphicFrameChg>
        <pc:graphicFrameChg chg="add mod modGraphic">
          <ac:chgData name="Theresa Hodgson" userId="213b339f-9e68-4d61-b6e1-9aa385d3ff46" providerId="ADAL" clId="{BA96FA90-62F1-4306-96E4-D7DA584C19CB}" dt="2018-12-10T13:43:43.666" v="483" actId="122"/>
          <ac:graphicFrameMkLst>
            <pc:docMk/>
            <pc:sldMk cId="1035052751" sldId="361"/>
            <ac:graphicFrameMk id="8" creationId="{016313FB-6DD1-4A6A-8246-9CBAF6C732E8}"/>
          </ac:graphicFrameMkLst>
        </pc:graphicFrameChg>
        <pc:graphicFrameChg chg="add mod modGraphic">
          <ac:chgData name="Theresa Hodgson" userId="213b339f-9e68-4d61-b6e1-9aa385d3ff46" providerId="ADAL" clId="{BA96FA90-62F1-4306-96E4-D7DA584C19CB}" dt="2018-12-10T13:26:57.951" v="126" actId="1076"/>
          <ac:graphicFrameMkLst>
            <pc:docMk/>
            <pc:sldMk cId="1035052751" sldId="361"/>
            <ac:graphicFrameMk id="9" creationId="{406769FF-CAF8-4BEE-AA07-A792BC9CCD85}"/>
          </ac:graphicFrameMkLst>
        </pc:graphicFrameChg>
      </pc:sldChg>
      <pc:sldChg chg="delSp modSp">
        <pc:chgData name="Theresa Hodgson" userId="213b339f-9e68-4d61-b6e1-9aa385d3ff46" providerId="ADAL" clId="{BA96FA90-62F1-4306-96E4-D7DA584C19CB}" dt="2018-12-10T14:55:36.803" v="758"/>
        <pc:sldMkLst>
          <pc:docMk/>
          <pc:sldMk cId="310986706" sldId="386"/>
        </pc:sldMkLst>
        <pc:spChg chg="del mod">
          <ac:chgData name="Theresa Hodgson" userId="213b339f-9e68-4d61-b6e1-9aa385d3ff46" providerId="ADAL" clId="{BA96FA90-62F1-4306-96E4-D7DA584C19CB}" dt="2018-12-10T13:50:47.843" v="584" actId="478"/>
          <ac:spMkLst>
            <pc:docMk/>
            <pc:sldMk cId="310986706" sldId="386"/>
            <ac:spMk id="2" creationId="{AB0707A0-B31A-45C3-AEEB-2344636DF8FD}"/>
          </ac:spMkLst>
        </pc:spChg>
        <pc:spChg chg="mod">
          <ac:chgData name="Theresa Hodgson" userId="213b339f-9e68-4d61-b6e1-9aa385d3ff46" providerId="ADAL" clId="{BA96FA90-62F1-4306-96E4-D7DA584C19CB}" dt="2018-12-10T14:55:36.803" v="758"/>
          <ac:spMkLst>
            <pc:docMk/>
            <pc:sldMk cId="310986706" sldId="386"/>
            <ac:spMk id="17" creationId="{0F18B4CD-798D-4EA5-92CF-7A4BB6DD9812}"/>
          </ac:spMkLst>
        </pc:spChg>
        <pc:spChg chg="mod">
          <ac:chgData name="Theresa Hodgson" userId="213b339f-9e68-4d61-b6e1-9aa385d3ff46" providerId="ADAL" clId="{BA96FA90-62F1-4306-96E4-D7DA584C19CB}" dt="2018-12-10T13:51:49.307" v="616" actId="20577"/>
          <ac:spMkLst>
            <pc:docMk/>
            <pc:sldMk cId="310986706" sldId="386"/>
            <ac:spMk id="19" creationId="{5252A847-DE45-4FA3-A1F8-EEBEB845FF8E}"/>
          </ac:spMkLst>
        </pc:spChg>
      </pc:sldChg>
      <pc:sldChg chg="modSp">
        <pc:chgData name="Theresa Hodgson" userId="213b339f-9e68-4d61-b6e1-9aa385d3ff46" providerId="ADAL" clId="{BA96FA90-62F1-4306-96E4-D7DA584C19CB}" dt="2018-12-10T14:55:57.925" v="760" actId="207"/>
        <pc:sldMkLst>
          <pc:docMk/>
          <pc:sldMk cId="3401100034" sldId="390"/>
        </pc:sldMkLst>
        <pc:spChg chg="mod">
          <ac:chgData name="Theresa Hodgson" userId="213b339f-9e68-4d61-b6e1-9aa385d3ff46" providerId="ADAL" clId="{BA96FA90-62F1-4306-96E4-D7DA584C19CB}" dt="2018-12-10T14:55:57.925" v="760" actId="207"/>
          <ac:spMkLst>
            <pc:docMk/>
            <pc:sldMk cId="3401100034" sldId="390"/>
            <ac:spMk id="7" creationId="{C0CD6503-388C-4F9E-9FB0-9053D8579D01}"/>
          </ac:spMkLst>
        </pc:spChg>
        <pc:spChg chg="mod">
          <ac:chgData name="Theresa Hodgson" userId="213b339f-9e68-4d61-b6e1-9aa385d3ff46" providerId="ADAL" clId="{BA96FA90-62F1-4306-96E4-D7DA584C19CB}" dt="2018-12-10T14:55:36.803" v="758"/>
          <ac:spMkLst>
            <pc:docMk/>
            <pc:sldMk cId="3401100034" sldId="390"/>
            <ac:spMk id="17" creationId="{0F18B4CD-798D-4EA5-92CF-7A4BB6DD9812}"/>
          </ac:spMkLst>
        </pc:spChg>
      </pc:sldChg>
      <pc:sldChg chg="modSp">
        <pc:chgData name="Theresa Hodgson" userId="213b339f-9e68-4d61-b6e1-9aa385d3ff46" providerId="ADAL" clId="{BA96FA90-62F1-4306-96E4-D7DA584C19CB}" dt="2018-12-10T14:55:36.803" v="758"/>
        <pc:sldMkLst>
          <pc:docMk/>
          <pc:sldMk cId="1204372888" sldId="392"/>
        </pc:sldMkLst>
        <pc:spChg chg="mod">
          <ac:chgData name="Theresa Hodgson" userId="213b339f-9e68-4d61-b6e1-9aa385d3ff46" providerId="ADAL" clId="{BA96FA90-62F1-4306-96E4-D7DA584C19CB}" dt="2018-12-10T14:55:36.803" v="758"/>
          <ac:spMkLst>
            <pc:docMk/>
            <pc:sldMk cId="1204372888" sldId="392"/>
            <ac:spMk id="17" creationId="{0F18B4CD-798D-4EA5-92CF-7A4BB6DD9812}"/>
          </ac:spMkLst>
        </pc:spChg>
        <pc:spChg chg="mod">
          <ac:chgData name="Theresa Hodgson" userId="213b339f-9e68-4d61-b6e1-9aa385d3ff46" providerId="ADAL" clId="{BA96FA90-62F1-4306-96E4-D7DA584C19CB}" dt="2018-12-10T13:52:48.508" v="658" actId="20577"/>
          <ac:spMkLst>
            <pc:docMk/>
            <pc:sldMk cId="1204372888" sldId="392"/>
            <ac:spMk id="19" creationId="{5252A847-DE45-4FA3-A1F8-EEBEB845FF8E}"/>
          </ac:spMkLst>
        </pc:spChg>
      </pc:sldChg>
      <pc:sldChg chg="modSp add">
        <pc:chgData name="Theresa Hodgson" userId="213b339f-9e68-4d61-b6e1-9aa385d3ff46" providerId="ADAL" clId="{BA96FA90-62F1-4306-96E4-D7DA584C19CB}" dt="2018-12-10T14:55:36.803" v="758"/>
        <pc:sldMkLst>
          <pc:docMk/>
          <pc:sldMk cId="3645949188" sldId="393"/>
        </pc:sldMkLst>
        <pc:spChg chg="mod">
          <ac:chgData name="Theresa Hodgson" userId="213b339f-9e68-4d61-b6e1-9aa385d3ff46" providerId="ADAL" clId="{BA96FA90-62F1-4306-96E4-D7DA584C19CB}" dt="2018-12-10T14:55:36.803" v="758"/>
          <ac:spMkLst>
            <pc:docMk/>
            <pc:sldMk cId="3645949188" sldId="393"/>
            <ac:spMk id="17" creationId="{0F18B4CD-798D-4EA5-92CF-7A4BB6DD9812}"/>
          </ac:spMkLst>
        </pc:spChg>
        <pc:spChg chg="mod">
          <ac:chgData name="Theresa Hodgson" userId="213b339f-9e68-4d61-b6e1-9aa385d3ff46" providerId="ADAL" clId="{BA96FA90-62F1-4306-96E4-D7DA584C19CB}" dt="2018-12-10T13:31:23.312" v="198" actId="20577"/>
          <ac:spMkLst>
            <pc:docMk/>
            <pc:sldMk cId="3645949188" sldId="393"/>
            <ac:spMk id="19" creationId="{5252A847-DE45-4FA3-A1F8-EEBEB845FF8E}"/>
          </ac:spMkLst>
        </pc:spChg>
      </pc:sldChg>
      <pc:sldChg chg="addSp delSp modSp add del">
        <pc:chgData name="Theresa Hodgson" userId="213b339f-9e68-4d61-b6e1-9aa385d3ff46" providerId="ADAL" clId="{BA96FA90-62F1-4306-96E4-D7DA584C19CB}" dt="2018-12-10T13:42:38.284" v="471" actId="2696"/>
        <pc:sldMkLst>
          <pc:docMk/>
          <pc:sldMk cId="2711689275" sldId="394"/>
        </pc:sldMkLst>
        <pc:spChg chg="mod topLvl">
          <ac:chgData name="Theresa Hodgson" userId="213b339f-9e68-4d61-b6e1-9aa385d3ff46" providerId="ADAL" clId="{BA96FA90-62F1-4306-96E4-D7DA584C19CB}" dt="2018-12-10T13:33:57.089" v="223" actId="164"/>
          <ac:spMkLst>
            <pc:docMk/>
            <pc:sldMk cId="2711689275" sldId="394"/>
            <ac:spMk id="7" creationId="{67DEAAB1-70E0-4906-AF48-D764CE1C9D48}"/>
          </ac:spMkLst>
        </pc:spChg>
        <pc:spChg chg="mod topLvl">
          <ac:chgData name="Theresa Hodgson" userId="213b339f-9e68-4d61-b6e1-9aa385d3ff46" providerId="ADAL" clId="{BA96FA90-62F1-4306-96E4-D7DA584C19CB}" dt="2018-12-10T13:38:26.166" v="332" actId="1582"/>
          <ac:spMkLst>
            <pc:docMk/>
            <pc:sldMk cId="2711689275" sldId="394"/>
            <ac:spMk id="8" creationId="{C1891D66-DF30-47F8-9655-FB928508168C}"/>
          </ac:spMkLst>
        </pc:spChg>
        <pc:spChg chg="mod topLvl">
          <ac:chgData name="Theresa Hodgson" userId="213b339f-9e68-4d61-b6e1-9aa385d3ff46" providerId="ADAL" clId="{BA96FA90-62F1-4306-96E4-D7DA584C19CB}" dt="2018-12-10T13:34:24.427" v="226" actId="164"/>
          <ac:spMkLst>
            <pc:docMk/>
            <pc:sldMk cId="2711689275" sldId="394"/>
            <ac:spMk id="10" creationId="{41D6FE2C-CAC8-45E3-81F9-15F76BB6A835}"/>
          </ac:spMkLst>
        </pc:spChg>
        <pc:spChg chg="mod topLvl">
          <ac:chgData name="Theresa Hodgson" userId="213b339f-9e68-4d61-b6e1-9aa385d3ff46" providerId="ADAL" clId="{BA96FA90-62F1-4306-96E4-D7DA584C19CB}" dt="2018-12-10T13:38:20.431" v="331" actId="1582"/>
          <ac:spMkLst>
            <pc:docMk/>
            <pc:sldMk cId="2711689275" sldId="394"/>
            <ac:spMk id="11" creationId="{06F09902-7835-4F70-A95A-CE5982BF856E}"/>
          </ac:spMkLst>
        </pc:spChg>
        <pc:spChg chg="mod">
          <ac:chgData name="Theresa Hodgson" userId="213b339f-9e68-4d61-b6e1-9aa385d3ff46" providerId="ADAL" clId="{BA96FA90-62F1-4306-96E4-D7DA584C19CB}" dt="2018-12-10T13:31:53.048" v="202"/>
          <ac:spMkLst>
            <pc:docMk/>
            <pc:sldMk cId="2711689275" sldId="394"/>
            <ac:spMk id="19" creationId="{5252A847-DE45-4FA3-A1F8-EEBEB845FF8E}"/>
          </ac:spMkLst>
        </pc:spChg>
        <pc:grpChg chg="add mod">
          <ac:chgData name="Theresa Hodgson" userId="213b339f-9e68-4d61-b6e1-9aa385d3ff46" providerId="ADAL" clId="{BA96FA90-62F1-4306-96E4-D7DA584C19CB}" dt="2018-12-10T13:37:28.338" v="323" actId="207"/>
          <ac:grpSpMkLst>
            <pc:docMk/>
            <pc:sldMk cId="2711689275" sldId="394"/>
            <ac:grpSpMk id="2" creationId="{575CC711-36D1-4F39-88B4-10BA38D4CE1D}"/>
          </ac:grpSpMkLst>
        </pc:grpChg>
        <pc:grpChg chg="add mod">
          <ac:chgData name="Theresa Hodgson" userId="213b339f-9e68-4d61-b6e1-9aa385d3ff46" providerId="ADAL" clId="{BA96FA90-62F1-4306-96E4-D7DA584C19CB}" dt="2018-12-10T13:37:33.479" v="324" actId="207"/>
          <ac:grpSpMkLst>
            <pc:docMk/>
            <pc:sldMk cId="2711689275" sldId="394"/>
            <ac:grpSpMk id="3" creationId="{64332C0D-122A-485D-959F-63D47F4350BE}"/>
          </ac:grpSpMkLst>
        </pc:grpChg>
        <pc:grpChg chg="add del mod">
          <ac:chgData name="Theresa Hodgson" userId="213b339f-9e68-4d61-b6e1-9aa385d3ff46" providerId="ADAL" clId="{BA96FA90-62F1-4306-96E4-D7DA584C19CB}" dt="2018-12-10T13:33:37.134" v="221" actId="165"/>
          <ac:grpSpMkLst>
            <pc:docMk/>
            <pc:sldMk cId="2711689275" sldId="394"/>
            <ac:grpSpMk id="6" creationId="{04D6A9B2-274A-4B61-A1C8-E4F5A3F448B2}"/>
          </ac:grpSpMkLst>
        </pc:grpChg>
        <pc:grpChg chg="add del mod">
          <ac:chgData name="Theresa Hodgson" userId="213b339f-9e68-4d61-b6e1-9aa385d3ff46" providerId="ADAL" clId="{BA96FA90-62F1-4306-96E4-D7DA584C19CB}" dt="2018-12-10T13:34:02.534" v="224" actId="165"/>
          <ac:grpSpMkLst>
            <pc:docMk/>
            <pc:sldMk cId="2711689275" sldId="394"/>
            <ac:grpSpMk id="9" creationId="{1222623F-763F-47AE-B850-6DA0C849BDBF}"/>
          </ac:grpSpMkLst>
        </pc:grpChg>
        <pc:graphicFrameChg chg="add mod modGraphic">
          <ac:chgData name="Theresa Hodgson" userId="213b339f-9e68-4d61-b6e1-9aa385d3ff46" providerId="ADAL" clId="{BA96FA90-62F1-4306-96E4-D7DA584C19CB}" dt="2018-12-10T13:33:11.832" v="214" actId="403"/>
          <ac:graphicFrameMkLst>
            <pc:docMk/>
            <pc:sldMk cId="2711689275" sldId="394"/>
            <ac:graphicFrameMk id="12" creationId="{817F64D1-9F4D-4622-9FB0-A336661C25F9}"/>
          </ac:graphicFrameMkLst>
        </pc:graphicFrameChg>
        <pc:graphicFrameChg chg="add mod modGraphic">
          <ac:chgData name="Theresa Hodgson" userId="213b339f-9e68-4d61-b6e1-9aa385d3ff46" providerId="ADAL" clId="{BA96FA90-62F1-4306-96E4-D7DA584C19CB}" dt="2018-12-10T13:33:17.753" v="220" actId="403"/>
          <ac:graphicFrameMkLst>
            <pc:docMk/>
            <pc:sldMk cId="2711689275" sldId="394"/>
            <ac:graphicFrameMk id="13" creationId="{051E01B3-549C-45D1-A177-997D43957C62}"/>
          </ac:graphicFrameMkLst>
        </pc:graphicFrameChg>
      </pc:sldChg>
      <pc:sldChg chg="addSp modSp add">
        <pc:chgData name="Theresa Hodgson" userId="213b339f-9e68-4d61-b6e1-9aa385d3ff46" providerId="ADAL" clId="{BA96FA90-62F1-4306-96E4-D7DA584C19CB}" dt="2018-12-10T14:55:36.803" v="758"/>
        <pc:sldMkLst>
          <pc:docMk/>
          <pc:sldMk cId="229791584" sldId="395"/>
        </pc:sldMkLst>
        <pc:spChg chg="mod">
          <ac:chgData name="Theresa Hodgson" userId="213b339f-9e68-4d61-b6e1-9aa385d3ff46" providerId="ADAL" clId="{BA96FA90-62F1-4306-96E4-D7DA584C19CB}" dt="2018-12-10T14:55:36.803" v="758"/>
          <ac:spMkLst>
            <pc:docMk/>
            <pc:sldMk cId="229791584" sldId="395"/>
            <ac:spMk id="17" creationId="{0F18B4CD-798D-4EA5-92CF-7A4BB6DD9812}"/>
          </ac:spMkLst>
        </pc:spChg>
        <pc:spChg chg="mod">
          <ac:chgData name="Theresa Hodgson" userId="213b339f-9e68-4d61-b6e1-9aa385d3ff46" providerId="ADAL" clId="{BA96FA90-62F1-4306-96E4-D7DA584C19CB}" dt="2018-12-10T13:38:45.545" v="334" actId="207"/>
          <ac:spMkLst>
            <pc:docMk/>
            <pc:sldMk cId="229791584" sldId="395"/>
            <ac:spMk id="19" creationId="{5252A847-DE45-4FA3-A1F8-EEBEB845FF8E}"/>
          </ac:spMkLst>
        </pc:spChg>
        <pc:graphicFrameChg chg="add mod modGraphic">
          <ac:chgData name="Theresa Hodgson" userId="213b339f-9e68-4d61-b6e1-9aa385d3ff46" providerId="ADAL" clId="{BA96FA90-62F1-4306-96E4-D7DA584C19CB}" dt="2018-12-10T13:43:03.795" v="478"/>
          <ac:graphicFrameMkLst>
            <pc:docMk/>
            <pc:sldMk cId="229791584" sldId="395"/>
            <ac:graphicFrameMk id="6" creationId="{F5F37125-8F4C-4934-8A23-6B540DA2D19F}"/>
          </ac:graphicFrameMkLst>
        </pc:graphicFrameChg>
      </pc:sldChg>
      <pc:sldChg chg="addSp modSp add">
        <pc:chgData name="Theresa Hodgson" userId="213b339f-9e68-4d61-b6e1-9aa385d3ff46" providerId="ADAL" clId="{BA96FA90-62F1-4306-96E4-D7DA584C19CB}" dt="2018-12-10T14:55:36.803" v="758"/>
        <pc:sldMkLst>
          <pc:docMk/>
          <pc:sldMk cId="2324951289" sldId="396"/>
        </pc:sldMkLst>
        <pc:spChg chg="mod">
          <ac:chgData name="Theresa Hodgson" userId="213b339f-9e68-4d61-b6e1-9aa385d3ff46" providerId="ADAL" clId="{BA96FA90-62F1-4306-96E4-D7DA584C19CB}" dt="2018-12-10T14:55:36.803" v="758"/>
          <ac:spMkLst>
            <pc:docMk/>
            <pc:sldMk cId="2324951289" sldId="396"/>
            <ac:spMk id="17" creationId="{0F18B4CD-798D-4EA5-92CF-7A4BB6DD9812}"/>
          </ac:spMkLst>
        </pc:spChg>
        <pc:spChg chg="mod">
          <ac:chgData name="Theresa Hodgson" userId="213b339f-9e68-4d61-b6e1-9aa385d3ff46" providerId="ADAL" clId="{BA96FA90-62F1-4306-96E4-D7DA584C19CB}" dt="2018-12-10T13:48:21.691" v="556" actId="207"/>
          <ac:spMkLst>
            <pc:docMk/>
            <pc:sldMk cId="2324951289" sldId="396"/>
            <ac:spMk id="19" creationId="{5252A847-DE45-4FA3-A1F8-EEBEB845FF8E}"/>
          </ac:spMkLst>
        </pc:spChg>
        <pc:graphicFrameChg chg="add mod modGraphic">
          <ac:chgData name="Theresa Hodgson" userId="213b339f-9e68-4d61-b6e1-9aa385d3ff46" providerId="ADAL" clId="{BA96FA90-62F1-4306-96E4-D7DA584C19CB}" dt="2018-12-10T13:48:46.648" v="560" actId="1076"/>
          <ac:graphicFrameMkLst>
            <pc:docMk/>
            <pc:sldMk cId="2324951289" sldId="396"/>
            <ac:graphicFrameMk id="6" creationId="{3D0D5FAF-A2F6-4674-82D1-A47F9F8143B9}"/>
          </ac:graphicFrameMkLst>
        </pc:graphicFrameChg>
      </pc:sldChg>
      <pc:sldChg chg="modSp add">
        <pc:chgData name="Theresa Hodgson" userId="213b339f-9e68-4d61-b6e1-9aa385d3ff46" providerId="ADAL" clId="{BA96FA90-62F1-4306-96E4-D7DA584C19CB}" dt="2018-12-10T14:55:36.803" v="758"/>
        <pc:sldMkLst>
          <pc:docMk/>
          <pc:sldMk cId="3623139140" sldId="397"/>
        </pc:sldMkLst>
        <pc:spChg chg="mod">
          <ac:chgData name="Theresa Hodgson" userId="213b339f-9e68-4d61-b6e1-9aa385d3ff46" providerId="ADAL" clId="{BA96FA90-62F1-4306-96E4-D7DA584C19CB}" dt="2018-12-10T14:55:36.803" v="758"/>
          <ac:spMkLst>
            <pc:docMk/>
            <pc:sldMk cId="3623139140" sldId="397"/>
            <ac:spMk id="17" creationId="{0F18B4CD-798D-4EA5-92CF-7A4BB6DD9812}"/>
          </ac:spMkLst>
        </pc:spChg>
        <pc:graphicFrameChg chg="modGraphic">
          <ac:chgData name="Theresa Hodgson" userId="213b339f-9e68-4d61-b6e1-9aa385d3ff46" providerId="ADAL" clId="{BA96FA90-62F1-4306-96E4-D7DA584C19CB}" dt="2018-12-10T13:43:34.257" v="482" actId="122"/>
          <ac:graphicFrameMkLst>
            <pc:docMk/>
            <pc:sldMk cId="3623139140" sldId="397"/>
            <ac:graphicFrameMk id="8" creationId="{016313FB-6DD1-4A6A-8246-9CBAF6C732E8}"/>
          </ac:graphicFrameMkLst>
        </pc:graphicFrameChg>
      </pc:sldChg>
      <pc:sldChg chg="addSp modSp add">
        <pc:chgData name="Theresa Hodgson" userId="213b339f-9e68-4d61-b6e1-9aa385d3ff46" providerId="ADAL" clId="{BA96FA90-62F1-4306-96E4-D7DA584C19CB}" dt="2018-12-10T14:55:36.803" v="758"/>
        <pc:sldMkLst>
          <pc:docMk/>
          <pc:sldMk cId="222947377" sldId="398"/>
        </pc:sldMkLst>
        <pc:spChg chg="add mod">
          <ac:chgData name="Theresa Hodgson" userId="213b339f-9e68-4d61-b6e1-9aa385d3ff46" providerId="ADAL" clId="{BA96FA90-62F1-4306-96E4-D7DA584C19CB}" dt="2018-12-10T13:29:41.085" v="182" actId="14100"/>
          <ac:spMkLst>
            <pc:docMk/>
            <pc:sldMk cId="222947377" sldId="398"/>
            <ac:spMk id="7" creationId="{FAEF7594-A777-418C-9DA4-771BEAB96294}"/>
          </ac:spMkLst>
        </pc:spChg>
        <pc:spChg chg="mod">
          <ac:chgData name="Theresa Hodgson" userId="213b339f-9e68-4d61-b6e1-9aa385d3ff46" providerId="ADAL" clId="{BA96FA90-62F1-4306-96E4-D7DA584C19CB}" dt="2018-12-10T14:55:36.803" v="758"/>
          <ac:spMkLst>
            <pc:docMk/>
            <pc:sldMk cId="222947377" sldId="398"/>
            <ac:spMk id="17" creationId="{0F18B4CD-798D-4EA5-92CF-7A4BB6DD9812}"/>
          </ac:spMkLst>
        </pc:spChg>
        <pc:graphicFrameChg chg="modGraphic">
          <ac:chgData name="Theresa Hodgson" userId="213b339f-9e68-4d61-b6e1-9aa385d3ff46" providerId="ADAL" clId="{BA96FA90-62F1-4306-96E4-D7DA584C19CB}" dt="2018-12-10T13:30:25.664" v="185" actId="20577"/>
          <ac:graphicFrameMkLst>
            <pc:docMk/>
            <pc:sldMk cId="222947377" sldId="398"/>
            <ac:graphicFrameMk id="6" creationId="{8D2DE2EB-7F42-419B-AF24-13126762C27A}"/>
          </ac:graphicFrameMkLst>
        </pc:graphicFrameChg>
      </pc:sldChg>
      <pc:sldChg chg="modSp add">
        <pc:chgData name="Theresa Hodgson" userId="213b339f-9e68-4d61-b6e1-9aa385d3ff46" providerId="ADAL" clId="{BA96FA90-62F1-4306-96E4-D7DA584C19CB}" dt="2018-12-10T14:55:36.803" v="758"/>
        <pc:sldMkLst>
          <pc:docMk/>
          <pc:sldMk cId="274266486" sldId="399"/>
        </pc:sldMkLst>
        <pc:spChg chg="mod">
          <ac:chgData name="Theresa Hodgson" userId="213b339f-9e68-4d61-b6e1-9aa385d3ff46" providerId="ADAL" clId="{BA96FA90-62F1-4306-96E4-D7DA584C19CB}" dt="2018-12-10T14:55:36.803" v="758"/>
          <ac:spMkLst>
            <pc:docMk/>
            <pc:sldMk cId="274266486" sldId="399"/>
            <ac:spMk id="17" creationId="{0F18B4CD-798D-4EA5-92CF-7A4BB6DD9812}"/>
          </ac:spMkLst>
        </pc:spChg>
        <pc:spChg chg="mod">
          <ac:chgData name="Theresa Hodgson" userId="213b339f-9e68-4d61-b6e1-9aa385d3ff46" providerId="ADAL" clId="{BA96FA90-62F1-4306-96E4-D7DA584C19CB}" dt="2018-12-10T13:31:40.400" v="201" actId="115"/>
          <ac:spMkLst>
            <pc:docMk/>
            <pc:sldMk cId="274266486" sldId="399"/>
            <ac:spMk id="19" creationId="{5252A847-DE45-4FA3-A1F8-EEBEB845FF8E}"/>
          </ac:spMkLst>
        </pc:spChg>
      </pc:sldChg>
      <pc:sldChg chg="addSp delSp modSp add">
        <pc:chgData name="Theresa Hodgson" userId="213b339f-9e68-4d61-b6e1-9aa385d3ff46" providerId="ADAL" clId="{BA96FA90-62F1-4306-96E4-D7DA584C19CB}" dt="2018-12-10T14:55:36.803" v="758"/>
        <pc:sldMkLst>
          <pc:docMk/>
          <pc:sldMk cId="2793557255" sldId="400"/>
        </pc:sldMkLst>
        <pc:spChg chg="mod">
          <ac:chgData name="Theresa Hodgson" userId="213b339f-9e68-4d61-b6e1-9aa385d3ff46" providerId="ADAL" clId="{BA96FA90-62F1-4306-96E4-D7DA584C19CB}" dt="2018-12-10T13:38:01.666" v="328" actId="1582"/>
          <ac:spMkLst>
            <pc:docMk/>
            <pc:sldMk cId="2793557255" sldId="400"/>
            <ac:spMk id="8" creationId="{C1891D66-DF30-47F8-9655-FB928508168C}"/>
          </ac:spMkLst>
        </pc:spChg>
        <pc:spChg chg="mod">
          <ac:chgData name="Theresa Hodgson" userId="213b339f-9e68-4d61-b6e1-9aa385d3ff46" providerId="ADAL" clId="{BA96FA90-62F1-4306-96E4-D7DA584C19CB}" dt="2018-12-10T13:38:09.181" v="329" actId="1582"/>
          <ac:spMkLst>
            <pc:docMk/>
            <pc:sldMk cId="2793557255" sldId="400"/>
            <ac:spMk id="11" creationId="{06F09902-7835-4F70-A95A-CE5982BF856E}"/>
          </ac:spMkLst>
        </pc:spChg>
        <pc:spChg chg="mod">
          <ac:chgData name="Theresa Hodgson" userId="213b339f-9e68-4d61-b6e1-9aa385d3ff46" providerId="ADAL" clId="{BA96FA90-62F1-4306-96E4-D7DA584C19CB}" dt="2018-12-10T14:55:36.803" v="758"/>
          <ac:spMkLst>
            <pc:docMk/>
            <pc:sldMk cId="2793557255" sldId="400"/>
            <ac:spMk id="17" creationId="{0F18B4CD-798D-4EA5-92CF-7A4BB6DD9812}"/>
          </ac:spMkLst>
        </pc:spChg>
        <pc:spChg chg="mod">
          <ac:chgData name="Theresa Hodgson" userId="213b339f-9e68-4d61-b6e1-9aa385d3ff46" providerId="ADAL" clId="{BA96FA90-62F1-4306-96E4-D7DA584C19CB}" dt="2018-12-10T13:35:53.617" v="317" actId="207"/>
          <ac:spMkLst>
            <pc:docMk/>
            <pc:sldMk cId="2793557255" sldId="400"/>
            <ac:spMk id="19" creationId="{5252A847-DE45-4FA3-A1F8-EEBEB845FF8E}"/>
          </ac:spMkLst>
        </pc:spChg>
        <pc:grpChg chg="mod">
          <ac:chgData name="Theresa Hodgson" userId="213b339f-9e68-4d61-b6e1-9aa385d3ff46" providerId="ADAL" clId="{BA96FA90-62F1-4306-96E4-D7DA584C19CB}" dt="2018-12-10T13:41:48.796" v="436" actId="1037"/>
          <ac:grpSpMkLst>
            <pc:docMk/>
            <pc:sldMk cId="2793557255" sldId="400"/>
            <ac:grpSpMk id="2" creationId="{575CC711-36D1-4F39-88B4-10BA38D4CE1D}"/>
          </ac:grpSpMkLst>
        </pc:grpChg>
        <pc:grpChg chg="mod">
          <ac:chgData name="Theresa Hodgson" userId="213b339f-9e68-4d61-b6e1-9aa385d3ff46" providerId="ADAL" clId="{BA96FA90-62F1-4306-96E4-D7DA584C19CB}" dt="2018-12-10T13:41:42.197" v="415" actId="1038"/>
          <ac:grpSpMkLst>
            <pc:docMk/>
            <pc:sldMk cId="2793557255" sldId="400"/>
            <ac:grpSpMk id="3" creationId="{64332C0D-122A-485D-959F-63D47F4350BE}"/>
          </ac:grpSpMkLst>
        </pc:grpChg>
        <pc:graphicFrameChg chg="mod modGraphic">
          <ac:chgData name="Theresa Hodgson" userId="213b339f-9e68-4d61-b6e1-9aa385d3ff46" providerId="ADAL" clId="{BA96FA90-62F1-4306-96E4-D7DA584C19CB}" dt="2018-12-10T13:42:02.902" v="463" actId="1037"/>
          <ac:graphicFrameMkLst>
            <pc:docMk/>
            <pc:sldMk cId="2793557255" sldId="400"/>
            <ac:graphicFrameMk id="12" creationId="{817F64D1-9F4D-4622-9FB0-A336661C25F9}"/>
          </ac:graphicFrameMkLst>
        </pc:graphicFrameChg>
        <pc:graphicFrameChg chg="mod">
          <ac:chgData name="Theresa Hodgson" userId="213b339f-9e68-4d61-b6e1-9aa385d3ff46" providerId="ADAL" clId="{BA96FA90-62F1-4306-96E4-D7DA584C19CB}" dt="2018-12-10T13:41:56.036" v="453" actId="1037"/>
          <ac:graphicFrameMkLst>
            <pc:docMk/>
            <pc:sldMk cId="2793557255" sldId="400"/>
            <ac:graphicFrameMk id="13" creationId="{051E01B3-549C-45D1-A177-997D43957C62}"/>
          </ac:graphicFrameMkLst>
        </pc:graphicFrameChg>
        <pc:graphicFrameChg chg="add del mod modGraphic">
          <ac:chgData name="Theresa Hodgson" userId="213b339f-9e68-4d61-b6e1-9aa385d3ff46" providerId="ADAL" clId="{BA96FA90-62F1-4306-96E4-D7DA584C19CB}" dt="2018-12-10T13:42:12.868" v="465" actId="478"/>
          <ac:graphicFrameMkLst>
            <pc:docMk/>
            <pc:sldMk cId="2793557255" sldId="400"/>
            <ac:graphicFrameMk id="14" creationId="{9310DB90-A5C5-4297-97F6-4C8E4FAEC91C}"/>
          </ac:graphicFrameMkLst>
        </pc:graphicFrameChg>
      </pc:sldChg>
      <pc:sldChg chg="modSp add">
        <pc:chgData name="Theresa Hodgson" userId="213b339f-9e68-4d61-b6e1-9aa385d3ff46" providerId="ADAL" clId="{BA96FA90-62F1-4306-96E4-D7DA584C19CB}" dt="2018-12-10T14:55:36.803" v="758"/>
        <pc:sldMkLst>
          <pc:docMk/>
          <pc:sldMk cId="4138617383" sldId="401"/>
        </pc:sldMkLst>
        <pc:spChg chg="mod">
          <ac:chgData name="Theresa Hodgson" userId="213b339f-9e68-4d61-b6e1-9aa385d3ff46" providerId="ADAL" clId="{BA96FA90-62F1-4306-96E4-D7DA584C19CB}" dt="2018-12-10T14:55:36.803" v="758"/>
          <ac:spMkLst>
            <pc:docMk/>
            <pc:sldMk cId="4138617383" sldId="401"/>
            <ac:spMk id="17" creationId="{0F18B4CD-798D-4EA5-92CF-7A4BB6DD9812}"/>
          </ac:spMkLst>
        </pc:spChg>
        <pc:graphicFrameChg chg="mod modGraphic">
          <ac:chgData name="Theresa Hodgson" userId="213b339f-9e68-4d61-b6e1-9aa385d3ff46" providerId="ADAL" clId="{BA96FA90-62F1-4306-96E4-D7DA584C19CB}" dt="2018-12-10T13:43:10.578" v="480"/>
          <ac:graphicFrameMkLst>
            <pc:docMk/>
            <pc:sldMk cId="4138617383" sldId="401"/>
            <ac:graphicFrameMk id="6" creationId="{F5F37125-8F4C-4934-8A23-6B540DA2D19F}"/>
          </ac:graphicFrameMkLst>
        </pc:graphicFrameChg>
      </pc:sldChg>
      <pc:sldChg chg="modSp add ord">
        <pc:chgData name="Theresa Hodgson" userId="213b339f-9e68-4d61-b6e1-9aa385d3ff46" providerId="ADAL" clId="{BA96FA90-62F1-4306-96E4-D7DA584C19CB}" dt="2018-12-10T14:55:36.803" v="758"/>
        <pc:sldMkLst>
          <pc:docMk/>
          <pc:sldMk cId="1120361950" sldId="402"/>
        </pc:sldMkLst>
        <pc:spChg chg="mod">
          <ac:chgData name="Theresa Hodgson" userId="213b339f-9e68-4d61-b6e1-9aa385d3ff46" providerId="ADAL" clId="{BA96FA90-62F1-4306-96E4-D7DA584C19CB}" dt="2018-12-10T13:42:23.565" v="467" actId="20577"/>
          <ac:spMkLst>
            <pc:docMk/>
            <pc:sldMk cId="1120361950" sldId="402"/>
            <ac:spMk id="8" creationId="{C1891D66-DF30-47F8-9655-FB928508168C}"/>
          </ac:spMkLst>
        </pc:spChg>
        <pc:spChg chg="mod">
          <ac:chgData name="Theresa Hodgson" userId="213b339f-9e68-4d61-b6e1-9aa385d3ff46" providerId="ADAL" clId="{BA96FA90-62F1-4306-96E4-D7DA584C19CB}" dt="2018-12-10T14:55:36.803" v="758"/>
          <ac:spMkLst>
            <pc:docMk/>
            <pc:sldMk cId="1120361950" sldId="402"/>
            <ac:spMk id="17" creationId="{0F18B4CD-798D-4EA5-92CF-7A4BB6DD9812}"/>
          </ac:spMkLst>
        </pc:spChg>
        <pc:spChg chg="mod">
          <ac:chgData name="Theresa Hodgson" userId="213b339f-9e68-4d61-b6e1-9aa385d3ff46" providerId="ADAL" clId="{BA96FA90-62F1-4306-96E4-D7DA584C19CB}" dt="2018-12-10T13:42:30.903" v="469" actId="6549"/>
          <ac:spMkLst>
            <pc:docMk/>
            <pc:sldMk cId="1120361950" sldId="402"/>
            <ac:spMk id="19" creationId="{5252A847-DE45-4FA3-A1F8-EEBEB845FF8E}"/>
          </ac:spMkLst>
        </pc:spChg>
        <pc:graphicFrameChg chg="modGraphic">
          <ac:chgData name="Theresa Hodgson" userId="213b339f-9e68-4d61-b6e1-9aa385d3ff46" providerId="ADAL" clId="{BA96FA90-62F1-4306-96E4-D7DA584C19CB}" dt="2018-12-10T13:42:27.498" v="468" actId="207"/>
          <ac:graphicFrameMkLst>
            <pc:docMk/>
            <pc:sldMk cId="1120361950" sldId="402"/>
            <ac:graphicFrameMk id="12" creationId="{817F64D1-9F4D-4622-9FB0-A336661C25F9}"/>
          </ac:graphicFrameMkLst>
        </pc:graphicFrameChg>
      </pc:sldChg>
      <pc:sldChg chg="modSp add">
        <pc:chgData name="Theresa Hodgson" userId="213b339f-9e68-4d61-b6e1-9aa385d3ff46" providerId="ADAL" clId="{BA96FA90-62F1-4306-96E4-D7DA584C19CB}" dt="2018-12-10T14:55:36.803" v="758"/>
        <pc:sldMkLst>
          <pc:docMk/>
          <pc:sldMk cId="1822670737" sldId="403"/>
        </pc:sldMkLst>
        <pc:spChg chg="mod">
          <ac:chgData name="Theresa Hodgson" userId="213b339f-9e68-4d61-b6e1-9aa385d3ff46" providerId="ADAL" clId="{BA96FA90-62F1-4306-96E4-D7DA584C19CB}" dt="2018-12-10T14:55:36.803" v="758"/>
          <ac:spMkLst>
            <pc:docMk/>
            <pc:sldMk cId="1822670737" sldId="403"/>
            <ac:spMk id="17" creationId="{0F18B4CD-798D-4EA5-92CF-7A4BB6DD9812}"/>
          </ac:spMkLst>
        </pc:spChg>
        <pc:spChg chg="mod">
          <ac:chgData name="Theresa Hodgson" userId="213b339f-9e68-4d61-b6e1-9aa385d3ff46" providerId="ADAL" clId="{BA96FA90-62F1-4306-96E4-D7DA584C19CB}" dt="2018-12-10T13:46:48.270" v="537" actId="207"/>
          <ac:spMkLst>
            <pc:docMk/>
            <pc:sldMk cId="1822670737" sldId="403"/>
            <ac:spMk id="19" creationId="{5252A847-DE45-4FA3-A1F8-EEBEB845FF8E}"/>
          </ac:spMkLst>
        </pc:spChg>
        <pc:graphicFrameChg chg="mod modGraphic">
          <ac:chgData name="Theresa Hodgson" userId="213b339f-9e68-4d61-b6e1-9aa385d3ff46" providerId="ADAL" clId="{BA96FA90-62F1-4306-96E4-D7DA584C19CB}" dt="2018-12-10T13:47:57.849" v="554"/>
          <ac:graphicFrameMkLst>
            <pc:docMk/>
            <pc:sldMk cId="1822670737" sldId="403"/>
            <ac:graphicFrameMk id="6" creationId="{010780C0-BB51-4D83-A01B-13209EBE1990}"/>
          </ac:graphicFrameMkLst>
        </pc:graphicFrameChg>
      </pc:sldChg>
      <pc:sldChg chg="modSp add">
        <pc:chgData name="Theresa Hodgson" userId="213b339f-9e68-4d61-b6e1-9aa385d3ff46" providerId="ADAL" clId="{BA96FA90-62F1-4306-96E4-D7DA584C19CB}" dt="2018-12-10T14:55:36.803" v="758"/>
        <pc:sldMkLst>
          <pc:docMk/>
          <pc:sldMk cId="1124050007" sldId="404"/>
        </pc:sldMkLst>
        <pc:spChg chg="mod">
          <ac:chgData name="Theresa Hodgson" userId="213b339f-9e68-4d61-b6e1-9aa385d3ff46" providerId="ADAL" clId="{BA96FA90-62F1-4306-96E4-D7DA584C19CB}" dt="2018-12-10T14:55:36.803" v="758"/>
          <ac:spMkLst>
            <pc:docMk/>
            <pc:sldMk cId="1124050007" sldId="404"/>
            <ac:spMk id="17" creationId="{0F18B4CD-798D-4EA5-92CF-7A4BB6DD9812}"/>
          </ac:spMkLst>
        </pc:spChg>
        <pc:spChg chg="mod">
          <ac:chgData name="Theresa Hodgson" userId="213b339f-9e68-4d61-b6e1-9aa385d3ff46" providerId="ADAL" clId="{BA96FA90-62F1-4306-96E4-D7DA584C19CB}" dt="2018-12-10T13:50:09.316" v="579" actId="20577"/>
          <ac:spMkLst>
            <pc:docMk/>
            <pc:sldMk cId="1124050007" sldId="404"/>
            <ac:spMk id="19" creationId="{5252A847-DE45-4FA3-A1F8-EEBEB845FF8E}"/>
          </ac:spMkLst>
        </pc:spChg>
        <pc:graphicFrameChg chg="mod modGraphic">
          <ac:chgData name="Theresa Hodgson" userId="213b339f-9e68-4d61-b6e1-9aa385d3ff46" providerId="ADAL" clId="{BA96FA90-62F1-4306-96E4-D7DA584C19CB}" dt="2018-12-10T13:49:26.015" v="568" actId="572"/>
          <ac:graphicFrameMkLst>
            <pc:docMk/>
            <pc:sldMk cId="1124050007" sldId="404"/>
            <ac:graphicFrameMk id="6" creationId="{3D0D5FAF-A2F6-4674-82D1-A47F9F8143B9}"/>
          </ac:graphicFrameMkLst>
        </pc:graphicFrameChg>
      </pc:sldChg>
      <pc:sldChg chg="modSp add">
        <pc:chgData name="Theresa Hodgson" userId="213b339f-9e68-4d61-b6e1-9aa385d3ff46" providerId="ADAL" clId="{BA96FA90-62F1-4306-96E4-D7DA584C19CB}" dt="2018-12-10T14:55:36.803" v="758"/>
        <pc:sldMkLst>
          <pc:docMk/>
          <pc:sldMk cId="4262548701" sldId="405"/>
        </pc:sldMkLst>
        <pc:spChg chg="mod">
          <ac:chgData name="Theresa Hodgson" userId="213b339f-9e68-4d61-b6e1-9aa385d3ff46" providerId="ADAL" clId="{BA96FA90-62F1-4306-96E4-D7DA584C19CB}" dt="2018-12-10T14:55:36.803" v="758"/>
          <ac:spMkLst>
            <pc:docMk/>
            <pc:sldMk cId="4262548701" sldId="405"/>
            <ac:spMk id="17" creationId="{0F18B4CD-798D-4EA5-92CF-7A4BB6DD9812}"/>
          </ac:spMkLst>
        </pc:spChg>
        <pc:spChg chg="mod">
          <ac:chgData name="Theresa Hodgson" userId="213b339f-9e68-4d61-b6e1-9aa385d3ff46" providerId="ADAL" clId="{BA96FA90-62F1-4306-96E4-D7DA584C19CB}" dt="2018-12-10T13:51:39.882" v="615" actId="255"/>
          <ac:spMkLst>
            <pc:docMk/>
            <pc:sldMk cId="4262548701" sldId="405"/>
            <ac:spMk id="19" creationId="{5252A847-DE45-4FA3-A1F8-EEBEB845FF8E}"/>
          </ac:spMkLst>
        </pc:spChg>
      </pc:sldChg>
      <pc:sldChg chg="modSp add">
        <pc:chgData name="Theresa Hodgson" userId="213b339f-9e68-4d61-b6e1-9aa385d3ff46" providerId="ADAL" clId="{BA96FA90-62F1-4306-96E4-D7DA584C19CB}" dt="2018-12-10T14:55:36.803" v="758"/>
        <pc:sldMkLst>
          <pc:docMk/>
          <pc:sldMk cId="3036350250" sldId="406"/>
        </pc:sldMkLst>
        <pc:spChg chg="mod">
          <ac:chgData name="Theresa Hodgson" userId="213b339f-9e68-4d61-b6e1-9aa385d3ff46" providerId="ADAL" clId="{BA96FA90-62F1-4306-96E4-D7DA584C19CB}" dt="2018-12-10T14:55:36.803" v="758"/>
          <ac:spMkLst>
            <pc:docMk/>
            <pc:sldMk cId="3036350250" sldId="406"/>
            <ac:spMk id="17" creationId="{0F18B4CD-798D-4EA5-92CF-7A4BB6DD9812}"/>
          </ac:spMkLst>
        </pc:spChg>
        <pc:spChg chg="mod">
          <ac:chgData name="Theresa Hodgson" userId="213b339f-9e68-4d61-b6e1-9aa385d3ff46" providerId="ADAL" clId="{BA96FA90-62F1-4306-96E4-D7DA584C19CB}" dt="2018-12-10T13:54:25.852" v="757" actId="20577"/>
          <ac:spMkLst>
            <pc:docMk/>
            <pc:sldMk cId="3036350250" sldId="406"/>
            <ac:spMk id="19" creationId="{5252A847-DE45-4FA3-A1F8-EEBEB845FF8E}"/>
          </ac:spMkLst>
        </pc:spChg>
      </pc:sldChg>
      <pc:sldChg chg="modSp add del">
        <pc:chgData name="Theresa Hodgson" userId="213b339f-9e68-4d61-b6e1-9aa385d3ff46" providerId="ADAL" clId="{BA96FA90-62F1-4306-96E4-D7DA584C19CB}" dt="2018-12-10T13:51:54.801" v="617" actId="2696"/>
        <pc:sldMkLst>
          <pc:docMk/>
          <pc:sldMk cId="3902418127" sldId="406"/>
        </pc:sldMkLst>
        <pc:spChg chg="mod">
          <ac:chgData name="Theresa Hodgson" userId="213b339f-9e68-4d61-b6e1-9aa385d3ff46" providerId="ADAL" clId="{BA96FA90-62F1-4306-96E4-D7DA584C19CB}" dt="2018-12-10T13:51:17.774" v="607" actId="20577"/>
          <ac:spMkLst>
            <pc:docMk/>
            <pc:sldMk cId="3902418127" sldId="406"/>
            <ac:spMk id="19" creationId="{5252A847-DE45-4FA3-A1F8-EEBEB845FF8E}"/>
          </ac:spMkLst>
        </pc:spChg>
      </pc:sldChg>
    </pc:docChg>
  </pc:docChgLst>
  <pc:docChgLst>
    <pc:chgData name="Davina Szilvasy" userId="59fb472d-eed4-4f11-9686-c2c8db02a2cd" providerId="ADAL" clId="{30A71A22-E4CD-4858-B5A6-F64756B75F96}"/>
    <pc:docChg chg="undo custSel modSld">
      <pc:chgData name="Davina Szilvasy" userId="59fb472d-eed4-4f11-9686-c2c8db02a2cd" providerId="ADAL" clId="{30A71A22-E4CD-4858-B5A6-F64756B75F96}" dt="2018-12-11T14:38:13.010" v="118" actId="404"/>
      <pc:docMkLst>
        <pc:docMk/>
      </pc:docMkLst>
      <pc:sldChg chg="modSp">
        <pc:chgData name="Davina Szilvasy" userId="59fb472d-eed4-4f11-9686-c2c8db02a2cd" providerId="ADAL" clId="{30A71A22-E4CD-4858-B5A6-F64756B75F96}" dt="2018-12-11T14:35:32.322" v="97" actId="404"/>
        <pc:sldMkLst>
          <pc:docMk/>
          <pc:sldMk cId="2637481266" sldId="256"/>
        </pc:sldMkLst>
        <pc:spChg chg="mod">
          <ac:chgData name="Davina Szilvasy" userId="59fb472d-eed4-4f11-9686-c2c8db02a2cd" providerId="ADAL" clId="{30A71A22-E4CD-4858-B5A6-F64756B75F96}" dt="2018-12-11T14:35:32.322" v="97" actId="404"/>
          <ac:spMkLst>
            <pc:docMk/>
            <pc:sldMk cId="2637481266" sldId="256"/>
            <ac:spMk id="19" creationId="{5252A847-DE45-4FA3-A1F8-EEBEB845FF8E}"/>
          </ac:spMkLst>
        </pc:spChg>
        <pc:grpChg chg="mod">
          <ac:chgData name="Davina Szilvasy" userId="59fb472d-eed4-4f11-9686-c2c8db02a2cd" providerId="ADAL" clId="{30A71A22-E4CD-4858-B5A6-F64756B75F96}" dt="2018-12-11T13:34:17.299" v="24" actId="1076"/>
          <ac:grpSpMkLst>
            <pc:docMk/>
            <pc:sldMk cId="2637481266" sldId="256"/>
            <ac:grpSpMk id="16" creationId="{B31300A9-E3C5-4701-8EF1-45ED088A04DD}"/>
          </ac:grpSpMkLst>
        </pc:grpChg>
      </pc:sldChg>
      <pc:sldChg chg="modSp">
        <pc:chgData name="Davina Szilvasy" userId="59fb472d-eed4-4f11-9686-c2c8db02a2cd" providerId="ADAL" clId="{30A71A22-E4CD-4858-B5A6-F64756B75F96}" dt="2018-12-11T14:37:23.578" v="112" actId="404"/>
        <pc:sldMkLst>
          <pc:docMk/>
          <pc:sldMk cId="636014570" sldId="314"/>
        </pc:sldMkLst>
        <pc:spChg chg="mod ord">
          <ac:chgData name="Davina Szilvasy" userId="59fb472d-eed4-4f11-9686-c2c8db02a2cd" providerId="ADAL" clId="{30A71A22-E4CD-4858-B5A6-F64756B75F96}" dt="2018-12-11T14:02:14.872" v="44" actId="171"/>
          <ac:spMkLst>
            <pc:docMk/>
            <pc:sldMk cId="636014570" sldId="314"/>
            <ac:spMk id="7" creationId="{885819DF-F353-4EA3-A551-BA64FF01D100}"/>
          </ac:spMkLst>
        </pc:spChg>
        <pc:spChg chg="mod">
          <ac:chgData name="Davina Szilvasy" userId="59fb472d-eed4-4f11-9686-c2c8db02a2cd" providerId="ADAL" clId="{30A71A22-E4CD-4858-B5A6-F64756B75F96}" dt="2018-12-11T14:37:23.578" v="112" actId="404"/>
          <ac:spMkLst>
            <pc:docMk/>
            <pc:sldMk cId="636014570" sldId="314"/>
            <ac:spMk id="19" creationId="{5252A847-DE45-4FA3-A1F8-EEBEB845FF8E}"/>
          </ac:spMkLst>
        </pc:spChg>
        <pc:graphicFrameChg chg="mod">
          <ac:chgData name="Davina Szilvasy" userId="59fb472d-eed4-4f11-9686-c2c8db02a2cd" providerId="ADAL" clId="{30A71A22-E4CD-4858-B5A6-F64756B75F96}" dt="2018-12-11T14:05:39.194" v="79" actId="1036"/>
          <ac:graphicFrameMkLst>
            <pc:docMk/>
            <pc:sldMk cId="636014570" sldId="314"/>
            <ac:graphicFrameMk id="6" creationId="{010780C0-BB51-4D83-A01B-13209EBE1990}"/>
          </ac:graphicFrameMkLst>
        </pc:graphicFrameChg>
      </pc:sldChg>
      <pc:sldChg chg="modSp">
        <pc:chgData name="Davina Szilvasy" userId="59fb472d-eed4-4f11-9686-c2c8db02a2cd" providerId="ADAL" clId="{30A71A22-E4CD-4858-B5A6-F64756B75F96}" dt="2018-12-11T14:36:21.792" v="104" actId="404"/>
        <pc:sldMkLst>
          <pc:docMk/>
          <pc:sldMk cId="36917022" sldId="360"/>
        </pc:sldMkLst>
        <pc:spChg chg="mod">
          <ac:chgData name="Davina Szilvasy" userId="59fb472d-eed4-4f11-9686-c2c8db02a2cd" providerId="ADAL" clId="{30A71A22-E4CD-4858-B5A6-F64756B75F96}" dt="2018-12-11T14:36:21.792" v="104" actId="404"/>
          <ac:spMkLst>
            <pc:docMk/>
            <pc:sldMk cId="36917022" sldId="360"/>
            <ac:spMk id="19" creationId="{5252A847-DE45-4FA3-A1F8-EEBEB845FF8E}"/>
          </ac:spMkLst>
        </pc:spChg>
      </pc:sldChg>
      <pc:sldChg chg="modSp">
        <pc:chgData name="Davina Szilvasy" userId="59fb472d-eed4-4f11-9686-c2c8db02a2cd" providerId="ADAL" clId="{30A71A22-E4CD-4858-B5A6-F64756B75F96}" dt="2018-12-11T14:35:59.794" v="102" actId="1076"/>
        <pc:sldMkLst>
          <pc:docMk/>
          <pc:sldMk cId="1035052751" sldId="361"/>
        </pc:sldMkLst>
        <pc:spChg chg="mod">
          <ac:chgData name="Davina Szilvasy" userId="59fb472d-eed4-4f11-9686-c2c8db02a2cd" providerId="ADAL" clId="{30A71A22-E4CD-4858-B5A6-F64756B75F96}" dt="2018-12-11T14:35:59.794" v="102" actId="1076"/>
          <ac:spMkLst>
            <pc:docMk/>
            <pc:sldMk cId="1035052751" sldId="361"/>
            <ac:spMk id="19" creationId="{5252A847-DE45-4FA3-A1F8-EEBEB845FF8E}"/>
          </ac:spMkLst>
        </pc:spChg>
        <pc:graphicFrameChg chg="mod modGraphic">
          <ac:chgData name="Davina Szilvasy" userId="59fb472d-eed4-4f11-9686-c2c8db02a2cd" providerId="ADAL" clId="{30A71A22-E4CD-4858-B5A6-F64756B75F96}" dt="2018-12-11T14:11:33.404" v="89" actId="403"/>
          <ac:graphicFrameMkLst>
            <pc:docMk/>
            <pc:sldMk cId="1035052751" sldId="361"/>
            <ac:graphicFrameMk id="8" creationId="{016313FB-6DD1-4A6A-8246-9CBAF6C732E8}"/>
          </ac:graphicFrameMkLst>
        </pc:graphicFrameChg>
        <pc:graphicFrameChg chg="mod modGraphic">
          <ac:chgData name="Davina Szilvasy" userId="59fb472d-eed4-4f11-9686-c2c8db02a2cd" providerId="ADAL" clId="{30A71A22-E4CD-4858-B5A6-F64756B75F96}" dt="2018-12-11T14:10:58.577" v="86" actId="1076"/>
          <ac:graphicFrameMkLst>
            <pc:docMk/>
            <pc:sldMk cId="1035052751" sldId="361"/>
            <ac:graphicFrameMk id="9" creationId="{406769FF-CAF8-4BEE-AA07-A792BC9CCD85}"/>
          </ac:graphicFrameMkLst>
        </pc:graphicFrameChg>
      </pc:sldChg>
      <pc:sldChg chg="modSp">
        <pc:chgData name="Davina Szilvasy" userId="59fb472d-eed4-4f11-9686-c2c8db02a2cd" providerId="ADAL" clId="{30A71A22-E4CD-4858-B5A6-F64756B75F96}" dt="2018-12-11T14:38:01.988" v="116" actId="404"/>
        <pc:sldMkLst>
          <pc:docMk/>
          <pc:sldMk cId="310986706" sldId="386"/>
        </pc:sldMkLst>
        <pc:spChg chg="mod">
          <ac:chgData name="Davina Szilvasy" userId="59fb472d-eed4-4f11-9686-c2c8db02a2cd" providerId="ADAL" clId="{30A71A22-E4CD-4858-B5A6-F64756B75F96}" dt="2018-12-11T14:38:01.988" v="116" actId="404"/>
          <ac:spMkLst>
            <pc:docMk/>
            <pc:sldMk cId="310986706" sldId="386"/>
            <ac:spMk id="19" creationId="{5252A847-DE45-4FA3-A1F8-EEBEB845FF8E}"/>
          </ac:spMkLst>
        </pc:spChg>
      </pc:sldChg>
      <pc:sldChg chg="modSp">
        <pc:chgData name="Davina Szilvasy" userId="59fb472d-eed4-4f11-9686-c2c8db02a2cd" providerId="ADAL" clId="{30A71A22-E4CD-4858-B5A6-F64756B75F96}" dt="2018-12-11T14:35:43.207" v="99" actId="404"/>
        <pc:sldMkLst>
          <pc:docMk/>
          <pc:sldMk cId="3401100034" sldId="390"/>
        </pc:sldMkLst>
        <pc:spChg chg="mod">
          <ac:chgData name="Davina Szilvasy" userId="59fb472d-eed4-4f11-9686-c2c8db02a2cd" providerId="ADAL" clId="{30A71A22-E4CD-4858-B5A6-F64756B75F96}" dt="2018-12-11T14:35:43.207" v="99" actId="404"/>
          <ac:spMkLst>
            <pc:docMk/>
            <pc:sldMk cId="3401100034" sldId="390"/>
            <ac:spMk id="7" creationId="{C0CD6503-388C-4F9E-9FB0-9053D8579D01}"/>
          </ac:spMkLst>
        </pc:spChg>
      </pc:sldChg>
      <pc:sldChg chg="modSp">
        <pc:chgData name="Davina Szilvasy" userId="59fb472d-eed4-4f11-9686-c2c8db02a2cd" providerId="ADAL" clId="{30A71A22-E4CD-4858-B5A6-F64756B75F96}" dt="2018-12-11T14:35:37.750" v="98" actId="404"/>
        <pc:sldMkLst>
          <pc:docMk/>
          <pc:sldMk cId="1204372888" sldId="392"/>
        </pc:sldMkLst>
        <pc:spChg chg="mod">
          <ac:chgData name="Davina Szilvasy" userId="59fb472d-eed4-4f11-9686-c2c8db02a2cd" providerId="ADAL" clId="{30A71A22-E4CD-4858-B5A6-F64756B75F96}" dt="2018-12-11T14:35:37.750" v="98" actId="404"/>
          <ac:spMkLst>
            <pc:docMk/>
            <pc:sldMk cId="1204372888" sldId="392"/>
            <ac:spMk id="19" creationId="{5252A847-DE45-4FA3-A1F8-EEBEB845FF8E}"/>
          </ac:spMkLst>
        </pc:spChg>
      </pc:sldChg>
      <pc:sldChg chg="modSp">
        <pc:chgData name="Davina Szilvasy" userId="59fb472d-eed4-4f11-9686-c2c8db02a2cd" providerId="ADAL" clId="{30A71A22-E4CD-4858-B5A6-F64756B75F96}" dt="2018-12-11T14:36:39.509" v="106" actId="404"/>
        <pc:sldMkLst>
          <pc:docMk/>
          <pc:sldMk cId="3645949188" sldId="393"/>
        </pc:sldMkLst>
        <pc:spChg chg="mod">
          <ac:chgData name="Davina Szilvasy" userId="59fb472d-eed4-4f11-9686-c2c8db02a2cd" providerId="ADAL" clId="{30A71A22-E4CD-4858-B5A6-F64756B75F96}" dt="2018-12-11T14:36:39.509" v="106" actId="404"/>
          <ac:spMkLst>
            <pc:docMk/>
            <pc:sldMk cId="3645949188" sldId="393"/>
            <ac:spMk id="19" creationId="{5252A847-DE45-4FA3-A1F8-EEBEB845FF8E}"/>
          </ac:spMkLst>
        </pc:spChg>
      </pc:sldChg>
      <pc:sldChg chg="modSp">
        <pc:chgData name="Davina Szilvasy" userId="59fb472d-eed4-4f11-9686-c2c8db02a2cd" providerId="ADAL" clId="{30A71A22-E4CD-4858-B5A6-F64756B75F96}" dt="2018-12-11T14:37:12.720" v="110" actId="404"/>
        <pc:sldMkLst>
          <pc:docMk/>
          <pc:sldMk cId="229791584" sldId="395"/>
        </pc:sldMkLst>
        <pc:spChg chg="mod">
          <ac:chgData name="Davina Szilvasy" userId="59fb472d-eed4-4f11-9686-c2c8db02a2cd" providerId="ADAL" clId="{30A71A22-E4CD-4858-B5A6-F64756B75F96}" dt="2018-12-11T14:37:12.720" v="110" actId="404"/>
          <ac:spMkLst>
            <pc:docMk/>
            <pc:sldMk cId="229791584" sldId="395"/>
            <ac:spMk id="19" creationId="{5252A847-DE45-4FA3-A1F8-EEBEB845FF8E}"/>
          </ac:spMkLst>
        </pc:spChg>
      </pc:sldChg>
      <pc:sldChg chg="modSp">
        <pc:chgData name="Davina Szilvasy" userId="59fb472d-eed4-4f11-9686-c2c8db02a2cd" providerId="ADAL" clId="{30A71A22-E4CD-4858-B5A6-F64756B75F96}" dt="2018-12-11T14:37:50.698" v="114" actId="404"/>
        <pc:sldMkLst>
          <pc:docMk/>
          <pc:sldMk cId="2324951289" sldId="396"/>
        </pc:sldMkLst>
        <pc:spChg chg="mod">
          <ac:chgData name="Davina Szilvasy" userId="59fb472d-eed4-4f11-9686-c2c8db02a2cd" providerId="ADAL" clId="{30A71A22-E4CD-4858-B5A6-F64756B75F96}" dt="2018-12-11T14:37:50.698" v="114" actId="404"/>
          <ac:spMkLst>
            <pc:docMk/>
            <pc:sldMk cId="2324951289" sldId="396"/>
            <ac:spMk id="19" creationId="{5252A847-DE45-4FA3-A1F8-EEBEB845FF8E}"/>
          </ac:spMkLst>
        </pc:spChg>
      </pc:sldChg>
      <pc:sldChg chg="addSp delSp modSp">
        <pc:chgData name="Davina Szilvasy" userId="59fb472d-eed4-4f11-9686-c2c8db02a2cd" providerId="ADAL" clId="{30A71A22-E4CD-4858-B5A6-F64756B75F96}" dt="2018-12-11T14:36:08.099" v="103" actId="404"/>
        <pc:sldMkLst>
          <pc:docMk/>
          <pc:sldMk cId="3623139140" sldId="397"/>
        </pc:sldMkLst>
        <pc:spChg chg="mod">
          <ac:chgData name="Davina Szilvasy" userId="59fb472d-eed4-4f11-9686-c2c8db02a2cd" providerId="ADAL" clId="{30A71A22-E4CD-4858-B5A6-F64756B75F96}" dt="2018-12-11T14:36:08.099" v="103" actId="404"/>
          <ac:spMkLst>
            <pc:docMk/>
            <pc:sldMk cId="3623139140" sldId="397"/>
            <ac:spMk id="19" creationId="{5252A847-DE45-4FA3-A1F8-EEBEB845FF8E}"/>
          </ac:spMkLst>
        </pc:spChg>
        <pc:graphicFrameChg chg="del mod modGraphic">
          <ac:chgData name="Davina Szilvasy" userId="59fb472d-eed4-4f11-9686-c2c8db02a2cd" providerId="ADAL" clId="{30A71A22-E4CD-4858-B5A6-F64756B75F96}" dt="2018-12-11T14:12:08.823" v="96" actId="478"/>
          <ac:graphicFrameMkLst>
            <pc:docMk/>
            <pc:sldMk cId="3623139140" sldId="397"/>
            <ac:graphicFrameMk id="8" creationId="{016313FB-6DD1-4A6A-8246-9CBAF6C732E8}"/>
          </ac:graphicFrameMkLst>
        </pc:graphicFrameChg>
        <pc:graphicFrameChg chg="del">
          <ac:chgData name="Davina Szilvasy" userId="59fb472d-eed4-4f11-9686-c2c8db02a2cd" providerId="ADAL" clId="{30A71A22-E4CD-4858-B5A6-F64756B75F96}" dt="2018-12-11T14:11:53.240" v="91" actId="478"/>
          <ac:graphicFrameMkLst>
            <pc:docMk/>
            <pc:sldMk cId="3623139140" sldId="397"/>
            <ac:graphicFrameMk id="9" creationId="{406769FF-CAF8-4BEE-AA07-A792BC9CCD85}"/>
          </ac:graphicFrameMkLst>
        </pc:graphicFrameChg>
        <pc:graphicFrameChg chg="add mod modGraphic">
          <ac:chgData name="Davina Szilvasy" userId="59fb472d-eed4-4f11-9686-c2c8db02a2cd" providerId="ADAL" clId="{30A71A22-E4CD-4858-B5A6-F64756B75F96}" dt="2018-12-11T14:12:04.972" v="95" actId="403"/>
          <ac:graphicFrameMkLst>
            <pc:docMk/>
            <pc:sldMk cId="3623139140" sldId="397"/>
            <ac:graphicFrameMk id="10" creationId="{39B9D4EB-DD25-45CA-A873-6D33654B63ED}"/>
          </ac:graphicFrameMkLst>
        </pc:graphicFrameChg>
        <pc:graphicFrameChg chg="add">
          <ac:chgData name="Davina Szilvasy" userId="59fb472d-eed4-4f11-9686-c2c8db02a2cd" providerId="ADAL" clId="{30A71A22-E4CD-4858-B5A6-F64756B75F96}" dt="2018-12-11T14:11:54.663" v="92"/>
          <ac:graphicFrameMkLst>
            <pc:docMk/>
            <pc:sldMk cId="3623139140" sldId="397"/>
            <ac:graphicFrameMk id="11" creationId="{7C9D850F-4524-4E2D-87C5-0D3C77F6CAC0}"/>
          </ac:graphicFrameMkLst>
        </pc:graphicFrameChg>
      </pc:sldChg>
      <pc:sldChg chg="modSp">
        <pc:chgData name="Davina Szilvasy" userId="59fb472d-eed4-4f11-9686-c2c8db02a2cd" providerId="ADAL" clId="{30A71A22-E4CD-4858-B5A6-F64756B75F96}" dt="2018-12-11T14:36:32.511" v="105" actId="404"/>
        <pc:sldMkLst>
          <pc:docMk/>
          <pc:sldMk cId="222947377" sldId="398"/>
        </pc:sldMkLst>
        <pc:spChg chg="mod">
          <ac:chgData name="Davina Szilvasy" userId="59fb472d-eed4-4f11-9686-c2c8db02a2cd" providerId="ADAL" clId="{30A71A22-E4CD-4858-B5A6-F64756B75F96}" dt="2018-12-11T14:36:32.511" v="105" actId="404"/>
          <ac:spMkLst>
            <pc:docMk/>
            <pc:sldMk cId="222947377" sldId="398"/>
            <ac:spMk id="19" creationId="{5252A847-DE45-4FA3-A1F8-EEBEB845FF8E}"/>
          </ac:spMkLst>
        </pc:spChg>
        <pc:graphicFrameChg chg="modGraphic">
          <ac:chgData name="Davina Szilvasy" userId="59fb472d-eed4-4f11-9686-c2c8db02a2cd" providerId="ADAL" clId="{30A71A22-E4CD-4858-B5A6-F64756B75F96}" dt="2018-12-11T13:59:43.350" v="28" actId="207"/>
          <ac:graphicFrameMkLst>
            <pc:docMk/>
            <pc:sldMk cId="222947377" sldId="398"/>
            <ac:graphicFrameMk id="6" creationId="{8D2DE2EB-7F42-419B-AF24-13126762C27A}"/>
          </ac:graphicFrameMkLst>
        </pc:graphicFrameChg>
      </pc:sldChg>
      <pc:sldChg chg="modSp">
        <pc:chgData name="Davina Szilvasy" userId="59fb472d-eed4-4f11-9686-c2c8db02a2cd" providerId="ADAL" clId="{30A71A22-E4CD-4858-B5A6-F64756B75F96}" dt="2018-12-11T14:36:44.921" v="107" actId="404"/>
        <pc:sldMkLst>
          <pc:docMk/>
          <pc:sldMk cId="274266486" sldId="399"/>
        </pc:sldMkLst>
        <pc:spChg chg="mod">
          <ac:chgData name="Davina Szilvasy" userId="59fb472d-eed4-4f11-9686-c2c8db02a2cd" providerId="ADAL" clId="{30A71A22-E4CD-4858-B5A6-F64756B75F96}" dt="2018-12-11T14:36:44.921" v="107" actId="404"/>
          <ac:spMkLst>
            <pc:docMk/>
            <pc:sldMk cId="274266486" sldId="399"/>
            <ac:spMk id="19" creationId="{5252A847-DE45-4FA3-A1F8-EEBEB845FF8E}"/>
          </ac:spMkLst>
        </pc:spChg>
      </pc:sldChg>
      <pc:sldChg chg="modSp">
        <pc:chgData name="Davina Szilvasy" userId="59fb472d-eed4-4f11-9686-c2c8db02a2cd" providerId="ADAL" clId="{30A71A22-E4CD-4858-B5A6-F64756B75F96}" dt="2018-12-11T14:37:05.686" v="109" actId="404"/>
        <pc:sldMkLst>
          <pc:docMk/>
          <pc:sldMk cId="2793557255" sldId="400"/>
        </pc:sldMkLst>
        <pc:spChg chg="mod">
          <ac:chgData name="Davina Szilvasy" userId="59fb472d-eed4-4f11-9686-c2c8db02a2cd" providerId="ADAL" clId="{30A71A22-E4CD-4858-B5A6-F64756B75F96}" dt="2018-12-11T14:03:29.489" v="54" actId="208"/>
          <ac:spMkLst>
            <pc:docMk/>
            <pc:sldMk cId="2793557255" sldId="400"/>
            <ac:spMk id="7" creationId="{67DEAAB1-70E0-4906-AF48-D764CE1C9D48}"/>
          </ac:spMkLst>
        </pc:spChg>
        <pc:spChg chg="mod">
          <ac:chgData name="Davina Szilvasy" userId="59fb472d-eed4-4f11-9686-c2c8db02a2cd" providerId="ADAL" clId="{30A71A22-E4CD-4858-B5A6-F64756B75F96}" dt="2018-12-11T14:03:29.489" v="54" actId="208"/>
          <ac:spMkLst>
            <pc:docMk/>
            <pc:sldMk cId="2793557255" sldId="400"/>
            <ac:spMk id="8" creationId="{C1891D66-DF30-47F8-9655-FB928508168C}"/>
          </ac:spMkLst>
        </pc:spChg>
        <pc:spChg chg="mod">
          <ac:chgData name="Davina Szilvasy" userId="59fb472d-eed4-4f11-9686-c2c8db02a2cd" providerId="ADAL" clId="{30A71A22-E4CD-4858-B5A6-F64756B75F96}" dt="2018-12-11T14:03:50.628" v="56" actId="208"/>
          <ac:spMkLst>
            <pc:docMk/>
            <pc:sldMk cId="2793557255" sldId="400"/>
            <ac:spMk id="10" creationId="{41D6FE2C-CAC8-45E3-81F9-15F76BB6A835}"/>
          </ac:spMkLst>
        </pc:spChg>
        <pc:spChg chg="mod">
          <ac:chgData name="Davina Szilvasy" userId="59fb472d-eed4-4f11-9686-c2c8db02a2cd" providerId="ADAL" clId="{30A71A22-E4CD-4858-B5A6-F64756B75F96}" dt="2018-12-11T14:03:50.628" v="56" actId="208"/>
          <ac:spMkLst>
            <pc:docMk/>
            <pc:sldMk cId="2793557255" sldId="400"/>
            <ac:spMk id="11" creationId="{06F09902-7835-4F70-A95A-CE5982BF856E}"/>
          </ac:spMkLst>
        </pc:spChg>
        <pc:spChg chg="mod">
          <ac:chgData name="Davina Szilvasy" userId="59fb472d-eed4-4f11-9686-c2c8db02a2cd" providerId="ADAL" clId="{30A71A22-E4CD-4858-B5A6-F64756B75F96}" dt="2018-12-11T14:37:05.686" v="109" actId="404"/>
          <ac:spMkLst>
            <pc:docMk/>
            <pc:sldMk cId="2793557255" sldId="400"/>
            <ac:spMk id="19" creationId="{5252A847-DE45-4FA3-A1F8-EEBEB845FF8E}"/>
          </ac:spMkLst>
        </pc:spChg>
        <pc:grpChg chg="ord">
          <ac:chgData name="Davina Szilvasy" userId="59fb472d-eed4-4f11-9686-c2c8db02a2cd" providerId="ADAL" clId="{30A71A22-E4CD-4858-B5A6-F64756B75F96}" dt="2018-12-11T14:03:53.872" v="57" actId="171"/>
          <ac:grpSpMkLst>
            <pc:docMk/>
            <pc:sldMk cId="2793557255" sldId="400"/>
            <ac:grpSpMk id="3" creationId="{64332C0D-122A-485D-959F-63D47F4350BE}"/>
          </ac:grpSpMkLst>
        </pc:grpChg>
        <pc:graphicFrameChg chg="ord">
          <ac:chgData name="Davina Szilvasy" userId="59fb472d-eed4-4f11-9686-c2c8db02a2cd" providerId="ADAL" clId="{30A71A22-E4CD-4858-B5A6-F64756B75F96}" dt="2018-12-11T14:03:26.797" v="53" actId="171"/>
          <ac:graphicFrameMkLst>
            <pc:docMk/>
            <pc:sldMk cId="2793557255" sldId="400"/>
            <ac:graphicFrameMk id="12" creationId="{817F64D1-9F4D-4622-9FB0-A336661C25F9}"/>
          </ac:graphicFrameMkLst>
        </pc:graphicFrameChg>
        <pc:graphicFrameChg chg="ord modGraphic">
          <ac:chgData name="Davina Szilvasy" userId="59fb472d-eed4-4f11-9686-c2c8db02a2cd" providerId="ADAL" clId="{30A71A22-E4CD-4858-B5A6-F64756B75F96}" dt="2018-12-11T14:03:43.318" v="55" actId="171"/>
          <ac:graphicFrameMkLst>
            <pc:docMk/>
            <pc:sldMk cId="2793557255" sldId="400"/>
            <ac:graphicFrameMk id="13" creationId="{051E01B3-549C-45D1-A177-997D43957C62}"/>
          </ac:graphicFrameMkLst>
        </pc:graphicFrameChg>
      </pc:sldChg>
      <pc:sldChg chg="modSp">
        <pc:chgData name="Davina Szilvasy" userId="59fb472d-eed4-4f11-9686-c2c8db02a2cd" providerId="ADAL" clId="{30A71A22-E4CD-4858-B5A6-F64756B75F96}" dt="2018-12-11T14:37:18.339" v="111" actId="404"/>
        <pc:sldMkLst>
          <pc:docMk/>
          <pc:sldMk cId="4138617383" sldId="401"/>
        </pc:sldMkLst>
        <pc:spChg chg="mod">
          <ac:chgData name="Davina Szilvasy" userId="59fb472d-eed4-4f11-9686-c2c8db02a2cd" providerId="ADAL" clId="{30A71A22-E4CD-4858-B5A6-F64756B75F96}" dt="2018-12-11T14:37:18.339" v="111" actId="404"/>
          <ac:spMkLst>
            <pc:docMk/>
            <pc:sldMk cId="4138617383" sldId="401"/>
            <ac:spMk id="19" creationId="{5252A847-DE45-4FA3-A1F8-EEBEB845FF8E}"/>
          </ac:spMkLst>
        </pc:spChg>
        <pc:graphicFrameChg chg="mod modGraphic">
          <ac:chgData name="Davina Szilvasy" userId="59fb472d-eed4-4f11-9686-c2c8db02a2cd" providerId="ADAL" clId="{30A71A22-E4CD-4858-B5A6-F64756B75F96}" dt="2018-12-11T14:04:42.136" v="66" actId="572"/>
          <ac:graphicFrameMkLst>
            <pc:docMk/>
            <pc:sldMk cId="4138617383" sldId="401"/>
            <ac:graphicFrameMk id="6" creationId="{F5F37125-8F4C-4934-8A23-6B540DA2D19F}"/>
          </ac:graphicFrameMkLst>
        </pc:graphicFrameChg>
      </pc:sldChg>
      <pc:sldChg chg="modSp">
        <pc:chgData name="Davina Szilvasy" userId="59fb472d-eed4-4f11-9686-c2c8db02a2cd" providerId="ADAL" clId="{30A71A22-E4CD-4858-B5A6-F64756B75F96}" dt="2018-12-11T14:36:53.179" v="108" actId="404"/>
        <pc:sldMkLst>
          <pc:docMk/>
          <pc:sldMk cId="1120361950" sldId="402"/>
        </pc:sldMkLst>
        <pc:spChg chg="mod">
          <ac:chgData name="Davina Szilvasy" userId="59fb472d-eed4-4f11-9686-c2c8db02a2cd" providerId="ADAL" clId="{30A71A22-E4CD-4858-B5A6-F64756B75F96}" dt="2018-12-11T14:36:53.179" v="108" actId="404"/>
          <ac:spMkLst>
            <pc:docMk/>
            <pc:sldMk cId="1120361950" sldId="402"/>
            <ac:spMk id="19" creationId="{5252A847-DE45-4FA3-A1F8-EEBEB845FF8E}"/>
          </ac:spMkLst>
        </pc:spChg>
      </pc:sldChg>
      <pc:sldChg chg="modSp">
        <pc:chgData name="Davina Szilvasy" userId="59fb472d-eed4-4f11-9686-c2c8db02a2cd" providerId="ADAL" clId="{30A71A22-E4CD-4858-B5A6-F64756B75F96}" dt="2018-12-11T14:37:46.023" v="113" actId="404"/>
        <pc:sldMkLst>
          <pc:docMk/>
          <pc:sldMk cId="1822670737" sldId="403"/>
        </pc:sldMkLst>
        <pc:spChg chg="mod ord">
          <ac:chgData name="Davina Szilvasy" userId="59fb472d-eed4-4f11-9686-c2c8db02a2cd" providerId="ADAL" clId="{30A71A22-E4CD-4858-B5A6-F64756B75F96}" dt="2018-12-11T14:02:23.002" v="46" actId="171"/>
          <ac:spMkLst>
            <pc:docMk/>
            <pc:sldMk cId="1822670737" sldId="403"/>
            <ac:spMk id="7" creationId="{885819DF-F353-4EA3-A551-BA64FF01D100}"/>
          </ac:spMkLst>
        </pc:spChg>
        <pc:spChg chg="mod">
          <ac:chgData name="Davina Szilvasy" userId="59fb472d-eed4-4f11-9686-c2c8db02a2cd" providerId="ADAL" clId="{30A71A22-E4CD-4858-B5A6-F64756B75F96}" dt="2018-12-11T14:37:46.023" v="113" actId="404"/>
          <ac:spMkLst>
            <pc:docMk/>
            <pc:sldMk cId="1822670737" sldId="403"/>
            <ac:spMk id="19" creationId="{5252A847-DE45-4FA3-A1F8-EEBEB845FF8E}"/>
          </ac:spMkLst>
        </pc:spChg>
      </pc:sldChg>
      <pc:sldChg chg="modSp">
        <pc:chgData name="Davina Szilvasy" userId="59fb472d-eed4-4f11-9686-c2c8db02a2cd" providerId="ADAL" clId="{30A71A22-E4CD-4858-B5A6-F64756B75F96}" dt="2018-12-11T14:37:55.741" v="115" actId="404"/>
        <pc:sldMkLst>
          <pc:docMk/>
          <pc:sldMk cId="1124050007" sldId="404"/>
        </pc:sldMkLst>
        <pc:spChg chg="mod">
          <ac:chgData name="Davina Szilvasy" userId="59fb472d-eed4-4f11-9686-c2c8db02a2cd" providerId="ADAL" clId="{30A71A22-E4CD-4858-B5A6-F64756B75F96}" dt="2018-12-11T14:37:55.741" v="115" actId="404"/>
          <ac:spMkLst>
            <pc:docMk/>
            <pc:sldMk cId="1124050007" sldId="404"/>
            <ac:spMk id="19" creationId="{5252A847-DE45-4FA3-A1F8-EEBEB845FF8E}"/>
          </ac:spMkLst>
        </pc:spChg>
        <pc:graphicFrameChg chg="modGraphic">
          <ac:chgData name="Davina Szilvasy" userId="59fb472d-eed4-4f11-9686-c2c8db02a2cd" providerId="ADAL" clId="{30A71A22-E4CD-4858-B5A6-F64756B75F96}" dt="2018-12-11T14:06:15.799" v="80" actId="207"/>
          <ac:graphicFrameMkLst>
            <pc:docMk/>
            <pc:sldMk cId="1124050007" sldId="404"/>
            <ac:graphicFrameMk id="6" creationId="{3D0D5FAF-A2F6-4674-82D1-A47F9F8143B9}"/>
          </ac:graphicFrameMkLst>
        </pc:graphicFrameChg>
      </pc:sldChg>
      <pc:sldChg chg="modSp">
        <pc:chgData name="Davina Szilvasy" userId="59fb472d-eed4-4f11-9686-c2c8db02a2cd" providerId="ADAL" clId="{30A71A22-E4CD-4858-B5A6-F64756B75F96}" dt="2018-12-11T14:38:07.847" v="117" actId="404"/>
        <pc:sldMkLst>
          <pc:docMk/>
          <pc:sldMk cId="4262548701" sldId="405"/>
        </pc:sldMkLst>
        <pc:spChg chg="mod">
          <ac:chgData name="Davina Szilvasy" userId="59fb472d-eed4-4f11-9686-c2c8db02a2cd" providerId="ADAL" clId="{30A71A22-E4CD-4858-B5A6-F64756B75F96}" dt="2018-12-11T14:38:07.847" v="117" actId="404"/>
          <ac:spMkLst>
            <pc:docMk/>
            <pc:sldMk cId="4262548701" sldId="405"/>
            <ac:spMk id="19" creationId="{5252A847-DE45-4FA3-A1F8-EEBEB845FF8E}"/>
          </ac:spMkLst>
        </pc:spChg>
      </pc:sldChg>
      <pc:sldChg chg="modSp">
        <pc:chgData name="Davina Szilvasy" userId="59fb472d-eed4-4f11-9686-c2c8db02a2cd" providerId="ADAL" clId="{30A71A22-E4CD-4858-B5A6-F64756B75F96}" dt="2018-12-11T14:38:13.010" v="118" actId="404"/>
        <pc:sldMkLst>
          <pc:docMk/>
          <pc:sldMk cId="3036350250" sldId="406"/>
        </pc:sldMkLst>
        <pc:spChg chg="mod">
          <ac:chgData name="Davina Szilvasy" userId="59fb472d-eed4-4f11-9686-c2c8db02a2cd" providerId="ADAL" clId="{30A71A22-E4CD-4858-B5A6-F64756B75F96}" dt="2018-12-11T14:38:13.010" v="118" actId="404"/>
          <ac:spMkLst>
            <pc:docMk/>
            <pc:sldMk cId="3036350250" sldId="406"/>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04/12/2019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04/12/2019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04/12/2019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04/12/2019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lassroomsecrets.co.uk/recognising-a-sentence-year-1-conjunctions-free-resource-pack" TargetMode="External"/><Relationship Id="rId3" Type="http://schemas.openxmlformats.org/officeDocument/2006/relationships/hyperlink" Target="https://classroomsecrets.co.uk/content-domain-filter/?fwp_contentdomain=1G3.3" TargetMode="External"/><Relationship Id="rId7" Type="http://schemas.openxmlformats.org/officeDocument/2006/relationships/hyperlink" Target="https://classroomsecrets.co.uk/search/?fwp_topic=gps-scheme-of-work"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1G6" TargetMode="External"/><Relationship Id="rId5" Type="http://schemas.openxmlformats.org/officeDocument/2006/relationships/hyperlink" Target="https://classroomsecrets.co.uk/objectives-filter/?fwp_objective=58b010ef4d7a6ad73f5698188e228657" TargetMode="External"/><Relationship Id="rId4" Type="http://schemas.openxmlformats.org/officeDocument/2006/relationships/hyperlink" Target="https://classroomsecrets.co.uk/content-domain-filter/?fwp_contentdomain=1G3.1"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Spring Block 1 – Conjunctions – Recognising a Sentence</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lvl="0" fontAlgn="base">
              <a:spcAft>
                <a:spcPts val="0"/>
              </a:spcAft>
              <a:defRPr/>
            </a:pPr>
            <a:r>
              <a:rPr lang="en-GB" sz="1200" b="1" dirty="0">
                <a:solidFill>
                  <a:schemeClr val="tx1"/>
                </a:solidFill>
                <a:latin typeface="Century Gothic" panose="020B0502020202020204" pitchFamily="34" charset="0"/>
              </a:rPr>
              <a:t>English Year 1: </a:t>
            </a:r>
            <a:r>
              <a:rPr lang="en-US" sz="1200" b="1" dirty="0">
                <a:solidFill>
                  <a:prstClr val="black"/>
                </a:solidFill>
                <a:latin typeface="Century Gothic" panose="020B0502020202020204" pitchFamily="34" charset="0"/>
              </a:rPr>
              <a:t>(1G3.3) </a:t>
            </a:r>
            <a:r>
              <a:rPr lang="en-US" sz="1200" b="1" dirty="0">
                <a:solidFill>
                  <a:prstClr val="black"/>
                </a:solidFill>
                <a:latin typeface="Century Gothic" panose="020B0502020202020204" pitchFamily="34" charset="0"/>
                <a:hlinkClick r:id="rId3"/>
              </a:rPr>
              <a:t>Joining words and joining clauses using ‘and’</a:t>
            </a:r>
            <a:endParaRPr lang="en-US" sz="1200" b="1" dirty="0">
              <a:solidFill>
                <a:prstClr val="black"/>
              </a:solidFill>
              <a:latin typeface="Century Gothic" panose="020B0502020202020204" pitchFamily="34" charset="0"/>
            </a:endParaRPr>
          </a:p>
          <a:p>
            <a:pPr lvl="0" fontAlgn="base">
              <a:spcAft>
                <a:spcPts val="0"/>
              </a:spcAft>
              <a:defRPr/>
            </a:pPr>
            <a:r>
              <a:rPr lang="en-GB" sz="1200" b="1" dirty="0">
                <a:solidFill>
                  <a:schemeClr val="tx1"/>
                </a:solidFill>
                <a:latin typeface="Century Gothic" panose="020B0502020202020204" pitchFamily="34" charset="0"/>
              </a:rPr>
              <a:t>English Year 1:</a:t>
            </a:r>
            <a:r>
              <a:rPr lang="en-US" sz="1200" b="1" dirty="0">
                <a:solidFill>
                  <a:prstClr val="black"/>
                </a:solidFill>
                <a:latin typeface="Century Gothic" panose="020B0502020202020204" pitchFamily="34" charset="0"/>
              </a:rPr>
              <a:t>(1G3.1) </a:t>
            </a:r>
            <a:r>
              <a:rPr lang="en-US" sz="1200" b="1" dirty="0">
                <a:solidFill>
                  <a:prstClr val="black"/>
                </a:solidFill>
                <a:latin typeface="Century Gothic" panose="020B0502020202020204" pitchFamily="34" charset="0"/>
                <a:hlinkClick r:id="rId4"/>
              </a:rPr>
              <a:t>How words can combine to make sentences</a:t>
            </a:r>
            <a:endParaRPr lang="en-US" sz="1200" b="1" dirty="0">
              <a:solidFill>
                <a:prstClr val="black"/>
              </a:solidFill>
              <a:latin typeface="Century Gothic" panose="020B0502020202020204" pitchFamily="34" charset="0"/>
            </a:endParaRPr>
          </a:p>
          <a:p>
            <a:pPr lvl="0" fontAlgn="base">
              <a:spcAft>
                <a:spcPts val="0"/>
              </a:spcAft>
              <a:buClr>
                <a:prstClr val="black"/>
              </a:buClr>
              <a:defRPr/>
            </a:pPr>
            <a:r>
              <a:rPr lang="en-US" sz="1200" b="1" dirty="0">
                <a:solidFill>
                  <a:prstClr val="black"/>
                </a:solidFill>
                <a:latin typeface="Century Gothic" panose="020B0502020202020204" pitchFamily="34" charset="0"/>
              </a:rPr>
              <a:t>Terminology for pupils:</a:t>
            </a:r>
            <a:endParaRPr lang="en-US" sz="1200" b="1" dirty="0">
              <a:solidFill>
                <a:prstClr val="black"/>
              </a:solidFill>
              <a:latin typeface="Century Gothic" panose="020B0502020202020204" pitchFamily="34" charset="0"/>
              <a:hlinkClick r:id="rId5"/>
            </a:endParaRPr>
          </a:p>
          <a:p>
            <a:pPr marL="628650" lvl="1" indent="-171450" fontAlgn="base">
              <a:spcAft>
                <a:spcPts val="0"/>
              </a:spcAft>
              <a:buFont typeface="Arial" panose="020B0604020202020204" pitchFamily="34" charset="0"/>
              <a:buChar char="•"/>
              <a:defRPr/>
            </a:pPr>
            <a:r>
              <a:rPr lang="en-GB" sz="1200" b="1" dirty="0">
                <a:solidFill>
                  <a:prstClr val="black"/>
                </a:solidFill>
                <a:latin typeface="Century Gothic" panose="020B0502020202020204" pitchFamily="34" charset="0"/>
              </a:rPr>
              <a:t>English: (1G6) </a:t>
            </a:r>
            <a:r>
              <a:rPr lang="en-GB" sz="1200" b="1" dirty="0">
                <a:solidFill>
                  <a:prstClr val="black"/>
                </a:solidFill>
                <a:latin typeface="Century Gothic" panose="020B0502020202020204" pitchFamily="34" charset="0"/>
                <a:hlinkClick r:id="rId6"/>
              </a:rPr>
              <a:t>word</a:t>
            </a:r>
            <a:endParaRPr lang="en-GB" sz="1200" b="1" dirty="0">
              <a:solidFill>
                <a:prstClr val="black"/>
              </a:solidFill>
              <a:latin typeface="Century Gothic" panose="020B0502020202020204" pitchFamily="34" charset="0"/>
            </a:endParaRPr>
          </a:p>
          <a:p>
            <a:pPr marL="628650" lvl="1" indent="-171450" fontAlgn="base">
              <a:spcAft>
                <a:spcPts val="0"/>
              </a:spcAft>
              <a:buFont typeface="Arial" panose="020B0604020202020204" pitchFamily="34" charset="0"/>
              <a:buChar char="•"/>
              <a:defRPr/>
            </a:pPr>
            <a:r>
              <a:rPr lang="en-GB" sz="1200" b="1" dirty="0">
                <a:solidFill>
                  <a:prstClr val="black"/>
                </a:solidFill>
                <a:latin typeface="Century Gothic" panose="020B0502020202020204" pitchFamily="34" charset="0"/>
              </a:rPr>
              <a:t>English: (1G3.1) </a:t>
            </a:r>
            <a:r>
              <a:rPr lang="en-GB" sz="1200" b="1" dirty="0">
                <a:solidFill>
                  <a:prstClr val="black"/>
                </a:solidFill>
                <a:latin typeface="Century Gothic" panose="020B0502020202020204" pitchFamily="34" charset="0"/>
                <a:hlinkClick r:id="rId4"/>
              </a:rPr>
              <a:t>sentence</a:t>
            </a: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7"/>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8"/>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set of words which go together to make a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2" name="Group 1">
            <a:extLst>
              <a:ext uri="{FF2B5EF4-FFF2-40B4-BE49-F238E27FC236}">
                <a16:creationId xmlns:a16="http://schemas.microsoft.com/office/drawing/2014/main" id="{575CC711-36D1-4F39-88B4-10BA38D4CE1D}"/>
              </a:ext>
            </a:extLst>
          </p:cNvPr>
          <p:cNvGrpSpPr/>
          <p:nvPr/>
        </p:nvGrpSpPr>
        <p:grpSpPr>
          <a:xfrm>
            <a:off x="1363110" y="2074895"/>
            <a:ext cx="2169210" cy="2809959"/>
            <a:chOff x="1563135" y="2074895"/>
            <a:chExt cx="2169210" cy="2809959"/>
          </a:xfrm>
          <a:solidFill>
            <a:schemeClr val="bg1"/>
          </a:solidFill>
        </p:grpSpPr>
        <p:sp>
          <p:nvSpPr>
            <p:cNvPr id="7" name="Rectangle: Rounded Corners 7">
              <a:extLst>
                <a:ext uri="{FF2B5EF4-FFF2-40B4-BE49-F238E27FC236}">
                  <a16:creationId xmlns:a16="http://schemas.microsoft.com/office/drawing/2014/main" id="{67DEAAB1-70E0-4906-AF48-D764CE1C9D48}"/>
                </a:ext>
              </a:extLst>
            </p:cNvPr>
            <p:cNvSpPr/>
            <p:nvPr/>
          </p:nvSpPr>
          <p:spPr>
            <a:xfrm>
              <a:off x="1563135" y="2074895"/>
              <a:ext cx="2169210" cy="2033634"/>
            </a:xfrm>
            <a:prstGeom prst="roundRect">
              <a:avLst/>
            </a:prstGeom>
            <a:grp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nchorCtr="0"/>
            <a:lstStyle/>
            <a:p>
              <a:endParaRPr lang="en-GB" sz="1400" b="1"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C1891D66-DF30-47F8-9655-FB928508168C}"/>
                </a:ext>
              </a:extLst>
            </p:cNvPr>
            <p:cNvSpPr/>
            <p:nvPr/>
          </p:nvSpPr>
          <p:spPr>
            <a:xfrm>
              <a:off x="2364703" y="4330485"/>
              <a:ext cx="566075" cy="554369"/>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grpSp>
      <p:grpSp>
        <p:nvGrpSpPr>
          <p:cNvPr id="3" name="Group 2">
            <a:extLst>
              <a:ext uri="{FF2B5EF4-FFF2-40B4-BE49-F238E27FC236}">
                <a16:creationId xmlns:a16="http://schemas.microsoft.com/office/drawing/2014/main" id="{64332C0D-122A-485D-959F-63D47F4350BE}"/>
              </a:ext>
            </a:extLst>
          </p:cNvPr>
          <p:cNvGrpSpPr/>
          <p:nvPr/>
        </p:nvGrpSpPr>
        <p:grpSpPr>
          <a:xfrm>
            <a:off x="5504938" y="2039991"/>
            <a:ext cx="2169210" cy="2778018"/>
            <a:chOff x="5219188" y="2039991"/>
            <a:chExt cx="2169210" cy="2778018"/>
          </a:xfrm>
          <a:solidFill>
            <a:schemeClr val="bg1"/>
          </a:solidFill>
        </p:grpSpPr>
        <p:sp>
          <p:nvSpPr>
            <p:cNvPr id="10" name="Rectangle: Rounded Corners 7">
              <a:extLst>
                <a:ext uri="{FF2B5EF4-FFF2-40B4-BE49-F238E27FC236}">
                  <a16:creationId xmlns:a16="http://schemas.microsoft.com/office/drawing/2014/main" id="{41D6FE2C-CAC8-45E3-81F9-15F76BB6A835}"/>
                </a:ext>
              </a:extLst>
            </p:cNvPr>
            <p:cNvSpPr/>
            <p:nvPr/>
          </p:nvSpPr>
          <p:spPr>
            <a:xfrm>
              <a:off x="5219188" y="2039991"/>
              <a:ext cx="2169210" cy="2033634"/>
            </a:xfrm>
            <a:prstGeom prst="roundRect">
              <a:avLst/>
            </a:prstGeom>
            <a:grp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nchorCtr="0"/>
            <a:lstStyle/>
            <a:p>
              <a:endParaRPr lang="en-GB" b="1" dirty="0">
                <a:solidFill>
                  <a:schemeClr val="tx1"/>
                </a:solidFill>
                <a:latin typeface="Century Gothic" panose="020B0502020202020204" pitchFamily="34" charset="0"/>
              </a:endParaRPr>
            </a:p>
          </p:txBody>
        </p:sp>
        <p:sp>
          <p:nvSpPr>
            <p:cNvPr id="11" name="Rectangle 10">
              <a:extLst>
                <a:ext uri="{FF2B5EF4-FFF2-40B4-BE49-F238E27FC236}">
                  <a16:creationId xmlns:a16="http://schemas.microsoft.com/office/drawing/2014/main" id="{06F09902-7835-4F70-A95A-CE5982BF856E}"/>
                </a:ext>
              </a:extLst>
            </p:cNvPr>
            <p:cNvSpPr/>
            <p:nvPr/>
          </p:nvSpPr>
          <p:spPr>
            <a:xfrm>
              <a:off x="6020756" y="4263640"/>
              <a:ext cx="566075" cy="554369"/>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grpSp>
      <p:graphicFrame>
        <p:nvGraphicFramePr>
          <p:cNvPr id="12" name="Table 11">
            <a:extLst>
              <a:ext uri="{FF2B5EF4-FFF2-40B4-BE49-F238E27FC236}">
                <a16:creationId xmlns:a16="http://schemas.microsoft.com/office/drawing/2014/main" id="{817F64D1-9F4D-4622-9FB0-A336661C25F9}"/>
              </a:ext>
            </a:extLst>
          </p:cNvPr>
          <p:cNvGraphicFramePr>
            <a:graphicFrameLocks noGrp="1"/>
          </p:cNvGraphicFramePr>
          <p:nvPr>
            <p:extLst>
              <p:ext uri="{D42A27DB-BD31-4B8C-83A1-F6EECF244321}">
                <p14:modId xmlns:p14="http://schemas.microsoft.com/office/powerpoint/2010/main" val="346097424"/>
              </p:ext>
            </p:extLst>
          </p:nvPr>
        </p:nvGraphicFramePr>
        <p:xfrm>
          <a:off x="1359520" y="2152272"/>
          <a:ext cx="2169210" cy="1830270"/>
        </p:xfrm>
        <a:graphic>
          <a:graphicData uri="http://schemas.openxmlformats.org/drawingml/2006/table">
            <a:tbl>
              <a:tblPr firstRow="1" bandRow="1">
                <a:tableStyleId>{5940675A-B579-460E-94D1-54222C63F5DA}</a:tableStyleId>
              </a:tblPr>
              <a:tblGrid>
                <a:gridCol w="1084605">
                  <a:extLst>
                    <a:ext uri="{9D8B030D-6E8A-4147-A177-3AD203B41FA5}">
                      <a16:colId xmlns:a16="http://schemas.microsoft.com/office/drawing/2014/main" val="2422170569"/>
                    </a:ext>
                  </a:extLst>
                </a:gridCol>
                <a:gridCol w="1084605">
                  <a:extLst>
                    <a:ext uri="{9D8B030D-6E8A-4147-A177-3AD203B41FA5}">
                      <a16:colId xmlns:a16="http://schemas.microsoft.com/office/drawing/2014/main" val="3567987004"/>
                    </a:ext>
                  </a:extLst>
                </a:gridCol>
              </a:tblGrid>
              <a:tr h="610090">
                <a:tc>
                  <a:txBody>
                    <a:bodyPr/>
                    <a:lstStyle/>
                    <a:p>
                      <a:pPr algn="ctr"/>
                      <a:r>
                        <a:rPr lang="en-US" sz="1800" b="1" dirty="0">
                          <a:solidFill>
                            <a:schemeClr val="tx1"/>
                          </a:solidFill>
                          <a:latin typeface="Century Gothic" panose="020B0502020202020204" pitchFamily="34" charset="0"/>
                        </a:rPr>
                        <a:t>bell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b="1" dirty="0">
                          <a:solidFill>
                            <a:schemeClr val="tx1"/>
                          </a:solidFill>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37691398"/>
                  </a:ext>
                </a:extLst>
              </a:tr>
              <a:tr h="610090">
                <a:tc>
                  <a:txBody>
                    <a:bodyPr/>
                    <a:lstStyle/>
                    <a:p>
                      <a:pPr algn="ctr"/>
                      <a:r>
                        <a:rPr lang="en-US" sz="1800" b="1" dirty="0">
                          <a:solidFill>
                            <a:schemeClr val="tx1"/>
                          </a:solidFill>
                          <a:latin typeface="Century Gothic" panose="020B0502020202020204" pitchFamily="34" charset="0"/>
                        </a:rPr>
                        <a:t>school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b="1" dirty="0">
                          <a:solidFill>
                            <a:schemeClr val="tx1"/>
                          </a:solidFill>
                          <a:latin typeface="Century Gothic" panose="020B0502020202020204" pitchFamily="34" charset="0"/>
                        </a:rPr>
                        <a:t>boy</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19875471"/>
                  </a:ext>
                </a:extLst>
              </a:tr>
              <a:tr h="610090">
                <a:tc>
                  <a:txBody>
                    <a:bodyPr/>
                    <a:lstStyle/>
                    <a:p>
                      <a:pPr algn="ctr"/>
                      <a:r>
                        <a:rPr lang="en-US" sz="1800" b="1" dirty="0">
                          <a:solidFill>
                            <a:schemeClr val="tx1"/>
                          </a:solidFill>
                          <a:latin typeface="Century Gothic" panose="020B0502020202020204" pitchFamily="34" charset="0"/>
                        </a:rPr>
                        <a:t>grabs</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b="1" dirty="0">
                          <a:solidFill>
                            <a:schemeClr val="tx1"/>
                          </a:solidFill>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50096"/>
                  </a:ext>
                </a:extLst>
              </a:tr>
            </a:tbl>
          </a:graphicData>
        </a:graphic>
      </p:graphicFrame>
      <p:graphicFrame>
        <p:nvGraphicFramePr>
          <p:cNvPr id="13" name="Table 12">
            <a:extLst>
              <a:ext uri="{FF2B5EF4-FFF2-40B4-BE49-F238E27FC236}">
                <a16:creationId xmlns:a16="http://schemas.microsoft.com/office/drawing/2014/main" id="{051E01B3-549C-45D1-A177-997D43957C62}"/>
              </a:ext>
            </a:extLst>
          </p:cNvPr>
          <p:cNvGraphicFramePr>
            <a:graphicFrameLocks noGrp="1"/>
          </p:cNvGraphicFramePr>
          <p:nvPr/>
        </p:nvGraphicFramePr>
        <p:xfrm>
          <a:off x="5498393" y="2117367"/>
          <a:ext cx="2169210" cy="1830270"/>
        </p:xfrm>
        <a:graphic>
          <a:graphicData uri="http://schemas.openxmlformats.org/drawingml/2006/table">
            <a:tbl>
              <a:tblPr firstRow="1" bandRow="1">
                <a:tableStyleId>{5940675A-B579-460E-94D1-54222C63F5DA}</a:tableStyleId>
              </a:tblPr>
              <a:tblGrid>
                <a:gridCol w="1084605">
                  <a:extLst>
                    <a:ext uri="{9D8B030D-6E8A-4147-A177-3AD203B41FA5}">
                      <a16:colId xmlns:a16="http://schemas.microsoft.com/office/drawing/2014/main" val="2422170569"/>
                    </a:ext>
                  </a:extLst>
                </a:gridCol>
                <a:gridCol w="1084605">
                  <a:extLst>
                    <a:ext uri="{9D8B030D-6E8A-4147-A177-3AD203B41FA5}">
                      <a16:colId xmlns:a16="http://schemas.microsoft.com/office/drawing/2014/main" val="3567987004"/>
                    </a:ext>
                  </a:extLst>
                </a:gridCol>
              </a:tblGrid>
              <a:tr h="610090">
                <a:tc>
                  <a:txBody>
                    <a:bodyPr/>
                    <a:lstStyle/>
                    <a:p>
                      <a:pPr algn="ctr"/>
                      <a:r>
                        <a:rPr lang="en-US" sz="2000" b="1" dirty="0">
                          <a:latin typeface="Century Gothic" panose="020B0502020202020204" pitchFamily="34" charset="0"/>
                        </a:rPr>
                        <a:t>bell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37691398"/>
                  </a:ext>
                </a:extLst>
              </a:tr>
              <a:tr h="610090">
                <a:tc>
                  <a:txBody>
                    <a:bodyPr/>
                    <a:lstStyle/>
                    <a:p>
                      <a:pPr algn="ctr"/>
                      <a:r>
                        <a:rPr lang="en-US" sz="2000" b="1" dirty="0">
                          <a:latin typeface="Century Gothic" panose="020B0502020202020204" pitchFamily="34" charset="0"/>
                        </a:rPr>
                        <a:t>school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latin typeface="Century Gothic" panose="020B0502020202020204" pitchFamily="34" charset="0"/>
                        </a:rPr>
                        <a:t>boy</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19875471"/>
                  </a:ext>
                </a:extLst>
              </a:tr>
              <a:tr h="610090">
                <a:tc>
                  <a:txBody>
                    <a:bodyPr/>
                    <a:lstStyle/>
                    <a:p>
                      <a:pPr algn="ctr"/>
                      <a:r>
                        <a:rPr lang="en-US" sz="2000" b="1" dirty="0">
                          <a:latin typeface="Century Gothic" panose="020B0502020202020204" pitchFamily="34" charset="0"/>
                        </a:rPr>
                        <a:t>eats</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50096"/>
                  </a:ext>
                </a:extLst>
              </a:tr>
            </a:tbl>
          </a:graphicData>
        </a:graphic>
      </p:graphicFrame>
    </p:spTree>
    <p:extLst>
      <p:ext uri="{BB962C8B-B14F-4D97-AF65-F5344CB8AC3E}">
        <p14:creationId xmlns:p14="http://schemas.microsoft.com/office/powerpoint/2010/main" val="112036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set of words which go together to make a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boy grabs the school bell.		</a:t>
            </a:r>
            <a:r>
              <a:rPr lang="en-GB" sz="2000" b="1" dirty="0">
                <a:solidFill>
                  <a:schemeClr val="bg1">
                    <a:lumMod val="50000"/>
                  </a:schemeClr>
                </a:solidFill>
                <a:latin typeface="Century Gothic" panose="020B0502020202020204" pitchFamily="34" charset="0"/>
              </a:rPr>
              <a:t>The boy eats the school bell.</a:t>
            </a:r>
          </a:p>
        </p:txBody>
      </p:sp>
      <p:grpSp>
        <p:nvGrpSpPr>
          <p:cNvPr id="2" name="Group 1">
            <a:extLst>
              <a:ext uri="{FF2B5EF4-FFF2-40B4-BE49-F238E27FC236}">
                <a16:creationId xmlns:a16="http://schemas.microsoft.com/office/drawing/2014/main" id="{575CC711-36D1-4F39-88B4-10BA38D4CE1D}"/>
              </a:ext>
            </a:extLst>
          </p:cNvPr>
          <p:cNvGrpSpPr/>
          <p:nvPr/>
        </p:nvGrpSpPr>
        <p:grpSpPr>
          <a:xfrm>
            <a:off x="1363110" y="2074895"/>
            <a:ext cx="2169210" cy="2809959"/>
            <a:chOff x="1563135" y="2074895"/>
            <a:chExt cx="2169210" cy="2809959"/>
          </a:xfrm>
          <a:solidFill>
            <a:schemeClr val="bg1"/>
          </a:solidFill>
        </p:grpSpPr>
        <p:sp>
          <p:nvSpPr>
            <p:cNvPr id="7" name="Rectangle: Rounded Corners 7">
              <a:extLst>
                <a:ext uri="{FF2B5EF4-FFF2-40B4-BE49-F238E27FC236}">
                  <a16:creationId xmlns:a16="http://schemas.microsoft.com/office/drawing/2014/main" id="{67DEAAB1-70E0-4906-AF48-D764CE1C9D48}"/>
                </a:ext>
              </a:extLst>
            </p:cNvPr>
            <p:cNvSpPr/>
            <p:nvPr/>
          </p:nvSpPr>
          <p:spPr>
            <a:xfrm>
              <a:off x="1563135" y="2074895"/>
              <a:ext cx="2169210" cy="2033634"/>
            </a:xfrm>
            <a:prstGeom prst="roundRect">
              <a:avLst/>
            </a:prstGeom>
            <a:gr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nchorCtr="0"/>
            <a:lstStyle/>
            <a:p>
              <a:endParaRPr lang="en-GB" sz="1400" b="1"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C1891D66-DF30-47F8-9655-FB928508168C}"/>
                </a:ext>
              </a:extLst>
            </p:cNvPr>
            <p:cNvSpPr/>
            <p:nvPr/>
          </p:nvSpPr>
          <p:spPr>
            <a:xfrm>
              <a:off x="2364703" y="4330485"/>
              <a:ext cx="566075" cy="554369"/>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sym typeface="Wingdings" panose="05000000000000000000" pitchFamily="2" charset="2"/>
                </a:rPr>
                <a:t></a:t>
              </a:r>
              <a:endParaRPr lang="en-GB" dirty="0">
                <a:solidFill>
                  <a:srgbClr val="FF0000"/>
                </a:solidFill>
              </a:endParaRPr>
            </a:p>
          </p:txBody>
        </p:sp>
      </p:grpSp>
      <p:graphicFrame>
        <p:nvGraphicFramePr>
          <p:cNvPr id="12" name="Table 11">
            <a:extLst>
              <a:ext uri="{FF2B5EF4-FFF2-40B4-BE49-F238E27FC236}">
                <a16:creationId xmlns:a16="http://schemas.microsoft.com/office/drawing/2014/main" id="{817F64D1-9F4D-4622-9FB0-A336661C25F9}"/>
              </a:ext>
            </a:extLst>
          </p:cNvPr>
          <p:cNvGraphicFramePr>
            <a:graphicFrameLocks noGrp="1"/>
          </p:cNvGraphicFramePr>
          <p:nvPr>
            <p:extLst>
              <p:ext uri="{D42A27DB-BD31-4B8C-83A1-F6EECF244321}">
                <p14:modId xmlns:p14="http://schemas.microsoft.com/office/powerpoint/2010/main" val="2339077777"/>
              </p:ext>
            </p:extLst>
          </p:nvPr>
        </p:nvGraphicFramePr>
        <p:xfrm>
          <a:off x="1359520" y="2152272"/>
          <a:ext cx="2169210" cy="1830270"/>
        </p:xfrm>
        <a:graphic>
          <a:graphicData uri="http://schemas.openxmlformats.org/drawingml/2006/table">
            <a:tbl>
              <a:tblPr firstRow="1" bandRow="1">
                <a:tableStyleId>{5940675A-B579-460E-94D1-54222C63F5DA}</a:tableStyleId>
              </a:tblPr>
              <a:tblGrid>
                <a:gridCol w="1084605">
                  <a:extLst>
                    <a:ext uri="{9D8B030D-6E8A-4147-A177-3AD203B41FA5}">
                      <a16:colId xmlns:a16="http://schemas.microsoft.com/office/drawing/2014/main" val="2422170569"/>
                    </a:ext>
                  </a:extLst>
                </a:gridCol>
                <a:gridCol w="1084605">
                  <a:extLst>
                    <a:ext uri="{9D8B030D-6E8A-4147-A177-3AD203B41FA5}">
                      <a16:colId xmlns:a16="http://schemas.microsoft.com/office/drawing/2014/main" val="3567987004"/>
                    </a:ext>
                  </a:extLst>
                </a:gridCol>
              </a:tblGrid>
              <a:tr h="610090">
                <a:tc>
                  <a:txBody>
                    <a:bodyPr/>
                    <a:lstStyle/>
                    <a:p>
                      <a:pPr algn="ctr"/>
                      <a:r>
                        <a:rPr lang="en-US" sz="1800" b="1" dirty="0">
                          <a:solidFill>
                            <a:srgbClr val="FF0000"/>
                          </a:solidFill>
                          <a:latin typeface="Century Gothic" panose="020B0502020202020204" pitchFamily="34" charset="0"/>
                        </a:rPr>
                        <a:t>bell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b="1" dirty="0">
                          <a:solidFill>
                            <a:srgbClr val="FF0000"/>
                          </a:solidFill>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37691398"/>
                  </a:ext>
                </a:extLst>
              </a:tr>
              <a:tr h="610090">
                <a:tc>
                  <a:txBody>
                    <a:bodyPr/>
                    <a:lstStyle/>
                    <a:p>
                      <a:pPr algn="ctr"/>
                      <a:r>
                        <a:rPr lang="en-US" sz="1800" b="1" dirty="0">
                          <a:solidFill>
                            <a:srgbClr val="FF0000"/>
                          </a:solidFill>
                          <a:latin typeface="Century Gothic" panose="020B0502020202020204" pitchFamily="34" charset="0"/>
                        </a:rPr>
                        <a:t>school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b="1" dirty="0">
                          <a:solidFill>
                            <a:srgbClr val="FF0000"/>
                          </a:solidFill>
                          <a:latin typeface="Century Gothic" panose="020B0502020202020204" pitchFamily="34" charset="0"/>
                        </a:rPr>
                        <a:t>boy</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19875471"/>
                  </a:ext>
                </a:extLst>
              </a:tr>
              <a:tr h="610090">
                <a:tc>
                  <a:txBody>
                    <a:bodyPr/>
                    <a:lstStyle/>
                    <a:p>
                      <a:pPr algn="ctr"/>
                      <a:r>
                        <a:rPr lang="en-US" sz="1800" b="1" dirty="0">
                          <a:solidFill>
                            <a:srgbClr val="FF0000"/>
                          </a:solidFill>
                          <a:latin typeface="Century Gothic" panose="020B0502020202020204" pitchFamily="34" charset="0"/>
                        </a:rPr>
                        <a:t>grabs</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b="1" dirty="0">
                          <a:solidFill>
                            <a:srgbClr val="FF0000"/>
                          </a:solidFill>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50096"/>
                  </a:ext>
                </a:extLst>
              </a:tr>
            </a:tbl>
          </a:graphicData>
        </a:graphic>
      </p:graphicFrame>
      <p:grpSp>
        <p:nvGrpSpPr>
          <p:cNvPr id="3" name="Group 2">
            <a:extLst>
              <a:ext uri="{FF2B5EF4-FFF2-40B4-BE49-F238E27FC236}">
                <a16:creationId xmlns:a16="http://schemas.microsoft.com/office/drawing/2014/main" id="{64332C0D-122A-485D-959F-63D47F4350BE}"/>
              </a:ext>
            </a:extLst>
          </p:cNvPr>
          <p:cNvGrpSpPr/>
          <p:nvPr/>
        </p:nvGrpSpPr>
        <p:grpSpPr>
          <a:xfrm>
            <a:off x="5504938" y="2039991"/>
            <a:ext cx="2169210" cy="2778018"/>
            <a:chOff x="5219188" y="2039991"/>
            <a:chExt cx="2169210" cy="2778018"/>
          </a:xfrm>
          <a:solidFill>
            <a:schemeClr val="bg1"/>
          </a:solidFill>
        </p:grpSpPr>
        <p:sp>
          <p:nvSpPr>
            <p:cNvPr id="10" name="Rectangle: Rounded Corners 7">
              <a:extLst>
                <a:ext uri="{FF2B5EF4-FFF2-40B4-BE49-F238E27FC236}">
                  <a16:creationId xmlns:a16="http://schemas.microsoft.com/office/drawing/2014/main" id="{41D6FE2C-CAC8-45E3-81F9-15F76BB6A835}"/>
                </a:ext>
              </a:extLst>
            </p:cNvPr>
            <p:cNvSpPr/>
            <p:nvPr/>
          </p:nvSpPr>
          <p:spPr>
            <a:xfrm>
              <a:off x="5219188" y="2039991"/>
              <a:ext cx="2169210" cy="2033634"/>
            </a:xfrm>
            <a:prstGeom prst="roundRect">
              <a:avLst/>
            </a:prstGeom>
            <a:grp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nchorCtr="0"/>
            <a:lstStyle/>
            <a:p>
              <a:endParaRPr lang="en-GB" b="1" dirty="0">
                <a:solidFill>
                  <a:schemeClr val="tx1"/>
                </a:solidFill>
                <a:latin typeface="Century Gothic" panose="020B0502020202020204" pitchFamily="34" charset="0"/>
              </a:endParaRPr>
            </a:p>
          </p:txBody>
        </p:sp>
        <p:sp>
          <p:nvSpPr>
            <p:cNvPr id="11" name="Rectangle 10">
              <a:extLst>
                <a:ext uri="{FF2B5EF4-FFF2-40B4-BE49-F238E27FC236}">
                  <a16:creationId xmlns:a16="http://schemas.microsoft.com/office/drawing/2014/main" id="{06F09902-7835-4F70-A95A-CE5982BF856E}"/>
                </a:ext>
              </a:extLst>
            </p:cNvPr>
            <p:cNvSpPr/>
            <p:nvPr/>
          </p:nvSpPr>
          <p:spPr>
            <a:xfrm>
              <a:off x="6020756" y="4263640"/>
              <a:ext cx="566075" cy="554369"/>
            </a:xfrm>
            <a:prstGeom prst="rect">
              <a:avLst/>
            </a:prstGeom>
            <a:grp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grpSp>
      <p:graphicFrame>
        <p:nvGraphicFramePr>
          <p:cNvPr id="13" name="Table 12">
            <a:extLst>
              <a:ext uri="{FF2B5EF4-FFF2-40B4-BE49-F238E27FC236}">
                <a16:creationId xmlns:a16="http://schemas.microsoft.com/office/drawing/2014/main" id="{051E01B3-549C-45D1-A177-997D43957C62}"/>
              </a:ext>
            </a:extLst>
          </p:cNvPr>
          <p:cNvGraphicFramePr>
            <a:graphicFrameLocks noGrp="1"/>
          </p:cNvGraphicFramePr>
          <p:nvPr>
            <p:extLst>
              <p:ext uri="{D42A27DB-BD31-4B8C-83A1-F6EECF244321}">
                <p14:modId xmlns:p14="http://schemas.microsoft.com/office/powerpoint/2010/main" val="2623001733"/>
              </p:ext>
            </p:extLst>
          </p:nvPr>
        </p:nvGraphicFramePr>
        <p:xfrm>
          <a:off x="5498393" y="2117367"/>
          <a:ext cx="2169210" cy="1830270"/>
        </p:xfrm>
        <a:graphic>
          <a:graphicData uri="http://schemas.openxmlformats.org/drawingml/2006/table">
            <a:tbl>
              <a:tblPr firstRow="1" bandRow="1">
                <a:tableStyleId>{5940675A-B579-460E-94D1-54222C63F5DA}</a:tableStyleId>
              </a:tblPr>
              <a:tblGrid>
                <a:gridCol w="1084605">
                  <a:extLst>
                    <a:ext uri="{9D8B030D-6E8A-4147-A177-3AD203B41FA5}">
                      <a16:colId xmlns:a16="http://schemas.microsoft.com/office/drawing/2014/main" val="2422170569"/>
                    </a:ext>
                  </a:extLst>
                </a:gridCol>
                <a:gridCol w="1084605">
                  <a:extLst>
                    <a:ext uri="{9D8B030D-6E8A-4147-A177-3AD203B41FA5}">
                      <a16:colId xmlns:a16="http://schemas.microsoft.com/office/drawing/2014/main" val="3567987004"/>
                    </a:ext>
                  </a:extLst>
                </a:gridCol>
              </a:tblGrid>
              <a:tr h="610090">
                <a:tc>
                  <a:txBody>
                    <a:bodyPr/>
                    <a:lstStyle/>
                    <a:p>
                      <a:pPr algn="ctr"/>
                      <a:r>
                        <a:rPr lang="en-US" sz="2000" b="1" dirty="0">
                          <a:solidFill>
                            <a:schemeClr val="bg1">
                              <a:lumMod val="50000"/>
                            </a:schemeClr>
                          </a:solidFill>
                          <a:latin typeface="Century Gothic" panose="020B0502020202020204" pitchFamily="34" charset="0"/>
                        </a:rPr>
                        <a:t>bell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solidFill>
                            <a:schemeClr val="bg1">
                              <a:lumMod val="50000"/>
                            </a:schemeClr>
                          </a:solidFill>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37691398"/>
                  </a:ext>
                </a:extLst>
              </a:tr>
              <a:tr h="610090">
                <a:tc>
                  <a:txBody>
                    <a:bodyPr/>
                    <a:lstStyle/>
                    <a:p>
                      <a:pPr algn="ctr"/>
                      <a:r>
                        <a:rPr lang="en-US" sz="2000" b="1" dirty="0">
                          <a:solidFill>
                            <a:schemeClr val="bg1">
                              <a:lumMod val="50000"/>
                            </a:schemeClr>
                          </a:solidFill>
                          <a:latin typeface="Century Gothic" panose="020B0502020202020204" pitchFamily="34" charset="0"/>
                        </a:rPr>
                        <a:t>school</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solidFill>
                            <a:schemeClr val="bg1">
                              <a:lumMod val="50000"/>
                            </a:schemeClr>
                          </a:solidFill>
                          <a:latin typeface="Century Gothic" panose="020B0502020202020204" pitchFamily="34" charset="0"/>
                        </a:rPr>
                        <a:t>boy</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19875471"/>
                  </a:ext>
                </a:extLst>
              </a:tr>
              <a:tr h="610090">
                <a:tc>
                  <a:txBody>
                    <a:bodyPr/>
                    <a:lstStyle/>
                    <a:p>
                      <a:pPr algn="ctr"/>
                      <a:r>
                        <a:rPr lang="en-US" sz="2000" b="1" dirty="0">
                          <a:solidFill>
                            <a:schemeClr val="bg1">
                              <a:lumMod val="50000"/>
                            </a:schemeClr>
                          </a:solidFill>
                          <a:latin typeface="Century Gothic" panose="020B0502020202020204" pitchFamily="34" charset="0"/>
                        </a:rPr>
                        <a:t>eats</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solidFill>
                            <a:schemeClr val="bg1">
                              <a:lumMod val="50000"/>
                            </a:schemeClr>
                          </a:solidFill>
                          <a:latin typeface="Century Gothic" panose="020B0502020202020204" pitchFamily="34" charset="0"/>
                        </a:rPr>
                        <a:t>the</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50096"/>
                  </a:ext>
                </a:extLst>
              </a:tr>
            </a:tbl>
          </a:graphicData>
        </a:graphic>
      </p:graphicFrame>
    </p:spTree>
    <p:extLst>
      <p:ext uri="{BB962C8B-B14F-4D97-AF65-F5344CB8AC3E}">
        <p14:creationId xmlns:p14="http://schemas.microsoft.com/office/powerpoint/2010/main" val="279355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sentence that makes the most sense.</a:t>
            </a:r>
          </a:p>
        </p:txBody>
      </p:sp>
      <p:graphicFrame>
        <p:nvGraphicFramePr>
          <p:cNvPr id="6" name="Table 5">
            <a:extLst>
              <a:ext uri="{FF2B5EF4-FFF2-40B4-BE49-F238E27FC236}">
                <a16:creationId xmlns:a16="http://schemas.microsoft.com/office/drawing/2014/main" id="{F5F37125-8F4C-4934-8A23-6B540DA2D19F}"/>
              </a:ext>
            </a:extLst>
          </p:cNvPr>
          <p:cNvGraphicFramePr>
            <a:graphicFrameLocks noGrp="1"/>
          </p:cNvGraphicFramePr>
          <p:nvPr>
            <p:extLst>
              <p:ext uri="{D42A27DB-BD31-4B8C-83A1-F6EECF244321}">
                <p14:modId xmlns:p14="http://schemas.microsoft.com/office/powerpoint/2010/main" val="2015085285"/>
              </p:ext>
            </p:extLst>
          </p:nvPr>
        </p:nvGraphicFramePr>
        <p:xfrm>
          <a:off x="991516" y="2180094"/>
          <a:ext cx="7160969" cy="2497812"/>
        </p:xfrm>
        <a:graphic>
          <a:graphicData uri="http://schemas.openxmlformats.org/drawingml/2006/table">
            <a:tbl>
              <a:tblPr firstRow="1" bandRow="1">
                <a:tableStyleId>{5940675A-B579-460E-94D1-54222C63F5DA}</a:tableStyleId>
              </a:tblPr>
              <a:tblGrid>
                <a:gridCol w="6329369">
                  <a:extLst>
                    <a:ext uri="{9D8B030D-6E8A-4147-A177-3AD203B41FA5}">
                      <a16:colId xmlns:a16="http://schemas.microsoft.com/office/drawing/2014/main" val="1795276685"/>
                    </a:ext>
                  </a:extLst>
                </a:gridCol>
                <a:gridCol w="831600">
                  <a:extLst>
                    <a:ext uri="{9D8B030D-6E8A-4147-A177-3AD203B41FA5}">
                      <a16:colId xmlns:a16="http://schemas.microsoft.com/office/drawing/2014/main" val="3294355569"/>
                    </a:ext>
                  </a:extLst>
                </a:gridCol>
              </a:tblGrid>
              <a:tr h="832604">
                <a:tc>
                  <a:txBody>
                    <a:bodyPr/>
                    <a:lstStyle/>
                    <a:p>
                      <a:r>
                        <a:rPr lang="en-GB" sz="2700" b="1" dirty="0">
                          <a:solidFill>
                            <a:schemeClr val="tx1"/>
                          </a:solidFill>
                          <a:latin typeface="Century Gothic" panose="020B0502020202020204" pitchFamily="34" charset="0"/>
                        </a:rPr>
                        <a:t>Ben grabs to win the sack race.</a:t>
                      </a:r>
                    </a:p>
                  </a:txBody>
                  <a:tcPr marL="205300" marR="205300" marT="102650" marB="102650" anchor="b">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2700" b="1" dirty="0">
                        <a:solidFill>
                          <a:schemeClr val="tx1"/>
                        </a:solidFill>
                        <a:latin typeface="Century Gothic" panose="020B0502020202020204" pitchFamily="34" charset="0"/>
                      </a:endParaRPr>
                    </a:p>
                  </a:txBody>
                  <a:tcPr marL="205300" marR="205300" marT="102650" marB="10265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7190197"/>
                  </a:ext>
                </a:extLst>
              </a:tr>
              <a:tr h="832604">
                <a:tc>
                  <a:txBody>
                    <a:bodyPr/>
                    <a:lstStyle/>
                    <a:p>
                      <a:endParaRPr lang="en-GB" sz="2700" b="1" dirty="0">
                        <a:solidFill>
                          <a:schemeClr val="tx1"/>
                        </a:solidFill>
                        <a:latin typeface="Century Gothic" panose="020B0502020202020204" pitchFamily="34" charset="0"/>
                      </a:endParaRPr>
                    </a:p>
                  </a:txBody>
                  <a:tcPr marL="205300" marR="205300" marT="102650" marB="10265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700" b="1" dirty="0">
                        <a:solidFill>
                          <a:schemeClr val="tx1"/>
                        </a:solidFill>
                        <a:latin typeface="Century Gothic" panose="020B0502020202020204" pitchFamily="34" charset="0"/>
                      </a:endParaRPr>
                    </a:p>
                  </a:txBody>
                  <a:tcPr marL="205300" marR="205300" marT="102650" marB="102650">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847863"/>
                  </a:ext>
                </a:extLst>
              </a:tr>
              <a:tr h="832604">
                <a:tc>
                  <a:txBody>
                    <a:bodyPr/>
                    <a:lstStyle/>
                    <a:p>
                      <a:r>
                        <a:rPr lang="en-GB" sz="2700" b="1" dirty="0">
                          <a:solidFill>
                            <a:schemeClr val="tx1"/>
                          </a:solidFill>
                          <a:latin typeface="Century Gothic" panose="020B0502020202020204" pitchFamily="34" charset="0"/>
                        </a:rPr>
                        <a:t>Ben wants to win the sack race. </a:t>
                      </a:r>
                    </a:p>
                  </a:txBody>
                  <a:tcPr marL="205300" marR="205300" marT="102650" marB="102650" anchor="b">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700" b="1" dirty="0">
                        <a:solidFill>
                          <a:schemeClr val="tx1"/>
                        </a:solidFill>
                        <a:latin typeface="Century Gothic" panose="020B0502020202020204" pitchFamily="34" charset="0"/>
                      </a:endParaRPr>
                    </a:p>
                  </a:txBody>
                  <a:tcPr marL="205300" marR="205300" marT="102650" marB="10265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9516007"/>
                  </a:ext>
                </a:extLst>
              </a:tr>
            </a:tbl>
          </a:graphicData>
        </a:graphic>
      </p:graphicFrame>
    </p:spTree>
    <p:extLst>
      <p:ext uri="{BB962C8B-B14F-4D97-AF65-F5344CB8AC3E}">
        <p14:creationId xmlns:p14="http://schemas.microsoft.com/office/powerpoint/2010/main" val="413861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sentence that makes the most sense.</a:t>
            </a:r>
          </a:p>
        </p:txBody>
      </p:sp>
      <p:graphicFrame>
        <p:nvGraphicFramePr>
          <p:cNvPr id="6" name="Table 5">
            <a:extLst>
              <a:ext uri="{FF2B5EF4-FFF2-40B4-BE49-F238E27FC236}">
                <a16:creationId xmlns:a16="http://schemas.microsoft.com/office/drawing/2014/main" id="{F5F37125-8F4C-4934-8A23-6B540DA2D19F}"/>
              </a:ext>
            </a:extLst>
          </p:cNvPr>
          <p:cNvGraphicFramePr>
            <a:graphicFrameLocks noGrp="1"/>
          </p:cNvGraphicFramePr>
          <p:nvPr>
            <p:extLst>
              <p:ext uri="{D42A27DB-BD31-4B8C-83A1-F6EECF244321}">
                <p14:modId xmlns:p14="http://schemas.microsoft.com/office/powerpoint/2010/main" val="2089686490"/>
              </p:ext>
            </p:extLst>
          </p:nvPr>
        </p:nvGraphicFramePr>
        <p:xfrm>
          <a:off x="991516" y="2180094"/>
          <a:ext cx="7160969" cy="2497812"/>
        </p:xfrm>
        <a:graphic>
          <a:graphicData uri="http://schemas.openxmlformats.org/drawingml/2006/table">
            <a:tbl>
              <a:tblPr firstRow="1" bandRow="1">
                <a:tableStyleId>{5940675A-B579-460E-94D1-54222C63F5DA}</a:tableStyleId>
              </a:tblPr>
              <a:tblGrid>
                <a:gridCol w="6329369">
                  <a:extLst>
                    <a:ext uri="{9D8B030D-6E8A-4147-A177-3AD203B41FA5}">
                      <a16:colId xmlns:a16="http://schemas.microsoft.com/office/drawing/2014/main" val="1795276685"/>
                    </a:ext>
                  </a:extLst>
                </a:gridCol>
                <a:gridCol w="831600">
                  <a:extLst>
                    <a:ext uri="{9D8B030D-6E8A-4147-A177-3AD203B41FA5}">
                      <a16:colId xmlns:a16="http://schemas.microsoft.com/office/drawing/2014/main" val="3294355569"/>
                    </a:ext>
                  </a:extLst>
                </a:gridCol>
              </a:tblGrid>
              <a:tr h="832604">
                <a:tc>
                  <a:txBody>
                    <a:bodyPr/>
                    <a:lstStyle/>
                    <a:p>
                      <a:r>
                        <a:rPr lang="en-GB" sz="2700" b="1" dirty="0">
                          <a:solidFill>
                            <a:schemeClr val="bg1">
                              <a:lumMod val="50000"/>
                            </a:schemeClr>
                          </a:solidFill>
                          <a:latin typeface="Century Gothic" panose="020B0502020202020204" pitchFamily="34" charset="0"/>
                        </a:rPr>
                        <a:t>Ben grabs to win the sack race.</a:t>
                      </a:r>
                    </a:p>
                  </a:txBody>
                  <a:tcPr marL="205300" marR="205300" marT="102650" marB="102650" anchor="b">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2700" b="1" dirty="0">
                        <a:solidFill>
                          <a:schemeClr val="tx1"/>
                        </a:solidFill>
                        <a:latin typeface="Century Gothic" panose="020B0502020202020204" pitchFamily="34" charset="0"/>
                      </a:endParaRPr>
                    </a:p>
                  </a:txBody>
                  <a:tcPr marL="205300" marR="205300" marT="102650" marB="10265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7190197"/>
                  </a:ext>
                </a:extLst>
              </a:tr>
              <a:tr h="832604">
                <a:tc>
                  <a:txBody>
                    <a:bodyPr/>
                    <a:lstStyle/>
                    <a:p>
                      <a:endParaRPr lang="en-GB" sz="2700" b="1" dirty="0">
                        <a:solidFill>
                          <a:schemeClr val="tx1"/>
                        </a:solidFill>
                        <a:latin typeface="Century Gothic" panose="020B0502020202020204" pitchFamily="34" charset="0"/>
                      </a:endParaRPr>
                    </a:p>
                  </a:txBody>
                  <a:tcPr marL="205300" marR="205300" marT="102650" marB="10265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700" b="1" dirty="0">
                        <a:solidFill>
                          <a:schemeClr val="tx1"/>
                        </a:solidFill>
                        <a:latin typeface="Century Gothic" panose="020B0502020202020204" pitchFamily="34" charset="0"/>
                      </a:endParaRPr>
                    </a:p>
                  </a:txBody>
                  <a:tcPr marL="205300" marR="205300" marT="102650" marB="102650">
                    <a:lnL w="12700" cmpd="sng">
                      <a:noFill/>
                    </a:lnL>
                    <a:lnR w="12700" cmpd="sng">
                      <a:noFill/>
                    </a:lnR>
                    <a:lnT w="1905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847863"/>
                  </a:ext>
                </a:extLst>
              </a:tr>
              <a:tr h="832604">
                <a:tc>
                  <a:txBody>
                    <a:bodyPr/>
                    <a:lstStyle/>
                    <a:p>
                      <a:r>
                        <a:rPr lang="en-GB" sz="2700" b="1" dirty="0">
                          <a:solidFill>
                            <a:srgbClr val="FF0000"/>
                          </a:solidFill>
                          <a:latin typeface="Century Gothic" panose="020B0502020202020204" pitchFamily="34" charset="0"/>
                        </a:rPr>
                        <a:t>Ben wants to win the sack race. </a:t>
                      </a:r>
                    </a:p>
                  </a:txBody>
                  <a:tcPr marL="205300" marR="205300" marT="102650" marB="102650" anchor="b">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600" b="1" dirty="0">
                          <a:solidFill>
                            <a:srgbClr val="FF0000"/>
                          </a:solidFill>
                          <a:latin typeface="Century Gothic" panose="020B0502020202020204" pitchFamily="34" charset="0"/>
                          <a:sym typeface="Wingdings" panose="05000000000000000000" pitchFamily="2" charset="2"/>
                        </a:rPr>
                        <a:t></a:t>
                      </a:r>
                      <a:endParaRPr lang="en-GB" sz="2700" b="1" dirty="0">
                        <a:solidFill>
                          <a:srgbClr val="FF0000"/>
                        </a:solidFill>
                        <a:latin typeface="Century Gothic" panose="020B0502020202020204" pitchFamily="34" charset="0"/>
                      </a:endParaRPr>
                    </a:p>
                  </a:txBody>
                  <a:tcPr marL="205300" marR="205300" marT="102650" marB="10265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3089516007"/>
                  </a:ext>
                </a:extLst>
              </a:tr>
            </a:tbl>
          </a:graphicData>
        </a:graphic>
      </p:graphicFrame>
    </p:spTree>
    <p:extLst>
      <p:ext uri="{BB962C8B-B14F-4D97-AF65-F5344CB8AC3E}">
        <p14:creationId xmlns:p14="http://schemas.microsoft.com/office/powerpoint/2010/main" val="392757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Build a sentence using the words in the word bank. There should be one word left over.</a:t>
            </a: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rgbClr val="FF0000"/>
              </a:solidFill>
              <a:latin typeface="Century Gothic" panose="020B0502020202020204" pitchFamily="34" charset="0"/>
            </a:endParaRPr>
          </a:p>
          <a:p>
            <a:pPr lvl="0"/>
            <a:endParaRPr lang="en-GB" sz="2000" b="1" dirty="0">
              <a:solidFill>
                <a:srgbClr val="FF0000"/>
              </a:solidFill>
              <a:latin typeface="Century Gothic" panose="020B0502020202020204" pitchFamily="34" charset="0"/>
            </a:endParaRPr>
          </a:p>
        </p:txBody>
      </p:sp>
      <p:sp>
        <p:nvSpPr>
          <p:cNvPr id="7" name="Rectangle: Rounded Corners 2">
            <a:extLst>
              <a:ext uri="{FF2B5EF4-FFF2-40B4-BE49-F238E27FC236}">
                <a16:creationId xmlns:a16="http://schemas.microsoft.com/office/drawing/2014/main" id="{885819DF-F353-4EA3-A551-BA64FF01D100}"/>
              </a:ext>
            </a:extLst>
          </p:cNvPr>
          <p:cNvSpPr/>
          <p:nvPr/>
        </p:nvSpPr>
        <p:spPr>
          <a:xfrm>
            <a:off x="2340681" y="2321824"/>
            <a:ext cx="4462639" cy="2442951"/>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numCol="2" spcCol="0" rtlCol="0" anchor="t" anchorCtr="0"/>
          <a:lstStyle/>
          <a:p>
            <a:pPr algn="ctr"/>
            <a:endParaRPr lang="en-GB" sz="14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010780C0-BB51-4D83-A01B-13209EBE1990}"/>
              </a:ext>
            </a:extLst>
          </p:cNvPr>
          <p:cNvGraphicFramePr>
            <a:graphicFrameLocks noGrp="1"/>
          </p:cNvGraphicFramePr>
          <p:nvPr>
            <p:extLst>
              <p:ext uri="{D42A27DB-BD31-4B8C-83A1-F6EECF244321}">
                <p14:modId xmlns:p14="http://schemas.microsoft.com/office/powerpoint/2010/main" val="1568500504"/>
              </p:ext>
            </p:extLst>
          </p:nvPr>
        </p:nvGraphicFramePr>
        <p:xfrm>
          <a:off x="2460222" y="2428875"/>
          <a:ext cx="4223556" cy="2200275"/>
        </p:xfrm>
        <a:graphic>
          <a:graphicData uri="http://schemas.openxmlformats.org/drawingml/2006/table">
            <a:tbl>
              <a:tblPr firstRow="1" bandRow="1">
                <a:tableStyleId>{5940675A-B579-460E-94D1-54222C63F5DA}</a:tableStyleId>
              </a:tblPr>
              <a:tblGrid>
                <a:gridCol w="2111778">
                  <a:extLst>
                    <a:ext uri="{9D8B030D-6E8A-4147-A177-3AD203B41FA5}">
                      <a16:colId xmlns:a16="http://schemas.microsoft.com/office/drawing/2014/main" val="2929699435"/>
                    </a:ext>
                  </a:extLst>
                </a:gridCol>
                <a:gridCol w="2111778">
                  <a:extLst>
                    <a:ext uri="{9D8B030D-6E8A-4147-A177-3AD203B41FA5}">
                      <a16:colId xmlns:a16="http://schemas.microsoft.com/office/drawing/2014/main" val="1060327772"/>
                    </a:ext>
                  </a:extLst>
                </a:gridCol>
              </a:tblGrid>
              <a:tr h="733425">
                <a:tc>
                  <a:txBody>
                    <a:bodyPr/>
                    <a:lstStyle/>
                    <a:p>
                      <a:pPr algn="ctr"/>
                      <a:r>
                        <a:rPr lang="en-US" sz="2400" b="1" dirty="0">
                          <a:solidFill>
                            <a:schemeClr val="tx1"/>
                          </a:solidFill>
                          <a:latin typeface="Century Gothic" panose="020B0502020202020204" pitchFamily="34" charset="0"/>
                          <a:sym typeface="Wingdings" panose="05000000000000000000" pitchFamily="2" charset="2"/>
                        </a:rPr>
                        <a:t>on</a:t>
                      </a:r>
                      <a:endParaRPr lang="en-US" sz="2400" b="1" dirty="0">
                        <a:solidFill>
                          <a:schemeClr val="tx1"/>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b="1" dirty="0">
                          <a:solidFill>
                            <a:schemeClr val="tx1"/>
                          </a:solidFill>
                          <a:latin typeface="Century Gothic" panose="020B0502020202020204" pitchFamily="34" charset="0"/>
                        </a:rPr>
                        <a:t>car</a:t>
                      </a: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84565217"/>
                  </a:ext>
                </a:extLst>
              </a:tr>
              <a:tr h="733425">
                <a:tc>
                  <a:txBody>
                    <a:bodyPr/>
                    <a:lstStyle/>
                    <a:p>
                      <a:pPr algn="ctr"/>
                      <a:r>
                        <a:rPr lang="en-US" sz="2400" b="1" dirty="0">
                          <a:solidFill>
                            <a:schemeClr val="tx1"/>
                          </a:solidFill>
                          <a:latin typeface="Century Gothic" panose="020B0502020202020204" pitchFamily="34" charset="0"/>
                        </a:rPr>
                        <a:t>the</a:t>
                      </a: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b="1" strike="noStrike" dirty="0">
                          <a:solidFill>
                            <a:schemeClr val="tx1"/>
                          </a:solidFill>
                          <a:latin typeface="Century Gothic" panose="020B0502020202020204" pitchFamily="34" charset="0"/>
                        </a:rPr>
                        <a:t>do</a:t>
                      </a: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10530202"/>
                  </a:ext>
                </a:extLst>
              </a:tr>
              <a:tr h="733425">
                <a:tc>
                  <a:txBody>
                    <a:bodyPr/>
                    <a:lstStyle/>
                    <a:p>
                      <a:pPr algn="ctr"/>
                      <a:r>
                        <a:rPr lang="en-US" sz="2400" b="1" dirty="0">
                          <a:solidFill>
                            <a:schemeClr val="tx1"/>
                          </a:solidFill>
                          <a:latin typeface="Century Gothic" panose="020B0502020202020204" pitchFamily="34" charset="0"/>
                          <a:sym typeface="Wingdings" panose="05000000000000000000" pitchFamily="2" charset="2"/>
                        </a:rPr>
                        <a:t>snow</a:t>
                      </a:r>
                      <a:endParaRPr lang="en-US" sz="2400" b="1" dirty="0">
                        <a:solidFill>
                          <a:schemeClr val="tx1"/>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b="1" strike="noStrike" dirty="0">
                          <a:solidFill>
                            <a:schemeClr val="tx1"/>
                          </a:solidFill>
                          <a:latin typeface="Century Gothic" panose="020B0502020202020204" pitchFamily="34" charset="0"/>
                          <a:sym typeface="Wingdings" panose="05000000000000000000" pitchFamily="2" charset="2"/>
                        </a:rPr>
                        <a:t>falls</a:t>
                      </a:r>
                      <a:endParaRPr lang="en-US" sz="2400" b="1" strike="noStrike" dirty="0">
                        <a:solidFill>
                          <a:schemeClr val="tx1"/>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84357740"/>
                  </a:ext>
                </a:extLst>
              </a:tr>
            </a:tbl>
          </a:graphicData>
        </a:graphic>
      </p:graphicFrame>
    </p:spTree>
    <p:extLst>
      <p:ext uri="{BB962C8B-B14F-4D97-AF65-F5344CB8AC3E}">
        <p14:creationId xmlns:p14="http://schemas.microsoft.com/office/powerpoint/2010/main" val="1822670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Build a sentence using the words in the word bank. There should be one word left over.</a:t>
            </a: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rgbClr val="FF0000"/>
              </a:solidFill>
              <a:latin typeface="Century Gothic" panose="020B0502020202020204" pitchFamily="34" charset="0"/>
            </a:endParaRPr>
          </a:p>
          <a:p>
            <a:pPr lvl="0"/>
            <a:r>
              <a:rPr lang="en-GB" sz="2000" b="1" dirty="0">
                <a:solidFill>
                  <a:srgbClr val="FF0000"/>
                </a:solidFill>
                <a:latin typeface="Century Gothic" panose="020B0502020202020204" pitchFamily="34" charset="0"/>
              </a:rPr>
              <a:t>Snow falls on the car.</a:t>
            </a:r>
          </a:p>
        </p:txBody>
      </p:sp>
      <p:sp>
        <p:nvSpPr>
          <p:cNvPr id="7" name="Rectangle: Rounded Corners 2">
            <a:extLst>
              <a:ext uri="{FF2B5EF4-FFF2-40B4-BE49-F238E27FC236}">
                <a16:creationId xmlns:a16="http://schemas.microsoft.com/office/drawing/2014/main" id="{885819DF-F353-4EA3-A551-BA64FF01D100}"/>
              </a:ext>
            </a:extLst>
          </p:cNvPr>
          <p:cNvSpPr/>
          <p:nvPr/>
        </p:nvSpPr>
        <p:spPr>
          <a:xfrm>
            <a:off x="2340681" y="2321824"/>
            <a:ext cx="4462639" cy="2442951"/>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numCol="2" spcCol="0" rtlCol="0" anchor="t" anchorCtr="0"/>
          <a:lstStyle/>
          <a:p>
            <a:pPr algn="ctr"/>
            <a:endParaRPr lang="en-GB" sz="14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010780C0-BB51-4D83-A01B-13209EBE1990}"/>
              </a:ext>
            </a:extLst>
          </p:cNvPr>
          <p:cNvGraphicFramePr>
            <a:graphicFrameLocks noGrp="1"/>
          </p:cNvGraphicFramePr>
          <p:nvPr>
            <p:extLst>
              <p:ext uri="{D42A27DB-BD31-4B8C-83A1-F6EECF244321}">
                <p14:modId xmlns:p14="http://schemas.microsoft.com/office/powerpoint/2010/main" val="137002005"/>
              </p:ext>
            </p:extLst>
          </p:nvPr>
        </p:nvGraphicFramePr>
        <p:xfrm>
          <a:off x="2460222" y="2428875"/>
          <a:ext cx="4223556" cy="2200275"/>
        </p:xfrm>
        <a:graphic>
          <a:graphicData uri="http://schemas.openxmlformats.org/drawingml/2006/table">
            <a:tbl>
              <a:tblPr firstRow="1" bandRow="1">
                <a:tableStyleId>{5940675A-B579-460E-94D1-54222C63F5DA}</a:tableStyleId>
              </a:tblPr>
              <a:tblGrid>
                <a:gridCol w="2111778">
                  <a:extLst>
                    <a:ext uri="{9D8B030D-6E8A-4147-A177-3AD203B41FA5}">
                      <a16:colId xmlns:a16="http://schemas.microsoft.com/office/drawing/2014/main" val="2929699435"/>
                    </a:ext>
                  </a:extLst>
                </a:gridCol>
                <a:gridCol w="2111778">
                  <a:extLst>
                    <a:ext uri="{9D8B030D-6E8A-4147-A177-3AD203B41FA5}">
                      <a16:colId xmlns:a16="http://schemas.microsoft.com/office/drawing/2014/main" val="1060327772"/>
                    </a:ext>
                  </a:extLst>
                </a:gridCol>
              </a:tblGrid>
              <a:tr h="733425">
                <a:tc>
                  <a:txBody>
                    <a:bodyPr/>
                    <a:lstStyle/>
                    <a:p>
                      <a:pPr algn="ctr"/>
                      <a:r>
                        <a:rPr lang="en-US" sz="2400" b="1" dirty="0">
                          <a:solidFill>
                            <a:srgbClr val="FF0000"/>
                          </a:solidFill>
                          <a:latin typeface="Century Gothic" panose="020B0502020202020204" pitchFamily="34" charset="0"/>
                          <a:sym typeface="Wingdings" panose="05000000000000000000" pitchFamily="2" charset="2"/>
                        </a:rPr>
                        <a:t>on</a:t>
                      </a:r>
                      <a:endParaRPr lang="en-US" sz="2400" b="1" dirty="0">
                        <a:solidFill>
                          <a:srgbClr val="FF0000"/>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b="1" dirty="0">
                          <a:solidFill>
                            <a:srgbClr val="FF0000"/>
                          </a:solidFill>
                          <a:latin typeface="Century Gothic" panose="020B0502020202020204" pitchFamily="34" charset="0"/>
                        </a:rPr>
                        <a:t>car</a:t>
                      </a:r>
                      <a:r>
                        <a:rPr lang="en-US" sz="2400" b="1" dirty="0">
                          <a:solidFill>
                            <a:srgbClr val="FF0000"/>
                          </a:solidFill>
                          <a:latin typeface="Century Gothic" panose="020B0502020202020204" pitchFamily="34" charset="0"/>
                          <a:sym typeface="Wingdings" panose="05000000000000000000" pitchFamily="2" charset="2"/>
                        </a:rPr>
                        <a:t></a:t>
                      </a:r>
                      <a:endParaRPr lang="en-US" sz="2400" b="1" dirty="0">
                        <a:solidFill>
                          <a:srgbClr val="FF0000"/>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84565217"/>
                  </a:ext>
                </a:extLst>
              </a:tr>
              <a:tr h="733425">
                <a:tc>
                  <a:txBody>
                    <a:bodyPr/>
                    <a:lstStyle/>
                    <a:p>
                      <a:pPr algn="ctr"/>
                      <a:r>
                        <a:rPr lang="en-US" sz="2400" b="1" dirty="0">
                          <a:solidFill>
                            <a:srgbClr val="FF0000"/>
                          </a:solidFill>
                          <a:latin typeface="Century Gothic" panose="020B0502020202020204" pitchFamily="34" charset="0"/>
                        </a:rPr>
                        <a:t>the</a:t>
                      </a:r>
                      <a:r>
                        <a:rPr lang="en-US" sz="2400" b="1" dirty="0">
                          <a:solidFill>
                            <a:srgbClr val="FF0000"/>
                          </a:solidFill>
                          <a:latin typeface="Century Gothic" panose="020B0502020202020204" pitchFamily="34" charset="0"/>
                          <a:sym typeface="Wingdings" panose="05000000000000000000" pitchFamily="2" charset="2"/>
                        </a:rPr>
                        <a:t></a:t>
                      </a:r>
                      <a:endParaRPr lang="en-US" sz="2400" b="1" dirty="0">
                        <a:solidFill>
                          <a:srgbClr val="FF0000"/>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b="1" strike="sngStrike" dirty="0">
                          <a:solidFill>
                            <a:srgbClr val="FF0000"/>
                          </a:solidFill>
                          <a:latin typeface="Century Gothic" panose="020B0502020202020204" pitchFamily="34" charset="0"/>
                        </a:rPr>
                        <a:t>do</a:t>
                      </a: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10530202"/>
                  </a:ext>
                </a:extLst>
              </a:tr>
              <a:tr h="733425">
                <a:tc>
                  <a:txBody>
                    <a:bodyPr/>
                    <a:lstStyle/>
                    <a:p>
                      <a:pPr algn="ctr"/>
                      <a:r>
                        <a:rPr lang="en-US" sz="2400" b="1" dirty="0">
                          <a:solidFill>
                            <a:srgbClr val="FF0000"/>
                          </a:solidFill>
                          <a:latin typeface="Century Gothic" panose="020B0502020202020204" pitchFamily="34" charset="0"/>
                          <a:sym typeface="Wingdings" panose="05000000000000000000" pitchFamily="2" charset="2"/>
                        </a:rPr>
                        <a:t>snow</a:t>
                      </a:r>
                      <a:endParaRPr lang="en-US" sz="2400" b="1" dirty="0">
                        <a:solidFill>
                          <a:srgbClr val="FF0000"/>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b="1" strike="noStrike" dirty="0">
                          <a:solidFill>
                            <a:srgbClr val="FF0000"/>
                          </a:solidFill>
                          <a:latin typeface="Century Gothic" panose="020B0502020202020204" pitchFamily="34" charset="0"/>
                          <a:sym typeface="Wingdings" panose="05000000000000000000" pitchFamily="2" charset="2"/>
                        </a:rPr>
                        <a:t>falls</a:t>
                      </a:r>
                      <a:r>
                        <a:rPr lang="en-US" sz="2400" b="1" dirty="0">
                          <a:solidFill>
                            <a:srgbClr val="FF0000"/>
                          </a:solidFill>
                          <a:latin typeface="Century Gothic" panose="020B0502020202020204" pitchFamily="34" charset="0"/>
                          <a:sym typeface="Wingdings" panose="05000000000000000000" pitchFamily="2" charset="2"/>
                        </a:rPr>
                        <a:t></a:t>
                      </a:r>
                      <a:endParaRPr lang="en-US" sz="2400" b="1" strike="noStrike" dirty="0">
                        <a:solidFill>
                          <a:srgbClr val="FF0000"/>
                        </a:solidFill>
                        <a:latin typeface="Century Gothic" panose="020B0502020202020204" pitchFamily="34" charset="0"/>
                      </a:endParaRPr>
                    </a:p>
                  </a:txBody>
                  <a:tcPr marL="148717" marR="148717" marT="74359" marB="74359"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84357740"/>
                  </a:ext>
                </a:extLst>
              </a:tr>
            </a:tbl>
          </a:graphicData>
        </a:graphic>
      </p:graphicFrame>
    </p:spTree>
    <p:extLst>
      <p:ext uri="{BB962C8B-B14F-4D97-AF65-F5344CB8AC3E}">
        <p14:creationId xmlns:p14="http://schemas.microsoft.com/office/powerpoint/2010/main" val="1474051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Complete the sentence using a word in the word bank.</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The boys put the ______ on the stool.</a:t>
            </a:r>
          </a:p>
        </p:txBody>
      </p:sp>
      <p:graphicFrame>
        <p:nvGraphicFramePr>
          <p:cNvPr id="6" name="Table 5">
            <a:extLst>
              <a:ext uri="{FF2B5EF4-FFF2-40B4-BE49-F238E27FC236}">
                <a16:creationId xmlns:a16="http://schemas.microsoft.com/office/drawing/2014/main" id="{3D0D5FAF-A2F6-4674-82D1-A47F9F8143B9}"/>
              </a:ext>
            </a:extLst>
          </p:cNvPr>
          <p:cNvGraphicFramePr>
            <a:graphicFrameLocks noGrp="1"/>
          </p:cNvGraphicFramePr>
          <p:nvPr>
            <p:extLst>
              <p:ext uri="{D42A27DB-BD31-4B8C-83A1-F6EECF244321}">
                <p14:modId xmlns:p14="http://schemas.microsoft.com/office/powerpoint/2010/main" val="1121722385"/>
              </p:ext>
            </p:extLst>
          </p:nvPr>
        </p:nvGraphicFramePr>
        <p:xfrm>
          <a:off x="2344734" y="3429000"/>
          <a:ext cx="4454532" cy="1147166"/>
        </p:xfrm>
        <a:graphic>
          <a:graphicData uri="http://schemas.openxmlformats.org/drawingml/2006/table">
            <a:tbl>
              <a:tblPr firstRow="1" bandRow="1">
                <a:tableStyleId>{5940675A-B579-460E-94D1-54222C63F5DA}</a:tableStyleId>
              </a:tblPr>
              <a:tblGrid>
                <a:gridCol w="1484844">
                  <a:extLst>
                    <a:ext uri="{9D8B030D-6E8A-4147-A177-3AD203B41FA5}">
                      <a16:colId xmlns:a16="http://schemas.microsoft.com/office/drawing/2014/main" val="1483786569"/>
                    </a:ext>
                  </a:extLst>
                </a:gridCol>
                <a:gridCol w="1484844">
                  <a:extLst>
                    <a:ext uri="{9D8B030D-6E8A-4147-A177-3AD203B41FA5}">
                      <a16:colId xmlns:a16="http://schemas.microsoft.com/office/drawing/2014/main" val="3006376267"/>
                    </a:ext>
                  </a:extLst>
                </a:gridCol>
                <a:gridCol w="1484844">
                  <a:extLst>
                    <a:ext uri="{9D8B030D-6E8A-4147-A177-3AD203B41FA5}">
                      <a16:colId xmlns:a16="http://schemas.microsoft.com/office/drawing/2014/main" val="2347624493"/>
                    </a:ext>
                  </a:extLst>
                </a:gridCol>
              </a:tblGrid>
              <a:tr h="1147166">
                <a:tc>
                  <a:txBody>
                    <a:bodyPr/>
                    <a:lstStyle/>
                    <a:p>
                      <a:pPr algn="ctr"/>
                      <a:r>
                        <a:rPr lang="en-GB" sz="2200" b="1" dirty="0">
                          <a:solidFill>
                            <a:schemeClr val="tx1"/>
                          </a:solidFill>
                          <a:latin typeface="Century Gothic" panose="020B0502020202020204" pitchFamily="34" charset="0"/>
                        </a:rPr>
                        <a:t>jumper</a:t>
                      </a:r>
                    </a:p>
                  </a:txBody>
                  <a:tcPr marL="141431" marR="141431" marT="70716" marB="70716" anchor="ctr">
                    <a:solidFill>
                      <a:schemeClr val="bg1"/>
                    </a:solidFill>
                  </a:tcPr>
                </a:tc>
                <a:tc>
                  <a:txBody>
                    <a:bodyPr/>
                    <a:lstStyle/>
                    <a:p>
                      <a:pPr algn="ctr"/>
                      <a:r>
                        <a:rPr lang="en-GB" sz="2200" b="1" dirty="0">
                          <a:solidFill>
                            <a:schemeClr val="tx1"/>
                          </a:solidFill>
                          <a:latin typeface="Century Gothic" panose="020B0502020202020204" pitchFamily="34" charset="0"/>
                        </a:rPr>
                        <a:t>sit</a:t>
                      </a:r>
                    </a:p>
                  </a:txBody>
                  <a:tcPr marL="141431" marR="141431" marT="70716" marB="70716" anchor="ctr">
                    <a:solidFill>
                      <a:schemeClr val="bg1"/>
                    </a:solidFill>
                  </a:tcPr>
                </a:tc>
                <a:tc>
                  <a:txBody>
                    <a:bodyPr/>
                    <a:lstStyle/>
                    <a:p>
                      <a:pPr algn="ctr"/>
                      <a:r>
                        <a:rPr lang="en-GB" sz="2200" b="1" dirty="0">
                          <a:solidFill>
                            <a:schemeClr val="tx1"/>
                          </a:solidFill>
                          <a:latin typeface="Century Gothic" panose="020B0502020202020204" pitchFamily="34" charset="0"/>
                        </a:rPr>
                        <a:t>bed</a:t>
                      </a:r>
                    </a:p>
                  </a:txBody>
                  <a:tcPr marL="141431" marR="141431" marT="70716" marB="70716" anchor="ctr">
                    <a:solidFill>
                      <a:schemeClr val="bg1"/>
                    </a:solidFill>
                  </a:tcPr>
                </a:tc>
                <a:extLst>
                  <a:ext uri="{0D108BD9-81ED-4DB2-BD59-A6C34878D82A}">
                    <a16:rowId xmlns:a16="http://schemas.microsoft.com/office/drawing/2014/main" val="2358631578"/>
                  </a:ext>
                </a:extLst>
              </a:tr>
            </a:tbl>
          </a:graphicData>
        </a:graphic>
      </p:graphicFrame>
    </p:spTree>
    <p:extLst>
      <p:ext uri="{BB962C8B-B14F-4D97-AF65-F5344CB8AC3E}">
        <p14:creationId xmlns:p14="http://schemas.microsoft.com/office/powerpoint/2010/main" val="2324951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Complete the sentence using a word in the word bank.</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The boys put the </a:t>
            </a:r>
            <a:r>
              <a:rPr lang="en-GB" sz="2000" b="1" u="sng" dirty="0">
                <a:solidFill>
                  <a:srgbClr val="FF0000"/>
                </a:solidFill>
                <a:latin typeface="Century Gothic" panose="020B0502020202020204" pitchFamily="34" charset="0"/>
                <a:sym typeface="Wingdings" panose="05000000000000000000" pitchFamily="2" charset="2"/>
              </a:rPr>
              <a:t>jumper</a:t>
            </a:r>
            <a:r>
              <a:rPr lang="en-GB" sz="2000" b="1" dirty="0">
                <a:solidFill>
                  <a:srgbClr val="FF0000"/>
                </a:solidFill>
                <a:latin typeface="Century Gothic" panose="020B0502020202020204" pitchFamily="34" charset="0"/>
                <a:sym typeface="Wingdings" panose="05000000000000000000" pitchFamily="2" charset="2"/>
              </a:rPr>
              <a:t> </a:t>
            </a:r>
            <a:r>
              <a:rPr lang="en-GB" sz="2000" b="1" dirty="0">
                <a:solidFill>
                  <a:schemeClr val="tx1"/>
                </a:solidFill>
                <a:latin typeface="Century Gothic" panose="020B0502020202020204" pitchFamily="34" charset="0"/>
                <a:sym typeface="Wingdings" panose="05000000000000000000" pitchFamily="2" charset="2"/>
              </a:rPr>
              <a:t>on the stool.</a:t>
            </a:r>
          </a:p>
        </p:txBody>
      </p:sp>
      <p:graphicFrame>
        <p:nvGraphicFramePr>
          <p:cNvPr id="6" name="Table 5">
            <a:extLst>
              <a:ext uri="{FF2B5EF4-FFF2-40B4-BE49-F238E27FC236}">
                <a16:creationId xmlns:a16="http://schemas.microsoft.com/office/drawing/2014/main" id="{3D0D5FAF-A2F6-4674-82D1-A47F9F8143B9}"/>
              </a:ext>
            </a:extLst>
          </p:cNvPr>
          <p:cNvGraphicFramePr>
            <a:graphicFrameLocks noGrp="1"/>
          </p:cNvGraphicFramePr>
          <p:nvPr>
            <p:extLst>
              <p:ext uri="{D42A27DB-BD31-4B8C-83A1-F6EECF244321}">
                <p14:modId xmlns:p14="http://schemas.microsoft.com/office/powerpoint/2010/main" val="1335676972"/>
              </p:ext>
            </p:extLst>
          </p:nvPr>
        </p:nvGraphicFramePr>
        <p:xfrm>
          <a:off x="2344734" y="3429000"/>
          <a:ext cx="4454532" cy="1147166"/>
        </p:xfrm>
        <a:graphic>
          <a:graphicData uri="http://schemas.openxmlformats.org/drawingml/2006/table">
            <a:tbl>
              <a:tblPr firstRow="1" bandRow="1">
                <a:tableStyleId>{5940675A-B579-460E-94D1-54222C63F5DA}</a:tableStyleId>
              </a:tblPr>
              <a:tblGrid>
                <a:gridCol w="1484844">
                  <a:extLst>
                    <a:ext uri="{9D8B030D-6E8A-4147-A177-3AD203B41FA5}">
                      <a16:colId xmlns:a16="http://schemas.microsoft.com/office/drawing/2014/main" val="1483786569"/>
                    </a:ext>
                  </a:extLst>
                </a:gridCol>
                <a:gridCol w="1484844">
                  <a:extLst>
                    <a:ext uri="{9D8B030D-6E8A-4147-A177-3AD203B41FA5}">
                      <a16:colId xmlns:a16="http://schemas.microsoft.com/office/drawing/2014/main" val="3006376267"/>
                    </a:ext>
                  </a:extLst>
                </a:gridCol>
                <a:gridCol w="1484844">
                  <a:extLst>
                    <a:ext uri="{9D8B030D-6E8A-4147-A177-3AD203B41FA5}">
                      <a16:colId xmlns:a16="http://schemas.microsoft.com/office/drawing/2014/main" val="2347624493"/>
                    </a:ext>
                  </a:extLst>
                </a:gridCol>
              </a:tblGrid>
              <a:tr h="1147166">
                <a:tc>
                  <a:txBody>
                    <a:bodyPr/>
                    <a:lstStyle/>
                    <a:p>
                      <a:pPr algn="ctr"/>
                      <a:r>
                        <a:rPr lang="en-GB" sz="2200" b="1" dirty="0">
                          <a:solidFill>
                            <a:srgbClr val="FF0000"/>
                          </a:solidFill>
                          <a:latin typeface="Century Gothic" panose="020B0502020202020204" pitchFamily="34" charset="0"/>
                        </a:rPr>
                        <a:t>jumper</a:t>
                      </a:r>
                    </a:p>
                  </a:txBody>
                  <a:tcPr marL="141431" marR="141431" marT="70716" marB="70716"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n-GB" sz="2200" b="1" dirty="0">
                          <a:solidFill>
                            <a:schemeClr val="bg1">
                              <a:lumMod val="50000"/>
                            </a:schemeClr>
                          </a:solidFill>
                          <a:latin typeface="Century Gothic" panose="020B0502020202020204" pitchFamily="34" charset="0"/>
                        </a:rPr>
                        <a:t>sit</a:t>
                      </a:r>
                    </a:p>
                  </a:txBody>
                  <a:tcPr marL="141431" marR="141431" marT="70716" marB="70716" anchor="ctr">
                    <a:lnL w="28575" cap="flat" cmpd="sng" algn="ctr">
                      <a:solidFill>
                        <a:srgbClr val="FF0000"/>
                      </a:solidFill>
                      <a:prstDash val="solid"/>
                      <a:round/>
                      <a:headEnd type="none" w="med" len="med"/>
                      <a:tailEnd type="none" w="med" len="med"/>
                    </a:lnL>
                    <a:solidFill>
                      <a:schemeClr val="bg1"/>
                    </a:solidFill>
                  </a:tcPr>
                </a:tc>
                <a:tc>
                  <a:txBody>
                    <a:bodyPr/>
                    <a:lstStyle/>
                    <a:p>
                      <a:pPr algn="ctr"/>
                      <a:r>
                        <a:rPr lang="en-GB" sz="2200" b="1" dirty="0">
                          <a:solidFill>
                            <a:schemeClr val="bg1">
                              <a:lumMod val="50000"/>
                            </a:schemeClr>
                          </a:solidFill>
                          <a:latin typeface="Century Gothic" panose="020B0502020202020204" pitchFamily="34" charset="0"/>
                        </a:rPr>
                        <a:t>bed</a:t>
                      </a:r>
                    </a:p>
                  </a:txBody>
                  <a:tcPr marL="141431" marR="141431" marT="70716" marB="70716" anchor="ctr">
                    <a:solidFill>
                      <a:schemeClr val="bg1"/>
                    </a:solidFill>
                  </a:tcPr>
                </a:tc>
                <a:extLst>
                  <a:ext uri="{0D108BD9-81ED-4DB2-BD59-A6C34878D82A}">
                    <a16:rowId xmlns:a16="http://schemas.microsoft.com/office/drawing/2014/main" val="2358631578"/>
                  </a:ext>
                </a:extLst>
              </a:tr>
            </a:tbl>
          </a:graphicData>
        </a:graphic>
      </p:graphicFrame>
    </p:spTree>
    <p:extLst>
      <p:ext uri="{BB962C8B-B14F-4D97-AF65-F5344CB8AC3E}">
        <p14:creationId xmlns:p14="http://schemas.microsoft.com/office/powerpoint/2010/main" val="1124050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Freddie has written a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r>
              <a:rPr lang="en-GB" sz="3200" b="1" dirty="0">
                <a:solidFill>
                  <a:schemeClr val="tx1"/>
                </a:solidFill>
                <a:latin typeface="Century Gothic" panose="020B0502020202020204" pitchFamily="34" charset="0"/>
              </a:rPr>
              <a:t>The bear gets the burst.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Does his sentence make sense?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a:t>
            </a:r>
            <a:endParaRPr lang="en-GB" sz="32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1098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Freddie has written a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r>
              <a:rPr lang="en-GB" sz="3200" b="1" dirty="0">
                <a:solidFill>
                  <a:schemeClr val="tx1"/>
                </a:solidFill>
                <a:latin typeface="Century Gothic" panose="020B0502020202020204" pitchFamily="34" charset="0"/>
              </a:rPr>
              <a:t>The bear gets the burst.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Does his sentence make sense?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a:t>
            </a:r>
          </a:p>
          <a:p>
            <a:r>
              <a:rPr lang="en-GB" sz="2000" b="1" dirty="0">
                <a:solidFill>
                  <a:schemeClr val="tx1"/>
                </a:solidFill>
                <a:latin typeface="Century Gothic" panose="020B0502020202020204" pitchFamily="34" charset="0"/>
              </a:rPr>
              <a:t>No, it is not a complete sentence because…</a:t>
            </a:r>
          </a:p>
          <a:p>
            <a:endParaRPr lang="en-GB" sz="32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4262548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Spring Block 1 – Conjunctions – Recognising a Sentence</a:t>
            </a:r>
          </a:p>
          <a:p>
            <a:pPr lvl="0" algn="ctr"/>
            <a:endParaRPr lang="en-GB" sz="16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marL="452438" indent="-285750" fontAlgn="base">
              <a:buFont typeface="Arial" panose="020B0604020202020204" pitchFamily="34" charset="0"/>
              <a:buChar char="•"/>
            </a:pPr>
            <a:r>
              <a:rPr lang="en-GB" sz="1600" b="1" dirty="0">
                <a:solidFill>
                  <a:schemeClr val="tx1"/>
                </a:solidFill>
                <a:latin typeface="Century Gothic" panose="020B0502020202020204" pitchFamily="34" charset="0"/>
              </a:rPr>
              <a:t>Children may already know that a sentence is a group of words that make sense when put together. They may know that a sentence is a complete idea on its own.</a:t>
            </a:r>
          </a:p>
          <a:p>
            <a:pPr marL="452438" indent="-285750" fontAlgn="base">
              <a:buFont typeface="Arial" panose="020B0604020202020204" pitchFamily="34" charset="0"/>
              <a:buChar char="•"/>
            </a:pPr>
            <a:r>
              <a:rPr lang="en-GB" sz="1600" b="1" dirty="0">
                <a:solidFill>
                  <a:schemeClr val="tx1"/>
                </a:solidFill>
                <a:latin typeface="Century Gothic" panose="020B0502020202020204" pitchFamily="34" charset="0"/>
              </a:rPr>
              <a:t>From Autumn Block 3, children should already know that a sentence may include more than one noun and that these must be linked by the verb, for example </a:t>
            </a:r>
            <a:r>
              <a:rPr lang="en-GB" sz="1600" b="1" i="1" dirty="0">
                <a:solidFill>
                  <a:schemeClr val="tx1"/>
                </a:solidFill>
                <a:latin typeface="Century Gothic" panose="020B0502020202020204" pitchFamily="34" charset="0"/>
              </a:rPr>
              <a:t>The boy stroked the dog. </a:t>
            </a:r>
            <a:r>
              <a:rPr lang="en-GB" sz="1600" b="1" dirty="0">
                <a:solidFill>
                  <a:schemeClr val="tx1"/>
                </a:solidFill>
                <a:latin typeface="Century Gothic" panose="020B0502020202020204" pitchFamily="34" charset="0"/>
              </a:rPr>
              <a:t>Both </a:t>
            </a:r>
            <a:r>
              <a:rPr lang="en-GB" sz="1600" b="1" i="1" dirty="0">
                <a:solidFill>
                  <a:schemeClr val="tx1"/>
                </a:solidFill>
                <a:latin typeface="Century Gothic" panose="020B0502020202020204" pitchFamily="34" charset="0"/>
              </a:rPr>
              <a:t>boy </a:t>
            </a:r>
            <a:r>
              <a:rPr lang="en-GB" sz="1600" b="1" dirty="0">
                <a:solidFill>
                  <a:schemeClr val="tx1"/>
                </a:solidFill>
                <a:latin typeface="Century Gothic" panose="020B0502020202020204" pitchFamily="34" charset="0"/>
              </a:rPr>
              <a:t>and </a:t>
            </a:r>
            <a:r>
              <a:rPr lang="en-GB" sz="1600" b="1" i="1" dirty="0">
                <a:solidFill>
                  <a:schemeClr val="tx1"/>
                </a:solidFill>
                <a:latin typeface="Century Gothic" panose="020B0502020202020204" pitchFamily="34" charset="0"/>
              </a:rPr>
              <a:t>dog</a:t>
            </a:r>
            <a:r>
              <a:rPr lang="en-GB" sz="1600" b="1" dirty="0">
                <a:solidFill>
                  <a:schemeClr val="tx1"/>
                </a:solidFill>
                <a:latin typeface="Century Gothic" panose="020B0502020202020204" pitchFamily="34" charset="0"/>
              </a:rPr>
              <a:t> are nouns and they are linked together by the verb </a:t>
            </a:r>
            <a:r>
              <a:rPr lang="en-GB" sz="1600" b="1" i="1" dirty="0">
                <a:solidFill>
                  <a:schemeClr val="tx1"/>
                </a:solidFill>
                <a:latin typeface="Century Gothic" panose="020B0502020202020204" pitchFamily="34" charset="0"/>
              </a:rPr>
              <a:t>stroked</a:t>
            </a:r>
            <a:r>
              <a:rPr lang="en-GB" sz="1600" b="1" dirty="0">
                <a:solidFill>
                  <a:schemeClr val="tx1"/>
                </a:solidFill>
                <a:latin typeface="Century Gothic" panose="020B0502020202020204" pitchFamily="34" charset="0"/>
              </a:rPr>
              <a:t>. </a:t>
            </a:r>
          </a:p>
          <a:p>
            <a:pPr marL="452438" indent="-285750" fontAlgn="base">
              <a:buFont typeface="Arial" panose="020B0604020202020204" pitchFamily="34" charset="0"/>
              <a:buChar char="•"/>
            </a:pPr>
            <a:r>
              <a:rPr lang="en-GB" sz="1600" b="1" dirty="0">
                <a:solidFill>
                  <a:schemeClr val="tx1"/>
                </a:solidFill>
                <a:latin typeface="Century Gothic" panose="020B0502020202020204" pitchFamily="34" charset="0"/>
              </a:rPr>
              <a:t>In this step, children will recognise that a sentence is a group of words put together to say something complete and that a sentence must always make sense. If it does not make sense, then it is not a sentence.</a:t>
            </a:r>
          </a:p>
          <a:p>
            <a:pPr marL="452438" indent="-285750" fontAlgn="base">
              <a:buFont typeface="Arial" panose="020B0604020202020204" pitchFamily="34" charset="0"/>
              <a:buChar char="•"/>
            </a:pPr>
            <a:r>
              <a:rPr lang="en-GB" sz="1600" b="1" dirty="0">
                <a:solidFill>
                  <a:schemeClr val="tx1"/>
                </a:solidFill>
                <a:latin typeface="Century Gothic" panose="020B0502020202020204" pitchFamily="34" charset="0"/>
              </a:rPr>
              <a:t>Children should recognise that sentences can be short or long. </a:t>
            </a:r>
          </a:p>
          <a:p>
            <a:pPr marL="452438" indent="-285750" fontAlgn="base">
              <a:buFont typeface="Arial" panose="020B0604020202020204" pitchFamily="34" charset="0"/>
              <a:buChar char="•"/>
            </a:pPr>
            <a:r>
              <a:rPr lang="en-GB" sz="1600" b="1" dirty="0">
                <a:solidFill>
                  <a:schemeClr val="tx1"/>
                </a:solidFill>
                <a:latin typeface="Century Gothic" panose="020B0502020202020204" pitchFamily="34" charset="0"/>
              </a:rPr>
              <a:t>Children should be able to recognise whether a group of words is a sentence or not by being able to identify if the group of words makes sense or not.</a:t>
            </a:r>
            <a:endParaRPr lang="en-US" sz="1600" b="1" dirty="0">
              <a:solidFill>
                <a:schemeClr val="tx1"/>
              </a:solidFill>
              <a:latin typeface="Century Gothic" panose="020B0502020202020204" pitchFamily="34" charset="0"/>
            </a:endParaRPr>
          </a:p>
          <a:p>
            <a:pPr marL="452438" indent="-452438" fontAlgn="base"/>
            <a:endParaRPr lang="en-US" sz="1600" b="1" dirty="0">
              <a:solidFill>
                <a:schemeClr val="tx1"/>
              </a:solidFill>
              <a:latin typeface="Century Gothic" panose="020B0502020202020204" pitchFamily="34" charset="0"/>
            </a:endParaRP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600" b="1" dirty="0">
              <a:solidFill>
                <a:schemeClr val="tx1"/>
              </a:solidFill>
              <a:latin typeface="Century Gothic" panose="020B0502020202020204" pitchFamily="34" charset="0"/>
            </a:endParaRPr>
          </a:p>
          <a:p>
            <a:pPr marL="452438" indent="-285750" fontAlgn="base">
              <a:buFont typeface="Arial" panose="020B0604020202020204" pitchFamily="34" charset="0"/>
              <a:buChar char="•"/>
            </a:pPr>
            <a:r>
              <a:rPr lang="en-US" sz="1600" b="1" dirty="0">
                <a:solidFill>
                  <a:schemeClr val="tx1"/>
                </a:solidFill>
                <a:latin typeface="Century Gothic" panose="020B0502020202020204" pitchFamily="34" charset="0"/>
              </a:rPr>
              <a:t>Which of the two groups of words is a sentence?</a:t>
            </a:r>
          </a:p>
          <a:p>
            <a:pPr marL="452438" indent="-285750" fontAlgn="base">
              <a:buFont typeface="Arial" panose="020B0604020202020204" pitchFamily="34" charset="0"/>
              <a:buChar char="•"/>
            </a:pPr>
            <a:r>
              <a:rPr lang="en-US" sz="1600" b="1" dirty="0">
                <a:solidFill>
                  <a:schemeClr val="tx1"/>
                </a:solidFill>
                <a:latin typeface="Century Gothic" panose="020B0502020202020204" pitchFamily="34" charset="0"/>
              </a:rPr>
              <a:t>Write a sentence using words from the word bank.</a:t>
            </a:r>
          </a:p>
          <a:p>
            <a:pPr marL="452438" indent="-285750" fontAlgn="base">
              <a:buFont typeface="Arial" panose="020B0604020202020204" pitchFamily="34" charset="0"/>
              <a:buChar char="•"/>
            </a:pPr>
            <a:r>
              <a:rPr lang="en-US" sz="1600" b="1" dirty="0">
                <a:solidFill>
                  <a:schemeClr val="tx1"/>
                </a:solidFill>
                <a:latin typeface="Century Gothic" panose="020B0502020202020204" pitchFamily="34" charset="0"/>
              </a:rPr>
              <a:t>Which words don’t belong in the sentence? e.g. the dog cat barks.</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Freddie has written a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r>
              <a:rPr lang="en-GB" sz="3200" b="1" dirty="0">
                <a:solidFill>
                  <a:schemeClr val="tx1"/>
                </a:solidFill>
                <a:latin typeface="Century Gothic" panose="020B0502020202020204" pitchFamily="34" charset="0"/>
              </a:rPr>
              <a:t>The bear </a:t>
            </a:r>
            <a:r>
              <a:rPr lang="en-GB" sz="3200" b="1" dirty="0">
                <a:solidFill>
                  <a:srgbClr val="FF0000"/>
                </a:solidFill>
                <a:latin typeface="Century Gothic" panose="020B0502020202020204" pitchFamily="34" charset="0"/>
              </a:rPr>
              <a:t>gets</a:t>
            </a:r>
            <a:r>
              <a:rPr lang="en-GB" sz="3200" b="1" dirty="0">
                <a:solidFill>
                  <a:schemeClr val="tx1"/>
                </a:solidFill>
                <a:latin typeface="Century Gothic" panose="020B0502020202020204" pitchFamily="34" charset="0"/>
              </a:rPr>
              <a:t> the </a:t>
            </a:r>
            <a:r>
              <a:rPr lang="en-GB" sz="3200" b="1" dirty="0">
                <a:solidFill>
                  <a:srgbClr val="FF0000"/>
                </a:solidFill>
                <a:latin typeface="Century Gothic" panose="020B0502020202020204" pitchFamily="34" charset="0"/>
              </a:rPr>
              <a:t>burst</a:t>
            </a:r>
            <a:r>
              <a:rPr lang="en-GB" sz="32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Does his sentence make sense?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a:t>
            </a:r>
          </a:p>
          <a:p>
            <a:r>
              <a:rPr lang="en-GB" sz="2000" b="1" dirty="0">
                <a:solidFill>
                  <a:srgbClr val="FF0000"/>
                </a:solidFill>
                <a:latin typeface="Century Gothic" panose="020B0502020202020204" pitchFamily="34" charset="0"/>
              </a:rPr>
              <a:t>No, it is not a complete sentence because there are two verbs (got and burst) when there needs be two nouns. Various answers, for example: The bear gets the food.</a:t>
            </a:r>
            <a:endParaRPr lang="en-GB" sz="32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03635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1 – Spring Block 1 – Conjunctions</a:t>
            </a:r>
          </a:p>
          <a:p>
            <a:pPr lvl="0" algn="ct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a Sentence</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into the table.</a:t>
            </a: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10" name="Table 9">
            <a:extLst>
              <a:ext uri="{FF2B5EF4-FFF2-40B4-BE49-F238E27FC236}">
                <a16:creationId xmlns:a16="http://schemas.microsoft.com/office/drawing/2014/main" id="{39B9D4EB-DD25-45CA-A873-6D33654B63ED}"/>
              </a:ext>
            </a:extLst>
          </p:cNvPr>
          <p:cNvGraphicFramePr>
            <a:graphicFrameLocks noGrp="1"/>
          </p:cNvGraphicFramePr>
          <p:nvPr>
            <p:extLst>
              <p:ext uri="{D42A27DB-BD31-4B8C-83A1-F6EECF244321}">
                <p14:modId xmlns:p14="http://schemas.microsoft.com/office/powerpoint/2010/main" val="3320028052"/>
              </p:ext>
            </p:extLst>
          </p:nvPr>
        </p:nvGraphicFramePr>
        <p:xfrm>
          <a:off x="2381903" y="3128519"/>
          <a:ext cx="4380194" cy="2452908"/>
        </p:xfrm>
        <a:graphic>
          <a:graphicData uri="http://schemas.openxmlformats.org/drawingml/2006/table">
            <a:tbl>
              <a:tblPr firstRow="1" bandRow="1">
                <a:tableStyleId>{5940675A-B579-460E-94D1-54222C63F5DA}</a:tableStyleId>
              </a:tblPr>
              <a:tblGrid>
                <a:gridCol w="2190097">
                  <a:extLst>
                    <a:ext uri="{9D8B030D-6E8A-4147-A177-3AD203B41FA5}">
                      <a16:colId xmlns:a16="http://schemas.microsoft.com/office/drawing/2014/main" val="2238434366"/>
                    </a:ext>
                  </a:extLst>
                </a:gridCol>
                <a:gridCol w="2190097">
                  <a:extLst>
                    <a:ext uri="{9D8B030D-6E8A-4147-A177-3AD203B41FA5}">
                      <a16:colId xmlns:a16="http://schemas.microsoft.com/office/drawing/2014/main" val="2431056156"/>
                    </a:ext>
                  </a:extLst>
                </a:gridCol>
              </a:tblGrid>
              <a:tr h="613227">
                <a:tc>
                  <a:txBody>
                    <a:bodyPr/>
                    <a:lstStyle/>
                    <a:p>
                      <a:pPr algn="ctr"/>
                      <a:r>
                        <a:rPr lang="en-GB" sz="2000" b="1" dirty="0">
                          <a:latin typeface="Century Gothic" panose="020B0502020202020204" pitchFamily="34" charset="0"/>
                        </a:rPr>
                        <a:t>Nouns</a:t>
                      </a:r>
                    </a:p>
                  </a:txBody>
                  <a:tcPr marL="111257" marR="111257" marT="55628" marB="55628" anchor="ctr">
                    <a:solidFill>
                      <a:srgbClr val="FFCCFF"/>
                    </a:solidFill>
                  </a:tcPr>
                </a:tc>
                <a:tc>
                  <a:txBody>
                    <a:bodyPr/>
                    <a:lstStyle/>
                    <a:p>
                      <a:pPr algn="ctr"/>
                      <a:r>
                        <a:rPr lang="en-GB" sz="2000" b="1" dirty="0">
                          <a:latin typeface="Century Gothic" panose="020B0502020202020204" pitchFamily="34" charset="0"/>
                        </a:rPr>
                        <a:t>Verbs</a:t>
                      </a:r>
                    </a:p>
                  </a:txBody>
                  <a:tcPr marL="111257" marR="111257" marT="55628" marB="55628" anchor="ctr">
                    <a:solidFill>
                      <a:srgbClr val="FFCCFF"/>
                    </a:solidFill>
                  </a:tcPr>
                </a:tc>
                <a:extLst>
                  <a:ext uri="{0D108BD9-81ED-4DB2-BD59-A6C34878D82A}">
                    <a16:rowId xmlns:a16="http://schemas.microsoft.com/office/drawing/2014/main" val="228389395"/>
                  </a:ext>
                </a:extLst>
              </a:tr>
              <a:tr h="613227">
                <a:tc>
                  <a:txBody>
                    <a:bodyPr/>
                    <a:lstStyle/>
                    <a:p>
                      <a:pPr algn="ctr"/>
                      <a:endParaRPr lang="en-GB" sz="2000" b="1" dirty="0">
                        <a:solidFill>
                          <a:srgbClr val="FF0000"/>
                        </a:solidFill>
                        <a:latin typeface="Century Gothic" panose="020B0502020202020204" pitchFamily="34" charset="0"/>
                      </a:endParaRPr>
                    </a:p>
                  </a:txBody>
                  <a:tcPr marL="111257" marR="111257" marT="55628" marB="55628" anchor="ctr">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111257" marR="111257" marT="55628" marB="55628" anchor="ctr">
                    <a:solidFill>
                      <a:schemeClr val="bg1"/>
                    </a:solidFill>
                  </a:tcPr>
                </a:tc>
                <a:extLst>
                  <a:ext uri="{0D108BD9-81ED-4DB2-BD59-A6C34878D82A}">
                    <a16:rowId xmlns:a16="http://schemas.microsoft.com/office/drawing/2014/main" val="1549540730"/>
                  </a:ext>
                </a:extLst>
              </a:tr>
              <a:tr h="613227">
                <a:tc>
                  <a:txBody>
                    <a:bodyPr/>
                    <a:lstStyle/>
                    <a:p>
                      <a:pPr algn="ctr"/>
                      <a:endParaRPr lang="en-GB" sz="2000" b="1" dirty="0">
                        <a:solidFill>
                          <a:srgbClr val="FF0000"/>
                        </a:solidFill>
                        <a:latin typeface="Century Gothic" panose="020B0502020202020204" pitchFamily="34" charset="0"/>
                      </a:endParaRPr>
                    </a:p>
                  </a:txBody>
                  <a:tcPr marL="111257" marR="111257" marT="55628" marB="55628" anchor="ctr">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111257" marR="111257" marT="55628" marB="55628" anchor="ctr">
                    <a:solidFill>
                      <a:schemeClr val="bg1"/>
                    </a:solidFill>
                  </a:tcPr>
                </a:tc>
                <a:extLst>
                  <a:ext uri="{0D108BD9-81ED-4DB2-BD59-A6C34878D82A}">
                    <a16:rowId xmlns:a16="http://schemas.microsoft.com/office/drawing/2014/main" val="3602249881"/>
                  </a:ext>
                </a:extLst>
              </a:tr>
              <a:tr h="613227">
                <a:tc>
                  <a:txBody>
                    <a:bodyPr/>
                    <a:lstStyle/>
                    <a:p>
                      <a:pPr algn="ctr"/>
                      <a:endParaRPr lang="en-GB" sz="2000" b="1" dirty="0">
                        <a:solidFill>
                          <a:srgbClr val="FF0000"/>
                        </a:solidFill>
                        <a:latin typeface="Century Gothic" panose="020B0502020202020204" pitchFamily="34" charset="0"/>
                      </a:endParaRPr>
                    </a:p>
                  </a:txBody>
                  <a:tcPr marL="111257" marR="111257" marT="55628" marB="55628" anchor="ctr">
                    <a:solidFill>
                      <a:schemeClr val="bg1"/>
                    </a:solidFill>
                  </a:tcPr>
                </a:tc>
                <a:tc>
                  <a:txBody>
                    <a:bodyPr/>
                    <a:lstStyle/>
                    <a:p>
                      <a:pPr algn="ctr"/>
                      <a:endParaRPr lang="en-GB" sz="2000" b="1" dirty="0">
                        <a:solidFill>
                          <a:srgbClr val="FF0000"/>
                        </a:solidFill>
                        <a:latin typeface="Century Gothic" panose="020B0502020202020204" pitchFamily="34" charset="0"/>
                      </a:endParaRPr>
                    </a:p>
                  </a:txBody>
                  <a:tcPr marL="111257" marR="111257" marT="55628" marB="55628" anchor="ctr">
                    <a:solidFill>
                      <a:schemeClr val="bg1"/>
                    </a:solidFill>
                  </a:tcPr>
                </a:tc>
                <a:extLst>
                  <a:ext uri="{0D108BD9-81ED-4DB2-BD59-A6C34878D82A}">
                    <a16:rowId xmlns:a16="http://schemas.microsoft.com/office/drawing/2014/main" val="1013668295"/>
                  </a:ext>
                </a:extLst>
              </a:tr>
            </a:tbl>
          </a:graphicData>
        </a:graphic>
      </p:graphicFrame>
      <p:graphicFrame>
        <p:nvGraphicFramePr>
          <p:cNvPr id="11" name="Table 10">
            <a:extLst>
              <a:ext uri="{FF2B5EF4-FFF2-40B4-BE49-F238E27FC236}">
                <a16:creationId xmlns:a16="http://schemas.microsoft.com/office/drawing/2014/main" id="{7C9D850F-4524-4E2D-87C5-0D3C77F6CAC0}"/>
              </a:ext>
            </a:extLst>
          </p:cNvPr>
          <p:cNvGraphicFramePr>
            <a:graphicFrameLocks noGrp="1"/>
          </p:cNvGraphicFramePr>
          <p:nvPr>
            <p:extLst>
              <p:ext uri="{D42A27DB-BD31-4B8C-83A1-F6EECF244321}">
                <p14:modId xmlns:p14="http://schemas.microsoft.com/office/powerpoint/2010/main" val="1484316258"/>
              </p:ext>
            </p:extLst>
          </p:nvPr>
        </p:nvGraphicFramePr>
        <p:xfrm>
          <a:off x="2161305" y="1596586"/>
          <a:ext cx="5562846" cy="902418"/>
        </p:xfrm>
        <a:graphic>
          <a:graphicData uri="http://schemas.openxmlformats.org/drawingml/2006/table">
            <a:tbl>
              <a:tblPr firstRow="1" bandRow="1">
                <a:tableStyleId>{5940675A-B579-460E-94D1-54222C63F5DA}</a:tableStyleId>
              </a:tblPr>
              <a:tblGrid>
                <a:gridCol w="1854282">
                  <a:extLst>
                    <a:ext uri="{9D8B030D-6E8A-4147-A177-3AD203B41FA5}">
                      <a16:colId xmlns:a16="http://schemas.microsoft.com/office/drawing/2014/main" val="603690579"/>
                    </a:ext>
                  </a:extLst>
                </a:gridCol>
                <a:gridCol w="1854282">
                  <a:extLst>
                    <a:ext uri="{9D8B030D-6E8A-4147-A177-3AD203B41FA5}">
                      <a16:colId xmlns:a16="http://schemas.microsoft.com/office/drawing/2014/main" val="2032739061"/>
                    </a:ext>
                  </a:extLst>
                </a:gridCol>
                <a:gridCol w="1854282">
                  <a:extLst>
                    <a:ext uri="{9D8B030D-6E8A-4147-A177-3AD203B41FA5}">
                      <a16:colId xmlns:a16="http://schemas.microsoft.com/office/drawing/2014/main" val="607658288"/>
                    </a:ext>
                  </a:extLst>
                </a:gridCol>
              </a:tblGrid>
              <a:tr h="451209">
                <a:tc>
                  <a:txBody>
                    <a:bodyPr/>
                    <a:lstStyle/>
                    <a:p>
                      <a:pPr algn="l"/>
                      <a:r>
                        <a:rPr lang="en-GB" sz="2000" b="1" dirty="0">
                          <a:latin typeface="Century Gothic" panose="020B0502020202020204" pitchFamily="34" charset="0"/>
                        </a:rPr>
                        <a:t>drag</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sister</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bank</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936846"/>
                  </a:ext>
                </a:extLst>
              </a:tr>
              <a:tr h="451209">
                <a:tc>
                  <a:txBody>
                    <a:bodyPr/>
                    <a:lstStyle/>
                    <a:p>
                      <a:pPr algn="l"/>
                      <a:r>
                        <a:rPr lang="en-GB" sz="2000" b="1" dirty="0">
                          <a:latin typeface="Century Gothic" panose="020B0502020202020204" pitchFamily="34" charset="0"/>
                        </a:rPr>
                        <a:t>run</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pen</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drop</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41959050"/>
                  </a:ext>
                </a:extLst>
              </a:tr>
            </a:tbl>
          </a:graphicData>
        </a:graphic>
      </p:graphicFrame>
    </p:spTree>
    <p:extLst>
      <p:ext uri="{BB962C8B-B14F-4D97-AF65-F5344CB8AC3E}">
        <p14:creationId xmlns:p14="http://schemas.microsoft.com/office/powerpoint/2010/main" val="78307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into the table.</a:t>
            </a: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10" name="Table 9">
            <a:extLst>
              <a:ext uri="{FF2B5EF4-FFF2-40B4-BE49-F238E27FC236}">
                <a16:creationId xmlns:a16="http://schemas.microsoft.com/office/drawing/2014/main" id="{39B9D4EB-DD25-45CA-A873-6D33654B63ED}"/>
              </a:ext>
            </a:extLst>
          </p:cNvPr>
          <p:cNvGraphicFramePr>
            <a:graphicFrameLocks noGrp="1"/>
          </p:cNvGraphicFramePr>
          <p:nvPr/>
        </p:nvGraphicFramePr>
        <p:xfrm>
          <a:off x="2381903" y="3128519"/>
          <a:ext cx="4380194" cy="2452908"/>
        </p:xfrm>
        <a:graphic>
          <a:graphicData uri="http://schemas.openxmlformats.org/drawingml/2006/table">
            <a:tbl>
              <a:tblPr firstRow="1" bandRow="1">
                <a:tableStyleId>{5940675A-B579-460E-94D1-54222C63F5DA}</a:tableStyleId>
              </a:tblPr>
              <a:tblGrid>
                <a:gridCol w="2190097">
                  <a:extLst>
                    <a:ext uri="{9D8B030D-6E8A-4147-A177-3AD203B41FA5}">
                      <a16:colId xmlns:a16="http://schemas.microsoft.com/office/drawing/2014/main" val="2238434366"/>
                    </a:ext>
                  </a:extLst>
                </a:gridCol>
                <a:gridCol w="2190097">
                  <a:extLst>
                    <a:ext uri="{9D8B030D-6E8A-4147-A177-3AD203B41FA5}">
                      <a16:colId xmlns:a16="http://schemas.microsoft.com/office/drawing/2014/main" val="2431056156"/>
                    </a:ext>
                  </a:extLst>
                </a:gridCol>
              </a:tblGrid>
              <a:tr h="613227">
                <a:tc>
                  <a:txBody>
                    <a:bodyPr/>
                    <a:lstStyle/>
                    <a:p>
                      <a:pPr algn="ctr"/>
                      <a:r>
                        <a:rPr lang="en-GB" sz="2000" b="1" dirty="0">
                          <a:latin typeface="Century Gothic" panose="020B0502020202020204" pitchFamily="34" charset="0"/>
                        </a:rPr>
                        <a:t>Nouns</a:t>
                      </a:r>
                    </a:p>
                  </a:txBody>
                  <a:tcPr marL="111257" marR="111257" marT="55628" marB="55628" anchor="ctr">
                    <a:solidFill>
                      <a:srgbClr val="FFCCFF"/>
                    </a:solidFill>
                  </a:tcPr>
                </a:tc>
                <a:tc>
                  <a:txBody>
                    <a:bodyPr/>
                    <a:lstStyle/>
                    <a:p>
                      <a:pPr algn="ctr"/>
                      <a:r>
                        <a:rPr lang="en-GB" sz="2000" b="1" dirty="0">
                          <a:latin typeface="Century Gothic" panose="020B0502020202020204" pitchFamily="34" charset="0"/>
                        </a:rPr>
                        <a:t>Verbs</a:t>
                      </a:r>
                    </a:p>
                  </a:txBody>
                  <a:tcPr marL="111257" marR="111257" marT="55628" marB="55628" anchor="ctr">
                    <a:solidFill>
                      <a:srgbClr val="FFCCFF"/>
                    </a:solidFill>
                  </a:tcPr>
                </a:tc>
                <a:extLst>
                  <a:ext uri="{0D108BD9-81ED-4DB2-BD59-A6C34878D82A}">
                    <a16:rowId xmlns:a16="http://schemas.microsoft.com/office/drawing/2014/main" val="228389395"/>
                  </a:ext>
                </a:extLst>
              </a:tr>
              <a:tr h="613227">
                <a:tc>
                  <a:txBody>
                    <a:bodyPr/>
                    <a:lstStyle/>
                    <a:p>
                      <a:pPr algn="ctr"/>
                      <a:r>
                        <a:rPr lang="en-GB" sz="2000" b="1" dirty="0">
                          <a:solidFill>
                            <a:srgbClr val="FF0000"/>
                          </a:solidFill>
                          <a:latin typeface="Century Gothic" panose="020B0502020202020204" pitchFamily="34" charset="0"/>
                        </a:rPr>
                        <a:t>sister</a:t>
                      </a:r>
                    </a:p>
                  </a:txBody>
                  <a:tcPr marL="111257" marR="111257" marT="55628" marB="55628" anchor="ctr">
                    <a:solidFill>
                      <a:schemeClr val="bg1"/>
                    </a:solidFill>
                  </a:tcPr>
                </a:tc>
                <a:tc>
                  <a:txBody>
                    <a:bodyPr/>
                    <a:lstStyle/>
                    <a:p>
                      <a:pPr algn="ctr"/>
                      <a:r>
                        <a:rPr lang="en-GB" sz="2000" b="1" dirty="0">
                          <a:solidFill>
                            <a:srgbClr val="FF0000"/>
                          </a:solidFill>
                          <a:latin typeface="Century Gothic" panose="020B0502020202020204" pitchFamily="34" charset="0"/>
                        </a:rPr>
                        <a:t>drop</a:t>
                      </a:r>
                    </a:p>
                  </a:txBody>
                  <a:tcPr marL="111257" marR="111257" marT="55628" marB="55628" anchor="ctr">
                    <a:solidFill>
                      <a:schemeClr val="bg1"/>
                    </a:solidFill>
                  </a:tcPr>
                </a:tc>
                <a:extLst>
                  <a:ext uri="{0D108BD9-81ED-4DB2-BD59-A6C34878D82A}">
                    <a16:rowId xmlns:a16="http://schemas.microsoft.com/office/drawing/2014/main" val="1549540730"/>
                  </a:ext>
                </a:extLst>
              </a:tr>
              <a:tr h="613227">
                <a:tc>
                  <a:txBody>
                    <a:bodyPr/>
                    <a:lstStyle/>
                    <a:p>
                      <a:pPr algn="ctr"/>
                      <a:r>
                        <a:rPr lang="en-GB" sz="2000" b="1" dirty="0">
                          <a:solidFill>
                            <a:srgbClr val="FF0000"/>
                          </a:solidFill>
                          <a:latin typeface="Century Gothic" panose="020B0502020202020204" pitchFamily="34" charset="0"/>
                        </a:rPr>
                        <a:t>pen</a:t>
                      </a:r>
                    </a:p>
                  </a:txBody>
                  <a:tcPr marL="111257" marR="111257" marT="55628" marB="55628" anchor="ctr">
                    <a:solidFill>
                      <a:schemeClr val="bg1"/>
                    </a:solidFill>
                  </a:tcPr>
                </a:tc>
                <a:tc>
                  <a:txBody>
                    <a:bodyPr/>
                    <a:lstStyle/>
                    <a:p>
                      <a:pPr algn="ctr"/>
                      <a:r>
                        <a:rPr lang="en-GB" sz="2000" b="1" dirty="0">
                          <a:solidFill>
                            <a:srgbClr val="FF0000"/>
                          </a:solidFill>
                          <a:latin typeface="Century Gothic" panose="020B0502020202020204" pitchFamily="34" charset="0"/>
                        </a:rPr>
                        <a:t>drag</a:t>
                      </a:r>
                    </a:p>
                  </a:txBody>
                  <a:tcPr marL="111257" marR="111257" marT="55628" marB="55628" anchor="ctr">
                    <a:solidFill>
                      <a:schemeClr val="bg1"/>
                    </a:solidFill>
                  </a:tcPr>
                </a:tc>
                <a:extLst>
                  <a:ext uri="{0D108BD9-81ED-4DB2-BD59-A6C34878D82A}">
                    <a16:rowId xmlns:a16="http://schemas.microsoft.com/office/drawing/2014/main" val="3602249881"/>
                  </a:ext>
                </a:extLst>
              </a:tr>
              <a:tr h="613227">
                <a:tc>
                  <a:txBody>
                    <a:bodyPr/>
                    <a:lstStyle/>
                    <a:p>
                      <a:pPr algn="ctr"/>
                      <a:r>
                        <a:rPr lang="en-GB" sz="2000" b="1" dirty="0">
                          <a:solidFill>
                            <a:srgbClr val="FF0000"/>
                          </a:solidFill>
                          <a:latin typeface="Century Gothic" panose="020B0502020202020204" pitchFamily="34" charset="0"/>
                        </a:rPr>
                        <a:t>bank</a:t>
                      </a:r>
                    </a:p>
                  </a:txBody>
                  <a:tcPr marL="111257" marR="111257" marT="55628" marB="55628" anchor="ctr">
                    <a:solidFill>
                      <a:schemeClr val="bg1"/>
                    </a:solidFill>
                  </a:tcPr>
                </a:tc>
                <a:tc>
                  <a:txBody>
                    <a:bodyPr/>
                    <a:lstStyle/>
                    <a:p>
                      <a:pPr algn="ctr"/>
                      <a:r>
                        <a:rPr lang="en-GB" sz="2000" b="1" dirty="0">
                          <a:solidFill>
                            <a:srgbClr val="FF0000"/>
                          </a:solidFill>
                          <a:latin typeface="Century Gothic" panose="020B0502020202020204" pitchFamily="34" charset="0"/>
                        </a:rPr>
                        <a:t>run</a:t>
                      </a:r>
                    </a:p>
                  </a:txBody>
                  <a:tcPr marL="111257" marR="111257" marT="55628" marB="55628" anchor="ctr">
                    <a:solidFill>
                      <a:schemeClr val="bg1"/>
                    </a:solidFill>
                  </a:tcPr>
                </a:tc>
                <a:extLst>
                  <a:ext uri="{0D108BD9-81ED-4DB2-BD59-A6C34878D82A}">
                    <a16:rowId xmlns:a16="http://schemas.microsoft.com/office/drawing/2014/main" val="1013668295"/>
                  </a:ext>
                </a:extLst>
              </a:tr>
            </a:tbl>
          </a:graphicData>
        </a:graphic>
      </p:graphicFrame>
      <p:graphicFrame>
        <p:nvGraphicFramePr>
          <p:cNvPr id="11" name="Table 10">
            <a:extLst>
              <a:ext uri="{FF2B5EF4-FFF2-40B4-BE49-F238E27FC236}">
                <a16:creationId xmlns:a16="http://schemas.microsoft.com/office/drawing/2014/main" id="{7C9D850F-4524-4E2D-87C5-0D3C77F6CAC0}"/>
              </a:ext>
            </a:extLst>
          </p:cNvPr>
          <p:cNvGraphicFramePr>
            <a:graphicFrameLocks noGrp="1"/>
          </p:cNvGraphicFramePr>
          <p:nvPr/>
        </p:nvGraphicFramePr>
        <p:xfrm>
          <a:off x="2161305" y="1596586"/>
          <a:ext cx="5562846" cy="902418"/>
        </p:xfrm>
        <a:graphic>
          <a:graphicData uri="http://schemas.openxmlformats.org/drawingml/2006/table">
            <a:tbl>
              <a:tblPr firstRow="1" bandRow="1">
                <a:tableStyleId>{5940675A-B579-460E-94D1-54222C63F5DA}</a:tableStyleId>
              </a:tblPr>
              <a:tblGrid>
                <a:gridCol w="1854282">
                  <a:extLst>
                    <a:ext uri="{9D8B030D-6E8A-4147-A177-3AD203B41FA5}">
                      <a16:colId xmlns:a16="http://schemas.microsoft.com/office/drawing/2014/main" val="603690579"/>
                    </a:ext>
                  </a:extLst>
                </a:gridCol>
                <a:gridCol w="1854282">
                  <a:extLst>
                    <a:ext uri="{9D8B030D-6E8A-4147-A177-3AD203B41FA5}">
                      <a16:colId xmlns:a16="http://schemas.microsoft.com/office/drawing/2014/main" val="2032739061"/>
                    </a:ext>
                  </a:extLst>
                </a:gridCol>
                <a:gridCol w="1854282">
                  <a:extLst>
                    <a:ext uri="{9D8B030D-6E8A-4147-A177-3AD203B41FA5}">
                      <a16:colId xmlns:a16="http://schemas.microsoft.com/office/drawing/2014/main" val="607658288"/>
                    </a:ext>
                  </a:extLst>
                </a:gridCol>
              </a:tblGrid>
              <a:tr h="451209">
                <a:tc>
                  <a:txBody>
                    <a:bodyPr/>
                    <a:lstStyle/>
                    <a:p>
                      <a:pPr algn="l"/>
                      <a:r>
                        <a:rPr lang="en-GB" sz="2000" b="1" dirty="0">
                          <a:latin typeface="Century Gothic" panose="020B0502020202020204" pitchFamily="34" charset="0"/>
                        </a:rPr>
                        <a:t>drag</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sister</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bank</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936846"/>
                  </a:ext>
                </a:extLst>
              </a:tr>
              <a:tr h="451209">
                <a:tc>
                  <a:txBody>
                    <a:bodyPr/>
                    <a:lstStyle/>
                    <a:p>
                      <a:pPr algn="l"/>
                      <a:r>
                        <a:rPr lang="en-GB" sz="2000" b="1" dirty="0">
                          <a:latin typeface="Century Gothic" panose="020B0502020202020204" pitchFamily="34" charset="0"/>
                        </a:rPr>
                        <a:t>run</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pen</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Century Gothic" panose="020B0502020202020204" pitchFamily="34" charset="0"/>
                        </a:rPr>
                        <a:t>drop</a:t>
                      </a:r>
                    </a:p>
                  </a:txBody>
                  <a:tcPr marL="111257" marR="111257" marT="55628" marB="55628"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41959050"/>
                  </a:ext>
                </a:extLst>
              </a:tr>
            </a:tbl>
          </a:graphicData>
        </a:graphic>
      </p:graphicFrame>
    </p:spTree>
    <p:extLst>
      <p:ext uri="{BB962C8B-B14F-4D97-AF65-F5344CB8AC3E}">
        <p14:creationId xmlns:p14="http://schemas.microsoft.com/office/powerpoint/2010/main" val="195382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verb in the words below.</a:t>
            </a:r>
          </a:p>
        </p:txBody>
      </p:sp>
      <p:graphicFrame>
        <p:nvGraphicFramePr>
          <p:cNvPr id="6" name="Table 5">
            <a:extLst>
              <a:ext uri="{FF2B5EF4-FFF2-40B4-BE49-F238E27FC236}">
                <a16:creationId xmlns:a16="http://schemas.microsoft.com/office/drawing/2014/main" id="{8D2DE2EB-7F42-419B-AF24-13126762C27A}"/>
              </a:ext>
            </a:extLst>
          </p:cNvPr>
          <p:cNvGraphicFramePr>
            <a:graphicFrameLocks noGrp="1"/>
          </p:cNvGraphicFramePr>
          <p:nvPr>
            <p:extLst>
              <p:ext uri="{D42A27DB-BD31-4B8C-83A1-F6EECF244321}">
                <p14:modId xmlns:p14="http://schemas.microsoft.com/office/powerpoint/2010/main" val="945716554"/>
              </p:ext>
            </p:extLst>
          </p:nvPr>
        </p:nvGraphicFramePr>
        <p:xfrm>
          <a:off x="2270596" y="2276614"/>
          <a:ext cx="4602807" cy="2092185"/>
        </p:xfrm>
        <a:graphic>
          <a:graphicData uri="http://schemas.openxmlformats.org/drawingml/2006/table">
            <a:tbl>
              <a:tblPr firstRow="1" bandRow="1">
                <a:tableStyleId>{5940675A-B579-460E-94D1-54222C63F5DA}</a:tableStyleId>
              </a:tblPr>
              <a:tblGrid>
                <a:gridCol w="2092185">
                  <a:extLst>
                    <a:ext uri="{9D8B030D-6E8A-4147-A177-3AD203B41FA5}">
                      <a16:colId xmlns:a16="http://schemas.microsoft.com/office/drawing/2014/main" val="2457015465"/>
                    </a:ext>
                  </a:extLst>
                </a:gridCol>
                <a:gridCol w="418437">
                  <a:extLst>
                    <a:ext uri="{9D8B030D-6E8A-4147-A177-3AD203B41FA5}">
                      <a16:colId xmlns:a16="http://schemas.microsoft.com/office/drawing/2014/main" val="3043470898"/>
                    </a:ext>
                  </a:extLst>
                </a:gridCol>
                <a:gridCol w="2092185">
                  <a:extLst>
                    <a:ext uri="{9D8B030D-6E8A-4147-A177-3AD203B41FA5}">
                      <a16:colId xmlns:a16="http://schemas.microsoft.com/office/drawing/2014/main" val="2726105059"/>
                    </a:ext>
                  </a:extLst>
                </a:gridCol>
              </a:tblGrid>
              <a:tr h="836874">
                <a:tc>
                  <a:txBody>
                    <a:bodyPr/>
                    <a:lstStyle/>
                    <a:p>
                      <a:pPr algn="ctr"/>
                      <a:r>
                        <a:rPr lang="en-GB" sz="3100" b="1" dirty="0">
                          <a:solidFill>
                            <a:schemeClr val="tx1"/>
                          </a:solidFill>
                          <a:latin typeface="Century Gothic" panose="020B0502020202020204" pitchFamily="34" charset="0"/>
                        </a:rPr>
                        <a:t>crab</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100" b="1" dirty="0">
                        <a:solidFill>
                          <a:schemeClr val="tx1"/>
                        </a:solidFill>
                        <a:latin typeface="Century Gothic" panose="020B0502020202020204" pitchFamily="34" charset="0"/>
                      </a:endParaRP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3100" b="1" dirty="0">
                          <a:solidFill>
                            <a:schemeClr val="tx1"/>
                          </a:solidFill>
                          <a:latin typeface="Century Gothic" panose="020B0502020202020204" pitchFamily="34" charset="0"/>
                        </a:rPr>
                        <a:t>drop</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8467849"/>
                  </a:ext>
                </a:extLst>
              </a:tr>
              <a:tr h="418437">
                <a:tc>
                  <a:txBody>
                    <a:bodyPr/>
                    <a:lstStyle/>
                    <a:p>
                      <a:pPr algn="ctr"/>
                      <a:endParaRPr lang="en-GB" sz="15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5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5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3930918"/>
                  </a:ext>
                </a:extLst>
              </a:tr>
              <a:tr h="836874">
                <a:tc>
                  <a:txBody>
                    <a:bodyPr/>
                    <a:lstStyle/>
                    <a:p>
                      <a:pPr algn="ctr"/>
                      <a:r>
                        <a:rPr lang="en-GB" sz="3100" b="1" dirty="0">
                          <a:solidFill>
                            <a:schemeClr val="tx1"/>
                          </a:solidFill>
                          <a:latin typeface="Century Gothic" panose="020B0502020202020204" pitchFamily="34" charset="0"/>
                        </a:rPr>
                        <a:t>boat</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100" b="1" dirty="0">
                        <a:solidFill>
                          <a:schemeClr val="tx1"/>
                        </a:solidFill>
                        <a:latin typeface="Century Gothic" panose="020B0502020202020204" pitchFamily="34" charset="0"/>
                      </a:endParaRP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3100" b="1" dirty="0">
                          <a:solidFill>
                            <a:schemeClr val="tx1"/>
                          </a:solidFill>
                          <a:latin typeface="Century Gothic" panose="020B0502020202020204" pitchFamily="34" charset="0"/>
                        </a:rPr>
                        <a:t>green</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7654858"/>
                  </a:ext>
                </a:extLst>
              </a:tr>
            </a:tbl>
          </a:graphicData>
        </a:graphic>
      </p:graphicFrame>
    </p:spTree>
    <p:extLst>
      <p:ext uri="{BB962C8B-B14F-4D97-AF65-F5344CB8AC3E}">
        <p14:creationId xmlns:p14="http://schemas.microsoft.com/office/powerpoint/2010/main" val="222947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verb in the words below.</a:t>
            </a:r>
          </a:p>
        </p:txBody>
      </p:sp>
      <p:graphicFrame>
        <p:nvGraphicFramePr>
          <p:cNvPr id="6" name="Table 5">
            <a:extLst>
              <a:ext uri="{FF2B5EF4-FFF2-40B4-BE49-F238E27FC236}">
                <a16:creationId xmlns:a16="http://schemas.microsoft.com/office/drawing/2014/main" id="{8D2DE2EB-7F42-419B-AF24-13126762C27A}"/>
              </a:ext>
            </a:extLst>
          </p:cNvPr>
          <p:cNvGraphicFramePr>
            <a:graphicFrameLocks noGrp="1"/>
          </p:cNvGraphicFramePr>
          <p:nvPr/>
        </p:nvGraphicFramePr>
        <p:xfrm>
          <a:off x="2270596" y="2276614"/>
          <a:ext cx="4602807" cy="2092185"/>
        </p:xfrm>
        <a:graphic>
          <a:graphicData uri="http://schemas.openxmlformats.org/drawingml/2006/table">
            <a:tbl>
              <a:tblPr firstRow="1" bandRow="1">
                <a:tableStyleId>{5940675A-B579-460E-94D1-54222C63F5DA}</a:tableStyleId>
              </a:tblPr>
              <a:tblGrid>
                <a:gridCol w="2092185">
                  <a:extLst>
                    <a:ext uri="{9D8B030D-6E8A-4147-A177-3AD203B41FA5}">
                      <a16:colId xmlns:a16="http://schemas.microsoft.com/office/drawing/2014/main" val="2457015465"/>
                    </a:ext>
                  </a:extLst>
                </a:gridCol>
                <a:gridCol w="418437">
                  <a:extLst>
                    <a:ext uri="{9D8B030D-6E8A-4147-A177-3AD203B41FA5}">
                      <a16:colId xmlns:a16="http://schemas.microsoft.com/office/drawing/2014/main" val="3043470898"/>
                    </a:ext>
                  </a:extLst>
                </a:gridCol>
                <a:gridCol w="2092185">
                  <a:extLst>
                    <a:ext uri="{9D8B030D-6E8A-4147-A177-3AD203B41FA5}">
                      <a16:colId xmlns:a16="http://schemas.microsoft.com/office/drawing/2014/main" val="2726105059"/>
                    </a:ext>
                  </a:extLst>
                </a:gridCol>
              </a:tblGrid>
              <a:tr h="836874">
                <a:tc>
                  <a:txBody>
                    <a:bodyPr/>
                    <a:lstStyle/>
                    <a:p>
                      <a:pPr algn="ctr"/>
                      <a:r>
                        <a:rPr lang="en-GB" sz="3100" b="1" dirty="0">
                          <a:solidFill>
                            <a:schemeClr val="bg1">
                              <a:lumMod val="50000"/>
                            </a:schemeClr>
                          </a:solidFill>
                          <a:latin typeface="Century Gothic" panose="020B0502020202020204" pitchFamily="34" charset="0"/>
                        </a:rPr>
                        <a:t>crab</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100" b="1" dirty="0">
                        <a:solidFill>
                          <a:schemeClr val="tx1"/>
                        </a:solidFill>
                        <a:latin typeface="Century Gothic" panose="020B0502020202020204" pitchFamily="34" charset="0"/>
                      </a:endParaRP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3100" b="1" dirty="0">
                          <a:solidFill>
                            <a:srgbClr val="FF0000"/>
                          </a:solidFill>
                          <a:latin typeface="Century Gothic" panose="020B0502020202020204" pitchFamily="34" charset="0"/>
                        </a:rPr>
                        <a:t>drop</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8467849"/>
                  </a:ext>
                </a:extLst>
              </a:tr>
              <a:tr h="418437">
                <a:tc>
                  <a:txBody>
                    <a:bodyPr/>
                    <a:lstStyle/>
                    <a:p>
                      <a:pPr algn="ctr"/>
                      <a:endParaRPr lang="en-GB" sz="15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5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5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3930918"/>
                  </a:ext>
                </a:extLst>
              </a:tr>
              <a:tr h="836874">
                <a:tc>
                  <a:txBody>
                    <a:bodyPr/>
                    <a:lstStyle/>
                    <a:p>
                      <a:pPr algn="ctr"/>
                      <a:r>
                        <a:rPr lang="en-GB" sz="3100" b="1" dirty="0">
                          <a:solidFill>
                            <a:schemeClr val="bg1">
                              <a:lumMod val="50000"/>
                            </a:schemeClr>
                          </a:solidFill>
                          <a:latin typeface="Century Gothic" panose="020B0502020202020204" pitchFamily="34" charset="0"/>
                        </a:rPr>
                        <a:t>boat</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100" b="1" dirty="0">
                        <a:solidFill>
                          <a:schemeClr val="bg1">
                            <a:lumMod val="50000"/>
                          </a:schemeClr>
                        </a:solidFill>
                        <a:latin typeface="Century Gothic" panose="020B0502020202020204" pitchFamily="34" charset="0"/>
                      </a:endParaRP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3100" b="1" dirty="0">
                          <a:solidFill>
                            <a:schemeClr val="bg1">
                              <a:lumMod val="50000"/>
                            </a:schemeClr>
                          </a:solidFill>
                          <a:latin typeface="Century Gothic" panose="020B0502020202020204" pitchFamily="34" charset="0"/>
                        </a:rPr>
                        <a:t>green</a:t>
                      </a:r>
                    </a:p>
                  </a:txBody>
                  <a:tcPr marL="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7654858"/>
                  </a:ext>
                </a:extLst>
              </a:tr>
            </a:tbl>
          </a:graphicData>
        </a:graphic>
      </p:graphicFrame>
      <p:sp>
        <p:nvSpPr>
          <p:cNvPr id="7" name="Oval 6">
            <a:extLst>
              <a:ext uri="{FF2B5EF4-FFF2-40B4-BE49-F238E27FC236}">
                <a16:creationId xmlns:a16="http://schemas.microsoft.com/office/drawing/2014/main" id="{FAEF7594-A777-418C-9DA4-771BEAB96294}"/>
              </a:ext>
            </a:extLst>
          </p:cNvPr>
          <p:cNvSpPr/>
          <p:nvPr/>
        </p:nvSpPr>
        <p:spPr>
          <a:xfrm>
            <a:off x="5261687" y="2149123"/>
            <a:ext cx="1106424" cy="11064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98357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word that doesn’t belong in this sentence.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defTabSz="685800">
              <a:defRPr/>
            </a:pPr>
            <a:r>
              <a:rPr lang="en-GB" sz="2800" b="1" dirty="0">
                <a:solidFill>
                  <a:schemeClr val="tx1"/>
                </a:solidFill>
                <a:latin typeface="Century Gothic" panose="020B0502020202020204" pitchFamily="34" charset="0"/>
              </a:rPr>
              <a:t>The child has coach a chair.</a:t>
            </a:r>
            <a:endParaRPr lang="en-GB" sz="2800" b="1" dirty="0">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7426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word that doesn’t belong in this sentence.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defTabSz="685800">
              <a:defRPr/>
            </a:pPr>
            <a:r>
              <a:rPr lang="en-GB" sz="2800" b="1" dirty="0">
                <a:solidFill>
                  <a:schemeClr val="tx1"/>
                </a:solidFill>
                <a:latin typeface="Century Gothic" panose="020B0502020202020204" pitchFamily="34" charset="0"/>
              </a:rPr>
              <a:t>The child has </a:t>
            </a:r>
            <a:r>
              <a:rPr lang="en-GB" sz="2800" b="1" u="sng" dirty="0">
                <a:solidFill>
                  <a:srgbClr val="FF0000"/>
                </a:solidFill>
                <a:latin typeface="Century Gothic" panose="020B0502020202020204" pitchFamily="34" charset="0"/>
              </a:rPr>
              <a:t>coach</a:t>
            </a:r>
            <a:r>
              <a:rPr lang="en-GB" sz="2800" b="1" dirty="0">
                <a:solidFill>
                  <a:schemeClr val="tx1"/>
                </a:solidFill>
                <a:latin typeface="Century Gothic" panose="020B0502020202020204" pitchFamily="34" charset="0"/>
              </a:rPr>
              <a:t> a chair.</a:t>
            </a:r>
            <a:endParaRPr lang="en-GB" sz="2800" b="1" dirty="0">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3098641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4F98CF81-92EA-4AEA-8987-675DF33DABC4}"/>
</file>

<file path=customXml/itemProps3.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0f0ae0ff-29c4-4766-b250-c1a9bee8d430"/>
    <ds:schemaRef ds:uri="86144f90-c7b6-48d0-aae5-f5e9e48cc3df"/>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234</TotalTime>
  <Words>966</Words>
  <Application>Microsoft Office PowerPoint</Application>
  <PresentationFormat>On-screen Show (4:3)</PresentationFormat>
  <Paragraphs>296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Recognising a Sentence PPT</dc:title>
  <dc:creator>Ashleigh Sobol</dc:creator>
  <cp:lastModifiedBy>Hannah Saunders</cp:lastModifiedBy>
  <cp:revision>2</cp:revision>
  <dcterms:created xsi:type="dcterms:W3CDTF">2018-03-17T10:08:43Z</dcterms:created>
  <dcterms:modified xsi:type="dcterms:W3CDTF">2019-12-04T17:41:53Z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