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407" r:id="rId5"/>
    <p:sldId id="256" r:id="rId6"/>
    <p:sldId id="392" r:id="rId7"/>
    <p:sldId id="390" r:id="rId8"/>
    <p:sldId id="361" r:id="rId9"/>
    <p:sldId id="393" r:id="rId10"/>
    <p:sldId id="360" r:id="rId11"/>
    <p:sldId id="394" r:id="rId12"/>
    <p:sldId id="395" r:id="rId13"/>
    <p:sldId id="396" r:id="rId14"/>
    <p:sldId id="397" r:id="rId15"/>
    <p:sldId id="420" r:id="rId16"/>
    <p:sldId id="418" r:id="rId17"/>
    <p:sldId id="419" r:id="rId18"/>
    <p:sldId id="413" r:id="rId19"/>
    <p:sldId id="414" r:id="rId20"/>
    <p:sldId id="415" r:id="rId21"/>
    <p:sldId id="314" r:id="rId22"/>
    <p:sldId id="403" r:id="rId23"/>
    <p:sldId id="416" r:id="rId24"/>
    <p:sldId id="417" r:id="rId2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CB3DB7"/>
    <a:srgbClr val="EAB0E2"/>
    <a:srgbClr val="CC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98D85C4-3EF3-4054-94F3-FBB98E203507}" v="6" dt="2020-01-15T11:49:24.753"/>
    <p1510:client id="{EED2DA21-2C7B-4E21-B0EE-295DCBE8487B}" v="40" dt="2020-01-15T11:37:13.27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8" d="100"/>
          <a:sy n="88" d="100"/>
        </p:scale>
        <p:origin x="885"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n Fitzpatrick" userId="d1b284ec-d1dd-4765-b823-b34899491c26" providerId="ADAL" clId="{5A3DFDF3-EAAF-45A5-A8E1-A978FEA5B42F}"/>
    <pc:docChg chg="undo custSel addSld delSld modSld">
      <pc:chgData name="Jan Fitzpatrick" userId="d1b284ec-d1dd-4765-b823-b34899491c26" providerId="ADAL" clId="{5A3DFDF3-EAAF-45A5-A8E1-A978FEA5B42F}" dt="2019-01-23T18:00:51.906" v="226" actId="20577"/>
      <pc:docMkLst>
        <pc:docMk/>
      </pc:docMkLst>
      <pc:sldChg chg="modSp">
        <pc:chgData name="Jan Fitzpatrick" userId="d1b284ec-d1dd-4765-b823-b34899491c26" providerId="ADAL" clId="{5A3DFDF3-EAAF-45A5-A8E1-A978FEA5B42F}" dt="2019-01-23T18:00:51.906" v="226" actId="20577"/>
        <pc:sldMkLst>
          <pc:docMk/>
          <pc:sldMk cId="2637481266" sldId="256"/>
        </pc:sldMkLst>
        <pc:spChg chg="mod">
          <ac:chgData name="Jan Fitzpatrick" userId="d1b284ec-d1dd-4765-b823-b34899491c26" providerId="ADAL" clId="{5A3DFDF3-EAAF-45A5-A8E1-A978FEA5B42F}" dt="2019-01-23T18:00:51.906" v="226" actId="20577"/>
          <ac:spMkLst>
            <pc:docMk/>
            <pc:sldMk cId="2637481266" sldId="256"/>
            <ac:spMk id="19" creationId="{5252A847-DE45-4FA3-A1F8-EEBEB845FF8E}"/>
          </ac:spMkLst>
        </pc:spChg>
      </pc:sldChg>
      <pc:sldChg chg="modSp">
        <pc:chgData name="Jan Fitzpatrick" userId="d1b284ec-d1dd-4765-b823-b34899491c26" providerId="ADAL" clId="{5A3DFDF3-EAAF-45A5-A8E1-A978FEA5B42F}" dt="2019-01-23T17:42:55.029" v="181"/>
        <pc:sldMkLst>
          <pc:docMk/>
          <pc:sldMk cId="636014570" sldId="314"/>
        </pc:sldMkLst>
        <pc:graphicFrameChg chg="mod">
          <ac:chgData name="Jan Fitzpatrick" userId="d1b284ec-d1dd-4765-b823-b34899491c26" providerId="ADAL" clId="{5A3DFDF3-EAAF-45A5-A8E1-A978FEA5B42F}" dt="2019-01-23T17:42:40.512" v="180"/>
          <ac:graphicFrameMkLst>
            <pc:docMk/>
            <pc:sldMk cId="636014570" sldId="314"/>
            <ac:graphicFrameMk id="9" creationId="{BEB84914-C6E2-48EC-81F1-492D8E25474A}"/>
          </ac:graphicFrameMkLst>
        </pc:graphicFrameChg>
        <pc:graphicFrameChg chg="mod">
          <ac:chgData name="Jan Fitzpatrick" userId="d1b284ec-d1dd-4765-b823-b34899491c26" providerId="ADAL" clId="{5A3DFDF3-EAAF-45A5-A8E1-A978FEA5B42F}" dt="2019-01-23T17:42:55.029" v="181"/>
          <ac:graphicFrameMkLst>
            <pc:docMk/>
            <pc:sldMk cId="636014570" sldId="314"/>
            <ac:graphicFrameMk id="10" creationId="{B5881F4A-FF9B-4639-A9F6-5D839187BB6D}"/>
          </ac:graphicFrameMkLst>
        </pc:graphicFrameChg>
      </pc:sldChg>
      <pc:sldChg chg="modSp">
        <pc:chgData name="Jan Fitzpatrick" userId="d1b284ec-d1dd-4765-b823-b34899491c26" providerId="ADAL" clId="{5A3DFDF3-EAAF-45A5-A8E1-A978FEA5B42F}" dt="2019-01-23T17:48:05.838" v="224" actId="20577"/>
        <pc:sldMkLst>
          <pc:docMk/>
          <pc:sldMk cId="1035052751" sldId="361"/>
        </pc:sldMkLst>
        <pc:spChg chg="mod">
          <ac:chgData name="Jan Fitzpatrick" userId="d1b284ec-d1dd-4765-b823-b34899491c26" providerId="ADAL" clId="{5A3DFDF3-EAAF-45A5-A8E1-A978FEA5B42F}" dt="2019-01-23T17:48:05.838" v="224" actId="20577"/>
          <ac:spMkLst>
            <pc:docMk/>
            <pc:sldMk cId="1035052751" sldId="361"/>
            <ac:spMk id="19" creationId="{5252A847-DE45-4FA3-A1F8-EEBEB845FF8E}"/>
          </ac:spMkLst>
        </pc:spChg>
        <pc:graphicFrameChg chg="modGraphic">
          <ac:chgData name="Jan Fitzpatrick" userId="d1b284ec-d1dd-4765-b823-b34899491c26" providerId="ADAL" clId="{5A3DFDF3-EAAF-45A5-A8E1-A978FEA5B42F}" dt="2019-01-23T17:47:52.464" v="223" actId="20577"/>
          <ac:graphicFrameMkLst>
            <pc:docMk/>
            <pc:sldMk cId="1035052751" sldId="361"/>
            <ac:graphicFrameMk id="8" creationId="{AF5F0FF0-5CCD-4704-86C9-99762C604A6E}"/>
          </ac:graphicFrameMkLst>
        </pc:graphicFrameChg>
      </pc:sldChg>
      <pc:sldChg chg="del">
        <pc:chgData name="Jan Fitzpatrick" userId="d1b284ec-d1dd-4765-b823-b34899491c26" providerId="ADAL" clId="{5A3DFDF3-EAAF-45A5-A8E1-A978FEA5B42F}" dt="2019-01-23T17:39:09.267" v="137" actId="2696"/>
        <pc:sldMkLst>
          <pc:docMk/>
          <pc:sldMk cId="310986706" sldId="386"/>
        </pc:sldMkLst>
      </pc:sldChg>
      <pc:sldChg chg="modSp">
        <pc:chgData name="Jan Fitzpatrick" userId="d1b284ec-d1dd-4765-b823-b34899491c26" providerId="ADAL" clId="{5A3DFDF3-EAAF-45A5-A8E1-A978FEA5B42F}" dt="2019-01-23T17:25:24.077" v="7" actId="207"/>
        <pc:sldMkLst>
          <pc:docMk/>
          <pc:sldMk cId="3401100034" sldId="390"/>
        </pc:sldMkLst>
        <pc:spChg chg="mod">
          <ac:chgData name="Jan Fitzpatrick" userId="d1b284ec-d1dd-4765-b823-b34899491c26" providerId="ADAL" clId="{5A3DFDF3-EAAF-45A5-A8E1-A978FEA5B42F}" dt="2019-01-23T17:25:24.077" v="7" actId="207"/>
          <ac:spMkLst>
            <pc:docMk/>
            <pc:sldMk cId="3401100034" sldId="390"/>
            <ac:spMk id="7" creationId="{C0CD6503-388C-4F9E-9FB0-9053D8579D01}"/>
          </ac:spMkLst>
        </pc:spChg>
      </pc:sldChg>
      <pc:sldChg chg="modSp">
        <pc:chgData name="Jan Fitzpatrick" userId="d1b284ec-d1dd-4765-b823-b34899491c26" providerId="ADAL" clId="{5A3DFDF3-EAAF-45A5-A8E1-A978FEA5B42F}" dt="2019-01-23T17:24:35.018" v="5" actId="404"/>
        <pc:sldMkLst>
          <pc:docMk/>
          <pc:sldMk cId="1204372888" sldId="392"/>
        </pc:sldMkLst>
        <pc:spChg chg="mod">
          <ac:chgData name="Jan Fitzpatrick" userId="d1b284ec-d1dd-4765-b823-b34899491c26" providerId="ADAL" clId="{5A3DFDF3-EAAF-45A5-A8E1-A978FEA5B42F}" dt="2019-01-23T17:24:35.018" v="5" actId="404"/>
          <ac:spMkLst>
            <pc:docMk/>
            <pc:sldMk cId="1204372888" sldId="392"/>
            <ac:spMk id="19" creationId="{5252A847-DE45-4FA3-A1F8-EEBEB845FF8E}"/>
          </ac:spMkLst>
        </pc:spChg>
      </pc:sldChg>
      <pc:sldChg chg="modSp">
        <pc:chgData name="Jan Fitzpatrick" userId="d1b284ec-d1dd-4765-b823-b34899491c26" providerId="ADAL" clId="{5A3DFDF3-EAAF-45A5-A8E1-A978FEA5B42F}" dt="2019-01-23T17:26:23.244" v="10" actId="20577"/>
        <pc:sldMkLst>
          <pc:docMk/>
          <pc:sldMk cId="148564609" sldId="393"/>
        </pc:sldMkLst>
        <pc:spChg chg="mod">
          <ac:chgData name="Jan Fitzpatrick" userId="d1b284ec-d1dd-4765-b823-b34899491c26" providerId="ADAL" clId="{5A3DFDF3-EAAF-45A5-A8E1-A978FEA5B42F}" dt="2019-01-23T17:26:23.244" v="10" actId="20577"/>
          <ac:spMkLst>
            <pc:docMk/>
            <pc:sldMk cId="148564609" sldId="393"/>
            <ac:spMk id="19" creationId="{5252A847-DE45-4FA3-A1F8-EEBEB845FF8E}"/>
          </ac:spMkLst>
        </pc:spChg>
      </pc:sldChg>
      <pc:sldChg chg="addSp modSp">
        <pc:chgData name="Jan Fitzpatrick" userId="d1b284ec-d1dd-4765-b823-b34899491c26" providerId="ADAL" clId="{5A3DFDF3-EAAF-45A5-A8E1-A978FEA5B42F}" dt="2019-01-23T17:28:05.950" v="21" actId="6549"/>
        <pc:sldMkLst>
          <pc:docMk/>
          <pc:sldMk cId="3681857452" sldId="394"/>
        </pc:sldMkLst>
        <pc:spChg chg="add mod">
          <ac:chgData name="Jan Fitzpatrick" userId="d1b284ec-d1dd-4765-b823-b34899491c26" providerId="ADAL" clId="{5A3DFDF3-EAAF-45A5-A8E1-A978FEA5B42F}" dt="2019-01-23T17:27:35.044" v="16" actId="14100"/>
          <ac:spMkLst>
            <pc:docMk/>
            <pc:sldMk cId="3681857452" sldId="394"/>
            <ac:spMk id="2" creationId="{C619565F-4561-4773-B99C-765C9E2B508F}"/>
          </ac:spMkLst>
        </pc:spChg>
        <pc:spChg chg="add mod">
          <ac:chgData name="Jan Fitzpatrick" userId="d1b284ec-d1dd-4765-b823-b34899491c26" providerId="ADAL" clId="{5A3DFDF3-EAAF-45A5-A8E1-A978FEA5B42F}" dt="2019-01-23T17:27:50.022" v="18" actId="1076"/>
          <ac:spMkLst>
            <pc:docMk/>
            <pc:sldMk cId="3681857452" sldId="394"/>
            <ac:spMk id="8" creationId="{CA3305F5-E260-4688-9383-64D7FA72B34D}"/>
          </ac:spMkLst>
        </pc:spChg>
        <pc:spChg chg="add mod">
          <ac:chgData name="Jan Fitzpatrick" userId="d1b284ec-d1dd-4765-b823-b34899491c26" providerId="ADAL" clId="{5A3DFDF3-EAAF-45A5-A8E1-A978FEA5B42F}" dt="2019-01-23T17:27:57.892" v="20" actId="1076"/>
          <ac:spMkLst>
            <pc:docMk/>
            <pc:sldMk cId="3681857452" sldId="394"/>
            <ac:spMk id="9" creationId="{68140B07-D2A7-41BA-AFBD-4A904518B500}"/>
          </ac:spMkLst>
        </pc:spChg>
        <pc:spChg chg="mod">
          <ac:chgData name="Jan Fitzpatrick" userId="d1b284ec-d1dd-4765-b823-b34899491c26" providerId="ADAL" clId="{5A3DFDF3-EAAF-45A5-A8E1-A978FEA5B42F}" dt="2019-01-23T17:28:05.950" v="21" actId="6549"/>
          <ac:spMkLst>
            <pc:docMk/>
            <pc:sldMk cId="3681857452" sldId="394"/>
            <ac:spMk id="19" creationId="{5252A847-DE45-4FA3-A1F8-EEBEB845FF8E}"/>
          </ac:spMkLst>
        </pc:spChg>
      </pc:sldChg>
      <pc:sldChg chg="modSp">
        <pc:chgData name="Jan Fitzpatrick" userId="d1b284ec-d1dd-4765-b823-b34899491c26" providerId="ADAL" clId="{5A3DFDF3-EAAF-45A5-A8E1-A978FEA5B42F}" dt="2019-01-23T17:28:56.836" v="28" actId="403"/>
        <pc:sldMkLst>
          <pc:docMk/>
          <pc:sldMk cId="1867338552" sldId="395"/>
        </pc:sldMkLst>
        <pc:graphicFrameChg chg="mod modGraphic">
          <ac:chgData name="Jan Fitzpatrick" userId="d1b284ec-d1dd-4765-b823-b34899491c26" providerId="ADAL" clId="{5A3DFDF3-EAAF-45A5-A8E1-A978FEA5B42F}" dt="2019-01-23T17:28:56.836" v="28" actId="403"/>
          <ac:graphicFrameMkLst>
            <pc:docMk/>
            <pc:sldMk cId="1867338552" sldId="395"/>
            <ac:graphicFrameMk id="7" creationId="{9E64A90D-EFF1-4A74-B6AD-106415AFD060}"/>
          </ac:graphicFrameMkLst>
        </pc:graphicFrameChg>
      </pc:sldChg>
      <pc:sldChg chg="modSp">
        <pc:chgData name="Jan Fitzpatrick" userId="d1b284ec-d1dd-4765-b823-b34899491c26" providerId="ADAL" clId="{5A3DFDF3-EAAF-45A5-A8E1-A978FEA5B42F}" dt="2019-01-23T17:29:44.386" v="38"/>
        <pc:sldMkLst>
          <pc:docMk/>
          <pc:sldMk cId="1195462553" sldId="396"/>
        </pc:sldMkLst>
        <pc:graphicFrameChg chg="mod modGraphic">
          <ac:chgData name="Jan Fitzpatrick" userId="d1b284ec-d1dd-4765-b823-b34899491c26" providerId="ADAL" clId="{5A3DFDF3-EAAF-45A5-A8E1-A978FEA5B42F}" dt="2019-01-23T17:29:44.386" v="38"/>
          <ac:graphicFrameMkLst>
            <pc:docMk/>
            <pc:sldMk cId="1195462553" sldId="396"/>
            <ac:graphicFrameMk id="7" creationId="{9E64A90D-EFF1-4A74-B6AD-106415AFD060}"/>
          </ac:graphicFrameMkLst>
        </pc:graphicFrameChg>
      </pc:sldChg>
      <pc:sldChg chg="modSp">
        <pc:chgData name="Jan Fitzpatrick" userId="d1b284ec-d1dd-4765-b823-b34899491c26" providerId="ADAL" clId="{5A3DFDF3-EAAF-45A5-A8E1-A978FEA5B42F}" dt="2019-01-23T17:30:07.511" v="40" actId="20577"/>
        <pc:sldMkLst>
          <pc:docMk/>
          <pc:sldMk cId="1818136862" sldId="397"/>
        </pc:sldMkLst>
        <pc:spChg chg="mod">
          <ac:chgData name="Jan Fitzpatrick" userId="d1b284ec-d1dd-4765-b823-b34899491c26" providerId="ADAL" clId="{5A3DFDF3-EAAF-45A5-A8E1-A978FEA5B42F}" dt="2019-01-23T17:29:58.736" v="39" actId="1582"/>
          <ac:spMkLst>
            <pc:docMk/>
            <pc:sldMk cId="1818136862" sldId="397"/>
            <ac:spMk id="8" creationId="{A476D139-650D-421A-B6C0-04E5C6646A77}"/>
          </ac:spMkLst>
        </pc:spChg>
        <pc:spChg chg="mod">
          <ac:chgData name="Jan Fitzpatrick" userId="d1b284ec-d1dd-4765-b823-b34899491c26" providerId="ADAL" clId="{5A3DFDF3-EAAF-45A5-A8E1-A978FEA5B42F}" dt="2019-01-23T17:30:07.511" v="40" actId="20577"/>
          <ac:spMkLst>
            <pc:docMk/>
            <pc:sldMk cId="1818136862" sldId="397"/>
            <ac:spMk id="19" creationId="{5252A847-DE45-4FA3-A1F8-EEBEB845FF8E}"/>
          </ac:spMkLst>
        </pc:spChg>
      </pc:sldChg>
      <pc:sldChg chg="modSp">
        <pc:chgData name="Jan Fitzpatrick" userId="d1b284ec-d1dd-4765-b823-b34899491c26" providerId="ADAL" clId="{5A3DFDF3-EAAF-45A5-A8E1-A978FEA5B42F}" dt="2019-01-23T17:30:24.848" v="43" actId="1582"/>
        <pc:sldMkLst>
          <pc:docMk/>
          <pc:sldMk cId="4205637739" sldId="398"/>
        </pc:sldMkLst>
        <pc:spChg chg="mod">
          <ac:chgData name="Jan Fitzpatrick" userId="d1b284ec-d1dd-4765-b823-b34899491c26" providerId="ADAL" clId="{5A3DFDF3-EAAF-45A5-A8E1-A978FEA5B42F}" dt="2019-01-23T17:30:24.848" v="43" actId="1582"/>
          <ac:spMkLst>
            <pc:docMk/>
            <pc:sldMk cId="4205637739" sldId="398"/>
            <ac:spMk id="8" creationId="{A476D139-650D-421A-B6C0-04E5C6646A77}"/>
          </ac:spMkLst>
        </pc:spChg>
        <pc:spChg chg="mod">
          <ac:chgData name="Jan Fitzpatrick" userId="d1b284ec-d1dd-4765-b823-b34899491c26" providerId="ADAL" clId="{5A3DFDF3-EAAF-45A5-A8E1-A978FEA5B42F}" dt="2019-01-23T17:30:18.030" v="42" actId="6549"/>
          <ac:spMkLst>
            <pc:docMk/>
            <pc:sldMk cId="4205637739" sldId="398"/>
            <ac:spMk id="19" creationId="{5252A847-DE45-4FA3-A1F8-EEBEB845FF8E}"/>
          </ac:spMkLst>
        </pc:spChg>
      </pc:sldChg>
      <pc:sldChg chg="modSp del">
        <pc:chgData name="Jan Fitzpatrick" userId="d1b284ec-d1dd-4765-b823-b34899491c26" providerId="ADAL" clId="{5A3DFDF3-EAAF-45A5-A8E1-A978FEA5B42F}" dt="2019-01-23T17:33:38.831" v="66" actId="2696"/>
        <pc:sldMkLst>
          <pc:docMk/>
          <pc:sldMk cId="3026808575" sldId="399"/>
        </pc:sldMkLst>
        <pc:graphicFrameChg chg="mod">
          <ac:chgData name="Jan Fitzpatrick" userId="d1b284ec-d1dd-4765-b823-b34899491c26" providerId="ADAL" clId="{5A3DFDF3-EAAF-45A5-A8E1-A978FEA5B42F}" dt="2019-01-23T17:30:51.352" v="46" actId="572"/>
          <ac:graphicFrameMkLst>
            <pc:docMk/>
            <pc:sldMk cId="3026808575" sldId="399"/>
            <ac:graphicFrameMk id="9" creationId="{06ABFBD0-69EA-43D1-BA66-BF91B62A2D01}"/>
          </ac:graphicFrameMkLst>
        </pc:graphicFrameChg>
      </pc:sldChg>
      <pc:sldChg chg="modSp">
        <pc:chgData name="Jan Fitzpatrick" userId="d1b284ec-d1dd-4765-b823-b34899491c26" providerId="ADAL" clId="{5A3DFDF3-EAAF-45A5-A8E1-A978FEA5B42F}" dt="2019-01-23T17:33:59.237" v="67"/>
        <pc:sldMkLst>
          <pc:docMk/>
          <pc:sldMk cId="258486843" sldId="400"/>
        </pc:sldMkLst>
        <pc:graphicFrameChg chg="mod modGraphic">
          <ac:chgData name="Jan Fitzpatrick" userId="d1b284ec-d1dd-4765-b823-b34899491c26" providerId="ADAL" clId="{5A3DFDF3-EAAF-45A5-A8E1-A978FEA5B42F}" dt="2019-01-23T17:33:32.366" v="65" actId="207"/>
          <ac:graphicFrameMkLst>
            <pc:docMk/>
            <pc:sldMk cId="258486843" sldId="400"/>
            <ac:graphicFrameMk id="9" creationId="{06ABFBD0-69EA-43D1-BA66-BF91B62A2D01}"/>
          </ac:graphicFrameMkLst>
        </pc:graphicFrameChg>
        <pc:picChg chg="mod">
          <ac:chgData name="Jan Fitzpatrick" userId="d1b284ec-d1dd-4765-b823-b34899491c26" providerId="ADAL" clId="{5A3DFDF3-EAAF-45A5-A8E1-A978FEA5B42F}" dt="2019-01-23T17:33:59.237" v="67"/>
          <ac:picMkLst>
            <pc:docMk/>
            <pc:sldMk cId="258486843" sldId="400"/>
            <ac:picMk id="10" creationId="{60383D90-CC07-4897-920A-097757F2223C}"/>
          </ac:picMkLst>
        </pc:picChg>
      </pc:sldChg>
      <pc:sldChg chg="modSp del">
        <pc:chgData name="Jan Fitzpatrick" userId="d1b284ec-d1dd-4765-b823-b34899491c26" providerId="ADAL" clId="{5A3DFDF3-EAAF-45A5-A8E1-A978FEA5B42F}" dt="2019-01-23T17:48:53.604" v="225" actId="2696"/>
        <pc:sldMkLst>
          <pc:docMk/>
          <pc:sldMk cId="3361259582" sldId="401"/>
        </pc:sldMkLst>
        <pc:spChg chg="mod">
          <ac:chgData name="Jan Fitzpatrick" userId="d1b284ec-d1dd-4765-b823-b34899491c26" providerId="ADAL" clId="{5A3DFDF3-EAAF-45A5-A8E1-A978FEA5B42F}" dt="2019-01-23T17:35:39.087" v="89" actId="113"/>
          <ac:spMkLst>
            <pc:docMk/>
            <pc:sldMk cId="3361259582" sldId="401"/>
            <ac:spMk id="19" creationId="{5252A847-DE45-4FA3-A1F8-EEBEB845FF8E}"/>
          </ac:spMkLst>
        </pc:spChg>
      </pc:sldChg>
      <pc:sldChg chg="modSp">
        <pc:chgData name="Jan Fitzpatrick" userId="d1b284ec-d1dd-4765-b823-b34899491c26" providerId="ADAL" clId="{5A3DFDF3-EAAF-45A5-A8E1-A978FEA5B42F}" dt="2019-01-23T17:39:50.640" v="142" actId="20577"/>
        <pc:sldMkLst>
          <pc:docMk/>
          <pc:sldMk cId="3479728745" sldId="402"/>
        </pc:sldMkLst>
        <pc:spChg chg="mod">
          <ac:chgData name="Jan Fitzpatrick" userId="d1b284ec-d1dd-4765-b823-b34899491c26" providerId="ADAL" clId="{5A3DFDF3-EAAF-45A5-A8E1-A978FEA5B42F}" dt="2019-01-23T17:39:50.640" v="142" actId="20577"/>
          <ac:spMkLst>
            <pc:docMk/>
            <pc:sldMk cId="3479728745" sldId="402"/>
            <ac:spMk id="19" creationId="{5252A847-DE45-4FA3-A1F8-EEBEB845FF8E}"/>
          </ac:spMkLst>
        </pc:spChg>
        <pc:picChg chg="mod">
          <ac:chgData name="Jan Fitzpatrick" userId="d1b284ec-d1dd-4765-b823-b34899491c26" providerId="ADAL" clId="{5A3DFDF3-EAAF-45A5-A8E1-A978FEA5B42F}" dt="2019-01-23T17:36:28.422" v="93"/>
          <ac:picMkLst>
            <pc:docMk/>
            <pc:sldMk cId="3479728745" sldId="402"/>
            <ac:picMk id="7" creationId="{2E222870-9E2F-4CE3-88A4-4A310C597D5C}"/>
          </ac:picMkLst>
        </pc:picChg>
      </pc:sldChg>
      <pc:sldChg chg="modSp">
        <pc:chgData name="Jan Fitzpatrick" userId="d1b284ec-d1dd-4765-b823-b34899491c26" providerId="ADAL" clId="{5A3DFDF3-EAAF-45A5-A8E1-A978FEA5B42F}" dt="2019-01-23T17:43:21.116" v="184"/>
        <pc:sldMkLst>
          <pc:docMk/>
          <pc:sldMk cId="962738684" sldId="403"/>
        </pc:sldMkLst>
        <pc:graphicFrameChg chg="mod">
          <ac:chgData name="Jan Fitzpatrick" userId="d1b284ec-d1dd-4765-b823-b34899491c26" providerId="ADAL" clId="{5A3DFDF3-EAAF-45A5-A8E1-A978FEA5B42F}" dt="2019-01-23T17:43:21.116" v="184"/>
          <ac:graphicFrameMkLst>
            <pc:docMk/>
            <pc:sldMk cId="962738684" sldId="403"/>
            <ac:graphicFrameMk id="9" creationId="{BEB84914-C6E2-48EC-81F1-492D8E25474A}"/>
          </ac:graphicFrameMkLst>
        </pc:graphicFrameChg>
        <pc:graphicFrameChg chg="mod">
          <ac:chgData name="Jan Fitzpatrick" userId="d1b284ec-d1dd-4765-b823-b34899491c26" providerId="ADAL" clId="{5A3DFDF3-EAAF-45A5-A8E1-A978FEA5B42F}" dt="2019-01-23T17:43:13.094" v="183"/>
          <ac:graphicFrameMkLst>
            <pc:docMk/>
            <pc:sldMk cId="962738684" sldId="403"/>
            <ac:graphicFrameMk id="10" creationId="{B5881F4A-FF9B-4639-A9F6-5D839187BB6D}"/>
          </ac:graphicFrameMkLst>
        </pc:graphicFrameChg>
      </pc:sldChg>
      <pc:sldChg chg="modSp">
        <pc:chgData name="Jan Fitzpatrick" userId="d1b284ec-d1dd-4765-b823-b34899491c26" providerId="ADAL" clId="{5A3DFDF3-EAAF-45A5-A8E1-A978FEA5B42F}" dt="2019-01-23T17:44:29.541" v="190"/>
        <pc:sldMkLst>
          <pc:docMk/>
          <pc:sldMk cId="4181009810" sldId="404"/>
        </pc:sldMkLst>
        <pc:spChg chg="mod">
          <ac:chgData name="Jan Fitzpatrick" userId="d1b284ec-d1dd-4765-b823-b34899491c26" providerId="ADAL" clId="{5A3DFDF3-EAAF-45A5-A8E1-A978FEA5B42F}" dt="2019-01-23T17:43:40.170" v="185" actId="1582"/>
          <ac:spMkLst>
            <pc:docMk/>
            <pc:sldMk cId="4181009810" sldId="404"/>
            <ac:spMk id="11" creationId="{E3A17D99-516E-47B1-B5C7-21AE6FAE5422}"/>
          </ac:spMkLst>
        </pc:spChg>
        <pc:graphicFrameChg chg="mod">
          <ac:chgData name="Jan Fitzpatrick" userId="d1b284ec-d1dd-4765-b823-b34899491c26" providerId="ADAL" clId="{5A3DFDF3-EAAF-45A5-A8E1-A978FEA5B42F}" dt="2019-01-23T17:43:51.673" v="186"/>
          <ac:graphicFrameMkLst>
            <pc:docMk/>
            <pc:sldMk cId="4181009810" sldId="404"/>
            <ac:graphicFrameMk id="12" creationId="{8C6EAA5C-6771-443F-AF68-430A538EEC6C}"/>
          </ac:graphicFrameMkLst>
        </pc:graphicFrameChg>
        <pc:picChg chg="mod">
          <ac:chgData name="Jan Fitzpatrick" userId="d1b284ec-d1dd-4765-b823-b34899491c26" providerId="ADAL" clId="{5A3DFDF3-EAAF-45A5-A8E1-A978FEA5B42F}" dt="2019-01-23T17:44:29.541" v="190"/>
          <ac:picMkLst>
            <pc:docMk/>
            <pc:sldMk cId="4181009810" sldId="404"/>
            <ac:picMk id="8" creationId="{D8A0F833-5DE1-412A-A1B8-AB653D7705B2}"/>
          </ac:picMkLst>
        </pc:picChg>
      </pc:sldChg>
      <pc:sldChg chg="del">
        <pc:chgData name="Jan Fitzpatrick" userId="d1b284ec-d1dd-4765-b823-b34899491c26" providerId="ADAL" clId="{5A3DFDF3-EAAF-45A5-A8E1-A978FEA5B42F}" dt="2019-01-23T17:45:23.614" v="204" actId="2696"/>
        <pc:sldMkLst>
          <pc:docMk/>
          <pc:sldMk cId="441354870" sldId="405"/>
        </pc:sldMkLst>
      </pc:sldChg>
      <pc:sldChg chg="modSp add del">
        <pc:chgData name="Jan Fitzpatrick" userId="d1b284ec-d1dd-4765-b823-b34899491c26" providerId="ADAL" clId="{5A3DFDF3-EAAF-45A5-A8E1-A978FEA5B42F}" dt="2019-01-23T17:34:44.192" v="71" actId="2696"/>
        <pc:sldMkLst>
          <pc:docMk/>
          <pc:sldMk cId="3076726190" sldId="406"/>
        </pc:sldMkLst>
        <pc:picChg chg="mod">
          <ac:chgData name="Jan Fitzpatrick" userId="d1b284ec-d1dd-4765-b823-b34899491c26" providerId="ADAL" clId="{5A3DFDF3-EAAF-45A5-A8E1-A978FEA5B42F}" dt="2019-01-23T17:34:14.054" v="68"/>
          <ac:picMkLst>
            <pc:docMk/>
            <pc:sldMk cId="3076726190" sldId="406"/>
            <ac:picMk id="10" creationId="{60383D90-CC07-4897-920A-097757F2223C}"/>
          </ac:picMkLst>
        </pc:picChg>
      </pc:sldChg>
      <pc:sldChg chg="modSp add">
        <pc:chgData name="Jan Fitzpatrick" userId="d1b284ec-d1dd-4765-b823-b34899491c26" providerId="ADAL" clId="{5A3DFDF3-EAAF-45A5-A8E1-A978FEA5B42F}" dt="2019-01-23T17:34:34.728" v="70" actId="207"/>
        <pc:sldMkLst>
          <pc:docMk/>
          <pc:sldMk cId="1967957611" sldId="407"/>
        </pc:sldMkLst>
        <pc:graphicFrameChg chg="modGraphic">
          <ac:chgData name="Jan Fitzpatrick" userId="d1b284ec-d1dd-4765-b823-b34899491c26" providerId="ADAL" clId="{5A3DFDF3-EAAF-45A5-A8E1-A978FEA5B42F}" dt="2019-01-23T17:34:34.728" v="70" actId="207"/>
          <ac:graphicFrameMkLst>
            <pc:docMk/>
            <pc:sldMk cId="1967957611" sldId="407"/>
            <ac:graphicFrameMk id="9" creationId="{06ABFBD0-69EA-43D1-BA66-BF91B62A2D01}"/>
          </ac:graphicFrameMkLst>
        </pc:graphicFrameChg>
      </pc:sldChg>
      <pc:sldChg chg="modSp add">
        <pc:chgData name="Jan Fitzpatrick" userId="d1b284ec-d1dd-4765-b823-b34899491c26" providerId="ADAL" clId="{5A3DFDF3-EAAF-45A5-A8E1-A978FEA5B42F}" dt="2019-01-23T17:39:32.214" v="139" actId="6549"/>
        <pc:sldMkLst>
          <pc:docMk/>
          <pc:sldMk cId="2657916582" sldId="408"/>
        </pc:sldMkLst>
        <pc:spChg chg="mod">
          <ac:chgData name="Jan Fitzpatrick" userId="d1b284ec-d1dd-4765-b823-b34899491c26" providerId="ADAL" clId="{5A3DFDF3-EAAF-45A5-A8E1-A978FEA5B42F}" dt="2019-01-23T17:39:32.214" v="139" actId="6549"/>
          <ac:spMkLst>
            <pc:docMk/>
            <pc:sldMk cId="2657916582" sldId="408"/>
            <ac:spMk id="19" creationId="{5252A847-DE45-4FA3-A1F8-EEBEB845FF8E}"/>
          </ac:spMkLst>
        </pc:spChg>
      </pc:sldChg>
      <pc:sldChg chg="modSp add">
        <pc:chgData name="Jan Fitzpatrick" userId="d1b284ec-d1dd-4765-b823-b34899491c26" providerId="ADAL" clId="{5A3DFDF3-EAAF-45A5-A8E1-A978FEA5B42F}" dt="2019-01-23T17:40:27.789" v="177" actId="207"/>
        <pc:sldMkLst>
          <pc:docMk/>
          <pc:sldMk cId="551310170" sldId="409"/>
        </pc:sldMkLst>
        <pc:spChg chg="mod">
          <ac:chgData name="Jan Fitzpatrick" userId="d1b284ec-d1dd-4765-b823-b34899491c26" providerId="ADAL" clId="{5A3DFDF3-EAAF-45A5-A8E1-A978FEA5B42F}" dt="2019-01-23T17:40:27.789" v="177" actId="207"/>
          <ac:spMkLst>
            <pc:docMk/>
            <pc:sldMk cId="551310170" sldId="409"/>
            <ac:spMk id="19" creationId="{5252A847-DE45-4FA3-A1F8-EEBEB845FF8E}"/>
          </ac:spMkLst>
        </pc:spChg>
      </pc:sldChg>
      <pc:sldChg chg="modSp add">
        <pc:chgData name="Jan Fitzpatrick" userId="d1b284ec-d1dd-4765-b823-b34899491c26" providerId="ADAL" clId="{5A3DFDF3-EAAF-45A5-A8E1-A978FEA5B42F}" dt="2019-01-23T17:45:14.791" v="203" actId="403"/>
        <pc:sldMkLst>
          <pc:docMk/>
          <pc:sldMk cId="2740916426" sldId="410"/>
        </pc:sldMkLst>
        <pc:spChg chg="mod">
          <ac:chgData name="Jan Fitzpatrick" userId="d1b284ec-d1dd-4765-b823-b34899491c26" providerId="ADAL" clId="{5A3DFDF3-EAAF-45A5-A8E1-A978FEA5B42F}" dt="2019-01-23T17:45:14.791" v="203" actId="403"/>
          <ac:spMkLst>
            <pc:docMk/>
            <pc:sldMk cId="2740916426" sldId="410"/>
            <ac:spMk id="11" creationId="{E3A17D99-516E-47B1-B5C7-21AE6FAE5422}"/>
          </ac:spMkLst>
        </pc:spChg>
      </pc:sldChg>
    </pc:docChg>
  </pc:docChgLst>
  <pc:docChgLst>
    <pc:chgData name="Katie Cockroft" userId="8f30a50e-58ce-4dcf-9d6d-3f5968f31273" providerId="ADAL" clId="{B98D85C4-3EF3-4054-94F3-FBB98E203507}"/>
    <pc:docChg chg="custSel addSld delSld modSld">
      <pc:chgData name="Katie Cockroft" userId="8f30a50e-58ce-4dcf-9d6d-3f5968f31273" providerId="ADAL" clId="{B98D85C4-3EF3-4054-94F3-FBB98E203507}" dt="2020-01-15T11:49:30.937" v="35" actId="171"/>
      <pc:docMkLst>
        <pc:docMk/>
      </pc:docMkLst>
      <pc:sldChg chg="addSp delSp modSp">
        <pc:chgData name="Katie Cockroft" userId="8f30a50e-58ce-4dcf-9d6d-3f5968f31273" providerId="ADAL" clId="{B98D85C4-3EF3-4054-94F3-FBB98E203507}" dt="2020-01-15T11:49:17.727" v="25" actId="171"/>
        <pc:sldMkLst>
          <pc:docMk/>
          <pc:sldMk cId="2235970071" sldId="418"/>
        </pc:sldMkLst>
        <pc:spChg chg="mod">
          <ac:chgData name="Katie Cockroft" userId="8f30a50e-58ce-4dcf-9d6d-3f5968f31273" providerId="ADAL" clId="{B98D85C4-3EF3-4054-94F3-FBB98E203507}" dt="2020-01-15T11:49:10.301" v="20" actId="207"/>
          <ac:spMkLst>
            <pc:docMk/>
            <pc:sldMk cId="2235970071" sldId="418"/>
            <ac:spMk id="19" creationId="{5252A847-DE45-4FA3-A1F8-EEBEB845FF8E}"/>
          </ac:spMkLst>
        </pc:spChg>
        <pc:picChg chg="del">
          <ac:chgData name="Katie Cockroft" userId="8f30a50e-58ce-4dcf-9d6d-3f5968f31273" providerId="ADAL" clId="{B98D85C4-3EF3-4054-94F3-FBB98E203507}" dt="2020-01-15T11:49:06.033" v="18" actId="478"/>
          <ac:picMkLst>
            <pc:docMk/>
            <pc:sldMk cId="2235970071" sldId="418"/>
            <ac:picMk id="3" creationId="{5709C223-BEC3-4B0D-9346-77AC890553CD}"/>
          </ac:picMkLst>
        </pc:picChg>
        <pc:picChg chg="add ord">
          <ac:chgData name="Katie Cockroft" userId="8f30a50e-58ce-4dcf-9d6d-3f5968f31273" providerId="ADAL" clId="{B98D85C4-3EF3-4054-94F3-FBB98E203507}" dt="2020-01-15T11:49:17.727" v="25" actId="171"/>
          <ac:picMkLst>
            <pc:docMk/>
            <pc:sldMk cId="2235970071" sldId="418"/>
            <ac:picMk id="10" creationId="{FAACAF8F-B9E6-4943-8736-21E825C22D3E}"/>
          </ac:picMkLst>
        </pc:picChg>
      </pc:sldChg>
      <pc:sldChg chg="addSp delSp modSp">
        <pc:chgData name="Katie Cockroft" userId="8f30a50e-58ce-4dcf-9d6d-3f5968f31273" providerId="ADAL" clId="{B98D85C4-3EF3-4054-94F3-FBB98E203507}" dt="2020-01-15T11:49:30.937" v="35" actId="171"/>
        <pc:sldMkLst>
          <pc:docMk/>
          <pc:sldMk cId="779872110" sldId="419"/>
        </pc:sldMkLst>
        <pc:spChg chg="mod">
          <ac:chgData name="Katie Cockroft" userId="8f30a50e-58ce-4dcf-9d6d-3f5968f31273" providerId="ADAL" clId="{B98D85C4-3EF3-4054-94F3-FBB98E203507}" dt="2020-01-15T11:49:23.828" v="29" actId="207"/>
          <ac:spMkLst>
            <pc:docMk/>
            <pc:sldMk cId="779872110" sldId="419"/>
            <ac:spMk id="19" creationId="{5252A847-DE45-4FA3-A1F8-EEBEB845FF8E}"/>
          </ac:spMkLst>
        </pc:spChg>
        <pc:picChg chg="del">
          <ac:chgData name="Katie Cockroft" userId="8f30a50e-58ce-4dcf-9d6d-3f5968f31273" providerId="ADAL" clId="{B98D85C4-3EF3-4054-94F3-FBB98E203507}" dt="2020-01-15T11:49:21.355" v="27" actId="478"/>
          <ac:picMkLst>
            <pc:docMk/>
            <pc:sldMk cId="779872110" sldId="419"/>
            <ac:picMk id="3" creationId="{5709C223-BEC3-4B0D-9346-77AC890553CD}"/>
          </ac:picMkLst>
        </pc:picChg>
        <pc:picChg chg="add ord">
          <ac:chgData name="Katie Cockroft" userId="8f30a50e-58ce-4dcf-9d6d-3f5968f31273" providerId="ADAL" clId="{B98D85C4-3EF3-4054-94F3-FBB98E203507}" dt="2020-01-15T11:49:30.937" v="35" actId="171"/>
          <ac:picMkLst>
            <pc:docMk/>
            <pc:sldMk cId="779872110" sldId="419"/>
            <ac:picMk id="10" creationId="{823193E1-6EAB-4F7F-B9CE-32B1F98A7BDC}"/>
          </ac:picMkLst>
        </pc:picChg>
      </pc:sldChg>
      <pc:sldChg chg="addSp delSp modSp add del">
        <pc:chgData name="Katie Cockroft" userId="8f30a50e-58ce-4dcf-9d6d-3f5968f31273" providerId="ADAL" clId="{B98D85C4-3EF3-4054-94F3-FBB98E203507}" dt="2020-01-15T11:49:19.446" v="26" actId="47"/>
        <pc:sldMkLst>
          <pc:docMk/>
          <pc:sldMk cId="359869962" sldId="421"/>
        </pc:sldMkLst>
        <pc:spChg chg="mod">
          <ac:chgData name="Katie Cockroft" userId="8f30a50e-58ce-4dcf-9d6d-3f5968f31273" providerId="ADAL" clId="{B98D85C4-3EF3-4054-94F3-FBB98E203507}" dt="2020-01-15T11:48:54.435" v="2" actId="20577"/>
          <ac:spMkLst>
            <pc:docMk/>
            <pc:sldMk cId="359869962" sldId="421"/>
            <ac:spMk id="19" creationId="{5252A847-DE45-4FA3-A1F8-EEBEB845FF8E}"/>
          </ac:spMkLst>
        </pc:spChg>
        <pc:graphicFrameChg chg="del">
          <ac:chgData name="Katie Cockroft" userId="8f30a50e-58ce-4dcf-9d6d-3f5968f31273" providerId="ADAL" clId="{B98D85C4-3EF3-4054-94F3-FBB98E203507}" dt="2020-01-15T11:48:52.536" v="1" actId="478"/>
          <ac:graphicFrameMkLst>
            <pc:docMk/>
            <pc:sldMk cId="359869962" sldId="421"/>
            <ac:graphicFrameMk id="7" creationId="{6737B1D1-A0C1-48D4-8ED3-2E6F51C8465C}"/>
          </ac:graphicFrameMkLst>
        </pc:graphicFrameChg>
        <pc:picChg chg="add mod">
          <ac:chgData name="Katie Cockroft" userId="8f30a50e-58ce-4dcf-9d6d-3f5968f31273" providerId="ADAL" clId="{B98D85C4-3EF3-4054-94F3-FBB98E203507}" dt="2020-01-15T11:49:01.757" v="17" actId="1035"/>
          <ac:picMkLst>
            <pc:docMk/>
            <pc:sldMk cId="359869962" sldId="421"/>
            <ac:picMk id="2" creationId="{10FF4F25-FDF1-4C92-BDDF-30D0408CE29D}"/>
          </ac:picMkLst>
        </pc:picChg>
      </pc:sldChg>
    </pc:docChg>
  </pc:docChgLst>
  <pc:docChgLst>
    <pc:chgData name="Claire Walker" userId="ea9b7a16-6533-4bfc-968f-2b771b65ab59" providerId="ADAL" clId="{A4AB6E97-3A27-457C-A309-440153D65969}"/>
    <pc:docChg chg="undo custSel addSld delSld modSld">
      <pc:chgData name="Claire Walker" userId="ea9b7a16-6533-4bfc-968f-2b771b65ab59" providerId="ADAL" clId="{A4AB6E97-3A27-457C-A309-440153D65969}" dt="2020-01-14T11:30:04.153" v="56" actId="1035"/>
      <pc:docMkLst>
        <pc:docMk/>
      </pc:docMkLst>
      <pc:sldChg chg="modSp">
        <pc:chgData name="Claire Walker" userId="ea9b7a16-6533-4bfc-968f-2b771b65ab59" providerId="ADAL" clId="{A4AB6E97-3A27-457C-A309-440153D65969}" dt="2020-01-14T11:30:04.153" v="56" actId="1035"/>
        <pc:sldMkLst>
          <pc:docMk/>
          <pc:sldMk cId="636014570" sldId="314"/>
        </pc:sldMkLst>
        <pc:spChg chg="mod">
          <ac:chgData name="Claire Walker" userId="ea9b7a16-6533-4bfc-968f-2b771b65ab59" providerId="ADAL" clId="{A4AB6E97-3A27-457C-A309-440153D65969}" dt="2020-01-14T11:30:04.153" v="56" actId="1035"/>
          <ac:spMkLst>
            <pc:docMk/>
            <pc:sldMk cId="636014570" sldId="314"/>
            <ac:spMk id="19" creationId="{5252A847-DE45-4FA3-A1F8-EEBEB845FF8E}"/>
          </ac:spMkLst>
        </pc:spChg>
      </pc:sldChg>
      <pc:sldChg chg="modSp">
        <pc:chgData name="Claire Walker" userId="ea9b7a16-6533-4bfc-968f-2b771b65ab59" providerId="ADAL" clId="{A4AB6E97-3A27-457C-A309-440153D65969}" dt="2020-01-14T11:15:23.117" v="6" actId="14100"/>
        <pc:sldMkLst>
          <pc:docMk/>
          <pc:sldMk cId="36917022" sldId="360"/>
        </pc:sldMkLst>
        <pc:graphicFrameChg chg="mod modGraphic">
          <ac:chgData name="Claire Walker" userId="ea9b7a16-6533-4bfc-968f-2b771b65ab59" providerId="ADAL" clId="{A4AB6E97-3A27-457C-A309-440153D65969}" dt="2020-01-14T11:15:23.117" v="6" actId="14100"/>
          <ac:graphicFrameMkLst>
            <pc:docMk/>
            <pc:sldMk cId="36917022" sldId="360"/>
            <ac:graphicFrameMk id="6" creationId="{C7FA96B4-358D-4785-9DC7-C5CD110B5F18}"/>
          </ac:graphicFrameMkLst>
        </pc:graphicFrameChg>
      </pc:sldChg>
      <pc:sldChg chg="addSp delSp modSp">
        <pc:chgData name="Claire Walker" userId="ea9b7a16-6533-4bfc-968f-2b771b65ab59" providerId="ADAL" clId="{A4AB6E97-3A27-457C-A309-440153D65969}" dt="2020-01-14T11:16:03.652" v="18" actId="571"/>
        <pc:sldMkLst>
          <pc:docMk/>
          <pc:sldMk cId="3681857452" sldId="394"/>
        </pc:sldMkLst>
        <pc:spChg chg="del">
          <ac:chgData name="Claire Walker" userId="ea9b7a16-6533-4bfc-968f-2b771b65ab59" providerId="ADAL" clId="{A4AB6E97-3A27-457C-A309-440153D65969}" dt="2020-01-14T11:15:37.557" v="9" actId="478"/>
          <ac:spMkLst>
            <pc:docMk/>
            <pc:sldMk cId="3681857452" sldId="394"/>
            <ac:spMk id="2" creationId="{C619565F-4561-4773-B99C-765C9E2B508F}"/>
          </ac:spMkLst>
        </pc:spChg>
        <pc:spChg chg="del">
          <ac:chgData name="Claire Walker" userId="ea9b7a16-6533-4bfc-968f-2b771b65ab59" providerId="ADAL" clId="{A4AB6E97-3A27-457C-A309-440153D65969}" dt="2020-01-14T11:15:36.257" v="8" actId="478"/>
          <ac:spMkLst>
            <pc:docMk/>
            <pc:sldMk cId="3681857452" sldId="394"/>
            <ac:spMk id="8" creationId="{CA3305F5-E260-4688-9383-64D7FA72B34D}"/>
          </ac:spMkLst>
        </pc:spChg>
        <pc:spChg chg="mod">
          <ac:chgData name="Claire Walker" userId="ea9b7a16-6533-4bfc-968f-2b771b65ab59" providerId="ADAL" clId="{A4AB6E97-3A27-457C-A309-440153D65969}" dt="2020-01-14T11:15:48.069" v="13" actId="1076"/>
          <ac:spMkLst>
            <pc:docMk/>
            <pc:sldMk cId="3681857452" sldId="394"/>
            <ac:spMk id="9" creationId="{68140B07-D2A7-41BA-AFBD-4A904518B500}"/>
          </ac:spMkLst>
        </pc:spChg>
        <pc:spChg chg="add mod">
          <ac:chgData name="Claire Walker" userId="ea9b7a16-6533-4bfc-968f-2b771b65ab59" providerId="ADAL" clId="{A4AB6E97-3A27-457C-A309-440153D65969}" dt="2020-01-14T11:15:59.517" v="17" actId="1076"/>
          <ac:spMkLst>
            <pc:docMk/>
            <pc:sldMk cId="3681857452" sldId="394"/>
            <ac:spMk id="11" creationId="{29BCADB8-C1A4-4FFC-87F0-498C47BAD2F3}"/>
          </ac:spMkLst>
        </pc:spChg>
        <pc:spChg chg="add mod">
          <ac:chgData name="Claire Walker" userId="ea9b7a16-6533-4bfc-968f-2b771b65ab59" providerId="ADAL" clId="{A4AB6E97-3A27-457C-A309-440153D65969}" dt="2020-01-14T11:16:03.652" v="18" actId="571"/>
          <ac:spMkLst>
            <pc:docMk/>
            <pc:sldMk cId="3681857452" sldId="394"/>
            <ac:spMk id="12" creationId="{A7BD15D2-E96F-4F9F-AC08-5353C26B1E07}"/>
          </ac:spMkLst>
        </pc:spChg>
        <pc:graphicFrameChg chg="del">
          <ac:chgData name="Claire Walker" userId="ea9b7a16-6533-4bfc-968f-2b771b65ab59" providerId="ADAL" clId="{A4AB6E97-3A27-457C-A309-440153D65969}" dt="2020-01-14T11:15:28.028" v="7" actId="478"/>
          <ac:graphicFrameMkLst>
            <pc:docMk/>
            <pc:sldMk cId="3681857452" sldId="394"/>
            <ac:graphicFrameMk id="6" creationId="{C7FA96B4-358D-4785-9DC7-C5CD110B5F18}"/>
          </ac:graphicFrameMkLst>
        </pc:graphicFrameChg>
        <pc:graphicFrameChg chg="add mod">
          <ac:chgData name="Claire Walker" userId="ea9b7a16-6533-4bfc-968f-2b771b65ab59" providerId="ADAL" clId="{A4AB6E97-3A27-457C-A309-440153D65969}" dt="2020-01-14T11:15:54.950" v="16" actId="1076"/>
          <ac:graphicFrameMkLst>
            <pc:docMk/>
            <pc:sldMk cId="3681857452" sldId="394"/>
            <ac:graphicFrameMk id="10" creationId="{D3A37065-67B4-4914-9E19-DD46E79031B6}"/>
          </ac:graphicFrameMkLst>
        </pc:graphicFrameChg>
      </pc:sldChg>
      <pc:sldChg chg="modSp">
        <pc:chgData name="Claire Walker" userId="ea9b7a16-6533-4bfc-968f-2b771b65ab59" providerId="ADAL" clId="{A4AB6E97-3A27-457C-A309-440153D65969}" dt="2020-01-14T11:16:13.799" v="22" actId="2084"/>
        <pc:sldMkLst>
          <pc:docMk/>
          <pc:sldMk cId="1867338552" sldId="395"/>
        </pc:sldMkLst>
        <pc:graphicFrameChg chg="mod modGraphic">
          <ac:chgData name="Claire Walker" userId="ea9b7a16-6533-4bfc-968f-2b771b65ab59" providerId="ADAL" clId="{A4AB6E97-3A27-457C-A309-440153D65969}" dt="2020-01-14T11:16:13.799" v="22" actId="2084"/>
          <ac:graphicFrameMkLst>
            <pc:docMk/>
            <pc:sldMk cId="1867338552" sldId="395"/>
            <ac:graphicFrameMk id="7" creationId="{9E64A90D-EFF1-4A74-B6AD-106415AFD060}"/>
          </ac:graphicFrameMkLst>
        </pc:graphicFrameChg>
      </pc:sldChg>
      <pc:sldChg chg="addSp delSp modSp">
        <pc:chgData name="Claire Walker" userId="ea9b7a16-6533-4bfc-968f-2b771b65ab59" providerId="ADAL" clId="{A4AB6E97-3A27-457C-A309-440153D65969}" dt="2020-01-14T11:16:34.413" v="30" actId="207"/>
        <pc:sldMkLst>
          <pc:docMk/>
          <pc:sldMk cId="1195462553" sldId="396"/>
        </pc:sldMkLst>
        <pc:graphicFrameChg chg="del">
          <ac:chgData name="Claire Walker" userId="ea9b7a16-6533-4bfc-968f-2b771b65ab59" providerId="ADAL" clId="{A4AB6E97-3A27-457C-A309-440153D65969}" dt="2020-01-14T11:16:20.638" v="23" actId="478"/>
          <ac:graphicFrameMkLst>
            <pc:docMk/>
            <pc:sldMk cId="1195462553" sldId="396"/>
            <ac:graphicFrameMk id="7" creationId="{9E64A90D-EFF1-4A74-B6AD-106415AFD060}"/>
          </ac:graphicFrameMkLst>
        </pc:graphicFrameChg>
        <pc:graphicFrameChg chg="add modGraphic">
          <ac:chgData name="Claire Walker" userId="ea9b7a16-6533-4bfc-968f-2b771b65ab59" providerId="ADAL" clId="{A4AB6E97-3A27-457C-A309-440153D65969}" dt="2020-01-14T11:16:34.413" v="30" actId="207"/>
          <ac:graphicFrameMkLst>
            <pc:docMk/>
            <pc:sldMk cId="1195462553" sldId="396"/>
            <ac:graphicFrameMk id="8" creationId="{ECD1AD13-FFB4-4324-8A80-225D95D1E9CB}"/>
          </ac:graphicFrameMkLst>
        </pc:graphicFrameChg>
      </pc:sldChg>
      <pc:sldChg chg="del">
        <pc:chgData name="Claire Walker" userId="ea9b7a16-6533-4bfc-968f-2b771b65ab59" providerId="ADAL" clId="{A4AB6E97-3A27-457C-A309-440153D65969}" dt="2020-01-14T11:28:50.779" v="51" actId="47"/>
        <pc:sldMkLst>
          <pc:docMk/>
          <pc:sldMk cId="552543138" sldId="411"/>
        </pc:sldMkLst>
      </pc:sldChg>
      <pc:sldChg chg="del">
        <pc:chgData name="Claire Walker" userId="ea9b7a16-6533-4bfc-968f-2b771b65ab59" providerId="ADAL" clId="{A4AB6E97-3A27-457C-A309-440153D65969}" dt="2020-01-14T11:28:51.494" v="52" actId="47"/>
        <pc:sldMkLst>
          <pc:docMk/>
          <pc:sldMk cId="1936832570" sldId="412"/>
        </pc:sldMkLst>
      </pc:sldChg>
      <pc:sldChg chg="addSp delSp modSp add">
        <pc:chgData name="Claire Walker" userId="ea9b7a16-6533-4bfc-968f-2b771b65ab59" providerId="ADAL" clId="{A4AB6E97-3A27-457C-A309-440153D65969}" dt="2020-01-14T11:19:21.067" v="48" actId="1076"/>
        <pc:sldMkLst>
          <pc:docMk/>
          <pc:sldMk cId="2235970071" sldId="418"/>
        </pc:sldMkLst>
        <pc:spChg chg="del">
          <ac:chgData name="Claire Walker" userId="ea9b7a16-6533-4bfc-968f-2b771b65ab59" providerId="ADAL" clId="{A4AB6E97-3A27-457C-A309-440153D65969}" dt="2020-01-14T11:17:12.102" v="35" actId="478"/>
          <ac:spMkLst>
            <pc:docMk/>
            <pc:sldMk cId="2235970071" sldId="418"/>
            <ac:spMk id="8" creationId="{A476D139-650D-421A-B6C0-04E5C6646A77}"/>
          </ac:spMkLst>
        </pc:spChg>
        <pc:spChg chg="mod">
          <ac:chgData name="Claire Walker" userId="ea9b7a16-6533-4bfc-968f-2b771b65ab59" providerId="ADAL" clId="{A4AB6E97-3A27-457C-A309-440153D65969}" dt="2020-01-14T11:17:10.819" v="34"/>
          <ac:spMkLst>
            <pc:docMk/>
            <pc:sldMk cId="2235970071" sldId="418"/>
            <ac:spMk id="19" creationId="{5252A847-DE45-4FA3-A1F8-EEBEB845FF8E}"/>
          </ac:spMkLst>
        </pc:spChg>
        <pc:graphicFrameChg chg="add modGraphic">
          <ac:chgData name="Claire Walker" userId="ea9b7a16-6533-4bfc-968f-2b771b65ab59" providerId="ADAL" clId="{A4AB6E97-3A27-457C-A309-440153D65969}" dt="2020-01-14T11:17:24.081" v="37" actId="207"/>
          <ac:graphicFrameMkLst>
            <pc:docMk/>
            <pc:sldMk cId="2235970071" sldId="418"/>
            <ac:graphicFrameMk id="7" creationId="{6737B1D1-A0C1-48D4-8ED3-2E6F51C8465C}"/>
          </ac:graphicFrameMkLst>
        </pc:graphicFrameChg>
        <pc:picChg chg="add mod modCrop">
          <ac:chgData name="Claire Walker" userId="ea9b7a16-6533-4bfc-968f-2b771b65ab59" providerId="ADAL" clId="{A4AB6E97-3A27-457C-A309-440153D65969}" dt="2020-01-14T11:19:21.067" v="48" actId="1076"/>
          <ac:picMkLst>
            <pc:docMk/>
            <pc:sldMk cId="2235970071" sldId="418"/>
            <ac:picMk id="3" creationId="{5709C223-BEC3-4B0D-9346-77AC890553CD}"/>
          </ac:picMkLst>
        </pc:picChg>
      </pc:sldChg>
      <pc:sldChg chg="modSp add">
        <pc:chgData name="Claire Walker" userId="ea9b7a16-6533-4bfc-968f-2b771b65ab59" providerId="ADAL" clId="{A4AB6E97-3A27-457C-A309-440153D65969}" dt="2020-01-14T11:28:45.461" v="50" actId="207"/>
        <pc:sldMkLst>
          <pc:docMk/>
          <pc:sldMk cId="779872110" sldId="419"/>
        </pc:sldMkLst>
        <pc:graphicFrameChg chg="modGraphic">
          <ac:chgData name="Claire Walker" userId="ea9b7a16-6533-4bfc-968f-2b771b65ab59" providerId="ADAL" clId="{A4AB6E97-3A27-457C-A309-440153D65969}" dt="2020-01-14T11:28:45.461" v="50" actId="207"/>
          <ac:graphicFrameMkLst>
            <pc:docMk/>
            <pc:sldMk cId="779872110" sldId="419"/>
            <ac:graphicFrameMk id="7" creationId="{6737B1D1-A0C1-48D4-8ED3-2E6F51C8465C}"/>
          </ac:graphicFrameMkLst>
        </pc:graphicFrameChg>
      </pc:sldChg>
    </pc:docChg>
  </pc:docChgLst>
  <pc:docChgLst>
    <pc:chgData name="Katie Cockroft" userId="8f30a50e-58ce-4dcf-9d6d-3f5968f31273" providerId="ADAL" clId="{EED2DA21-2C7B-4E21-B0EE-295DCBE8487B}"/>
    <pc:docChg chg="undo redo custSel addSld delSld modSld sldOrd">
      <pc:chgData name="Katie Cockroft" userId="8f30a50e-58ce-4dcf-9d6d-3f5968f31273" providerId="ADAL" clId="{EED2DA21-2C7B-4E21-B0EE-295DCBE8487B}" dt="2020-01-15T11:37:44.566" v="526" actId="20577"/>
      <pc:docMkLst>
        <pc:docMk/>
      </pc:docMkLst>
      <pc:sldChg chg="addSp delSp modSp">
        <pc:chgData name="Katie Cockroft" userId="8f30a50e-58ce-4dcf-9d6d-3f5968f31273" providerId="ADAL" clId="{EED2DA21-2C7B-4E21-B0EE-295DCBE8487B}" dt="2020-01-15T11:25:49.337" v="56" actId="255"/>
        <pc:sldMkLst>
          <pc:docMk/>
          <pc:sldMk cId="2637481266" sldId="256"/>
        </pc:sldMkLst>
        <pc:spChg chg="add mod">
          <ac:chgData name="Katie Cockroft" userId="8f30a50e-58ce-4dcf-9d6d-3f5968f31273" providerId="ADAL" clId="{EED2DA21-2C7B-4E21-B0EE-295DCBE8487B}" dt="2020-01-15T11:23:52.317" v="11" actId="20577"/>
          <ac:spMkLst>
            <pc:docMk/>
            <pc:sldMk cId="2637481266" sldId="256"/>
            <ac:spMk id="7" creationId="{91C449D4-2289-497E-9D5F-8B5243A9420C}"/>
          </ac:spMkLst>
        </pc:spChg>
        <pc:spChg chg="del mod topLvl">
          <ac:chgData name="Katie Cockroft" userId="8f30a50e-58ce-4dcf-9d6d-3f5968f31273" providerId="ADAL" clId="{EED2DA21-2C7B-4E21-B0EE-295DCBE8487B}" dt="2020-01-15T11:23:30.934" v="6" actId="478"/>
          <ac:spMkLst>
            <pc:docMk/>
            <pc:sldMk cId="2637481266" sldId="256"/>
            <ac:spMk id="17" creationId="{0F18B4CD-798D-4EA5-92CF-7A4BB6DD9812}"/>
          </ac:spMkLst>
        </pc:spChg>
        <pc:spChg chg="mod">
          <ac:chgData name="Katie Cockroft" userId="8f30a50e-58ce-4dcf-9d6d-3f5968f31273" providerId="ADAL" clId="{EED2DA21-2C7B-4E21-B0EE-295DCBE8487B}" dt="2020-01-15T11:25:49.337" v="56" actId="255"/>
          <ac:spMkLst>
            <pc:docMk/>
            <pc:sldMk cId="2637481266" sldId="256"/>
            <ac:spMk id="19" creationId="{5252A847-DE45-4FA3-A1F8-EEBEB845FF8E}"/>
          </ac:spMkLst>
        </pc:spChg>
        <pc:grpChg chg="del">
          <ac:chgData name="Katie Cockroft" userId="8f30a50e-58ce-4dcf-9d6d-3f5968f31273" providerId="ADAL" clId="{EED2DA21-2C7B-4E21-B0EE-295DCBE8487B}" dt="2020-01-15T11:22:53.568" v="0" actId="165"/>
          <ac:grpSpMkLst>
            <pc:docMk/>
            <pc:sldMk cId="2637481266" sldId="256"/>
            <ac:grpSpMk id="16" creationId="{B31300A9-E3C5-4701-8EF1-45ED088A04DD}"/>
          </ac:grpSpMkLst>
        </pc:grpChg>
        <pc:picChg chg="add">
          <ac:chgData name="Katie Cockroft" userId="8f30a50e-58ce-4dcf-9d6d-3f5968f31273" providerId="ADAL" clId="{EED2DA21-2C7B-4E21-B0EE-295DCBE8487B}" dt="2020-01-15T11:23:31.566" v="7"/>
          <ac:picMkLst>
            <pc:docMk/>
            <pc:sldMk cId="2637481266" sldId="256"/>
            <ac:picMk id="6" creationId="{88183022-B0CF-4387-B55A-87AA39E944D5}"/>
          </ac:picMkLst>
        </pc:picChg>
        <pc:picChg chg="del mod topLvl">
          <ac:chgData name="Katie Cockroft" userId="8f30a50e-58ce-4dcf-9d6d-3f5968f31273" providerId="ADAL" clId="{EED2DA21-2C7B-4E21-B0EE-295DCBE8487B}" dt="2020-01-15T11:23:29.629" v="5" actId="478"/>
          <ac:picMkLst>
            <pc:docMk/>
            <pc:sldMk cId="2637481266" sldId="256"/>
            <ac:picMk id="18" creationId="{AF62330C-AB9B-43BE-82E4-98A7F5B9D6D1}"/>
          </ac:picMkLst>
        </pc:picChg>
      </pc:sldChg>
      <pc:sldChg chg="addSp delSp modSp">
        <pc:chgData name="Katie Cockroft" userId="8f30a50e-58ce-4dcf-9d6d-3f5968f31273" providerId="ADAL" clId="{EED2DA21-2C7B-4E21-B0EE-295DCBE8487B}" dt="2020-01-15T11:32:14.641" v="392" actId="798"/>
        <pc:sldMkLst>
          <pc:docMk/>
          <pc:sldMk cId="636014570" sldId="314"/>
        </pc:sldMkLst>
        <pc:spChg chg="add">
          <ac:chgData name="Katie Cockroft" userId="8f30a50e-58ce-4dcf-9d6d-3f5968f31273" providerId="ADAL" clId="{EED2DA21-2C7B-4E21-B0EE-295DCBE8487B}" dt="2020-01-15T11:24:41.743" v="44"/>
          <ac:spMkLst>
            <pc:docMk/>
            <pc:sldMk cId="636014570" sldId="314"/>
            <ac:spMk id="11" creationId="{80D3386F-0FCD-436B-9C8D-03356EDD8BAF}"/>
          </ac:spMkLst>
        </pc:spChg>
        <pc:grpChg chg="del">
          <ac:chgData name="Katie Cockroft" userId="8f30a50e-58ce-4dcf-9d6d-3f5968f31273" providerId="ADAL" clId="{EED2DA21-2C7B-4E21-B0EE-295DCBE8487B}" dt="2020-01-15T11:24:41.064" v="43" actId="478"/>
          <ac:grpSpMkLst>
            <pc:docMk/>
            <pc:sldMk cId="636014570" sldId="314"/>
            <ac:grpSpMk id="16" creationId="{B31300A9-E3C5-4701-8EF1-45ED088A04DD}"/>
          </ac:grpSpMkLst>
        </pc:grpChg>
        <pc:graphicFrameChg chg="mod modGraphic">
          <ac:chgData name="Katie Cockroft" userId="8f30a50e-58ce-4dcf-9d6d-3f5968f31273" providerId="ADAL" clId="{EED2DA21-2C7B-4E21-B0EE-295DCBE8487B}" dt="2020-01-15T11:32:14.641" v="392" actId="798"/>
          <ac:graphicFrameMkLst>
            <pc:docMk/>
            <pc:sldMk cId="636014570" sldId="314"/>
            <ac:graphicFrameMk id="9" creationId="{BEB84914-C6E2-48EC-81F1-492D8E25474A}"/>
          </ac:graphicFrameMkLst>
        </pc:graphicFrameChg>
        <pc:picChg chg="add">
          <ac:chgData name="Katie Cockroft" userId="8f30a50e-58ce-4dcf-9d6d-3f5968f31273" providerId="ADAL" clId="{EED2DA21-2C7B-4E21-B0EE-295DCBE8487B}" dt="2020-01-15T11:24:41.743" v="44"/>
          <ac:picMkLst>
            <pc:docMk/>
            <pc:sldMk cId="636014570" sldId="314"/>
            <ac:picMk id="8" creationId="{4EABFC73-11B3-43DA-89B0-95D13D47260C}"/>
          </ac:picMkLst>
        </pc:picChg>
      </pc:sldChg>
      <pc:sldChg chg="addSp delSp modSp">
        <pc:chgData name="Katie Cockroft" userId="8f30a50e-58ce-4dcf-9d6d-3f5968f31273" providerId="ADAL" clId="{EED2DA21-2C7B-4E21-B0EE-295DCBE8487B}" dt="2020-01-15T11:27:49.656" v="198" actId="1076"/>
        <pc:sldMkLst>
          <pc:docMk/>
          <pc:sldMk cId="36917022" sldId="360"/>
        </pc:sldMkLst>
        <pc:spChg chg="add">
          <ac:chgData name="Katie Cockroft" userId="8f30a50e-58ce-4dcf-9d6d-3f5968f31273" providerId="ADAL" clId="{EED2DA21-2C7B-4E21-B0EE-295DCBE8487B}" dt="2020-01-15T11:24:15.486" v="22"/>
          <ac:spMkLst>
            <pc:docMk/>
            <pc:sldMk cId="36917022" sldId="360"/>
            <ac:spMk id="8" creationId="{B89D7AAE-7113-47ED-9BC0-E19B5043BD14}"/>
          </ac:spMkLst>
        </pc:spChg>
        <pc:spChg chg="mod">
          <ac:chgData name="Katie Cockroft" userId="8f30a50e-58ce-4dcf-9d6d-3f5968f31273" providerId="ADAL" clId="{EED2DA21-2C7B-4E21-B0EE-295DCBE8487B}" dt="2020-01-15T11:27:49.656" v="198" actId="1076"/>
          <ac:spMkLst>
            <pc:docMk/>
            <pc:sldMk cId="36917022" sldId="360"/>
            <ac:spMk id="19" creationId="{5252A847-DE45-4FA3-A1F8-EEBEB845FF8E}"/>
          </ac:spMkLst>
        </pc:spChg>
        <pc:grpChg chg="del">
          <ac:chgData name="Katie Cockroft" userId="8f30a50e-58ce-4dcf-9d6d-3f5968f31273" providerId="ADAL" clId="{EED2DA21-2C7B-4E21-B0EE-295DCBE8487B}" dt="2020-01-15T11:24:14.890" v="21" actId="478"/>
          <ac:grpSpMkLst>
            <pc:docMk/>
            <pc:sldMk cId="36917022" sldId="360"/>
            <ac:grpSpMk id="16" creationId="{B31300A9-E3C5-4701-8EF1-45ED088A04DD}"/>
          </ac:grpSpMkLst>
        </pc:grpChg>
        <pc:picChg chg="add">
          <ac:chgData name="Katie Cockroft" userId="8f30a50e-58ce-4dcf-9d6d-3f5968f31273" providerId="ADAL" clId="{EED2DA21-2C7B-4E21-B0EE-295DCBE8487B}" dt="2020-01-15T11:24:15.486" v="22"/>
          <ac:picMkLst>
            <pc:docMk/>
            <pc:sldMk cId="36917022" sldId="360"/>
            <ac:picMk id="7" creationId="{B4C62853-DC7B-43BE-8299-C7D17F9687B6}"/>
          </ac:picMkLst>
        </pc:picChg>
      </pc:sldChg>
      <pc:sldChg chg="addSp delSp modSp">
        <pc:chgData name="Katie Cockroft" userId="8f30a50e-58ce-4dcf-9d6d-3f5968f31273" providerId="ADAL" clId="{EED2DA21-2C7B-4E21-B0EE-295DCBE8487B}" dt="2020-01-15T11:27:23.838" v="130" actId="20577"/>
        <pc:sldMkLst>
          <pc:docMk/>
          <pc:sldMk cId="1035052751" sldId="361"/>
        </pc:sldMkLst>
        <pc:spChg chg="add">
          <ac:chgData name="Katie Cockroft" userId="8f30a50e-58ce-4dcf-9d6d-3f5968f31273" providerId="ADAL" clId="{EED2DA21-2C7B-4E21-B0EE-295DCBE8487B}" dt="2020-01-15T11:24:06.001" v="17"/>
          <ac:spMkLst>
            <pc:docMk/>
            <pc:sldMk cId="1035052751" sldId="361"/>
            <ac:spMk id="9" creationId="{69F5A1B5-8153-4118-8848-6C23E9FE3468}"/>
          </ac:spMkLst>
        </pc:spChg>
        <pc:spChg chg="mod">
          <ac:chgData name="Katie Cockroft" userId="8f30a50e-58ce-4dcf-9d6d-3f5968f31273" providerId="ADAL" clId="{EED2DA21-2C7B-4E21-B0EE-295DCBE8487B}" dt="2020-01-15T11:27:23.838" v="130" actId="20577"/>
          <ac:spMkLst>
            <pc:docMk/>
            <pc:sldMk cId="1035052751" sldId="361"/>
            <ac:spMk id="19" creationId="{5252A847-DE45-4FA3-A1F8-EEBEB845FF8E}"/>
          </ac:spMkLst>
        </pc:spChg>
        <pc:grpChg chg="del">
          <ac:chgData name="Katie Cockroft" userId="8f30a50e-58ce-4dcf-9d6d-3f5968f31273" providerId="ADAL" clId="{EED2DA21-2C7B-4E21-B0EE-295DCBE8487B}" dt="2020-01-15T11:24:05.428" v="16" actId="478"/>
          <ac:grpSpMkLst>
            <pc:docMk/>
            <pc:sldMk cId="1035052751" sldId="361"/>
            <ac:grpSpMk id="16" creationId="{B31300A9-E3C5-4701-8EF1-45ED088A04DD}"/>
          </ac:grpSpMkLst>
        </pc:grpChg>
        <pc:graphicFrameChg chg="mod">
          <ac:chgData name="Katie Cockroft" userId="8f30a50e-58ce-4dcf-9d6d-3f5968f31273" providerId="ADAL" clId="{EED2DA21-2C7B-4E21-B0EE-295DCBE8487B}" dt="2020-01-15T11:26:39.445" v="83" actId="1035"/>
          <ac:graphicFrameMkLst>
            <pc:docMk/>
            <pc:sldMk cId="1035052751" sldId="361"/>
            <ac:graphicFrameMk id="8" creationId="{AF5F0FF0-5CCD-4704-86C9-99762C604A6E}"/>
          </ac:graphicFrameMkLst>
        </pc:graphicFrameChg>
        <pc:picChg chg="add">
          <ac:chgData name="Katie Cockroft" userId="8f30a50e-58ce-4dcf-9d6d-3f5968f31273" providerId="ADAL" clId="{EED2DA21-2C7B-4E21-B0EE-295DCBE8487B}" dt="2020-01-15T11:24:06.001" v="17"/>
          <ac:picMkLst>
            <pc:docMk/>
            <pc:sldMk cId="1035052751" sldId="361"/>
            <ac:picMk id="7" creationId="{3DD42D74-49B6-44D7-A74D-F185AA0087D2}"/>
          </ac:picMkLst>
        </pc:picChg>
      </pc:sldChg>
      <pc:sldChg chg="addSp delSp modSp">
        <pc:chgData name="Katie Cockroft" userId="8f30a50e-58ce-4dcf-9d6d-3f5968f31273" providerId="ADAL" clId="{EED2DA21-2C7B-4E21-B0EE-295DCBE8487B}" dt="2020-01-15T11:26:17.312" v="63" actId="20577"/>
        <pc:sldMkLst>
          <pc:docMk/>
          <pc:sldMk cId="3401100034" sldId="390"/>
        </pc:sldMkLst>
        <pc:spChg chg="mod">
          <ac:chgData name="Katie Cockroft" userId="8f30a50e-58ce-4dcf-9d6d-3f5968f31273" providerId="ADAL" clId="{EED2DA21-2C7B-4E21-B0EE-295DCBE8487B}" dt="2020-01-15T11:26:17.312" v="63" actId="20577"/>
          <ac:spMkLst>
            <pc:docMk/>
            <pc:sldMk cId="3401100034" sldId="390"/>
            <ac:spMk id="7" creationId="{C0CD6503-388C-4F9E-9FB0-9053D8579D01}"/>
          </ac:spMkLst>
        </pc:spChg>
        <pc:spChg chg="add">
          <ac:chgData name="Katie Cockroft" userId="8f30a50e-58ce-4dcf-9d6d-3f5968f31273" providerId="ADAL" clId="{EED2DA21-2C7B-4E21-B0EE-295DCBE8487B}" dt="2020-01-15T11:24:03.974" v="15"/>
          <ac:spMkLst>
            <pc:docMk/>
            <pc:sldMk cId="3401100034" sldId="390"/>
            <ac:spMk id="8" creationId="{4CD9AD8A-5DEA-46E7-B730-6C816D2B0276}"/>
          </ac:spMkLst>
        </pc:spChg>
        <pc:grpChg chg="del">
          <ac:chgData name="Katie Cockroft" userId="8f30a50e-58ce-4dcf-9d6d-3f5968f31273" providerId="ADAL" clId="{EED2DA21-2C7B-4E21-B0EE-295DCBE8487B}" dt="2020-01-15T11:24:03.356" v="14" actId="478"/>
          <ac:grpSpMkLst>
            <pc:docMk/>
            <pc:sldMk cId="3401100034" sldId="390"/>
            <ac:grpSpMk id="16" creationId="{B31300A9-E3C5-4701-8EF1-45ED088A04DD}"/>
          </ac:grpSpMkLst>
        </pc:grpChg>
        <pc:picChg chg="add">
          <ac:chgData name="Katie Cockroft" userId="8f30a50e-58ce-4dcf-9d6d-3f5968f31273" providerId="ADAL" clId="{EED2DA21-2C7B-4E21-B0EE-295DCBE8487B}" dt="2020-01-15T11:24:03.974" v="15"/>
          <ac:picMkLst>
            <pc:docMk/>
            <pc:sldMk cId="3401100034" sldId="390"/>
            <ac:picMk id="6" creationId="{33150F53-EC29-4410-B096-C0D5B65B7C09}"/>
          </ac:picMkLst>
        </pc:picChg>
      </pc:sldChg>
      <pc:sldChg chg="addSp delSp modSp">
        <pc:chgData name="Katie Cockroft" userId="8f30a50e-58ce-4dcf-9d6d-3f5968f31273" providerId="ADAL" clId="{EED2DA21-2C7B-4E21-B0EE-295DCBE8487B}" dt="2020-01-15T11:37:44.566" v="526" actId="20577"/>
        <pc:sldMkLst>
          <pc:docMk/>
          <pc:sldMk cId="1204372888" sldId="392"/>
        </pc:sldMkLst>
        <pc:spChg chg="add">
          <ac:chgData name="Katie Cockroft" userId="8f30a50e-58ce-4dcf-9d6d-3f5968f31273" providerId="ADAL" clId="{EED2DA21-2C7B-4E21-B0EE-295DCBE8487B}" dt="2020-01-15T11:24:01.305" v="13"/>
          <ac:spMkLst>
            <pc:docMk/>
            <pc:sldMk cId="1204372888" sldId="392"/>
            <ac:spMk id="7" creationId="{953AF254-FC13-4351-9822-894DA80C330C}"/>
          </ac:spMkLst>
        </pc:spChg>
        <pc:spChg chg="mod">
          <ac:chgData name="Katie Cockroft" userId="8f30a50e-58ce-4dcf-9d6d-3f5968f31273" providerId="ADAL" clId="{EED2DA21-2C7B-4E21-B0EE-295DCBE8487B}" dt="2020-01-15T11:37:44.566" v="526" actId="20577"/>
          <ac:spMkLst>
            <pc:docMk/>
            <pc:sldMk cId="1204372888" sldId="392"/>
            <ac:spMk id="19" creationId="{5252A847-DE45-4FA3-A1F8-EEBEB845FF8E}"/>
          </ac:spMkLst>
        </pc:spChg>
        <pc:grpChg chg="del">
          <ac:chgData name="Katie Cockroft" userId="8f30a50e-58ce-4dcf-9d6d-3f5968f31273" providerId="ADAL" clId="{EED2DA21-2C7B-4E21-B0EE-295DCBE8487B}" dt="2020-01-15T11:24:00.369" v="12" actId="478"/>
          <ac:grpSpMkLst>
            <pc:docMk/>
            <pc:sldMk cId="1204372888" sldId="392"/>
            <ac:grpSpMk id="16" creationId="{B31300A9-E3C5-4701-8EF1-45ED088A04DD}"/>
          </ac:grpSpMkLst>
        </pc:grpChg>
        <pc:picChg chg="add">
          <ac:chgData name="Katie Cockroft" userId="8f30a50e-58ce-4dcf-9d6d-3f5968f31273" providerId="ADAL" clId="{EED2DA21-2C7B-4E21-B0EE-295DCBE8487B}" dt="2020-01-15T11:24:01.305" v="13"/>
          <ac:picMkLst>
            <pc:docMk/>
            <pc:sldMk cId="1204372888" sldId="392"/>
            <ac:picMk id="6" creationId="{CAB5E1D8-3EBD-4A84-A2DC-BE87B666555C}"/>
          </ac:picMkLst>
        </pc:picChg>
      </pc:sldChg>
      <pc:sldChg chg="addSp delSp modSp">
        <pc:chgData name="Katie Cockroft" userId="8f30a50e-58ce-4dcf-9d6d-3f5968f31273" providerId="ADAL" clId="{EED2DA21-2C7B-4E21-B0EE-295DCBE8487B}" dt="2020-01-15T11:27:05.410" v="129" actId="20577"/>
        <pc:sldMkLst>
          <pc:docMk/>
          <pc:sldMk cId="148564609" sldId="393"/>
        </pc:sldMkLst>
        <pc:spChg chg="mod ord">
          <ac:chgData name="Katie Cockroft" userId="8f30a50e-58ce-4dcf-9d6d-3f5968f31273" providerId="ADAL" clId="{EED2DA21-2C7B-4E21-B0EE-295DCBE8487B}" dt="2020-01-15T11:27:05.410" v="129" actId="20577"/>
          <ac:spMkLst>
            <pc:docMk/>
            <pc:sldMk cId="148564609" sldId="393"/>
            <ac:spMk id="19" creationId="{5252A847-DE45-4FA3-A1F8-EEBEB845FF8E}"/>
          </ac:spMkLst>
        </pc:spChg>
        <pc:spChg chg="add">
          <ac:chgData name="Katie Cockroft" userId="8f30a50e-58ce-4dcf-9d6d-3f5968f31273" providerId="ADAL" clId="{EED2DA21-2C7B-4E21-B0EE-295DCBE8487B}" dt="2020-01-15T11:24:13" v="20"/>
          <ac:spMkLst>
            <pc:docMk/>
            <pc:sldMk cId="148564609" sldId="393"/>
            <ac:spMk id="22" creationId="{52B0E5AC-E7F7-4881-B3E8-ADBB0D78D939}"/>
          </ac:spMkLst>
        </pc:spChg>
        <pc:grpChg chg="del">
          <ac:chgData name="Katie Cockroft" userId="8f30a50e-58ce-4dcf-9d6d-3f5968f31273" providerId="ADAL" clId="{EED2DA21-2C7B-4E21-B0EE-295DCBE8487B}" dt="2020-01-15T11:24:12.114" v="19" actId="478"/>
          <ac:grpSpMkLst>
            <pc:docMk/>
            <pc:sldMk cId="148564609" sldId="393"/>
            <ac:grpSpMk id="16" creationId="{B31300A9-E3C5-4701-8EF1-45ED088A04DD}"/>
          </ac:grpSpMkLst>
        </pc:grpChg>
        <pc:graphicFrameChg chg="del">
          <ac:chgData name="Katie Cockroft" userId="8f30a50e-58ce-4dcf-9d6d-3f5968f31273" providerId="ADAL" clId="{EED2DA21-2C7B-4E21-B0EE-295DCBE8487B}" dt="2020-01-15T11:26:42.892" v="84" actId="478"/>
          <ac:graphicFrameMkLst>
            <pc:docMk/>
            <pc:sldMk cId="148564609" sldId="393"/>
            <ac:graphicFrameMk id="20" creationId="{2795FB02-FE39-4A7E-A46D-2DAE62BC8DA1}"/>
          </ac:graphicFrameMkLst>
        </pc:graphicFrameChg>
        <pc:graphicFrameChg chg="add">
          <ac:chgData name="Katie Cockroft" userId="8f30a50e-58ce-4dcf-9d6d-3f5968f31273" providerId="ADAL" clId="{EED2DA21-2C7B-4E21-B0EE-295DCBE8487B}" dt="2020-01-15T11:26:43.587" v="85"/>
          <ac:graphicFrameMkLst>
            <pc:docMk/>
            <pc:sldMk cId="148564609" sldId="393"/>
            <ac:graphicFrameMk id="23" creationId="{7DECB9E7-7E04-47D8-8446-EA16644F0721}"/>
          </ac:graphicFrameMkLst>
        </pc:graphicFrameChg>
        <pc:picChg chg="add">
          <ac:chgData name="Katie Cockroft" userId="8f30a50e-58ce-4dcf-9d6d-3f5968f31273" providerId="ADAL" clId="{EED2DA21-2C7B-4E21-B0EE-295DCBE8487B}" dt="2020-01-15T11:24:13" v="20"/>
          <ac:picMkLst>
            <pc:docMk/>
            <pc:sldMk cId="148564609" sldId="393"/>
            <ac:picMk id="21" creationId="{46D20532-2126-47F7-88C8-BB85BBC0F74E}"/>
          </ac:picMkLst>
        </pc:picChg>
      </pc:sldChg>
      <pc:sldChg chg="addSp delSp modSp">
        <pc:chgData name="Katie Cockroft" userId="8f30a50e-58ce-4dcf-9d6d-3f5968f31273" providerId="ADAL" clId="{EED2DA21-2C7B-4E21-B0EE-295DCBE8487B}" dt="2020-01-15T11:28:31.824" v="223" actId="207"/>
        <pc:sldMkLst>
          <pc:docMk/>
          <pc:sldMk cId="3681857452" sldId="394"/>
        </pc:sldMkLst>
        <pc:spChg chg="add">
          <ac:chgData name="Katie Cockroft" userId="8f30a50e-58ce-4dcf-9d6d-3f5968f31273" providerId="ADAL" clId="{EED2DA21-2C7B-4E21-B0EE-295DCBE8487B}" dt="2020-01-15T11:24:17.244" v="24"/>
          <ac:spMkLst>
            <pc:docMk/>
            <pc:sldMk cId="3681857452" sldId="394"/>
            <ac:spMk id="14" creationId="{CD2AE0EA-E25D-4D8E-8D74-ABC81BA01398}"/>
          </ac:spMkLst>
        </pc:spChg>
        <pc:spChg chg="mod">
          <ac:chgData name="Katie Cockroft" userId="8f30a50e-58ce-4dcf-9d6d-3f5968f31273" providerId="ADAL" clId="{EED2DA21-2C7B-4E21-B0EE-295DCBE8487B}" dt="2020-01-15T11:27:59.976" v="199"/>
          <ac:spMkLst>
            <pc:docMk/>
            <pc:sldMk cId="3681857452" sldId="394"/>
            <ac:spMk id="19" creationId="{5252A847-DE45-4FA3-A1F8-EEBEB845FF8E}"/>
          </ac:spMkLst>
        </pc:spChg>
        <pc:grpChg chg="del">
          <ac:chgData name="Katie Cockroft" userId="8f30a50e-58ce-4dcf-9d6d-3f5968f31273" providerId="ADAL" clId="{EED2DA21-2C7B-4E21-B0EE-295DCBE8487B}" dt="2020-01-15T11:24:16.626" v="23" actId="478"/>
          <ac:grpSpMkLst>
            <pc:docMk/>
            <pc:sldMk cId="3681857452" sldId="394"/>
            <ac:grpSpMk id="16" creationId="{B31300A9-E3C5-4701-8EF1-45ED088A04DD}"/>
          </ac:grpSpMkLst>
        </pc:grpChg>
        <pc:graphicFrameChg chg="modGraphic">
          <ac:chgData name="Katie Cockroft" userId="8f30a50e-58ce-4dcf-9d6d-3f5968f31273" providerId="ADAL" clId="{EED2DA21-2C7B-4E21-B0EE-295DCBE8487B}" dt="2020-01-15T11:28:31.824" v="223" actId="207"/>
          <ac:graphicFrameMkLst>
            <pc:docMk/>
            <pc:sldMk cId="3681857452" sldId="394"/>
            <ac:graphicFrameMk id="10" creationId="{D3A37065-67B4-4914-9E19-DD46E79031B6}"/>
          </ac:graphicFrameMkLst>
        </pc:graphicFrameChg>
        <pc:picChg chg="add">
          <ac:chgData name="Katie Cockroft" userId="8f30a50e-58ce-4dcf-9d6d-3f5968f31273" providerId="ADAL" clId="{EED2DA21-2C7B-4E21-B0EE-295DCBE8487B}" dt="2020-01-15T11:24:17.244" v="24"/>
          <ac:picMkLst>
            <pc:docMk/>
            <pc:sldMk cId="3681857452" sldId="394"/>
            <ac:picMk id="13" creationId="{F52C33CB-E248-4C6E-98E1-16D7FF8FB626}"/>
          </ac:picMkLst>
        </pc:picChg>
      </pc:sldChg>
      <pc:sldChg chg="addSp delSp modSp">
        <pc:chgData name="Katie Cockroft" userId="8f30a50e-58ce-4dcf-9d6d-3f5968f31273" providerId="ADAL" clId="{EED2DA21-2C7B-4E21-B0EE-295DCBE8487B}" dt="2020-01-15T11:28:07.998" v="207" actId="20577"/>
        <pc:sldMkLst>
          <pc:docMk/>
          <pc:sldMk cId="1867338552" sldId="395"/>
        </pc:sldMkLst>
        <pc:spChg chg="add">
          <ac:chgData name="Katie Cockroft" userId="8f30a50e-58ce-4dcf-9d6d-3f5968f31273" providerId="ADAL" clId="{EED2DA21-2C7B-4E21-B0EE-295DCBE8487B}" dt="2020-01-15T11:24:19.278" v="26"/>
          <ac:spMkLst>
            <pc:docMk/>
            <pc:sldMk cId="1867338552" sldId="395"/>
            <ac:spMk id="9" creationId="{B79437C2-4C45-45BC-BBB3-2EBBC0497AE2}"/>
          </ac:spMkLst>
        </pc:spChg>
        <pc:spChg chg="mod">
          <ac:chgData name="Katie Cockroft" userId="8f30a50e-58ce-4dcf-9d6d-3f5968f31273" providerId="ADAL" clId="{EED2DA21-2C7B-4E21-B0EE-295DCBE8487B}" dt="2020-01-15T11:28:07.998" v="207" actId="20577"/>
          <ac:spMkLst>
            <pc:docMk/>
            <pc:sldMk cId="1867338552" sldId="395"/>
            <ac:spMk id="19" creationId="{5252A847-DE45-4FA3-A1F8-EEBEB845FF8E}"/>
          </ac:spMkLst>
        </pc:spChg>
        <pc:grpChg chg="del">
          <ac:chgData name="Katie Cockroft" userId="8f30a50e-58ce-4dcf-9d6d-3f5968f31273" providerId="ADAL" clId="{EED2DA21-2C7B-4E21-B0EE-295DCBE8487B}" dt="2020-01-15T11:24:18.714" v="25" actId="478"/>
          <ac:grpSpMkLst>
            <pc:docMk/>
            <pc:sldMk cId="1867338552" sldId="395"/>
            <ac:grpSpMk id="16" creationId="{B31300A9-E3C5-4701-8EF1-45ED088A04DD}"/>
          </ac:grpSpMkLst>
        </pc:grpChg>
        <pc:picChg chg="add">
          <ac:chgData name="Katie Cockroft" userId="8f30a50e-58ce-4dcf-9d6d-3f5968f31273" providerId="ADAL" clId="{EED2DA21-2C7B-4E21-B0EE-295DCBE8487B}" dt="2020-01-15T11:24:19.278" v="26"/>
          <ac:picMkLst>
            <pc:docMk/>
            <pc:sldMk cId="1867338552" sldId="395"/>
            <ac:picMk id="8" creationId="{2CA12291-0848-4BA5-A579-6BC2A42C60A1}"/>
          </ac:picMkLst>
        </pc:picChg>
      </pc:sldChg>
      <pc:sldChg chg="addSp delSp modSp">
        <pc:chgData name="Katie Cockroft" userId="8f30a50e-58ce-4dcf-9d6d-3f5968f31273" providerId="ADAL" clId="{EED2DA21-2C7B-4E21-B0EE-295DCBE8487B}" dt="2020-01-15T11:28:16.066" v="219" actId="20577"/>
        <pc:sldMkLst>
          <pc:docMk/>
          <pc:sldMk cId="1195462553" sldId="396"/>
        </pc:sldMkLst>
        <pc:spChg chg="add">
          <ac:chgData name="Katie Cockroft" userId="8f30a50e-58ce-4dcf-9d6d-3f5968f31273" providerId="ADAL" clId="{EED2DA21-2C7B-4E21-B0EE-295DCBE8487B}" dt="2020-01-15T11:24:21.081" v="28"/>
          <ac:spMkLst>
            <pc:docMk/>
            <pc:sldMk cId="1195462553" sldId="396"/>
            <ac:spMk id="9" creationId="{EE952857-21C6-42AC-BF3F-50E144112627}"/>
          </ac:spMkLst>
        </pc:spChg>
        <pc:spChg chg="mod">
          <ac:chgData name="Katie Cockroft" userId="8f30a50e-58ce-4dcf-9d6d-3f5968f31273" providerId="ADAL" clId="{EED2DA21-2C7B-4E21-B0EE-295DCBE8487B}" dt="2020-01-15T11:28:16.066" v="219" actId="20577"/>
          <ac:spMkLst>
            <pc:docMk/>
            <pc:sldMk cId="1195462553" sldId="396"/>
            <ac:spMk id="19" creationId="{5252A847-DE45-4FA3-A1F8-EEBEB845FF8E}"/>
          </ac:spMkLst>
        </pc:spChg>
        <pc:grpChg chg="del">
          <ac:chgData name="Katie Cockroft" userId="8f30a50e-58ce-4dcf-9d6d-3f5968f31273" providerId="ADAL" clId="{EED2DA21-2C7B-4E21-B0EE-295DCBE8487B}" dt="2020-01-15T11:24:20.580" v="27" actId="478"/>
          <ac:grpSpMkLst>
            <pc:docMk/>
            <pc:sldMk cId="1195462553" sldId="396"/>
            <ac:grpSpMk id="16" creationId="{B31300A9-E3C5-4701-8EF1-45ED088A04DD}"/>
          </ac:grpSpMkLst>
        </pc:grpChg>
        <pc:picChg chg="add">
          <ac:chgData name="Katie Cockroft" userId="8f30a50e-58ce-4dcf-9d6d-3f5968f31273" providerId="ADAL" clId="{EED2DA21-2C7B-4E21-B0EE-295DCBE8487B}" dt="2020-01-15T11:24:21.081" v="28"/>
          <ac:picMkLst>
            <pc:docMk/>
            <pc:sldMk cId="1195462553" sldId="396"/>
            <ac:picMk id="7" creationId="{D42CA71C-A16B-4C88-A097-F0B707618D5B}"/>
          </ac:picMkLst>
        </pc:picChg>
      </pc:sldChg>
      <pc:sldChg chg="addSp delSp modSp">
        <pc:chgData name="Katie Cockroft" userId="8f30a50e-58ce-4dcf-9d6d-3f5968f31273" providerId="ADAL" clId="{EED2DA21-2C7B-4E21-B0EE-295DCBE8487B}" dt="2020-01-15T11:29:50.933" v="343" actId="20577"/>
        <pc:sldMkLst>
          <pc:docMk/>
          <pc:sldMk cId="1818136862" sldId="397"/>
        </pc:sldMkLst>
        <pc:spChg chg="mod">
          <ac:chgData name="Katie Cockroft" userId="8f30a50e-58ce-4dcf-9d6d-3f5968f31273" providerId="ADAL" clId="{EED2DA21-2C7B-4E21-B0EE-295DCBE8487B}" dt="2020-01-15T11:29:40.631" v="324" actId="20577"/>
          <ac:spMkLst>
            <pc:docMk/>
            <pc:sldMk cId="1818136862" sldId="397"/>
            <ac:spMk id="8" creationId="{A476D139-650D-421A-B6C0-04E5C6646A77}"/>
          </ac:spMkLst>
        </pc:spChg>
        <pc:spChg chg="add">
          <ac:chgData name="Katie Cockroft" userId="8f30a50e-58ce-4dcf-9d6d-3f5968f31273" providerId="ADAL" clId="{EED2DA21-2C7B-4E21-B0EE-295DCBE8487B}" dt="2020-01-15T11:24:24.543" v="30"/>
          <ac:spMkLst>
            <pc:docMk/>
            <pc:sldMk cId="1818136862" sldId="397"/>
            <ac:spMk id="9" creationId="{02083DC9-41AC-41D8-9C00-FC08BDB97A02}"/>
          </ac:spMkLst>
        </pc:spChg>
        <pc:spChg chg="add mod">
          <ac:chgData name="Katie Cockroft" userId="8f30a50e-58ce-4dcf-9d6d-3f5968f31273" providerId="ADAL" clId="{EED2DA21-2C7B-4E21-B0EE-295DCBE8487B}" dt="2020-01-15T11:29:50.933" v="343" actId="20577"/>
          <ac:spMkLst>
            <pc:docMk/>
            <pc:sldMk cId="1818136862" sldId="397"/>
            <ac:spMk id="10" creationId="{15AD1BF9-3372-4491-AB58-AF679702A2EA}"/>
          </ac:spMkLst>
        </pc:spChg>
        <pc:spChg chg="mod">
          <ac:chgData name="Katie Cockroft" userId="8f30a50e-58ce-4dcf-9d6d-3f5968f31273" providerId="ADAL" clId="{EED2DA21-2C7B-4E21-B0EE-295DCBE8487B}" dt="2020-01-15T11:28:55.937" v="280" actId="20577"/>
          <ac:spMkLst>
            <pc:docMk/>
            <pc:sldMk cId="1818136862" sldId="397"/>
            <ac:spMk id="19" creationId="{5252A847-DE45-4FA3-A1F8-EEBEB845FF8E}"/>
          </ac:spMkLst>
        </pc:spChg>
        <pc:grpChg chg="del">
          <ac:chgData name="Katie Cockroft" userId="8f30a50e-58ce-4dcf-9d6d-3f5968f31273" providerId="ADAL" clId="{EED2DA21-2C7B-4E21-B0EE-295DCBE8487B}" dt="2020-01-15T11:24:23.440" v="29" actId="478"/>
          <ac:grpSpMkLst>
            <pc:docMk/>
            <pc:sldMk cId="1818136862" sldId="397"/>
            <ac:grpSpMk id="16" creationId="{B31300A9-E3C5-4701-8EF1-45ED088A04DD}"/>
          </ac:grpSpMkLst>
        </pc:grpChg>
        <pc:picChg chg="add">
          <ac:chgData name="Katie Cockroft" userId="8f30a50e-58ce-4dcf-9d6d-3f5968f31273" providerId="ADAL" clId="{EED2DA21-2C7B-4E21-B0EE-295DCBE8487B}" dt="2020-01-15T11:24:24.543" v="30"/>
          <ac:picMkLst>
            <pc:docMk/>
            <pc:sldMk cId="1818136862" sldId="397"/>
            <ac:picMk id="7" creationId="{20B7E891-D90F-40ED-9AC1-561C7AD0A2FE}"/>
          </ac:picMkLst>
        </pc:picChg>
      </pc:sldChg>
      <pc:sldChg chg="addSp delSp del">
        <pc:chgData name="Katie Cockroft" userId="8f30a50e-58ce-4dcf-9d6d-3f5968f31273" providerId="ADAL" clId="{EED2DA21-2C7B-4E21-B0EE-295DCBE8487B}" dt="2020-01-15T11:30:02.144" v="345" actId="47"/>
        <pc:sldMkLst>
          <pc:docMk/>
          <pc:sldMk cId="4205637739" sldId="398"/>
        </pc:sldMkLst>
        <pc:spChg chg="add">
          <ac:chgData name="Katie Cockroft" userId="8f30a50e-58ce-4dcf-9d6d-3f5968f31273" providerId="ADAL" clId="{EED2DA21-2C7B-4E21-B0EE-295DCBE8487B}" dt="2020-01-15T11:24:28.336" v="32"/>
          <ac:spMkLst>
            <pc:docMk/>
            <pc:sldMk cId="4205637739" sldId="398"/>
            <ac:spMk id="9" creationId="{021C1DA9-A2AA-426E-82BF-823FCDA2435C}"/>
          </ac:spMkLst>
        </pc:spChg>
        <pc:grpChg chg="del">
          <ac:chgData name="Katie Cockroft" userId="8f30a50e-58ce-4dcf-9d6d-3f5968f31273" providerId="ADAL" clId="{EED2DA21-2C7B-4E21-B0EE-295DCBE8487B}" dt="2020-01-15T11:24:27.768" v="31" actId="478"/>
          <ac:grpSpMkLst>
            <pc:docMk/>
            <pc:sldMk cId="4205637739" sldId="398"/>
            <ac:grpSpMk id="16" creationId="{B31300A9-E3C5-4701-8EF1-45ED088A04DD}"/>
          </ac:grpSpMkLst>
        </pc:grpChg>
        <pc:picChg chg="add">
          <ac:chgData name="Katie Cockroft" userId="8f30a50e-58ce-4dcf-9d6d-3f5968f31273" providerId="ADAL" clId="{EED2DA21-2C7B-4E21-B0EE-295DCBE8487B}" dt="2020-01-15T11:24:28.336" v="32"/>
          <ac:picMkLst>
            <pc:docMk/>
            <pc:sldMk cId="4205637739" sldId="398"/>
            <ac:picMk id="7" creationId="{099586A2-6ABB-4B78-A3F9-076CDFA458C2}"/>
          </ac:picMkLst>
        </pc:picChg>
      </pc:sldChg>
      <pc:sldChg chg="addSp delSp modSp">
        <pc:chgData name="Katie Cockroft" userId="8f30a50e-58ce-4dcf-9d6d-3f5968f31273" providerId="ADAL" clId="{EED2DA21-2C7B-4E21-B0EE-295DCBE8487B}" dt="2020-01-15T11:32:31.999" v="405" actId="20577"/>
        <pc:sldMkLst>
          <pc:docMk/>
          <pc:sldMk cId="962738684" sldId="403"/>
        </pc:sldMkLst>
        <pc:spChg chg="add">
          <ac:chgData name="Katie Cockroft" userId="8f30a50e-58ce-4dcf-9d6d-3f5968f31273" providerId="ADAL" clId="{EED2DA21-2C7B-4E21-B0EE-295DCBE8487B}" dt="2020-01-15T11:24:43.816" v="46"/>
          <ac:spMkLst>
            <pc:docMk/>
            <pc:sldMk cId="962738684" sldId="403"/>
            <ac:spMk id="11" creationId="{973A45DA-434B-4519-9D64-D50ED9A39034}"/>
          </ac:spMkLst>
        </pc:spChg>
        <pc:grpChg chg="del">
          <ac:chgData name="Katie Cockroft" userId="8f30a50e-58ce-4dcf-9d6d-3f5968f31273" providerId="ADAL" clId="{EED2DA21-2C7B-4E21-B0EE-295DCBE8487B}" dt="2020-01-15T11:24:43.242" v="45" actId="478"/>
          <ac:grpSpMkLst>
            <pc:docMk/>
            <pc:sldMk cId="962738684" sldId="403"/>
            <ac:grpSpMk id="16" creationId="{B31300A9-E3C5-4701-8EF1-45ED088A04DD}"/>
          </ac:grpSpMkLst>
        </pc:grpChg>
        <pc:graphicFrameChg chg="mod modGraphic">
          <ac:chgData name="Katie Cockroft" userId="8f30a50e-58ce-4dcf-9d6d-3f5968f31273" providerId="ADAL" clId="{EED2DA21-2C7B-4E21-B0EE-295DCBE8487B}" dt="2020-01-15T11:32:31.999" v="405" actId="20577"/>
          <ac:graphicFrameMkLst>
            <pc:docMk/>
            <pc:sldMk cId="962738684" sldId="403"/>
            <ac:graphicFrameMk id="9" creationId="{BEB84914-C6E2-48EC-81F1-492D8E25474A}"/>
          </ac:graphicFrameMkLst>
        </pc:graphicFrameChg>
        <pc:picChg chg="add">
          <ac:chgData name="Katie Cockroft" userId="8f30a50e-58ce-4dcf-9d6d-3f5968f31273" providerId="ADAL" clId="{EED2DA21-2C7B-4E21-B0EE-295DCBE8487B}" dt="2020-01-15T11:24:43.816" v="46"/>
          <ac:picMkLst>
            <pc:docMk/>
            <pc:sldMk cId="962738684" sldId="403"/>
            <ac:picMk id="8" creationId="{51A7D5FC-3969-4F6A-A0D6-300CE816A417}"/>
          </ac:picMkLst>
        </pc:picChg>
      </pc:sldChg>
      <pc:sldChg chg="add ord">
        <pc:chgData name="Katie Cockroft" userId="8f30a50e-58ce-4dcf-9d6d-3f5968f31273" providerId="ADAL" clId="{EED2DA21-2C7B-4E21-B0EE-295DCBE8487B}" dt="2020-01-15T11:25:39.075" v="55"/>
        <pc:sldMkLst>
          <pc:docMk/>
          <pc:sldMk cId="2454951089" sldId="407"/>
        </pc:sldMkLst>
      </pc:sldChg>
      <pc:sldChg chg="addSp delSp modSp">
        <pc:chgData name="Katie Cockroft" userId="8f30a50e-58ce-4dcf-9d6d-3f5968f31273" providerId="ADAL" clId="{EED2DA21-2C7B-4E21-B0EE-295DCBE8487B}" dt="2020-01-15T11:31:22.496" v="378" actId="20577"/>
        <pc:sldMkLst>
          <pc:docMk/>
          <pc:sldMk cId="36627740" sldId="413"/>
        </pc:sldMkLst>
        <pc:spChg chg="add">
          <ac:chgData name="Katie Cockroft" userId="8f30a50e-58ce-4dcf-9d6d-3f5968f31273" providerId="ADAL" clId="{EED2DA21-2C7B-4E21-B0EE-295DCBE8487B}" dt="2020-01-15T11:24:34.372" v="38"/>
          <ac:spMkLst>
            <pc:docMk/>
            <pc:sldMk cId="36627740" sldId="413"/>
            <ac:spMk id="9" creationId="{8D6BF56F-96D0-4562-BDE8-09CF071F18C5}"/>
          </ac:spMkLst>
        </pc:spChg>
        <pc:spChg chg="mod">
          <ac:chgData name="Katie Cockroft" userId="8f30a50e-58ce-4dcf-9d6d-3f5968f31273" providerId="ADAL" clId="{EED2DA21-2C7B-4E21-B0EE-295DCBE8487B}" dt="2020-01-15T11:31:22.496" v="378" actId="20577"/>
          <ac:spMkLst>
            <pc:docMk/>
            <pc:sldMk cId="36627740" sldId="413"/>
            <ac:spMk id="12" creationId="{2C115EF9-8DAC-4FE4-8DE7-4546BD1F324E}"/>
          </ac:spMkLst>
        </pc:spChg>
        <pc:grpChg chg="del">
          <ac:chgData name="Katie Cockroft" userId="8f30a50e-58ce-4dcf-9d6d-3f5968f31273" providerId="ADAL" clId="{EED2DA21-2C7B-4E21-B0EE-295DCBE8487B}" dt="2020-01-15T11:24:33.740" v="37" actId="478"/>
          <ac:grpSpMkLst>
            <pc:docMk/>
            <pc:sldMk cId="36627740" sldId="413"/>
            <ac:grpSpMk id="16" creationId="{B31300A9-E3C5-4701-8EF1-45ED088A04DD}"/>
          </ac:grpSpMkLst>
        </pc:grpChg>
        <pc:picChg chg="add">
          <ac:chgData name="Katie Cockroft" userId="8f30a50e-58ce-4dcf-9d6d-3f5968f31273" providerId="ADAL" clId="{EED2DA21-2C7B-4E21-B0EE-295DCBE8487B}" dt="2020-01-15T11:24:34.372" v="38"/>
          <ac:picMkLst>
            <pc:docMk/>
            <pc:sldMk cId="36627740" sldId="413"/>
            <ac:picMk id="8" creationId="{F3C0DDC9-50D2-4E87-98D4-EE4208B31484}"/>
          </ac:picMkLst>
        </pc:picChg>
      </pc:sldChg>
      <pc:sldChg chg="addSp delSp modSp">
        <pc:chgData name="Katie Cockroft" userId="8f30a50e-58ce-4dcf-9d6d-3f5968f31273" providerId="ADAL" clId="{EED2DA21-2C7B-4E21-B0EE-295DCBE8487B}" dt="2020-01-15T11:31:47.218" v="385" actId="207"/>
        <pc:sldMkLst>
          <pc:docMk/>
          <pc:sldMk cId="3201196322" sldId="414"/>
        </pc:sldMkLst>
        <pc:spChg chg="add">
          <ac:chgData name="Katie Cockroft" userId="8f30a50e-58ce-4dcf-9d6d-3f5968f31273" providerId="ADAL" clId="{EED2DA21-2C7B-4E21-B0EE-295DCBE8487B}" dt="2020-01-15T11:24:36.688" v="40"/>
          <ac:spMkLst>
            <pc:docMk/>
            <pc:sldMk cId="3201196322" sldId="414"/>
            <ac:spMk id="9" creationId="{A66773C6-0474-467D-B703-F42FDAF6404F}"/>
          </ac:spMkLst>
        </pc:spChg>
        <pc:spChg chg="mod">
          <ac:chgData name="Katie Cockroft" userId="8f30a50e-58ce-4dcf-9d6d-3f5968f31273" providerId="ADAL" clId="{EED2DA21-2C7B-4E21-B0EE-295DCBE8487B}" dt="2020-01-15T11:31:30.026" v="382" actId="20577"/>
          <ac:spMkLst>
            <pc:docMk/>
            <pc:sldMk cId="3201196322" sldId="414"/>
            <ac:spMk id="12" creationId="{2C115EF9-8DAC-4FE4-8DE7-4546BD1F324E}"/>
          </ac:spMkLst>
        </pc:spChg>
        <pc:spChg chg="mod">
          <ac:chgData name="Katie Cockroft" userId="8f30a50e-58ce-4dcf-9d6d-3f5968f31273" providerId="ADAL" clId="{EED2DA21-2C7B-4E21-B0EE-295DCBE8487B}" dt="2020-01-15T11:31:47.218" v="385" actId="207"/>
          <ac:spMkLst>
            <pc:docMk/>
            <pc:sldMk cId="3201196322" sldId="414"/>
            <ac:spMk id="13" creationId="{9BF2F041-2221-48E2-92F6-F157219A1D4D}"/>
          </ac:spMkLst>
        </pc:spChg>
        <pc:grpChg chg="del">
          <ac:chgData name="Katie Cockroft" userId="8f30a50e-58ce-4dcf-9d6d-3f5968f31273" providerId="ADAL" clId="{EED2DA21-2C7B-4E21-B0EE-295DCBE8487B}" dt="2020-01-15T11:24:36.087" v="39" actId="478"/>
          <ac:grpSpMkLst>
            <pc:docMk/>
            <pc:sldMk cId="3201196322" sldId="414"/>
            <ac:grpSpMk id="16" creationId="{B31300A9-E3C5-4701-8EF1-45ED088A04DD}"/>
          </ac:grpSpMkLst>
        </pc:grpChg>
        <pc:picChg chg="add">
          <ac:chgData name="Katie Cockroft" userId="8f30a50e-58ce-4dcf-9d6d-3f5968f31273" providerId="ADAL" clId="{EED2DA21-2C7B-4E21-B0EE-295DCBE8487B}" dt="2020-01-15T11:24:36.688" v="40"/>
          <ac:picMkLst>
            <pc:docMk/>
            <pc:sldMk cId="3201196322" sldId="414"/>
            <ac:picMk id="8" creationId="{BB958C65-5A4D-4AF9-AE2C-B37FC9F73113}"/>
          </ac:picMkLst>
        </pc:picChg>
      </pc:sldChg>
      <pc:sldChg chg="addSp delSp modSp">
        <pc:chgData name="Katie Cockroft" userId="8f30a50e-58ce-4dcf-9d6d-3f5968f31273" providerId="ADAL" clId="{EED2DA21-2C7B-4E21-B0EE-295DCBE8487B}" dt="2020-01-15T11:31:52.300" v="386" actId="207"/>
        <pc:sldMkLst>
          <pc:docMk/>
          <pc:sldMk cId="1656282107" sldId="415"/>
        </pc:sldMkLst>
        <pc:spChg chg="add">
          <ac:chgData name="Katie Cockroft" userId="8f30a50e-58ce-4dcf-9d6d-3f5968f31273" providerId="ADAL" clId="{EED2DA21-2C7B-4E21-B0EE-295DCBE8487B}" dt="2020-01-15T11:24:39.292" v="42"/>
          <ac:spMkLst>
            <pc:docMk/>
            <pc:sldMk cId="1656282107" sldId="415"/>
            <ac:spMk id="9" creationId="{5EA3F040-2E49-45A4-B863-0A6A2B289BF6}"/>
          </ac:spMkLst>
        </pc:spChg>
        <pc:spChg chg="mod">
          <ac:chgData name="Katie Cockroft" userId="8f30a50e-58ce-4dcf-9d6d-3f5968f31273" providerId="ADAL" clId="{EED2DA21-2C7B-4E21-B0EE-295DCBE8487B}" dt="2020-01-15T11:31:35.671" v="384" actId="20577"/>
          <ac:spMkLst>
            <pc:docMk/>
            <pc:sldMk cId="1656282107" sldId="415"/>
            <ac:spMk id="12" creationId="{2C115EF9-8DAC-4FE4-8DE7-4546BD1F324E}"/>
          </ac:spMkLst>
        </pc:spChg>
        <pc:spChg chg="mod">
          <ac:chgData name="Katie Cockroft" userId="8f30a50e-58ce-4dcf-9d6d-3f5968f31273" providerId="ADAL" clId="{EED2DA21-2C7B-4E21-B0EE-295DCBE8487B}" dt="2020-01-15T11:31:52.300" v="386" actId="207"/>
          <ac:spMkLst>
            <pc:docMk/>
            <pc:sldMk cId="1656282107" sldId="415"/>
            <ac:spMk id="13" creationId="{9BF2F041-2221-48E2-92F6-F157219A1D4D}"/>
          </ac:spMkLst>
        </pc:spChg>
        <pc:grpChg chg="del">
          <ac:chgData name="Katie Cockroft" userId="8f30a50e-58ce-4dcf-9d6d-3f5968f31273" providerId="ADAL" clId="{EED2DA21-2C7B-4E21-B0EE-295DCBE8487B}" dt="2020-01-15T11:24:38.506" v="41" actId="478"/>
          <ac:grpSpMkLst>
            <pc:docMk/>
            <pc:sldMk cId="1656282107" sldId="415"/>
            <ac:grpSpMk id="16" creationId="{B31300A9-E3C5-4701-8EF1-45ED088A04DD}"/>
          </ac:grpSpMkLst>
        </pc:grpChg>
        <pc:picChg chg="add">
          <ac:chgData name="Katie Cockroft" userId="8f30a50e-58ce-4dcf-9d6d-3f5968f31273" providerId="ADAL" clId="{EED2DA21-2C7B-4E21-B0EE-295DCBE8487B}" dt="2020-01-15T11:24:39.292" v="42"/>
          <ac:picMkLst>
            <pc:docMk/>
            <pc:sldMk cId="1656282107" sldId="415"/>
            <ac:picMk id="8" creationId="{DABD9F85-D100-4E92-833B-A431C97FBFFE}"/>
          </ac:picMkLst>
        </pc:picChg>
      </pc:sldChg>
      <pc:sldChg chg="addSp delSp modSp">
        <pc:chgData name="Katie Cockroft" userId="8f30a50e-58ce-4dcf-9d6d-3f5968f31273" providerId="ADAL" clId="{EED2DA21-2C7B-4E21-B0EE-295DCBE8487B}" dt="2020-01-15T11:33:07.549" v="457" actId="14100"/>
        <pc:sldMkLst>
          <pc:docMk/>
          <pc:sldMk cId="597839196" sldId="416"/>
        </pc:sldMkLst>
        <pc:spChg chg="add">
          <ac:chgData name="Katie Cockroft" userId="8f30a50e-58ce-4dcf-9d6d-3f5968f31273" providerId="ADAL" clId="{EED2DA21-2C7B-4E21-B0EE-295DCBE8487B}" dt="2020-01-15T11:24:46.657" v="48"/>
          <ac:spMkLst>
            <pc:docMk/>
            <pc:sldMk cId="597839196" sldId="416"/>
            <ac:spMk id="11" creationId="{AA066B96-ACED-498C-8A83-00F014B21F00}"/>
          </ac:spMkLst>
        </pc:spChg>
        <pc:spChg chg="mod">
          <ac:chgData name="Katie Cockroft" userId="8f30a50e-58ce-4dcf-9d6d-3f5968f31273" providerId="ADAL" clId="{EED2DA21-2C7B-4E21-B0EE-295DCBE8487B}" dt="2020-01-15T11:32:55.079" v="456" actId="20577"/>
          <ac:spMkLst>
            <pc:docMk/>
            <pc:sldMk cId="597839196" sldId="416"/>
            <ac:spMk id="13" creationId="{A140D551-149F-4242-AFD7-6FBCD2559BF1}"/>
          </ac:spMkLst>
        </pc:spChg>
        <pc:spChg chg="mod">
          <ac:chgData name="Katie Cockroft" userId="8f30a50e-58ce-4dcf-9d6d-3f5968f31273" providerId="ADAL" clId="{EED2DA21-2C7B-4E21-B0EE-295DCBE8487B}" dt="2020-01-15T11:33:07.549" v="457" actId="14100"/>
          <ac:spMkLst>
            <pc:docMk/>
            <pc:sldMk cId="597839196" sldId="416"/>
            <ac:spMk id="14" creationId="{F2F3C905-A34C-4B37-9275-9DA5BDB4E333}"/>
          </ac:spMkLst>
        </pc:spChg>
        <pc:grpChg chg="del">
          <ac:chgData name="Katie Cockroft" userId="8f30a50e-58ce-4dcf-9d6d-3f5968f31273" providerId="ADAL" clId="{EED2DA21-2C7B-4E21-B0EE-295DCBE8487B}" dt="2020-01-15T11:24:46.071" v="47" actId="478"/>
          <ac:grpSpMkLst>
            <pc:docMk/>
            <pc:sldMk cId="597839196" sldId="416"/>
            <ac:grpSpMk id="16" creationId="{B31300A9-E3C5-4701-8EF1-45ED088A04DD}"/>
          </ac:grpSpMkLst>
        </pc:grpChg>
        <pc:picChg chg="add">
          <ac:chgData name="Katie Cockroft" userId="8f30a50e-58ce-4dcf-9d6d-3f5968f31273" providerId="ADAL" clId="{EED2DA21-2C7B-4E21-B0EE-295DCBE8487B}" dt="2020-01-15T11:24:46.657" v="48"/>
          <ac:picMkLst>
            <pc:docMk/>
            <pc:sldMk cId="597839196" sldId="416"/>
            <ac:picMk id="9" creationId="{63DDA802-AC1B-4334-B9B3-26DEFD3E255E}"/>
          </ac:picMkLst>
        </pc:picChg>
      </pc:sldChg>
      <pc:sldChg chg="addSp delSp modSp">
        <pc:chgData name="Katie Cockroft" userId="8f30a50e-58ce-4dcf-9d6d-3f5968f31273" providerId="ADAL" clId="{EED2DA21-2C7B-4E21-B0EE-295DCBE8487B}" dt="2020-01-15T11:34:00.357" v="516" actId="207"/>
        <pc:sldMkLst>
          <pc:docMk/>
          <pc:sldMk cId="1688126977" sldId="417"/>
        </pc:sldMkLst>
        <pc:spChg chg="add">
          <ac:chgData name="Katie Cockroft" userId="8f30a50e-58ce-4dcf-9d6d-3f5968f31273" providerId="ADAL" clId="{EED2DA21-2C7B-4E21-B0EE-295DCBE8487B}" dt="2020-01-15T11:24:48.663" v="50"/>
          <ac:spMkLst>
            <pc:docMk/>
            <pc:sldMk cId="1688126977" sldId="417"/>
            <ac:spMk id="12" creationId="{532E901F-31CB-4190-B9E5-F53210051EF8}"/>
          </ac:spMkLst>
        </pc:spChg>
        <pc:spChg chg="mod">
          <ac:chgData name="Katie Cockroft" userId="8f30a50e-58ce-4dcf-9d6d-3f5968f31273" providerId="ADAL" clId="{EED2DA21-2C7B-4E21-B0EE-295DCBE8487B}" dt="2020-01-15T11:33:44.522" v="509" actId="20577"/>
          <ac:spMkLst>
            <pc:docMk/>
            <pc:sldMk cId="1688126977" sldId="417"/>
            <ac:spMk id="13" creationId="{A140D551-149F-4242-AFD7-6FBCD2559BF1}"/>
          </ac:spMkLst>
        </pc:spChg>
        <pc:spChg chg="del">
          <ac:chgData name="Katie Cockroft" userId="8f30a50e-58ce-4dcf-9d6d-3f5968f31273" providerId="ADAL" clId="{EED2DA21-2C7B-4E21-B0EE-295DCBE8487B}" dt="2020-01-15T11:33:48.522" v="510" actId="478"/>
          <ac:spMkLst>
            <pc:docMk/>
            <pc:sldMk cId="1688126977" sldId="417"/>
            <ac:spMk id="14" creationId="{F2F3C905-A34C-4B37-9275-9DA5BDB4E333}"/>
          </ac:spMkLst>
        </pc:spChg>
        <pc:spChg chg="add ord">
          <ac:chgData name="Katie Cockroft" userId="8f30a50e-58ce-4dcf-9d6d-3f5968f31273" providerId="ADAL" clId="{EED2DA21-2C7B-4E21-B0EE-295DCBE8487B}" dt="2020-01-15T11:33:54.002" v="514" actId="171"/>
          <ac:spMkLst>
            <pc:docMk/>
            <pc:sldMk cId="1688126977" sldId="417"/>
            <ac:spMk id="19" creationId="{C5E10AAE-95F8-46C4-AE27-9D88E9DC0F23}"/>
          </ac:spMkLst>
        </pc:spChg>
        <pc:grpChg chg="del">
          <ac:chgData name="Katie Cockroft" userId="8f30a50e-58ce-4dcf-9d6d-3f5968f31273" providerId="ADAL" clId="{EED2DA21-2C7B-4E21-B0EE-295DCBE8487B}" dt="2020-01-15T11:24:48.044" v="49" actId="478"/>
          <ac:grpSpMkLst>
            <pc:docMk/>
            <pc:sldMk cId="1688126977" sldId="417"/>
            <ac:grpSpMk id="16" creationId="{B31300A9-E3C5-4701-8EF1-45ED088A04DD}"/>
          </ac:grpSpMkLst>
        </pc:grpChg>
        <pc:graphicFrameChg chg="modGraphic">
          <ac:chgData name="Katie Cockroft" userId="8f30a50e-58ce-4dcf-9d6d-3f5968f31273" providerId="ADAL" clId="{EED2DA21-2C7B-4E21-B0EE-295DCBE8487B}" dt="2020-01-15T11:34:00.357" v="516" actId="207"/>
          <ac:graphicFrameMkLst>
            <pc:docMk/>
            <pc:sldMk cId="1688126977" sldId="417"/>
            <ac:graphicFrameMk id="15" creationId="{2EB239F0-DD3A-40CF-ACC8-4AEE59EBBBA1}"/>
          </ac:graphicFrameMkLst>
        </pc:graphicFrameChg>
        <pc:picChg chg="add">
          <ac:chgData name="Katie Cockroft" userId="8f30a50e-58ce-4dcf-9d6d-3f5968f31273" providerId="ADAL" clId="{EED2DA21-2C7B-4E21-B0EE-295DCBE8487B}" dt="2020-01-15T11:24:48.663" v="50"/>
          <ac:picMkLst>
            <pc:docMk/>
            <pc:sldMk cId="1688126977" sldId="417"/>
            <ac:picMk id="11" creationId="{0FBA5EBB-A7CD-4DB0-8908-EC99D4E22606}"/>
          </ac:picMkLst>
        </pc:picChg>
      </pc:sldChg>
      <pc:sldChg chg="addSp delSp">
        <pc:chgData name="Katie Cockroft" userId="8f30a50e-58ce-4dcf-9d6d-3f5968f31273" providerId="ADAL" clId="{EED2DA21-2C7B-4E21-B0EE-295DCBE8487B}" dt="2020-01-15T11:24:30.490" v="34"/>
        <pc:sldMkLst>
          <pc:docMk/>
          <pc:sldMk cId="2235970071" sldId="418"/>
        </pc:sldMkLst>
        <pc:spChg chg="add">
          <ac:chgData name="Katie Cockroft" userId="8f30a50e-58ce-4dcf-9d6d-3f5968f31273" providerId="ADAL" clId="{EED2DA21-2C7B-4E21-B0EE-295DCBE8487B}" dt="2020-01-15T11:24:30.490" v="34"/>
          <ac:spMkLst>
            <pc:docMk/>
            <pc:sldMk cId="2235970071" sldId="418"/>
            <ac:spMk id="9" creationId="{718E148A-3D88-4DAA-A57E-3C5FC51BF940}"/>
          </ac:spMkLst>
        </pc:spChg>
        <pc:grpChg chg="del">
          <ac:chgData name="Katie Cockroft" userId="8f30a50e-58ce-4dcf-9d6d-3f5968f31273" providerId="ADAL" clId="{EED2DA21-2C7B-4E21-B0EE-295DCBE8487B}" dt="2020-01-15T11:24:29.918" v="33" actId="478"/>
          <ac:grpSpMkLst>
            <pc:docMk/>
            <pc:sldMk cId="2235970071" sldId="418"/>
            <ac:grpSpMk id="16" creationId="{B31300A9-E3C5-4701-8EF1-45ED088A04DD}"/>
          </ac:grpSpMkLst>
        </pc:grpChg>
        <pc:picChg chg="add">
          <ac:chgData name="Katie Cockroft" userId="8f30a50e-58ce-4dcf-9d6d-3f5968f31273" providerId="ADAL" clId="{EED2DA21-2C7B-4E21-B0EE-295DCBE8487B}" dt="2020-01-15T11:24:30.490" v="34"/>
          <ac:picMkLst>
            <pc:docMk/>
            <pc:sldMk cId="2235970071" sldId="418"/>
            <ac:picMk id="8" creationId="{9D703D1C-DFCA-4E97-A7A2-944B6964610D}"/>
          </ac:picMkLst>
        </pc:picChg>
      </pc:sldChg>
      <pc:sldChg chg="addSp delSp modSp">
        <pc:chgData name="Katie Cockroft" userId="8f30a50e-58ce-4dcf-9d6d-3f5968f31273" providerId="ADAL" clId="{EED2DA21-2C7B-4E21-B0EE-295DCBE8487B}" dt="2020-01-15T11:31:14.395" v="374" actId="207"/>
        <pc:sldMkLst>
          <pc:docMk/>
          <pc:sldMk cId="779872110" sldId="419"/>
        </pc:sldMkLst>
        <pc:spChg chg="add del">
          <ac:chgData name="Katie Cockroft" userId="8f30a50e-58ce-4dcf-9d6d-3f5968f31273" providerId="ADAL" clId="{EED2DA21-2C7B-4E21-B0EE-295DCBE8487B}" dt="2020-01-15T11:30:42.440" v="351" actId="478"/>
          <ac:spMkLst>
            <pc:docMk/>
            <pc:sldMk cId="779872110" sldId="419"/>
            <ac:spMk id="2" creationId="{027CFC0D-0834-47E8-A83B-FD9C6F00437B}"/>
          </ac:spMkLst>
        </pc:spChg>
        <pc:spChg chg="add">
          <ac:chgData name="Katie Cockroft" userId="8f30a50e-58ce-4dcf-9d6d-3f5968f31273" providerId="ADAL" clId="{EED2DA21-2C7B-4E21-B0EE-295DCBE8487B}" dt="2020-01-15T11:24:32.226" v="36"/>
          <ac:spMkLst>
            <pc:docMk/>
            <pc:sldMk cId="779872110" sldId="419"/>
            <ac:spMk id="9" creationId="{33843D68-6A2D-4DE8-8D6F-97BDB3DBA054}"/>
          </ac:spMkLst>
        </pc:spChg>
        <pc:spChg chg="add mod">
          <ac:chgData name="Katie Cockroft" userId="8f30a50e-58ce-4dcf-9d6d-3f5968f31273" providerId="ADAL" clId="{EED2DA21-2C7B-4E21-B0EE-295DCBE8487B}" dt="2020-01-15T11:31:08.426" v="372" actId="1037"/>
          <ac:spMkLst>
            <pc:docMk/>
            <pc:sldMk cId="779872110" sldId="419"/>
            <ac:spMk id="11" creationId="{37D33C1F-3190-456B-9722-EC0795877FB3}"/>
          </ac:spMkLst>
        </pc:spChg>
        <pc:spChg chg="mod">
          <ac:chgData name="Katie Cockroft" userId="8f30a50e-58ce-4dcf-9d6d-3f5968f31273" providerId="ADAL" clId="{EED2DA21-2C7B-4E21-B0EE-295DCBE8487B}" dt="2020-01-15T11:30:55.948" v="355" actId="1076"/>
          <ac:spMkLst>
            <pc:docMk/>
            <pc:sldMk cId="779872110" sldId="419"/>
            <ac:spMk id="19" creationId="{5252A847-DE45-4FA3-A1F8-EEBEB845FF8E}"/>
          </ac:spMkLst>
        </pc:spChg>
        <pc:grpChg chg="del">
          <ac:chgData name="Katie Cockroft" userId="8f30a50e-58ce-4dcf-9d6d-3f5968f31273" providerId="ADAL" clId="{EED2DA21-2C7B-4E21-B0EE-295DCBE8487B}" dt="2020-01-15T11:24:31.643" v="35" actId="478"/>
          <ac:grpSpMkLst>
            <pc:docMk/>
            <pc:sldMk cId="779872110" sldId="419"/>
            <ac:grpSpMk id="16" creationId="{B31300A9-E3C5-4701-8EF1-45ED088A04DD}"/>
          </ac:grpSpMkLst>
        </pc:grpChg>
        <pc:graphicFrameChg chg="modGraphic">
          <ac:chgData name="Katie Cockroft" userId="8f30a50e-58ce-4dcf-9d6d-3f5968f31273" providerId="ADAL" clId="{EED2DA21-2C7B-4E21-B0EE-295DCBE8487B}" dt="2020-01-15T11:31:14.395" v="374" actId="207"/>
          <ac:graphicFrameMkLst>
            <pc:docMk/>
            <pc:sldMk cId="779872110" sldId="419"/>
            <ac:graphicFrameMk id="7" creationId="{6737B1D1-A0C1-48D4-8ED3-2E6F51C8465C}"/>
          </ac:graphicFrameMkLst>
        </pc:graphicFrameChg>
        <pc:picChg chg="add">
          <ac:chgData name="Katie Cockroft" userId="8f30a50e-58ce-4dcf-9d6d-3f5968f31273" providerId="ADAL" clId="{EED2DA21-2C7B-4E21-B0EE-295DCBE8487B}" dt="2020-01-15T11:24:32.226" v="36"/>
          <ac:picMkLst>
            <pc:docMk/>
            <pc:sldMk cId="779872110" sldId="419"/>
            <ac:picMk id="8" creationId="{BA925DC0-6B59-47EA-8079-464AF0CF9904}"/>
          </ac:picMkLst>
        </pc:picChg>
      </pc:sldChg>
      <pc:sldChg chg="modSp add">
        <pc:chgData name="Katie Cockroft" userId="8f30a50e-58ce-4dcf-9d6d-3f5968f31273" providerId="ADAL" clId="{EED2DA21-2C7B-4E21-B0EE-295DCBE8487B}" dt="2020-01-15T11:30:13.656" v="349" actId="207"/>
        <pc:sldMkLst>
          <pc:docMk/>
          <pc:sldMk cId="746687000" sldId="420"/>
        </pc:sldMkLst>
        <pc:spChg chg="mod">
          <ac:chgData name="Katie Cockroft" userId="8f30a50e-58ce-4dcf-9d6d-3f5968f31273" providerId="ADAL" clId="{EED2DA21-2C7B-4E21-B0EE-295DCBE8487B}" dt="2020-01-15T11:30:07.766" v="347" actId="208"/>
          <ac:spMkLst>
            <pc:docMk/>
            <pc:sldMk cId="746687000" sldId="420"/>
            <ac:spMk id="8" creationId="{A476D139-650D-421A-B6C0-04E5C6646A77}"/>
          </ac:spMkLst>
        </pc:spChg>
        <pc:spChg chg="mod">
          <ac:chgData name="Katie Cockroft" userId="8f30a50e-58ce-4dcf-9d6d-3f5968f31273" providerId="ADAL" clId="{EED2DA21-2C7B-4E21-B0EE-295DCBE8487B}" dt="2020-01-15T11:30:13.656" v="349" actId="207"/>
          <ac:spMkLst>
            <pc:docMk/>
            <pc:sldMk cId="746687000" sldId="420"/>
            <ac:spMk id="10" creationId="{15AD1BF9-3372-4491-AB58-AF679702A2EA}"/>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C43C518-2E58-4E98-8F61-29A47E1D445A}" type="datetimeFigureOut">
              <a:rPr lang="en-GB" smtClean="0"/>
              <a:t>15/01/2020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12686816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C43C518-2E58-4E98-8F61-29A47E1D445A}" type="datetimeFigureOut">
              <a:rPr lang="en-GB" smtClean="0"/>
              <a:t>15/01/2020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0117486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C43C518-2E58-4E98-8F61-29A47E1D445A}" type="datetimeFigureOut">
              <a:rPr lang="en-GB" smtClean="0"/>
              <a:t>15/01/2020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303999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C43C518-2E58-4E98-8F61-29A47E1D445A}" type="datetimeFigureOut">
              <a:rPr lang="en-GB" smtClean="0"/>
              <a:t>15/01/2020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2146660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C43C518-2E58-4E98-8F61-29A47E1D445A}" type="datetimeFigureOut">
              <a:rPr lang="en-GB" smtClean="0"/>
              <a:t>15/01/2020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681169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C43C518-2E58-4E98-8F61-29A47E1D445A}" type="datetimeFigureOut">
              <a:rPr lang="en-GB" smtClean="0"/>
              <a:t>15/01/2020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0931389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C43C518-2E58-4E98-8F61-29A47E1D445A}" type="datetimeFigureOut">
              <a:rPr lang="en-GB" smtClean="0"/>
              <a:t>15/01/2020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13213319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C43C518-2E58-4E98-8F61-29A47E1D445A}" type="datetimeFigureOut">
              <a:rPr lang="en-GB" smtClean="0"/>
              <a:t>15/01/2020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232838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43C518-2E58-4E98-8F61-29A47E1D445A}" type="datetimeFigureOut">
              <a:rPr lang="en-GB" smtClean="0"/>
              <a:t>15/01/2020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1310637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C43C518-2E58-4E98-8F61-29A47E1D445A}" type="datetimeFigureOut">
              <a:rPr lang="en-GB" smtClean="0"/>
              <a:t>15/01/2020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0387609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C43C518-2E58-4E98-8F61-29A47E1D445A}" type="datetimeFigureOut">
              <a:rPr lang="en-GB" smtClean="0"/>
              <a:t>15/01/2020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2458489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43C518-2E58-4E98-8F61-29A47E1D445A}" type="datetimeFigureOut">
              <a:rPr lang="en-GB" smtClean="0"/>
              <a:t>15/01/2020</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B0018D-5503-4B9E-8996-530C5B2D4BAD}" type="slidenum">
              <a:rPr lang="en-GB" smtClean="0"/>
              <a:t>‹#›</a:t>
            </a:fld>
            <a:endParaRPr lang="en-GB"/>
          </a:p>
        </p:txBody>
      </p:sp>
    </p:spTree>
    <p:extLst>
      <p:ext uri="{BB962C8B-B14F-4D97-AF65-F5344CB8AC3E}">
        <p14:creationId xmlns:p14="http://schemas.microsoft.com/office/powerpoint/2010/main" val="42524114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survey.zohopublic.eu/zs/V2BBWx" TargetMode="Externa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classroomsecrets.co.uk/search/?fwp_topic=gps-scheme-of-work" TargetMode="External"/><Relationship Id="rId2" Type="http://schemas.openxmlformats.org/officeDocument/2006/relationships/hyperlink" Target="https://classroomsecrets.co.uk/content-domain-filter/?fwp_contentdomain=1G5.4" TargetMode="Externa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hyperlink" Target="https://classroomsecrets.co.uk/one-word-only-year-1-exclamations-free-resource-pack"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LIFE/work balance</a:t>
            </a:r>
            <a:endParaRPr lang="en-GB" b="1" dirty="0">
              <a:solidFill>
                <a:srgbClr val="E7E6E6">
                  <a:lumMod val="25000"/>
                </a:srgbClr>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r>
              <a:rPr lang="en-GB" sz="1600" b="1" dirty="0">
                <a:solidFill>
                  <a:prstClr val="black"/>
                </a:solidFill>
                <a:latin typeface="Century Gothic" panose="020B0502020202020204" pitchFamily="34" charset="0"/>
              </a:rPr>
              <a:t>We have started a #</a:t>
            </a:r>
            <a:r>
              <a:rPr lang="en-GB" sz="1600" b="1" dirty="0" err="1">
                <a:solidFill>
                  <a:prstClr val="black"/>
                </a:solidFill>
                <a:latin typeface="Century Gothic" panose="020B0502020202020204" pitchFamily="34" charset="0"/>
              </a:rPr>
              <a:t>LIFEworkbalance</a:t>
            </a:r>
            <a:r>
              <a:rPr lang="en-GB" sz="1600" b="1" dirty="0">
                <a:solidFill>
                  <a:prstClr val="black"/>
                </a:solidFill>
                <a:latin typeface="Century Gothic" panose="020B0502020202020204" pitchFamily="34" charset="0"/>
              </a:rPr>
              <a:t> campaign and we need your help to complete our LIFE/work balance survey.</a:t>
            </a:r>
          </a:p>
          <a:p>
            <a:pPr lvl="0">
              <a:defRPr/>
            </a:pPr>
            <a:endParaRPr lang="en-GB" sz="1600" b="1" dirty="0">
              <a:solidFill>
                <a:prstClr val="black"/>
              </a:solidFill>
              <a:latin typeface="Century Gothic" panose="020B0502020202020204" pitchFamily="34" charset="0"/>
            </a:endParaRPr>
          </a:p>
          <a:p>
            <a:pPr lvl="0">
              <a:defRPr/>
            </a:pPr>
            <a:br>
              <a:rPr lang="en-GB" sz="1600" b="1" dirty="0">
                <a:solidFill>
                  <a:prstClr val="black"/>
                </a:solidFill>
                <a:latin typeface="Century Gothic" panose="020B0502020202020204" pitchFamily="34" charset="0"/>
              </a:rPr>
            </a:br>
            <a:r>
              <a:rPr lang="en-GB" sz="1600" b="1" dirty="0">
                <a:solidFill>
                  <a:prstClr val="black"/>
                </a:solidFill>
                <a:latin typeface="Century Gothic" panose="020B0502020202020204" pitchFamily="34" charset="0"/>
              </a:rPr>
              <a:t>We hope to publish the results soon, so please give 15 minutes of your time to help us get a true picture of school life.</a:t>
            </a: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r>
              <a:rPr lang="en-GB" sz="1600" b="1" dirty="0">
                <a:solidFill>
                  <a:prstClr val="black"/>
                </a:solidFill>
                <a:latin typeface="Century Gothic" panose="020B0502020202020204" pitchFamily="34" charset="0"/>
              </a:rPr>
              <a:t>Want to be a part of this campaign? Take the </a:t>
            </a:r>
            <a:r>
              <a:rPr lang="en-GB" sz="1600" b="1" dirty="0">
                <a:solidFill>
                  <a:prstClr val="black"/>
                </a:solidFill>
                <a:latin typeface="Century Gothic" panose="020B0502020202020204" pitchFamily="34" charset="0"/>
                <a:hlinkClick r:id="rId2"/>
              </a:rPr>
              <a:t>survey</a:t>
            </a:r>
            <a:r>
              <a:rPr lang="en-GB" sz="1600" b="1" dirty="0">
                <a:solidFill>
                  <a:prstClr val="black"/>
                </a:solidFill>
                <a:latin typeface="Century Gothic" panose="020B0502020202020204" pitchFamily="34" charset="0"/>
              </a:rPr>
              <a:t> on our website and share it with your colleagues!</a:t>
            </a:r>
            <a:endParaRPr lang="en-GB" sz="1600" b="1" dirty="0">
              <a:solidFill>
                <a:schemeClr val="tx1"/>
              </a:solidFill>
              <a:latin typeface="Century Gothic" panose="020B0502020202020204" pitchFamily="34" charset="0"/>
            </a:endParaRPr>
          </a:p>
        </p:txBody>
      </p:sp>
      <p:pic>
        <p:nvPicPr>
          <p:cNvPr id="6" name="Picture 5">
            <a:extLst>
              <a:ext uri="{FF2B5EF4-FFF2-40B4-BE49-F238E27FC236}">
                <a16:creationId xmlns:a16="http://schemas.microsoft.com/office/drawing/2014/main" id="{226831F1-7E20-4991-BC66-F7F8D2E85125}"/>
              </a:ext>
            </a:extLst>
          </p:cNvPr>
          <p:cNvPicPr>
            <a:picLocks noChangeAspect="1"/>
          </p:cNvPicPr>
          <p:nvPr/>
        </p:nvPicPr>
        <p:blipFill rotWithShape="1">
          <a:blip r:embed="rId3">
            <a:extLst>
              <a:ext uri="{28A0092B-C50C-407E-A947-70E740481C1C}">
                <a14:useLocalDpi xmlns:a14="http://schemas.microsoft.com/office/drawing/2010/main" val="0"/>
              </a:ext>
            </a:extLst>
          </a:blip>
          <a:srcRect t="19483" b="34096"/>
          <a:stretch/>
        </p:blipFill>
        <p:spPr>
          <a:xfrm>
            <a:off x="793488" y="528368"/>
            <a:ext cx="7557025" cy="2480008"/>
          </a:xfrm>
          <a:prstGeom prst="rect">
            <a:avLst/>
          </a:prstGeom>
        </p:spPr>
      </p:pic>
      <p:grpSp>
        <p:nvGrpSpPr>
          <p:cNvPr id="2" name="Group 1">
            <a:extLst>
              <a:ext uri="{FF2B5EF4-FFF2-40B4-BE49-F238E27FC236}">
                <a16:creationId xmlns:a16="http://schemas.microsoft.com/office/drawing/2014/main" id="{F5B39ED3-9443-4C05-B02B-8ADFD1963F4D}"/>
              </a:ext>
            </a:extLst>
          </p:cNvPr>
          <p:cNvGrpSpPr/>
          <p:nvPr/>
        </p:nvGrpSpPr>
        <p:grpSpPr>
          <a:xfrm>
            <a:off x="27814" y="6454317"/>
            <a:ext cx="1231337" cy="403587"/>
            <a:chOff x="27814" y="6454317"/>
            <a:chExt cx="1231337" cy="403587"/>
          </a:xfrm>
        </p:grpSpPr>
        <p:pic>
          <p:nvPicPr>
            <p:cNvPr id="7" name="Picture 6" descr="A close up of a sign&#10;&#10;Description generated with high confidence">
              <a:extLst>
                <a:ext uri="{FF2B5EF4-FFF2-40B4-BE49-F238E27FC236}">
                  <a16:creationId xmlns:a16="http://schemas.microsoft.com/office/drawing/2014/main" id="{AC169F79-F290-40F6-9E52-5468DA73204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8" name="TextBox 8">
              <a:extLst>
                <a:ext uri="{FF2B5EF4-FFF2-40B4-BE49-F238E27FC236}">
                  <a16:creationId xmlns:a16="http://schemas.microsoft.com/office/drawing/2014/main" id="{A014AD41-9374-4701-86D5-253B5EDC4C96}"/>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2020</a:t>
              </a:r>
            </a:p>
          </p:txBody>
        </p:sp>
      </p:grpSp>
    </p:spTree>
    <p:extLst>
      <p:ext uri="{BB962C8B-B14F-4D97-AF65-F5344CB8AC3E}">
        <p14:creationId xmlns:p14="http://schemas.microsoft.com/office/powerpoint/2010/main" val="24549510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2</a:t>
            </a:r>
          </a:p>
          <a:p>
            <a:pPr algn="ctr"/>
            <a:endParaRPr lang="en-GB" sz="2000" b="1" u="sng" dirty="0">
              <a:solidFill>
                <a:schemeClr val="bg2">
                  <a:lumMod val="50000"/>
                </a:schemeClr>
              </a:solidFill>
              <a:latin typeface="Century Gothic" panose="020B0502020202020204" pitchFamily="34" charset="0"/>
            </a:endParaRPr>
          </a:p>
          <a:p>
            <a:pPr lvl="0" defTabSz="685800">
              <a:defRPr/>
            </a:pPr>
            <a:r>
              <a:rPr lang="en-GB" sz="2000" b="1" dirty="0">
                <a:solidFill>
                  <a:schemeClr val="tx1"/>
                </a:solidFill>
                <a:latin typeface="Century Gothic" panose="020B0502020202020204" pitchFamily="34" charset="0"/>
              </a:rPr>
              <a:t>Insert the exclamation marks.</a:t>
            </a:r>
          </a:p>
        </p:txBody>
      </p:sp>
      <p:graphicFrame>
        <p:nvGraphicFramePr>
          <p:cNvPr id="8" name="Table 7">
            <a:extLst>
              <a:ext uri="{FF2B5EF4-FFF2-40B4-BE49-F238E27FC236}">
                <a16:creationId xmlns:a16="http://schemas.microsoft.com/office/drawing/2014/main" id="{ECD1AD13-FFB4-4324-8A80-225D95D1E9CB}"/>
              </a:ext>
            </a:extLst>
          </p:cNvPr>
          <p:cNvGraphicFramePr>
            <a:graphicFrameLocks noGrp="1"/>
          </p:cNvGraphicFramePr>
          <p:nvPr>
            <p:extLst>
              <p:ext uri="{D42A27DB-BD31-4B8C-83A1-F6EECF244321}">
                <p14:modId xmlns:p14="http://schemas.microsoft.com/office/powerpoint/2010/main" val="2806106667"/>
              </p:ext>
            </p:extLst>
          </p:nvPr>
        </p:nvGraphicFramePr>
        <p:xfrm>
          <a:off x="3218856" y="1762954"/>
          <a:ext cx="3334343" cy="3112611"/>
        </p:xfrm>
        <a:graphic>
          <a:graphicData uri="http://schemas.openxmlformats.org/drawingml/2006/table">
            <a:tbl>
              <a:tblPr firstRow="1" bandRow="1">
                <a:tableStyleId>{5940675A-B579-460E-94D1-54222C63F5DA}</a:tableStyleId>
              </a:tblPr>
              <a:tblGrid>
                <a:gridCol w="3334343">
                  <a:extLst>
                    <a:ext uri="{9D8B030D-6E8A-4147-A177-3AD203B41FA5}">
                      <a16:colId xmlns:a16="http://schemas.microsoft.com/office/drawing/2014/main" val="277779050"/>
                    </a:ext>
                  </a:extLst>
                </a:gridCol>
              </a:tblGrid>
              <a:tr h="692097">
                <a:tc>
                  <a:txBody>
                    <a:bodyPr/>
                    <a:lstStyle/>
                    <a:p>
                      <a:pPr algn="ctr"/>
                      <a:r>
                        <a:rPr lang="en-GB" sz="2800" b="1" dirty="0">
                          <a:latin typeface="Century Gothic" panose="020B0502020202020204" pitchFamily="34" charset="0"/>
                        </a:rPr>
                        <a:t>Whoopee</a:t>
                      </a:r>
                      <a:r>
                        <a:rPr lang="en-GB" sz="2800" b="1" dirty="0">
                          <a:solidFill>
                            <a:srgbClr val="FF0000"/>
                          </a:solidFill>
                          <a:latin typeface="Century Gothic" panose="020B0502020202020204" pitchFamily="34" charset="0"/>
                        </a:rPr>
                        <a:t>!</a:t>
                      </a: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96990542"/>
                  </a:ext>
                </a:extLst>
              </a:tr>
              <a:tr h="286526">
                <a:tc>
                  <a:txBody>
                    <a:bodyPr/>
                    <a:lstStyle/>
                    <a:p>
                      <a:pPr algn="ctr"/>
                      <a:endParaRPr lang="en-GB" sz="2800" b="1" dirty="0">
                        <a:latin typeface="Century Gothic" panose="020B0502020202020204" pitchFamily="34" charset="0"/>
                      </a:endParaRPr>
                    </a:p>
                  </a:txBody>
                  <a:tcPr anchor="ctr">
                    <a:lnL w="12700" cmpd="sng">
                      <a:noFill/>
                    </a:lnL>
                    <a:lnR w="12700" cmpd="sng">
                      <a:noFill/>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19962547"/>
                  </a:ext>
                </a:extLst>
              </a:tr>
              <a:tr h="692097">
                <a:tc>
                  <a:txBody>
                    <a:bodyPr/>
                    <a:lstStyle/>
                    <a:p>
                      <a:pPr algn="ctr"/>
                      <a:r>
                        <a:rPr lang="en-GB" sz="2800" b="1" dirty="0">
                          <a:latin typeface="Century Gothic" panose="020B0502020202020204" pitchFamily="34" charset="0"/>
                        </a:rPr>
                        <a:t>Thanks</a:t>
                      </a:r>
                      <a:r>
                        <a:rPr lang="en-GB" sz="2800" b="1" dirty="0">
                          <a:solidFill>
                            <a:srgbClr val="FF0000"/>
                          </a:solidFill>
                          <a:latin typeface="Century Gothic" panose="020B0502020202020204" pitchFamily="34" charset="0"/>
                        </a:rPr>
                        <a:t>!</a:t>
                      </a: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88674087"/>
                  </a:ext>
                </a:extLst>
              </a:tr>
              <a:tr h="370027">
                <a:tc>
                  <a:txBody>
                    <a:bodyPr/>
                    <a:lstStyle/>
                    <a:p>
                      <a:pPr algn="ctr"/>
                      <a:endParaRPr lang="en-GB" sz="2800" b="1" dirty="0">
                        <a:latin typeface="Century Gothic" panose="020B0502020202020204" pitchFamily="34" charset="0"/>
                      </a:endParaRPr>
                    </a:p>
                  </a:txBody>
                  <a:tcPr anchor="ctr">
                    <a:lnL w="12700" cmpd="sng">
                      <a:noFill/>
                    </a:lnL>
                    <a:lnR w="12700" cmpd="sng">
                      <a:noFill/>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7135201"/>
                  </a:ext>
                </a:extLst>
              </a:tr>
              <a:tr h="692097">
                <a:tc>
                  <a:txBody>
                    <a:bodyPr/>
                    <a:lstStyle/>
                    <a:p>
                      <a:pPr algn="ctr"/>
                      <a:r>
                        <a:rPr lang="en-GB" sz="2800" b="1" dirty="0">
                          <a:latin typeface="Century Gothic" panose="020B0502020202020204" pitchFamily="34" charset="0"/>
                        </a:rPr>
                        <a:t>Good</a:t>
                      </a:r>
                      <a:r>
                        <a:rPr lang="en-GB" sz="2800" b="1" dirty="0">
                          <a:solidFill>
                            <a:srgbClr val="FF0000"/>
                          </a:solidFill>
                          <a:latin typeface="Century Gothic" panose="020B0502020202020204" pitchFamily="34" charset="0"/>
                        </a:rPr>
                        <a:t>!</a:t>
                      </a: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52713188"/>
                  </a:ext>
                </a:extLst>
              </a:tr>
            </a:tbl>
          </a:graphicData>
        </a:graphic>
      </p:graphicFrame>
      <p:pic>
        <p:nvPicPr>
          <p:cNvPr id="7" name="Picture 6" descr="A close up of a sign&#10;&#10;Description generated with high confidence">
            <a:extLst>
              <a:ext uri="{FF2B5EF4-FFF2-40B4-BE49-F238E27FC236}">
                <a16:creationId xmlns:a16="http://schemas.microsoft.com/office/drawing/2014/main" id="{D42CA71C-A16B-4C88-A097-F0B707618D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9" name="TextBox 8">
            <a:extLst>
              <a:ext uri="{FF2B5EF4-FFF2-40B4-BE49-F238E27FC236}">
                <a16:creationId xmlns:a16="http://schemas.microsoft.com/office/drawing/2014/main" id="{EE952857-21C6-42AC-BF3F-50E144112627}"/>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spTree>
    <p:extLst>
      <p:ext uri="{BB962C8B-B14F-4D97-AF65-F5344CB8AC3E}">
        <p14:creationId xmlns:p14="http://schemas.microsoft.com/office/powerpoint/2010/main" val="11954625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3</a:t>
            </a:r>
          </a:p>
          <a:p>
            <a:pPr algn="ctr"/>
            <a:endParaRPr lang="en-GB" sz="2000" b="1"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Which word could have an ! after it?</a:t>
            </a:r>
          </a:p>
        </p:txBody>
      </p:sp>
      <p:sp>
        <p:nvSpPr>
          <p:cNvPr id="8" name="Speech Bubble: Rectangle with Corners Rounded 7">
            <a:extLst>
              <a:ext uri="{FF2B5EF4-FFF2-40B4-BE49-F238E27FC236}">
                <a16:creationId xmlns:a16="http://schemas.microsoft.com/office/drawing/2014/main" id="{A476D139-650D-421A-B6C0-04E5C6646A77}"/>
              </a:ext>
            </a:extLst>
          </p:cNvPr>
          <p:cNvSpPr/>
          <p:nvPr/>
        </p:nvSpPr>
        <p:spPr>
          <a:xfrm>
            <a:off x="2836521" y="2006374"/>
            <a:ext cx="3259479" cy="1317397"/>
          </a:xfrm>
          <a:prstGeom prst="wedgeRoundRectCallout">
            <a:avLst>
              <a:gd name="adj1" fmla="val -65716"/>
              <a:gd name="adj2" fmla="val 35077"/>
              <a:gd name="adj3" fmla="val 16667"/>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dirty="0">
                <a:solidFill>
                  <a:sysClr val="windowText" lastClr="000000"/>
                </a:solidFill>
                <a:latin typeface="Century Gothic" panose="020B0502020202020204" pitchFamily="34" charset="0"/>
              </a:rPr>
              <a:t>Fantastic</a:t>
            </a:r>
          </a:p>
        </p:txBody>
      </p:sp>
      <p:pic>
        <p:nvPicPr>
          <p:cNvPr id="7" name="Picture 6" descr="A close up of a sign&#10;&#10;Description generated with high confidence">
            <a:extLst>
              <a:ext uri="{FF2B5EF4-FFF2-40B4-BE49-F238E27FC236}">
                <a16:creationId xmlns:a16="http://schemas.microsoft.com/office/drawing/2014/main" id="{20B7E891-D90F-40ED-9AC1-561C7AD0A2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9" name="TextBox 8">
            <a:extLst>
              <a:ext uri="{FF2B5EF4-FFF2-40B4-BE49-F238E27FC236}">
                <a16:creationId xmlns:a16="http://schemas.microsoft.com/office/drawing/2014/main" id="{02083DC9-41AC-41D8-9C00-FC08BDB97A02}"/>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sp>
        <p:nvSpPr>
          <p:cNvPr id="10" name="Speech Bubble: Rectangle with Corners Rounded 9">
            <a:extLst>
              <a:ext uri="{FF2B5EF4-FFF2-40B4-BE49-F238E27FC236}">
                <a16:creationId xmlns:a16="http://schemas.microsoft.com/office/drawing/2014/main" id="{15AD1BF9-3372-4491-AB58-AF679702A2EA}"/>
              </a:ext>
            </a:extLst>
          </p:cNvPr>
          <p:cNvSpPr/>
          <p:nvPr/>
        </p:nvSpPr>
        <p:spPr>
          <a:xfrm flipH="1">
            <a:off x="2836521" y="3573917"/>
            <a:ext cx="3259479" cy="1317397"/>
          </a:xfrm>
          <a:prstGeom prst="wedgeRoundRectCallout">
            <a:avLst>
              <a:gd name="adj1" fmla="val -65716"/>
              <a:gd name="adj2" fmla="val 35077"/>
              <a:gd name="adj3" fmla="val 16667"/>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dirty="0">
                <a:solidFill>
                  <a:sysClr val="windowText" lastClr="000000"/>
                </a:solidFill>
                <a:latin typeface="Century Gothic" panose="020B0502020202020204" pitchFamily="34" charset="0"/>
              </a:rPr>
              <a:t>Swimming</a:t>
            </a:r>
          </a:p>
        </p:txBody>
      </p:sp>
    </p:spTree>
    <p:extLst>
      <p:ext uri="{BB962C8B-B14F-4D97-AF65-F5344CB8AC3E}">
        <p14:creationId xmlns:p14="http://schemas.microsoft.com/office/powerpoint/2010/main" val="18181368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3</a:t>
            </a:r>
          </a:p>
          <a:p>
            <a:pPr algn="ctr"/>
            <a:endParaRPr lang="en-GB" sz="2000" b="1"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Which word could have an ! after it?</a:t>
            </a:r>
          </a:p>
        </p:txBody>
      </p:sp>
      <p:sp>
        <p:nvSpPr>
          <p:cNvPr id="8" name="Speech Bubble: Rectangle with Corners Rounded 7">
            <a:extLst>
              <a:ext uri="{FF2B5EF4-FFF2-40B4-BE49-F238E27FC236}">
                <a16:creationId xmlns:a16="http://schemas.microsoft.com/office/drawing/2014/main" id="{A476D139-650D-421A-B6C0-04E5C6646A77}"/>
              </a:ext>
            </a:extLst>
          </p:cNvPr>
          <p:cNvSpPr/>
          <p:nvPr/>
        </p:nvSpPr>
        <p:spPr>
          <a:xfrm>
            <a:off x="2836521" y="2006374"/>
            <a:ext cx="3259479" cy="1317397"/>
          </a:xfrm>
          <a:prstGeom prst="wedgeRoundRectCallout">
            <a:avLst>
              <a:gd name="adj1" fmla="val -65716"/>
              <a:gd name="adj2" fmla="val 35077"/>
              <a:gd name="adj3" fmla="val 16667"/>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dirty="0">
                <a:solidFill>
                  <a:srgbClr val="FF0000"/>
                </a:solidFill>
                <a:latin typeface="Century Gothic" panose="020B0502020202020204" pitchFamily="34" charset="0"/>
              </a:rPr>
              <a:t>Fantastic</a:t>
            </a:r>
          </a:p>
        </p:txBody>
      </p:sp>
      <p:pic>
        <p:nvPicPr>
          <p:cNvPr id="7" name="Picture 6" descr="A close up of a sign&#10;&#10;Description generated with high confidence">
            <a:extLst>
              <a:ext uri="{FF2B5EF4-FFF2-40B4-BE49-F238E27FC236}">
                <a16:creationId xmlns:a16="http://schemas.microsoft.com/office/drawing/2014/main" id="{20B7E891-D90F-40ED-9AC1-561C7AD0A2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9" name="TextBox 8">
            <a:extLst>
              <a:ext uri="{FF2B5EF4-FFF2-40B4-BE49-F238E27FC236}">
                <a16:creationId xmlns:a16="http://schemas.microsoft.com/office/drawing/2014/main" id="{02083DC9-41AC-41D8-9C00-FC08BDB97A02}"/>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sp>
        <p:nvSpPr>
          <p:cNvPr id="10" name="Speech Bubble: Rectangle with Corners Rounded 9">
            <a:extLst>
              <a:ext uri="{FF2B5EF4-FFF2-40B4-BE49-F238E27FC236}">
                <a16:creationId xmlns:a16="http://schemas.microsoft.com/office/drawing/2014/main" id="{15AD1BF9-3372-4491-AB58-AF679702A2EA}"/>
              </a:ext>
            </a:extLst>
          </p:cNvPr>
          <p:cNvSpPr/>
          <p:nvPr/>
        </p:nvSpPr>
        <p:spPr>
          <a:xfrm flipH="1">
            <a:off x="2836521" y="3573917"/>
            <a:ext cx="3259479" cy="1317397"/>
          </a:xfrm>
          <a:prstGeom prst="wedgeRoundRectCallout">
            <a:avLst>
              <a:gd name="adj1" fmla="val -65716"/>
              <a:gd name="adj2" fmla="val 35077"/>
              <a:gd name="adj3" fmla="val 16667"/>
            </a:avLst>
          </a:prstGeom>
          <a:solidFill>
            <a:schemeClr val="bg1"/>
          </a:solid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dirty="0">
                <a:solidFill>
                  <a:schemeClr val="bg1">
                    <a:lumMod val="65000"/>
                  </a:schemeClr>
                </a:solidFill>
                <a:latin typeface="Century Gothic" panose="020B0502020202020204" pitchFamily="34" charset="0"/>
              </a:rPr>
              <a:t>Swimming</a:t>
            </a:r>
          </a:p>
        </p:txBody>
      </p:sp>
    </p:spTree>
    <p:extLst>
      <p:ext uri="{BB962C8B-B14F-4D97-AF65-F5344CB8AC3E}">
        <p14:creationId xmlns:p14="http://schemas.microsoft.com/office/powerpoint/2010/main" val="7466870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FAACAF8F-B9E6-4943-8736-21E825C22D3E}"/>
              </a:ext>
            </a:extLst>
          </p:cNvPr>
          <p:cNvPicPr>
            <a:picLocks noChangeAspect="1"/>
          </p:cNvPicPr>
          <p:nvPr/>
        </p:nvPicPr>
        <p:blipFill>
          <a:blip r:embed="rId2"/>
          <a:stretch>
            <a:fillRect/>
          </a:stretch>
        </p:blipFill>
        <p:spPr>
          <a:xfrm>
            <a:off x="115438" y="142761"/>
            <a:ext cx="8913124" cy="63221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4</a:t>
            </a:r>
          </a:p>
          <a:p>
            <a:pPr algn="ctr"/>
            <a:endParaRPr lang="en-GB" sz="2000" b="1" u="sng" dirty="0">
              <a:solidFill>
                <a:schemeClr val="bg2">
                  <a:lumMod val="50000"/>
                </a:schemeClr>
              </a:solidFill>
              <a:latin typeface="Century Gothic" panose="020B0502020202020204" pitchFamily="34" charset="0"/>
            </a:endParaRPr>
          </a:p>
          <a:p>
            <a:pPr lvl="0" defTabSz="685800">
              <a:defRPr/>
            </a:pPr>
            <a:r>
              <a:rPr lang="en-GB" sz="2000" b="1" dirty="0">
                <a:solidFill>
                  <a:schemeClr val="tx1"/>
                </a:solidFill>
                <a:latin typeface="Century Gothic" panose="020B0502020202020204" pitchFamily="34" charset="0"/>
              </a:rPr>
              <a:t>Look at the picture.</a:t>
            </a:r>
          </a:p>
          <a:p>
            <a:pPr lvl="0" defTabSz="685800">
              <a:defRPr/>
            </a:pPr>
            <a:r>
              <a:rPr lang="en-GB" sz="2000" b="1" dirty="0">
                <a:solidFill>
                  <a:schemeClr val="tx1"/>
                </a:solidFill>
                <a:latin typeface="Century Gothic" panose="020B0502020202020204" pitchFamily="34" charset="0"/>
              </a:rPr>
              <a:t>Circle the matching exclamation.</a:t>
            </a:r>
          </a:p>
        </p:txBody>
      </p:sp>
      <p:graphicFrame>
        <p:nvGraphicFramePr>
          <p:cNvPr id="7" name="Table 6">
            <a:extLst>
              <a:ext uri="{FF2B5EF4-FFF2-40B4-BE49-F238E27FC236}">
                <a16:creationId xmlns:a16="http://schemas.microsoft.com/office/drawing/2014/main" id="{6737B1D1-A0C1-48D4-8ED3-2E6F51C8465C}"/>
              </a:ext>
            </a:extLst>
          </p:cNvPr>
          <p:cNvGraphicFramePr>
            <a:graphicFrameLocks noGrp="1"/>
          </p:cNvGraphicFramePr>
          <p:nvPr>
            <p:extLst>
              <p:ext uri="{D42A27DB-BD31-4B8C-83A1-F6EECF244321}">
                <p14:modId xmlns:p14="http://schemas.microsoft.com/office/powerpoint/2010/main" val="1927665935"/>
              </p:ext>
            </p:extLst>
          </p:nvPr>
        </p:nvGraphicFramePr>
        <p:xfrm>
          <a:off x="2324100" y="4910177"/>
          <a:ext cx="4495800" cy="689241"/>
        </p:xfrm>
        <a:graphic>
          <a:graphicData uri="http://schemas.openxmlformats.org/drawingml/2006/table">
            <a:tbl>
              <a:tblPr firstRow="1" bandRow="1">
                <a:tableStyleId>{5940675A-B579-460E-94D1-54222C63F5DA}</a:tableStyleId>
              </a:tblPr>
              <a:tblGrid>
                <a:gridCol w="1498600">
                  <a:extLst>
                    <a:ext uri="{9D8B030D-6E8A-4147-A177-3AD203B41FA5}">
                      <a16:colId xmlns:a16="http://schemas.microsoft.com/office/drawing/2014/main" val="540083409"/>
                    </a:ext>
                  </a:extLst>
                </a:gridCol>
                <a:gridCol w="1498600">
                  <a:extLst>
                    <a:ext uri="{9D8B030D-6E8A-4147-A177-3AD203B41FA5}">
                      <a16:colId xmlns:a16="http://schemas.microsoft.com/office/drawing/2014/main" val="3887250307"/>
                    </a:ext>
                  </a:extLst>
                </a:gridCol>
                <a:gridCol w="1498600">
                  <a:extLst>
                    <a:ext uri="{9D8B030D-6E8A-4147-A177-3AD203B41FA5}">
                      <a16:colId xmlns:a16="http://schemas.microsoft.com/office/drawing/2014/main" val="2646164878"/>
                    </a:ext>
                  </a:extLst>
                </a:gridCol>
              </a:tblGrid>
              <a:tr h="689241">
                <a:tc>
                  <a:txBody>
                    <a:bodyPr/>
                    <a:lstStyle/>
                    <a:p>
                      <a:pPr algn="ctr"/>
                      <a:r>
                        <a:rPr lang="en-GB" sz="2000" b="1" dirty="0">
                          <a:latin typeface="Century Gothic" panose="020B0502020202020204" pitchFamily="34" charset="0"/>
                        </a:rPr>
                        <a:t>Ouch!</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000" b="1" dirty="0">
                          <a:solidFill>
                            <a:schemeClr val="tx1"/>
                          </a:solidFill>
                          <a:latin typeface="Century Gothic" panose="020B0502020202020204" pitchFamily="34" charset="0"/>
                        </a:rPr>
                        <a:t>Yippee!</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000" b="1" dirty="0">
                          <a:latin typeface="Century Gothic" panose="020B0502020202020204" pitchFamily="34" charset="0"/>
                        </a:rPr>
                        <a:t>Quick!</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84467459"/>
                  </a:ext>
                </a:extLst>
              </a:tr>
            </a:tbl>
          </a:graphicData>
        </a:graphic>
      </p:graphicFrame>
      <p:pic>
        <p:nvPicPr>
          <p:cNvPr id="8" name="Picture 7" descr="A close up of a sign&#10;&#10;Description generated with high confidence">
            <a:extLst>
              <a:ext uri="{FF2B5EF4-FFF2-40B4-BE49-F238E27FC236}">
                <a16:creationId xmlns:a16="http://schemas.microsoft.com/office/drawing/2014/main" id="{9D703D1C-DFCA-4E97-A7A2-944B696461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9" name="TextBox 8">
            <a:extLst>
              <a:ext uri="{FF2B5EF4-FFF2-40B4-BE49-F238E27FC236}">
                <a16:creationId xmlns:a16="http://schemas.microsoft.com/office/drawing/2014/main" id="{718E148A-3D88-4DAA-A57E-3C5FC51BF940}"/>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spTree>
    <p:extLst>
      <p:ext uri="{BB962C8B-B14F-4D97-AF65-F5344CB8AC3E}">
        <p14:creationId xmlns:p14="http://schemas.microsoft.com/office/powerpoint/2010/main" val="22359700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23193E1-6EAB-4F7F-B9CE-32B1F98A7BDC}"/>
              </a:ext>
            </a:extLst>
          </p:cNvPr>
          <p:cNvPicPr>
            <a:picLocks noChangeAspect="1"/>
          </p:cNvPicPr>
          <p:nvPr/>
        </p:nvPicPr>
        <p:blipFill>
          <a:blip r:embed="rId2"/>
          <a:stretch>
            <a:fillRect/>
          </a:stretch>
        </p:blipFill>
        <p:spPr>
          <a:xfrm>
            <a:off x="115438" y="142761"/>
            <a:ext cx="8913124" cy="63221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4</a:t>
            </a:r>
          </a:p>
          <a:p>
            <a:pPr algn="ctr"/>
            <a:endParaRPr lang="en-GB" sz="2000" b="1" u="sng" dirty="0">
              <a:solidFill>
                <a:schemeClr val="bg2">
                  <a:lumMod val="50000"/>
                </a:schemeClr>
              </a:solidFill>
              <a:latin typeface="Century Gothic" panose="020B0502020202020204" pitchFamily="34" charset="0"/>
            </a:endParaRPr>
          </a:p>
          <a:p>
            <a:pPr lvl="0" defTabSz="685800">
              <a:defRPr/>
            </a:pPr>
            <a:r>
              <a:rPr lang="en-GB" sz="2000" b="1" dirty="0">
                <a:solidFill>
                  <a:schemeClr val="tx1"/>
                </a:solidFill>
                <a:latin typeface="Century Gothic" panose="020B0502020202020204" pitchFamily="34" charset="0"/>
              </a:rPr>
              <a:t>Look at the picture.</a:t>
            </a:r>
          </a:p>
          <a:p>
            <a:pPr lvl="0" defTabSz="685800">
              <a:defRPr/>
            </a:pPr>
            <a:r>
              <a:rPr lang="en-GB" sz="2000" b="1" dirty="0">
                <a:solidFill>
                  <a:schemeClr val="tx1"/>
                </a:solidFill>
                <a:latin typeface="Century Gothic" panose="020B0502020202020204" pitchFamily="34" charset="0"/>
              </a:rPr>
              <a:t>Circle the matching exclamation.</a:t>
            </a:r>
          </a:p>
        </p:txBody>
      </p:sp>
      <p:graphicFrame>
        <p:nvGraphicFramePr>
          <p:cNvPr id="7" name="Table 6">
            <a:extLst>
              <a:ext uri="{FF2B5EF4-FFF2-40B4-BE49-F238E27FC236}">
                <a16:creationId xmlns:a16="http://schemas.microsoft.com/office/drawing/2014/main" id="{6737B1D1-A0C1-48D4-8ED3-2E6F51C8465C}"/>
              </a:ext>
            </a:extLst>
          </p:cNvPr>
          <p:cNvGraphicFramePr>
            <a:graphicFrameLocks noGrp="1"/>
          </p:cNvGraphicFramePr>
          <p:nvPr>
            <p:extLst>
              <p:ext uri="{D42A27DB-BD31-4B8C-83A1-F6EECF244321}">
                <p14:modId xmlns:p14="http://schemas.microsoft.com/office/powerpoint/2010/main" val="863947592"/>
              </p:ext>
            </p:extLst>
          </p:nvPr>
        </p:nvGraphicFramePr>
        <p:xfrm>
          <a:off x="2324100" y="4910177"/>
          <a:ext cx="4495800" cy="689241"/>
        </p:xfrm>
        <a:graphic>
          <a:graphicData uri="http://schemas.openxmlformats.org/drawingml/2006/table">
            <a:tbl>
              <a:tblPr firstRow="1" bandRow="1">
                <a:tableStyleId>{5940675A-B579-460E-94D1-54222C63F5DA}</a:tableStyleId>
              </a:tblPr>
              <a:tblGrid>
                <a:gridCol w="1498600">
                  <a:extLst>
                    <a:ext uri="{9D8B030D-6E8A-4147-A177-3AD203B41FA5}">
                      <a16:colId xmlns:a16="http://schemas.microsoft.com/office/drawing/2014/main" val="540083409"/>
                    </a:ext>
                  </a:extLst>
                </a:gridCol>
                <a:gridCol w="1498600">
                  <a:extLst>
                    <a:ext uri="{9D8B030D-6E8A-4147-A177-3AD203B41FA5}">
                      <a16:colId xmlns:a16="http://schemas.microsoft.com/office/drawing/2014/main" val="3887250307"/>
                    </a:ext>
                  </a:extLst>
                </a:gridCol>
                <a:gridCol w="1498600">
                  <a:extLst>
                    <a:ext uri="{9D8B030D-6E8A-4147-A177-3AD203B41FA5}">
                      <a16:colId xmlns:a16="http://schemas.microsoft.com/office/drawing/2014/main" val="2646164878"/>
                    </a:ext>
                  </a:extLst>
                </a:gridCol>
              </a:tblGrid>
              <a:tr h="689241">
                <a:tc>
                  <a:txBody>
                    <a:bodyPr/>
                    <a:lstStyle/>
                    <a:p>
                      <a:pPr algn="ctr"/>
                      <a:r>
                        <a:rPr lang="en-GB" sz="2000" b="1" dirty="0">
                          <a:solidFill>
                            <a:schemeClr val="bg1">
                              <a:lumMod val="65000"/>
                            </a:schemeClr>
                          </a:solidFill>
                          <a:latin typeface="Century Gothic" panose="020B0502020202020204" pitchFamily="34" charset="0"/>
                        </a:rPr>
                        <a:t>Ouch!</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000" b="1" dirty="0">
                          <a:solidFill>
                            <a:srgbClr val="FF0000"/>
                          </a:solidFill>
                          <a:latin typeface="Century Gothic" panose="020B0502020202020204" pitchFamily="34" charset="0"/>
                        </a:rPr>
                        <a:t>Yippee!</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000" b="1" dirty="0">
                          <a:solidFill>
                            <a:schemeClr val="bg1">
                              <a:lumMod val="65000"/>
                            </a:schemeClr>
                          </a:solidFill>
                          <a:latin typeface="Century Gothic" panose="020B0502020202020204" pitchFamily="34" charset="0"/>
                        </a:rPr>
                        <a:t>Quick!</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84467459"/>
                  </a:ext>
                </a:extLst>
              </a:tr>
            </a:tbl>
          </a:graphicData>
        </a:graphic>
      </p:graphicFrame>
      <p:pic>
        <p:nvPicPr>
          <p:cNvPr id="8" name="Picture 7" descr="A close up of a sign&#10;&#10;Description generated with high confidence">
            <a:extLst>
              <a:ext uri="{FF2B5EF4-FFF2-40B4-BE49-F238E27FC236}">
                <a16:creationId xmlns:a16="http://schemas.microsoft.com/office/drawing/2014/main" id="{BA925DC0-6B59-47EA-8079-464AF0CF990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9" name="TextBox 8">
            <a:extLst>
              <a:ext uri="{FF2B5EF4-FFF2-40B4-BE49-F238E27FC236}">
                <a16:creationId xmlns:a16="http://schemas.microsoft.com/office/drawing/2014/main" id="{33843D68-6A2D-4DE8-8D6F-97BDB3DBA054}"/>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sp>
        <p:nvSpPr>
          <p:cNvPr id="11" name="Oval 10">
            <a:extLst>
              <a:ext uri="{FF2B5EF4-FFF2-40B4-BE49-F238E27FC236}">
                <a16:creationId xmlns:a16="http://schemas.microsoft.com/office/drawing/2014/main" id="{37D33C1F-3190-456B-9722-EC0795877FB3}"/>
              </a:ext>
            </a:extLst>
          </p:cNvPr>
          <p:cNvSpPr/>
          <p:nvPr/>
        </p:nvSpPr>
        <p:spPr>
          <a:xfrm>
            <a:off x="3858188" y="4850502"/>
            <a:ext cx="1426826" cy="842727"/>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7798721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4D63E61A-F7C5-4A02-A93B-8095FD598E5A}"/>
              </a:ext>
            </a:extLst>
          </p:cNvPr>
          <p:cNvPicPr>
            <a:picLocks noChangeAspect="1"/>
          </p:cNvPicPr>
          <p:nvPr/>
        </p:nvPicPr>
        <p:blipFill>
          <a:blip r:embed="rId2"/>
          <a:stretch>
            <a:fillRect/>
          </a:stretch>
        </p:blipFill>
        <p:spPr>
          <a:xfrm>
            <a:off x="115438" y="135870"/>
            <a:ext cx="8913124" cy="6322100"/>
          </a:xfrm>
          <a:prstGeom prst="rect">
            <a:avLst/>
          </a:prstGeom>
        </p:spPr>
      </p:pic>
      <p:sp>
        <p:nvSpPr>
          <p:cNvPr id="12" name="Rectangle 11">
            <a:extLst>
              <a:ext uri="{FF2B5EF4-FFF2-40B4-BE49-F238E27FC236}">
                <a16:creationId xmlns:a16="http://schemas.microsoft.com/office/drawing/2014/main" id="{2C115EF9-8DAC-4FE4-8DE7-4546BD1F324E}"/>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algn="ctr"/>
            <a:endParaRPr lang="en-GB" sz="2000" b="1" u="sng" dirty="0">
              <a:solidFill>
                <a:schemeClr val="bg2">
                  <a:lumMod val="50000"/>
                </a:schemeClr>
              </a:solidFill>
              <a:latin typeface="Century Gothic" panose="020B0502020202020204" pitchFamily="34" charset="0"/>
            </a:endParaRPr>
          </a:p>
          <a:p>
            <a:pPr lvl="0" defTabSz="514350">
              <a:defRPr/>
            </a:pPr>
            <a:r>
              <a:rPr lang="en-GB" sz="2000" b="1" dirty="0">
                <a:solidFill>
                  <a:schemeClr val="tx1"/>
                </a:solidFill>
                <a:latin typeface="Century Gothic" panose="020B0502020202020204" pitchFamily="34" charset="0"/>
              </a:rPr>
              <a:t>Fiaz thinks his one-word exclamation is correct.</a:t>
            </a:r>
          </a:p>
          <a:p>
            <a:pPr lvl="0" defTabSz="514350">
              <a:defRPr/>
            </a:pPr>
            <a:endParaRPr lang="en-GB" sz="2000" b="1" dirty="0">
              <a:solidFill>
                <a:schemeClr val="tx1"/>
              </a:solidFill>
              <a:latin typeface="Century Gothic" panose="020B0502020202020204" pitchFamily="34" charset="0"/>
            </a:endParaRPr>
          </a:p>
          <a:p>
            <a:pPr lvl="0" defTabSz="514350">
              <a:defRPr/>
            </a:pPr>
            <a:r>
              <a:rPr lang="en-GB" sz="2000" b="1" dirty="0">
                <a:solidFill>
                  <a:schemeClr val="tx1"/>
                </a:solidFill>
                <a:latin typeface="Century Gothic" panose="020B0502020202020204" pitchFamily="34" charset="0"/>
              </a:rPr>
              <a:t>Explain his mistake.</a:t>
            </a: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algn="ctr"/>
            <a:endParaRPr lang="en-GB" sz="2400" dirty="0">
              <a:solidFill>
                <a:srgbClr val="FF0000"/>
              </a:solidFill>
              <a:latin typeface="SassoonCRInfantMedium" panose="02000603020000020003" pitchFamily="2" charset="0"/>
            </a:endParaRPr>
          </a:p>
        </p:txBody>
      </p:sp>
      <p:sp>
        <p:nvSpPr>
          <p:cNvPr id="13" name="TextBox 12">
            <a:extLst>
              <a:ext uri="{FF2B5EF4-FFF2-40B4-BE49-F238E27FC236}">
                <a16:creationId xmlns:a16="http://schemas.microsoft.com/office/drawing/2014/main" id="{9BF2F041-2221-48E2-92F6-F157219A1D4D}"/>
              </a:ext>
            </a:extLst>
          </p:cNvPr>
          <p:cNvSpPr txBox="1"/>
          <p:nvPr/>
        </p:nvSpPr>
        <p:spPr>
          <a:xfrm>
            <a:off x="3751745" y="2697702"/>
            <a:ext cx="1689017" cy="479215"/>
          </a:xfrm>
          <a:prstGeom prst="rect">
            <a:avLst/>
          </a:prstGeom>
          <a:noFill/>
        </p:spPr>
        <p:txBody>
          <a:bodyPr wrap="square" rtlCol="0">
            <a:spAutoFit/>
          </a:bodyPr>
          <a:lstStyle/>
          <a:p>
            <a:r>
              <a:rPr lang="en-GB" sz="2400" b="1" dirty="0">
                <a:latin typeface="Century Gothic" panose="020B0502020202020204" pitchFamily="34" charset="0"/>
              </a:rPr>
              <a:t>Happy!</a:t>
            </a:r>
          </a:p>
        </p:txBody>
      </p:sp>
      <p:pic>
        <p:nvPicPr>
          <p:cNvPr id="8" name="Picture 7" descr="A close up of a sign&#10;&#10;Description generated with high confidence">
            <a:extLst>
              <a:ext uri="{FF2B5EF4-FFF2-40B4-BE49-F238E27FC236}">
                <a16:creationId xmlns:a16="http://schemas.microsoft.com/office/drawing/2014/main" id="{F3C0DDC9-50D2-4E87-98D4-EE4208B314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9" name="TextBox 8">
            <a:extLst>
              <a:ext uri="{FF2B5EF4-FFF2-40B4-BE49-F238E27FC236}">
                <a16:creationId xmlns:a16="http://schemas.microsoft.com/office/drawing/2014/main" id="{8D6BF56F-96D0-4562-BDE8-09CF071F18C5}"/>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spTree>
    <p:extLst>
      <p:ext uri="{BB962C8B-B14F-4D97-AF65-F5344CB8AC3E}">
        <p14:creationId xmlns:p14="http://schemas.microsoft.com/office/powerpoint/2010/main" val="366277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4D63E61A-F7C5-4A02-A93B-8095FD598E5A}"/>
              </a:ext>
            </a:extLst>
          </p:cNvPr>
          <p:cNvPicPr>
            <a:picLocks noChangeAspect="1"/>
          </p:cNvPicPr>
          <p:nvPr/>
        </p:nvPicPr>
        <p:blipFill>
          <a:blip r:embed="rId2"/>
          <a:stretch>
            <a:fillRect/>
          </a:stretch>
        </p:blipFill>
        <p:spPr>
          <a:xfrm>
            <a:off x="115438" y="135870"/>
            <a:ext cx="8913124" cy="6322100"/>
          </a:xfrm>
          <a:prstGeom prst="rect">
            <a:avLst/>
          </a:prstGeom>
        </p:spPr>
      </p:pic>
      <p:sp>
        <p:nvSpPr>
          <p:cNvPr id="12" name="Rectangle 11">
            <a:extLst>
              <a:ext uri="{FF2B5EF4-FFF2-40B4-BE49-F238E27FC236}">
                <a16:creationId xmlns:a16="http://schemas.microsoft.com/office/drawing/2014/main" id="{2C115EF9-8DAC-4FE4-8DE7-4546BD1F324E}"/>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algn="ctr"/>
            <a:endParaRPr lang="en-GB" sz="2000" b="1" u="sng" dirty="0">
              <a:solidFill>
                <a:schemeClr val="bg2">
                  <a:lumMod val="50000"/>
                </a:schemeClr>
              </a:solidFill>
              <a:latin typeface="Century Gothic" panose="020B0502020202020204" pitchFamily="34" charset="0"/>
            </a:endParaRPr>
          </a:p>
          <a:p>
            <a:pPr lvl="0" defTabSz="514350">
              <a:defRPr/>
            </a:pPr>
            <a:r>
              <a:rPr lang="en-GB" sz="2000" b="1" dirty="0">
                <a:solidFill>
                  <a:schemeClr val="tx1"/>
                </a:solidFill>
                <a:latin typeface="Century Gothic" panose="020B0502020202020204" pitchFamily="34" charset="0"/>
              </a:rPr>
              <a:t>Fiaz thinks his one-word exclamation is correct.</a:t>
            </a:r>
          </a:p>
          <a:p>
            <a:pPr lvl="0" defTabSz="514350">
              <a:defRPr/>
            </a:pPr>
            <a:endParaRPr lang="en-GB" sz="2000" b="1" dirty="0">
              <a:solidFill>
                <a:schemeClr val="tx1"/>
              </a:solidFill>
              <a:latin typeface="Century Gothic" panose="020B0502020202020204" pitchFamily="34" charset="0"/>
            </a:endParaRPr>
          </a:p>
          <a:p>
            <a:pPr lvl="0" defTabSz="514350">
              <a:defRPr/>
            </a:pPr>
            <a:r>
              <a:rPr lang="en-GB" sz="2000" b="1" dirty="0">
                <a:solidFill>
                  <a:schemeClr val="tx1"/>
                </a:solidFill>
                <a:latin typeface="Century Gothic" panose="020B0502020202020204" pitchFamily="34" charset="0"/>
              </a:rPr>
              <a:t>Explain his mistake.</a:t>
            </a: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a:r>
              <a:rPr lang="en-GB" sz="2000" b="1" dirty="0" err="1">
                <a:solidFill>
                  <a:schemeClr val="tx1"/>
                </a:solidFill>
                <a:latin typeface="Century Gothic" panose="020B0502020202020204" pitchFamily="34" charset="0"/>
              </a:rPr>
              <a:t>Fiaz</a:t>
            </a:r>
            <a:r>
              <a:rPr lang="en-GB" sz="2000" b="1" dirty="0">
                <a:solidFill>
                  <a:schemeClr val="tx1"/>
                </a:solidFill>
                <a:latin typeface="Century Gothic" panose="020B0502020202020204" pitchFamily="34" charset="0"/>
              </a:rPr>
              <a:t> is incorrect because…</a:t>
            </a:r>
          </a:p>
          <a:p>
            <a:pPr lvl="0" algn="ctr"/>
            <a:endParaRPr lang="en-GB" sz="2400" dirty="0">
              <a:solidFill>
                <a:srgbClr val="FF0000"/>
              </a:solidFill>
              <a:latin typeface="SassoonCRInfantMedium" panose="02000603020000020003" pitchFamily="2" charset="0"/>
            </a:endParaRPr>
          </a:p>
        </p:txBody>
      </p:sp>
      <p:sp>
        <p:nvSpPr>
          <p:cNvPr id="13" name="TextBox 12">
            <a:extLst>
              <a:ext uri="{FF2B5EF4-FFF2-40B4-BE49-F238E27FC236}">
                <a16:creationId xmlns:a16="http://schemas.microsoft.com/office/drawing/2014/main" id="{9BF2F041-2221-48E2-92F6-F157219A1D4D}"/>
              </a:ext>
            </a:extLst>
          </p:cNvPr>
          <p:cNvSpPr txBox="1"/>
          <p:nvPr/>
        </p:nvSpPr>
        <p:spPr>
          <a:xfrm>
            <a:off x="3751745" y="2697702"/>
            <a:ext cx="1689017" cy="479215"/>
          </a:xfrm>
          <a:prstGeom prst="rect">
            <a:avLst/>
          </a:prstGeom>
          <a:noFill/>
        </p:spPr>
        <p:txBody>
          <a:bodyPr wrap="square" rtlCol="0">
            <a:spAutoFit/>
          </a:bodyPr>
          <a:lstStyle/>
          <a:p>
            <a:r>
              <a:rPr lang="en-GB" sz="2400" b="1" dirty="0">
                <a:solidFill>
                  <a:srgbClr val="FF0000"/>
                </a:solidFill>
                <a:latin typeface="Century Gothic" panose="020B0502020202020204" pitchFamily="34" charset="0"/>
              </a:rPr>
              <a:t>Happy</a:t>
            </a:r>
            <a:r>
              <a:rPr lang="en-GB" sz="2400" b="1" dirty="0">
                <a:latin typeface="Century Gothic" panose="020B0502020202020204" pitchFamily="34" charset="0"/>
              </a:rPr>
              <a:t>!</a:t>
            </a:r>
          </a:p>
        </p:txBody>
      </p:sp>
      <p:pic>
        <p:nvPicPr>
          <p:cNvPr id="8" name="Picture 7" descr="A close up of a sign&#10;&#10;Description generated with high confidence">
            <a:extLst>
              <a:ext uri="{FF2B5EF4-FFF2-40B4-BE49-F238E27FC236}">
                <a16:creationId xmlns:a16="http://schemas.microsoft.com/office/drawing/2014/main" id="{BB958C65-5A4D-4AF9-AE2C-B37FC9F731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9" name="TextBox 8">
            <a:extLst>
              <a:ext uri="{FF2B5EF4-FFF2-40B4-BE49-F238E27FC236}">
                <a16:creationId xmlns:a16="http://schemas.microsoft.com/office/drawing/2014/main" id="{A66773C6-0474-467D-B703-F42FDAF6404F}"/>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spTree>
    <p:extLst>
      <p:ext uri="{BB962C8B-B14F-4D97-AF65-F5344CB8AC3E}">
        <p14:creationId xmlns:p14="http://schemas.microsoft.com/office/powerpoint/2010/main" val="32011963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4D63E61A-F7C5-4A02-A93B-8095FD598E5A}"/>
              </a:ext>
            </a:extLst>
          </p:cNvPr>
          <p:cNvPicPr>
            <a:picLocks noChangeAspect="1"/>
          </p:cNvPicPr>
          <p:nvPr/>
        </p:nvPicPr>
        <p:blipFill>
          <a:blip r:embed="rId2"/>
          <a:stretch>
            <a:fillRect/>
          </a:stretch>
        </p:blipFill>
        <p:spPr>
          <a:xfrm>
            <a:off x="115438" y="135870"/>
            <a:ext cx="8913124" cy="6322100"/>
          </a:xfrm>
          <a:prstGeom prst="rect">
            <a:avLst/>
          </a:prstGeom>
        </p:spPr>
      </p:pic>
      <p:sp>
        <p:nvSpPr>
          <p:cNvPr id="12" name="Rectangle 11">
            <a:extLst>
              <a:ext uri="{FF2B5EF4-FFF2-40B4-BE49-F238E27FC236}">
                <a16:creationId xmlns:a16="http://schemas.microsoft.com/office/drawing/2014/main" id="{2C115EF9-8DAC-4FE4-8DE7-4546BD1F324E}"/>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algn="ctr"/>
            <a:endParaRPr lang="en-GB" sz="2000" b="1" u="sng" dirty="0">
              <a:solidFill>
                <a:schemeClr val="bg2">
                  <a:lumMod val="50000"/>
                </a:schemeClr>
              </a:solidFill>
              <a:latin typeface="Century Gothic" panose="020B0502020202020204" pitchFamily="34" charset="0"/>
            </a:endParaRPr>
          </a:p>
          <a:p>
            <a:pPr lvl="0" defTabSz="514350">
              <a:defRPr/>
            </a:pPr>
            <a:r>
              <a:rPr lang="en-GB" sz="2000" b="1" dirty="0">
                <a:solidFill>
                  <a:schemeClr val="tx1"/>
                </a:solidFill>
                <a:latin typeface="Century Gothic" panose="020B0502020202020204" pitchFamily="34" charset="0"/>
              </a:rPr>
              <a:t>Fiaz thinks his one-word exclamation is correct.</a:t>
            </a:r>
          </a:p>
          <a:p>
            <a:pPr lvl="0" defTabSz="514350">
              <a:defRPr/>
            </a:pPr>
            <a:endParaRPr lang="en-GB" sz="2000" b="1" dirty="0">
              <a:solidFill>
                <a:schemeClr val="tx1"/>
              </a:solidFill>
              <a:latin typeface="Century Gothic" panose="020B0502020202020204" pitchFamily="34" charset="0"/>
            </a:endParaRPr>
          </a:p>
          <a:p>
            <a:pPr lvl="0" defTabSz="514350">
              <a:defRPr/>
            </a:pPr>
            <a:r>
              <a:rPr lang="en-GB" sz="2000" b="1" dirty="0">
                <a:solidFill>
                  <a:schemeClr val="tx1"/>
                </a:solidFill>
                <a:latin typeface="Century Gothic" panose="020B0502020202020204" pitchFamily="34" charset="0"/>
              </a:rPr>
              <a:t>Explain his mistake.</a:t>
            </a: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r>
              <a:rPr lang="en-GB" sz="2000" b="1" dirty="0" err="1">
                <a:solidFill>
                  <a:srgbClr val="FF0000"/>
                </a:solidFill>
                <a:latin typeface="Century Gothic" panose="020B0502020202020204" pitchFamily="34" charset="0"/>
              </a:rPr>
              <a:t>Fiaz</a:t>
            </a:r>
            <a:r>
              <a:rPr lang="en-GB" sz="2000" b="1" dirty="0">
                <a:solidFill>
                  <a:srgbClr val="FF0000"/>
                </a:solidFill>
                <a:latin typeface="Century Gothic" panose="020B0502020202020204" pitchFamily="34" charset="0"/>
              </a:rPr>
              <a:t> is incorrect because he has used a word that names a feeling instead of a word that you say or shout suddenly to show surprise, fear or joy.</a:t>
            </a:r>
            <a:endParaRPr lang="en-GB" sz="2000" dirty="0">
              <a:solidFill>
                <a:srgbClr val="FF0000"/>
              </a:solidFill>
              <a:latin typeface="SassoonCRInfantMedium" panose="02000603020000020003" pitchFamily="2" charset="0"/>
            </a:endParaRPr>
          </a:p>
          <a:p>
            <a:pPr lvl="0" algn="ctr"/>
            <a:endParaRPr lang="en-GB" sz="2400" dirty="0">
              <a:solidFill>
                <a:srgbClr val="FF0000"/>
              </a:solidFill>
              <a:latin typeface="SassoonCRInfantMedium" panose="02000603020000020003" pitchFamily="2" charset="0"/>
            </a:endParaRPr>
          </a:p>
        </p:txBody>
      </p:sp>
      <p:sp>
        <p:nvSpPr>
          <p:cNvPr id="13" name="TextBox 12">
            <a:extLst>
              <a:ext uri="{FF2B5EF4-FFF2-40B4-BE49-F238E27FC236}">
                <a16:creationId xmlns:a16="http://schemas.microsoft.com/office/drawing/2014/main" id="{9BF2F041-2221-48E2-92F6-F157219A1D4D}"/>
              </a:ext>
            </a:extLst>
          </p:cNvPr>
          <p:cNvSpPr txBox="1"/>
          <p:nvPr/>
        </p:nvSpPr>
        <p:spPr>
          <a:xfrm>
            <a:off x="3751745" y="2697702"/>
            <a:ext cx="1689017" cy="479215"/>
          </a:xfrm>
          <a:prstGeom prst="rect">
            <a:avLst/>
          </a:prstGeom>
          <a:noFill/>
        </p:spPr>
        <p:txBody>
          <a:bodyPr wrap="square" rtlCol="0">
            <a:spAutoFit/>
          </a:bodyPr>
          <a:lstStyle/>
          <a:p>
            <a:r>
              <a:rPr lang="en-GB" sz="2400" b="1" dirty="0">
                <a:solidFill>
                  <a:srgbClr val="FF0000"/>
                </a:solidFill>
                <a:latin typeface="Century Gothic" panose="020B0502020202020204" pitchFamily="34" charset="0"/>
              </a:rPr>
              <a:t>Happy</a:t>
            </a:r>
            <a:r>
              <a:rPr lang="en-GB" sz="2400" b="1" dirty="0">
                <a:latin typeface="Century Gothic" panose="020B0502020202020204" pitchFamily="34" charset="0"/>
              </a:rPr>
              <a:t>!</a:t>
            </a:r>
          </a:p>
        </p:txBody>
      </p:sp>
      <p:pic>
        <p:nvPicPr>
          <p:cNvPr id="8" name="Picture 7" descr="A close up of a sign&#10;&#10;Description generated with high confidence">
            <a:extLst>
              <a:ext uri="{FF2B5EF4-FFF2-40B4-BE49-F238E27FC236}">
                <a16:creationId xmlns:a16="http://schemas.microsoft.com/office/drawing/2014/main" id="{DABD9F85-D100-4E92-833B-A431C97FBF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9" name="TextBox 8">
            <a:extLst>
              <a:ext uri="{FF2B5EF4-FFF2-40B4-BE49-F238E27FC236}">
                <a16:creationId xmlns:a16="http://schemas.microsoft.com/office/drawing/2014/main" id="{5EA3F040-2E49-45A4-B863-0A6A2B289BF6}"/>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spTree>
    <p:extLst>
      <p:ext uri="{BB962C8B-B14F-4D97-AF65-F5344CB8AC3E}">
        <p14:creationId xmlns:p14="http://schemas.microsoft.com/office/powerpoint/2010/main" val="16562821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Application 1</a:t>
            </a:r>
          </a:p>
          <a:p>
            <a:pPr algn="ctr"/>
            <a:endParaRPr lang="en-GB" sz="2000" b="1" u="sng" dirty="0">
              <a:solidFill>
                <a:schemeClr val="bg2">
                  <a:lumMod val="50000"/>
                </a:schemeClr>
              </a:solidFill>
              <a:latin typeface="Century Gothic" panose="020B0502020202020204" pitchFamily="34" charset="0"/>
            </a:endParaRPr>
          </a:p>
          <a:p>
            <a:pPr lvl="0"/>
            <a:r>
              <a:rPr lang="en-GB" sz="2000" b="1" dirty="0">
                <a:solidFill>
                  <a:schemeClr val="tx1"/>
                </a:solidFill>
                <a:latin typeface="Century Gothic" panose="020B0502020202020204" pitchFamily="34" charset="0"/>
              </a:rPr>
              <a:t>Sort the words into the table.</a:t>
            </a:r>
          </a:p>
        </p:txBody>
      </p:sp>
      <p:graphicFrame>
        <p:nvGraphicFramePr>
          <p:cNvPr id="9" name="Table 8">
            <a:extLst>
              <a:ext uri="{FF2B5EF4-FFF2-40B4-BE49-F238E27FC236}">
                <a16:creationId xmlns:a16="http://schemas.microsoft.com/office/drawing/2014/main" id="{BEB84914-C6E2-48EC-81F1-492D8E25474A}"/>
              </a:ext>
            </a:extLst>
          </p:cNvPr>
          <p:cNvGraphicFramePr>
            <a:graphicFrameLocks noGrp="1"/>
          </p:cNvGraphicFramePr>
          <p:nvPr>
            <p:extLst>
              <p:ext uri="{D42A27DB-BD31-4B8C-83A1-F6EECF244321}">
                <p14:modId xmlns:p14="http://schemas.microsoft.com/office/powerpoint/2010/main" val="238780749"/>
              </p:ext>
            </p:extLst>
          </p:nvPr>
        </p:nvGraphicFramePr>
        <p:xfrm>
          <a:off x="1847850" y="2649646"/>
          <a:ext cx="5448300" cy="3332055"/>
        </p:xfrm>
        <a:graphic>
          <a:graphicData uri="http://schemas.openxmlformats.org/drawingml/2006/table">
            <a:tbl>
              <a:tblPr firstRow="1" bandRow="1">
                <a:tableStyleId>{5940675A-B579-460E-94D1-54222C63F5DA}</a:tableStyleId>
              </a:tblPr>
              <a:tblGrid>
                <a:gridCol w="2724150">
                  <a:extLst>
                    <a:ext uri="{9D8B030D-6E8A-4147-A177-3AD203B41FA5}">
                      <a16:colId xmlns:a16="http://schemas.microsoft.com/office/drawing/2014/main" val="1028081905"/>
                    </a:ext>
                  </a:extLst>
                </a:gridCol>
                <a:gridCol w="2724150">
                  <a:extLst>
                    <a:ext uri="{9D8B030D-6E8A-4147-A177-3AD203B41FA5}">
                      <a16:colId xmlns:a16="http://schemas.microsoft.com/office/drawing/2014/main" val="2354031461"/>
                    </a:ext>
                  </a:extLst>
                </a:gridCol>
              </a:tblGrid>
              <a:tr h="1168587">
                <a:tc>
                  <a:txBody>
                    <a:bodyPr/>
                    <a:lstStyle/>
                    <a:p>
                      <a:pPr algn="ctr"/>
                      <a:r>
                        <a:rPr lang="en-GB" sz="2000" b="1" dirty="0">
                          <a:latin typeface="Century Gothic" panose="020B0502020202020204" pitchFamily="34" charset="0"/>
                        </a:rPr>
                        <a:t>One-word exclamations</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000" b="1" dirty="0">
                          <a:latin typeface="Century Gothic" panose="020B0502020202020204" pitchFamily="34" charset="0"/>
                        </a:rPr>
                        <a:t>Not one-word exclamations</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44352375"/>
                  </a:ext>
                </a:extLst>
              </a:tr>
              <a:tr h="2163468">
                <a:tc>
                  <a:txBody>
                    <a:bodyPr/>
                    <a:lstStyle/>
                    <a:p>
                      <a:pPr algn="ctr"/>
                      <a:endParaRPr lang="en-GB" sz="1200" b="1" dirty="0">
                        <a:latin typeface="Century Gothic" panose="020B0502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endParaRPr lang="en-GB" sz="1200" b="1" dirty="0">
                        <a:latin typeface="Century Gothic" panose="020B0502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3875231"/>
                  </a:ext>
                </a:extLst>
              </a:tr>
            </a:tbl>
          </a:graphicData>
        </a:graphic>
      </p:graphicFrame>
      <p:graphicFrame>
        <p:nvGraphicFramePr>
          <p:cNvPr id="10" name="Table 9">
            <a:extLst>
              <a:ext uri="{FF2B5EF4-FFF2-40B4-BE49-F238E27FC236}">
                <a16:creationId xmlns:a16="http://schemas.microsoft.com/office/drawing/2014/main" id="{B5881F4A-FF9B-4639-A9F6-5D839187BB6D}"/>
              </a:ext>
            </a:extLst>
          </p:cNvPr>
          <p:cNvGraphicFramePr>
            <a:graphicFrameLocks noGrp="1"/>
          </p:cNvGraphicFramePr>
          <p:nvPr>
            <p:extLst>
              <p:ext uri="{D42A27DB-BD31-4B8C-83A1-F6EECF244321}">
                <p14:modId xmlns:p14="http://schemas.microsoft.com/office/powerpoint/2010/main" val="1666090256"/>
              </p:ext>
            </p:extLst>
          </p:nvPr>
        </p:nvGraphicFramePr>
        <p:xfrm>
          <a:off x="1593850" y="1445343"/>
          <a:ext cx="5956300" cy="819908"/>
        </p:xfrm>
        <a:graphic>
          <a:graphicData uri="http://schemas.openxmlformats.org/drawingml/2006/table">
            <a:tbl>
              <a:tblPr firstRow="1" bandRow="1">
                <a:tableStyleId>{5940675A-B579-460E-94D1-54222C63F5DA}</a:tableStyleId>
              </a:tblPr>
              <a:tblGrid>
                <a:gridCol w="1489075">
                  <a:extLst>
                    <a:ext uri="{9D8B030D-6E8A-4147-A177-3AD203B41FA5}">
                      <a16:colId xmlns:a16="http://schemas.microsoft.com/office/drawing/2014/main" val="1642209510"/>
                    </a:ext>
                  </a:extLst>
                </a:gridCol>
                <a:gridCol w="1489075">
                  <a:extLst>
                    <a:ext uri="{9D8B030D-6E8A-4147-A177-3AD203B41FA5}">
                      <a16:colId xmlns:a16="http://schemas.microsoft.com/office/drawing/2014/main" val="1832573568"/>
                    </a:ext>
                  </a:extLst>
                </a:gridCol>
                <a:gridCol w="1489075">
                  <a:extLst>
                    <a:ext uri="{9D8B030D-6E8A-4147-A177-3AD203B41FA5}">
                      <a16:colId xmlns:a16="http://schemas.microsoft.com/office/drawing/2014/main" val="3894080922"/>
                    </a:ext>
                  </a:extLst>
                </a:gridCol>
                <a:gridCol w="1489075">
                  <a:extLst>
                    <a:ext uri="{9D8B030D-6E8A-4147-A177-3AD203B41FA5}">
                      <a16:colId xmlns:a16="http://schemas.microsoft.com/office/drawing/2014/main" val="3951440597"/>
                    </a:ext>
                  </a:extLst>
                </a:gridCol>
              </a:tblGrid>
              <a:tr h="819908">
                <a:tc>
                  <a:txBody>
                    <a:bodyPr/>
                    <a:lstStyle/>
                    <a:p>
                      <a:pPr algn="ctr"/>
                      <a:r>
                        <a:rPr lang="en-GB" sz="2000" b="1" dirty="0">
                          <a:latin typeface="Century Gothic" panose="020B0502020202020204" pitchFamily="34" charset="0"/>
                        </a:rPr>
                        <a:t>upset</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000" b="1" dirty="0">
                          <a:latin typeface="Century Gothic" panose="020B0502020202020204" pitchFamily="34" charset="0"/>
                        </a:rPr>
                        <a:t>ow</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000" b="1" dirty="0">
                          <a:latin typeface="Century Gothic" panose="020B0502020202020204" pitchFamily="34" charset="0"/>
                        </a:rPr>
                        <a:t>draw</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000" b="1" dirty="0">
                          <a:latin typeface="Century Gothic" panose="020B0502020202020204" pitchFamily="34" charset="0"/>
                        </a:rPr>
                        <a:t>whoops</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90830754"/>
                  </a:ext>
                </a:extLst>
              </a:tr>
            </a:tbl>
          </a:graphicData>
        </a:graphic>
      </p:graphicFrame>
      <p:pic>
        <p:nvPicPr>
          <p:cNvPr id="8" name="Picture 7" descr="A close up of a sign&#10;&#10;Description generated with high confidence">
            <a:extLst>
              <a:ext uri="{FF2B5EF4-FFF2-40B4-BE49-F238E27FC236}">
                <a16:creationId xmlns:a16="http://schemas.microsoft.com/office/drawing/2014/main" id="{4EABFC73-11B3-43DA-89B0-95D13D4726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1" name="TextBox 8">
            <a:extLst>
              <a:ext uri="{FF2B5EF4-FFF2-40B4-BE49-F238E27FC236}">
                <a16:creationId xmlns:a16="http://schemas.microsoft.com/office/drawing/2014/main" id="{80D3386F-0FCD-436B-9C8D-03356EDD8BAF}"/>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spTree>
    <p:extLst>
      <p:ext uri="{BB962C8B-B14F-4D97-AF65-F5344CB8AC3E}">
        <p14:creationId xmlns:p14="http://schemas.microsoft.com/office/powerpoint/2010/main" val="6360145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Application 1</a:t>
            </a:r>
          </a:p>
          <a:p>
            <a:pPr algn="ctr"/>
            <a:endParaRPr lang="en-GB" sz="2000" b="1" u="sng" dirty="0">
              <a:solidFill>
                <a:schemeClr val="bg2">
                  <a:lumMod val="50000"/>
                </a:schemeClr>
              </a:solidFill>
              <a:latin typeface="Century Gothic" panose="020B0502020202020204" pitchFamily="34" charset="0"/>
            </a:endParaRPr>
          </a:p>
          <a:p>
            <a:pPr lvl="0"/>
            <a:r>
              <a:rPr lang="en-GB" sz="2000" b="1" dirty="0">
                <a:solidFill>
                  <a:schemeClr val="tx1"/>
                </a:solidFill>
                <a:latin typeface="Century Gothic" panose="020B0502020202020204" pitchFamily="34" charset="0"/>
              </a:rPr>
              <a:t>Sort the words into the table.</a:t>
            </a:r>
          </a:p>
        </p:txBody>
      </p:sp>
      <p:graphicFrame>
        <p:nvGraphicFramePr>
          <p:cNvPr id="9" name="Table 8">
            <a:extLst>
              <a:ext uri="{FF2B5EF4-FFF2-40B4-BE49-F238E27FC236}">
                <a16:creationId xmlns:a16="http://schemas.microsoft.com/office/drawing/2014/main" id="{BEB84914-C6E2-48EC-81F1-492D8E25474A}"/>
              </a:ext>
            </a:extLst>
          </p:cNvPr>
          <p:cNvGraphicFramePr>
            <a:graphicFrameLocks noGrp="1"/>
          </p:cNvGraphicFramePr>
          <p:nvPr>
            <p:extLst>
              <p:ext uri="{D42A27DB-BD31-4B8C-83A1-F6EECF244321}">
                <p14:modId xmlns:p14="http://schemas.microsoft.com/office/powerpoint/2010/main" val="2078605645"/>
              </p:ext>
            </p:extLst>
          </p:nvPr>
        </p:nvGraphicFramePr>
        <p:xfrm>
          <a:off x="1847850" y="2649646"/>
          <a:ext cx="5448300" cy="3332055"/>
        </p:xfrm>
        <a:graphic>
          <a:graphicData uri="http://schemas.openxmlformats.org/drawingml/2006/table">
            <a:tbl>
              <a:tblPr firstRow="1" bandRow="1">
                <a:tableStyleId>{5940675A-B579-460E-94D1-54222C63F5DA}</a:tableStyleId>
              </a:tblPr>
              <a:tblGrid>
                <a:gridCol w="2724150">
                  <a:extLst>
                    <a:ext uri="{9D8B030D-6E8A-4147-A177-3AD203B41FA5}">
                      <a16:colId xmlns:a16="http://schemas.microsoft.com/office/drawing/2014/main" val="1028081905"/>
                    </a:ext>
                  </a:extLst>
                </a:gridCol>
                <a:gridCol w="2724150">
                  <a:extLst>
                    <a:ext uri="{9D8B030D-6E8A-4147-A177-3AD203B41FA5}">
                      <a16:colId xmlns:a16="http://schemas.microsoft.com/office/drawing/2014/main" val="2354031461"/>
                    </a:ext>
                  </a:extLst>
                </a:gridCol>
              </a:tblGrid>
              <a:tr h="1168587">
                <a:tc>
                  <a:txBody>
                    <a:bodyPr/>
                    <a:lstStyle/>
                    <a:p>
                      <a:pPr algn="ctr"/>
                      <a:r>
                        <a:rPr lang="en-GB" sz="2000" b="1" dirty="0">
                          <a:latin typeface="Century Gothic" panose="020B0502020202020204" pitchFamily="34" charset="0"/>
                        </a:rPr>
                        <a:t>One-word exclamations</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000" b="1" dirty="0">
                          <a:latin typeface="Century Gothic" panose="020B0502020202020204" pitchFamily="34" charset="0"/>
                        </a:rPr>
                        <a:t>Not one-word exclamations</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44352375"/>
                  </a:ext>
                </a:extLst>
              </a:tr>
              <a:tr h="2163468">
                <a:tc>
                  <a:txBody>
                    <a:bodyPr/>
                    <a:lstStyle/>
                    <a:p>
                      <a:pPr algn="ctr"/>
                      <a:r>
                        <a:rPr lang="en-GB" sz="2000" b="1" dirty="0">
                          <a:solidFill>
                            <a:srgbClr val="FF0000"/>
                          </a:solidFill>
                          <a:latin typeface="Century Gothic" panose="020B0502020202020204" pitchFamily="34" charset="0"/>
                        </a:rPr>
                        <a:t>Ow!</a:t>
                      </a:r>
                    </a:p>
                    <a:p>
                      <a:pPr algn="ctr"/>
                      <a:endParaRPr lang="en-GB" sz="2000" b="1" dirty="0">
                        <a:solidFill>
                          <a:srgbClr val="FF0000"/>
                        </a:solidFill>
                        <a:latin typeface="Century Gothic" panose="020B0502020202020204" pitchFamily="34" charset="0"/>
                      </a:endParaRPr>
                    </a:p>
                    <a:p>
                      <a:pPr algn="ctr"/>
                      <a:endParaRPr lang="en-GB" sz="2000" b="1" dirty="0">
                        <a:solidFill>
                          <a:srgbClr val="FF0000"/>
                        </a:solidFill>
                        <a:latin typeface="Century Gothic" panose="020B0502020202020204" pitchFamily="34" charset="0"/>
                      </a:endParaRPr>
                    </a:p>
                    <a:p>
                      <a:pPr algn="ctr"/>
                      <a:r>
                        <a:rPr lang="en-GB" sz="2000" b="1" dirty="0">
                          <a:solidFill>
                            <a:srgbClr val="FF0000"/>
                          </a:solidFill>
                          <a:latin typeface="Century Gothic" panose="020B0502020202020204" pitchFamily="34" charset="0"/>
                        </a:rPr>
                        <a:t>Whoops!</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000" b="1" dirty="0">
                          <a:solidFill>
                            <a:srgbClr val="FF0000"/>
                          </a:solidFill>
                          <a:latin typeface="Century Gothic" panose="020B0502020202020204" pitchFamily="34" charset="0"/>
                        </a:rPr>
                        <a:t>upset</a:t>
                      </a:r>
                    </a:p>
                    <a:p>
                      <a:pPr algn="ctr"/>
                      <a:endParaRPr lang="en-GB" sz="2000" b="1" dirty="0">
                        <a:solidFill>
                          <a:srgbClr val="FF0000"/>
                        </a:solidFill>
                        <a:latin typeface="Century Gothic" panose="020B0502020202020204" pitchFamily="34" charset="0"/>
                      </a:endParaRPr>
                    </a:p>
                    <a:p>
                      <a:pPr algn="ctr"/>
                      <a:endParaRPr lang="en-GB" sz="2000" b="1" dirty="0">
                        <a:solidFill>
                          <a:srgbClr val="FF0000"/>
                        </a:solidFill>
                        <a:latin typeface="Century Gothic" panose="020B0502020202020204" pitchFamily="34" charset="0"/>
                      </a:endParaRPr>
                    </a:p>
                    <a:p>
                      <a:pPr algn="ctr"/>
                      <a:r>
                        <a:rPr lang="en-GB" sz="2000" b="1" dirty="0">
                          <a:solidFill>
                            <a:srgbClr val="FF0000"/>
                          </a:solidFill>
                          <a:latin typeface="Century Gothic" panose="020B0502020202020204" pitchFamily="34" charset="0"/>
                        </a:rPr>
                        <a:t>draw</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3875231"/>
                  </a:ext>
                </a:extLst>
              </a:tr>
            </a:tbl>
          </a:graphicData>
        </a:graphic>
      </p:graphicFrame>
      <p:graphicFrame>
        <p:nvGraphicFramePr>
          <p:cNvPr id="10" name="Table 9">
            <a:extLst>
              <a:ext uri="{FF2B5EF4-FFF2-40B4-BE49-F238E27FC236}">
                <a16:creationId xmlns:a16="http://schemas.microsoft.com/office/drawing/2014/main" id="{B5881F4A-FF9B-4639-A9F6-5D839187BB6D}"/>
              </a:ext>
            </a:extLst>
          </p:cNvPr>
          <p:cNvGraphicFramePr>
            <a:graphicFrameLocks noGrp="1"/>
          </p:cNvGraphicFramePr>
          <p:nvPr>
            <p:extLst>
              <p:ext uri="{D42A27DB-BD31-4B8C-83A1-F6EECF244321}">
                <p14:modId xmlns:p14="http://schemas.microsoft.com/office/powerpoint/2010/main" val="3674173384"/>
              </p:ext>
            </p:extLst>
          </p:nvPr>
        </p:nvGraphicFramePr>
        <p:xfrm>
          <a:off x="1593850" y="1445343"/>
          <a:ext cx="5956300" cy="819908"/>
        </p:xfrm>
        <a:graphic>
          <a:graphicData uri="http://schemas.openxmlformats.org/drawingml/2006/table">
            <a:tbl>
              <a:tblPr firstRow="1" bandRow="1">
                <a:tableStyleId>{5940675A-B579-460E-94D1-54222C63F5DA}</a:tableStyleId>
              </a:tblPr>
              <a:tblGrid>
                <a:gridCol w="1489075">
                  <a:extLst>
                    <a:ext uri="{9D8B030D-6E8A-4147-A177-3AD203B41FA5}">
                      <a16:colId xmlns:a16="http://schemas.microsoft.com/office/drawing/2014/main" val="1642209510"/>
                    </a:ext>
                  </a:extLst>
                </a:gridCol>
                <a:gridCol w="1489075">
                  <a:extLst>
                    <a:ext uri="{9D8B030D-6E8A-4147-A177-3AD203B41FA5}">
                      <a16:colId xmlns:a16="http://schemas.microsoft.com/office/drawing/2014/main" val="1832573568"/>
                    </a:ext>
                  </a:extLst>
                </a:gridCol>
                <a:gridCol w="1489075">
                  <a:extLst>
                    <a:ext uri="{9D8B030D-6E8A-4147-A177-3AD203B41FA5}">
                      <a16:colId xmlns:a16="http://schemas.microsoft.com/office/drawing/2014/main" val="3894080922"/>
                    </a:ext>
                  </a:extLst>
                </a:gridCol>
                <a:gridCol w="1489075">
                  <a:extLst>
                    <a:ext uri="{9D8B030D-6E8A-4147-A177-3AD203B41FA5}">
                      <a16:colId xmlns:a16="http://schemas.microsoft.com/office/drawing/2014/main" val="3951440597"/>
                    </a:ext>
                  </a:extLst>
                </a:gridCol>
              </a:tblGrid>
              <a:tr h="819908">
                <a:tc>
                  <a:txBody>
                    <a:bodyPr/>
                    <a:lstStyle/>
                    <a:p>
                      <a:pPr algn="ctr"/>
                      <a:r>
                        <a:rPr lang="en-GB" sz="2000" b="1" dirty="0">
                          <a:latin typeface="Century Gothic" panose="020B0502020202020204" pitchFamily="34" charset="0"/>
                        </a:rPr>
                        <a:t>upset</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000" b="1" dirty="0">
                          <a:latin typeface="Century Gothic" panose="020B0502020202020204" pitchFamily="34" charset="0"/>
                        </a:rPr>
                        <a:t>ow</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000" b="1" dirty="0">
                          <a:latin typeface="Century Gothic" panose="020B0502020202020204" pitchFamily="34" charset="0"/>
                        </a:rPr>
                        <a:t>draw</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000" b="1" dirty="0">
                          <a:latin typeface="Century Gothic" panose="020B0502020202020204" pitchFamily="34" charset="0"/>
                        </a:rPr>
                        <a:t>whoops</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90830754"/>
                  </a:ext>
                </a:extLst>
              </a:tr>
            </a:tbl>
          </a:graphicData>
        </a:graphic>
      </p:graphicFrame>
      <p:pic>
        <p:nvPicPr>
          <p:cNvPr id="8" name="Picture 7" descr="A close up of a sign&#10;&#10;Description generated with high confidence">
            <a:extLst>
              <a:ext uri="{FF2B5EF4-FFF2-40B4-BE49-F238E27FC236}">
                <a16:creationId xmlns:a16="http://schemas.microsoft.com/office/drawing/2014/main" id="{51A7D5FC-3969-4F6A-A0D6-300CE816A4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1" name="TextBox 8">
            <a:extLst>
              <a:ext uri="{FF2B5EF4-FFF2-40B4-BE49-F238E27FC236}">
                <a16:creationId xmlns:a16="http://schemas.microsoft.com/office/drawing/2014/main" id="{973A45DA-434B-4519-9D64-D50ED9A39034}"/>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spTree>
    <p:extLst>
      <p:ext uri="{BB962C8B-B14F-4D97-AF65-F5344CB8AC3E}">
        <p14:creationId xmlns:p14="http://schemas.microsoft.com/office/powerpoint/2010/main" val="9627386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Year 1 – Spring Block 2 – Exclamations – One Word Only</a:t>
            </a:r>
          </a:p>
          <a:p>
            <a:pPr lvl="0" algn="ctr"/>
            <a:endParaRPr lang="en-GB" sz="2000" b="1" dirty="0">
              <a:solidFill>
                <a:srgbClr val="E7E6E6">
                  <a:lumMod val="25000"/>
                </a:srgbClr>
              </a:solidFill>
              <a:latin typeface="Century Gothic" panose="020B0502020202020204" pitchFamily="34" charset="0"/>
            </a:endParaRPr>
          </a:p>
          <a:p>
            <a:pPr lvl="0" defTabSz="457200">
              <a:defRPr/>
            </a:pPr>
            <a:r>
              <a:rPr lang="en-GB" sz="1600" b="1" dirty="0">
                <a:solidFill>
                  <a:prstClr val="black"/>
                </a:solidFill>
                <a:latin typeface="Century Gothic" panose="020B0502020202020204" pitchFamily="34" charset="0"/>
              </a:rPr>
              <a:t>About This Resource:</a:t>
            </a:r>
          </a:p>
          <a:p>
            <a:pPr lvl="0" defTabSz="457200">
              <a:defRPr/>
            </a:pPr>
            <a:endParaRPr lang="en-GB" sz="1200" b="1" dirty="0">
              <a:solidFill>
                <a:prstClr val="black"/>
              </a:solidFill>
              <a:latin typeface="Century Gothic" panose="020B0502020202020204" pitchFamily="34" charset="0"/>
            </a:endParaRPr>
          </a:p>
          <a:p>
            <a:pPr lvl="0" defTabSz="457200">
              <a:defRPr/>
            </a:pPr>
            <a:r>
              <a:rPr lang="en-GB" sz="1200" b="1" dirty="0">
                <a:solidFill>
                  <a:prstClr val="black"/>
                </a:solidFill>
                <a:latin typeface="Century Gothic" panose="020B0502020202020204" pitchFamily="34" charset="0"/>
              </a:rPr>
              <a:t>This PowerPoint has been designed to support your teaching of this small step. It includes a starter activity and an example of each question from the Varied Fluency and Application and Reasoning resources also provided in this pack. You can choose to work through all examples provided or a selection of them depending on the needs of your class.</a:t>
            </a:r>
          </a:p>
          <a:p>
            <a:pPr lvl="0" defTabSz="457200">
              <a:defRPr/>
            </a:pPr>
            <a:endParaRPr lang="en-GB" sz="1200" b="1" dirty="0">
              <a:solidFill>
                <a:prstClr val="black"/>
              </a:solidFill>
              <a:latin typeface="Century Gothic" panose="020B0502020202020204" pitchFamily="34" charset="0"/>
            </a:endParaRPr>
          </a:p>
          <a:p>
            <a:pPr lvl="0" defTabSz="457200">
              <a:defRPr/>
            </a:pPr>
            <a:endParaRPr lang="en-GB" sz="1200" b="1" dirty="0">
              <a:solidFill>
                <a:prstClr val="black"/>
              </a:solidFill>
              <a:latin typeface="Century Gothic" panose="020B0502020202020204" pitchFamily="34" charset="0"/>
            </a:endParaRPr>
          </a:p>
          <a:p>
            <a:pPr lvl="0" defTabSz="457200">
              <a:defRPr/>
            </a:pPr>
            <a:r>
              <a:rPr lang="en-GB" sz="1600" b="1" dirty="0">
                <a:solidFill>
                  <a:prstClr val="black"/>
                </a:solidFill>
                <a:latin typeface="Century Gothic" panose="020B0502020202020204" pitchFamily="34" charset="0"/>
              </a:rPr>
              <a:t>National Curriculum Objectives:</a:t>
            </a:r>
            <a:endParaRPr lang="en-GB" sz="1600" b="1" dirty="0">
              <a:solidFill>
                <a:srgbClr val="FF0000"/>
              </a:solidFill>
              <a:latin typeface="Century Gothic" panose="020B0502020202020204" pitchFamily="34" charset="0"/>
            </a:endParaRPr>
          </a:p>
          <a:p>
            <a:pPr lvl="0" fontAlgn="base">
              <a:defRPr/>
            </a:pPr>
            <a:endParaRPr lang="en-GB" sz="1200" b="1" dirty="0">
              <a:solidFill>
                <a:prstClr val="black"/>
              </a:solidFill>
              <a:latin typeface="Century Gothic" panose="020B0502020202020204" pitchFamily="34" charset="0"/>
            </a:endParaRPr>
          </a:p>
          <a:p>
            <a:pPr fontAlgn="base"/>
            <a:r>
              <a:rPr lang="en-US" sz="1200" b="1" dirty="0">
                <a:solidFill>
                  <a:schemeClr val="tx1"/>
                </a:solidFill>
                <a:latin typeface="Century Gothic" panose="020B0502020202020204" pitchFamily="34" charset="0"/>
              </a:rPr>
              <a:t>English Year 1: (1G5.4)</a:t>
            </a:r>
            <a:r>
              <a:rPr lang="en-US" sz="1200" b="1" dirty="0">
                <a:latin typeface="Century Gothic" panose="020B0502020202020204" pitchFamily="34" charset="0"/>
              </a:rPr>
              <a:t> </a:t>
            </a:r>
            <a:r>
              <a:rPr lang="en-US" sz="1200" b="1" dirty="0">
                <a:latin typeface="Century Gothic" panose="020B0502020202020204" pitchFamily="34" charset="0"/>
                <a:hlinkClick r:id="rId2"/>
              </a:rPr>
              <a:t>Introduction to exclamation marks to demarcate sentences</a:t>
            </a:r>
            <a:endParaRPr lang="en-US" sz="1200" b="1" dirty="0">
              <a:latin typeface="Century Gothic" panose="020B0502020202020204" pitchFamily="34" charset="0"/>
            </a:endParaRPr>
          </a:p>
          <a:p>
            <a:pPr fontAlgn="base"/>
            <a:r>
              <a:rPr lang="en-US" sz="1200" b="1" dirty="0">
                <a:solidFill>
                  <a:schemeClr val="tx1"/>
                </a:solidFill>
                <a:latin typeface="Century Gothic" panose="020B0502020202020204" pitchFamily="34" charset="0"/>
              </a:rPr>
              <a:t>English Year 1: (1G5.4)</a:t>
            </a:r>
            <a:r>
              <a:rPr lang="en-US" sz="1200" b="1" dirty="0">
                <a:latin typeface="Century Gothic" panose="020B0502020202020204" pitchFamily="34" charset="0"/>
              </a:rPr>
              <a:t> </a:t>
            </a:r>
            <a:r>
              <a:rPr lang="en-US" sz="1200" b="1" dirty="0">
                <a:latin typeface="Century Gothic" panose="020B0502020202020204" pitchFamily="34" charset="0"/>
                <a:hlinkClick r:id="rId2"/>
              </a:rPr>
              <a:t>Beginning to punctuate sentences using an exclamation mark</a:t>
            </a:r>
            <a:endParaRPr lang="en-GB" sz="1200" b="1" u="sng" dirty="0">
              <a:solidFill>
                <a:prstClr val="black"/>
              </a:solidFill>
              <a:latin typeface="Century Gothic" panose="020B0502020202020204" pitchFamily="34" charset="0"/>
            </a:endParaRPr>
          </a:p>
          <a:p>
            <a:pPr lvl="0" defTabSz="457200">
              <a:lnSpc>
                <a:spcPct val="100000"/>
              </a:lnSpc>
              <a:spcAft>
                <a:spcPts val="0"/>
              </a:spcAft>
              <a:buClrTx/>
              <a:buSzTx/>
              <a:tabLst/>
              <a:defRPr/>
            </a:pPr>
            <a:endParaRPr lang="en-GB" sz="1200" b="1" u="sng" dirty="0">
              <a:solidFill>
                <a:prstClr val="black"/>
              </a:solidFill>
              <a:latin typeface="Century Gothic" panose="020B0502020202020204" pitchFamily="34" charset="0"/>
            </a:endParaRPr>
          </a:p>
          <a:p>
            <a:pPr lvl="0" defTabSz="457200">
              <a:lnSpc>
                <a:spcPct val="100000"/>
              </a:lnSpc>
              <a:spcAft>
                <a:spcPts val="0"/>
              </a:spcAft>
              <a:buClrTx/>
              <a:buSzTx/>
              <a:tabLst/>
              <a:defRPr/>
            </a:pPr>
            <a:endParaRPr lang="en-GB" sz="1200" b="1" u="sng" dirty="0">
              <a:solidFill>
                <a:prstClr val="black"/>
              </a:solidFill>
              <a:latin typeface="Century Gothic" panose="020B0502020202020204" pitchFamily="34" charset="0"/>
            </a:endParaRPr>
          </a:p>
          <a:p>
            <a:pPr>
              <a:lnSpc>
                <a:spcPct val="100000"/>
              </a:lnSpc>
              <a:spcAft>
                <a:spcPts val="0"/>
              </a:spcAft>
              <a:defRPr/>
            </a:pPr>
            <a:r>
              <a:rPr lang="en-GB" sz="1600" b="1" dirty="0">
                <a:solidFill>
                  <a:prstClr val="black"/>
                </a:solidFill>
                <a:latin typeface="Century Gothic" panose="020B0502020202020204" pitchFamily="34" charset="0"/>
                <a:hlinkClick r:id="rId3"/>
              </a:rPr>
              <a:t>More resources</a:t>
            </a:r>
            <a:r>
              <a:rPr lang="en-GB" sz="1600" b="1" dirty="0">
                <a:solidFill>
                  <a:prstClr val="black"/>
                </a:solidFill>
                <a:latin typeface="Century Gothic" panose="020B0502020202020204" pitchFamily="34" charset="0"/>
              </a:rPr>
              <a:t> from our Grammar, Punctuation and Spelling scheme of work.</a:t>
            </a:r>
            <a:endParaRPr lang="en-GB" sz="1200" b="1" dirty="0">
              <a:solidFill>
                <a:prstClr val="black"/>
              </a:solidFill>
              <a:latin typeface="Century Gothic" panose="020B0502020202020204" pitchFamily="34" charset="0"/>
            </a:endParaRPr>
          </a:p>
          <a:p>
            <a:pPr lvl="0" defTabSz="457200">
              <a:lnSpc>
                <a:spcPct val="100000"/>
              </a:lnSpc>
              <a:spcAft>
                <a:spcPts val="0"/>
              </a:spcAft>
              <a:buClrTx/>
              <a:buSzTx/>
              <a:tabLst/>
              <a:defRPr/>
            </a:pPr>
            <a:endParaRPr lang="en-GB" sz="1200" b="1" dirty="0">
              <a:solidFill>
                <a:prstClr val="black"/>
              </a:solidFill>
              <a:latin typeface="Century Gothic" panose="020B0502020202020204" pitchFamily="34" charset="0"/>
            </a:endParaRPr>
          </a:p>
          <a:p>
            <a:pPr lvl="0" defTabSz="457200">
              <a:lnSpc>
                <a:spcPct val="100000"/>
              </a:lnSpc>
              <a:spcAft>
                <a:spcPts val="0"/>
              </a:spcAft>
              <a:buClrTx/>
              <a:buSzTx/>
              <a:tabLst/>
              <a:defRPr/>
            </a:pPr>
            <a:endParaRPr lang="en-GB" sz="1200" b="1" dirty="0">
              <a:solidFill>
                <a:prstClr val="black"/>
              </a:solidFill>
              <a:latin typeface="Century Gothic" panose="020B0502020202020204" pitchFamily="34" charset="0"/>
            </a:endParaRPr>
          </a:p>
          <a:p>
            <a:pPr lvl="0">
              <a:defRPr/>
            </a:pPr>
            <a:r>
              <a:rPr lang="en-GB" sz="1600" b="1" dirty="0">
                <a:solidFill>
                  <a:prstClr val="black"/>
                </a:solidFill>
                <a:latin typeface="Century Gothic" panose="020B0502020202020204" pitchFamily="34" charset="0"/>
              </a:rPr>
              <a:t>Did you like this resource? Don’t forget to </a:t>
            </a:r>
            <a:r>
              <a:rPr lang="en-GB" sz="1600" b="1" dirty="0">
                <a:solidFill>
                  <a:prstClr val="black"/>
                </a:solidFill>
                <a:latin typeface="Century Gothic" panose="020B0502020202020204" pitchFamily="34" charset="0"/>
                <a:hlinkClick r:id="rId4"/>
              </a:rPr>
              <a:t>review</a:t>
            </a:r>
            <a:r>
              <a:rPr lang="en-GB" sz="1600" b="1" dirty="0">
                <a:solidFill>
                  <a:prstClr val="black"/>
                </a:solidFill>
                <a:latin typeface="Century Gothic" panose="020B0502020202020204" pitchFamily="34" charset="0"/>
              </a:rPr>
              <a:t> it on our website.</a:t>
            </a:r>
          </a:p>
        </p:txBody>
      </p:sp>
      <p:pic>
        <p:nvPicPr>
          <p:cNvPr id="6" name="Picture 5" descr="A close up of a sign&#10;&#10;Description generated with high confidence">
            <a:extLst>
              <a:ext uri="{FF2B5EF4-FFF2-40B4-BE49-F238E27FC236}">
                <a16:creationId xmlns:a16="http://schemas.microsoft.com/office/drawing/2014/main" id="{88183022-B0CF-4387-B55A-87AA39E944D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91C449D4-2289-497E-9D5F-8B5243A9420C}"/>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spTree>
    <p:extLst>
      <p:ext uri="{BB962C8B-B14F-4D97-AF65-F5344CB8AC3E}">
        <p14:creationId xmlns:p14="http://schemas.microsoft.com/office/powerpoint/2010/main" val="26374812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6C3D9F51-9B78-427F-9D5F-2966ED9E43FF}"/>
              </a:ext>
            </a:extLst>
          </p:cNvPr>
          <p:cNvPicPr>
            <a:picLocks noChangeAspect="1"/>
          </p:cNvPicPr>
          <p:nvPr/>
        </p:nvPicPr>
        <p:blipFill>
          <a:blip r:embed="rId2"/>
          <a:stretch>
            <a:fillRect/>
          </a:stretch>
        </p:blipFill>
        <p:spPr>
          <a:xfrm>
            <a:off x="115438" y="135870"/>
            <a:ext cx="8913124" cy="6322100"/>
          </a:xfrm>
          <a:prstGeom prst="rect">
            <a:avLst/>
          </a:prstGeom>
        </p:spPr>
      </p:pic>
      <p:sp>
        <p:nvSpPr>
          <p:cNvPr id="13" name="Rectangle 12">
            <a:extLst>
              <a:ext uri="{FF2B5EF4-FFF2-40B4-BE49-F238E27FC236}">
                <a16:creationId xmlns:a16="http://schemas.microsoft.com/office/drawing/2014/main" id="{A140D551-149F-4242-AFD7-6FBCD2559BF1}"/>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Application 2</a:t>
            </a:r>
          </a:p>
          <a:p>
            <a:pPr algn="ctr"/>
            <a:endParaRPr lang="en-GB" sz="2000" b="1" u="sng" dirty="0">
              <a:solidFill>
                <a:schemeClr val="bg2">
                  <a:lumMod val="50000"/>
                </a:schemeClr>
              </a:solidFill>
              <a:latin typeface="Century Gothic" panose="020B0502020202020204" pitchFamily="34" charset="0"/>
            </a:endParaRPr>
          </a:p>
          <a:p>
            <a:pPr lvl="0"/>
            <a:r>
              <a:rPr lang="en-GB" sz="2000" b="1" dirty="0">
                <a:solidFill>
                  <a:schemeClr val="tx1"/>
                </a:solidFill>
                <a:latin typeface="Century Gothic" panose="020B0502020202020204" pitchFamily="34" charset="0"/>
              </a:rPr>
              <a:t>Choose a word that the character could be saying.</a:t>
            </a:r>
          </a:p>
          <a:p>
            <a:pPr lvl="0"/>
            <a:endParaRPr lang="en-GB" sz="2000" b="1" dirty="0">
              <a:solidFill>
                <a:schemeClr val="tx1"/>
              </a:solidFill>
              <a:latin typeface="Century Gothic" panose="020B0502020202020204" pitchFamily="34" charset="0"/>
            </a:endParaRPr>
          </a:p>
          <a:p>
            <a:pPr lvl="0"/>
            <a:r>
              <a:rPr lang="en-GB" sz="2000" b="1" dirty="0">
                <a:solidFill>
                  <a:schemeClr val="tx1"/>
                </a:solidFill>
                <a:latin typeface="Century Gothic" panose="020B0502020202020204" pitchFamily="34" charset="0"/>
              </a:rPr>
              <a:t>Remember the correct punctuation.</a:t>
            </a:r>
          </a:p>
        </p:txBody>
      </p:sp>
      <p:sp>
        <p:nvSpPr>
          <p:cNvPr id="14" name="Speech Bubble: Rectangle with Corners Rounded 13">
            <a:extLst>
              <a:ext uri="{FF2B5EF4-FFF2-40B4-BE49-F238E27FC236}">
                <a16:creationId xmlns:a16="http://schemas.microsoft.com/office/drawing/2014/main" id="{F2F3C905-A34C-4B37-9275-9DA5BDB4E333}"/>
              </a:ext>
            </a:extLst>
          </p:cNvPr>
          <p:cNvSpPr/>
          <p:nvPr/>
        </p:nvSpPr>
        <p:spPr>
          <a:xfrm>
            <a:off x="1558495" y="2923559"/>
            <a:ext cx="2708125" cy="1127700"/>
          </a:xfrm>
          <a:prstGeom prst="wedgeRoundRectCallout">
            <a:avLst>
              <a:gd name="adj1" fmla="val 78429"/>
              <a:gd name="adj2" fmla="val -18611"/>
              <a:gd name="adj3" fmla="val 16667"/>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5" name="Table 14">
            <a:extLst>
              <a:ext uri="{FF2B5EF4-FFF2-40B4-BE49-F238E27FC236}">
                <a16:creationId xmlns:a16="http://schemas.microsoft.com/office/drawing/2014/main" id="{2EB239F0-DD3A-40CF-ACC8-4AEE59EBBBA1}"/>
              </a:ext>
            </a:extLst>
          </p:cNvPr>
          <p:cNvGraphicFramePr>
            <a:graphicFrameLocks noGrp="1"/>
          </p:cNvGraphicFramePr>
          <p:nvPr>
            <p:extLst>
              <p:ext uri="{D42A27DB-BD31-4B8C-83A1-F6EECF244321}">
                <p14:modId xmlns:p14="http://schemas.microsoft.com/office/powerpoint/2010/main" val="1374789622"/>
              </p:ext>
            </p:extLst>
          </p:nvPr>
        </p:nvGraphicFramePr>
        <p:xfrm>
          <a:off x="2247595" y="5370459"/>
          <a:ext cx="4648809" cy="714846"/>
        </p:xfrm>
        <a:graphic>
          <a:graphicData uri="http://schemas.openxmlformats.org/drawingml/2006/table">
            <a:tbl>
              <a:tblPr firstRow="1" bandRow="1">
                <a:tableStyleId>{5940675A-B579-460E-94D1-54222C63F5DA}</a:tableStyleId>
              </a:tblPr>
              <a:tblGrid>
                <a:gridCol w="1549603">
                  <a:extLst>
                    <a:ext uri="{9D8B030D-6E8A-4147-A177-3AD203B41FA5}">
                      <a16:colId xmlns:a16="http://schemas.microsoft.com/office/drawing/2014/main" val="2715235402"/>
                    </a:ext>
                  </a:extLst>
                </a:gridCol>
                <a:gridCol w="1549603">
                  <a:extLst>
                    <a:ext uri="{9D8B030D-6E8A-4147-A177-3AD203B41FA5}">
                      <a16:colId xmlns:a16="http://schemas.microsoft.com/office/drawing/2014/main" val="1390888392"/>
                    </a:ext>
                  </a:extLst>
                </a:gridCol>
                <a:gridCol w="1549603">
                  <a:extLst>
                    <a:ext uri="{9D8B030D-6E8A-4147-A177-3AD203B41FA5}">
                      <a16:colId xmlns:a16="http://schemas.microsoft.com/office/drawing/2014/main" val="2358412770"/>
                    </a:ext>
                  </a:extLst>
                </a:gridCol>
              </a:tblGrid>
              <a:tr h="714846">
                <a:tc>
                  <a:txBody>
                    <a:bodyPr/>
                    <a:lstStyle/>
                    <a:p>
                      <a:pPr algn="ctr"/>
                      <a:r>
                        <a:rPr lang="en-US" sz="2000" b="1" dirty="0">
                          <a:latin typeface="Century Gothic" panose="020B0502020202020204" pitchFamily="34" charset="0"/>
                        </a:rPr>
                        <a:t>gosh</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000" b="1" dirty="0" err="1">
                          <a:latin typeface="Century Gothic" panose="020B0502020202020204" pitchFamily="34" charset="0"/>
                        </a:rPr>
                        <a:t>whee</a:t>
                      </a:r>
                      <a:endParaRPr lang="en-US" sz="2000" b="1" dirty="0">
                        <a:latin typeface="Century Gothic" panose="020B0502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000" b="1" dirty="0">
                          <a:latin typeface="Century Gothic" panose="020B0502020202020204" pitchFamily="34" charset="0"/>
                        </a:rPr>
                        <a:t>hey</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6967136"/>
                  </a:ext>
                </a:extLst>
              </a:tr>
            </a:tbl>
          </a:graphicData>
        </a:graphic>
      </p:graphicFrame>
      <p:pic>
        <p:nvPicPr>
          <p:cNvPr id="9" name="Picture 8" descr="A close up of a sign&#10;&#10;Description generated with high confidence">
            <a:extLst>
              <a:ext uri="{FF2B5EF4-FFF2-40B4-BE49-F238E27FC236}">
                <a16:creationId xmlns:a16="http://schemas.microsoft.com/office/drawing/2014/main" id="{63DDA802-AC1B-4334-B9B3-26DEFD3E25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1" name="TextBox 8">
            <a:extLst>
              <a:ext uri="{FF2B5EF4-FFF2-40B4-BE49-F238E27FC236}">
                <a16:creationId xmlns:a16="http://schemas.microsoft.com/office/drawing/2014/main" id="{AA066B96-ACED-498C-8A83-00F014B21F00}"/>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spTree>
    <p:extLst>
      <p:ext uri="{BB962C8B-B14F-4D97-AF65-F5344CB8AC3E}">
        <p14:creationId xmlns:p14="http://schemas.microsoft.com/office/powerpoint/2010/main" val="5978391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6C3D9F51-9B78-427F-9D5F-2966ED9E43FF}"/>
              </a:ext>
            </a:extLst>
          </p:cNvPr>
          <p:cNvPicPr>
            <a:picLocks noChangeAspect="1"/>
          </p:cNvPicPr>
          <p:nvPr/>
        </p:nvPicPr>
        <p:blipFill>
          <a:blip r:embed="rId2"/>
          <a:stretch>
            <a:fillRect/>
          </a:stretch>
        </p:blipFill>
        <p:spPr>
          <a:xfrm>
            <a:off x="115438" y="135870"/>
            <a:ext cx="8913124" cy="6322100"/>
          </a:xfrm>
          <a:prstGeom prst="rect">
            <a:avLst/>
          </a:prstGeom>
        </p:spPr>
      </p:pic>
      <p:sp>
        <p:nvSpPr>
          <p:cNvPr id="13" name="Rectangle 12">
            <a:extLst>
              <a:ext uri="{FF2B5EF4-FFF2-40B4-BE49-F238E27FC236}">
                <a16:creationId xmlns:a16="http://schemas.microsoft.com/office/drawing/2014/main" id="{A140D551-149F-4242-AFD7-6FBCD2559BF1}"/>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Application 2</a:t>
            </a:r>
          </a:p>
          <a:p>
            <a:pPr algn="ctr"/>
            <a:endParaRPr lang="en-GB" sz="2000" b="1" u="sng" dirty="0">
              <a:solidFill>
                <a:schemeClr val="bg2">
                  <a:lumMod val="50000"/>
                </a:schemeClr>
              </a:solidFill>
              <a:latin typeface="Century Gothic" panose="020B0502020202020204" pitchFamily="34" charset="0"/>
            </a:endParaRPr>
          </a:p>
          <a:p>
            <a:pPr lvl="0"/>
            <a:r>
              <a:rPr lang="en-GB" sz="2000" b="1" dirty="0">
                <a:solidFill>
                  <a:schemeClr val="tx1"/>
                </a:solidFill>
                <a:latin typeface="Century Gothic" panose="020B0502020202020204" pitchFamily="34" charset="0"/>
              </a:rPr>
              <a:t>Choose a word that the character could be saying.</a:t>
            </a:r>
          </a:p>
          <a:p>
            <a:pPr lvl="0"/>
            <a:endParaRPr lang="en-GB" sz="2000" b="1" dirty="0">
              <a:solidFill>
                <a:schemeClr val="tx1"/>
              </a:solidFill>
              <a:latin typeface="Century Gothic" panose="020B0502020202020204" pitchFamily="34" charset="0"/>
            </a:endParaRPr>
          </a:p>
          <a:p>
            <a:pPr lvl="0"/>
            <a:r>
              <a:rPr lang="en-GB" sz="2000" b="1" dirty="0">
                <a:solidFill>
                  <a:schemeClr val="tx1"/>
                </a:solidFill>
                <a:latin typeface="Century Gothic" panose="020B0502020202020204" pitchFamily="34" charset="0"/>
              </a:rPr>
              <a:t>Remember the correct punctuation.</a:t>
            </a:r>
          </a:p>
        </p:txBody>
      </p:sp>
      <p:graphicFrame>
        <p:nvGraphicFramePr>
          <p:cNvPr id="15" name="Table 14">
            <a:extLst>
              <a:ext uri="{FF2B5EF4-FFF2-40B4-BE49-F238E27FC236}">
                <a16:creationId xmlns:a16="http://schemas.microsoft.com/office/drawing/2014/main" id="{2EB239F0-DD3A-40CF-ACC8-4AEE59EBBBA1}"/>
              </a:ext>
            </a:extLst>
          </p:cNvPr>
          <p:cNvGraphicFramePr>
            <a:graphicFrameLocks noGrp="1"/>
          </p:cNvGraphicFramePr>
          <p:nvPr>
            <p:extLst>
              <p:ext uri="{D42A27DB-BD31-4B8C-83A1-F6EECF244321}">
                <p14:modId xmlns:p14="http://schemas.microsoft.com/office/powerpoint/2010/main" val="154231740"/>
              </p:ext>
            </p:extLst>
          </p:nvPr>
        </p:nvGraphicFramePr>
        <p:xfrm>
          <a:off x="2247595" y="5370459"/>
          <a:ext cx="4648809" cy="714846"/>
        </p:xfrm>
        <a:graphic>
          <a:graphicData uri="http://schemas.openxmlformats.org/drawingml/2006/table">
            <a:tbl>
              <a:tblPr firstRow="1" bandRow="1">
                <a:tableStyleId>{5940675A-B579-460E-94D1-54222C63F5DA}</a:tableStyleId>
              </a:tblPr>
              <a:tblGrid>
                <a:gridCol w="1549603">
                  <a:extLst>
                    <a:ext uri="{9D8B030D-6E8A-4147-A177-3AD203B41FA5}">
                      <a16:colId xmlns:a16="http://schemas.microsoft.com/office/drawing/2014/main" val="2715235402"/>
                    </a:ext>
                  </a:extLst>
                </a:gridCol>
                <a:gridCol w="1549603">
                  <a:extLst>
                    <a:ext uri="{9D8B030D-6E8A-4147-A177-3AD203B41FA5}">
                      <a16:colId xmlns:a16="http://schemas.microsoft.com/office/drawing/2014/main" val="1390888392"/>
                    </a:ext>
                  </a:extLst>
                </a:gridCol>
                <a:gridCol w="1549603">
                  <a:extLst>
                    <a:ext uri="{9D8B030D-6E8A-4147-A177-3AD203B41FA5}">
                      <a16:colId xmlns:a16="http://schemas.microsoft.com/office/drawing/2014/main" val="2358412770"/>
                    </a:ext>
                  </a:extLst>
                </a:gridCol>
              </a:tblGrid>
              <a:tr h="714846">
                <a:tc>
                  <a:txBody>
                    <a:bodyPr/>
                    <a:lstStyle/>
                    <a:p>
                      <a:pPr algn="ctr"/>
                      <a:r>
                        <a:rPr lang="en-US" sz="2000" b="1" dirty="0">
                          <a:solidFill>
                            <a:schemeClr val="bg1">
                              <a:lumMod val="65000"/>
                            </a:schemeClr>
                          </a:solidFill>
                          <a:latin typeface="Century Gothic" panose="020B0502020202020204" pitchFamily="34" charset="0"/>
                        </a:rPr>
                        <a:t>gosh</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000" b="1" dirty="0" err="1">
                          <a:solidFill>
                            <a:srgbClr val="FF0000"/>
                          </a:solidFill>
                          <a:latin typeface="Century Gothic" panose="020B0502020202020204" pitchFamily="34" charset="0"/>
                        </a:rPr>
                        <a:t>whee</a:t>
                      </a:r>
                      <a:endParaRPr lang="en-US" sz="2000" b="1" dirty="0">
                        <a:solidFill>
                          <a:srgbClr val="FF0000"/>
                        </a:solidFill>
                        <a:latin typeface="Century Gothic" panose="020B0502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000" b="1" dirty="0">
                          <a:solidFill>
                            <a:schemeClr val="bg1">
                              <a:lumMod val="65000"/>
                            </a:schemeClr>
                          </a:solidFill>
                          <a:latin typeface="Century Gothic" panose="020B0502020202020204" pitchFamily="34" charset="0"/>
                        </a:rPr>
                        <a:t>hey</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6967136"/>
                  </a:ext>
                </a:extLst>
              </a:tr>
            </a:tbl>
          </a:graphicData>
        </a:graphic>
      </p:graphicFrame>
      <p:sp>
        <p:nvSpPr>
          <p:cNvPr id="19" name="Speech Bubble: Rectangle with Corners Rounded 18">
            <a:extLst>
              <a:ext uri="{FF2B5EF4-FFF2-40B4-BE49-F238E27FC236}">
                <a16:creationId xmlns:a16="http://schemas.microsoft.com/office/drawing/2014/main" id="{C5E10AAE-95F8-46C4-AE27-9D88E9DC0F23}"/>
              </a:ext>
            </a:extLst>
          </p:cNvPr>
          <p:cNvSpPr/>
          <p:nvPr/>
        </p:nvSpPr>
        <p:spPr>
          <a:xfrm>
            <a:off x="1558495" y="2923559"/>
            <a:ext cx="2708125" cy="1127700"/>
          </a:xfrm>
          <a:prstGeom prst="wedgeRoundRectCallout">
            <a:avLst>
              <a:gd name="adj1" fmla="val 78429"/>
              <a:gd name="adj2" fmla="val -18611"/>
              <a:gd name="adj3" fmla="val 16667"/>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a:extLst>
              <a:ext uri="{FF2B5EF4-FFF2-40B4-BE49-F238E27FC236}">
                <a16:creationId xmlns:a16="http://schemas.microsoft.com/office/drawing/2014/main" id="{EDEFB00F-B1F2-4B3D-9C6F-D79D071D0080}"/>
              </a:ext>
            </a:extLst>
          </p:cNvPr>
          <p:cNvSpPr/>
          <p:nvPr/>
        </p:nvSpPr>
        <p:spPr>
          <a:xfrm>
            <a:off x="2018477" y="3225799"/>
            <a:ext cx="1788159" cy="523220"/>
          </a:xfrm>
          <a:prstGeom prst="rect">
            <a:avLst/>
          </a:prstGeom>
        </p:spPr>
        <p:txBody>
          <a:bodyPr wrap="square">
            <a:spAutoFit/>
          </a:bodyPr>
          <a:lstStyle/>
          <a:p>
            <a:pPr algn="ctr"/>
            <a:r>
              <a:rPr lang="en-GB" sz="2800" b="1" dirty="0" err="1">
                <a:solidFill>
                  <a:srgbClr val="FF0000"/>
                </a:solidFill>
                <a:latin typeface="Century Gothic" panose="020B0502020202020204" pitchFamily="34" charset="0"/>
              </a:rPr>
              <a:t>Whee</a:t>
            </a:r>
            <a:r>
              <a:rPr lang="en-GB" sz="2800" b="1" dirty="0">
                <a:solidFill>
                  <a:srgbClr val="FF0000"/>
                </a:solidFill>
                <a:latin typeface="Century Gothic" panose="020B0502020202020204" pitchFamily="34" charset="0"/>
              </a:rPr>
              <a:t>!</a:t>
            </a:r>
          </a:p>
        </p:txBody>
      </p:sp>
      <p:pic>
        <p:nvPicPr>
          <p:cNvPr id="11" name="Picture 10" descr="A close up of a sign&#10;&#10;Description generated with high confidence">
            <a:extLst>
              <a:ext uri="{FF2B5EF4-FFF2-40B4-BE49-F238E27FC236}">
                <a16:creationId xmlns:a16="http://schemas.microsoft.com/office/drawing/2014/main" id="{0FBA5EBB-A7CD-4DB0-8908-EC99D4E226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2" name="TextBox 8">
            <a:extLst>
              <a:ext uri="{FF2B5EF4-FFF2-40B4-BE49-F238E27FC236}">
                <a16:creationId xmlns:a16="http://schemas.microsoft.com/office/drawing/2014/main" id="{532E901F-31CB-4190-B9E5-F53210051EF8}"/>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spTree>
    <p:extLst>
      <p:ext uri="{BB962C8B-B14F-4D97-AF65-F5344CB8AC3E}">
        <p14:creationId xmlns:p14="http://schemas.microsoft.com/office/powerpoint/2010/main" val="16881269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Year 1 – Spring Block 2 – Exclamations – One Word Only</a:t>
            </a:r>
          </a:p>
          <a:p>
            <a:pPr lvl="0" algn="ctr"/>
            <a:endParaRPr lang="en-GB" sz="2000" b="1" dirty="0">
              <a:solidFill>
                <a:srgbClr val="E7E6E6">
                  <a:lumMod val="25000"/>
                </a:srgbClr>
              </a:solidFill>
              <a:latin typeface="Century Gothic" panose="020B0502020202020204" pitchFamily="34" charset="0"/>
            </a:endParaRPr>
          </a:p>
          <a:p>
            <a:pPr lvl="0" defTabSz="457200">
              <a:defRPr/>
            </a:pPr>
            <a:r>
              <a:rPr lang="en-GB" sz="1600" b="1" dirty="0">
                <a:solidFill>
                  <a:prstClr val="black"/>
                </a:solidFill>
                <a:latin typeface="Century Gothic" panose="020B0502020202020204" pitchFamily="34" charset="0"/>
              </a:rPr>
              <a:t>Notes and Guidance:</a:t>
            </a:r>
          </a:p>
          <a:p>
            <a:pPr lvl="0" defTabSz="457200">
              <a:defRPr/>
            </a:pPr>
            <a:endParaRPr lang="en-GB" sz="1200" b="1" dirty="0">
              <a:solidFill>
                <a:prstClr val="black"/>
              </a:solidFill>
              <a:latin typeface="Century Gothic" panose="020B0502020202020204" pitchFamily="34" charset="0"/>
            </a:endParaRPr>
          </a:p>
          <a:p>
            <a:pPr marL="285750" indent="-285750" fontAlgn="base">
              <a:buFont typeface="Arial" panose="020B0604020202020204" pitchFamily="34" charset="0"/>
              <a:buChar char="•"/>
            </a:pPr>
            <a:r>
              <a:rPr lang="en-US" sz="1200" b="1" dirty="0">
                <a:solidFill>
                  <a:schemeClr val="tx1"/>
                </a:solidFill>
                <a:latin typeface="Century Gothic" panose="020B0502020202020204" pitchFamily="34" charset="0"/>
              </a:rPr>
              <a:t>Some children may have seen exclamations and exclamation marks in texts they have studied in class. Children may not know the meaning of the term </a:t>
            </a:r>
            <a:r>
              <a:rPr lang="en-US" sz="1200" b="1" i="1" dirty="0">
                <a:solidFill>
                  <a:schemeClr val="tx1"/>
                </a:solidFill>
                <a:latin typeface="Century Gothic" panose="020B0502020202020204" pitchFamily="34" charset="0"/>
              </a:rPr>
              <a:t>exclamation</a:t>
            </a:r>
            <a:r>
              <a:rPr lang="en-US" sz="1200" b="1" dirty="0">
                <a:solidFill>
                  <a:schemeClr val="tx1"/>
                </a:solidFill>
                <a:latin typeface="Century Gothic" panose="020B0502020202020204" pitchFamily="34" charset="0"/>
              </a:rPr>
              <a:t>.</a:t>
            </a:r>
          </a:p>
          <a:p>
            <a:pPr marL="285750" indent="-285750" fontAlgn="base">
              <a:buFont typeface="Arial" panose="020B0604020202020204" pitchFamily="34" charset="0"/>
              <a:buChar char="•"/>
            </a:pPr>
            <a:r>
              <a:rPr lang="en-US" sz="1200" b="1" dirty="0">
                <a:solidFill>
                  <a:schemeClr val="tx1"/>
                </a:solidFill>
                <a:latin typeface="Century Gothic" panose="020B0502020202020204" pitchFamily="34" charset="0"/>
              </a:rPr>
              <a:t>An exclamation mark expresses emotion or </a:t>
            </a:r>
            <a:r>
              <a:rPr lang="en-GB" sz="1200" b="1" dirty="0">
                <a:solidFill>
                  <a:schemeClr val="tx1"/>
                </a:solidFill>
                <a:latin typeface="Century Gothic" panose="020B0502020202020204" pitchFamily="34" charset="0"/>
              </a:rPr>
              <a:t>emphasises</a:t>
            </a:r>
            <a:r>
              <a:rPr lang="en-US" sz="1200" b="1" dirty="0">
                <a:solidFill>
                  <a:schemeClr val="tx1"/>
                </a:solidFill>
                <a:latin typeface="Century Gothic" panose="020B0502020202020204" pitchFamily="34" charset="0"/>
              </a:rPr>
              <a:t> the subject of the sentence. For example, </a:t>
            </a:r>
            <a:r>
              <a:rPr lang="en-US" sz="1200" b="1" i="1" dirty="0">
                <a:solidFill>
                  <a:schemeClr val="tx1"/>
                </a:solidFill>
                <a:latin typeface="Century Gothic" panose="020B0502020202020204" pitchFamily="34" charset="0"/>
              </a:rPr>
              <a:t>Stop! </a:t>
            </a:r>
            <a:r>
              <a:rPr lang="en-US" sz="1200" b="1" dirty="0">
                <a:solidFill>
                  <a:schemeClr val="tx1"/>
                </a:solidFill>
                <a:latin typeface="Century Gothic" panose="020B0502020202020204" pitchFamily="34" charset="0"/>
              </a:rPr>
              <a:t>or</a:t>
            </a:r>
            <a:r>
              <a:rPr lang="en-US" sz="1200" b="1" i="1" dirty="0">
                <a:solidFill>
                  <a:schemeClr val="tx1"/>
                </a:solidFill>
                <a:latin typeface="Century Gothic" panose="020B0502020202020204" pitchFamily="34" charset="0"/>
              </a:rPr>
              <a:t> I love chocolate!</a:t>
            </a:r>
          </a:p>
          <a:p>
            <a:pPr marL="285750" indent="-285750" fontAlgn="base">
              <a:buFont typeface="Arial" panose="020B0604020202020204" pitchFamily="34" charset="0"/>
              <a:buChar char="•"/>
            </a:pPr>
            <a:r>
              <a:rPr lang="en-US" sz="1200" b="1" dirty="0">
                <a:solidFill>
                  <a:schemeClr val="tx1"/>
                </a:solidFill>
                <a:latin typeface="Century Gothic" panose="020B0502020202020204" pitchFamily="34" charset="0"/>
              </a:rPr>
              <a:t>An exclamation mark can be used to end a variety of sentence types. The four types of sentence are covered in depth in Year 2. Please note: an exclamation sentence (not covered in this block) is different to using an exclamation mark for emotion or emphasis. </a:t>
            </a:r>
          </a:p>
          <a:p>
            <a:pPr marL="285750" indent="-285750" fontAlgn="base">
              <a:buFont typeface="Arial" panose="020B0604020202020204" pitchFamily="34" charset="0"/>
              <a:buChar char="•"/>
            </a:pPr>
            <a:r>
              <a:rPr lang="en-US" sz="1200" b="1" dirty="0">
                <a:solidFill>
                  <a:schemeClr val="tx1"/>
                </a:solidFill>
                <a:latin typeface="Century Gothic" panose="020B0502020202020204" pitchFamily="34" charset="0"/>
              </a:rPr>
              <a:t>In this step, children are introduced to one-word exclamations and the use of an exclamation mark to demarcate them. For example, </a:t>
            </a:r>
            <a:r>
              <a:rPr lang="en-US" sz="1200" b="1" i="1" dirty="0">
                <a:solidFill>
                  <a:schemeClr val="tx1"/>
                </a:solidFill>
                <a:latin typeface="Century Gothic" panose="020B0502020202020204" pitchFamily="34" charset="0"/>
              </a:rPr>
              <a:t>Help! o</a:t>
            </a:r>
            <a:r>
              <a:rPr lang="en-US" sz="1200" b="1" dirty="0">
                <a:solidFill>
                  <a:schemeClr val="tx1"/>
                </a:solidFill>
                <a:latin typeface="Century Gothic" panose="020B0502020202020204" pitchFamily="34" charset="0"/>
              </a:rPr>
              <a:t>r </a:t>
            </a:r>
            <a:r>
              <a:rPr lang="en-US" sz="1200" b="1" i="1" dirty="0">
                <a:solidFill>
                  <a:schemeClr val="tx1"/>
                </a:solidFill>
                <a:latin typeface="Century Gothic" panose="020B0502020202020204" pitchFamily="34" charset="0"/>
              </a:rPr>
              <a:t>Sit!</a:t>
            </a:r>
          </a:p>
          <a:p>
            <a:pPr marL="285750" indent="-285750" fontAlgn="base">
              <a:buFont typeface="Arial" panose="020B0604020202020204" pitchFamily="34" charset="0"/>
              <a:buChar char="•"/>
            </a:pPr>
            <a:r>
              <a:rPr lang="en-US" sz="1200" b="1" dirty="0">
                <a:solidFill>
                  <a:schemeClr val="tx1"/>
                </a:solidFill>
                <a:latin typeface="Century Gothic" panose="020B0502020202020204" pitchFamily="34" charset="0"/>
              </a:rPr>
              <a:t>One-word exclamations are usually interjections which are said in surprise or urgency.</a:t>
            </a:r>
          </a:p>
          <a:p>
            <a:pPr marL="285750" indent="-285750" fontAlgn="base">
              <a:buFont typeface="Arial" panose="020B0604020202020204" pitchFamily="34" charset="0"/>
              <a:buChar char="•"/>
            </a:pPr>
            <a:r>
              <a:rPr lang="en-US" sz="1200" b="1" dirty="0">
                <a:solidFill>
                  <a:schemeClr val="tx1"/>
                </a:solidFill>
                <a:latin typeface="Century Gothic" panose="020B0502020202020204" pitchFamily="34" charset="0"/>
              </a:rPr>
              <a:t>Some common one-word exclamations include: </a:t>
            </a:r>
            <a:r>
              <a:rPr lang="en-US" sz="1200" b="1" i="1" dirty="0">
                <a:solidFill>
                  <a:schemeClr val="tx1"/>
                </a:solidFill>
                <a:latin typeface="Century Gothic" panose="020B0502020202020204" pitchFamily="34" charset="0"/>
              </a:rPr>
              <a:t>Hurrah! Hey! Ouch! Oops! Ah! Wow! Oh! Okay!</a:t>
            </a:r>
          </a:p>
          <a:p>
            <a:pPr marL="285750" indent="-285750" fontAlgn="base">
              <a:buFont typeface="Arial" panose="020B0604020202020204" pitchFamily="34" charset="0"/>
              <a:buChar char="•"/>
            </a:pPr>
            <a:endParaRPr lang="en-US" sz="1200" b="1" i="1" dirty="0">
              <a:solidFill>
                <a:schemeClr val="tx1"/>
              </a:solidFill>
              <a:latin typeface="Century Gothic" panose="020B0502020202020204" pitchFamily="34" charset="0"/>
            </a:endParaRPr>
          </a:p>
          <a:p>
            <a:pPr fontAlgn="base"/>
            <a:r>
              <a:rPr lang="en-US" sz="1600" b="1" dirty="0">
                <a:solidFill>
                  <a:schemeClr val="tx1"/>
                </a:solidFill>
                <a:latin typeface="Century Gothic" panose="020B0502020202020204" pitchFamily="34" charset="0"/>
              </a:rPr>
              <a:t>Focused Questions:</a:t>
            </a:r>
          </a:p>
          <a:p>
            <a:pPr marL="355600" indent="-188913" fontAlgn="base"/>
            <a:endParaRPr lang="en-US" sz="1200" b="1" dirty="0">
              <a:solidFill>
                <a:schemeClr val="tx1"/>
              </a:solidFill>
              <a:latin typeface="Century Gothic" panose="020B0502020202020204" pitchFamily="34" charset="0"/>
            </a:endParaRPr>
          </a:p>
          <a:p>
            <a:pPr marL="225425" indent="-225425" fontAlgn="base">
              <a:buFont typeface="Arial" panose="020B0604020202020204" pitchFamily="34" charset="0"/>
              <a:buChar char="•"/>
            </a:pPr>
            <a:r>
              <a:rPr lang="en-US" sz="1200" b="1" dirty="0">
                <a:solidFill>
                  <a:schemeClr val="tx1"/>
                </a:solidFill>
                <a:latin typeface="Century Gothic" panose="020B0502020202020204" pitchFamily="34" charset="0"/>
              </a:rPr>
              <a:t>Add an exclamation mark to this.</a:t>
            </a:r>
          </a:p>
          <a:p>
            <a:pPr marL="225425" indent="-225425" fontAlgn="base">
              <a:buFont typeface="Arial" panose="020B0604020202020204" pitchFamily="34" charset="0"/>
              <a:buChar char="•"/>
            </a:pPr>
            <a:r>
              <a:rPr lang="en-US" sz="1200" b="1" dirty="0">
                <a:solidFill>
                  <a:schemeClr val="tx1"/>
                </a:solidFill>
                <a:latin typeface="Century Gothic" panose="020B0502020202020204" pitchFamily="34" charset="0"/>
              </a:rPr>
              <a:t>What is an exclamation mark used for?</a:t>
            </a:r>
          </a:p>
          <a:p>
            <a:pPr marL="225425" indent="-225425" fontAlgn="base">
              <a:buFont typeface="Arial" panose="020B0604020202020204" pitchFamily="34" charset="0"/>
              <a:buChar char="•"/>
            </a:pPr>
            <a:r>
              <a:rPr lang="en-US" sz="1200" b="1" dirty="0">
                <a:solidFill>
                  <a:schemeClr val="tx1"/>
                </a:solidFill>
                <a:latin typeface="Century Gothic" panose="020B0502020202020204" pitchFamily="34" charset="0"/>
              </a:rPr>
              <a:t>What punctuation mark should be at the end of this word?</a:t>
            </a:r>
          </a:p>
          <a:p>
            <a:pPr fontAlgn="base"/>
            <a:endParaRPr lang="en-US" sz="1200" b="1" i="1" dirty="0">
              <a:solidFill>
                <a:schemeClr val="tx1"/>
              </a:solidFill>
              <a:latin typeface="Century Gothic" panose="020B0502020202020204" pitchFamily="34" charset="0"/>
            </a:endParaRPr>
          </a:p>
          <a:p>
            <a:pPr lvl="0" defTabSz="457200">
              <a:defRPr/>
            </a:pPr>
            <a:endParaRPr lang="en-GB" dirty="0">
              <a:solidFill>
                <a:prstClr val="black"/>
              </a:solidFill>
              <a:latin typeface="SassoonCRInfantMedium" panose="02000603020000020003" pitchFamily="2" charset="0"/>
            </a:endParaRPr>
          </a:p>
          <a:p>
            <a:pPr lvl="0" defTabSz="457200">
              <a:defRPr/>
            </a:pPr>
            <a:endParaRPr lang="en-GB" dirty="0">
              <a:solidFill>
                <a:prstClr val="black"/>
              </a:solidFill>
              <a:latin typeface="SassoonCRInfantMedium" panose="02000603020000020003" pitchFamily="2" charset="0"/>
            </a:endParaRPr>
          </a:p>
        </p:txBody>
      </p:sp>
      <p:pic>
        <p:nvPicPr>
          <p:cNvPr id="6" name="Picture 5" descr="A close up of a sign&#10;&#10;Description generated with high confidence">
            <a:extLst>
              <a:ext uri="{FF2B5EF4-FFF2-40B4-BE49-F238E27FC236}">
                <a16:creationId xmlns:a16="http://schemas.microsoft.com/office/drawing/2014/main" id="{CAB5E1D8-3EBD-4A84-A2DC-BE87B66655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953AF254-FC13-4351-9822-894DA80C330C}"/>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spTree>
    <p:extLst>
      <p:ext uri="{BB962C8B-B14F-4D97-AF65-F5344CB8AC3E}">
        <p14:creationId xmlns:p14="http://schemas.microsoft.com/office/powerpoint/2010/main" val="12043728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0CD6503-388C-4F9E-9FB0-9053D8579D01}"/>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Year 1 – Spring Block 2 – Exclamations</a:t>
            </a:r>
            <a:br>
              <a:rPr lang="en-GB" b="1" dirty="0">
                <a:solidFill>
                  <a:schemeClr val="bg2">
                    <a:lumMod val="50000"/>
                  </a:schemeClr>
                </a:solidFill>
                <a:latin typeface="Century Gothic" panose="020B0502020202020204" pitchFamily="34" charset="0"/>
              </a:rPr>
            </a:br>
            <a:endParaRPr lang="en-GB" b="1" dirty="0">
              <a:solidFill>
                <a:schemeClr val="bg2">
                  <a:lumMod val="50000"/>
                </a:schemeClr>
              </a:solidFill>
              <a:latin typeface="Century Gothic" panose="020B0502020202020204" pitchFamily="34" charset="0"/>
            </a:endParaRPr>
          </a:p>
          <a:p>
            <a:pPr lvl="0" algn="ctr"/>
            <a:endParaRPr lang="en-GB" sz="4000" b="1" dirty="0">
              <a:solidFill>
                <a:schemeClr val="bg2">
                  <a:lumMod val="50000"/>
                </a:schemeClr>
              </a:solidFill>
              <a:latin typeface="Century Gothic" panose="020B0502020202020204" pitchFamily="34" charset="0"/>
            </a:endParaRPr>
          </a:p>
          <a:p>
            <a:pPr lvl="0" algn="ctr"/>
            <a:endParaRPr lang="en-GB" sz="4000" b="1" dirty="0">
              <a:solidFill>
                <a:schemeClr val="bg2">
                  <a:lumMod val="50000"/>
                </a:schemeClr>
              </a:solidFill>
              <a:latin typeface="Century Gothic" panose="020B0502020202020204" pitchFamily="34" charset="0"/>
            </a:endParaRPr>
          </a:p>
          <a:p>
            <a:pPr lvl="0" algn="ctr"/>
            <a:endParaRPr lang="en-GB" sz="4000" b="1" dirty="0">
              <a:solidFill>
                <a:schemeClr val="bg2">
                  <a:lumMod val="50000"/>
                </a:schemeClr>
              </a:solidFill>
              <a:latin typeface="Century Gothic" panose="020B0502020202020204" pitchFamily="34" charset="0"/>
            </a:endParaRPr>
          </a:p>
          <a:p>
            <a:pPr lvl="0" algn="ctr"/>
            <a:r>
              <a:rPr lang="en-GB" sz="4800" b="1" dirty="0">
                <a:solidFill>
                  <a:schemeClr val="bg2">
                    <a:lumMod val="25000"/>
                  </a:schemeClr>
                </a:solidFill>
                <a:latin typeface="Century Gothic" panose="020B0502020202020204" pitchFamily="34" charset="0"/>
              </a:rPr>
              <a:t>Step 1: One Word Only</a:t>
            </a:r>
            <a:endParaRPr lang="en-GB" sz="1200" b="1" dirty="0">
              <a:solidFill>
                <a:schemeClr val="bg2">
                  <a:lumMod val="25000"/>
                </a:schemeClr>
              </a:solidFill>
              <a:latin typeface="Century Gothic" panose="020B0502020202020204" pitchFamily="34" charset="0"/>
            </a:endParaRPr>
          </a:p>
        </p:txBody>
      </p:sp>
      <p:pic>
        <p:nvPicPr>
          <p:cNvPr id="6" name="Picture 5" descr="A close up of a sign&#10;&#10;Description generated with high confidence">
            <a:extLst>
              <a:ext uri="{FF2B5EF4-FFF2-40B4-BE49-F238E27FC236}">
                <a16:creationId xmlns:a16="http://schemas.microsoft.com/office/drawing/2014/main" id="{33150F53-EC29-4410-B096-C0D5B65B7C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8" name="TextBox 8">
            <a:extLst>
              <a:ext uri="{FF2B5EF4-FFF2-40B4-BE49-F238E27FC236}">
                <a16:creationId xmlns:a16="http://schemas.microsoft.com/office/drawing/2014/main" id="{4CD9AD8A-5DEA-46E7-B730-6C816D2B0276}"/>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spTree>
    <p:extLst>
      <p:ext uri="{BB962C8B-B14F-4D97-AF65-F5344CB8AC3E}">
        <p14:creationId xmlns:p14="http://schemas.microsoft.com/office/powerpoint/2010/main" val="34011000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Introduction</a:t>
            </a:r>
          </a:p>
          <a:p>
            <a:pPr algn="ctr"/>
            <a:endParaRPr lang="en-GB" sz="2000" b="1"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Read these words. When might you use them?</a:t>
            </a:r>
          </a:p>
          <a:p>
            <a:endParaRPr lang="en-GB" sz="2000" b="1" dirty="0">
              <a:solidFill>
                <a:schemeClr val="tx1"/>
              </a:solidFill>
              <a:latin typeface="Century Gothic" panose="020B0502020202020204" pitchFamily="34" charset="0"/>
            </a:endParaRPr>
          </a:p>
          <a:p>
            <a:endParaRPr lang="en-GB" sz="2000" b="1" dirty="0">
              <a:latin typeface="Century Gothic" panose="020B0502020202020204" pitchFamily="34" charset="0"/>
            </a:endParaRPr>
          </a:p>
          <a:p>
            <a:endParaRPr lang="en-GB" sz="2000" b="1" dirty="0">
              <a:latin typeface="Century Gothic" panose="020B0502020202020204" pitchFamily="34" charset="0"/>
            </a:endParaRPr>
          </a:p>
          <a:p>
            <a:endParaRPr lang="en-GB" sz="2000" b="1" dirty="0">
              <a:latin typeface="Century Gothic" panose="020B0502020202020204" pitchFamily="34" charset="0"/>
            </a:endParaRPr>
          </a:p>
          <a:p>
            <a:endParaRPr lang="en-GB" sz="2000" b="1" dirty="0">
              <a:latin typeface="Century Gothic" panose="020B0502020202020204" pitchFamily="34" charset="0"/>
            </a:endParaRPr>
          </a:p>
          <a:p>
            <a:endParaRPr lang="en-GB" sz="2000" b="1" dirty="0">
              <a:latin typeface="Century Gothic" panose="020B0502020202020204" pitchFamily="34" charset="0"/>
            </a:endParaRPr>
          </a:p>
          <a:p>
            <a:endParaRPr lang="en-GB" sz="2000" b="1" dirty="0">
              <a:latin typeface="Century Gothic" panose="020B0502020202020204" pitchFamily="34" charset="0"/>
            </a:endParaRPr>
          </a:p>
          <a:p>
            <a:endParaRPr lang="en-GB" sz="2000" b="1" dirty="0">
              <a:latin typeface="Century Gothic" panose="020B0502020202020204" pitchFamily="34" charset="0"/>
            </a:endParaRPr>
          </a:p>
          <a:p>
            <a:endParaRPr lang="en-GB" sz="2000" b="1" dirty="0">
              <a:latin typeface="Century Gothic" panose="020B0502020202020204" pitchFamily="34" charset="0"/>
            </a:endParaRPr>
          </a:p>
          <a:p>
            <a:endParaRPr lang="en-GB" sz="2000" b="1" dirty="0">
              <a:latin typeface="Century Gothic" panose="020B0502020202020204" pitchFamily="34" charset="0"/>
            </a:endParaRPr>
          </a:p>
          <a:p>
            <a:endParaRPr lang="en-GB" sz="2000" b="1" dirty="0">
              <a:latin typeface="Century Gothic" panose="020B0502020202020204" pitchFamily="34" charset="0"/>
            </a:endParaRPr>
          </a:p>
          <a:p>
            <a:endParaRPr lang="en-GB" sz="2000" b="1" dirty="0">
              <a:latin typeface="Century Gothic" panose="020B0502020202020204" pitchFamily="34" charset="0"/>
            </a:endParaRPr>
          </a:p>
          <a:p>
            <a:endParaRPr lang="en-GB" sz="2000" b="1" dirty="0">
              <a:latin typeface="Century Gothic" panose="020B0502020202020204" pitchFamily="34" charset="0"/>
            </a:endParaRPr>
          </a:p>
          <a:p>
            <a:r>
              <a:rPr lang="en-GB" sz="2000" b="1" dirty="0">
                <a:solidFill>
                  <a:schemeClr val="tx1"/>
                </a:solidFill>
                <a:latin typeface="Century Gothic" panose="020B0502020202020204" pitchFamily="34" charset="0"/>
              </a:rPr>
              <a:t>What is the same about all of them?</a:t>
            </a:r>
          </a:p>
          <a:p>
            <a:pPr marL="88900"/>
            <a:endParaRPr lang="en-GB" sz="2000" dirty="0">
              <a:solidFill>
                <a:srgbClr val="FF0000"/>
              </a:solidFill>
              <a:latin typeface="SassoonCRInfantMedium" panose="02000603020000020003" pitchFamily="2" charset="0"/>
            </a:endParaRPr>
          </a:p>
        </p:txBody>
      </p:sp>
      <p:graphicFrame>
        <p:nvGraphicFramePr>
          <p:cNvPr id="8" name="Table 7">
            <a:extLst>
              <a:ext uri="{FF2B5EF4-FFF2-40B4-BE49-F238E27FC236}">
                <a16:creationId xmlns:a16="http://schemas.microsoft.com/office/drawing/2014/main" id="{AF5F0FF0-5CCD-4704-86C9-99762C604A6E}"/>
              </a:ext>
            </a:extLst>
          </p:cNvPr>
          <p:cNvGraphicFramePr>
            <a:graphicFrameLocks noGrp="1"/>
          </p:cNvGraphicFramePr>
          <p:nvPr>
            <p:extLst>
              <p:ext uri="{D42A27DB-BD31-4B8C-83A1-F6EECF244321}">
                <p14:modId xmlns:p14="http://schemas.microsoft.com/office/powerpoint/2010/main" val="1859521414"/>
              </p:ext>
            </p:extLst>
          </p:nvPr>
        </p:nvGraphicFramePr>
        <p:xfrm>
          <a:off x="1290319" y="1602740"/>
          <a:ext cx="6563361" cy="2735580"/>
        </p:xfrm>
        <a:graphic>
          <a:graphicData uri="http://schemas.openxmlformats.org/drawingml/2006/table">
            <a:tbl>
              <a:tblPr firstRow="1" bandRow="1">
                <a:tableStyleId>{5940675A-B579-460E-94D1-54222C63F5DA}</a:tableStyleId>
              </a:tblPr>
              <a:tblGrid>
                <a:gridCol w="937623">
                  <a:extLst>
                    <a:ext uri="{9D8B030D-6E8A-4147-A177-3AD203B41FA5}">
                      <a16:colId xmlns:a16="http://schemas.microsoft.com/office/drawing/2014/main" val="1446397948"/>
                    </a:ext>
                  </a:extLst>
                </a:gridCol>
                <a:gridCol w="937623">
                  <a:extLst>
                    <a:ext uri="{9D8B030D-6E8A-4147-A177-3AD203B41FA5}">
                      <a16:colId xmlns:a16="http://schemas.microsoft.com/office/drawing/2014/main" val="4021372641"/>
                    </a:ext>
                  </a:extLst>
                </a:gridCol>
                <a:gridCol w="937623">
                  <a:extLst>
                    <a:ext uri="{9D8B030D-6E8A-4147-A177-3AD203B41FA5}">
                      <a16:colId xmlns:a16="http://schemas.microsoft.com/office/drawing/2014/main" val="1298049273"/>
                    </a:ext>
                  </a:extLst>
                </a:gridCol>
                <a:gridCol w="937623">
                  <a:extLst>
                    <a:ext uri="{9D8B030D-6E8A-4147-A177-3AD203B41FA5}">
                      <a16:colId xmlns:a16="http://schemas.microsoft.com/office/drawing/2014/main" val="507383196"/>
                    </a:ext>
                  </a:extLst>
                </a:gridCol>
                <a:gridCol w="937623">
                  <a:extLst>
                    <a:ext uri="{9D8B030D-6E8A-4147-A177-3AD203B41FA5}">
                      <a16:colId xmlns:a16="http://schemas.microsoft.com/office/drawing/2014/main" val="4066007457"/>
                    </a:ext>
                  </a:extLst>
                </a:gridCol>
                <a:gridCol w="937623">
                  <a:extLst>
                    <a:ext uri="{9D8B030D-6E8A-4147-A177-3AD203B41FA5}">
                      <a16:colId xmlns:a16="http://schemas.microsoft.com/office/drawing/2014/main" val="129192389"/>
                    </a:ext>
                  </a:extLst>
                </a:gridCol>
                <a:gridCol w="937623">
                  <a:extLst>
                    <a:ext uri="{9D8B030D-6E8A-4147-A177-3AD203B41FA5}">
                      <a16:colId xmlns:a16="http://schemas.microsoft.com/office/drawing/2014/main" val="1902125808"/>
                    </a:ext>
                  </a:extLst>
                </a:gridCol>
              </a:tblGrid>
              <a:tr h="702671">
                <a:tc>
                  <a:txBody>
                    <a:bodyPr/>
                    <a:lstStyle/>
                    <a:p>
                      <a:pPr algn="ctr"/>
                      <a:r>
                        <a:rPr lang="en-GB" sz="2000" b="1" dirty="0">
                          <a:solidFill>
                            <a:schemeClr val="tx1"/>
                          </a:solidFill>
                          <a:latin typeface="Century Gothic" panose="020B0502020202020204" pitchFamily="34" charset="0"/>
                        </a:rPr>
                        <a:t>Wow!</a:t>
                      </a:r>
                    </a:p>
                  </a:txBody>
                  <a:tcPr anchor="ctr">
                    <a:lnL w="28575" cap="flat" cmpd="sng" algn="ctr">
                      <a:solidFill>
                        <a:srgbClr val="7030A0"/>
                      </a:solidFill>
                      <a:prstDash val="solid"/>
                      <a:round/>
                      <a:headEnd type="none" w="med" len="med"/>
                      <a:tailEnd type="none" w="med" len="med"/>
                    </a:lnL>
                    <a:lnR w="28575" cap="flat" cmpd="sng" algn="ctr">
                      <a:solidFill>
                        <a:srgbClr val="7030A0"/>
                      </a:solidFill>
                      <a:prstDash val="solid"/>
                      <a:round/>
                      <a:headEnd type="none" w="med" len="med"/>
                      <a:tailEnd type="none" w="med" len="med"/>
                    </a:lnR>
                    <a:lnT w="28575" cap="flat" cmpd="sng" algn="ctr">
                      <a:solidFill>
                        <a:srgbClr val="7030A0"/>
                      </a:solidFill>
                      <a:prstDash val="solid"/>
                      <a:round/>
                      <a:headEnd type="none" w="med" len="med"/>
                      <a:tailEnd type="none" w="med" len="med"/>
                    </a:lnT>
                    <a:lnB w="28575" cap="flat" cmpd="sng" algn="ctr">
                      <a:solidFill>
                        <a:srgbClr val="7030A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000" b="1" dirty="0">
                        <a:solidFill>
                          <a:schemeClr val="tx1"/>
                        </a:solidFill>
                        <a:latin typeface="Century Gothic" panose="020B0502020202020204" pitchFamily="34" charset="0"/>
                      </a:endParaRPr>
                    </a:p>
                  </a:txBody>
                  <a:tcPr anchor="ctr">
                    <a:lnL w="28575" cap="flat" cmpd="sng" algn="ctr">
                      <a:solidFill>
                        <a:srgbClr val="7030A0"/>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1" dirty="0">
                        <a:solidFill>
                          <a:schemeClr val="tx1"/>
                        </a:solidFill>
                        <a:latin typeface="Century Gothic" panose="020B0502020202020204" pitchFamily="34" charset="0"/>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rgbClr val="7030A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1" dirty="0">
                        <a:solidFill>
                          <a:schemeClr val="tx1"/>
                        </a:solidFill>
                        <a:latin typeface="Century Gothic" panose="020B0502020202020204" pitchFamily="34" charset="0"/>
                      </a:endParaRPr>
                    </a:p>
                  </a:txBody>
                  <a:tcPr anchor="ctr">
                    <a:lnL w="28575" cap="flat" cmpd="sng" algn="ctr">
                      <a:noFill/>
                      <a:prstDash val="solid"/>
                      <a:round/>
                      <a:headEnd type="none" w="med" len="med"/>
                      <a:tailEnd type="none" w="med" len="med"/>
                    </a:lnL>
                    <a:lnR w="28575" cap="flat" cmpd="sng" algn="ctr">
                      <a:solidFill>
                        <a:srgbClr val="7030A0"/>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b="1" dirty="0">
                          <a:solidFill>
                            <a:schemeClr val="tx1"/>
                          </a:solidFill>
                          <a:latin typeface="Century Gothic" panose="020B0502020202020204" pitchFamily="34" charset="0"/>
                        </a:rPr>
                        <a:t>Oops!</a:t>
                      </a:r>
                    </a:p>
                  </a:txBody>
                  <a:tcPr anchor="ctr">
                    <a:lnL w="28575" cap="flat" cmpd="sng" algn="ctr">
                      <a:solidFill>
                        <a:srgbClr val="7030A0"/>
                      </a:solidFill>
                      <a:prstDash val="solid"/>
                      <a:round/>
                      <a:headEnd type="none" w="med" len="med"/>
                      <a:tailEnd type="none" w="med" len="med"/>
                    </a:lnL>
                    <a:lnR w="28575" cap="flat" cmpd="sng" algn="ctr">
                      <a:solidFill>
                        <a:srgbClr val="7030A0"/>
                      </a:solidFill>
                      <a:prstDash val="solid"/>
                      <a:round/>
                      <a:headEnd type="none" w="med" len="med"/>
                      <a:tailEnd type="none" w="med" len="med"/>
                    </a:lnR>
                    <a:lnT w="28575" cap="flat" cmpd="sng" algn="ctr">
                      <a:solidFill>
                        <a:srgbClr val="7030A0"/>
                      </a:solidFill>
                      <a:prstDash val="solid"/>
                      <a:round/>
                      <a:headEnd type="none" w="med" len="med"/>
                      <a:tailEnd type="none" w="med" len="med"/>
                    </a:lnT>
                    <a:lnB w="28575" cap="flat" cmpd="sng" algn="ctr">
                      <a:solidFill>
                        <a:srgbClr val="7030A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000" b="1" dirty="0">
                        <a:solidFill>
                          <a:schemeClr val="tx1"/>
                        </a:solidFill>
                        <a:latin typeface="Century Gothic" panose="020B0502020202020204" pitchFamily="34" charset="0"/>
                      </a:endParaRPr>
                    </a:p>
                  </a:txBody>
                  <a:tcPr anchor="ctr">
                    <a:lnL w="28575" cap="flat" cmpd="sng" algn="ctr">
                      <a:solidFill>
                        <a:srgbClr val="7030A0"/>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1" dirty="0">
                        <a:solidFill>
                          <a:schemeClr val="tx1"/>
                        </a:solidFill>
                        <a:latin typeface="Century Gothic" panose="020B0502020202020204" pitchFamily="34" charset="0"/>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rgbClr val="7030A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29633218"/>
                  </a:ext>
                </a:extLst>
              </a:tr>
              <a:tr h="702671">
                <a:tc>
                  <a:txBody>
                    <a:bodyPr/>
                    <a:lstStyle/>
                    <a:p>
                      <a:pPr algn="ctr"/>
                      <a:endParaRPr lang="en-GB" sz="2000" b="1" dirty="0">
                        <a:solidFill>
                          <a:srgbClr val="FF0000"/>
                        </a:solidFill>
                        <a:latin typeface="Century Gothic" panose="020B0502020202020204" pitchFamily="34" charset="0"/>
                      </a:endParaRP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rgbClr val="7030A0"/>
                      </a:solidFill>
                      <a:prstDash val="solid"/>
                      <a:round/>
                      <a:headEnd type="none" w="med" len="med"/>
                      <a:tailEnd type="none" w="med" len="med"/>
                    </a:lnT>
                    <a:lnB w="28575" cap="flat" cmpd="sng" algn="ctr">
                      <a:solidFill>
                        <a:srgbClr val="7030A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1" dirty="0">
                        <a:solidFill>
                          <a:schemeClr val="tx1"/>
                        </a:solidFill>
                        <a:latin typeface="Century Gothic" panose="020B0502020202020204" pitchFamily="34" charset="0"/>
                      </a:endParaRPr>
                    </a:p>
                  </a:txBody>
                  <a:tcPr anchor="ctr">
                    <a:lnL w="28575" cap="flat" cmpd="sng" algn="ctr">
                      <a:noFill/>
                      <a:prstDash val="solid"/>
                      <a:round/>
                      <a:headEnd type="none" w="med" len="med"/>
                      <a:tailEnd type="none" w="med" len="med"/>
                    </a:lnL>
                    <a:lnR w="28575" cap="flat" cmpd="sng" algn="ctr">
                      <a:solidFill>
                        <a:srgbClr val="7030A0"/>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b="1" dirty="0">
                          <a:solidFill>
                            <a:schemeClr val="tx1"/>
                          </a:solidFill>
                          <a:latin typeface="Century Gothic" panose="020B0502020202020204" pitchFamily="34" charset="0"/>
                        </a:rPr>
                        <a:t>Run!</a:t>
                      </a:r>
                    </a:p>
                  </a:txBody>
                  <a:tcPr anchor="ctr">
                    <a:lnL w="28575" cap="flat" cmpd="sng" algn="ctr">
                      <a:solidFill>
                        <a:srgbClr val="7030A0"/>
                      </a:solidFill>
                      <a:prstDash val="solid"/>
                      <a:round/>
                      <a:headEnd type="none" w="med" len="med"/>
                      <a:tailEnd type="none" w="med" len="med"/>
                    </a:lnL>
                    <a:lnR w="28575" cap="flat" cmpd="sng" algn="ctr">
                      <a:solidFill>
                        <a:srgbClr val="7030A0"/>
                      </a:solidFill>
                      <a:prstDash val="solid"/>
                      <a:round/>
                      <a:headEnd type="none" w="med" len="med"/>
                      <a:tailEnd type="none" w="med" len="med"/>
                    </a:lnR>
                    <a:lnT w="28575" cap="flat" cmpd="sng" algn="ctr">
                      <a:solidFill>
                        <a:srgbClr val="7030A0"/>
                      </a:solidFill>
                      <a:prstDash val="solid"/>
                      <a:round/>
                      <a:headEnd type="none" w="med" len="med"/>
                      <a:tailEnd type="none" w="med" len="med"/>
                    </a:lnT>
                    <a:lnB w="28575" cap="flat" cmpd="sng" algn="ctr">
                      <a:solidFill>
                        <a:srgbClr val="7030A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000" b="1" dirty="0">
                        <a:solidFill>
                          <a:schemeClr val="tx1"/>
                        </a:solidFill>
                        <a:latin typeface="Century Gothic" panose="020B0502020202020204" pitchFamily="34" charset="0"/>
                      </a:endParaRPr>
                    </a:p>
                  </a:txBody>
                  <a:tcPr anchor="ctr">
                    <a:lnL w="28575" cap="flat" cmpd="sng" algn="ctr">
                      <a:solidFill>
                        <a:srgbClr val="7030A0"/>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1" dirty="0">
                        <a:solidFill>
                          <a:schemeClr val="tx1"/>
                        </a:solidFill>
                        <a:latin typeface="Century Gothic" panose="020B0502020202020204" pitchFamily="34" charset="0"/>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rgbClr val="7030A0"/>
                      </a:solidFill>
                      <a:prstDash val="solid"/>
                      <a:round/>
                      <a:headEnd type="none" w="med" len="med"/>
                      <a:tailEnd type="none" w="med" len="med"/>
                    </a:lnT>
                    <a:lnB w="28575" cap="flat" cmpd="sng" algn="ctr">
                      <a:solidFill>
                        <a:srgbClr val="7030A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1" dirty="0">
                        <a:solidFill>
                          <a:schemeClr val="tx1"/>
                        </a:solidFill>
                        <a:latin typeface="Century Gothic" panose="020B0502020202020204" pitchFamily="34" charset="0"/>
                      </a:endParaRPr>
                    </a:p>
                  </a:txBody>
                  <a:tcPr anchor="ctr">
                    <a:lnL w="28575" cap="flat" cmpd="sng" algn="ctr">
                      <a:noFill/>
                      <a:prstDash val="solid"/>
                      <a:round/>
                      <a:headEnd type="none" w="med" len="med"/>
                      <a:tailEnd type="none" w="med" len="med"/>
                    </a:lnL>
                    <a:lnR w="28575" cap="flat" cmpd="sng" algn="ctr">
                      <a:solidFill>
                        <a:srgbClr val="7030A0"/>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b="1" dirty="0">
                          <a:solidFill>
                            <a:schemeClr val="tx1"/>
                          </a:solidFill>
                          <a:latin typeface="Century Gothic" panose="020B0502020202020204" pitchFamily="34" charset="0"/>
                        </a:rPr>
                        <a:t>Ouch!</a:t>
                      </a:r>
                    </a:p>
                  </a:txBody>
                  <a:tcPr anchor="ctr">
                    <a:lnL w="28575" cap="flat" cmpd="sng" algn="ctr">
                      <a:solidFill>
                        <a:srgbClr val="7030A0"/>
                      </a:solidFill>
                      <a:prstDash val="solid"/>
                      <a:round/>
                      <a:headEnd type="none" w="med" len="med"/>
                      <a:tailEnd type="none" w="med" len="med"/>
                    </a:lnL>
                    <a:lnR w="28575" cap="flat" cmpd="sng" algn="ctr">
                      <a:solidFill>
                        <a:srgbClr val="7030A0"/>
                      </a:solidFill>
                      <a:prstDash val="solid"/>
                      <a:round/>
                      <a:headEnd type="none" w="med" len="med"/>
                      <a:tailEnd type="none" w="med" len="med"/>
                    </a:lnR>
                    <a:lnT w="28575" cap="flat" cmpd="sng" algn="ctr">
                      <a:solidFill>
                        <a:srgbClr val="7030A0"/>
                      </a:solidFill>
                      <a:prstDash val="solid"/>
                      <a:round/>
                      <a:headEnd type="none" w="med" len="med"/>
                      <a:tailEnd type="none" w="med" len="med"/>
                    </a:lnT>
                    <a:lnB w="28575" cap="flat" cmpd="sng" algn="ctr">
                      <a:solidFill>
                        <a:srgbClr val="7030A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500481010"/>
                  </a:ext>
                </a:extLst>
              </a:tr>
              <a:tr h="665119">
                <a:tc>
                  <a:txBody>
                    <a:bodyPr/>
                    <a:lstStyle/>
                    <a:p>
                      <a:pPr algn="ctr"/>
                      <a:r>
                        <a:rPr lang="en-GB" sz="2000" b="1" dirty="0">
                          <a:solidFill>
                            <a:schemeClr val="tx1"/>
                          </a:solidFill>
                          <a:latin typeface="Century Gothic" panose="020B0502020202020204" pitchFamily="34" charset="0"/>
                        </a:rPr>
                        <a:t>Help!</a:t>
                      </a:r>
                    </a:p>
                  </a:txBody>
                  <a:tcPr anchor="ctr">
                    <a:lnL w="28575" cap="flat" cmpd="sng" algn="ctr">
                      <a:solidFill>
                        <a:srgbClr val="7030A0"/>
                      </a:solidFill>
                      <a:prstDash val="solid"/>
                      <a:round/>
                      <a:headEnd type="none" w="med" len="med"/>
                      <a:tailEnd type="none" w="med" len="med"/>
                    </a:lnL>
                    <a:lnR w="28575" cap="flat" cmpd="sng" algn="ctr">
                      <a:solidFill>
                        <a:srgbClr val="7030A0"/>
                      </a:solidFill>
                      <a:prstDash val="solid"/>
                      <a:round/>
                      <a:headEnd type="none" w="med" len="med"/>
                      <a:tailEnd type="none" w="med" len="med"/>
                    </a:lnR>
                    <a:lnT w="28575" cap="flat" cmpd="sng" algn="ctr">
                      <a:solidFill>
                        <a:srgbClr val="7030A0"/>
                      </a:solidFill>
                      <a:prstDash val="solid"/>
                      <a:round/>
                      <a:headEnd type="none" w="med" len="med"/>
                      <a:tailEnd type="none" w="med" len="med"/>
                    </a:lnT>
                    <a:lnB w="28575" cap="flat" cmpd="sng" algn="ctr">
                      <a:solidFill>
                        <a:srgbClr val="7030A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000" b="1" dirty="0">
                        <a:solidFill>
                          <a:schemeClr val="tx1"/>
                        </a:solidFill>
                        <a:latin typeface="Century Gothic" panose="020B0502020202020204" pitchFamily="34" charset="0"/>
                      </a:endParaRPr>
                    </a:p>
                  </a:txBody>
                  <a:tcPr anchor="ctr">
                    <a:lnL w="28575" cap="flat" cmpd="sng" algn="ctr">
                      <a:solidFill>
                        <a:srgbClr val="7030A0"/>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1" dirty="0">
                        <a:solidFill>
                          <a:schemeClr val="tx1"/>
                        </a:solidFill>
                        <a:latin typeface="Century Gothic" panose="020B0502020202020204" pitchFamily="34" charset="0"/>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rgbClr val="7030A0"/>
                      </a:solidFill>
                      <a:prstDash val="solid"/>
                      <a:round/>
                      <a:headEnd type="none" w="med" len="med"/>
                      <a:tailEnd type="none" w="med" len="med"/>
                    </a:lnT>
                    <a:lnB w="28575" cap="flat" cmpd="sng" algn="ctr">
                      <a:solidFill>
                        <a:srgbClr val="7030A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1" dirty="0">
                        <a:solidFill>
                          <a:schemeClr val="tx1"/>
                        </a:solidFill>
                        <a:latin typeface="Century Gothic" panose="020B0502020202020204" pitchFamily="34" charset="0"/>
                      </a:endParaRPr>
                    </a:p>
                  </a:txBody>
                  <a:tcPr anchor="ctr">
                    <a:lnL w="28575" cap="flat" cmpd="sng" algn="ctr">
                      <a:noFill/>
                      <a:prstDash val="solid"/>
                      <a:round/>
                      <a:headEnd type="none" w="med" len="med"/>
                      <a:tailEnd type="none" w="med" len="med"/>
                    </a:lnL>
                    <a:lnR w="28575" cap="flat" cmpd="sng" algn="ctr">
                      <a:solidFill>
                        <a:srgbClr val="7030A0"/>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b="1" dirty="0">
                          <a:solidFill>
                            <a:schemeClr val="tx1"/>
                          </a:solidFill>
                          <a:latin typeface="Century Gothic" panose="020B0502020202020204" pitchFamily="34" charset="0"/>
                        </a:rPr>
                        <a:t>Look!</a:t>
                      </a:r>
                    </a:p>
                  </a:txBody>
                  <a:tcPr anchor="ctr">
                    <a:lnL w="28575" cap="flat" cmpd="sng" algn="ctr">
                      <a:solidFill>
                        <a:srgbClr val="7030A0"/>
                      </a:solidFill>
                      <a:prstDash val="solid"/>
                      <a:round/>
                      <a:headEnd type="none" w="med" len="med"/>
                      <a:tailEnd type="none" w="med" len="med"/>
                    </a:lnL>
                    <a:lnR w="28575" cap="flat" cmpd="sng" algn="ctr">
                      <a:solidFill>
                        <a:srgbClr val="7030A0"/>
                      </a:solidFill>
                      <a:prstDash val="solid"/>
                      <a:round/>
                      <a:headEnd type="none" w="med" len="med"/>
                      <a:tailEnd type="none" w="med" len="med"/>
                    </a:lnR>
                    <a:lnT w="28575" cap="flat" cmpd="sng" algn="ctr">
                      <a:solidFill>
                        <a:srgbClr val="7030A0"/>
                      </a:solidFill>
                      <a:prstDash val="solid"/>
                      <a:round/>
                      <a:headEnd type="none" w="med" len="med"/>
                      <a:tailEnd type="none" w="med" len="med"/>
                    </a:lnT>
                    <a:lnB w="28575" cap="flat" cmpd="sng" algn="ctr">
                      <a:solidFill>
                        <a:srgbClr val="7030A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000" b="1" dirty="0">
                        <a:solidFill>
                          <a:schemeClr val="tx1"/>
                        </a:solidFill>
                        <a:latin typeface="Century Gothic" panose="020B0502020202020204" pitchFamily="34" charset="0"/>
                      </a:endParaRPr>
                    </a:p>
                  </a:txBody>
                  <a:tcPr anchor="ctr">
                    <a:lnL w="28575" cap="flat" cmpd="sng" algn="ctr">
                      <a:solidFill>
                        <a:srgbClr val="7030A0"/>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1" dirty="0">
                        <a:solidFill>
                          <a:schemeClr val="tx1"/>
                        </a:solidFill>
                        <a:latin typeface="Century Gothic" panose="020B0502020202020204" pitchFamily="34" charset="0"/>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rgbClr val="7030A0"/>
                      </a:solidFill>
                      <a:prstDash val="solid"/>
                      <a:round/>
                      <a:headEnd type="none" w="med" len="med"/>
                      <a:tailEnd type="none" w="med" len="med"/>
                    </a:lnT>
                    <a:lnB w="28575" cap="flat" cmpd="sng" algn="ctr">
                      <a:solidFill>
                        <a:srgbClr val="7030A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31306582"/>
                  </a:ext>
                </a:extLst>
              </a:tr>
              <a:tr h="665119">
                <a:tc>
                  <a:txBody>
                    <a:bodyPr/>
                    <a:lstStyle/>
                    <a:p>
                      <a:pPr algn="ctr"/>
                      <a:endParaRPr lang="en-GB" sz="2000" b="1" dirty="0">
                        <a:solidFill>
                          <a:schemeClr val="tx1"/>
                        </a:solidFill>
                        <a:latin typeface="Century Gothic" panose="020B0502020202020204" pitchFamily="34" charset="0"/>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rgbClr val="7030A0"/>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1" dirty="0">
                        <a:solidFill>
                          <a:schemeClr val="tx1"/>
                        </a:solidFill>
                        <a:latin typeface="Century Gothic" panose="020B0502020202020204" pitchFamily="34" charset="0"/>
                      </a:endParaRPr>
                    </a:p>
                  </a:txBody>
                  <a:tcPr anchor="ctr">
                    <a:lnL w="28575" cap="flat" cmpd="sng" algn="ctr">
                      <a:noFill/>
                      <a:prstDash val="solid"/>
                      <a:round/>
                      <a:headEnd type="none" w="med" len="med"/>
                      <a:tailEnd type="none" w="med" len="med"/>
                    </a:lnL>
                    <a:lnR w="28575" cap="flat" cmpd="sng" algn="ctr">
                      <a:solidFill>
                        <a:srgbClr val="7030A0"/>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b="1" dirty="0">
                          <a:solidFill>
                            <a:schemeClr val="tx1"/>
                          </a:solidFill>
                          <a:latin typeface="Century Gothic" panose="020B0502020202020204" pitchFamily="34" charset="0"/>
                        </a:rPr>
                        <a:t>Snap!</a:t>
                      </a:r>
                    </a:p>
                  </a:txBody>
                  <a:tcPr anchor="ctr">
                    <a:lnL w="28575" cap="flat" cmpd="sng" algn="ctr">
                      <a:solidFill>
                        <a:srgbClr val="7030A0"/>
                      </a:solidFill>
                      <a:prstDash val="solid"/>
                      <a:round/>
                      <a:headEnd type="none" w="med" len="med"/>
                      <a:tailEnd type="none" w="med" len="med"/>
                    </a:lnL>
                    <a:lnR w="28575" cap="flat" cmpd="sng" algn="ctr">
                      <a:solidFill>
                        <a:srgbClr val="7030A0"/>
                      </a:solidFill>
                      <a:prstDash val="solid"/>
                      <a:round/>
                      <a:headEnd type="none" w="med" len="med"/>
                      <a:tailEnd type="none" w="med" len="med"/>
                    </a:lnR>
                    <a:lnT w="28575" cap="flat" cmpd="sng" algn="ctr">
                      <a:solidFill>
                        <a:srgbClr val="7030A0"/>
                      </a:solidFill>
                      <a:prstDash val="solid"/>
                      <a:round/>
                      <a:headEnd type="none" w="med" len="med"/>
                      <a:tailEnd type="none" w="med" len="med"/>
                    </a:lnT>
                    <a:lnB w="28575" cap="flat" cmpd="sng" algn="ctr">
                      <a:solidFill>
                        <a:srgbClr val="7030A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000" b="1" dirty="0">
                        <a:solidFill>
                          <a:schemeClr val="tx1"/>
                        </a:solidFill>
                        <a:latin typeface="Century Gothic" panose="020B0502020202020204" pitchFamily="34" charset="0"/>
                      </a:endParaRPr>
                    </a:p>
                  </a:txBody>
                  <a:tcPr anchor="ctr">
                    <a:lnL w="28575" cap="flat" cmpd="sng" algn="ctr">
                      <a:solidFill>
                        <a:srgbClr val="7030A0"/>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1" dirty="0">
                        <a:solidFill>
                          <a:schemeClr val="tx1"/>
                        </a:solidFill>
                        <a:latin typeface="Century Gothic" panose="020B0502020202020204" pitchFamily="34" charset="0"/>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rgbClr val="7030A0"/>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1" dirty="0">
                        <a:solidFill>
                          <a:schemeClr val="tx1"/>
                        </a:solidFill>
                        <a:latin typeface="Century Gothic" panose="020B0502020202020204" pitchFamily="34" charset="0"/>
                      </a:endParaRPr>
                    </a:p>
                  </a:txBody>
                  <a:tcPr anchor="ctr">
                    <a:lnL w="28575" cap="flat" cmpd="sng" algn="ctr">
                      <a:noFill/>
                      <a:prstDash val="solid"/>
                      <a:round/>
                      <a:headEnd type="none" w="med" len="med"/>
                      <a:tailEnd type="none" w="med" len="med"/>
                    </a:lnL>
                    <a:lnR w="28575" cap="flat" cmpd="sng" algn="ctr">
                      <a:solidFill>
                        <a:srgbClr val="7030A0"/>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b="1" dirty="0">
                          <a:solidFill>
                            <a:schemeClr val="tx1"/>
                          </a:solidFill>
                          <a:latin typeface="Century Gothic" panose="020B0502020202020204" pitchFamily="34" charset="0"/>
                        </a:rPr>
                        <a:t>Yum!</a:t>
                      </a:r>
                    </a:p>
                  </a:txBody>
                  <a:tcPr anchor="ctr">
                    <a:lnL w="28575" cap="flat" cmpd="sng" algn="ctr">
                      <a:solidFill>
                        <a:srgbClr val="7030A0"/>
                      </a:solidFill>
                      <a:prstDash val="solid"/>
                      <a:round/>
                      <a:headEnd type="none" w="med" len="med"/>
                      <a:tailEnd type="none" w="med" len="med"/>
                    </a:lnL>
                    <a:lnR w="28575" cap="flat" cmpd="sng" algn="ctr">
                      <a:solidFill>
                        <a:srgbClr val="7030A0"/>
                      </a:solidFill>
                      <a:prstDash val="solid"/>
                      <a:round/>
                      <a:headEnd type="none" w="med" len="med"/>
                      <a:tailEnd type="none" w="med" len="med"/>
                    </a:lnR>
                    <a:lnT w="28575" cap="flat" cmpd="sng" algn="ctr">
                      <a:solidFill>
                        <a:srgbClr val="7030A0"/>
                      </a:solidFill>
                      <a:prstDash val="solid"/>
                      <a:round/>
                      <a:headEnd type="none" w="med" len="med"/>
                      <a:tailEnd type="none" w="med" len="med"/>
                    </a:lnT>
                    <a:lnB w="28575" cap="flat" cmpd="sng" algn="ctr">
                      <a:solidFill>
                        <a:srgbClr val="7030A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928838689"/>
                  </a:ext>
                </a:extLst>
              </a:tr>
            </a:tbl>
          </a:graphicData>
        </a:graphic>
      </p:graphicFrame>
      <p:pic>
        <p:nvPicPr>
          <p:cNvPr id="7" name="Picture 6" descr="A close up of a sign&#10;&#10;Description generated with high confidence">
            <a:extLst>
              <a:ext uri="{FF2B5EF4-FFF2-40B4-BE49-F238E27FC236}">
                <a16:creationId xmlns:a16="http://schemas.microsoft.com/office/drawing/2014/main" id="{3DD42D74-49B6-44D7-A74D-F185AA0087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9" name="TextBox 8">
            <a:extLst>
              <a:ext uri="{FF2B5EF4-FFF2-40B4-BE49-F238E27FC236}">
                <a16:creationId xmlns:a16="http://schemas.microsoft.com/office/drawing/2014/main" id="{69F5A1B5-8153-4118-8848-6C23E9FE3468}"/>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spTree>
    <p:extLst>
      <p:ext uri="{BB962C8B-B14F-4D97-AF65-F5344CB8AC3E}">
        <p14:creationId xmlns:p14="http://schemas.microsoft.com/office/powerpoint/2010/main" val="10350527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Introduction</a:t>
            </a:r>
          </a:p>
          <a:p>
            <a:pPr algn="ctr"/>
            <a:endParaRPr lang="en-GB" sz="2000" b="1"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Read these words. When might you use them?</a:t>
            </a:r>
          </a:p>
          <a:p>
            <a:endParaRPr lang="en-GB" sz="2000" b="1" dirty="0">
              <a:solidFill>
                <a:schemeClr val="tx1"/>
              </a:solidFill>
              <a:latin typeface="Century Gothic" panose="020B0502020202020204" pitchFamily="34" charset="0"/>
            </a:endParaRPr>
          </a:p>
          <a:p>
            <a:endParaRPr lang="en-GB" sz="2000" b="1" dirty="0">
              <a:latin typeface="Century Gothic" panose="020B0502020202020204" pitchFamily="34" charset="0"/>
            </a:endParaRPr>
          </a:p>
          <a:p>
            <a:endParaRPr lang="en-GB" sz="2000" b="1" dirty="0">
              <a:latin typeface="Century Gothic" panose="020B0502020202020204" pitchFamily="34" charset="0"/>
            </a:endParaRPr>
          </a:p>
          <a:p>
            <a:endParaRPr lang="en-GB" sz="2000" b="1" dirty="0">
              <a:latin typeface="Century Gothic" panose="020B0502020202020204" pitchFamily="34" charset="0"/>
            </a:endParaRPr>
          </a:p>
          <a:p>
            <a:endParaRPr lang="en-GB" sz="2000" b="1" dirty="0">
              <a:latin typeface="Century Gothic" panose="020B0502020202020204" pitchFamily="34" charset="0"/>
            </a:endParaRPr>
          </a:p>
          <a:p>
            <a:endParaRPr lang="en-GB" sz="2000" b="1" dirty="0">
              <a:latin typeface="Century Gothic" panose="020B0502020202020204" pitchFamily="34" charset="0"/>
            </a:endParaRPr>
          </a:p>
          <a:p>
            <a:endParaRPr lang="en-GB" sz="2000" b="1" dirty="0">
              <a:latin typeface="Century Gothic" panose="020B0502020202020204" pitchFamily="34" charset="0"/>
            </a:endParaRPr>
          </a:p>
          <a:p>
            <a:endParaRPr lang="en-GB" sz="2000" b="1" dirty="0">
              <a:latin typeface="Century Gothic" panose="020B0502020202020204" pitchFamily="34" charset="0"/>
            </a:endParaRPr>
          </a:p>
          <a:p>
            <a:endParaRPr lang="en-GB" sz="2000" b="1" dirty="0">
              <a:latin typeface="Century Gothic" panose="020B0502020202020204" pitchFamily="34" charset="0"/>
            </a:endParaRPr>
          </a:p>
          <a:p>
            <a:endParaRPr lang="en-GB" sz="2000" b="1" dirty="0">
              <a:latin typeface="Century Gothic" panose="020B0502020202020204" pitchFamily="34" charset="0"/>
            </a:endParaRPr>
          </a:p>
          <a:p>
            <a:endParaRPr lang="en-GB" sz="2000" b="1" dirty="0">
              <a:latin typeface="Century Gothic" panose="020B0502020202020204" pitchFamily="34" charset="0"/>
            </a:endParaRPr>
          </a:p>
          <a:p>
            <a:endParaRPr lang="en-GB" sz="2000" b="1" dirty="0">
              <a:latin typeface="Century Gothic" panose="020B0502020202020204" pitchFamily="34" charset="0"/>
            </a:endParaRPr>
          </a:p>
          <a:p>
            <a:endParaRPr lang="en-GB" sz="2000" b="1" dirty="0">
              <a:latin typeface="Century Gothic" panose="020B0502020202020204" pitchFamily="34" charset="0"/>
            </a:endParaRPr>
          </a:p>
          <a:p>
            <a:r>
              <a:rPr lang="en-GB" sz="2000" b="1" dirty="0">
                <a:solidFill>
                  <a:schemeClr val="tx1"/>
                </a:solidFill>
                <a:latin typeface="Century Gothic" panose="020B0502020202020204" pitchFamily="34" charset="0"/>
              </a:rPr>
              <a:t>What is the same about all of them?</a:t>
            </a:r>
          </a:p>
          <a:p>
            <a:r>
              <a:rPr lang="en-GB" sz="2000" b="1" dirty="0">
                <a:solidFill>
                  <a:srgbClr val="FF0000"/>
                </a:solidFill>
                <a:latin typeface="Century Gothic" panose="020B0502020202020204" pitchFamily="34" charset="0"/>
              </a:rPr>
              <a:t>They all have a capital letter and an exclamation mark. They are all one word. They can all be said in surprise, fear, joy or excitement. </a:t>
            </a:r>
            <a:endParaRPr lang="en-GB" sz="2000" dirty="0">
              <a:solidFill>
                <a:srgbClr val="FF0000"/>
              </a:solidFill>
              <a:latin typeface="SassoonCRInfantMedium" panose="02000603020000020003" pitchFamily="2" charset="0"/>
            </a:endParaRPr>
          </a:p>
        </p:txBody>
      </p:sp>
      <p:sp>
        <p:nvSpPr>
          <p:cNvPr id="3" name="TextBox 2">
            <a:extLst>
              <a:ext uri="{FF2B5EF4-FFF2-40B4-BE49-F238E27FC236}">
                <a16:creationId xmlns:a16="http://schemas.microsoft.com/office/drawing/2014/main" id="{B22637D4-BD1D-4631-86A9-99EA0003675C}"/>
              </a:ext>
            </a:extLst>
          </p:cNvPr>
          <p:cNvSpPr txBox="1"/>
          <p:nvPr/>
        </p:nvSpPr>
        <p:spPr>
          <a:xfrm>
            <a:off x="546100" y="2311400"/>
            <a:ext cx="2628900" cy="338554"/>
          </a:xfrm>
          <a:prstGeom prst="rect">
            <a:avLst/>
          </a:prstGeom>
          <a:noFill/>
        </p:spPr>
        <p:txBody>
          <a:bodyPr wrap="square" rtlCol="0">
            <a:spAutoFit/>
          </a:bodyPr>
          <a:lstStyle/>
          <a:p>
            <a:r>
              <a:rPr lang="en-GB" sz="1600" b="1" dirty="0">
                <a:solidFill>
                  <a:srgbClr val="FF0000"/>
                </a:solidFill>
                <a:latin typeface="Century Gothic" panose="020B0502020202020204" pitchFamily="34" charset="0"/>
              </a:rPr>
              <a:t>When you are amazed.</a:t>
            </a:r>
          </a:p>
        </p:txBody>
      </p:sp>
      <p:sp>
        <p:nvSpPr>
          <p:cNvPr id="9" name="TextBox 8">
            <a:extLst>
              <a:ext uri="{FF2B5EF4-FFF2-40B4-BE49-F238E27FC236}">
                <a16:creationId xmlns:a16="http://schemas.microsoft.com/office/drawing/2014/main" id="{EC01D923-A5C1-45AC-B140-2F433F79DB73}"/>
              </a:ext>
            </a:extLst>
          </p:cNvPr>
          <p:cNvSpPr txBox="1"/>
          <p:nvPr/>
        </p:nvSpPr>
        <p:spPr>
          <a:xfrm>
            <a:off x="2454704" y="2970530"/>
            <a:ext cx="2628900" cy="584775"/>
          </a:xfrm>
          <a:prstGeom prst="rect">
            <a:avLst/>
          </a:prstGeom>
          <a:noFill/>
        </p:spPr>
        <p:txBody>
          <a:bodyPr wrap="square" rtlCol="0">
            <a:spAutoFit/>
          </a:bodyPr>
          <a:lstStyle/>
          <a:p>
            <a:r>
              <a:rPr lang="en-GB" sz="1600" b="1" dirty="0">
                <a:solidFill>
                  <a:srgbClr val="FF0000"/>
                </a:solidFill>
                <a:latin typeface="Century Gothic" panose="020B0502020202020204" pitchFamily="34" charset="0"/>
              </a:rPr>
              <a:t>When you are in danger and need to get away.</a:t>
            </a:r>
          </a:p>
        </p:txBody>
      </p:sp>
      <p:sp>
        <p:nvSpPr>
          <p:cNvPr id="10" name="TextBox 9">
            <a:extLst>
              <a:ext uri="{FF2B5EF4-FFF2-40B4-BE49-F238E27FC236}">
                <a16:creationId xmlns:a16="http://schemas.microsoft.com/office/drawing/2014/main" id="{16568759-BF4D-4812-8EEA-469D0E2368F3}"/>
              </a:ext>
            </a:extLst>
          </p:cNvPr>
          <p:cNvSpPr txBox="1"/>
          <p:nvPr/>
        </p:nvSpPr>
        <p:spPr>
          <a:xfrm>
            <a:off x="4292600" y="2261070"/>
            <a:ext cx="2628900" cy="584775"/>
          </a:xfrm>
          <a:prstGeom prst="rect">
            <a:avLst/>
          </a:prstGeom>
          <a:noFill/>
        </p:spPr>
        <p:txBody>
          <a:bodyPr wrap="square" rtlCol="0">
            <a:spAutoFit/>
          </a:bodyPr>
          <a:lstStyle/>
          <a:p>
            <a:r>
              <a:rPr lang="en-GB" sz="1600" b="1" dirty="0">
                <a:solidFill>
                  <a:srgbClr val="FF0000"/>
                </a:solidFill>
                <a:latin typeface="Century Gothic" panose="020B0502020202020204" pitchFamily="34" charset="0"/>
              </a:rPr>
              <a:t>When you have made a mistake.</a:t>
            </a:r>
          </a:p>
        </p:txBody>
      </p:sp>
      <p:sp>
        <p:nvSpPr>
          <p:cNvPr id="11" name="TextBox 10">
            <a:extLst>
              <a:ext uri="{FF2B5EF4-FFF2-40B4-BE49-F238E27FC236}">
                <a16:creationId xmlns:a16="http://schemas.microsoft.com/office/drawing/2014/main" id="{99B0A90D-FBD8-4195-BAD2-F71DBE012798}"/>
              </a:ext>
            </a:extLst>
          </p:cNvPr>
          <p:cNvSpPr txBox="1"/>
          <p:nvPr/>
        </p:nvSpPr>
        <p:spPr>
          <a:xfrm>
            <a:off x="6413993" y="2962455"/>
            <a:ext cx="2158506" cy="338554"/>
          </a:xfrm>
          <a:prstGeom prst="rect">
            <a:avLst/>
          </a:prstGeom>
          <a:noFill/>
        </p:spPr>
        <p:txBody>
          <a:bodyPr wrap="square" rtlCol="0">
            <a:spAutoFit/>
          </a:bodyPr>
          <a:lstStyle/>
          <a:p>
            <a:r>
              <a:rPr lang="en-GB" sz="1600" b="1" dirty="0">
                <a:solidFill>
                  <a:srgbClr val="FF0000"/>
                </a:solidFill>
                <a:latin typeface="Century Gothic" panose="020B0502020202020204" pitchFamily="34" charset="0"/>
              </a:rPr>
              <a:t>When you are hurt.</a:t>
            </a:r>
          </a:p>
        </p:txBody>
      </p:sp>
      <p:sp>
        <p:nvSpPr>
          <p:cNvPr id="12" name="TextBox 11">
            <a:extLst>
              <a:ext uri="{FF2B5EF4-FFF2-40B4-BE49-F238E27FC236}">
                <a16:creationId xmlns:a16="http://schemas.microsoft.com/office/drawing/2014/main" id="{35720D89-C27A-492D-960C-F5EF1C2C9D0C}"/>
              </a:ext>
            </a:extLst>
          </p:cNvPr>
          <p:cNvSpPr txBox="1"/>
          <p:nvPr/>
        </p:nvSpPr>
        <p:spPr>
          <a:xfrm>
            <a:off x="665151" y="3687919"/>
            <a:ext cx="2628900" cy="584775"/>
          </a:xfrm>
          <a:prstGeom prst="rect">
            <a:avLst/>
          </a:prstGeom>
          <a:noFill/>
        </p:spPr>
        <p:txBody>
          <a:bodyPr wrap="square" rtlCol="0">
            <a:spAutoFit/>
          </a:bodyPr>
          <a:lstStyle/>
          <a:p>
            <a:r>
              <a:rPr lang="en-GB" sz="1600" b="1" dirty="0">
                <a:solidFill>
                  <a:srgbClr val="FF0000"/>
                </a:solidFill>
                <a:latin typeface="Century Gothic" panose="020B0502020202020204" pitchFamily="34" charset="0"/>
              </a:rPr>
              <a:t>When you need help quickly.</a:t>
            </a:r>
          </a:p>
        </p:txBody>
      </p:sp>
      <p:sp>
        <p:nvSpPr>
          <p:cNvPr id="13" name="TextBox 12">
            <a:extLst>
              <a:ext uri="{FF2B5EF4-FFF2-40B4-BE49-F238E27FC236}">
                <a16:creationId xmlns:a16="http://schemas.microsoft.com/office/drawing/2014/main" id="{EF4C88B9-E1B7-4E54-9C94-B65920284546}"/>
              </a:ext>
            </a:extLst>
          </p:cNvPr>
          <p:cNvSpPr txBox="1"/>
          <p:nvPr/>
        </p:nvSpPr>
        <p:spPr>
          <a:xfrm>
            <a:off x="2604769" y="4272694"/>
            <a:ext cx="2628900" cy="584775"/>
          </a:xfrm>
          <a:prstGeom prst="rect">
            <a:avLst/>
          </a:prstGeom>
          <a:noFill/>
        </p:spPr>
        <p:txBody>
          <a:bodyPr wrap="square" rtlCol="0">
            <a:spAutoFit/>
          </a:bodyPr>
          <a:lstStyle/>
          <a:p>
            <a:r>
              <a:rPr lang="en-GB" sz="1600" b="1" dirty="0">
                <a:solidFill>
                  <a:srgbClr val="FF0000"/>
                </a:solidFill>
                <a:latin typeface="Century Gothic" panose="020B0502020202020204" pitchFamily="34" charset="0"/>
              </a:rPr>
              <a:t>When you wear the same as someone else.</a:t>
            </a:r>
          </a:p>
        </p:txBody>
      </p:sp>
      <p:sp>
        <p:nvSpPr>
          <p:cNvPr id="14" name="TextBox 13">
            <a:extLst>
              <a:ext uri="{FF2B5EF4-FFF2-40B4-BE49-F238E27FC236}">
                <a16:creationId xmlns:a16="http://schemas.microsoft.com/office/drawing/2014/main" id="{E1078220-2ED5-4B36-B6F8-6D29CB3978B3}"/>
              </a:ext>
            </a:extLst>
          </p:cNvPr>
          <p:cNvSpPr txBox="1"/>
          <p:nvPr/>
        </p:nvSpPr>
        <p:spPr>
          <a:xfrm>
            <a:off x="4417839" y="3628860"/>
            <a:ext cx="2628900" cy="584775"/>
          </a:xfrm>
          <a:prstGeom prst="rect">
            <a:avLst/>
          </a:prstGeom>
          <a:noFill/>
        </p:spPr>
        <p:txBody>
          <a:bodyPr wrap="square" rtlCol="0">
            <a:spAutoFit/>
          </a:bodyPr>
          <a:lstStyle/>
          <a:p>
            <a:r>
              <a:rPr lang="en-GB" sz="1600" b="1" dirty="0">
                <a:solidFill>
                  <a:srgbClr val="FF0000"/>
                </a:solidFill>
                <a:latin typeface="Century Gothic" panose="020B0502020202020204" pitchFamily="34" charset="0"/>
              </a:rPr>
              <a:t>When you have seen something amazing.</a:t>
            </a:r>
          </a:p>
        </p:txBody>
      </p:sp>
      <p:sp>
        <p:nvSpPr>
          <p:cNvPr id="15" name="TextBox 14">
            <a:extLst>
              <a:ext uri="{FF2B5EF4-FFF2-40B4-BE49-F238E27FC236}">
                <a16:creationId xmlns:a16="http://schemas.microsoft.com/office/drawing/2014/main" id="{6730B677-0C19-4AA7-9101-3872E9752F31}"/>
              </a:ext>
            </a:extLst>
          </p:cNvPr>
          <p:cNvSpPr txBox="1"/>
          <p:nvPr/>
        </p:nvSpPr>
        <p:spPr>
          <a:xfrm>
            <a:off x="6219909" y="4348540"/>
            <a:ext cx="2628900" cy="338554"/>
          </a:xfrm>
          <a:prstGeom prst="rect">
            <a:avLst/>
          </a:prstGeom>
          <a:noFill/>
        </p:spPr>
        <p:txBody>
          <a:bodyPr wrap="square" rtlCol="0">
            <a:spAutoFit/>
          </a:bodyPr>
          <a:lstStyle/>
          <a:p>
            <a:r>
              <a:rPr lang="en-GB" sz="1600" b="1" dirty="0">
                <a:solidFill>
                  <a:srgbClr val="FF0000"/>
                </a:solidFill>
                <a:latin typeface="Century Gothic" panose="020B0502020202020204" pitchFamily="34" charset="0"/>
              </a:rPr>
              <a:t>When food is delicious.</a:t>
            </a:r>
          </a:p>
        </p:txBody>
      </p:sp>
      <p:pic>
        <p:nvPicPr>
          <p:cNvPr id="21" name="Picture 20" descr="A close up of a sign&#10;&#10;Description generated with high confidence">
            <a:extLst>
              <a:ext uri="{FF2B5EF4-FFF2-40B4-BE49-F238E27FC236}">
                <a16:creationId xmlns:a16="http://schemas.microsoft.com/office/drawing/2014/main" id="{46D20532-2126-47F7-88C8-BB85BBC0F74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22" name="TextBox 8">
            <a:extLst>
              <a:ext uri="{FF2B5EF4-FFF2-40B4-BE49-F238E27FC236}">
                <a16:creationId xmlns:a16="http://schemas.microsoft.com/office/drawing/2014/main" id="{52B0E5AC-E7F7-4881-B3E8-ADBB0D78D939}"/>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aphicFrame>
        <p:nvGraphicFramePr>
          <p:cNvPr id="23" name="Table 22">
            <a:extLst>
              <a:ext uri="{FF2B5EF4-FFF2-40B4-BE49-F238E27FC236}">
                <a16:creationId xmlns:a16="http://schemas.microsoft.com/office/drawing/2014/main" id="{7DECB9E7-7E04-47D8-8446-EA16644F0721}"/>
              </a:ext>
            </a:extLst>
          </p:cNvPr>
          <p:cNvGraphicFramePr>
            <a:graphicFrameLocks noGrp="1"/>
          </p:cNvGraphicFramePr>
          <p:nvPr>
            <p:extLst>
              <p:ext uri="{D42A27DB-BD31-4B8C-83A1-F6EECF244321}">
                <p14:modId xmlns:p14="http://schemas.microsoft.com/office/powerpoint/2010/main" val="2449782878"/>
              </p:ext>
            </p:extLst>
          </p:nvPr>
        </p:nvGraphicFramePr>
        <p:xfrm>
          <a:off x="1290319" y="1602740"/>
          <a:ext cx="6563361" cy="2735580"/>
        </p:xfrm>
        <a:graphic>
          <a:graphicData uri="http://schemas.openxmlformats.org/drawingml/2006/table">
            <a:tbl>
              <a:tblPr firstRow="1" bandRow="1">
                <a:tableStyleId>{5940675A-B579-460E-94D1-54222C63F5DA}</a:tableStyleId>
              </a:tblPr>
              <a:tblGrid>
                <a:gridCol w="937623">
                  <a:extLst>
                    <a:ext uri="{9D8B030D-6E8A-4147-A177-3AD203B41FA5}">
                      <a16:colId xmlns:a16="http://schemas.microsoft.com/office/drawing/2014/main" val="1446397948"/>
                    </a:ext>
                  </a:extLst>
                </a:gridCol>
                <a:gridCol w="937623">
                  <a:extLst>
                    <a:ext uri="{9D8B030D-6E8A-4147-A177-3AD203B41FA5}">
                      <a16:colId xmlns:a16="http://schemas.microsoft.com/office/drawing/2014/main" val="4021372641"/>
                    </a:ext>
                  </a:extLst>
                </a:gridCol>
                <a:gridCol w="937623">
                  <a:extLst>
                    <a:ext uri="{9D8B030D-6E8A-4147-A177-3AD203B41FA5}">
                      <a16:colId xmlns:a16="http://schemas.microsoft.com/office/drawing/2014/main" val="1298049273"/>
                    </a:ext>
                  </a:extLst>
                </a:gridCol>
                <a:gridCol w="937623">
                  <a:extLst>
                    <a:ext uri="{9D8B030D-6E8A-4147-A177-3AD203B41FA5}">
                      <a16:colId xmlns:a16="http://schemas.microsoft.com/office/drawing/2014/main" val="507383196"/>
                    </a:ext>
                  </a:extLst>
                </a:gridCol>
                <a:gridCol w="937623">
                  <a:extLst>
                    <a:ext uri="{9D8B030D-6E8A-4147-A177-3AD203B41FA5}">
                      <a16:colId xmlns:a16="http://schemas.microsoft.com/office/drawing/2014/main" val="4066007457"/>
                    </a:ext>
                  </a:extLst>
                </a:gridCol>
                <a:gridCol w="937623">
                  <a:extLst>
                    <a:ext uri="{9D8B030D-6E8A-4147-A177-3AD203B41FA5}">
                      <a16:colId xmlns:a16="http://schemas.microsoft.com/office/drawing/2014/main" val="129192389"/>
                    </a:ext>
                  </a:extLst>
                </a:gridCol>
                <a:gridCol w="937623">
                  <a:extLst>
                    <a:ext uri="{9D8B030D-6E8A-4147-A177-3AD203B41FA5}">
                      <a16:colId xmlns:a16="http://schemas.microsoft.com/office/drawing/2014/main" val="1902125808"/>
                    </a:ext>
                  </a:extLst>
                </a:gridCol>
              </a:tblGrid>
              <a:tr h="702671">
                <a:tc>
                  <a:txBody>
                    <a:bodyPr/>
                    <a:lstStyle/>
                    <a:p>
                      <a:pPr algn="ctr"/>
                      <a:r>
                        <a:rPr lang="en-GB" sz="2000" b="1" dirty="0">
                          <a:solidFill>
                            <a:schemeClr val="tx1"/>
                          </a:solidFill>
                          <a:latin typeface="Century Gothic" panose="020B0502020202020204" pitchFamily="34" charset="0"/>
                        </a:rPr>
                        <a:t>Wow!</a:t>
                      </a:r>
                    </a:p>
                  </a:txBody>
                  <a:tcPr anchor="ctr">
                    <a:lnL w="28575" cap="flat" cmpd="sng" algn="ctr">
                      <a:solidFill>
                        <a:srgbClr val="7030A0"/>
                      </a:solidFill>
                      <a:prstDash val="solid"/>
                      <a:round/>
                      <a:headEnd type="none" w="med" len="med"/>
                      <a:tailEnd type="none" w="med" len="med"/>
                    </a:lnL>
                    <a:lnR w="28575" cap="flat" cmpd="sng" algn="ctr">
                      <a:solidFill>
                        <a:srgbClr val="7030A0"/>
                      </a:solidFill>
                      <a:prstDash val="solid"/>
                      <a:round/>
                      <a:headEnd type="none" w="med" len="med"/>
                      <a:tailEnd type="none" w="med" len="med"/>
                    </a:lnR>
                    <a:lnT w="28575" cap="flat" cmpd="sng" algn="ctr">
                      <a:solidFill>
                        <a:srgbClr val="7030A0"/>
                      </a:solidFill>
                      <a:prstDash val="solid"/>
                      <a:round/>
                      <a:headEnd type="none" w="med" len="med"/>
                      <a:tailEnd type="none" w="med" len="med"/>
                    </a:lnT>
                    <a:lnB w="28575" cap="flat" cmpd="sng" algn="ctr">
                      <a:solidFill>
                        <a:srgbClr val="7030A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000" b="1" dirty="0">
                        <a:solidFill>
                          <a:schemeClr val="tx1"/>
                        </a:solidFill>
                        <a:latin typeface="Century Gothic" panose="020B0502020202020204" pitchFamily="34" charset="0"/>
                      </a:endParaRPr>
                    </a:p>
                  </a:txBody>
                  <a:tcPr anchor="ctr">
                    <a:lnL w="28575" cap="flat" cmpd="sng" algn="ctr">
                      <a:solidFill>
                        <a:srgbClr val="7030A0"/>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1" dirty="0">
                        <a:solidFill>
                          <a:schemeClr val="tx1"/>
                        </a:solidFill>
                        <a:latin typeface="Century Gothic" panose="020B0502020202020204" pitchFamily="34" charset="0"/>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rgbClr val="7030A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1" dirty="0">
                        <a:solidFill>
                          <a:schemeClr val="tx1"/>
                        </a:solidFill>
                        <a:latin typeface="Century Gothic" panose="020B0502020202020204" pitchFamily="34" charset="0"/>
                      </a:endParaRPr>
                    </a:p>
                  </a:txBody>
                  <a:tcPr anchor="ctr">
                    <a:lnL w="28575" cap="flat" cmpd="sng" algn="ctr">
                      <a:noFill/>
                      <a:prstDash val="solid"/>
                      <a:round/>
                      <a:headEnd type="none" w="med" len="med"/>
                      <a:tailEnd type="none" w="med" len="med"/>
                    </a:lnL>
                    <a:lnR w="28575" cap="flat" cmpd="sng" algn="ctr">
                      <a:solidFill>
                        <a:srgbClr val="7030A0"/>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b="1" dirty="0">
                          <a:solidFill>
                            <a:schemeClr val="tx1"/>
                          </a:solidFill>
                          <a:latin typeface="Century Gothic" panose="020B0502020202020204" pitchFamily="34" charset="0"/>
                        </a:rPr>
                        <a:t>Oops!</a:t>
                      </a:r>
                    </a:p>
                  </a:txBody>
                  <a:tcPr anchor="ctr">
                    <a:lnL w="28575" cap="flat" cmpd="sng" algn="ctr">
                      <a:solidFill>
                        <a:srgbClr val="7030A0"/>
                      </a:solidFill>
                      <a:prstDash val="solid"/>
                      <a:round/>
                      <a:headEnd type="none" w="med" len="med"/>
                      <a:tailEnd type="none" w="med" len="med"/>
                    </a:lnL>
                    <a:lnR w="28575" cap="flat" cmpd="sng" algn="ctr">
                      <a:solidFill>
                        <a:srgbClr val="7030A0"/>
                      </a:solidFill>
                      <a:prstDash val="solid"/>
                      <a:round/>
                      <a:headEnd type="none" w="med" len="med"/>
                      <a:tailEnd type="none" w="med" len="med"/>
                    </a:lnR>
                    <a:lnT w="28575" cap="flat" cmpd="sng" algn="ctr">
                      <a:solidFill>
                        <a:srgbClr val="7030A0"/>
                      </a:solidFill>
                      <a:prstDash val="solid"/>
                      <a:round/>
                      <a:headEnd type="none" w="med" len="med"/>
                      <a:tailEnd type="none" w="med" len="med"/>
                    </a:lnT>
                    <a:lnB w="28575" cap="flat" cmpd="sng" algn="ctr">
                      <a:solidFill>
                        <a:srgbClr val="7030A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000" b="1" dirty="0">
                        <a:solidFill>
                          <a:schemeClr val="tx1"/>
                        </a:solidFill>
                        <a:latin typeface="Century Gothic" panose="020B0502020202020204" pitchFamily="34" charset="0"/>
                      </a:endParaRPr>
                    </a:p>
                  </a:txBody>
                  <a:tcPr anchor="ctr">
                    <a:lnL w="28575" cap="flat" cmpd="sng" algn="ctr">
                      <a:solidFill>
                        <a:srgbClr val="7030A0"/>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1" dirty="0">
                        <a:solidFill>
                          <a:schemeClr val="tx1"/>
                        </a:solidFill>
                        <a:latin typeface="Century Gothic" panose="020B0502020202020204" pitchFamily="34" charset="0"/>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rgbClr val="7030A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29633218"/>
                  </a:ext>
                </a:extLst>
              </a:tr>
              <a:tr h="702671">
                <a:tc>
                  <a:txBody>
                    <a:bodyPr/>
                    <a:lstStyle/>
                    <a:p>
                      <a:pPr algn="ctr"/>
                      <a:endParaRPr lang="en-GB" sz="2000" b="1" dirty="0">
                        <a:solidFill>
                          <a:srgbClr val="FF0000"/>
                        </a:solidFill>
                        <a:latin typeface="Century Gothic" panose="020B0502020202020204" pitchFamily="34" charset="0"/>
                      </a:endParaRP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rgbClr val="7030A0"/>
                      </a:solidFill>
                      <a:prstDash val="solid"/>
                      <a:round/>
                      <a:headEnd type="none" w="med" len="med"/>
                      <a:tailEnd type="none" w="med" len="med"/>
                    </a:lnT>
                    <a:lnB w="28575" cap="flat" cmpd="sng" algn="ctr">
                      <a:solidFill>
                        <a:srgbClr val="7030A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1" dirty="0">
                        <a:solidFill>
                          <a:schemeClr val="tx1"/>
                        </a:solidFill>
                        <a:latin typeface="Century Gothic" panose="020B0502020202020204" pitchFamily="34" charset="0"/>
                      </a:endParaRPr>
                    </a:p>
                  </a:txBody>
                  <a:tcPr anchor="ctr">
                    <a:lnL w="28575" cap="flat" cmpd="sng" algn="ctr">
                      <a:noFill/>
                      <a:prstDash val="solid"/>
                      <a:round/>
                      <a:headEnd type="none" w="med" len="med"/>
                      <a:tailEnd type="none" w="med" len="med"/>
                    </a:lnL>
                    <a:lnR w="28575" cap="flat" cmpd="sng" algn="ctr">
                      <a:solidFill>
                        <a:srgbClr val="7030A0"/>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b="1" dirty="0">
                          <a:solidFill>
                            <a:schemeClr val="tx1"/>
                          </a:solidFill>
                          <a:latin typeface="Century Gothic" panose="020B0502020202020204" pitchFamily="34" charset="0"/>
                        </a:rPr>
                        <a:t>Run!</a:t>
                      </a:r>
                    </a:p>
                  </a:txBody>
                  <a:tcPr anchor="ctr">
                    <a:lnL w="28575" cap="flat" cmpd="sng" algn="ctr">
                      <a:solidFill>
                        <a:srgbClr val="7030A0"/>
                      </a:solidFill>
                      <a:prstDash val="solid"/>
                      <a:round/>
                      <a:headEnd type="none" w="med" len="med"/>
                      <a:tailEnd type="none" w="med" len="med"/>
                    </a:lnL>
                    <a:lnR w="28575" cap="flat" cmpd="sng" algn="ctr">
                      <a:solidFill>
                        <a:srgbClr val="7030A0"/>
                      </a:solidFill>
                      <a:prstDash val="solid"/>
                      <a:round/>
                      <a:headEnd type="none" w="med" len="med"/>
                      <a:tailEnd type="none" w="med" len="med"/>
                    </a:lnR>
                    <a:lnT w="28575" cap="flat" cmpd="sng" algn="ctr">
                      <a:solidFill>
                        <a:srgbClr val="7030A0"/>
                      </a:solidFill>
                      <a:prstDash val="solid"/>
                      <a:round/>
                      <a:headEnd type="none" w="med" len="med"/>
                      <a:tailEnd type="none" w="med" len="med"/>
                    </a:lnT>
                    <a:lnB w="28575" cap="flat" cmpd="sng" algn="ctr">
                      <a:solidFill>
                        <a:srgbClr val="7030A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000" b="1" dirty="0">
                        <a:solidFill>
                          <a:schemeClr val="tx1"/>
                        </a:solidFill>
                        <a:latin typeface="Century Gothic" panose="020B0502020202020204" pitchFamily="34" charset="0"/>
                      </a:endParaRPr>
                    </a:p>
                  </a:txBody>
                  <a:tcPr anchor="ctr">
                    <a:lnL w="28575" cap="flat" cmpd="sng" algn="ctr">
                      <a:solidFill>
                        <a:srgbClr val="7030A0"/>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1" dirty="0">
                        <a:solidFill>
                          <a:schemeClr val="tx1"/>
                        </a:solidFill>
                        <a:latin typeface="Century Gothic" panose="020B0502020202020204" pitchFamily="34" charset="0"/>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rgbClr val="7030A0"/>
                      </a:solidFill>
                      <a:prstDash val="solid"/>
                      <a:round/>
                      <a:headEnd type="none" w="med" len="med"/>
                      <a:tailEnd type="none" w="med" len="med"/>
                    </a:lnT>
                    <a:lnB w="28575" cap="flat" cmpd="sng" algn="ctr">
                      <a:solidFill>
                        <a:srgbClr val="7030A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1" dirty="0">
                        <a:solidFill>
                          <a:schemeClr val="tx1"/>
                        </a:solidFill>
                        <a:latin typeface="Century Gothic" panose="020B0502020202020204" pitchFamily="34" charset="0"/>
                      </a:endParaRPr>
                    </a:p>
                  </a:txBody>
                  <a:tcPr anchor="ctr">
                    <a:lnL w="28575" cap="flat" cmpd="sng" algn="ctr">
                      <a:noFill/>
                      <a:prstDash val="solid"/>
                      <a:round/>
                      <a:headEnd type="none" w="med" len="med"/>
                      <a:tailEnd type="none" w="med" len="med"/>
                    </a:lnL>
                    <a:lnR w="28575" cap="flat" cmpd="sng" algn="ctr">
                      <a:solidFill>
                        <a:srgbClr val="7030A0"/>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b="1" dirty="0">
                          <a:solidFill>
                            <a:schemeClr val="tx1"/>
                          </a:solidFill>
                          <a:latin typeface="Century Gothic" panose="020B0502020202020204" pitchFamily="34" charset="0"/>
                        </a:rPr>
                        <a:t>Ouch!</a:t>
                      </a:r>
                    </a:p>
                  </a:txBody>
                  <a:tcPr anchor="ctr">
                    <a:lnL w="28575" cap="flat" cmpd="sng" algn="ctr">
                      <a:solidFill>
                        <a:srgbClr val="7030A0"/>
                      </a:solidFill>
                      <a:prstDash val="solid"/>
                      <a:round/>
                      <a:headEnd type="none" w="med" len="med"/>
                      <a:tailEnd type="none" w="med" len="med"/>
                    </a:lnL>
                    <a:lnR w="28575" cap="flat" cmpd="sng" algn="ctr">
                      <a:solidFill>
                        <a:srgbClr val="7030A0"/>
                      </a:solidFill>
                      <a:prstDash val="solid"/>
                      <a:round/>
                      <a:headEnd type="none" w="med" len="med"/>
                      <a:tailEnd type="none" w="med" len="med"/>
                    </a:lnR>
                    <a:lnT w="28575" cap="flat" cmpd="sng" algn="ctr">
                      <a:solidFill>
                        <a:srgbClr val="7030A0"/>
                      </a:solidFill>
                      <a:prstDash val="solid"/>
                      <a:round/>
                      <a:headEnd type="none" w="med" len="med"/>
                      <a:tailEnd type="none" w="med" len="med"/>
                    </a:lnT>
                    <a:lnB w="28575" cap="flat" cmpd="sng" algn="ctr">
                      <a:solidFill>
                        <a:srgbClr val="7030A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500481010"/>
                  </a:ext>
                </a:extLst>
              </a:tr>
              <a:tr h="665119">
                <a:tc>
                  <a:txBody>
                    <a:bodyPr/>
                    <a:lstStyle/>
                    <a:p>
                      <a:pPr algn="ctr"/>
                      <a:r>
                        <a:rPr lang="en-GB" sz="2000" b="1" dirty="0">
                          <a:solidFill>
                            <a:schemeClr val="tx1"/>
                          </a:solidFill>
                          <a:latin typeface="Century Gothic" panose="020B0502020202020204" pitchFamily="34" charset="0"/>
                        </a:rPr>
                        <a:t>Help!</a:t>
                      </a:r>
                    </a:p>
                  </a:txBody>
                  <a:tcPr anchor="ctr">
                    <a:lnL w="28575" cap="flat" cmpd="sng" algn="ctr">
                      <a:solidFill>
                        <a:srgbClr val="7030A0"/>
                      </a:solidFill>
                      <a:prstDash val="solid"/>
                      <a:round/>
                      <a:headEnd type="none" w="med" len="med"/>
                      <a:tailEnd type="none" w="med" len="med"/>
                    </a:lnL>
                    <a:lnR w="28575" cap="flat" cmpd="sng" algn="ctr">
                      <a:solidFill>
                        <a:srgbClr val="7030A0"/>
                      </a:solidFill>
                      <a:prstDash val="solid"/>
                      <a:round/>
                      <a:headEnd type="none" w="med" len="med"/>
                      <a:tailEnd type="none" w="med" len="med"/>
                    </a:lnR>
                    <a:lnT w="28575" cap="flat" cmpd="sng" algn="ctr">
                      <a:solidFill>
                        <a:srgbClr val="7030A0"/>
                      </a:solidFill>
                      <a:prstDash val="solid"/>
                      <a:round/>
                      <a:headEnd type="none" w="med" len="med"/>
                      <a:tailEnd type="none" w="med" len="med"/>
                    </a:lnT>
                    <a:lnB w="28575" cap="flat" cmpd="sng" algn="ctr">
                      <a:solidFill>
                        <a:srgbClr val="7030A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000" b="1" dirty="0">
                        <a:solidFill>
                          <a:schemeClr val="tx1"/>
                        </a:solidFill>
                        <a:latin typeface="Century Gothic" panose="020B0502020202020204" pitchFamily="34" charset="0"/>
                      </a:endParaRPr>
                    </a:p>
                  </a:txBody>
                  <a:tcPr anchor="ctr">
                    <a:lnL w="28575" cap="flat" cmpd="sng" algn="ctr">
                      <a:solidFill>
                        <a:srgbClr val="7030A0"/>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1" dirty="0">
                        <a:solidFill>
                          <a:schemeClr val="tx1"/>
                        </a:solidFill>
                        <a:latin typeface="Century Gothic" panose="020B0502020202020204" pitchFamily="34" charset="0"/>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rgbClr val="7030A0"/>
                      </a:solidFill>
                      <a:prstDash val="solid"/>
                      <a:round/>
                      <a:headEnd type="none" w="med" len="med"/>
                      <a:tailEnd type="none" w="med" len="med"/>
                    </a:lnT>
                    <a:lnB w="28575" cap="flat" cmpd="sng" algn="ctr">
                      <a:solidFill>
                        <a:srgbClr val="7030A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1" dirty="0">
                        <a:solidFill>
                          <a:schemeClr val="tx1"/>
                        </a:solidFill>
                        <a:latin typeface="Century Gothic" panose="020B0502020202020204" pitchFamily="34" charset="0"/>
                      </a:endParaRPr>
                    </a:p>
                  </a:txBody>
                  <a:tcPr anchor="ctr">
                    <a:lnL w="28575" cap="flat" cmpd="sng" algn="ctr">
                      <a:noFill/>
                      <a:prstDash val="solid"/>
                      <a:round/>
                      <a:headEnd type="none" w="med" len="med"/>
                      <a:tailEnd type="none" w="med" len="med"/>
                    </a:lnL>
                    <a:lnR w="28575" cap="flat" cmpd="sng" algn="ctr">
                      <a:solidFill>
                        <a:srgbClr val="7030A0"/>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b="1" dirty="0">
                          <a:solidFill>
                            <a:schemeClr val="tx1"/>
                          </a:solidFill>
                          <a:latin typeface="Century Gothic" panose="020B0502020202020204" pitchFamily="34" charset="0"/>
                        </a:rPr>
                        <a:t>Look!</a:t>
                      </a:r>
                    </a:p>
                  </a:txBody>
                  <a:tcPr anchor="ctr">
                    <a:lnL w="28575" cap="flat" cmpd="sng" algn="ctr">
                      <a:solidFill>
                        <a:srgbClr val="7030A0"/>
                      </a:solidFill>
                      <a:prstDash val="solid"/>
                      <a:round/>
                      <a:headEnd type="none" w="med" len="med"/>
                      <a:tailEnd type="none" w="med" len="med"/>
                    </a:lnL>
                    <a:lnR w="28575" cap="flat" cmpd="sng" algn="ctr">
                      <a:solidFill>
                        <a:srgbClr val="7030A0"/>
                      </a:solidFill>
                      <a:prstDash val="solid"/>
                      <a:round/>
                      <a:headEnd type="none" w="med" len="med"/>
                      <a:tailEnd type="none" w="med" len="med"/>
                    </a:lnR>
                    <a:lnT w="28575" cap="flat" cmpd="sng" algn="ctr">
                      <a:solidFill>
                        <a:srgbClr val="7030A0"/>
                      </a:solidFill>
                      <a:prstDash val="solid"/>
                      <a:round/>
                      <a:headEnd type="none" w="med" len="med"/>
                      <a:tailEnd type="none" w="med" len="med"/>
                    </a:lnT>
                    <a:lnB w="28575" cap="flat" cmpd="sng" algn="ctr">
                      <a:solidFill>
                        <a:srgbClr val="7030A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000" b="1" dirty="0">
                        <a:solidFill>
                          <a:schemeClr val="tx1"/>
                        </a:solidFill>
                        <a:latin typeface="Century Gothic" panose="020B0502020202020204" pitchFamily="34" charset="0"/>
                      </a:endParaRPr>
                    </a:p>
                  </a:txBody>
                  <a:tcPr anchor="ctr">
                    <a:lnL w="28575" cap="flat" cmpd="sng" algn="ctr">
                      <a:solidFill>
                        <a:srgbClr val="7030A0"/>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1" dirty="0">
                        <a:solidFill>
                          <a:schemeClr val="tx1"/>
                        </a:solidFill>
                        <a:latin typeface="Century Gothic" panose="020B0502020202020204" pitchFamily="34" charset="0"/>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rgbClr val="7030A0"/>
                      </a:solidFill>
                      <a:prstDash val="solid"/>
                      <a:round/>
                      <a:headEnd type="none" w="med" len="med"/>
                      <a:tailEnd type="none" w="med" len="med"/>
                    </a:lnT>
                    <a:lnB w="28575" cap="flat" cmpd="sng" algn="ctr">
                      <a:solidFill>
                        <a:srgbClr val="7030A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31306582"/>
                  </a:ext>
                </a:extLst>
              </a:tr>
              <a:tr h="665119">
                <a:tc>
                  <a:txBody>
                    <a:bodyPr/>
                    <a:lstStyle/>
                    <a:p>
                      <a:pPr algn="ctr"/>
                      <a:endParaRPr lang="en-GB" sz="2000" b="1" dirty="0">
                        <a:solidFill>
                          <a:schemeClr val="tx1"/>
                        </a:solidFill>
                        <a:latin typeface="Century Gothic" panose="020B0502020202020204" pitchFamily="34" charset="0"/>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rgbClr val="7030A0"/>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1" dirty="0">
                        <a:solidFill>
                          <a:schemeClr val="tx1"/>
                        </a:solidFill>
                        <a:latin typeface="Century Gothic" panose="020B0502020202020204" pitchFamily="34" charset="0"/>
                      </a:endParaRPr>
                    </a:p>
                  </a:txBody>
                  <a:tcPr anchor="ctr">
                    <a:lnL w="28575" cap="flat" cmpd="sng" algn="ctr">
                      <a:noFill/>
                      <a:prstDash val="solid"/>
                      <a:round/>
                      <a:headEnd type="none" w="med" len="med"/>
                      <a:tailEnd type="none" w="med" len="med"/>
                    </a:lnL>
                    <a:lnR w="28575" cap="flat" cmpd="sng" algn="ctr">
                      <a:solidFill>
                        <a:srgbClr val="7030A0"/>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b="1" dirty="0">
                          <a:solidFill>
                            <a:schemeClr val="tx1"/>
                          </a:solidFill>
                          <a:latin typeface="Century Gothic" panose="020B0502020202020204" pitchFamily="34" charset="0"/>
                        </a:rPr>
                        <a:t>Snap!</a:t>
                      </a:r>
                    </a:p>
                  </a:txBody>
                  <a:tcPr anchor="ctr">
                    <a:lnL w="28575" cap="flat" cmpd="sng" algn="ctr">
                      <a:solidFill>
                        <a:srgbClr val="7030A0"/>
                      </a:solidFill>
                      <a:prstDash val="solid"/>
                      <a:round/>
                      <a:headEnd type="none" w="med" len="med"/>
                      <a:tailEnd type="none" w="med" len="med"/>
                    </a:lnL>
                    <a:lnR w="28575" cap="flat" cmpd="sng" algn="ctr">
                      <a:solidFill>
                        <a:srgbClr val="7030A0"/>
                      </a:solidFill>
                      <a:prstDash val="solid"/>
                      <a:round/>
                      <a:headEnd type="none" w="med" len="med"/>
                      <a:tailEnd type="none" w="med" len="med"/>
                    </a:lnR>
                    <a:lnT w="28575" cap="flat" cmpd="sng" algn="ctr">
                      <a:solidFill>
                        <a:srgbClr val="7030A0"/>
                      </a:solidFill>
                      <a:prstDash val="solid"/>
                      <a:round/>
                      <a:headEnd type="none" w="med" len="med"/>
                      <a:tailEnd type="none" w="med" len="med"/>
                    </a:lnT>
                    <a:lnB w="28575" cap="flat" cmpd="sng" algn="ctr">
                      <a:solidFill>
                        <a:srgbClr val="7030A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000" b="1" dirty="0">
                        <a:solidFill>
                          <a:schemeClr val="tx1"/>
                        </a:solidFill>
                        <a:latin typeface="Century Gothic" panose="020B0502020202020204" pitchFamily="34" charset="0"/>
                      </a:endParaRPr>
                    </a:p>
                  </a:txBody>
                  <a:tcPr anchor="ctr">
                    <a:lnL w="28575" cap="flat" cmpd="sng" algn="ctr">
                      <a:solidFill>
                        <a:srgbClr val="7030A0"/>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1" dirty="0">
                        <a:solidFill>
                          <a:schemeClr val="tx1"/>
                        </a:solidFill>
                        <a:latin typeface="Century Gothic" panose="020B0502020202020204" pitchFamily="34" charset="0"/>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rgbClr val="7030A0"/>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1" dirty="0">
                        <a:solidFill>
                          <a:schemeClr val="tx1"/>
                        </a:solidFill>
                        <a:latin typeface="Century Gothic" panose="020B0502020202020204" pitchFamily="34" charset="0"/>
                      </a:endParaRPr>
                    </a:p>
                  </a:txBody>
                  <a:tcPr anchor="ctr">
                    <a:lnL w="28575" cap="flat" cmpd="sng" algn="ctr">
                      <a:noFill/>
                      <a:prstDash val="solid"/>
                      <a:round/>
                      <a:headEnd type="none" w="med" len="med"/>
                      <a:tailEnd type="none" w="med" len="med"/>
                    </a:lnL>
                    <a:lnR w="28575" cap="flat" cmpd="sng" algn="ctr">
                      <a:solidFill>
                        <a:srgbClr val="7030A0"/>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b="1" dirty="0">
                          <a:solidFill>
                            <a:schemeClr val="tx1"/>
                          </a:solidFill>
                          <a:latin typeface="Century Gothic" panose="020B0502020202020204" pitchFamily="34" charset="0"/>
                        </a:rPr>
                        <a:t>Yum!</a:t>
                      </a:r>
                    </a:p>
                  </a:txBody>
                  <a:tcPr anchor="ctr">
                    <a:lnL w="28575" cap="flat" cmpd="sng" algn="ctr">
                      <a:solidFill>
                        <a:srgbClr val="7030A0"/>
                      </a:solidFill>
                      <a:prstDash val="solid"/>
                      <a:round/>
                      <a:headEnd type="none" w="med" len="med"/>
                      <a:tailEnd type="none" w="med" len="med"/>
                    </a:lnL>
                    <a:lnR w="28575" cap="flat" cmpd="sng" algn="ctr">
                      <a:solidFill>
                        <a:srgbClr val="7030A0"/>
                      </a:solidFill>
                      <a:prstDash val="solid"/>
                      <a:round/>
                      <a:headEnd type="none" w="med" len="med"/>
                      <a:tailEnd type="none" w="med" len="med"/>
                    </a:lnR>
                    <a:lnT w="28575" cap="flat" cmpd="sng" algn="ctr">
                      <a:solidFill>
                        <a:srgbClr val="7030A0"/>
                      </a:solidFill>
                      <a:prstDash val="solid"/>
                      <a:round/>
                      <a:headEnd type="none" w="med" len="med"/>
                      <a:tailEnd type="none" w="med" len="med"/>
                    </a:lnT>
                    <a:lnB w="28575" cap="flat" cmpd="sng" algn="ctr">
                      <a:solidFill>
                        <a:srgbClr val="7030A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928838689"/>
                  </a:ext>
                </a:extLst>
              </a:tr>
            </a:tbl>
          </a:graphicData>
        </a:graphic>
      </p:graphicFrame>
    </p:spTree>
    <p:extLst>
      <p:ext uri="{BB962C8B-B14F-4D97-AF65-F5344CB8AC3E}">
        <p14:creationId xmlns:p14="http://schemas.microsoft.com/office/powerpoint/2010/main" val="1485646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1</a:t>
            </a:r>
          </a:p>
          <a:p>
            <a:pPr algn="ctr"/>
            <a:endParaRPr lang="en-GB" sz="2000" b="1"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Circle the words which could have an ! at the end.</a:t>
            </a:r>
          </a:p>
        </p:txBody>
      </p:sp>
      <p:graphicFrame>
        <p:nvGraphicFramePr>
          <p:cNvPr id="6" name="Table 5">
            <a:extLst>
              <a:ext uri="{FF2B5EF4-FFF2-40B4-BE49-F238E27FC236}">
                <a16:creationId xmlns:a16="http://schemas.microsoft.com/office/drawing/2014/main" id="{C7FA96B4-358D-4785-9DC7-C5CD110B5F18}"/>
              </a:ext>
            </a:extLst>
          </p:cNvPr>
          <p:cNvGraphicFramePr>
            <a:graphicFrameLocks noGrp="1"/>
          </p:cNvGraphicFramePr>
          <p:nvPr>
            <p:extLst>
              <p:ext uri="{D42A27DB-BD31-4B8C-83A1-F6EECF244321}">
                <p14:modId xmlns:p14="http://schemas.microsoft.com/office/powerpoint/2010/main" val="856813770"/>
              </p:ext>
            </p:extLst>
          </p:nvPr>
        </p:nvGraphicFramePr>
        <p:xfrm>
          <a:off x="2067516" y="1614858"/>
          <a:ext cx="5261751" cy="3393652"/>
        </p:xfrm>
        <a:graphic>
          <a:graphicData uri="http://schemas.openxmlformats.org/drawingml/2006/table">
            <a:tbl>
              <a:tblPr firstRow="1" bandRow="1">
                <a:tableStyleId>{5940675A-B579-460E-94D1-54222C63F5DA}</a:tableStyleId>
              </a:tblPr>
              <a:tblGrid>
                <a:gridCol w="1753917">
                  <a:extLst>
                    <a:ext uri="{9D8B030D-6E8A-4147-A177-3AD203B41FA5}">
                      <a16:colId xmlns:a16="http://schemas.microsoft.com/office/drawing/2014/main" val="3548425089"/>
                    </a:ext>
                  </a:extLst>
                </a:gridCol>
                <a:gridCol w="1753917">
                  <a:extLst>
                    <a:ext uri="{9D8B030D-6E8A-4147-A177-3AD203B41FA5}">
                      <a16:colId xmlns:a16="http://schemas.microsoft.com/office/drawing/2014/main" val="797441107"/>
                    </a:ext>
                  </a:extLst>
                </a:gridCol>
                <a:gridCol w="1753917">
                  <a:extLst>
                    <a:ext uri="{9D8B030D-6E8A-4147-A177-3AD203B41FA5}">
                      <a16:colId xmlns:a16="http://schemas.microsoft.com/office/drawing/2014/main" val="238079509"/>
                    </a:ext>
                  </a:extLst>
                </a:gridCol>
              </a:tblGrid>
              <a:tr h="705600">
                <a:tc>
                  <a:txBody>
                    <a:bodyPr/>
                    <a:lstStyle/>
                    <a:p>
                      <a:pPr algn="ctr"/>
                      <a:r>
                        <a:rPr lang="en-GB" sz="3600" b="1" dirty="0">
                          <a:solidFill>
                            <a:schemeClr val="tx1"/>
                          </a:solidFill>
                          <a:latin typeface="Century Gothic" panose="020B0502020202020204" pitchFamily="34" charset="0"/>
                        </a:rPr>
                        <a:t>oi</a:t>
                      </a: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600" b="1" dirty="0">
                        <a:solidFill>
                          <a:schemeClr val="tx1"/>
                        </a:solidFill>
                        <a:latin typeface="Century Gothic" panose="020B0502020202020204" pitchFamily="34" charset="0"/>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GB" sz="3600" b="1" dirty="0">
                          <a:solidFill>
                            <a:schemeClr val="tx1"/>
                          </a:solidFill>
                          <a:latin typeface="Century Gothic" panose="020B0502020202020204" pitchFamily="34" charset="0"/>
                        </a:rPr>
                        <a:t>milk</a:t>
                      </a: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52717098"/>
                  </a:ext>
                </a:extLst>
              </a:tr>
              <a:tr h="397883">
                <a:tc>
                  <a:txBody>
                    <a:bodyPr/>
                    <a:lstStyle/>
                    <a:p>
                      <a:pPr algn="ctr"/>
                      <a:endParaRPr lang="en-GB" sz="3600" b="1" dirty="0">
                        <a:solidFill>
                          <a:schemeClr val="tx1"/>
                        </a:solidFill>
                        <a:latin typeface="Century Gothic" panose="020B0502020202020204" pitchFamily="34" charset="0"/>
                      </a:endParaRPr>
                    </a:p>
                  </a:txBody>
                  <a:tcPr anchor="ctr">
                    <a:lnL w="12700" cmpd="sng">
                      <a:noFill/>
                    </a:lnL>
                    <a:lnR w="12700" cmpd="sng">
                      <a:noFill/>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600" b="1" dirty="0">
                        <a:solidFill>
                          <a:schemeClr val="tx1"/>
                        </a:solidFill>
                        <a:latin typeface="Century Gothic" panose="020B0502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3600" b="1" dirty="0">
                        <a:solidFill>
                          <a:schemeClr val="tx1"/>
                        </a:solidFill>
                        <a:latin typeface="Century Gothic" panose="020B0502020202020204" pitchFamily="34" charset="0"/>
                      </a:endParaRPr>
                    </a:p>
                  </a:txBody>
                  <a:tcPr anchor="ctr">
                    <a:lnL w="12700" cmpd="sng">
                      <a:noFill/>
                    </a:lnL>
                    <a:lnR w="12700" cmpd="sng">
                      <a:noFill/>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72007009"/>
                  </a:ext>
                </a:extLst>
              </a:tr>
              <a:tr h="703946">
                <a:tc>
                  <a:txBody>
                    <a:bodyPr/>
                    <a:lstStyle/>
                    <a:p>
                      <a:pPr algn="ctr"/>
                      <a:r>
                        <a:rPr lang="en-GB" sz="3600" b="1" dirty="0">
                          <a:solidFill>
                            <a:schemeClr val="tx1"/>
                          </a:solidFill>
                          <a:latin typeface="Century Gothic" panose="020B0502020202020204" pitchFamily="34" charset="0"/>
                        </a:rPr>
                        <a:t>frog</a:t>
                      </a: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600" b="1" dirty="0">
                        <a:solidFill>
                          <a:schemeClr val="tx1"/>
                        </a:solidFill>
                        <a:latin typeface="Century Gothic" panose="020B0502020202020204" pitchFamily="34" charset="0"/>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GB" sz="3600" b="1" dirty="0">
                          <a:solidFill>
                            <a:schemeClr val="tx1"/>
                          </a:solidFill>
                          <a:latin typeface="Century Gothic" panose="020B0502020202020204" pitchFamily="34" charset="0"/>
                        </a:rPr>
                        <a:t>phew</a:t>
                      </a: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56502395"/>
                  </a:ext>
                </a:extLst>
              </a:tr>
              <a:tr h="397883">
                <a:tc>
                  <a:txBody>
                    <a:bodyPr/>
                    <a:lstStyle/>
                    <a:p>
                      <a:pPr algn="ctr"/>
                      <a:endParaRPr lang="en-GB" sz="3600" b="1" dirty="0">
                        <a:solidFill>
                          <a:schemeClr val="tx1"/>
                        </a:solidFill>
                        <a:latin typeface="Century Gothic" panose="020B0502020202020204" pitchFamily="34" charset="0"/>
                      </a:endParaRPr>
                    </a:p>
                  </a:txBody>
                  <a:tcPr anchor="ctr">
                    <a:lnL w="12700" cmpd="sng">
                      <a:noFill/>
                    </a:lnL>
                    <a:lnR w="12700" cmpd="sng">
                      <a:noFill/>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600" b="1" dirty="0">
                        <a:solidFill>
                          <a:schemeClr val="tx1"/>
                        </a:solidFill>
                        <a:latin typeface="Century Gothic" panose="020B0502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3600" b="1" dirty="0">
                        <a:solidFill>
                          <a:schemeClr val="tx1"/>
                        </a:solidFill>
                        <a:latin typeface="Century Gothic" panose="020B0502020202020204" pitchFamily="34" charset="0"/>
                      </a:endParaRPr>
                    </a:p>
                  </a:txBody>
                  <a:tcPr anchor="ctr">
                    <a:lnL w="12700" cmpd="sng">
                      <a:noFill/>
                    </a:lnL>
                    <a:lnR w="12700" cmpd="sng">
                      <a:noFill/>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50119372"/>
                  </a:ext>
                </a:extLst>
              </a:tr>
              <a:tr h="703946">
                <a:tc>
                  <a:txBody>
                    <a:bodyPr/>
                    <a:lstStyle/>
                    <a:p>
                      <a:pPr algn="ctr"/>
                      <a:r>
                        <a:rPr lang="en-GB" sz="3600" b="1" dirty="0">
                          <a:solidFill>
                            <a:schemeClr val="tx1"/>
                          </a:solidFill>
                          <a:latin typeface="Century Gothic" panose="020B0502020202020204" pitchFamily="34" charset="0"/>
                        </a:rPr>
                        <a:t>lamp</a:t>
                      </a: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600" b="1" dirty="0">
                        <a:solidFill>
                          <a:schemeClr val="tx1"/>
                        </a:solidFill>
                        <a:latin typeface="Century Gothic" panose="020B0502020202020204" pitchFamily="34" charset="0"/>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GB" sz="3600" b="1" dirty="0">
                          <a:solidFill>
                            <a:schemeClr val="tx1"/>
                          </a:solidFill>
                          <a:latin typeface="Century Gothic" panose="020B0502020202020204" pitchFamily="34" charset="0"/>
                        </a:rPr>
                        <a:t>hey</a:t>
                      </a: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61714655"/>
                  </a:ext>
                </a:extLst>
              </a:tr>
            </a:tbl>
          </a:graphicData>
        </a:graphic>
      </p:graphicFrame>
      <p:pic>
        <p:nvPicPr>
          <p:cNvPr id="7" name="Picture 6" descr="A close up of a sign&#10;&#10;Description generated with high confidence">
            <a:extLst>
              <a:ext uri="{FF2B5EF4-FFF2-40B4-BE49-F238E27FC236}">
                <a16:creationId xmlns:a16="http://schemas.microsoft.com/office/drawing/2014/main" id="{B4C62853-DC7B-43BE-8299-C7D17F9687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8" name="TextBox 8">
            <a:extLst>
              <a:ext uri="{FF2B5EF4-FFF2-40B4-BE49-F238E27FC236}">
                <a16:creationId xmlns:a16="http://schemas.microsoft.com/office/drawing/2014/main" id="{B89D7AAE-7113-47ED-9BC0-E19B5043BD14}"/>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spTree>
    <p:extLst>
      <p:ext uri="{BB962C8B-B14F-4D97-AF65-F5344CB8AC3E}">
        <p14:creationId xmlns:p14="http://schemas.microsoft.com/office/powerpoint/2010/main" val="369170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1</a:t>
            </a:r>
          </a:p>
          <a:p>
            <a:pPr algn="ctr"/>
            <a:endParaRPr lang="en-GB" sz="2000" b="1"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Circle the words which could have an ! at the end.</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p:txBody>
      </p:sp>
      <p:sp>
        <p:nvSpPr>
          <p:cNvPr id="9" name="Oval 8">
            <a:extLst>
              <a:ext uri="{FF2B5EF4-FFF2-40B4-BE49-F238E27FC236}">
                <a16:creationId xmlns:a16="http://schemas.microsoft.com/office/drawing/2014/main" id="{68140B07-D2A7-41BA-AFBD-4A904518B500}"/>
              </a:ext>
            </a:extLst>
          </p:cNvPr>
          <p:cNvSpPr/>
          <p:nvPr/>
        </p:nvSpPr>
        <p:spPr>
          <a:xfrm>
            <a:off x="1896737" y="1490173"/>
            <a:ext cx="2096086" cy="1042163"/>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aphicFrame>
        <p:nvGraphicFramePr>
          <p:cNvPr id="10" name="Table 9">
            <a:extLst>
              <a:ext uri="{FF2B5EF4-FFF2-40B4-BE49-F238E27FC236}">
                <a16:creationId xmlns:a16="http://schemas.microsoft.com/office/drawing/2014/main" id="{D3A37065-67B4-4914-9E19-DD46E79031B6}"/>
              </a:ext>
            </a:extLst>
          </p:cNvPr>
          <p:cNvGraphicFramePr>
            <a:graphicFrameLocks noGrp="1"/>
          </p:cNvGraphicFramePr>
          <p:nvPr>
            <p:extLst>
              <p:ext uri="{D42A27DB-BD31-4B8C-83A1-F6EECF244321}">
                <p14:modId xmlns:p14="http://schemas.microsoft.com/office/powerpoint/2010/main" val="1093503916"/>
              </p:ext>
            </p:extLst>
          </p:nvPr>
        </p:nvGraphicFramePr>
        <p:xfrm>
          <a:off x="2067516" y="1614858"/>
          <a:ext cx="5261751" cy="3393652"/>
        </p:xfrm>
        <a:graphic>
          <a:graphicData uri="http://schemas.openxmlformats.org/drawingml/2006/table">
            <a:tbl>
              <a:tblPr firstRow="1" bandRow="1">
                <a:tableStyleId>{5940675A-B579-460E-94D1-54222C63F5DA}</a:tableStyleId>
              </a:tblPr>
              <a:tblGrid>
                <a:gridCol w="1753917">
                  <a:extLst>
                    <a:ext uri="{9D8B030D-6E8A-4147-A177-3AD203B41FA5}">
                      <a16:colId xmlns:a16="http://schemas.microsoft.com/office/drawing/2014/main" val="3548425089"/>
                    </a:ext>
                  </a:extLst>
                </a:gridCol>
                <a:gridCol w="1753917">
                  <a:extLst>
                    <a:ext uri="{9D8B030D-6E8A-4147-A177-3AD203B41FA5}">
                      <a16:colId xmlns:a16="http://schemas.microsoft.com/office/drawing/2014/main" val="797441107"/>
                    </a:ext>
                  </a:extLst>
                </a:gridCol>
                <a:gridCol w="1753917">
                  <a:extLst>
                    <a:ext uri="{9D8B030D-6E8A-4147-A177-3AD203B41FA5}">
                      <a16:colId xmlns:a16="http://schemas.microsoft.com/office/drawing/2014/main" val="238079509"/>
                    </a:ext>
                  </a:extLst>
                </a:gridCol>
              </a:tblGrid>
              <a:tr h="705600">
                <a:tc>
                  <a:txBody>
                    <a:bodyPr/>
                    <a:lstStyle/>
                    <a:p>
                      <a:pPr algn="ctr"/>
                      <a:r>
                        <a:rPr lang="en-GB" sz="3600" b="1" dirty="0">
                          <a:solidFill>
                            <a:srgbClr val="FF0000"/>
                          </a:solidFill>
                          <a:latin typeface="Century Gothic" panose="020B0502020202020204" pitchFamily="34" charset="0"/>
                        </a:rPr>
                        <a:t>oi</a:t>
                      </a: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600" b="1" dirty="0">
                        <a:solidFill>
                          <a:schemeClr val="tx1"/>
                        </a:solidFill>
                        <a:latin typeface="Century Gothic" panose="020B0502020202020204" pitchFamily="34" charset="0"/>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GB" sz="3600" b="1" dirty="0">
                          <a:solidFill>
                            <a:schemeClr val="bg1">
                              <a:lumMod val="65000"/>
                            </a:schemeClr>
                          </a:solidFill>
                          <a:latin typeface="Century Gothic" panose="020B0502020202020204" pitchFamily="34" charset="0"/>
                        </a:rPr>
                        <a:t>milk</a:t>
                      </a: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52717098"/>
                  </a:ext>
                </a:extLst>
              </a:tr>
              <a:tr h="397883">
                <a:tc>
                  <a:txBody>
                    <a:bodyPr/>
                    <a:lstStyle/>
                    <a:p>
                      <a:pPr algn="ctr"/>
                      <a:endParaRPr lang="en-GB" sz="3600" b="1" dirty="0">
                        <a:solidFill>
                          <a:schemeClr val="tx1"/>
                        </a:solidFill>
                        <a:latin typeface="Century Gothic" panose="020B0502020202020204" pitchFamily="34" charset="0"/>
                      </a:endParaRPr>
                    </a:p>
                  </a:txBody>
                  <a:tcPr anchor="ctr">
                    <a:lnL w="12700" cmpd="sng">
                      <a:noFill/>
                    </a:lnL>
                    <a:lnR w="12700" cmpd="sng">
                      <a:noFill/>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600" b="1" dirty="0">
                        <a:solidFill>
                          <a:schemeClr val="tx1"/>
                        </a:solidFill>
                        <a:latin typeface="Century Gothic" panose="020B0502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3600" b="1" dirty="0">
                        <a:solidFill>
                          <a:schemeClr val="tx1"/>
                        </a:solidFill>
                        <a:latin typeface="Century Gothic" panose="020B0502020202020204" pitchFamily="34" charset="0"/>
                      </a:endParaRPr>
                    </a:p>
                  </a:txBody>
                  <a:tcPr anchor="ctr">
                    <a:lnL w="12700" cmpd="sng">
                      <a:noFill/>
                    </a:lnL>
                    <a:lnR w="12700" cmpd="sng">
                      <a:noFill/>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72007009"/>
                  </a:ext>
                </a:extLst>
              </a:tr>
              <a:tr h="703946">
                <a:tc>
                  <a:txBody>
                    <a:bodyPr/>
                    <a:lstStyle/>
                    <a:p>
                      <a:pPr algn="ctr"/>
                      <a:r>
                        <a:rPr lang="en-GB" sz="3600" b="1" dirty="0">
                          <a:solidFill>
                            <a:schemeClr val="bg1">
                              <a:lumMod val="65000"/>
                            </a:schemeClr>
                          </a:solidFill>
                          <a:latin typeface="Century Gothic" panose="020B0502020202020204" pitchFamily="34" charset="0"/>
                        </a:rPr>
                        <a:t>frog</a:t>
                      </a: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600" b="1" dirty="0">
                        <a:solidFill>
                          <a:schemeClr val="tx1"/>
                        </a:solidFill>
                        <a:latin typeface="Century Gothic" panose="020B0502020202020204" pitchFamily="34" charset="0"/>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GB" sz="3600" b="1" dirty="0">
                          <a:solidFill>
                            <a:srgbClr val="FF0000"/>
                          </a:solidFill>
                          <a:latin typeface="Century Gothic" panose="020B0502020202020204" pitchFamily="34" charset="0"/>
                        </a:rPr>
                        <a:t>phew</a:t>
                      </a: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56502395"/>
                  </a:ext>
                </a:extLst>
              </a:tr>
              <a:tr h="397883">
                <a:tc>
                  <a:txBody>
                    <a:bodyPr/>
                    <a:lstStyle/>
                    <a:p>
                      <a:pPr algn="ctr"/>
                      <a:endParaRPr lang="en-GB" sz="3600" b="1" dirty="0">
                        <a:solidFill>
                          <a:schemeClr val="bg1">
                            <a:lumMod val="65000"/>
                          </a:schemeClr>
                        </a:solidFill>
                        <a:latin typeface="Century Gothic" panose="020B0502020202020204" pitchFamily="34" charset="0"/>
                      </a:endParaRPr>
                    </a:p>
                  </a:txBody>
                  <a:tcPr anchor="ctr">
                    <a:lnL w="12700" cmpd="sng">
                      <a:noFill/>
                    </a:lnL>
                    <a:lnR w="12700" cmpd="sng">
                      <a:noFill/>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600" b="1" dirty="0">
                        <a:solidFill>
                          <a:schemeClr val="tx1"/>
                        </a:solidFill>
                        <a:latin typeface="Century Gothic" panose="020B0502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3600" b="1" dirty="0">
                        <a:solidFill>
                          <a:srgbClr val="FF0000"/>
                        </a:solidFill>
                        <a:latin typeface="Century Gothic" panose="020B0502020202020204" pitchFamily="34" charset="0"/>
                      </a:endParaRPr>
                    </a:p>
                  </a:txBody>
                  <a:tcPr anchor="ctr">
                    <a:lnL w="12700" cmpd="sng">
                      <a:noFill/>
                    </a:lnL>
                    <a:lnR w="12700" cmpd="sng">
                      <a:noFill/>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50119372"/>
                  </a:ext>
                </a:extLst>
              </a:tr>
              <a:tr h="703946">
                <a:tc>
                  <a:txBody>
                    <a:bodyPr/>
                    <a:lstStyle/>
                    <a:p>
                      <a:pPr algn="ctr"/>
                      <a:r>
                        <a:rPr lang="en-GB" sz="3600" b="1" dirty="0">
                          <a:solidFill>
                            <a:schemeClr val="bg1">
                              <a:lumMod val="65000"/>
                            </a:schemeClr>
                          </a:solidFill>
                          <a:latin typeface="Century Gothic" panose="020B0502020202020204" pitchFamily="34" charset="0"/>
                        </a:rPr>
                        <a:t>lamp</a:t>
                      </a: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600" b="1" dirty="0">
                        <a:solidFill>
                          <a:schemeClr val="tx1"/>
                        </a:solidFill>
                        <a:latin typeface="Century Gothic" panose="020B0502020202020204" pitchFamily="34" charset="0"/>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GB" sz="3600" b="1" dirty="0">
                          <a:solidFill>
                            <a:srgbClr val="FF0000"/>
                          </a:solidFill>
                          <a:latin typeface="Century Gothic" panose="020B0502020202020204" pitchFamily="34" charset="0"/>
                        </a:rPr>
                        <a:t>hey</a:t>
                      </a: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61714655"/>
                  </a:ext>
                </a:extLst>
              </a:tr>
            </a:tbl>
          </a:graphicData>
        </a:graphic>
      </p:graphicFrame>
      <p:sp>
        <p:nvSpPr>
          <p:cNvPr id="11" name="Oval 10">
            <a:extLst>
              <a:ext uri="{FF2B5EF4-FFF2-40B4-BE49-F238E27FC236}">
                <a16:creationId xmlns:a16="http://schemas.microsoft.com/office/drawing/2014/main" id="{29BCADB8-C1A4-4FFC-87F0-498C47BAD2F3}"/>
              </a:ext>
            </a:extLst>
          </p:cNvPr>
          <p:cNvSpPr/>
          <p:nvPr/>
        </p:nvSpPr>
        <p:spPr>
          <a:xfrm>
            <a:off x="5403960" y="2790602"/>
            <a:ext cx="2096086" cy="1042163"/>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Oval 11">
            <a:extLst>
              <a:ext uri="{FF2B5EF4-FFF2-40B4-BE49-F238E27FC236}">
                <a16:creationId xmlns:a16="http://schemas.microsoft.com/office/drawing/2014/main" id="{A7BD15D2-E96F-4F9F-AC08-5353C26B1E07}"/>
              </a:ext>
            </a:extLst>
          </p:cNvPr>
          <p:cNvSpPr/>
          <p:nvPr/>
        </p:nvSpPr>
        <p:spPr>
          <a:xfrm>
            <a:off x="5403960" y="4200979"/>
            <a:ext cx="2096086" cy="1042163"/>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3" name="Picture 12" descr="A close up of a sign&#10;&#10;Description generated with high confidence">
            <a:extLst>
              <a:ext uri="{FF2B5EF4-FFF2-40B4-BE49-F238E27FC236}">
                <a16:creationId xmlns:a16="http://schemas.microsoft.com/office/drawing/2014/main" id="{F52C33CB-E248-4C6E-98E1-16D7FF8FB6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4" name="TextBox 8">
            <a:extLst>
              <a:ext uri="{FF2B5EF4-FFF2-40B4-BE49-F238E27FC236}">
                <a16:creationId xmlns:a16="http://schemas.microsoft.com/office/drawing/2014/main" id="{CD2AE0EA-E25D-4D8E-8D74-ABC81BA01398}"/>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spTree>
    <p:extLst>
      <p:ext uri="{BB962C8B-B14F-4D97-AF65-F5344CB8AC3E}">
        <p14:creationId xmlns:p14="http://schemas.microsoft.com/office/powerpoint/2010/main" val="36818574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2</a:t>
            </a:r>
          </a:p>
          <a:p>
            <a:pPr algn="ctr"/>
            <a:endParaRPr lang="en-GB" sz="2000" b="1" u="sng" dirty="0">
              <a:solidFill>
                <a:schemeClr val="bg2">
                  <a:lumMod val="50000"/>
                </a:schemeClr>
              </a:solidFill>
              <a:latin typeface="Century Gothic" panose="020B0502020202020204" pitchFamily="34" charset="0"/>
            </a:endParaRPr>
          </a:p>
          <a:p>
            <a:pPr lvl="0" defTabSz="685800">
              <a:defRPr/>
            </a:pPr>
            <a:r>
              <a:rPr lang="en-GB" sz="2000" b="1" dirty="0">
                <a:solidFill>
                  <a:schemeClr val="tx1"/>
                </a:solidFill>
                <a:latin typeface="Century Gothic" panose="020B0502020202020204" pitchFamily="34" charset="0"/>
              </a:rPr>
              <a:t>Insert the exclamation marks.</a:t>
            </a:r>
          </a:p>
        </p:txBody>
      </p:sp>
      <p:graphicFrame>
        <p:nvGraphicFramePr>
          <p:cNvPr id="7" name="Table 6">
            <a:extLst>
              <a:ext uri="{FF2B5EF4-FFF2-40B4-BE49-F238E27FC236}">
                <a16:creationId xmlns:a16="http://schemas.microsoft.com/office/drawing/2014/main" id="{9E64A90D-EFF1-4A74-B6AD-106415AFD060}"/>
              </a:ext>
            </a:extLst>
          </p:cNvPr>
          <p:cNvGraphicFramePr>
            <a:graphicFrameLocks noGrp="1"/>
          </p:cNvGraphicFramePr>
          <p:nvPr>
            <p:extLst>
              <p:ext uri="{D42A27DB-BD31-4B8C-83A1-F6EECF244321}">
                <p14:modId xmlns:p14="http://schemas.microsoft.com/office/powerpoint/2010/main" val="402229197"/>
              </p:ext>
            </p:extLst>
          </p:nvPr>
        </p:nvGraphicFramePr>
        <p:xfrm>
          <a:off x="3218856" y="1762954"/>
          <a:ext cx="3334343" cy="3112611"/>
        </p:xfrm>
        <a:graphic>
          <a:graphicData uri="http://schemas.openxmlformats.org/drawingml/2006/table">
            <a:tbl>
              <a:tblPr firstRow="1" bandRow="1">
                <a:tableStyleId>{5940675A-B579-460E-94D1-54222C63F5DA}</a:tableStyleId>
              </a:tblPr>
              <a:tblGrid>
                <a:gridCol w="3334343">
                  <a:extLst>
                    <a:ext uri="{9D8B030D-6E8A-4147-A177-3AD203B41FA5}">
                      <a16:colId xmlns:a16="http://schemas.microsoft.com/office/drawing/2014/main" val="277779050"/>
                    </a:ext>
                  </a:extLst>
                </a:gridCol>
              </a:tblGrid>
              <a:tr h="692097">
                <a:tc>
                  <a:txBody>
                    <a:bodyPr/>
                    <a:lstStyle/>
                    <a:p>
                      <a:pPr algn="ctr"/>
                      <a:r>
                        <a:rPr lang="en-GB" sz="2800" b="1" dirty="0">
                          <a:latin typeface="Century Gothic" panose="020B0502020202020204" pitchFamily="34" charset="0"/>
                        </a:rPr>
                        <a:t>Whoopee</a:t>
                      </a: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96990542"/>
                  </a:ext>
                </a:extLst>
              </a:tr>
              <a:tr h="286526">
                <a:tc>
                  <a:txBody>
                    <a:bodyPr/>
                    <a:lstStyle/>
                    <a:p>
                      <a:pPr algn="ctr"/>
                      <a:endParaRPr lang="en-GB" sz="2800" b="1" dirty="0">
                        <a:latin typeface="Century Gothic" panose="020B0502020202020204" pitchFamily="34" charset="0"/>
                      </a:endParaRPr>
                    </a:p>
                  </a:txBody>
                  <a:tcPr anchor="ctr">
                    <a:lnL w="12700" cmpd="sng">
                      <a:noFill/>
                    </a:lnL>
                    <a:lnR w="12700" cmpd="sng">
                      <a:noFill/>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19962547"/>
                  </a:ext>
                </a:extLst>
              </a:tr>
              <a:tr h="692097">
                <a:tc>
                  <a:txBody>
                    <a:bodyPr/>
                    <a:lstStyle/>
                    <a:p>
                      <a:pPr algn="ctr"/>
                      <a:r>
                        <a:rPr lang="en-GB" sz="2800" b="1" dirty="0">
                          <a:latin typeface="Century Gothic" panose="020B0502020202020204" pitchFamily="34" charset="0"/>
                        </a:rPr>
                        <a:t>Thanks</a:t>
                      </a: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88674087"/>
                  </a:ext>
                </a:extLst>
              </a:tr>
              <a:tr h="370027">
                <a:tc>
                  <a:txBody>
                    <a:bodyPr/>
                    <a:lstStyle/>
                    <a:p>
                      <a:pPr algn="ctr"/>
                      <a:endParaRPr lang="en-GB" sz="2800" b="1" dirty="0">
                        <a:latin typeface="Century Gothic" panose="020B0502020202020204" pitchFamily="34" charset="0"/>
                      </a:endParaRPr>
                    </a:p>
                  </a:txBody>
                  <a:tcPr anchor="ctr">
                    <a:lnL w="12700" cmpd="sng">
                      <a:noFill/>
                    </a:lnL>
                    <a:lnR w="12700" cmpd="sng">
                      <a:noFill/>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7135201"/>
                  </a:ext>
                </a:extLst>
              </a:tr>
              <a:tr h="692097">
                <a:tc>
                  <a:txBody>
                    <a:bodyPr/>
                    <a:lstStyle/>
                    <a:p>
                      <a:pPr algn="ctr"/>
                      <a:r>
                        <a:rPr lang="en-GB" sz="2800" b="1" dirty="0">
                          <a:latin typeface="Century Gothic" panose="020B0502020202020204" pitchFamily="34" charset="0"/>
                        </a:rPr>
                        <a:t>Good</a:t>
                      </a: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52713188"/>
                  </a:ext>
                </a:extLst>
              </a:tr>
            </a:tbl>
          </a:graphicData>
        </a:graphic>
      </p:graphicFrame>
      <p:pic>
        <p:nvPicPr>
          <p:cNvPr id="8" name="Picture 7" descr="A close up of a sign&#10;&#10;Description generated with high confidence">
            <a:extLst>
              <a:ext uri="{FF2B5EF4-FFF2-40B4-BE49-F238E27FC236}">
                <a16:creationId xmlns:a16="http://schemas.microsoft.com/office/drawing/2014/main" id="{2CA12291-0848-4BA5-A579-6BC2A42C60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9" name="TextBox 8">
            <a:extLst>
              <a:ext uri="{FF2B5EF4-FFF2-40B4-BE49-F238E27FC236}">
                <a16:creationId xmlns:a16="http://schemas.microsoft.com/office/drawing/2014/main" id="{B79437C2-4C45-45BC-BBB3-2EBBC0497AE2}"/>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spTree>
    <p:extLst>
      <p:ext uri="{BB962C8B-B14F-4D97-AF65-F5344CB8AC3E}">
        <p14:creationId xmlns:p14="http://schemas.microsoft.com/office/powerpoint/2010/main" val="186733855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E2B28500E97074E9232E002F87A0DA8" ma:contentTypeVersion="13" ma:contentTypeDescription="Create a new document." ma:contentTypeScope="" ma:versionID="226396999748aedaccaef4cb0e3d9517">
  <xsd:schema xmlns:xsd="http://www.w3.org/2001/XMLSchema" xmlns:xs="http://www.w3.org/2001/XMLSchema" xmlns:p="http://schemas.microsoft.com/office/2006/metadata/properties" xmlns:ns2="86144f90-c7b6-48d0-aae5-f5e9e48cc3df" xmlns:ns3="5c7a0828-c5e4-45f8-a074-18a8fdc88ec6" targetNamespace="http://schemas.microsoft.com/office/2006/metadata/properties" ma:root="true" ma:fieldsID="c920329ea04f01889b6ffc9cde7973b4" ns2:_="" ns3:_="">
    <xsd:import namespace="86144f90-c7b6-48d0-aae5-f5e9e48cc3df"/>
    <xsd:import namespace="5c7a0828-c5e4-45f8-a074-18a8fdc88ec6"/>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EventHashCode" minOccurs="0"/>
                <xsd:element ref="ns3:MediaServiceGenerationTime" minOccurs="0"/>
                <xsd:element ref="ns3:MediaServiceDateTaken" minOccurs="0"/>
                <xsd:element ref="ns3:MediaServiceAutoKeyPoints" minOccurs="0"/>
                <xsd:element ref="ns3:MediaServiceKeyPoints" minOccurs="0"/>
                <xsd:element ref="ns3:MediaServiceLocatio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6144f90-c7b6-48d0-aae5-f5e9e48cc3df"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c7a0828-c5e4-45f8-a074-18a8fdc88ec6"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Tags" ma:index="12" nillable="true" ma:displayName="MediaServiceAutoTags" ma:description=""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2E8D95C-0F68-436F-BBE8-11F0D8996F15}"/>
</file>

<file path=customXml/itemProps2.xml><?xml version="1.0" encoding="utf-8"?>
<ds:datastoreItem xmlns:ds="http://schemas.openxmlformats.org/officeDocument/2006/customXml" ds:itemID="{8BE7001C-4FE1-4FF1-8D32-419BDEA7C0F6}">
  <ds:schemaRefs>
    <ds:schemaRef ds:uri="http://schemas.microsoft.com/sharepoint/v3/contenttype/forms"/>
  </ds:schemaRefs>
</ds:datastoreItem>
</file>

<file path=customXml/itemProps3.xml><?xml version="1.0" encoding="utf-8"?>
<ds:datastoreItem xmlns:ds="http://schemas.openxmlformats.org/officeDocument/2006/customXml" ds:itemID="{0EF8F11D-A449-4684-B8E0-461263A2E192}">
  <ds:schemaRefs>
    <ds:schemaRef ds:uri="http://schemas.microsoft.com/office/2006/metadata/properties"/>
    <ds:schemaRef ds:uri="0f0ae0ff-29c4-4766-b250-c1a9bee8d430"/>
    <ds:schemaRef ds:uri="http://schemas.microsoft.com/office/infopath/2007/PartnerControls"/>
    <ds:schemaRef ds:uri="http://schemas.openxmlformats.org/package/2006/metadata/core-properties"/>
    <ds:schemaRef ds:uri="86144f90-c7b6-48d0-aae5-f5e9e48cc3df"/>
    <ds:schemaRef ds:uri="http://purl.org/dc/terms/"/>
    <ds:schemaRef ds:uri="http://schemas.microsoft.com/sharepoint/v3"/>
    <ds:schemaRef ds:uri="http://schemas.microsoft.com/office/2006/documentManagement/types"/>
    <ds:schemaRef ds:uri="http://www.w3.org/XML/1998/namespace"/>
    <ds:schemaRef ds:uri="http://purl.org/dc/dcmitype/"/>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1006</Words>
  <Application>Microsoft Office PowerPoint</Application>
  <PresentationFormat>On-screen Show (4:3)</PresentationFormat>
  <Paragraphs>298</Paragraphs>
  <Slides>21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Calibri</vt:lpstr>
      <vt:lpstr>Calibri Light</vt:lpstr>
      <vt:lpstr>Century Gothic</vt:lpstr>
      <vt:lpstr>SassoonCRInfantMedium</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Year 1 One Word Only Teaching Powerpoint</dc:title>
  <dc:creator>Ashleigh Sobol</dc:creator>
  <cp:lastModifiedBy>Katie Cockroft</cp:lastModifiedBy>
  <cp:revision>2</cp:revision>
  <dcterms:created xsi:type="dcterms:W3CDTF">2018-03-17T10:08:43Z</dcterms:created>
  <dcterms:modified xsi:type="dcterms:W3CDTF">2020-01-15T11:49:38Z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0x0101002E2B28500E97074E9232E002F87A0DA8</vt:lpwstr>
  </property>
  <property fmtid="{D5CDD505-2E9C-101B-9397-08002B2CF9AE}" pid="3" name="TaxKeyword">
    <vt:lpwstr/>
  </property>
</Properties>
</file>