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91" r:id="rId7"/>
    <p:sldId id="390" r:id="rId8"/>
    <p:sldId id="361" r:id="rId9"/>
    <p:sldId id="392" r:id="rId10"/>
    <p:sldId id="360" r:id="rId11"/>
    <p:sldId id="394" r:id="rId12"/>
    <p:sldId id="396" r:id="rId13"/>
    <p:sldId id="395" r:id="rId14"/>
    <p:sldId id="393" r:id="rId15"/>
    <p:sldId id="398" r:id="rId16"/>
    <p:sldId id="397" r:id="rId17"/>
    <p:sldId id="399" r:id="rId18"/>
    <p:sldId id="314" r:id="rId19"/>
    <p:sldId id="401" r:id="rId20"/>
    <p:sldId id="412" r:id="rId21"/>
    <p:sldId id="413" r:id="rId22"/>
    <p:sldId id="386" r:id="rId23"/>
    <p:sldId id="403" r:id="rId24"/>
    <p:sldId id="40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FBEBE-C0E5-4CB5-8942-0E3531067DC1}" v="13" dt="2019-03-08T10:48:04.445"/>
    <p1510:client id="{83CA4839-D005-4BAA-AA12-6DFDF28668E4}" v="126" dt="2019-03-07T11:16:51.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60" d="100"/>
          <a:sy n="60" d="100"/>
        </p:scale>
        <p:origin x="16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7C00B47A-7E03-4469-90E7-86FADE2F6481}"/>
  </pc:docChgLst>
  <pc:docChgLst>
    <pc:chgData name="Jan Fitzpatrick" userId="d1b284ec-d1dd-4765-b823-b34899491c26" providerId="ADAL" clId="{199FBEBE-C0E5-4CB5-8942-0E3531067DC1}"/>
    <pc:docChg chg="undo custSel modSld">
      <pc:chgData name="Jan Fitzpatrick" userId="d1b284ec-d1dd-4765-b823-b34899491c26" providerId="ADAL" clId="{199FBEBE-C0E5-4CB5-8942-0E3531067DC1}" dt="2019-03-08T10:48:04.445" v="45" actId="207"/>
      <pc:docMkLst>
        <pc:docMk/>
      </pc:docMkLst>
      <pc:sldChg chg="delSp modSp">
        <pc:chgData name="Jan Fitzpatrick" userId="d1b284ec-d1dd-4765-b823-b34899491c26" providerId="ADAL" clId="{199FBEBE-C0E5-4CB5-8942-0E3531067DC1}" dt="2019-03-08T10:46:08.355" v="33" actId="554"/>
        <pc:sldMkLst>
          <pc:docMk/>
          <pc:sldMk cId="636014570" sldId="314"/>
        </pc:sldMkLst>
        <pc:spChg chg="mod topLvl">
          <ac:chgData name="Jan Fitzpatrick" userId="d1b284ec-d1dd-4765-b823-b34899491c26" providerId="ADAL" clId="{199FBEBE-C0E5-4CB5-8942-0E3531067DC1}" dt="2019-03-08T10:46:00.357" v="32" actId="14100"/>
          <ac:spMkLst>
            <pc:docMk/>
            <pc:sldMk cId="636014570" sldId="314"/>
            <ac:spMk id="7" creationId="{E7380D84-2373-4ACB-A719-43D0A9FB87C1}"/>
          </ac:spMkLst>
        </pc:spChg>
        <pc:spChg chg="mod topLvl">
          <ac:chgData name="Jan Fitzpatrick" userId="d1b284ec-d1dd-4765-b823-b34899491c26" providerId="ADAL" clId="{199FBEBE-C0E5-4CB5-8942-0E3531067DC1}" dt="2019-03-08T10:46:00.357" v="32" actId="14100"/>
          <ac:spMkLst>
            <pc:docMk/>
            <pc:sldMk cId="636014570" sldId="314"/>
            <ac:spMk id="8" creationId="{767C323A-25A1-4553-9680-37CD7AC7307B}"/>
          </ac:spMkLst>
        </pc:spChg>
        <pc:spChg chg="mod topLvl">
          <ac:chgData name="Jan Fitzpatrick" userId="d1b284ec-d1dd-4765-b823-b34899491c26" providerId="ADAL" clId="{199FBEBE-C0E5-4CB5-8942-0E3531067DC1}" dt="2019-03-08T10:46:08.355" v="33" actId="554"/>
          <ac:spMkLst>
            <pc:docMk/>
            <pc:sldMk cId="636014570" sldId="314"/>
            <ac:spMk id="12" creationId="{E1859DC8-AE1D-4F35-AF02-80A3B582D0B0}"/>
          </ac:spMkLst>
        </pc:spChg>
        <pc:spChg chg="mod topLvl">
          <ac:chgData name="Jan Fitzpatrick" userId="d1b284ec-d1dd-4765-b823-b34899491c26" providerId="ADAL" clId="{199FBEBE-C0E5-4CB5-8942-0E3531067DC1}" dt="2019-03-08T10:46:08.355" v="33" actId="554"/>
          <ac:spMkLst>
            <pc:docMk/>
            <pc:sldMk cId="636014570" sldId="314"/>
            <ac:spMk id="13" creationId="{57C48FD2-BC8B-4815-A861-5D0484CFDD55}"/>
          </ac:spMkLst>
        </pc:spChg>
        <pc:spChg chg="mod topLvl">
          <ac:chgData name="Jan Fitzpatrick" userId="d1b284ec-d1dd-4765-b823-b34899491c26" providerId="ADAL" clId="{199FBEBE-C0E5-4CB5-8942-0E3531067DC1}" dt="2019-03-08T10:46:08.355" v="33" actId="554"/>
          <ac:spMkLst>
            <pc:docMk/>
            <pc:sldMk cId="636014570" sldId="314"/>
            <ac:spMk id="14" creationId="{D2FF17E4-E0A7-4335-9D51-5C2E6861A9FF}"/>
          </ac:spMkLst>
        </pc:spChg>
        <pc:spChg chg="mod topLvl">
          <ac:chgData name="Jan Fitzpatrick" userId="d1b284ec-d1dd-4765-b823-b34899491c26" providerId="ADAL" clId="{199FBEBE-C0E5-4CB5-8942-0E3531067DC1}" dt="2019-03-08T10:46:00.357" v="32" actId="14100"/>
          <ac:spMkLst>
            <pc:docMk/>
            <pc:sldMk cId="636014570" sldId="314"/>
            <ac:spMk id="15" creationId="{06E616B4-87A6-43C1-80BC-B7130FE5FF16}"/>
          </ac:spMkLst>
        </pc:spChg>
        <pc:spChg chg="mod topLvl">
          <ac:chgData name="Jan Fitzpatrick" userId="d1b284ec-d1dd-4765-b823-b34899491c26" providerId="ADAL" clId="{199FBEBE-C0E5-4CB5-8942-0E3531067DC1}" dt="2019-03-08T10:46:00.357" v="32" actId="14100"/>
          <ac:spMkLst>
            <pc:docMk/>
            <pc:sldMk cId="636014570" sldId="314"/>
            <ac:spMk id="16" creationId="{FAA665EB-8D4C-474A-808A-2C6CD8AAFE0F}"/>
          </ac:spMkLst>
        </pc:spChg>
        <pc:grpChg chg="del">
          <ac:chgData name="Jan Fitzpatrick" userId="d1b284ec-d1dd-4765-b823-b34899491c26" providerId="ADAL" clId="{199FBEBE-C0E5-4CB5-8942-0E3531067DC1}" dt="2019-03-08T10:45:38.331" v="31" actId="165"/>
          <ac:grpSpMkLst>
            <pc:docMk/>
            <pc:sldMk cId="636014570" sldId="314"/>
            <ac:grpSpMk id="2" creationId="{EBE524A6-A550-4945-A432-09BB098D0D77}"/>
          </ac:grpSpMkLst>
        </pc:grpChg>
      </pc:sldChg>
      <pc:sldChg chg="delSp">
        <pc:chgData name="Jan Fitzpatrick" userId="d1b284ec-d1dd-4765-b823-b34899491c26" providerId="ADAL" clId="{199FBEBE-C0E5-4CB5-8942-0E3531067DC1}" dt="2019-03-08T10:41:58.155" v="12" actId="478"/>
        <pc:sldMkLst>
          <pc:docMk/>
          <pc:sldMk cId="36917022" sldId="360"/>
        </pc:sldMkLst>
        <pc:spChg chg="del">
          <ac:chgData name="Jan Fitzpatrick" userId="d1b284ec-d1dd-4765-b823-b34899491c26" providerId="ADAL" clId="{199FBEBE-C0E5-4CB5-8942-0E3531067DC1}" dt="2019-03-08T10:41:58.155" v="12" actId="478"/>
          <ac:spMkLst>
            <pc:docMk/>
            <pc:sldMk cId="36917022" sldId="360"/>
            <ac:spMk id="6" creationId="{FDACE077-59EF-43DC-890A-95408298B463}"/>
          </ac:spMkLst>
        </pc:spChg>
      </pc:sldChg>
      <pc:sldChg chg="modSp">
        <pc:chgData name="Jan Fitzpatrick" userId="d1b284ec-d1dd-4765-b823-b34899491c26" providerId="ADAL" clId="{199FBEBE-C0E5-4CB5-8942-0E3531067DC1}" dt="2019-03-08T10:40:53.548" v="11" actId="404"/>
        <pc:sldMkLst>
          <pc:docMk/>
          <pc:sldMk cId="2075266808" sldId="391"/>
        </pc:sldMkLst>
        <pc:spChg chg="mod">
          <ac:chgData name="Jan Fitzpatrick" userId="d1b284ec-d1dd-4765-b823-b34899491c26" providerId="ADAL" clId="{199FBEBE-C0E5-4CB5-8942-0E3531067DC1}" dt="2019-03-08T10:40:53.548" v="11" actId="404"/>
          <ac:spMkLst>
            <pc:docMk/>
            <pc:sldMk cId="2075266808" sldId="391"/>
            <ac:spMk id="19" creationId="{5252A847-DE45-4FA3-A1F8-EEBEB845FF8E}"/>
          </ac:spMkLst>
        </pc:spChg>
      </pc:sldChg>
      <pc:sldChg chg="modSp">
        <pc:chgData name="Jan Fitzpatrick" userId="d1b284ec-d1dd-4765-b823-b34899491c26" providerId="ADAL" clId="{199FBEBE-C0E5-4CB5-8942-0E3531067DC1}" dt="2019-03-08T10:43:46.905" v="23" actId="20577"/>
        <pc:sldMkLst>
          <pc:docMk/>
          <pc:sldMk cId="2298283380" sldId="393"/>
        </pc:sldMkLst>
        <pc:graphicFrameChg chg="modGraphic">
          <ac:chgData name="Jan Fitzpatrick" userId="d1b284ec-d1dd-4765-b823-b34899491c26" providerId="ADAL" clId="{199FBEBE-C0E5-4CB5-8942-0E3531067DC1}" dt="2019-03-08T10:43:46.905" v="23" actId="20577"/>
          <ac:graphicFrameMkLst>
            <pc:docMk/>
            <pc:sldMk cId="2298283380" sldId="393"/>
            <ac:graphicFrameMk id="6" creationId="{8B281F91-827B-4131-9D13-3F3628F58209}"/>
          </ac:graphicFrameMkLst>
        </pc:graphicFrameChg>
      </pc:sldChg>
      <pc:sldChg chg="modSp">
        <pc:chgData name="Jan Fitzpatrick" userId="d1b284ec-d1dd-4765-b823-b34899491c26" providerId="ADAL" clId="{199FBEBE-C0E5-4CB5-8942-0E3531067DC1}" dt="2019-03-08T10:42:44.158" v="15" actId="207"/>
        <pc:sldMkLst>
          <pc:docMk/>
          <pc:sldMk cId="944592490" sldId="394"/>
        </pc:sldMkLst>
        <pc:spChg chg="mod">
          <ac:chgData name="Jan Fitzpatrick" userId="d1b284ec-d1dd-4765-b823-b34899491c26" providerId="ADAL" clId="{199FBEBE-C0E5-4CB5-8942-0E3531067DC1}" dt="2019-03-08T10:42:44.158" v="15" actId="207"/>
          <ac:spMkLst>
            <pc:docMk/>
            <pc:sldMk cId="944592490" sldId="394"/>
            <ac:spMk id="19" creationId="{5252A847-DE45-4FA3-A1F8-EEBEB845FF8E}"/>
          </ac:spMkLst>
        </pc:spChg>
      </pc:sldChg>
      <pc:sldChg chg="modSp">
        <pc:chgData name="Jan Fitzpatrick" userId="d1b284ec-d1dd-4765-b823-b34899491c26" providerId="ADAL" clId="{199FBEBE-C0E5-4CB5-8942-0E3531067DC1}" dt="2019-03-08T10:44:39.865" v="30" actId="166"/>
        <pc:sldMkLst>
          <pc:docMk/>
          <pc:sldMk cId="2104425372" sldId="398"/>
        </pc:sldMkLst>
        <pc:spChg chg="ord">
          <ac:chgData name="Jan Fitzpatrick" userId="d1b284ec-d1dd-4765-b823-b34899491c26" providerId="ADAL" clId="{199FBEBE-C0E5-4CB5-8942-0E3531067DC1}" dt="2019-03-08T10:44:35.989" v="29" actId="166"/>
          <ac:spMkLst>
            <pc:docMk/>
            <pc:sldMk cId="2104425372" sldId="398"/>
            <ac:spMk id="7" creationId="{CCB97E27-4F5E-456A-94F1-04F619D0E191}"/>
          </ac:spMkLst>
        </pc:spChg>
        <pc:spChg chg="ord">
          <ac:chgData name="Jan Fitzpatrick" userId="d1b284ec-d1dd-4765-b823-b34899491c26" providerId="ADAL" clId="{199FBEBE-C0E5-4CB5-8942-0E3531067DC1}" dt="2019-03-08T10:44:39.865" v="30" actId="166"/>
          <ac:spMkLst>
            <pc:docMk/>
            <pc:sldMk cId="2104425372" sldId="398"/>
            <ac:spMk id="8" creationId="{CD68B4D4-8EC8-46D9-BE76-25CDCB3B53C1}"/>
          </ac:spMkLst>
        </pc:spChg>
        <pc:cxnChg chg="mod ord">
          <ac:chgData name="Jan Fitzpatrick" userId="d1b284ec-d1dd-4765-b823-b34899491c26" providerId="ADAL" clId="{199FBEBE-C0E5-4CB5-8942-0E3531067DC1}" dt="2019-03-08T10:44:27.733" v="28" actId="14100"/>
          <ac:cxnSpMkLst>
            <pc:docMk/>
            <pc:sldMk cId="2104425372" sldId="398"/>
            <ac:cxnSpMk id="13" creationId="{AF23C79E-DB95-44F2-ACBD-C5CF20E380ED}"/>
          </ac:cxnSpMkLst>
        </pc:cxnChg>
      </pc:sldChg>
      <pc:sldChg chg="delSp modSp">
        <pc:chgData name="Jan Fitzpatrick" userId="d1b284ec-d1dd-4765-b823-b34899491c26" providerId="ADAL" clId="{199FBEBE-C0E5-4CB5-8942-0E3531067DC1}" dt="2019-03-08T10:47:16.056" v="42" actId="1582"/>
        <pc:sldMkLst>
          <pc:docMk/>
          <pc:sldMk cId="3733067060" sldId="400"/>
        </pc:sldMkLst>
        <pc:spChg chg="mod topLvl">
          <ac:chgData name="Jan Fitzpatrick" userId="d1b284ec-d1dd-4765-b823-b34899491c26" providerId="ADAL" clId="{199FBEBE-C0E5-4CB5-8942-0E3531067DC1}" dt="2019-03-08T10:47:16.056" v="42" actId="1582"/>
          <ac:spMkLst>
            <pc:docMk/>
            <pc:sldMk cId="3733067060" sldId="400"/>
            <ac:spMk id="8" creationId="{C6C31E52-8821-4162-8F09-4D04EB66BBD8}"/>
          </ac:spMkLst>
        </pc:spChg>
        <pc:spChg chg="mod">
          <ac:chgData name="Jan Fitzpatrick" userId="d1b284ec-d1dd-4765-b823-b34899491c26" providerId="ADAL" clId="{199FBEBE-C0E5-4CB5-8942-0E3531067DC1}" dt="2019-03-08T10:47:16.056" v="42" actId="1582"/>
          <ac:spMkLst>
            <pc:docMk/>
            <pc:sldMk cId="3733067060" sldId="400"/>
            <ac:spMk id="12" creationId="{169EDA3C-4595-4B70-8E73-257DBE010518}"/>
          </ac:spMkLst>
        </pc:spChg>
        <pc:grpChg chg="del">
          <ac:chgData name="Jan Fitzpatrick" userId="d1b284ec-d1dd-4765-b823-b34899491c26" providerId="ADAL" clId="{199FBEBE-C0E5-4CB5-8942-0E3531067DC1}" dt="2019-03-08T10:46:58.511" v="41" actId="165"/>
          <ac:grpSpMkLst>
            <pc:docMk/>
            <pc:sldMk cId="3733067060" sldId="400"/>
            <ac:grpSpMk id="2" creationId="{55D78C32-7523-47F6-8060-90206C7C1A7C}"/>
          </ac:grpSpMkLst>
        </pc:grpChg>
        <pc:picChg chg="mod topLvl">
          <ac:chgData name="Jan Fitzpatrick" userId="d1b284ec-d1dd-4765-b823-b34899491c26" providerId="ADAL" clId="{199FBEBE-C0E5-4CB5-8942-0E3531067DC1}" dt="2019-03-08T10:46:58.511" v="41" actId="165"/>
          <ac:picMkLst>
            <pc:docMk/>
            <pc:sldMk cId="3733067060" sldId="400"/>
            <ac:picMk id="6" creationId="{C29474B1-3992-4B39-A92C-E9D9FD5F624C}"/>
          </ac:picMkLst>
        </pc:picChg>
      </pc:sldChg>
      <pc:sldChg chg="delSp modSp">
        <pc:chgData name="Jan Fitzpatrick" userId="d1b284ec-d1dd-4765-b823-b34899491c26" providerId="ADAL" clId="{199FBEBE-C0E5-4CB5-8942-0E3531067DC1}" dt="2019-03-08T10:46:34.529" v="40" actId="554"/>
        <pc:sldMkLst>
          <pc:docMk/>
          <pc:sldMk cId="3637373349" sldId="401"/>
        </pc:sldMkLst>
        <pc:spChg chg="mod topLvl">
          <ac:chgData name="Jan Fitzpatrick" userId="d1b284ec-d1dd-4765-b823-b34899491c26" providerId="ADAL" clId="{199FBEBE-C0E5-4CB5-8942-0E3531067DC1}" dt="2019-03-08T10:46:19.524" v="34" actId="165"/>
          <ac:spMkLst>
            <pc:docMk/>
            <pc:sldMk cId="3637373349" sldId="401"/>
            <ac:spMk id="7" creationId="{E7380D84-2373-4ACB-A719-43D0A9FB87C1}"/>
          </ac:spMkLst>
        </pc:spChg>
        <pc:spChg chg="mod topLvl">
          <ac:chgData name="Jan Fitzpatrick" userId="d1b284ec-d1dd-4765-b823-b34899491c26" providerId="ADAL" clId="{199FBEBE-C0E5-4CB5-8942-0E3531067DC1}" dt="2019-03-08T10:46:34.529" v="40" actId="554"/>
          <ac:spMkLst>
            <pc:docMk/>
            <pc:sldMk cId="3637373349" sldId="401"/>
            <ac:spMk id="8" creationId="{767C323A-25A1-4553-9680-37CD7AC7307B}"/>
          </ac:spMkLst>
        </pc:spChg>
        <pc:spChg chg="mod topLvl">
          <ac:chgData name="Jan Fitzpatrick" userId="d1b284ec-d1dd-4765-b823-b34899491c26" providerId="ADAL" clId="{199FBEBE-C0E5-4CB5-8942-0E3531067DC1}" dt="2019-03-08T10:46:19.524" v="34" actId="165"/>
          <ac:spMkLst>
            <pc:docMk/>
            <pc:sldMk cId="3637373349" sldId="401"/>
            <ac:spMk id="12" creationId="{E1859DC8-AE1D-4F35-AF02-80A3B582D0B0}"/>
          </ac:spMkLst>
        </pc:spChg>
        <pc:spChg chg="mod topLvl">
          <ac:chgData name="Jan Fitzpatrick" userId="d1b284ec-d1dd-4765-b823-b34899491c26" providerId="ADAL" clId="{199FBEBE-C0E5-4CB5-8942-0E3531067DC1}" dt="2019-03-08T10:46:19.524" v="34" actId="165"/>
          <ac:spMkLst>
            <pc:docMk/>
            <pc:sldMk cId="3637373349" sldId="401"/>
            <ac:spMk id="13" creationId="{57C48FD2-BC8B-4815-A861-5D0484CFDD55}"/>
          </ac:spMkLst>
        </pc:spChg>
        <pc:spChg chg="mod topLvl">
          <ac:chgData name="Jan Fitzpatrick" userId="d1b284ec-d1dd-4765-b823-b34899491c26" providerId="ADAL" clId="{199FBEBE-C0E5-4CB5-8942-0E3531067DC1}" dt="2019-03-08T10:46:34.529" v="40" actId="554"/>
          <ac:spMkLst>
            <pc:docMk/>
            <pc:sldMk cId="3637373349" sldId="401"/>
            <ac:spMk id="14" creationId="{D2FF17E4-E0A7-4335-9D51-5C2E6861A9FF}"/>
          </ac:spMkLst>
        </pc:spChg>
        <pc:spChg chg="mod topLvl">
          <ac:chgData name="Jan Fitzpatrick" userId="d1b284ec-d1dd-4765-b823-b34899491c26" providerId="ADAL" clId="{199FBEBE-C0E5-4CB5-8942-0E3531067DC1}" dt="2019-03-08T10:46:34.529" v="40" actId="554"/>
          <ac:spMkLst>
            <pc:docMk/>
            <pc:sldMk cId="3637373349" sldId="401"/>
            <ac:spMk id="16" creationId="{FAA665EB-8D4C-474A-808A-2C6CD8AAFE0F}"/>
          </ac:spMkLst>
        </pc:spChg>
        <pc:grpChg chg="del">
          <ac:chgData name="Jan Fitzpatrick" userId="d1b284ec-d1dd-4765-b823-b34899491c26" providerId="ADAL" clId="{199FBEBE-C0E5-4CB5-8942-0E3531067DC1}" dt="2019-03-08T10:46:19.524" v="34" actId="165"/>
          <ac:grpSpMkLst>
            <pc:docMk/>
            <pc:sldMk cId="3637373349" sldId="401"/>
            <ac:grpSpMk id="3" creationId="{9BB31228-FFA3-4348-BC8B-E84072B1DD73}"/>
          </ac:grpSpMkLst>
        </pc:grpChg>
      </pc:sldChg>
      <pc:sldChg chg="delSp modSp">
        <pc:chgData name="Jan Fitzpatrick" userId="d1b284ec-d1dd-4765-b823-b34899491c26" providerId="ADAL" clId="{199FBEBE-C0E5-4CB5-8942-0E3531067DC1}" dt="2019-03-08T10:47:40.928" v="44" actId="1582"/>
        <pc:sldMkLst>
          <pc:docMk/>
          <pc:sldMk cId="2598625135" sldId="402"/>
        </pc:sldMkLst>
        <pc:spChg chg="mod topLvl">
          <ac:chgData name="Jan Fitzpatrick" userId="d1b284ec-d1dd-4765-b823-b34899491c26" providerId="ADAL" clId="{199FBEBE-C0E5-4CB5-8942-0E3531067DC1}" dt="2019-03-08T10:47:40.928" v="44" actId="1582"/>
          <ac:spMkLst>
            <pc:docMk/>
            <pc:sldMk cId="2598625135" sldId="402"/>
            <ac:spMk id="8" creationId="{C6C31E52-8821-4162-8F09-4D04EB66BBD8}"/>
          </ac:spMkLst>
        </pc:spChg>
        <pc:spChg chg="mod">
          <ac:chgData name="Jan Fitzpatrick" userId="d1b284ec-d1dd-4765-b823-b34899491c26" providerId="ADAL" clId="{199FBEBE-C0E5-4CB5-8942-0E3531067DC1}" dt="2019-03-08T10:47:40.928" v="44" actId="1582"/>
          <ac:spMkLst>
            <pc:docMk/>
            <pc:sldMk cId="2598625135" sldId="402"/>
            <ac:spMk id="12" creationId="{169EDA3C-4595-4B70-8E73-257DBE010518}"/>
          </ac:spMkLst>
        </pc:spChg>
        <pc:grpChg chg="del">
          <ac:chgData name="Jan Fitzpatrick" userId="d1b284ec-d1dd-4765-b823-b34899491c26" providerId="ADAL" clId="{199FBEBE-C0E5-4CB5-8942-0E3531067DC1}" dt="2019-03-08T10:47:30.919" v="43" actId="165"/>
          <ac:grpSpMkLst>
            <pc:docMk/>
            <pc:sldMk cId="2598625135" sldId="402"/>
            <ac:grpSpMk id="2" creationId="{55D78C32-7523-47F6-8060-90206C7C1A7C}"/>
          </ac:grpSpMkLst>
        </pc:grpChg>
        <pc:picChg chg="mod topLvl">
          <ac:chgData name="Jan Fitzpatrick" userId="d1b284ec-d1dd-4765-b823-b34899491c26" providerId="ADAL" clId="{199FBEBE-C0E5-4CB5-8942-0E3531067DC1}" dt="2019-03-08T10:47:30.919" v="43" actId="165"/>
          <ac:picMkLst>
            <pc:docMk/>
            <pc:sldMk cId="2598625135" sldId="402"/>
            <ac:picMk id="6" creationId="{C29474B1-3992-4B39-A92C-E9D9FD5F624C}"/>
          </ac:picMkLst>
        </pc:picChg>
      </pc:sldChg>
      <pc:sldChg chg="modSp">
        <pc:chgData name="Jan Fitzpatrick" userId="d1b284ec-d1dd-4765-b823-b34899491c26" providerId="ADAL" clId="{199FBEBE-C0E5-4CB5-8942-0E3531067DC1}" dt="2019-03-08T10:48:04.445" v="45" actId="207"/>
        <pc:sldMkLst>
          <pc:docMk/>
          <pc:sldMk cId="395334674" sldId="403"/>
        </pc:sldMkLst>
        <pc:spChg chg="mod">
          <ac:chgData name="Jan Fitzpatrick" userId="d1b284ec-d1dd-4765-b823-b34899491c26" providerId="ADAL" clId="{199FBEBE-C0E5-4CB5-8942-0E3531067DC1}" dt="2019-03-08T10:48:04.445" v="45" actId="207"/>
          <ac:spMkLst>
            <pc:docMk/>
            <pc:sldMk cId="395334674" sldId="403"/>
            <ac:spMk id="19" creationId="{5252A847-DE45-4FA3-A1F8-EEBEB845FF8E}"/>
          </ac:spMkLst>
        </pc:spChg>
      </pc:sldChg>
    </pc:docChg>
  </pc:docChgLst>
  <pc:docChgLst>
    <pc:chgData name="Siàn Stebbings" userId="e14ea2a2-07d0-4302-97b9-16dc822a37cc" providerId="ADAL" clId="{06CCBD24-7A88-4826-A0E2-2A367853DBB9}"/>
  </pc:docChgLst>
  <pc:docChgLst>
    <pc:chgData name="Cath Scanlon" userId="217f4c6b-e607-4a48-bdce-98b05a0a86c5" providerId="ADAL" clId="{83CA4839-D005-4BAA-AA12-6DFDF28668E4}"/>
    <pc:docChg chg="undo redo custSel addSld delSld modSld sldOrd">
      <pc:chgData name="Cath Scanlon" userId="217f4c6b-e607-4a48-bdce-98b05a0a86c5" providerId="ADAL" clId="{83CA4839-D005-4BAA-AA12-6DFDF28668E4}" dt="2019-03-07T11:16:51.508" v="960"/>
      <pc:docMkLst>
        <pc:docMk/>
      </pc:docMkLst>
      <pc:sldChg chg="modSp">
        <pc:chgData name="Cath Scanlon" userId="217f4c6b-e607-4a48-bdce-98b05a0a86c5" providerId="ADAL" clId="{83CA4839-D005-4BAA-AA12-6DFDF28668E4}" dt="2019-03-04T10:20:13.899" v="48" actId="207"/>
        <pc:sldMkLst>
          <pc:docMk/>
          <pc:sldMk cId="2637481266" sldId="256"/>
        </pc:sldMkLst>
        <pc:spChg chg="mod">
          <ac:chgData name="Cath Scanlon" userId="217f4c6b-e607-4a48-bdce-98b05a0a86c5" providerId="ADAL" clId="{83CA4839-D005-4BAA-AA12-6DFDF28668E4}" dt="2019-03-04T10:20:13.899" v="48" actId="207"/>
          <ac:spMkLst>
            <pc:docMk/>
            <pc:sldMk cId="2637481266" sldId="256"/>
            <ac:spMk id="19" creationId="{5252A847-DE45-4FA3-A1F8-EEBEB845FF8E}"/>
          </ac:spMkLst>
        </pc:spChg>
      </pc:sldChg>
      <pc:sldChg chg="addSp delSp modSp">
        <pc:chgData name="Cath Scanlon" userId="217f4c6b-e607-4a48-bdce-98b05a0a86c5" providerId="ADAL" clId="{83CA4839-D005-4BAA-AA12-6DFDF28668E4}" dt="2019-03-07T06:54:46.934" v="879" actId="20577"/>
        <pc:sldMkLst>
          <pc:docMk/>
          <pc:sldMk cId="636014570" sldId="314"/>
        </pc:sldMkLst>
        <pc:spChg chg="mod topLvl">
          <ac:chgData name="Cath Scanlon" userId="217f4c6b-e607-4a48-bdce-98b05a0a86c5" providerId="ADAL" clId="{83CA4839-D005-4BAA-AA12-6DFDF28668E4}" dt="2019-03-04T10:53:31.552" v="517" actId="164"/>
          <ac:spMkLst>
            <pc:docMk/>
            <pc:sldMk cId="636014570" sldId="314"/>
            <ac:spMk id="7" creationId="{E7380D84-2373-4ACB-A719-43D0A9FB87C1}"/>
          </ac:spMkLst>
        </pc:spChg>
        <pc:spChg chg="mod topLvl">
          <ac:chgData name="Cath Scanlon" userId="217f4c6b-e607-4a48-bdce-98b05a0a86c5" providerId="ADAL" clId="{83CA4839-D005-4BAA-AA12-6DFDF28668E4}" dt="2019-03-04T10:53:31.552" v="517" actId="164"/>
          <ac:spMkLst>
            <pc:docMk/>
            <pc:sldMk cId="636014570" sldId="314"/>
            <ac:spMk id="8" creationId="{767C323A-25A1-4553-9680-37CD7AC7307B}"/>
          </ac:spMkLst>
        </pc:spChg>
        <pc:spChg chg="mod topLvl">
          <ac:chgData name="Cath Scanlon" userId="217f4c6b-e607-4a48-bdce-98b05a0a86c5" providerId="ADAL" clId="{83CA4839-D005-4BAA-AA12-6DFDF28668E4}" dt="2019-03-04T10:53:31.552" v="517" actId="164"/>
          <ac:spMkLst>
            <pc:docMk/>
            <pc:sldMk cId="636014570" sldId="314"/>
            <ac:spMk id="12" creationId="{E1859DC8-AE1D-4F35-AF02-80A3B582D0B0}"/>
          </ac:spMkLst>
        </pc:spChg>
        <pc:spChg chg="mod topLvl">
          <ac:chgData name="Cath Scanlon" userId="217f4c6b-e607-4a48-bdce-98b05a0a86c5" providerId="ADAL" clId="{83CA4839-D005-4BAA-AA12-6DFDF28668E4}" dt="2019-03-04T10:53:31.552" v="517" actId="164"/>
          <ac:spMkLst>
            <pc:docMk/>
            <pc:sldMk cId="636014570" sldId="314"/>
            <ac:spMk id="13" creationId="{57C48FD2-BC8B-4815-A861-5D0484CFDD55}"/>
          </ac:spMkLst>
        </pc:spChg>
        <pc:spChg chg="mod topLvl">
          <ac:chgData name="Cath Scanlon" userId="217f4c6b-e607-4a48-bdce-98b05a0a86c5" providerId="ADAL" clId="{83CA4839-D005-4BAA-AA12-6DFDF28668E4}" dt="2019-03-07T06:54:46.934" v="879" actId="20577"/>
          <ac:spMkLst>
            <pc:docMk/>
            <pc:sldMk cId="636014570" sldId="314"/>
            <ac:spMk id="14" creationId="{D2FF17E4-E0A7-4335-9D51-5C2E6861A9FF}"/>
          </ac:spMkLst>
        </pc:spChg>
        <pc:spChg chg="mod topLvl">
          <ac:chgData name="Cath Scanlon" userId="217f4c6b-e607-4a48-bdce-98b05a0a86c5" providerId="ADAL" clId="{83CA4839-D005-4BAA-AA12-6DFDF28668E4}" dt="2019-03-04T10:53:31.552" v="517" actId="164"/>
          <ac:spMkLst>
            <pc:docMk/>
            <pc:sldMk cId="636014570" sldId="314"/>
            <ac:spMk id="15" creationId="{06E616B4-87A6-43C1-80BC-B7130FE5FF16}"/>
          </ac:spMkLst>
        </pc:spChg>
        <pc:spChg chg="mod topLvl">
          <ac:chgData name="Cath Scanlon" userId="217f4c6b-e607-4a48-bdce-98b05a0a86c5" providerId="ADAL" clId="{83CA4839-D005-4BAA-AA12-6DFDF28668E4}" dt="2019-03-04T10:53:31.552" v="517" actId="164"/>
          <ac:spMkLst>
            <pc:docMk/>
            <pc:sldMk cId="636014570" sldId="314"/>
            <ac:spMk id="16" creationId="{FAA665EB-8D4C-474A-808A-2C6CD8AAFE0F}"/>
          </ac:spMkLst>
        </pc:spChg>
        <pc:spChg chg="mod">
          <ac:chgData name="Cath Scanlon" userId="217f4c6b-e607-4a48-bdce-98b05a0a86c5" providerId="ADAL" clId="{83CA4839-D005-4BAA-AA12-6DFDF28668E4}" dt="2019-03-04T10:53:37.845" v="518" actId="12788"/>
          <ac:spMkLst>
            <pc:docMk/>
            <pc:sldMk cId="636014570" sldId="314"/>
            <ac:spMk id="19" creationId="{5252A847-DE45-4FA3-A1F8-EEBEB845FF8E}"/>
          </ac:spMkLst>
        </pc:spChg>
        <pc:grpChg chg="add mod">
          <ac:chgData name="Cath Scanlon" userId="217f4c6b-e607-4a48-bdce-98b05a0a86c5" providerId="ADAL" clId="{83CA4839-D005-4BAA-AA12-6DFDF28668E4}" dt="2019-03-04T10:53:37.845" v="518" actId="12788"/>
          <ac:grpSpMkLst>
            <pc:docMk/>
            <pc:sldMk cId="636014570" sldId="314"/>
            <ac:grpSpMk id="2" creationId="{EBE524A6-A550-4945-A432-09BB098D0D77}"/>
          </ac:grpSpMkLst>
        </pc:grpChg>
        <pc:grpChg chg="add del mod">
          <ac:chgData name="Cath Scanlon" userId="217f4c6b-e607-4a48-bdce-98b05a0a86c5" providerId="ADAL" clId="{83CA4839-D005-4BAA-AA12-6DFDF28668E4}" dt="2019-03-04T10:52:37.489" v="513" actId="165"/>
          <ac:grpSpMkLst>
            <pc:docMk/>
            <pc:sldMk cId="636014570" sldId="314"/>
            <ac:grpSpMk id="6" creationId="{AA6A7724-F83C-4D8C-BD48-D62B0EACEC81}"/>
          </ac:grpSpMkLst>
        </pc:grpChg>
      </pc:sldChg>
      <pc:sldChg chg="addSp modSp">
        <pc:chgData name="Cath Scanlon" userId="217f4c6b-e607-4a48-bdce-98b05a0a86c5" providerId="ADAL" clId="{83CA4839-D005-4BAA-AA12-6DFDF28668E4}" dt="2019-03-07T06:52:09.909" v="802" actId="20577"/>
        <pc:sldMkLst>
          <pc:docMk/>
          <pc:sldMk cId="36917022" sldId="360"/>
        </pc:sldMkLst>
        <pc:spChg chg="add">
          <ac:chgData name="Cath Scanlon" userId="217f4c6b-e607-4a48-bdce-98b05a0a86c5" providerId="ADAL" clId="{83CA4839-D005-4BAA-AA12-6DFDF28668E4}" dt="2019-03-07T06:46:28.553" v="797"/>
          <ac:spMkLst>
            <pc:docMk/>
            <pc:sldMk cId="36917022" sldId="360"/>
            <ac:spMk id="6" creationId="{FDACE077-59EF-43DC-890A-95408298B463}"/>
          </ac:spMkLst>
        </pc:spChg>
        <pc:spChg chg="mod">
          <ac:chgData name="Cath Scanlon" userId="217f4c6b-e607-4a48-bdce-98b05a0a86c5" providerId="ADAL" clId="{83CA4839-D005-4BAA-AA12-6DFDF28668E4}" dt="2019-03-07T06:52:09.909" v="802" actId="20577"/>
          <ac:spMkLst>
            <pc:docMk/>
            <pc:sldMk cId="36917022" sldId="360"/>
            <ac:spMk id="19" creationId="{5252A847-DE45-4FA3-A1F8-EEBEB845FF8E}"/>
          </ac:spMkLst>
        </pc:spChg>
      </pc:sldChg>
      <pc:sldChg chg="addSp delSp modSp">
        <pc:chgData name="Cath Scanlon" userId="217f4c6b-e607-4a48-bdce-98b05a0a86c5" providerId="ADAL" clId="{83CA4839-D005-4BAA-AA12-6DFDF28668E4}" dt="2019-03-04T10:25:15.661" v="163" actId="20577"/>
        <pc:sldMkLst>
          <pc:docMk/>
          <pc:sldMk cId="1035052751" sldId="361"/>
        </pc:sldMkLst>
        <pc:spChg chg="add del mod">
          <ac:chgData name="Cath Scanlon" userId="217f4c6b-e607-4a48-bdce-98b05a0a86c5" providerId="ADAL" clId="{83CA4839-D005-4BAA-AA12-6DFDF28668E4}" dt="2019-03-04T10:23:02.436" v="136"/>
          <ac:spMkLst>
            <pc:docMk/>
            <pc:sldMk cId="1035052751" sldId="361"/>
            <ac:spMk id="8" creationId="{B1ED79F9-1D55-4396-AAD2-A73FABE6EC98}"/>
          </ac:spMkLst>
        </pc:spChg>
        <pc:spChg chg="add del">
          <ac:chgData name="Cath Scanlon" userId="217f4c6b-e607-4a48-bdce-98b05a0a86c5" providerId="ADAL" clId="{83CA4839-D005-4BAA-AA12-6DFDF28668E4}" dt="2019-03-04T10:23:02.436" v="136"/>
          <ac:spMkLst>
            <pc:docMk/>
            <pc:sldMk cId="1035052751" sldId="361"/>
            <ac:spMk id="9" creationId="{B9A8878F-16A2-4FE8-9B40-6504D01574AC}"/>
          </ac:spMkLst>
        </pc:spChg>
        <pc:spChg chg="add del">
          <ac:chgData name="Cath Scanlon" userId="217f4c6b-e607-4a48-bdce-98b05a0a86c5" providerId="ADAL" clId="{83CA4839-D005-4BAA-AA12-6DFDF28668E4}" dt="2019-03-04T10:23:02.436" v="136"/>
          <ac:spMkLst>
            <pc:docMk/>
            <pc:sldMk cId="1035052751" sldId="361"/>
            <ac:spMk id="10" creationId="{26243A49-B359-4EDF-839B-B73E30868132}"/>
          </ac:spMkLst>
        </pc:spChg>
        <pc:spChg chg="add del">
          <ac:chgData name="Cath Scanlon" userId="217f4c6b-e607-4a48-bdce-98b05a0a86c5" providerId="ADAL" clId="{83CA4839-D005-4BAA-AA12-6DFDF28668E4}" dt="2019-03-04T10:23:02.436" v="136"/>
          <ac:spMkLst>
            <pc:docMk/>
            <pc:sldMk cId="1035052751" sldId="361"/>
            <ac:spMk id="14" creationId="{1E4B22D6-34D8-418D-AE68-60D73C94FD96}"/>
          </ac:spMkLst>
        </pc:spChg>
        <pc:spChg chg="add del">
          <ac:chgData name="Cath Scanlon" userId="217f4c6b-e607-4a48-bdce-98b05a0a86c5" providerId="ADAL" clId="{83CA4839-D005-4BAA-AA12-6DFDF28668E4}" dt="2019-03-04T10:23:02.436" v="136"/>
          <ac:spMkLst>
            <pc:docMk/>
            <pc:sldMk cId="1035052751" sldId="361"/>
            <ac:spMk id="15" creationId="{44801D81-D46A-4686-B789-E07015A7C0AA}"/>
          </ac:spMkLst>
        </pc:spChg>
        <pc:spChg chg="mod">
          <ac:chgData name="Cath Scanlon" userId="217f4c6b-e607-4a48-bdce-98b05a0a86c5" providerId="ADAL" clId="{83CA4839-D005-4BAA-AA12-6DFDF28668E4}" dt="2019-03-04T10:25:15.661" v="163" actId="20577"/>
          <ac:spMkLst>
            <pc:docMk/>
            <pc:sldMk cId="1035052751" sldId="361"/>
            <ac:spMk id="19" creationId="{5252A847-DE45-4FA3-A1F8-EEBEB845FF8E}"/>
          </ac:spMkLst>
        </pc:spChg>
        <pc:graphicFrameChg chg="del">
          <ac:chgData name="Cath Scanlon" userId="217f4c6b-e607-4a48-bdce-98b05a0a86c5" providerId="ADAL" clId="{83CA4839-D005-4BAA-AA12-6DFDF28668E4}" dt="2019-03-04T10:22:22.627" v="125" actId="478"/>
          <ac:graphicFrameMkLst>
            <pc:docMk/>
            <pc:sldMk cId="1035052751" sldId="361"/>
            <ac:graphicFrameMk id="7" creationId="{D6AD1604-6368-474F-90F1-26D250AEF51C}"/>
          </ac:graphicFrameMkLst>
        </pc:graphicFrameChg>
      </pc:sldChg>
      <pc:sldChg chg="add del">
        <pc:chgData name="Cath Scanlon" userId="217f4c6b-e607-4a48-bdce-98b05a0a86c5" providerId="ADAL" clId="{83CA4839-D005-4BAA-AA12-6DFDF28668E4}" dt="2019-03-07T11:16:08.217" v="959" actId="2696"/>
        <pc:sldMkLst>
          <pc:docMk/>
          <pc:sldMk cId="332354265" sldId="366"/>
        </pc:sldMkLst>
      </pc:sldChg>
      <pc:sldChg chg="delSp modSp">
        <pc:chgData name="Cath Scanlon" userId="217f4c6b-e607-4a48-bdce-98b05a0a86c5" providerId="ADAL" clId="{83CA4839-D005-4BAA-AA12-6DFDF28668E4}" dt="2019-03-07T06:55:47.734" v="906" actId="20577"/>
        <pc:sldMkLst>
          <pc:docMk/>
          <pc:sldMk cId="310986706" sldId="386"/>
        </pc:sldMkLst>
        <pc:spChg chg="del">
          <ac:chgData name="Cath Scanlon" userId="217f4c6b-e607-4a48-bdce-98b05a0a86c5" providerId="ADAL" clId="{83CA4839-D005-4BAA-AA12-6DFDF28668E4}" dt="2019-03-04T11:02:20.072" v="676" actId="478"/>
          <ac:spMkLst>
            <pc:docMk/>
            <pc:sldMk cId="310986706" sldId="386"/>
            <ac:spMk id="2" creationId="{AB0707A0-B31A-45C3-AEEB-2344636DF8FD}"/>
          </ac:spMkLst>
        </pc:spChg>
        <pc:spChg chg="mod">
          <ac:chgData name="Cath Scanlon" userId="217f4c6b-e607-4a48-bdce-98b05a0a86c5" providerId="ADAL" clId="{83CA4839-D005-4BAA-AA12-6DFDF28668E4}" dt="2019-03-07T06:55:47.734" v="906" actId="20577"/>
          <ac:spMkLst>
            <pc:docMk/>
            <pc:sldMk cId="310986706" sldId="386"/>
            <ac:spMk id="19" creationId="{5252A847-DE45-4FA3-A1F8-EEBEB845FF8E}"/>
          </ac:spMkLst>
        </pc:spChg>
      </pc:sldChg>
      <pc:sldChg chg="modSp">
        <pc:chgData name="Cath Scanlon" userId="217f4c6b-e607-4a48-bdce-98b05a0a86c5" providerId="ADAL" clId="{83CA4839-D005-4BAA-AA12-6DFDF28668E4}" dt="2019-03-04T10:21:41.191" v="122" actId="20577"/>
        <pc:sldMkLst>
          <pc:docMk/>
          <pc:sldMk cId="3401100034" sldId="390"/>
        </pc:sldMkLst>
        <pc:spChg chg="mod">
          <ac:chgData name="Cath Scanlon" userId="217f4c6b-e607-4a48-bdce-98b05a0a86c5" providerId="ADAL" clId="{83CA4839-D005-4BAA-AA12-6DFDF28668E4}" dt="2019-03-04T10:21:41.191" v="122" actId="20577"/>
          <ac:spMkLst>
            <pc:docMk/>
            <pc:sldMk cId="3401100034" sldId="390"/>
            <ac:spMk id="7" creationId="{C0CD6503-388C-4F9E-9FB0-9053D8579D01}"/>
          </ac:spMkLst>
        </pc:spChg>
      </pc:sldChg>
      <pc:sldChg chg="modSp">
        <pc:chgData name="Cath Scanlon" userId="217f4c6b-e607-4a48-bdce-98b05a0a86c5" providerId="ADAL" clId="{83CA4839-D005-4BAA-AA12-6DFDF28668E4}" dt="2019-03-04T10:21:06.141" v="86" actId="207"/>
        <pc:sldMkLst>
          <pc:docMk/>
          <pc:sldMk cId="2075266808" sldId="391"/>
        </pc:sldMkLst>
        <pc:spChg chg="mod">
          <ac:chgData name="Cath Scanlon" userId="217f4c6b-e607-4a48-bdce-98b05a0a86c5" providerId="ADAL" clId="{83CA4839-D005-4BAA-AA12-6DFDF28668E4}" dt="2019-03-04T10:21:06.141" v="86" actId="207"/>
          <ac:spMkLst>
            <pc:docMk/>
            <pc:sldMk cId="2075266808" sldId="391"/>
            <ac:spMk id="19" creationId="{5252A847-DE45-4FA3-A1F8-EEBEB845FF8E}"/>
          </ac:spMkLst>
        </pc:spChg>
      </pc:sldChg>
      <pc:sldChg chg="addSp modSp add">
        <pc:chgData name="Cath Scanlon" userId="217f4c6b-e607-4a48-bdce-98b05a0a86c5" providerId="ADAL" clId="{83CA4839-D005-4BAA-AA12-6DFDF28668E4}" dt="2019-03-04T11:05:37.783" v="757" actId="14100"/>
        <pc:sldMkLst>
          <pc:docMk/>
          <pc:sldMk cId="1032528000" sldId="392"/>
        </pc:sldMkLst>
        <pc:spChg chg="add mod">
          <ac:chgData name="Cath Scanlon" userId="217f4c6b-e607-4a48-bdce-98b05a0a86c5" providerId="ADAL" clId="{83CA4839-D005-4BAA-AA12-6DFDF28668E4}" dt="2019-03-04T10:23:59.740" v="152" actId="1038"/>
          <ac:spMkLst>
            <pc:docMk/>
            <pc:sldMk cId="1032528000" sldId="392"/>
            <ac:spMk id="6" creationId="{F82DBC0E-D44B-4FF7-8A6D-99D07CD80D61}"/>
          </ac:spMkLst>
        </pc:spChg>
        <pc:spChg chg="add mod">
          <ac:chgData name="Cath Scanlon" userId="217f4c6b-e607-4a48-bdce-98b05a0a86c5" providerId="ADAL" clId="{83CA4839-D005-4BAA-AA12-6DFDF28668E4}" dt="2019-03-04T10:25:42.542" v="174" actId="14100"/>
          <ac:spMkLst>
            <pc:docMk/>
            <pc:sldMk cId="1032528000" sldId="392"/>
            <ac:spMk id="7" creationId="{2AD004BE-33F9-48B1-BE40-9D4A4D1F5BB8}"/>
          </ac:spMkLst>
        </pc:spChg>
        <pc:spChg chg="add mod">
          <ac:chgData name="Cath Scanlon" userId="217f4c6b-e607-4a48-bdce-98b05a0a86c5" providerId="ADAL" clId="{83CA4839-D005-4BAA-AA12-6DFDF28668E4}" dt="2019-03-04T10:25:55.415" v="185" actId="1035"/>
          <ac:spMkLst>
            <pc:docMk/>
            <pc:sldMk cId="1032528000" sldId="392"/>
            <ac:spMk id="8" creationId="{A977330B-C7CE-44BE-A231-D4B44C7666B9}"/>
          </ac:spMkLst>
        </pc:spChg>
        <pc:spChg chg="add mod">
          <ac:chgData name="Cath Scanlon" userId="217f4c6b-e607-4a48-bdce-98b05a0a86c5" providerId="ADAL" clId="{83CA4839-D005-4BAA-AA12-6DFDF28668E4}" dt="2019-03-04T11:05:37.783" v="757" actId="14100"/>
          <ac:spMkLst>
            <pc:docMk/>
            <pc:sldMk cId="1032528000" sldId="392"/>
            <ac:spMk id="9" creationId="{9853D1BD-33B8-47A0-840E-632AF885BDDA}"/>
          </ac:spMkLst>
        </pc:spChg>
        <pc:spChg chg="add mod">
          <ac:chgData name="Cath Scanlon" userId="217f4c6b-e607-4a48-bdce-98b05a0a86c5" providerId="ADAL" clId="{83CA4839-D005-4BAA-AA12-6DFDF28668E4}" dt="2019-03-04T10:26:03.650" v="190" actId="14100"/>
          <ac:spMkLst>
            <pc:docMk/>
            <pc:sldMk cId="1032528000" sldId="392"/>
            <ac:spMk id="10" creationId="{3759D065-68A6-49E1-8EEB-1A79929ADDB0}"/>
          </ac:spMkLst>
        </pc:spChg>
        <pc:spChg chg="mod">
          <ac:chgData name="Cath Scanlon" userId="217f4c6b-e607-4a48-bdce-98b05a0a86c5" providerId="ADAL" clId="{83CA4839-D005-4BAA-AA12-6DFDF28668E4}" dt="2019-03-04T10:27:56.575" v="218" actId="20577"/>
          <ac:spMkLst>
            <pc:docMk/>
            <pc:sldMk cId="1032528000" sldId="392"/>
            <ac:spMk id="19" creationId="{5252A847-DE45-4FA3-A1F8-EEBEB845FF8E}"/>
          </ac:spMkLst>
        </pc:spChg>
      </pc:sldChg>
      <pc:sldChg chg="addSp modSp add">
        <pc:chgData name="Cath Scanlon" userId="217f4c6b-e607-4a48-bdce-98b05a0a86c5" providerId="ADAL" clId="{83CA4839-D005-4BAA-AA12-6DFDF28668E4}" dt="2019-03-07T06:53:34.005" v="834" actId="20577"/>
        <pc:sldMkLst>
          <pc:docMk/>
          <pc:sldMk cId="2298283380" sldId="393"/>
        </pc:sldMkLst>
        <pc:spChg chg="add mod">
          <ac:chgData name="Cath Scanlon" userId="217f4c6b-e607-4a48-bdce-98b05a0a86c5" providerId="ADAL" clId="{83CA4839-D005-4BAA-AA12-6DFDF28668E4}" dt="2019-03-04T11:10:25.203" v="779" actId="255"/>
          <ac:spMkLst>
            <pc:docMk/>
            <pc:sldMk cId="2298283380" sldId="393"/>
            <ac:spMk id="7" creationId="{CCB97E27-4F5E-456A-94F1-04F619D0E191}"/>
          </ac:spMkLst>
        </pc:spChg>
        <pc:spChg chg="add mod">
          <ac:chgData name="Cath Scanlon" userId="217f4c6b-e607-4a48-bdce-98b05a0a86c5" providerId="ADAL" clId="{83CA4839-D005-4BAA-AA12-6DFDF28668E4}" dt="2019-03-04T11:10:29.066" v="780" actId="255"/>
          <ac:spMkLst>
            <pc:docMk/>
            <pc:sldMk cId="2298283380" sldId="393"/>
            <ac:spMk id="8" creationId="{CD68B4D4-8EC8-46D9-BE76-25CDCB3B53C1}"/>
          </ac:spMkLst>
        </pc:spChg>
        <pc:spChg chg="mod">
          <ac:chgData name="Cath Scanlon" userId="217f4c6b-e607-4a48-bdce-98b05a0a86c5" providerId="ADAL" clId="{83CA4839-D005-4BAA-AA12-6DFDF28668E4}" dt="2019-03-04T10:32:52.999" v="329" actId="207"/>
          <ac:spMkLst>
            <pc:docMk/>
            <pc:sldMk cId="2298283380" sldId="393"/>
            <ac:spMk id="19" creationId="{5252A847-DE45-4FA3-A1F8-EEBEB845FF8E}"/>
          </ac:spMkLst>
        </pc:spChg>
        <pc:graphicFrameChg chg="add mod modGraphic">
          <ac:chgData name="Cath Scanlon" userId="217f4c6b-e607-4a48-bdce-98b05a0a86c5" providerId="ADAL" clId="{83CA4839-D005-4BAA-AA12-6DFDF28668E4}" dt="2019-03-07T06:53:34.005" v="834" actId="20577"/>
          <ac:graphicFrameMkLst>
            <pc:docMk/>
            <pc:sldMk cId="2298283380" sldId="393"/>
            <ac:graphicFrameMk id="6" creationId="{8B281F91-827B-4131-9D13-3F3628F58209}"/>
          </ac:graphicFrameMkLst>
        </pc:graphicFrameChg>
      </pc:sldChg>
      <pc:sldChg chg="addSp modSp add">
        <pc:chgData name="Cath Scanlon" userId="217f4c6b-e607-4a48-bdce-98b05a0a86c5" providerId="ADAL" clId="{83CA4839-D005-4BAA-AA12-6DFDF28668E4}" dt="2019-03-07T06:52:19.475" v="807" actId="20577"/>
        <pc:sldMkLst>
          <pc:docMk/>
          <pc:sldMk cId="944592490" sldId="394"/>
        </pc:sldMkLst>
        <pc:spChg chg="mod">
          <ac:chgData name="Cath Scanlon" userId="217f4c6b-e607-4a48-bdce-98b05a0a86c5" providerId="ADAL" clId="{83CA4839-D005-4BAA-AA12-6DFDF28668E4}" dt="2019-03-07T06:52:19.475" v="807" actId="20577"/>
          <ac:spMkLst>
            <pc:docMk/>
            <pc:sldMk cId="944592490" sldId="394"/>
            <ac:spMk id="19" creationId="{5252A847-DE45-4FA3-A1F8-EEBEB845FF8E}"/>
          </ac:spMkLst>
        </pc:spChg>
        <pc:graphicFrameChg chg="add mod modGraphic">
          <ac:chgData name="Cath Scanlon" userId="217f4c6b-e607-4a48-bdce-98b05a0a86c5" providerId="ADAL" clId="{83CA4839-D005-4BAA-AA12-6DFDF28668E4}" dt="2019-03-04T11:07:46.967" v="760" actId="1076"/>
          <ac:graphicFrameMkLst>
            <pc:docMk/>
            <pc:sldMk cId="944592490" sldId="394"/>
            <ac:graphicFrameMk id="2" creationId="{328D8592-53C1-48EC-8036-66B6D00C20FA}"/>
          </ac:graphicFrameMkLst>
        </pc:graphicFrameChg>
      </pc:sldChg>
      <pc:sldChg chg="modSp add ord">
        <pc:chgData name="Cath Scanlon" userId="217f4c6b-e607-4a48-bdce-98b05a0a86c5" providerId="ADAL" clId="{83CA4839-D005-4BAA-AA12-6DFDF28668E4}" dt="2019-03-04T11:08:03.119" v="776" actId="20577"/>
        <pc:sldMkLst>
          <pc:docMk/>
          <pc:sldMk cId="844172050" sldId="395"/>
        </pc:sldMkLst>
        <pc:spChg chg="mod">
          <ac:chgData name="Cath Scanlon" userId="217f4c6b-e607-4a48-bdce-98b05a0a86c5" providerId="ADAL" clId="{83CA4839-D005-4BAA-AA12-6DFDF28668E4}" dt="2019-03-04T11:08:03.119" v="776" actId="20577"/>
          <ac:spMkLst>
            <pc:docMk/>
            <pc:sldMk cId="844172050" sldId="395"/>
            <ac:spMk id="19" creationId="{5252A847-DE45-4FA3-A1F8-EEBEB845FF8E}"/>
          </ac:spMkLst>
        </pc:spChg>
      </pc:sldChg>
      <pc:sldChg chg="add">
        <pc:chgData name="Cath Scanlon" userId="217f4c6b-e607-4a48-bdce-98b05a0a86c5" providerId="ADAL" clId="{83CA4839-D005-4BAA-AA12-6DFDF28668E4}" dt="2019-03-04T10:32:00.161" v="316"/>
        <pc:sldMkLst>
          <pc:docMk/>
          <pc:sldMk cId="3705976066" sldId="396"/>
        </pc:sldMkLst>
      </pc:sldChg>
      <pc:sldChg chg="addSp modSp add">
        <pc:chgData name="Cath Scanlon" userId="217f4c6b-e607-4a48-bdce-98b05a0a86c5" providerId="ADAL" clId="{83CA4839-D005-4BAA-AA12-6DFDF28668E4}" dt="2019-03-07T06:54:12.681" v="856" actId="20577"/>
        <pc:sldMkLst>
          <pc:docMk/>
          <pc:sldMk cId="3165175781" sldId="397"/>
        </pc:sldMkLst>
        <pc:spChg chg="mod">
          <ac:chgData name="Cath Scanlon" userId="217f4c6b-e607-4a48-bdce-98b05a0a86c5" providerId="ADAL" clId="{83CA4839-D005-4BAA-AA12-6DFDF28668E4}" dt="2019-03-07T06:54:12.681" v="856" actId="20577"/>
          <ac:spMkLst>
            <pc:docMk/>
            <pc:sldMk cId="3165175781" sldId="397"/>
            <ac:spMk id="19" creationId="{5252A847-DE45-4FA3-A1F8-EEBEB845FF8E}"/>
          </ac:spMkLst>
        </pc:spChg>
        <pc:graphicFrameChg chg="add mod modGraphic">
          <ac:chgData name="Cath Scanlon" userId="217f4c6b-e607-4a48-bdce-98b05a0a86c5" providerId="ADAL" clId="{83CA4839-D005-4BAA-AA12-6DFDF28668E4}" dt="2019-03-04T10:44:20.561" v="447" actId="1036"/>
          <ac:graphicFrameMkLst>
            <pc:docMk/>
            <pc:sldMk cId="3165175781" sldId="397"/>
            <ac:graphicFrameMk id="6" creationId="{92F1B044-8B25-4409-B7AF-754EC01370EC}"/>
          </ac:graphicFrameMkLst>
        </pc:graphicFrameChg>
      </pc:sldChg>
      <pc:sldChg chg="addSp modSp add">
        <pc:chgData name="Cath Scanlon" userId="217f4c6b-e607-4a48-bdce-98b05a0a86c5" providerId="ADAL" clId="{83CA4839-D005-4BAA-AA12-6DFDF28668E4}" dt="2019-03-07T06:53:40.652" v="840" actId="20577"/>
        <pc:sldMkLst>
          <pc:docMk/>
          <pc:sldMk cId="2104425372" sldId="398"/>
        </pc:sldMkLst>
        <pc:spChg chg="mod">
          <ac:chgData name="Cath Scanlon" userId="217f4c6b-e607-4a48-bdce-98b05a0a86c5" providerId="ADAL" clId="{83CA4839-D005-4BAA-AA12-6DFDF28668E4}" dt="2019-03-04T11:11:01.926" v="791" actId="255"/>
          <ac:spMkLst>
            <pc:docMk/>
            <pc:sldMk cId="2104425372" sldId="398"/>
            <ac:spMk id="7" creationId="{CCB97E27-4F5E-456A-94F1-04F619D0E191}"/>
          </ac:spMkLst>
        </pc:spChg>
        <pc:spChg chg="mod">
          <ac:chgData name="Cath Scanlon" userId="217f4c6b-e607-4a48-bdce-98b05a0a86c5" providerId="ADAL" clId="{83CA4839-D005-4BAA-AA12-6DFDF28668E4}" dt="2019-03-04T11:11:07.856" v="794" actId="255"/>
          <ac:spMkLst>
            <pc:docMk/>
            <pc:sldMk cId="2104425372" sldId="398"/>
            <ac:spMk id="8" creationId="{CD68B4D4-8EC8-46D9-BE76-25CDCB3B53C1}"/>
          </ac:spMkLst>
        </pc:spChg>
        <pc:graphicFrameChg chg="modGraphic">
          <ac:chgData name="Cath Scanlon" userId="217f4c6b-e607-4a48-bdce-98b05a0a86c5" providerId="ADAL" clId="{83CA4839-D005-4BAA-AA12-6DFDF28668E4}" dt="2019-03-07T06:53:40.652" v="840" actId="20577"/>
          <ac:graphicFrameMkLst>
            <pc:docMk/>
            <pc:sldMk cId="2104425372" sldId="398"/>
            <ac:graphicFrameMk id="6" creationId="{8B281F91-827B-4131-9D13-3F3628F58209}"/>
          </ac:graphicFrameMkLst>
        </pc:graphicFrameChg>
        <pc:cxnChg chg="add mod">
          <ac:chgData name="Cath Scanlon" userId="217f4c6b-e607-4a48-bdce-98b05a0a86c5" providerId="ADAL" clId="{83CA4839-D005-4BAA-AA12-6DFDF28668E4}" dt="2019-03-04T10:42:17.464" v="381" actId="1582"/>
          <ac:cxnSpMkLst>
            <pc:docMk/>
            <pc:sldMk cId="2104425372" sldId="398"/>
            <ac:cxnSpMk id="3" creationId="{D05DD83D-85AC-47A4-B841-8CB6A5FD97DD}"/>
          </ac:cxnSpMkLst>
        </pc:cxnChg>
        <pc:cxnChg chg="add mod">
          <ac:chgData name="Cath Scanlon" userId="217f4c6b-e607-4a48-bdce-98b05a0a86c5" providerId="ADAL" clId="{83CA4839-D005-4BAA-AA12-6DFDF28668E4}" dt="2019-03-04T10:42:24.506" v="384" actId="14100"/>
          <ac:cxnSpMkLst>
            <pc:docMk/>
            <pc:sldMk cId="2104425372" sldId="398"/>
            <ac:cxnSpMk id="12" creationId="{62E2BC85-2AA1-43B6-A628-F354759793D5}"/>
          </ac:cxnSpMkLst>
        </pc:cxnChg>
        <pc:cxnChg chg="add mod">
          <ac:chgData name="Cath Scanlon" userId="217f4c6b-e607-4a48-bdce-98b05a0a86c5" providerId="ADAL" clId="{83CA4839-D005-4BAA-AA12-6DFDF28668E4}" dt="2019-03-04T10:42:29.933" v="387" actId="14100"/>
          <ac:cxnSpMkLst>
            <pc:docMk/>
            <pc:sldMk cId="2104425372" sldId="398"/>
            <ac:cxnSpMk id="13" creationId="{AF23C79E-DB95-44F2-ACBD-C5CF20E380ED}"/>
          </ac:cxnSpMkLst>
        </pc:cxnChg>
      </pc:sldChg>
      <pc:sldChg chg="addSp delSp modSp add">
        <pc:chgData name="Cath Scanlon" userId="217f4c6b-e607-4a48-bdce-98b05a0a86c5" providerId="ADAL" clId="{83CA4839-D005-4BAA-AA12-6DFDF28668E4}" dt="2019-03-07T06:54:23.692" v="872" actId="20577"/>
        <pc:sldMkLst>
          <pc:docMk/>
          <pc:sldMk cId="349526338" sldId="399"/>
        </pc:sldMkLst>
        <pc:spChg chg="add del">
          <ac:chgData name="Cath Scanlon" userId="217f4c6b-e607-4a48-bdce-98b05a0a86c5" providerId="ADAL" clId="{83CA4839-D005-4BAA-AA12-6DFDF28668E4}" dt="2019-03-04T10:44:46.789" v="451" actId="478"/>
          <ac:spMkLst>
            <pc:docMk/>
            <pc:sldMk cId="349526338" sldId="399"/>
            <ac:spMk id="2" creationId="{02E9D471-3429-4C08-B4CF-EE47716FFA73}"/>
          </ac:spMkLst>
        </pc:spChg>
        <pc:spChg chg="mod">
          <ac:chgData name="Cath Scanlon" userId="217f4c6b-e607-4a48-bdce-98b05a0a86c5" providerId="ADAL" clId="{83CA4839-D005-4BAA-AA12-6DFDF28668E4}" dt="2019-03-07T06:54:23.692" v="872" actId="20577"/>
          <ac:spMkLst>
            <pc:docMk/>
            <pc:sldMk cId="349526338" sldId="399"/>
            <ac:spMk id="19" creationId="{5252A847-DE45-4FA3-A1F8-EEBEB845FF8E}"/>
          </ac:spMkLst>
        </pc:spChg>
        <pc:graphicFrameChg chg="add del mod modGraphic">
          <ac:chgData name="Cath Scanlon" userId="217f4c6b-e607-4a48-bdce-98b05a0a86c5" providerId="ADAL" clId="{83CA4839-D005-4BAA-AA12-6DFDF28668E4}" dt="2019-03-04T10:45:35.738" v="470" actId="478"/>
          <ac:graphicFrameMkLst>
            <pc:docMk/>
            <pc:sldMk cId="349526338" sldId="399"/>
            <ac:graphicFrameMk id="3" creationId="{40790487-9DFC-40FE-9A06-220C29B3457A}"/>
          </ac:graphicFrameMkLst>
        </pc:graphicFrameChg>
        <pc:graphicFrameChg chg="modGraphic">
          <ac:chgData name="Cath Scanlon" userId="217f4c6b-e607-4a48-bdce-98b05a0a86c5" providerId="ADAL" clId="{83CA4839-D005-4BAA-AA12-6DFDF28668E4}" dt="2019-03-04T10:45:46.077" v="474" actId="207"/>
          <ac:graphicFrameMkLst>
            <pc:docMk/>
            <pc:sldMk cId="349526338" sldId="399"/>
            <ac:graphicFrameMk id="6" creationId="{92F1B044-8B25-4409-B7AF-754EC01370EC}"/>
          </ac:graphicFrameMkLst>
        </pc:graphicFrameChg>
      </pc:sldChg>
      <pc:sldChg chg="addSp delSp modSp add">
        <pc:chgData name="Cath Scanlon" userId="217f4c6b-e607-4a48-bdce-98b05a0a86c5" providerId="ADAL" clId="{83CA4839-D005-4BAA-AA12-6DFDF28668E4}" dt="2019-03-04T10:59:45.874" v="635" actId="207"/>
        <pc:sldMkLst>
          <pc:docMk/>
          <pc:sldMk cId="3733067060" sldId="400"/>
        </pc:sldMkLst>
        <pc:spChg chg="add mod">
          <ac:chgData name="Cath Scanlon" userId="217f4c6b-e607-4a48-bdce-98b05a0a86c5" providerId="ADAL" clId="{83CA4839-D005-4BAA-AA12-6DFDF28668E4}" dt="2019-03-04T10:59:18.611" v="632" actId="207"/>
          <ac:spMkLst>
            <pc:docMk/>
            <pc:sldMk cId="3733067060" sldId="400"/>
            <ac:spMk id="8" creationId="{C6C31E52-8821-4162-8F09-4D04EB66BBD8}"/>
          </ac:spMkLst>
        </pc:spChg>
        <pc:spChg chg="add mod topLvl">
          <ac:chgData name="Cath Scanlon" userId="217f4c6b-e607-4a48-bdce-98b05a0a86c5" providerId="ADAL" clId="{83CA4839-D005-4BAA-AA12-6DFDF28668E4}" dt="2019-03-04T10:59:45.874" v="635" actId="207"/>
          <ac:spMkLst>
            <pc:docMk/>
            <pc:sldMk cId="3733067060" sldId="400"/>
            <ac:spMk id="12" creationId="{169EDA3C-4595-4B70-8E73-257DBE010518}"/>
          </ac:spMkLst>
        </pc:spChg>
        <pc:spChg chg="add mod">
          <ac:chgData name="Cath Scanlon" userId="217f4c6b-e607-4a48-bdce-98b05a0a86c5" providerId="ADAL" clId="{83CA4839-D005-4BAA-AA12-6DFDF28668E4}" dt="2019-03-04T10:58:54.131" v="620" actId="1037"/>
          <ac:spMkLst>
            <pc:docMk/>
            <pc:sldMk cId="3733067060" sldId="400"/>
            <ac:spMk id="13" creationId="{0132A525-6E93-46A3-A0D2-62C44BF2DE56}"/>
          </ac:spMkLst>
        </pc:spChg>
        <pc:spChg chg="add mod">
          <ac:chgData name="Cath Scanlon" userId="217f4c6b-e607-4a48-bdce-98b05a0a86c5" providerId="ADAL" clId="{83CA4839-D005-4BAA-AA12-6DFDF28668E4}" dt="2019-03-04T10:59:05.861" v="630" actId="1038"/>
          <ac:spMkLst>
            <pc:docMk/>
            <pc:sldMk cId="3733067060" sldId="400"/>
            <ac:spMk id="14" creationId="{3C8204D5-A6BA-4572-A367-3255802A9A03}"/>
          </ac:spMkLst>
        </pc:spChg>
        <pc:spChg chg="mod">
          <ac:chgData name="Cath Scanlon" userId="217f4c6b-e607-4a48-bdce-98b05a0a86c5" providerId="ADAL" clId="{83CA4839-D005-4BAA-AA12-6DFDF28668E4}" dt="2019-03-04T10:58:38.653" v="613" actId="12788"/>
          <ac:spMkLst>
            <pc:docMk/>
            <pc:sldMk cId="3733067060" sldId="400"/>
            <ac:spMk id="19" creationId="{5252A847-DE45-4FA3-A1F8-EEBEB845FF8E}"/>
          </ac:spMkLst>
        </pc:spChg>
        <pc:grpChg chg="add mod">
          <ac:chgData name="Cath Scanlon" userId="217f4c6b-e607-4a48-bdce-98b05a0a86c5" providerId="ADAL" clId="{83CA4839-D005-4BAA-AA12-6DFDF28668E4}" dt="2019-03-04T10:59:33.939" v="633" actId="207"/>
          <ac:grpSpMkLst>
            <pc:docMk/>
            <pc:sldMk cId="3733067060" sldId="400"/>
            <ac:grpSpMk id="2" creationId="{55D78C32-7523-47F6-8060-90206C7C1A7C}"/>
          </ac:grpSpMkLst>
        </pc:grpChg>
        <pc:grpChg chg="add mod">
          <ac:chgData name="Cath Scanlon" userId="217f4c6b-e607-4a48-bdce-98b05a0a86c5" providerId="ADAL" clId="{83CA4839-D005-4BAA-AA12-6DFDF28668E4}" dt="2019-03-04T10:58:31.268" v="611" actId="164"/>
          <ac:grpSpMkLst>
            <pc:docMk/>
            <pc:sldMk cId="3733067060" sldId="400"/>
            <ac:grpSpMk id="3" creationId="{666F83D3-A059-4912-B2ED-D1EAB33EE039}"/>
          </ac:grpSpMkLst>
        </pc:grpChg>
        <pc:grpChg chg="add del mod">
          <ac:chgData name="Cath Scanlon" userId="217f4c6b-e607-4a48-bdce-98b05a0a86c5" providerId="ADAL" clId="{83CA4839-D005-4BAA-AA12-6DFDF28668E4}" dt="2019-03-04T10:59:42.212" v="634" actId="165"/>
          <ac:grpSpMkLst>
            <pc:docMk/>
            <pc:sldMk cId="3733067060" sldId="400"/>
            <ac:grpSpMk id="4" creationId="{B1658F9E-665B-4ADD-84B6-92DDE46AFECF}"/>
          </ac:grpSpMkLst>
        </pc:grpChg>
        <pc:picChg chg="add mod">
          <ac:chgData name="Cath Scanlon" userId="217f4c6b-e607-4a48-bdce-98b05a0a86c5" providerId="ADAL" clId="{83CA4839-D005-4BAA-AA12-6DFDF28668E4}" dt="2019-03-04T10:58:12.164" v="607" actId="164"/>
          <ac:picMkLst>
            <pc:docMk/>
            <pc:sldMk cId="3733067060" sldId="400"/>
            <ac:picMk id="6" creationId="{C29474B1-3992-4B39-A92C-E9D9FD5F624C}"/>
          </ac:picMkLst>
        </pc:picChg>
        <pc:picChg chg="add mod topLvl">
          <ac:chgData name="Cath Scanlon" userId="217f4c6b-e607-4a48-bdce-98b05a0a86c5" providerId="ADAL" clId="{83CA4839-D005-4BAA-AA12-6DFDF28668E4}" dt="2019-03-04T10:59:42.212" v="634" actId="165"/>
          <ac:picMkLst>
            <pc:docMk/>
            <pc:sldMk cId="3733067060" sldId="400"/>
            <ac:picMk id="7" creationId="{0C302AC0-5CDC-41AA-B1A7-91E23BE9BABF}"/>
          </ac:picMkLst>
        </pc:picChg>
      </pc:sldChg>
      <pc:sldChg chg="addSp delSp modSp add">
        <pc:chgData name="Cath Scanlon" userId="217f4c6b-e607-4a48-bdce-98b05a0a86c5" providerId="ADAL" clId="{83CA4839-D005-4BAA-AA12-6DFDF28668E4}" dt="2019-03-07T06:54:53.242" v="886" actId="20577"/>
        <pc:sldMkLst>
          <pc:docMk/>
          <pc:sldMk cId="3637373349" sldId="401"/>
        </pc:sldMkLst>
        <pc:spChg chg="mod topLvl">
          <ac:chgData name="Cath Scanlon" userId="217f4c6b-e607-4a48-bdce-98b05a0a86c5" providerId="ADAL" clId="{83CA4839-D005-4BAA-AA12-6DFDF28668E4}" dt="2019-03-04T10:57:04.781" v="585" actId="14100"/>
          <ac:spMkLst>
            <pc:docMk/>
            <pc:sldMk cId="3637373349" sldId="401"/>
            <ac:spMk id="7" creationId="{E7380D84-2373-4ACB-A719-43D0A9FB87C1}"/>
          </ac:spMkLst>
        </pc:spChg>
        <pc:spChg chg="mod topLvl">
          <ac:chgData name="Cath Scanlon" userId="217f4c6b-e607-4a48-bdce-98b05a0a86c5" providerId="ADAL" clId="{83CA4839-D005-4BAA-AA12-6DFDF28668E4}" dt="2019-03-04T10:57:04.781" v="585" actId="14100"/>
          <ac:spMkLst>
            <pc:docMk/>
            <pc:sldMk cId="3637373349" sldId="401"/>
            <ac:spMk id="8" creationId="{767C323A-25A1-4553-9680-37CD7AC7307B}"/>
          </ac:spMkLst>
        </pc:spChg>
        <pc:spChg chg="mod topLvl">
          <ac:chgData name="Cath Scanlon" userId="217f4c6b-e607-4a48-bdce-98b05a0a86c5" providerId="ADAL" clId="{83CA4839-D005-4BAA-AA12-6DFDF28668E4}" dt="2019-03-04T10:57:04.781" v="585" actId="14100"/>
          <ac:spMkLst>
            <pc:docMk/>
            <pc:sldMk cId="3637373349" sldId="401"/>
            <ac:spMk id="12" creationId="{E1859DC8-AE1D-4F35-AF02-80A3B582D0B0}"/>
          </ac:spMkLst>
        </pc:spChg>
        <pc:spChg chg="mod topLvl">
          <ac:chgData name="Cath Scanlon" userId="217f4c6b-e607-4a48-bdce-98b05a0a86c5" providerId="ADAL" clId="{83CA4839-D005-4BAA-AA12-6DFDF28668E4}" dt="2019-03-04T10:57:04.781" v="585" actId="14100"/>
          <ac:spMkLst>
            <pc:docMk/>
            <pc:sldMk cId="3637373349" sldId="401"/>
            <ac:spMk id="13" creationId="{57C48FD2-BC8B-4815-A861-5D0484CFDD55}"/>
          </ac:spMkLst>
        </pc:spChg>
        <pc:spChg chg="mod topLvl">
          <ac:chgData name="Cath Scanlon" userId="217f4c6b-e607-4a48-bdce-98b05a0a86c5" providerId="ADAL" clId="{83CA4839-D005-4BAA-AA12-6DFDF28668E4}" dt="2019-03-07T06:54:53.242" v="886" actId="20577"/>
          <ac:spMkLst>
            <pc:docMk/>
            <pc:sldMk cId="3637373349" sldId="401"/>
            <ac:spMk id="14" creationId="{D2FF17E4-E0A7-4335-9D51-5C2E6861A9FF}"/>
          </ac:spMkLst>
        </pc:spChg>
        <pc:spChg chg="mod topLvl">
          <ac:chgData name="Cath Scanlon" userId="217f4c6b-e607-4a48-bdce-98b05a0a86c5" providerId="ADAL" clId="{83CA4839-D005-4BAA-AA12-6DFDF28668E4}" dt="2019-03-04T10:56:31.074" v="574" actId="14100"/>
          <ac:spMkLst>
            <pc:docMk/>
            <pc:sldMk cId="3637373349" sldId="401"/>
            <ac:spMk id="15" creationId="{06E616B4-87A6-43C1-80BC-B7130FE5FF16}"/>
          </ac:spMkLst>
        </pc:spChg>
        <pc:spChg chg="mod topLvl">
          <ac:chgData name="Cath Scanlon" userId="217f4c6b-e607-4a48-bdce-98b05a0a86c5" providerId="ADAL" clId="{83CA4839-D005-4BAA-AA12-6DFDF28668E4}" dt="2019-03-04T10:57:04.781" v="585" actId="14100"/>
          <ac:spMkLst>
            <pc:docMk/>
            <pc:sldMk cId="3637373349" sldId="401"/>
            <ac:spMk id="16" creationId="{FAA665EB-8D4C-474A-808A-2C6CD8AAFE0F}"/>
          </ac:spMkLst>
        </pc:spChg>
        <pc:spChg chg="mod">
          <ac:chgData name="Cath Scanlon" userId="217f4c6b-e607-4a48-bdce-98b05a0a86c5" providerId="ADAL" clId="{83CA4839-D005-4BAA-AA12-6DFDF28668E4}" dt="2019-03-04T10:56:13.980" v="568" actId="12788"/>
          <ac:spMkLst>
            <pc:docMk/>
            <pc:sldMk cId="3637373349" sldId="401"/>
            <ac:spMk id="19" creationId="{5252A847-DE45-4FA3-A1F8-EEBEB845FF8E}"/>
          </ac:spMkLst>
        </pc:spChg>
        <pc:grpChg chg="del">
          <ac:chgData name="Cath Scanlon" userId="217f4c6b-e607-4a48-bdce-98b05a0a86c5" providerId="ADAL" clId="{83CA4839-D005-4BAA-AA12-6DFDF28668E4}" dt="2019-03-04T10:53:49.922" v="521" actId="165"/>
          <ac:grpSpMkLst>
            <pc:docMk/>
            <pc:sldMk cId="3637373349" sldId="401"/>
            <ac:grpSpMk id="2" creationId="{EBE524A6-A550-4945-A432-09BB098D0D77}"/>
          </ac:grpSpMkLst>
        </pc:grpChg>
        <pc:grpChg chg="add mod">
          <ac:chgData name="Cath Scanlon" userId="217f4c6b-e607-4a48-bdce-98b05a0a86c5" providerId="ADAL" clId="{83CA4839-D005-4BAA-AA12-6DFDF28668E4}" dt="2019-03-04T10:56:55.937" v="579" actId="207"/>
          <ac:grpSpMkLst>
            <pc:docMk/>
            <pc:sldMk cId="3637373349" sldId="401"/>
            <ac:grpSpMk id="3" creationId="{9BB31228-FFA3-4348-BC8B-E84072B1DD73}"/>
          </ac:grpSpMkLst>
        </pc:grpChg>
      </pc:sldChg>
      <pc:sldChg chg="modSp add">
        <pc:chgData name="Cath Scanlon" userId="217f4c6b-e607-4a48-bdce-98b05a0a86c5" providerId="ADAL" clId="{83CA4839-D005-4BAA-AA12-6DFDF28668E4}" dt="2019-03-04T11:01:58.382" v="675" actId="207"/>
        <pc:sldMkLst>
          <pc:docMk/>
          <pc:sldMk cId="2598625135" sldId="402"/>
        </pc:sldMkLst>
        <pc:spChg chg="mod">
          <ac:chgData name="Cath Scanlon" userId="217f4c6b-e607-4a48-bdce-98b05a0a86c5" providerId="ADAL" clId="{83CA4839-D005-4BAA-AA12-6DFDF28668E4}" dt="2019-03-04T11:01:58.382" v="675" actId="207"/>
          <ac:spMkLst>
            <pc:docMk/>
            <pc:sldMk cId="2598625135" sldId="402"/>
            <ac:spMk id="8" creationId="{C6C31E52-8821-4162-8F09-4D04EB66BBD8}"/>
          </ac:spMkLst>
        </pc:spChg>
        <pc:spChg chg="mod">
          <ac:chgData name="Cath Scanlon" userId="217f4c6b-e607-4a48-bdce-98b05a0a86c5" providerId="ADAL" clId="{83CA4839-D005-4BAA-AA12-6DFDF28668E4}" dt="2019-03-04T11:01:39.012" v="673" actId="255"/>
          <ac:spMkLst>
            <pc:docMk/>
            <pc:sldMk cId="2598625135" sldId="402"/>
            <ac:spMk id="12" creationId="{169EDA3C-4595-4B70-8E73-257DBE010518}"/>
          </ac:spMkLst>
        </pc:spChg>
      </pc:sldChg>
      <pc:sldChg chg="modSp add">
        <pc:chgData name="Cath Scanlon" userId="217f4c6b-e607-4a48-bdce-98b05a0a86c5" providerId="ADAL" clId="{83CA4839-D005-4BAA-AA12-6DFDF28668E4}" dt="2019-03-07T06:55:59.306" v="926" actId="20577"/>
        <pc:sldMkLst>
          <pc:docMk/>
          <pc:sldMk cId="395334674" sldId="403"/>
        </pc:sldMkLst>
        <pc:spChg chg="mod">
          <ac:chgData name="Cath Scanlon" userId="217f4c6b-e607-4a48-bdce-98b05a0a86c5" providerId="ADAL" clId="{83CA4839-D005-4BAA-AA12-6DFDF28668E4}" dt="2019-03-07T06:55:59.306" v="926" actId="20577"/>
          <ac:spMkLst>
            <pc:docMk/>
            <pc:sldMk cId="395334674" sldId="403"/>
            <ac:spMk id="19" creationId="{5252A847-DE45-4FA3-A1F8-EEBEB845FF8E}"/>
          </ac:spMkLst>
        </pc:spChg>
      </pc:sldChg>
      <pc:sldChg chg="modSp add">
        <pc:chgData name="Cath Scanlon" userId="217f4c6b-e607-4a48-bdce-98b05a0a86c5" providerId="ADAL" clId="{83CA4839-D005-4BAA-AA12-6DFDF28668E4}" dt="2019-03-07T06:56:28.800" v="958" actId="20577"/>
        <pc:sldMkLst>
          <pc:docMk/>
          <pc:sldMk cId="748797901" sldId="404"/>
        </pc:sldMkLst>
        <pc:spChg chg="mod">
          <ac:chgData name="Cath Scanlon" userId="217f4c6b-e607-4a48-bdce-98b05a0a86c5" providerId="ADAL" clId="{83CA4839-D005-4BAA-AA12-6DFDF28668E4}" dt="2019-03-07T06:56:28.800" v="958" actId="20577"/>
          <ac:spMkLst>
            <pc:docMk/>
            <pc:sldMk cId="748797901" sldId="404"/>
            <ac:spMk id="19" creationId="{5252A847-DE45-4FA3-A1F8-EEBEB845FF8E}"/>
          </ac:spMkLst>
        </pc:spChg>
      </pc:sldChg>
      <pc:sldChg chg="add">
        <pc:chgData name="Cath Scanlon" userId="217f4c6b-e607-4a48-bdce-98b05a0a86c5" providerId="ADAL" clId="{83CA4839-D005-4BAA-AA12-6DFDF28668E4}" dt="2019-03-07T11:16:51.508" v="960"/>
        <pc:sldMkLst>
          <pc:docMk/>
          <pc:sldMk cId="3844832371" sldId="411"/>
        </pc:sldMkLst>
      </pc:sldChg>
    </pc:docChg>
  </pc:docChgLst>
  <pc:docChgLst>
    <pc:chgData name="Lindsay Grix" userId="a678036f-2d88-407c-addb-d0af3fea6eec" providerId="ADAL" clId="{2285D5AF-67FE-4751-8776-35DD2EA83B84}"/>
    <pc:docChg chg="custSel modSld">
      <pc:chgData name="Lindsay Grix" userId="a678036f-2d88-407c-addb-d0af3fea6eec" providerId="ADAL" clId="{2285D5AF-67FE-4751-8776-35DD2EA83B84}" dt="2019-02-05T13:51:27.251" v="35"/>
      <pc:docMkLst>
        <pc:docMk/>
      </pc:docMkLst>
      <pc:sldChg chg="modSp">
        <pc:chgData name="Lindsay Grix" userId="a678036f-2d88-407c-addb-d0af3fea6eec" providerId="ADAL" clId="{2285D5AF-67FE-4751-8776-35DD2EA83B84}" dt="2019-02-05T13:51:03.323" v="23" actId="12788"/>
        <pc:sldMkLst>
          <pc:docMk/>
          <pc:sldMk cId="2637481266" sldId="256"/>
        </pc:sldMkLst>
        <pc:spChg chg="mod">
          <ac:chgData name="Lindsay Grix" userId="a678036f-2d88-407c-addb-d0af3fea6eec" providerId="ADAL" clId="{2285D5AF-67FE-4751-8776-35DD2EA83B84}" dt="2019-02-05T13:51:03.323" v="23" actId="12788"/>
          <ac:spMkLst>
            <pc:docMk/>
            <pc:sldMk cId="2637481266" sldId="256"/>
            <ac:spMk id="17" creationId="{0F18B4CD-798D-4EA5-92CF-7A4BB6DD9812}"/>
          </ac:spMkLst>
        </pc:spChg>
        <pc:grpChg chg="mod">
          <ac:chgData name="Lindsay Grix" userId="a678036f-2d88-407c-addb-d0af3fea6eec" providerId="ADAL" clId="{2285D5AF-67FE-4751-8776-35DD2EA83B84}" dt="2019-02-05T13:51:03.323" v="23" actId="12788"/>
          <ac:grpSpMkLst>
            <pc:docMk/>
            <pc:sldMk cId="2637481266" sldId="256"/>
            <ac:grpSpMk id="16" creationId="{B31300A9-E3C5-4701-8EF1-45ED088A04DD}"/>
          </ac:grpSpMkLst>
        </pc:grpChg>
        <pc:picChg chg="mod">
          <ac:chgData name="Lindsay Grix" userId="a678036f-2d88-407c-addb-d0af3fea6eec" providerId="ADAL" clId="{2285D5AF-67FE-4751-8776-35DD2EA83B84}" dt="2019-02-05T13:51:03.323" v="23" actId="12788"/>
          <ac:picMkLst>
            <pc:docMk/>
            <pc:sldMk cId="2637481266" sldId="256"/>
            <ac:picMk id="18" creationId="{AF62330C-AB9B-43BE-82E4-98A7F5B9D6D1}"/>
          </ac:picMkLst>
        </pc:picChg>
      </pc:sldChg>
      <pc:sldChg chg="addSp delSp">
        <pc:chgData name="Lindsay Grix" userId="a678036f-2d88-407c-addb-d0af3fea6eec" providerId="ADAL" clId="{2285D5AF-67FE-4751-8776-35DD2EA83B84}" dt="2019-02-05T13:51:22.826" v="33"/>
        <pc:sldMkLst>
          <pc:docMk/>
          <pc:sldMk cId="636014570" sldId="314"/>
        </pc:sldMkLst>
        <pc:grpChg chg="add del">
          <ac:chgData name="Lindsay Grix" userId="a678036f-2d88-407c-addb-d0af3fea6eec" providerId="ADAL" clId="{2285D5AF-67FE-4751-8776-35DD2EA83B84}" dt="2019-02-05T13:51:22.620" v="32" actId="478"/>
          <ac:grpSpMkLst>
            <pc:docMk/>
            <pc:sldMk cId="636014570" sldId="314"/>
            <ac:grpSpMk id="6" creationId="{BBC4B17A-3936-4727-9897-1445E803B286}"/>
          </ac:grpSpMkLst>
        </pc:grpChg>
        <pc:grpChg chg="add">
          <ac:chgData name="Lindsay Grix" userId="a678036f-2d88-407c-addb-d0af3fea6eec" providerId="ADAL" clId="{2285D5AF-67FE-4751-8776-35DD2EA83B84}" dt="2019-02-05T13:51:22.826" v="33"/>
          <ac:grpSpMkLst>
            <pc:docMk/>
            <pc:sldMk cId="636014570" sldId="314"/>
            <ac:grpSpMk id="9" creationId="{144D2ECC-E0DF-46FC-A608-1741C5018732}"/>
          </ac:grpSpMkLst>
        </pc:grpChg>
        <pc:grpChg chg="del">
          <ac:chgData name="Lindsay Grix" userId="a678036f-2d88-407c-addb-d0af3fea6eec" providerId="ADAL" clId="{2285D5AF-67FE-4751-8776-35DD2EA83B84}" dt="2019-02-05T13:49:08.173" v="13" actId="478"/>
          <ac:grpSpMkLst>
            <pc:docMk/>
            <pc:sldMk cId="636014570" sldId="314"/>
            <ac:grpSpMk id="16" creationId="{B31300A9-E3C5-4701-8EF1-45ED088A04DD}"/>
          </ac:grpSpMkLst>
        </pc:grpChg>
      </pc:sldChg>
      <pc:sldChg chg="addSp delSp">
        <pc:chgData name="Lindsay Grix" userId="a678036f-2d88-407c-addb-d0af3fea6eec" providerId="ADAL" clId="{2285D5AF-67FE-4751-8776-35DD2EA83B84}" dt="2019-02-05T13:51:20.490" v="31"/>
        <pc:sldMkLst>
          <pc:docMk/>
          <pc:sldMk cId="36917022" sldId="360"/>
        </pc:sldMkLst>
        <pc:grpChg chg="add del">
          <ac:chgData name="Lindsay Grix" userId="a678036f-2d88-407c-addb-d0af3fea6eec" providerId="ADAL" clId="{2285D5AF-67FE-4751-8776-35DD2EA83B84}" dt="2019-02-05T13:51:20.252" v="30" actId="478"/>
          <ac:grpSpMkLst>
            <pc:docMk/>
            <pc:sldMk cId="36917022" sldId="360"/>
            <ac:grpSpMk id="6" creationId="{EB8F6079-54DC-40F3-B7F2-D99C93BDA643}"/>
          </ac:grpSpMkLst>
        </pc:grpChg>
        <pc:grpChg chg="add">
          <ac:chgData name="Lindsay Grix" userId="a678036f-2d88-407c-addb-d0af3fea6eec" providerId="ADAL" clId="{2285D5AF-67FE-4751-8776-35DD2EA83B84}" dt="2019-02-05T13:51:20.490" v="31"/>
          <ac:grpSpMkLst>
            <pc:docMk/>
            <pc:sldMk cId="36917022" sldId="360"/>
            <ac:grpSpMk id="9" creationId="{8D37A7FF-D549-4CB7-BAE7-C87713376D6C}"/>
          </ac:grpSpMkLst>
        </pc:grpChg>
        <pc:grpChg chg="del">
          <ac:chgData name="Lindsay Grix" userId="a678036f-2d88-407c-addb-d0af3fea6eec" providerId="ADAL" clId="{2285D5AF-67FE-4751-8776-35DD2EA83B84}" dt="2019-02-05T13:49:04.633" v="11" actId="478"/>
          <ac:grpSpMkLst>
            <pc:docMk/>
            <pc:sldMk cId="36917022" sldId="360"/>
            <ac:grpSpMk id="16" creationId="{B31300A9-E3C5-4701-8EF1-45ED088A04DD}"/>
          </ac:grpSpMkLst>
        </pc:grpChg>
      </pc:sldChg>
      <pc:sldChg chg="addSp delSp">
        <pc:chgData name="Lindsay Grix" userId="a678036f-2d88-407c-addb-d0af3fea6eec" providerId="ADAL" clId="{2285D5AF-67FE-4751-8776-35DD2EA83B84}" dt="2019-02-05T13:51:17.704" v="29"/>
        <pc:sldMkLst>
          <pc:docMk/>
          <pc:sldMk cId="1035052751" sldId="361"/>
        </pc:sldMkLst>
        <pc:grpChg chg="add del">
          <ac:chgData name="Lindsay Grix" userId="a678036f-2d88-407c-addb-d0af3fea6eec" providerId="ADAL" clId="{2285D5AF-67FE-4751-8776-35DD2EA83B84}" dt="2019-02-05T13:51:17.553" v="28" actId="478"/>
          <ac:grpSpMkLst>
            <pc:docMk/>
            <pc:sldMk cId="1035052751" sldId="361"/>
            <ac:grpSpMk id="8" creationId="{27CAC317-0655-4F5D-8924-036A8F026387}"/>
          </ac:grpSpMkLst>
        </pc:grpChg>
        <pc:grpChg chg="add">
          <ac:chgData name="Lindsay Grix" userId="a678036f-2d88-407c-addb-d0af3fea6eec" providerId="ADAL" clId="{2285D5AF-67FE-4751-8776-35DD2EA83B84}" dt="2019-02-05T13:51:17.704" v="29"/>
          <ac:grpSpMkLst>
            <pc:docMk/>
            <pc:sldMk cId="1035052751" sldId="361"/>
            <ac:grpSpMk id="11" creationId="{FB9B2EC4-4E1F-43E1-9D45-FB673A00C275}"/>
          </ac:grpSpMkLst>
        </pc:grpChg>
        <pc:grpChg chg="del">
          <ac:chgData name="Lindsay Grix" userId="a678036f-2d88-407c-addb-d0af3fea6eec" providerId="ADAL" clId="{2285D5AF-67FE-4751-8776-35DD2EA83B84}" dt="2019-02-05T13:48:53.473" v="9" actId="478"/>
          <ac:grpSpMkLst>
            <pc:docMk/>
            <pc:sldMk cId="1035052751" sldId="361"/>
            <ac:grpSpMk id="16" creationId="{B31300A9-E3C5-4701-8EF1-45ED088A04DD}"/>
          </ac:grpSpMkLst>
        </pc:grpChg>
      </pc:sldChg>
      <pc:sldChg chg="addSp delSp">
        <pc:chgData name="Lindsay Grix" userId="a678036f-2d88-407c-addb-d0af3fea6eec" providerId="ADAL" clId="{2285D5AF-67FE-4751-8776-35DD2EA83B84}" dt="2019-02-05T13:51:27.251" v="35"/>
        <pc:sldMkLst>
          <pc:docMk/>
          <pc:sldMk cId="310986706" sldId="386"/>
        </pc:sldMkLst>
        <pc:grpChg chg="add del">
          <ac:chgData name="Lindsay Grix" userId="a678036f-2d88-407c-addb-d0af3fea6eec" providerId="ADAL" clId="{2285D5AF-67FE-4751-8776-35DD2EA83B84}" dt="2019-02-05T13:51:27.011" v="34" actId="478"/>
          <ac:grpSpMkLst>
            <pc:docMk/>
            <pc:sldMk cId="310986706" sldId="386"/>
            <ac:grpSpMk id="7" creationId="{301A0DDB-F72F-4497-8D68-7EDE0CE9119F}"/>
          </ac:grpSpMkLst>
        </pc:grpChg>
        <pc:grpChg chg="add">
          <ac:chgData name="Lindsay Grix" userId="a678036f-2d88-407c-addb-d0af3fea6eec" providerId="ADAL" clId="{2285D5AF-67FE-4751-8776-35DD2EA83B84}" dt="2019-02-05T13:51:27.251" v="35"/>
          <ac:grpSpMkLst>
            <pc:docMk/>
            <pc:sldMk cId="310986706" sldId="386"/>
            <ac:grpSpMk id="10" creationId="{7D546838-123D-4001-AF8F-DAB8211E90B7}"/>
          </ac:grpSpMkLst>
        </pc:grpChg>
        <pc:grpChg chg="del">
          <ac:chgData name="Lindsay Grix" userId="a678036f-2d88-407c-addb-d0af3fea6eec" providerId="ADAL" clId="{2285D5AF-67FE-4751-8776-35DD2EA83B84}" dt="2019-02-05T13:49:12.651" v="15" actId="478"/>
          <ac:grpSpMkLst>
            <pc:docMk/>
            <pc:sldMk cId="310986706" sldId="386"/>
            <ac:grpSpMk id="16" creationId="{B31300A9-E3C5-4701-8EF1-45ED088A04DD}"/>
          </ac:grpSpMkLst>
        </pc:grpChg>
      </pc:sldChg>
      <pc:sldChg chg="addSp delSp">
        <pc:chgData name="Lindsay Grix" userId="a678036f-2d88-407c-addb-d0af3fea6eec" providerId="ADAL" clId="{2285D5AF-67FE-4751-8776-35DD2EA83B84}" dt="2019-02-05T13:51:13.297" v="27"/>
        <pc:sldMkLst>
          <pc:docMk/>
          <pc:sldMk cId="3401100034" sldId="390"/>
        </pc:sldMkLst>
        <pc:grpChg chg="add del">
          <ac:chgData name="Lindsay Grix" userId="a678036f-2d88-407c-addb-d0af3fea6eec" providerId="ADAL" clId="{2285D5AF-67FE-4751-8776-35DD2EA83B84}" dt="2019-02-05T13:51:13.054" v="26" actId="478"/>
          <ac:grpSpMkLst>
            <pc:docMk/>
            <pc:sldMk cId="3401100034" sldId="390"/>
            <ac:grpSpMk id="6" creationId="{763C49EB-8E3B-4370-9CBA-4BA523FF9D89}"/>
          </ac:grpSpMkLst>
        </pc:grpChg>
        <pc:grpChg chg="add">
          <ac:chgData name="Lindsay Grix" userId="a678036f-2d88-407c-addb-d0af3fea6eec" providerId="ADAL" clId="{2285D5AF-67FE-4751-8776-35DD2EA83B84}" dt="2019-02-05T13:51:13.297" v="27"/>
          <ac:grpSpMkLst>
            <pc:docMk/>
            <pc:sldMk cId="3401100034" sldId="390"/>
            <ac:grpSpMk id="10" creationId="{DADC5498-3D3C-446A-8F76-3A539900CE00}"/>
          </ac:grpSpMkLst>
        </pc:grpChg>
        <pc:grpChg chg="del">
          <ac:chgData name="Lindsay Grix" userId="a678036f-2d88-407c-addb-d0af3fea6eec" providerId="ADAL" clId="{2285D5AF-67FE-4751-8776-35DD2EA83B84}" dt="2019-02-05T13:48:50.148" v="7" actId="478"/>
          <ac:grpSpMkLst>
            <pc:docMk/>
            <pc:sldMk cId="3401100034" sldId="390"/>
            <ac:grpSpMk id="16" creationId="{B31300A9-E3C5-4701-8EF1-45ED088A04DD}"/>
          </ac:grpSpMkLst>
        </pc:grpChg>
      </pc:sldChg>
      <pc:sldChg chg="addSp delSp">
        <pc:chgData name="Lindsay Grix" userId="a678036f-2d88-407c-addb-d0af3fea6eec" providerId="ADAL" clId="{2285D5AF-67FE-4751-8776-35DD2EA83B84}" dt="2019-02-05T13:51:10.049" v="25"/>
        <pc:sldMkLst>
          <pc:docMk/>
          <pc:sldMk cId="2075266808" sldId="391"/>
        </pc:sldMkLst>
        <pc:grpChg chg="add del">
          <ac:chgData name="Lindsay Grix" userId="a678036f-2d88-407c-addb-d0af3fea6eec" providerId="ADAL" clId="{2285D5AF-67FE-4751-8776-35DD2EA83B84}" dt="2019-02-05T13:51:09.623" v="24" actId="478"/>
          <ac:grpSpMkLst>
            <pc:docMk/>
            <pc:sldMk cId="2075266808" sldId="391"/>
            <ac:grpSpMk id="6" creationId="{8DBEAADC-2B63-4159-8A4D-EFCE539BEE0D}"/>
          </ac:grpSpMkLst>
        </pc:grpChg>
        <pc:grpChg chg="add">
          <ac:chgData name="Lindsay Grix" userId="a678036f-2d88-407c-addb-d0af3fea6eec" providerId="ADAL" clId="{2285D5AF-67FE-4751-8776-35DD2EA83B84}" dt="2019-02-05T13:51:10.049" v="25"/>
          <ac:grpSpMkLst>
            <pc:docMk/>
            <pc:sldMk cId="2075266808" sldId="391"/>
            <ac:grpSpMk id="9" creationId="{23555F72-B7A6-4094-8EAF-89D92759D3B8}"/>
          </ac:grpSpMkLst>
        </pc:grpChg>
        <pc:grpChg chg="del">
          <ac:chgData name="Lindsay Grix" userId="a678036f-2d88-407c-addb-d0af3fea6eec" providerId="ADAL" clId="{2285D5AF-67FE-4751-8776-35DD2EA83B84}" dt="2019-02-05T13:48:46.942" v="5" actId="478"/>
          <ac:grpSpMkLst>
            <pc:docMk/>
            <pc:sldMk cId="2075266808" sldId="391"/>
            <ac:grpSpMk id="16" creationId="{B31300A9-E3C5-4701-8EF1-45ED088A04DD}"/>
          </ac:grpSpMkLst>
        </pc:grpChg>
      </pc:sldChg>
    </pc:docChg>
  </pc:docChgLst>
  <pc:docChgLst>
    <pc:chgData name="Siàn Stebbings" userId="e14ea2a2-07d0-4302-97b9-16dc822a37cc" providerId="ADAL" clId="{2C422A96-C8C1-4ADD-ACDD-B6DD6801A1A3}"/>
  </pc:docChgLst>
  <pc:docChgLst>
    <pc:chgData name="Siàn Stebbings" userId="e14ea2a2-07d0-4302-97b9-16dc822a37cc" providerId="ADAL" clId="{95AFACEC-68E8-4018-9E33-CF74DF3E9171}"/>
  </pc:docChgLst>
  <pc:docChgLst>
    <pc:chgData name="Jan Fitzpatrick" userId="d1b284ec-d1dd-4765-b823-b34899491c26" providerId="ADAL" clId="{D412F94D-0932-49F4-8BE4-BCCBC872536C}"/>
    <pc:docChg chg="modSld">
      <pc:chgData name="Jan Fitzpatrick" userId="d1b284ec-d1dd-4765-b823-b34899491c26" providerId="ADAL" clId="{D412F94D-0932-49F4-8BE4-BCCBC872536C}" dt="2019-01-10T09:03:52.990" v="16" actId="403"/>
      <pc:docMkLst>
        <pc:docMk/>
      </pc:docMkLst>
      <pc:sldChg chg="modSp">
        <pc:chgData name="Jan Fitzpatrick" userId="d1b284ec-d1dd-4765-b823-b34899491c26" providerId="ADAL" clId="{D412F94D-0932-49F4-8BE4-BCCBC872536C}" dt="2019-01-10T09:02:33.403" v="2" actId="403"/>
        <pc:sldMkLst>
          <pc:docMk/>
          <pc:sldMk cId="2637481266" sldId="256"/>
        </pc:sldMkLst>
        <pc:spChg chg="mod">
          <ac:chgData name="Jan Fitzpatrick" userId="d1b284ec-d1dd-4765-b823-b34899491c26" providerId="ADAL" clId="{D412F94D-0932-49F4-8BE4-BCCBC872536C}" dt="2019-01-10T09:02:33.403" v="2" actId="403"/>
          <ac:spMkLst>
            <pc:docMk/>
            <pc:sldMk cId="2637481266" sldId="256"/>
            <ac:spMk id="19" creationId="{5252A847-DE45-4FA3-A1F8-EEBEB845FF8E}"/>
          </ac:spMkLst>
        </pc:spChg>
      </pc:sldChg>
      <pc:sldChg chg="modSp">
        <pc:chgData name="Jan Fitzpatrick" userId="d1b284ec-d1dd-4765-b823-b34899491c26" providerId="ADAL" clId="{D412F94D-0932-49F4-8BE4-BCCBC872536C}" dt="2019-01-10T09:03:43.552" v="14" actId="403"/>
        <pc:sldMkLst>
          <pc:docMk/>
          <pc:sldMk cId="636014570" sldId="314"/>
        </pc:sldMkLst>
        <pc:spChg chg="mod">
          <ac:chgData name="Jan Fitzpatrick" userId="d1b284ec-d1dd-4765-b823-b34899491c26" providerId="ADAL" clId="{D412F94D-0932-49F4-8BE4-BCCBC872536C}" dt="2019-01-10T09:03:43.552" v="14" actId="403"/>
          <ac:spMkLst>
            <pc:docMk/>
            <pc:sldMk cId="636014570" sldId="314"/>
            <ac:spMk id="19" creationId="{5252A847-DE45-4FA3-A1F8-EEBEB845FF8E}"/>
          </ac:spMkLst>
        </pc:spChg>
      </pc:sldChg>
      <pc:sldChg chg="modSp">
        <pc:chgData name="Jan Fitzpatrick" userId="d1b284ec-d1dd-4765-b823-b34899491c26" providerId="ADAL" clId="{D412F94D-0932-49F4-8BE4-BCCBC872536C}" dt="2019-01-10T09:03:36.585" v="12" actId="403"/>
        <pc:sldMkLst>
          <pc:docMk/>
          <pc:sldMk cId="36917022" sldId="360"/>
        </pc:sldMkLst>
        <pc:spChg chg="mod">
          <ac:chgData name="Jan Fitzpatrick" userId="d1b284ec-d1dd-4765-b823-b34899491c26" providerId="ADAL" clId="{D412F94D-0932-49F4-8BE4-BCCBC872536C}" dt="2019-01-10T09:03:36.585" v="12" actId="403"/>
          <ac:spMkLst>
            <pc:docMk/>
            <pc:sldMk cId="36917022" sldId="360"/>
            <ac:spMk id="19" creationId="{5252A847-DE45-4FA3-A1F8-EEBEB845FF8E}"/>
          </ac:spMkLst>
        </pc:spChg>
      </pc:sldChg>
      <pc:sldChg chg="modSp">
        <pc:chgData name="Jan Fitzpatrick" userId="d1b284ec-d1dd-4765-b823-b34899491c26" providerId="ADAL" clId="{D412F94D-0932-49F4-8BE4-BCCBC872536C}" dt="2019-01-10T09:03:01.659" v="8" actId="403"/>
        <pc:sldMkLst>
          <pc:docMk/>
          <pc:sldMk cId="1035052751" sldId="361"/>
        </pc:sldMkLst>
        <pc:spChg chg="mod">
          <ac:chgData name="Jan Fitzpatrick" userId="d1b284ec-d1dd-4765-b823-b34899491c26" providerId="ADAL" clId="{D412F94D-0932-49F4-8BE4-BCCBC872536C}" dt="2019-01-10T09:03:01.659" v="8" actId="403"/>
          <ac:spMkLst>
            <pc:docMk/>
            <pc:sldMk cId="1035052751" sldId="361"/>
            <ac:spMk id="19" creationId="{5252A847-DE45-4FA3-A1F8-EEBEB845FF8E}"/>
          </ac:spMkLst>
        </pc:spChg>
      </pc:sldChg>
      <pc:sldChg chg="modSp">
        <pc:chgData name="Jan Fitzpatrick" userId="d1b284ec-d1dd-4765-b823-b34899491c26" providerId="ADAL" clId="{D412F94D-0932-49F4-8BE4-BCCBC872536C}" dt="2019-01-10T09:03:52.990" v="16" actId="403"/>
        <pc:sldMkLst>
          <pc:docMk/>
          <pc:sldMk cId="310986706" sldId="386"/>
        </pc:sldMkLst>
        <pc:spChg chg="mod">
          <ac:chgData name="Jan Fitzpatrick" userId="d1b284ec-d1dd-4765-b823-b34899491c26" providerId="ADAL" clId="{D412F94D-0932-49F4-8BE4-BCCBC872536C}" dt="2019-01-10T09:03:52.990" v="16" actId="403"/>
          <ac:spMkLst>
            <pc:docMk/>
            <pc:sldMk cId="310986706" sldId="386"/>
            <ac:spMk id="19" creationId="{5252A847-DE45-4FA3-A1F8-EEBEB845FF8E}"/>
          </ac:spMkLst>
        </pc:spChg>
      </pc:sldChg>
      <pc:sldChg chg="modSp">
        <pc:chgData name="Jan Fitzpatrick" userId="d1b284ec-d1dd-4765-b823-b34899491c26" providerId="ADAL" clId="{D412F94D-0932-49F4-8BE4-BCCBC872536C}" dt="2019-01-10T09:02:48.652" v="6" actId="404"/>
        <pc:sldMkLst>
          <pc:docMk/>
          <pc:sldMk cId="3401100034" sldId="390"/>
        </pc:sldMkLst>
        <pc:spChg chg="mod">
          <ac:chgData name="Jan Fitzpatrick" userId="d1b284ec-d1dd-4765-b823-b34899491c26" providerId="ADAL" clId="{D412F94D-0932-49F4-8BE4-BCCBC872536C}" dt="2019-01-10T09:02:48.652" v="6" actId="404"/>
          <ac:spMkLst>
            <pc:docMk/>
            <pc:sldMk cId="3401100034" sldId="390"/>
            <ac:spMk id="7" creationId="{C0CD6503-388C-4F9E-9FB0-9053D8579D01}"/>
          </ac:spMkLst>
        </pc:spChg>
      </pc:sldChg>
      <pc:sldChg chg="modSp">
        <pc:chgData name="Jan Fitzpatrick" userId="d1b284ec-d1dd-4765-b823-b34899491c26" providerId="ADAL" clId="{D412F94D-0932-49F4-8BE4-BCCBC872536C}" dt="2019-01-10T09:02:44.167" v="5" actId="403"/>
        <pc:sldMkLst>
          <pc:docMk/>
          <pc:sldMk cId="2075266808" sldId="391"/>
        </pc:sldMkLst>
        <pc:spChg chg="mod">
          <ac:chgData name="Jan Fitzpatrick" userId="d1b284ec-d1dd-4765-b823-b34899491c26" providerId="ADAL" clId="{D412F94D-0932-49F4-8BE4-BCCBC872536C}" dt="2019-01-10T09:02:44.167" v="5" actId="403"/>
          <ac:spMkLst>
            <pc:docMk/>
            <pc:sldMk cId="2075266808" sldId="39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01/07/2020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G5.3"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what-is-a-question-year-1-questions-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Ben has written a question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Her name is Martha.</a:t>
            </a: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lvl="0" defTabSz="685800">
              <a:defRPr/>
            </a:pPr>
            <a:endParaRPr lang="en-GB" sz="28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False, Ben has written an answer. </a:t>
            </a:r>
          </a:p>
          <a:p>
            <a:pPr lvl="0" defTabSz="685800">
              <a:defRPr/>
            </a:pPr>
            <a:r>
              <a:rPr lang="en-GB" sz="2800" b="1" dirty="0">
                <a:solidFill>
                  <a:schemeClr val="tx1"/>
                </a:solidFill>
                <a:latin typeface="Century Gothic" panose="020B0502020202020204" pitchFamily="34" charset="0"/>
              </a:rPr>
              <a:t>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4417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sentences below to the correct punctuation mark. </a:t>
            </a:r>
          </a:p>
          <a:p>
            <a:endParaRPr lang="en-GB" sz="2000" b="1" dirty="0">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8B281F91-827B-4131-9D13-3F3628F58209}"/>
              </a:ext>
            </a:extLst>
          </p:cNvPr>
          <p:cNvGraphicFramePr>
            <a:graphicFrameLocks noGrp="1"/>
          </p:cNvGraphicFramePr>
          <p:nvPr>
            <p:extLst>
              <p:ext uri="{D42A27DB-BD31-4B8C-83A1-F6EECF244321}">
                <p14:modId xmlns:p14="http://schemas.microsoft.com/office/powerpoint/2010/main" val="3483696920"/>
              </p:ext>
            </p:extLst>
          </p:nvPr>
        </p:nvGraphicFramePr>
        <p:xfrm>
          <a:off x="1784069" y="1622297"/>
          <a:ext cx="2898918" cy="3517998"/>
        </p:xfrm>
        <a:graphic>
          <a:graphicData uri="http://schemas.openxmlformats.org/drawingml/2006/table">
            <a:tbl>
              <a:tblPr firstRow="1" bandRow="1">
                <a:tableStyleId>{5C22544A-7EE6-4342-B048-85BDC9FD1C3A}</a:tableStyleId>
              </a:tblPr>
              <a:tblGrid>
                <a:gridCol w="2898918">
                  <a:extLst>
                    <a:ext uri="{9D8B030D-6E8A-4147-A177-3AD203B41FA5}">
                      <a16:colId xmlns:a16="http://schemas.microsoft.com/office/drawing/2014/main" val="4073686877"/>
                    </a:ext>
                  </a:extLst>
                </a:gridCol>
              </a:tblGrid>
              <a:tr h="814572">
                <a:tc>
                  <a:txBody>
                    <a:bodyPr/>
                    <a:lstStyle/>
                    <a:p>
                      <a:pPr marL="0" indent="0" algn="l">
                        <a:buNone/>
                      </a:pPr>
                      <a:r>
                        <a:rPr lang="en-GB" sz="2400" b="1" dirty="0">
                          <a:solidFill>
                            <a:schemeClr val="tx1"/>
                          </a:solidFill>
                          <a:latin typeface="Century Gothic" panose="020B0502020202020204" pitchFamily="34" charset="0"/>
                        </a:rPr>
                        <a:t>A. How old is your</a:t>
                      </a:r>
                    </a:p>
                    <a:p>
                      <a:pPr marL="0" indent="0" algn="l">
                        <a:buNone/>
                      </a:pPr>
                      <a:r>
                        <a:rPr lang="en-GB" sz="2400" b="1" dirty="0">
                          <a:solidFill>
                            <a:schemeClr val="tx1"/>
                          </a:solidFill>
                          <a:latin typeface="Century Gothic" panose="020B0502020202020204" pitchFamily="34" charset="0"/>
                        </a:rPr>
                        <a:t>donkey</a:t>
                      </a:r>
                    </a:p>
                  </a:txBody>
                  <a:tcPr marL="100584" marR="100584"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1621395"/>
                  </a:ext>
                </a:extLst>
              </a:tr>
              <a:tr h="479160">
                <a:tc>
                  <a:txBody>
                    <a:bodyPr/>
                    <a:lstStyle/>
                    <a:p>
                      <a:pPr algn="l"/>
                      <a:endParaRPr lang="en-GB" sz="3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862354"/>
                  </a:ext>
                </a:extLst>
              </a:tr>
              <a:tr h="792266">
                <a:tc>
                  <a:txBody>
                    <a:bodyPr/>
                    <a:lstStyle/>
                    <a:p>
                      <a:pPr algn="l"/>
                      <a:r>
                        <a:rPr lang="en-GB" sz="2400" b="1" dirty="0">
                          <a:solidFill>
                            <a:schemeClr val="tx1"/>
                          </a:solidFill>
                          <a:latin typeface="Century Gothic" panose="020B0502020202020204" pitchFamily="34" charset="0"/>
                        </a:rPr>
                        <a:t>B. Where is your house </a:t>
                      </a:r>
                    </a:p>
                  </a:txBody>
                  <a:tcPr marL="100584" marR="100584"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3100255"/>
                  </a:ext>
                </a:extLst>
              </a:tr>
              <a:tr h="479160">
                <a:tc>
                  <a:txBody>
                    <a:bodyPr/>
                    <a:lstStyle/>
                    <a:p>
                      <a:pPr algn="l"/>
                      <a:endParaRPr lang="en-GB" sz="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8053155"/>
                  </a:ext>
                </a:extLst>
              </a:tr>
              <a:tr h="792266">
                <a:tc>
                  <a:txBody>
                    <a:bodyPr/>
                    <a:lstStyle/>
                    <a:p>
                      <a:pPr algn="l"/>
                      <a:r>
                        <a:rPr lang="en-GB" sz="2400" b="1" dirty="0">
                          <a:solidFill>
                            <a:schemeClr val="tx1"/>
                          </a:solidFill>
                          <a:latin typeface="Century Gothic" panose="020B0502020202020204" pitchFamily="34" charset="0"/>
                        </a:rPr>
                        <a:t>C. My school is great</a:t>
                      </a:r>
                    </a:p>
                  </a:txBody>
                  <a:tcPr marL="100584" marR="100584"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584515"/>
                  </a:ext>
                </a:extLst>
              </a:tr>
            </a:tbl>
          </a:graphicData>
        </a:graphic>
      </p:graphicFrame>
      <p:sp>
        <p:nvSpPr>
          <p:cNvPr id="7" name="Rectangle: Rounded Corners 6">
            <a:extLst>
              <a:ext uri="{FF2B5EF4-FFF2-40B4-BE49-F238E27FC236}">
                <a16:creationId xmlns:a16="http://schemas.microsoft.com/office/drawing/2014/main" id="{CCB97E27-4F5E-456A-94F1-04F619D0E191}"/>
              </a:ext>
            </a:extLst>
          </p:cNvPr>
          <p:cNvSpPr/>
          <p:nvPr/>
        </p:nvSpPr>
        <p:spPr>
          <a:xfrm>
            <a:off x="6309735" y="2238777"/>
            <a:ext cx="720162" cy="72619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a:t>
            </a:r>
          </a:p>
        </p:txBody>
      </p:sp>
      <p:sp>
        <p:nvSpPr>
          <p:cNvPr id="8" name="Rectangle: Rounded Corners 7">
            <a:extLst>
              <a:ext uri="{FF2B5EF4-FFF2-40B4-BE49-F238E27FC236}">
                <a16:creationId xmlns:a16="http://schemas.microsoft.com/office/drawing/2014/main" id="{CD68B4D4-8EC8-46D9-BE76-25CDCB3B53C1}"/>
              </a:ext>
            </a:extLst>
          </p:cNvPr>
          <p:cNvSpPr/>
          <p:nvPr/>
        </p:nvSpPr>
        <p:spPr>
          <a:xfrm>
            <a:off x="6309735" y="3633172"/>
            <a:ext cx="720162" cy="72619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229828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Match the sentences below to the correct punctuation mark. </a:t>
            </a:r>
          </a:p>
          <a:p>
            <a:endParaRPr lang="en-GB" sz="2000" b="1" dirty="0">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8B281F91-827B-4131-9D13-3F3628F58209}"/>
              </a:ext>
            </a:extLst>
          </p:cNvPr>
          <p:cNvGraphicFramePr>
            <a:graphicFrameLocks noGrp="1"/>
          </p:cNvGraphicFramePr>
          <p:nvPr>
            <p:extLst>
              <p:ext uri="{D42A27DB-BD31-4B8C-83A1-F6EECF244321}">
                <p14:modId xmlns:p14="http://schemas.microsoft.com/office/powerpoint/2010/main" val="2257578930"/>
              </p:ext>
            </p:extLst>
          </p:nvPr>
        </p:nvGraphicFramePr>
        <p:xfrm>
          <a:off x="1784069" y="1622297"/>
          <a:ext cx="2898918" cy="3517998"/>
        </p:xfrm>
        <a:graphic>
          <a:graphicData uri="http://schemas.openxmlformats.org/drawingml/2006/table">
            <a:tbl>
              <a:tblPr firstRow="1" bandRow="1">
                <a:tableStyleId>{5C22544A-7EE6-4342-B048-85BDC9FD1C3A}</a:tableStyleId>
              </a:tblPr>
              <a:tblGrid>
                <a:gridCol w="2898918">
                  <a:extLst>
                    <a:ext uri="{9D8B030D-6E8A-4147-A177-3AD203B41FA5}">
                      <a16:colId xmlns:a16="http://schemas.microsoft.com/office/drawing/2014/main" val="4073686877"/>
                    </a:ext>
                  </a:extLst>
                </a:gridCol>
              </a:tblGrid>
              <a:tr h="814572">
                <a:tc>
                  <a:txBody>
                    <a:bodyPr/>
                    <a:lstStyle/>
                    <a:p>
                      <a:pPr marL="0" indent="0" algn="l">
                        <a:buNone/>
                      </a:pPr>
                      <a:r>
                        <a:rPr lang="en-GB" sz="2400" b="1" dirty="0">
                          <a:solidFill>
                            <a:schemeClr val="tx1"/>
                          </a:solidFill>
                          <a:latin typeface="Century Gothic" panose="020B0502020202020204" pitchFamily="34" charset="0"/>
                        </a:rPr>
                        <a:t>A. How old is your</a:t>
                      </a:r>
                    </a:p>
                    <a:p>
                      <a:pPr marL="0" indent="0" algn="l">
                        <a:buNone/>
                      </a:pPr>
                      <a:r>
                        <a:rPr lang="en-GB" sz="2400" b="1" dirty="0">
                          <a:solidFill>
                            <a:schemeClr val="tx1"/>
                          </a:solidFill>
                          <a:latin typeface="Century Gothic" panose="020B0502020202020204" pitchFamily="34" charset="0"/>
                        </a:rPr>
                        <a:t>donkey</a:t>
                      </a:r>
                    </a:p>
                  </a:txBody>
                  <a:tcPr marL="100584" marR="100584"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1621395"/>
                  </a:ext>
                </a:extLst>
              </a:tr>
              <a:tr h="479160">
                <a:tc>
                  <a:txBody>
                    <a:bodyPr/>
                    <a:lstStyle/>
                    <a:p>
                      <a:pPr algn="l"/>
                      <a:endParaRPr lang="en-GB" sz="3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862354"/>
                  </a:ext>
                </a:extLst>
              </a:tr>
              <a:tr h="792266">
                <a:tc>
                  <a:txBody>
                    <a:bodyPr/>
                    <a:lstStyle/>
                    <a:p>
                      <a:pPr algn="l"/>
                      <a:r>
                        <a:rPr lang="en-GB" sz="2400" b="1" dirty="0">
                          <a:solidFill>
                            <a:schemeClr val="tx1"/>
                          </a:solidFill>
                          <a:latin typeface="Century Gothic" panose="020B0502020202020204" pitchFamily="34" charset="0"/>
                        </a:rPr>
                        <a:t>B. Where is your house </a:t>
                      </a:r>
                    </a:p>
                  </a:txBody>
                  <a:tcPr marL="100584" marR="100584"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3100255"/>
                  </a:ext>
                </a:extLst>
              </a:tr>
              <a:tr h="479160">
                <a:tc>
                  <a:txBody>
                    <a:bodyPr/>
                    <a:lstStyle/>
                    <a:p>
                      <a:pPr algn="l"/>
                      <a:endParaRPr lang="en-GB" sz="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8053155"/>
                  </a:ext>
                </a:extLst>
              </a:tr>
              <a:tr h="623696">
                <a:tc>
                  <a:txBody>
                    <a:bodyPr/>
                    <a:lstStyle/>
                    <a:p>
                      <a:pPr algn="l"/>
                      <a:r>
                        <a:rPr lang="en-GB" sz="2400" b="1" dirty="0">
                          <a:solidFill>
                            <a:schemeClr val="tx1"/>
                          </a:solidFill>
                          <a:latin typeface="Century Gothic" panose="020B0502020202020204" pitchFamily="34" charset="0"/>
                        </a:rPr>
                        <a:t>C. My school is great</a:t>
                      </a:r>
                    </a:p>
                  </a:txBody>
                  <a:tcPr marL="100584" marR="100584"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584515"/>
                  </a:ext>
                </a:extLst>
              </a:tr>
            </a:tbl>
          </a:graphicData>
        </a:graphic>
      </p:graphicFrame>
      <p:cxnSp>
        <p:nvCxnSpPr>
          <p:cNvPr id="3" name="Straight Connector 2">
            <a:extLst>
              <a:ext uri="{FF2B5EF4-FFF2-40B4-BE49-F238E27FC236}">
                <a16:creationId xmlns:a16="http://schemas.microsoft.com/office/drawing/2014/main" id="{D05DD83D-85AC-47A4-B841-8CB6A5FD97DD}"/>
              </a:ext>
            </a:extLst>
          </p:cNvPr>
          <p:cNvCxnSpPr/>
          <p:nvPr/>
        </p:nvCxnSpPr>
        <p:spPr>
          <a:xfrm>
            <a:off x="4682987" y="2020529"/>
            <a:ext cx="1626748" cy="19025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3C79E-DB95-44F2-ACBD-C5CF20E380ED}"/>
              </a:ext>
            </a:extLst>
          </p:cNvPr>
          <p:cNvCxnSpPr>
            <a:cxnSpLocks/>
          </p:cNvCxnSpPr>
          <p:nvPr/>
        </p:nvCxnSpPr>
        <p:spPr>
          <a:xfrm flipV="1">
            <a:off x="4682987" y="2679590"/>
            <a:ext cx="1626748" cy="19435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E2BC85-2AA1-43B6-A628-F354759793D5}"/>
              </a:ext>
            </a:extLst>
          </p:cNvPr>
          <p:cNvCxnSpPr>
            <a:cxnSpLocks/>
          </p:cNvCxnSpPr>
          <p:nvPr/>
        </p:nvCxnSpPr>
        <p:spPr>
          <a:xfrm>
            <a:off x="4682987" y="3223809"/>
            <a:ext cx="1626748" cy="6992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CB97E27-4F5E-456A-94F1-04F619D0E191}"/>
              </a:ext>
            </a:extLst>
          </p:cNvPr>
          <p:cNvSpPr/>
          <p:nvPr/>
        </p:nvSpPr>
        <p:spPr>
          <a:xfrm>
            <a:off x="6309735" y="2238777"/>
            <a:ext cx="720162" cy="72619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a:t>
            </a:r>
          </a:p>
        </p:txBody>
      </p:sp>
      <p:sp>
        <p:nvSpPr>
          <p:cNvPr id="8" name="Rectangle: Rounded Corners 7">
            <a:extLst>
              <a:ext uri="{FF2B5EF4-FFF2-40B4-BE49-F238E27FC236}">
                <a16:creationId xmlns:a16="http://schemas.microsoft.com/office/drawing/2014/main" id="{CD68B4D4-8EC8-46D9-BE76-25CDCB3B53C1}"/>
              </a:ext>
            </a:extLst>
          </p:cNvPr>
          <p:cNvSpPr/>
          <p:nvPr/>
        </p:nvSpPr>
        <p:spPr>
          <a:xfrm>
            <a:off x="6309735" y="3633172"/>
            <a:ext cx="720162" cy="72619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210442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correct punctuation mark to the sentence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What is the new girl doing today</a:t>
            </a: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92F1B044-8B25-4409-B7AF-754EC01370EC}"/>
              </a:ext>
            </a:extLst>
          </p:cNvPr>
          <p:cNvGraphicFramePr>
            <a:graphicFrameLocks noGrp="1"/>
          </p:cNvGraphicFramePr>
          <p:nvPr>
            <p:extLst>
              <p:ext uri="{D42A27DB-BD31-4B8C-83A1-F6EECF244321}">
                <p14:modId xmlns:p14="http://schemas.microsoft.com/office/powerpoint/2010/main" val="477065652"/>
              </p:ext>
            </p:extLst>
          </p:nvPr>
        </p:nvGraphicFramePr>
        <p:xfrm>
          <a:off x="3276000" y="1917827"/>
          <a:ext cx="2592000" cy="86400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475641373"/>
                    </a:ext>
                  </a:extLst>
                </a:gridCol>
                <a:gridCol w="864000">
                  <a:extLst>
                    <a:ext uri="{9D8B030D-6E8A-4147-A177-3AD203B41FA5}">
                      <a16:colId xmlns:a16="http://schemas.microsoft.com/office/drawing/2014/main" val="2224395879"/>
                    </a:ext>
                  </a:extLst>
                </a:gridCol>
                <a:gridCol w="864000">
                  <a:extLst>
                    <a:ext uri="{9D8B030D-6E8A-4147-A177-3AD203B41FA5}">
                      <a16:colId xmlns:a16="http://schemas.microsoft.com/office/drawing/2014/main" val="308398641"/>
                    </a:ext>
                  </a:extLst>
                </a:gridCol>
              </a:tblGrid>
              <a:tr h="864000">
                <a:tc>
                  <a:txBody>
                    <a:bodyPr/>
                    <a:lstStyle/>
                    <a:p>
                      <a:pPr algn="ctr"/>
                      <a:r>
                        <a:rPr lang="en-GB" sz="3600"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1004874"/>
                  </a:ext>
                </a:extLst>
              </a:tr>
            </a:tbl>
          </a:graphicData>
        </a:graphic>
      </p:graphicFrame>
    </p:spTree>
    <p:extLst>
      <p:ext uri="{BB962C8B-B14F-4D97-AF65-F5344CB8AC3E}">
        <p14:creationId xmlns:p14="http://schemas.microsoft.com/office/powerpoint/2010/main" val="316517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correct punctuation mark to the sentence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What is the new girl doing today</a:t>
            </a:r>
            <a:r>
              <a:rPr lang="en-GB" sz="2800" b="1" dirty="0">
                <a:solidFill>
                  <a:srgbClr val="FF0000"/>
                </a:solidFill>
                <a:latin typeface="Century Gothic" panose="020B0502020202020204" pitchFamily="34" charset="0"/>
              </a:rPr>
              <a:t>?</a:t>
            </a: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92F1B044-8B25-4409-B7AF-754EC01370EC}"/>
              </a:ext>
            </a:extLst>
          </p:cNvPr>
          <p:cNvGraphicFramePr>
            <a:graphicFrameLocks noGrp="1"/>
          </p:cNvGraphicFramePr>
          <p:nvPr>
            <p:extLst>
              <p:ext uri="{D42A27DB-BD31-4B8C-83A1-F6EECF244321}">
                <p14:modId xmlns:p14="http://schemas.microsoft.com/office/powerpoint/2010/main" val="2844604668"/>
              </p:ext>
            </p:extLst>
          </p:nvPr>
        </p:nvGraphicFramePr>
        <p:xfrm>
          <a:off x="3276000" y="1917827"/>
          <a:ext cx="2592000" cy="86400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475641373"/>
                    </a:ext>
                  </a:extLst>
                </a:gridCol>
                <a:gridCol w="864000">
                  <a:extLst>
                    <a:ext uri="{9D8B030D-6E8A-4147-A177-3AD203B41FA5}">
                      <a16:colId xmlns:a16="http://schemas.microsoft.com/office/drawing/2014/main" val="2224395879"/>
                    </a:ext>
                  </a:extLst>
                </a:gridCol>
                <a:gridCol w="864000">
                  <a:extLst>
                    <a:ext uri="{9D8B030D-6E8A-4147-A177-3AD203B41FA5}">
                      <a16:colId xmlns:a16="http://schemas.microsoft.com/office/drawing/2014/main" val="308398641"/>
                    </a:ext>
                  </a:extLst>
                </a:gridCol>
              </a:tblGrid>
              <a:tr h="864000">
                <a:tc>
                  <a:txBody>
                    <a:bodyPr/>
                    <a:lstStyle/>
                    <a:p>
                      <a:pPr algn="ctr"/>
                      <a:r>
                        <a:rPr lang="en-GB" sz="3600" dirty="0">
                          <a:solidFill>
                            <a:schemeClr val="tx1">
                              <a:lumMod val="50000"/>
                              <a:lumOff val="50000"/>
                            </a:schemeClr>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60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dirty="0">
                          <a:solidFill>
                            <a:srgbClr val="FF0000"/>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1004874"/>
                  </a:ext>
                </a:extLst>
              </a:tr>
            </a:tbl>
          </a:graphicData>
        </a:graphic>
      </p:graphicFrame>
    </p:spTree>
    <p:extLst>
      <p:ext uri="{BB962C8B-B14F-4D97-AF65-F5344CB8AC3E}">
        <p14:creationId xmlns:p14="http://schemas.microsoft.com/office/powerpoint/2010/main" val="34952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Rearrange the words below to create a question. </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TextBox 6">
            <a:extLst>
              <a:ext uri="{FF2B5EF4-FFF2-40B4-BE49-F238E27FC236}">
                <a16:creationId xmlns:a16="http://schemas.microsoft.com/office/drawing/2014/main" id="{E7380D84-2373-4ACB-A719-43D0A9FB87C1}"/>
              </a:ext>
            </a:extLst>
          </p:cNvPr>
          <p:cNvSpPr txBox="1"/>
          <p:nvPr/>
        </p:nvSpPr>
        <p:spPr>
          <a:xfrm>
            <a:off x="4941832" y="1940023"/>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latin typeface="Century Gothic" panose="020B0502020202020204" pitchFamily="34" charset="0"/>
              </a:rPr>
              <a:t>the</a:t>
            </a:r>
          </a:p>
        </p:txBody>
      </p:sp>
      <p:sp>
        <p:nvSpPr>
          <p:cNvPr id="8" name="TextBox 7">
            <a:extLst>
              <a:ext uri="{FF2B5EF4-FFF2-40B4-BE49-F238E27FC236}">
                <a16:creationId xmlns:a16="http://schemas.microsoft.com/office/drawing/2014/main" id="{767C323A-25A1-4553-9680-37CD7AC7307B}"/>
              </a:ext>
            </a:extLst>
          </p:cNvPr>
          <p:cNvSpPr txBox="1"/>
          <p:nvPr/>
        </p:nvSpPr>
        <p:spPr>
          <a:xfrm>
            <a:off x="2711302" y="1940023"/>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latin typeface="Century Gothic" panose="020B0502020202020204" pitchFamily="34" charset="0"/>
              </a:rPr>
              <a:t>called</a:t>
            </a:r>
          </a:p>
        </p:txBody>
      </p:sp>
      <p:sp>
        <p:nvSpPr>
          <p:cNvPr id="12" name="TextBox 11">
            <a:extLst>
              <a:ext uri="{FF2B5EF4-FFF2-40B4-BE49-F238E27FC236}">
                <a16:creationId xmlns:a16="http://schemas.microsoft.com/office/drawing/2014/main" id="{E1859DC8-AE1D-4F35-AF02-80A3B582D0B0}"/>
              </a:ext>
            </a:extLst>
          </p:cNvPr>
          <p:cNvSpPr txBox="1"/>
          <p:nvPr/>
        </p:nvSpPr>
        <p:spPr>
          <a:xfrm>
            <a:off x="3730154" y="3139201"/>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latin typeface="Century Gothic" panose="020B0502020202020204" pitchFamily="34" charset="0"/>
              </a:rPr>
              <a:t>is</a:t>
            </a:r>
          </a:p>
        </p:txBody>
      </p:sp>
      <p:sp>
        <p:nvSpPr>
          <p:cNvPr id="13" name="TextBox 12">
            <a:extLst>
              <a:ext uri="{FF2B5EF4-FFF2-40B4-BE49-F238E27FC236}">
                <a16:creationId xmlns:a16="http://schemas.microsoft.com/office/drawing/2014/main" id="{57C48FD2-BC8B-4815-A861-5D0484CFDD55}"/>
              </a:ext>
            </a:extLst>
          </p:cNvPr>
          <p:cNvSpPr txBox="1"/>
          <p:nvPr/>
        </p:nvSpPr>
        <p:spPr>
          <a:xfrm>
            <a:off x="5726048" y="3139201"/>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latin typeface="Century Gothic" panose="020B0502020202020204" pitchFamily="34" charset="0"/>
              </a:rPr>
              <a:t>What</a:t>
            </a:r>
          </a:p>
        </p:txBody>
      </p:sp>
      <p:sp>
        <p:nvSpPr>
          <p:cNvPr id="14" name="TextBox 13">
            <a:extLst>
              <a:ext uri="{FF2B5EF4-FFF2-40B4-BE49-F238E27FC236}">
                <a16:creationId xmlns:a16="http://schemas.microsoft.com/office/drawing/2014/main" id="{D2FF17E4-E0A7-4335-9D51-5C2E6861A9FF}"/>
              </a:ext>
            </a:extLst>
          </p:cNvPr>
          <p:cNvSpPr txBox="1"/>
          <p:nvPr/>
        </p:nvSpPr>
        <p:spPr>
          <a:xfrm>
            <a:off x="1734260" y="3139201"/>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latin typeface="Century Gothic" panose="020B0502020202020204" pitchFamily="34" charset="0"/>
              </a:rPr>
              <a:t>dolphin</a:t>
            </a:r>
          </a:p>
        </p:txBody>
      </p:sp>
      <p:sp>
        <p:nvSpPr>
          <p:cNvPr id="15" name="TextBox 14">
            <a:extLst>
              <a:ext uri="{FF2B5EF4-FFF2-40B4-BE49-F238E27FC236}">
                <a16:creationId xmlns:a16="http://schemas.microsoft.com/office/drawing/2014/main" id="{06E616B4-87A6-43C1-80BC-B7130FE5FF16}"/>
              </a:ext>
            </a:extLst>
          </p:cNvPr>
          <p:cNvSpPr txBox="1"/>
          <p:nvPr/>
        </p:nvSpPr>
        <p:spPr>
          <a:xfrm>
            <a:off x="2711302" y="4352576"/>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latin typeface="Century Gothic" panose="020B0502020202020204" pitchFamily="34" charset="0"/>
              </a:rPr>
              <a:t>.</a:t>
            </a:r>
          </a:p>
        </p:txBody>
      </p:sp>
      <p:sp>
        <p:nvSpPr>
          <p:cNvPr id="16" name="TextBox 15">
            <a:extLst>
              <a:ext uri="{FF2B5EF4-FFF2-40B4-BE49-F238E27FC236}">
                <a16:creationId xmlns:a16="http://schemas.microsoft.com/office/drawing/2014/main" id="{FAA665EB-8D4C-474A-808A-2C6CD8AAFE0F}"/>
              </a:ext>
            </a:extLst>
          </p:cNvPr>
          <p:cNvSpPr txBox="1"/>
          <p:nvPr/>
        </p:nvSpPr>
        <p:spPr>
          <a:xfrm>
            <a:off x="4941832" y="4352576"/>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latin typeface="Century Gothic" panose="020B0502020202020204" pitchFamily="34" charset="0"/>
              </a:rPr>
              <a:t>?</a:t>
            </a: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Rearrange the words below to create a question. </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5" name="TextBox 14">
            <a:extLst>
              <a:ext uri="{FF2B5EF4-FFF2-40B4-BE49-F238E27FC236}">
                <a16:creationId xmlns:a16="http://schemas.microsoft.com/office/drawing/2014/main" id="{06E616B4-87A6-43C1-80BC-B7130FE5FF16}"/>
              </a:ext>
            </a:extLst>
          </p:cNvPr>
          <p:cNvSpPr txBox="1"/>
          <p:nvPr/>
        </p:nvSpPr>
        <p:spPr>
          <a:xfrm>
            <a:off x="3730154" y="5395526"/>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solidFill>
                  <a:schemeClr val="tx1">
                    <a:lumMod val="50000"/>
                    <a:lumOff val="50000"/>
                  </a:schemeClr>
                </a:solidFill>
                <a:latin typeface="Century Gothic" panose="020B0502020202020204" pitchFamily="34" charset="0"/>
              </a:rPr>
              <a:t>.</a:t>
            </a:r>
          </a:p>
        </p:txBody>
      </p:sp>
      <p:sp>
        <p:nvSpPr>
          <p:cNvPr id="7" name="TextBox 6">
            <a:extLst>
              <a:ext uri="{FF2B5EF4-FFF2-40B4-BE49-F238E27FC236}">
                <a16:creationId xmlns:a16="http://schemas.microsoft.com/office/drawing/2014/main" id="{E7380D84-2373-4ACB-A719-43D0A9FB87C1}"/>
              </a:ext>
            </a:extLst>
          </p:cNvPr>
          <p:cNvSpPr txBox="1"/>
          <p:nvPr/>
        </p:nvSpPr>
        <p:spPr>
          <a:xfrm>
            <a:off x="5603956" y="2150586"/>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solidFill>
                  <a:srgbClr val="FF0000"/>
                </a:solidFill>
                <a:latin typeface="Century Gothic" panose="020B0502020202020204" pitchFamily="34" charset="0"/>
              </a:rPr>
              <a:t>the</a:t>
            </a:r>
          </a:p>
        </p:txBody>
      </p:sp>
      <p:sp>
        <p:nvSpPr>
          <p:cNvPr id="8" name="TextBox 7">
            <a:extLst>
              <a:ext uri="{FF2B5EF4-FFF2-40B4-BE49-F238E27FC236}">
                <a16:creationId xmlns:a16="http://schemas.microsoft.com/office/drawing/2014/main" id="{767C323A-25A1-4553-9680-37CD7AC7307B}"/>
              </a:ext>
            </a:extLst>
          </p:cNvPr>
          <p:cNvSpPr txBox="1"/>
          <p:nvPr/>
        </p:nvSpPr>
        <p:spPr>
          <a:xfrm>
            <a:off x="3735016" y="3025871"/>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solidFill>
                  <a:srgbClr val="FF0000"/>
                </a:solidFill>
                <a:latin typeface="Century Gothic" panose="020B0502020202020204" pitchFamily="34" charset="0"/>
              </a:rPr>
              <a:t>called</a:t>
            </a:r>
          </a:p>
        </p:txBody>
      </p:sp>
      <p:sp>
        <p:nvSpPr>
          <p:cNvPr id="12" name="TextBox 11">
            <a:extLst>
              <a:ext uri="{FF2B5EF4-FFF2-40B4-BE49-F238E27FC236}">
                <a16:creationId xmlns:a16="http://schemas.microsoft.com/office/drawing/2014/main" id="{E1859DC8-AE1D-4F35-AF02-80A3B582D0B0}"/>
              </a:ext>
            </a:extLst>
          </p:cNvPr>
          <p:cNvSpPr txBox="1"/>
          <p:nvPr/>
        </p:nvSpPr>
        <p:spPr>
          <a:xfrm>
            <a:off x="3735016" y="2150586"/>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solidFill>
                  <a:srgbClr val="FF0000"/>
                </a:solidFill>
                <a:latin typeface="Century Gothic" panose="020B0502020202020204" pitchFamily="34" charset="0"/>
              </a:rPr>
              <a:t>is</a:t>
            </a:r>
          </a:p>
        </p:txBody>
      </p:sp>
      <p:sp>
        <p:nvSpPr>
          <p:cNvPr id="13" name="TextBox 12">
            <a:extLst>
              <a:ext uri="{FF2B5EF4-FFF2-40B4-BE49-F238E27FC236}">
                <a16:creationId xmlns:a16="http://schemas.microsoft.com/office/drawing/2014/main" id="{57C48FD2-BC8B-4815-A861-5D0484CFDD55}"/>
              </a:ext>
            </a:extLst>
          </p:cNvPr>
          <p:cNvSpPr txBox="1"/>
          <p:nvPr/>
        </p:nvSpPr>
        <p:spPr>
          <a:xfrm>
            <a:off x="1856352" y="2150586"/>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solidFill>
                  <a:srgbClr val="FF0000"/>
                </a:solidFill>
                <a:latin typeface="Century Gothic" panose="020B0502020202020204" pitchFamily="34" charset="0"/>
              </a:rPr>
              <a:t>What</a:t>
            </a:r>
          </a:p>
        </p:txBody>
      </p:sp>
      <p:sp>
        <p:nvSpPr>
          <p:cNvPr id="14" name="TextBox 13">
            <a:extLst>
              <a:ext uri="{FF2B5EF4-FFF2-40B4-BE49-F238E27FC236}">
                <a16:creationId xmlns:a16="http://schemas.microsoft.com/office/drawing/2014/main" id="{D2FF17E4-E0A7-4335-9D51-5C2E6861A9FF}"/>
              </a:ext>
            </a:extLst>
          </p:cNvPr>
          <p:cNvSpPr txBox="1"/>
          <p:nvPr/>
        </p:nvSpPr>
        <p:spPr>
          <a:xfrm>
            <a:off x="1856352" y="3025871"/>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solidFill>
                  <a:srgbClr val="FF0000"/>
                </a:solidFill>
                <a:latin typeface="Century Gothic" panose="020B0502020202020204" pitchFamily="34" charset="0"/>
              </a:rPr>
              <a:t>dolphin</a:t>
            </a:r>
          </a:p>
        </p:txBody>
      </p:sp>
      <p:sp>
        <p:nvSpPr>
          <p:cNvPr id="16" name="TextBox 15">
            <a:extLst>
              <a:ext uri="{FF2B5EF4-FFF2-40B4-BE49-F238E27FC236}">
                <a16:creationId xmlns:a16="http://schemas.microsoft.com/office/drawing/2014/main" id="{FAA665EB-8D4C-474A-808A-2C6CD8AAFE0F}"/>
              </a:ext>
            </a:extLst>
          </p:cNvPr>
          <p:cNvSpPr txBox="1"/>
          <p:nvPr/>
        </p:nvSpPr>
        <p:spPr>
          <a:xfrm>
            <a:off x="5603956" y="3025871"/>
            <a:ext cx="1683692" cy="576000"/>
          </a:xfrm>
          <a:prstGeom prst="rect">
            <a:avLst/>
          </a:prstGeom>
          <a:solidFill>
            <a:schemeClr val="bg1"/>
          </a:solidFill>
          <a:ln w="28575">
            <a:solidFill>
              <a:schemeClr val="accent6">
                <a:lumMod val="75000"/>
              </a:schemeClr>
            </a:solidFill>
          </a:ln>
        </p:spPr>
        <p:txBody>
          <a:bodyPr wrap="square" lIns="0" tIns="0" rIns="0" bIns="0" rtlCol="0" anchor="ctr">
            <a:spAutoFit/>
          </a:bodyPr>
          <a:lstStyle/>
          <a:p>
            <a:pPr algn="ctr"/>
            <a:r>
              <a:rPr lang="en-GB" sz="2800" b="1" dirty="0">
                <a:solidFill>
                  <a:srgbClr val="FF0000"/>
                </a:solidFill>
                <a:latin typeface="Century Gothic" panose="020B0502020202020204" pitchFamily="34" charset="0"/>
              </a:rPr>
              <a:t>?</a:t>
            </a:r>
          </a:p>
        </p:txBody>
      </p:sp>
    </p:spTree>
    <p:extLst>
      <p:ext uri="{BB962C8B-B14F-4D97-AF65-F5344CB8AC3E}">
        <p14:creationId xmlns:p14="http://schemas.microsoft.com/office/powerpoint/2010/main" val="363737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6" name="Picture 15">
            <a:extLst>
              <a:ext uri="{FF2B5EF4-FFF2-40B4-BE49-F238E27FC236}">
                <a16:creationId xmlns:a16="http://schemas.microsoft.com/office/drawing/2014/main" id="{303DB343-1FA4-4002-8432-0C0ACDA03FCA}"/>
              </a:ext>
            </a:extLst>
          </p:cNvPr>
          <p:cNvPicPr>
            <a:picLocks noChangeAspect="1"/>
          </p:cNvPicPr>
          <p:nvPr/>
        </p:nvPicPr>
        <p:blipFill>
          <a:blip r:embed="rId3"/>
          <a:stretch>
            <a:fillRect/>
          </a:stretch>
        </p:blipFill>
        <p:spPr>
          <a:xfrm>
            <a:off x="115438" y="148316"/>
            <a:ext cx="8913124" cy="6322100"/>
          </a:xfrm>
          <a:prstGeom prst="rect">
            <a:avLst/>
          </a:prstGeom>
        </p:spPr>
      </p:pic>
      <p:sp>
        <p:nvSpPr>
          <p:cNvPr id="17" name="Rectangle 16">
            <a:extLst>
              <a:ext uri="{FF2B5EF4-FFF2-40B4-BE49-F238E27FC236}">
                <a16:creationId xmlns:a16="http://schemas.microsoft.com/office/drawing/2014/main" id="{37299A97-ECC0-4D73-ADBC-A43E02EA1B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Seth asked Kara a question. Write Kara’s answer. </a:t>
            </a:r>
          </a:p>
        </p:txBody>
      </p:sp>
      <p:sp>
        <p:nvSpPr>
          <p:cNvPr id="18" name="Speech Bubble: Rectangle with Corners Rounded 17">
            <a:extLst>
              <a:ext uri="{FF2B5EF4-FFF2-40B4-BE49-F238E27FC236}">
                <a16:creationId xmlns:a16="http://schemas.microsoft.com/office/drawing/2014/main" id="{4BC52E33-8943-4286-A4EC-B1B4B6621CDB}"/>
              </a:ext>
            </a:extLst>
          </p:cNvPr>
          <p:cNvSpPr/>
          <p:nvPr/>
        </p:nvSpPr>
        <p:spPr>
          <a:xfrm>
            <a:off x="3869418" y="1602216"/>
            <a:ext cx="2868752" cy="1112546"/>
          </a:xfrm>
          <a:prstGeom prst="wedgeRoundRectCallout">
            <a:avLst>
              <a:gd name="adj1" fmla="val -60901"/>
              <a:gd name="adj2" fmla="val 3063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When are you going </a:t>
            </a:r>
          </a:p>
          <a:p>
            <a:pPr algn="ctr"/>
            <a:r>
              <a:rPr lang="en-GB" sz="2000" b="1" dirty="0">
                <a:solidFill>
                  <a:schemeClr val="tx1"/>
                </a:solidFill>
                <a:latin typeface="Century Gothic" panose="020B0502020202020204" pitchFamily="34" charset="0"/>
              </a:rPr>
              <a:t>to London?</a:t>
            </a:r>
          </a:p>
        </p:txBody>
      </p:sp>
      <p:sp>
        <p:nvSpPr>
          <p:cNvPr id="20" name="Speech Bubble: Rectangle with Corners Rounded 19">
            <a:extLst>
              <a:ext uri="{FF2B5EF4-FFF2-40B4-BE49-F238E27FC236}">
                <a16:creationId xmlns:a16="http://schemas.microsoft.com/office/drawing/2014/main" id="{E4842CC5-45C1-4F9F-A8E4-C42579753026}"/>
              </a:ext>
            </a:extLst>
          </p:cNvPr>
          <p:cNvSpPr/>
          <p:nvPr/>
        </p:nvSpPr>
        <p:spPr>
          <a:xfrm flipH="1">
            <a:off x="2389251" y="3321814"/>
            <a:ext cx="2868752" cy="1112546"/>
          </a:xfrm>
          <a:prstGeom prst="wedgeRoundRectCallout">
            <a:avLst>
              <a:gd name="adj1" fmla="val -62080"/>
              <a:gd name="adj2" fmla="val 3443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b="1" dirty="0">
              <a:solidFill>
                <a:schemeClr val="tx1"/>
              </a:solidFill>
              <a:latin typeface="Century Gothic" panose="020B0502020202020204" pitchFamily="34" charset="0"/>
            </a:endParaRPr>
          </a:p>
        </p:txBody>
      </p:sp>
      <p:sp>
        <p:nvSpPr>
          <p:cNvPr id="21" name="TextBox 20">
            <a:extLst>
              <a:ext uri="{FF2B5EF4-FFF2-40B4-BE49-F238E27FC236}">
                <a16:creationId xmlns:a16="http://schemas.microsoft.com/office/drawing/2014/main" id="{6C54A016-CB44-4E91-840D-2E7B080AE6EB}"/>
              </a:ext>
            </a:extLst>
          </p:cNvPr>
          <p:cNvSpPr txBox="1"/>
          <p:nvPr/>
        </p:nvSpPr>
        <p:spPr>
          <a:xfrm>
            <a:off x="2764481" y="2666806"/>
            <a:ext cx="649136" cy="307777"/>
          </a:xfrm>
          <a:prstGeom prst="rect">
            <a:avLst/>
          </a:prstGeom>
          <a:noFill/>
          <a:ln w="12700">
            <a:noFill/>
          </a:ln>
        </p:spPr>
        <p:txBody>
          <a:bodyPr wrap="square" lIns="0" tIns="0" rIns="0" bIns="0" rtlCol="0" anchor="ctr">
            <a:spAutoFit/>
          </a:bodyPr>
          <a:lstStyle/>
          <a:p>
            <a:pPr algn="ctr"/>
            <a:r>
              <a:rPr lang="en-GB" sz="2000" b="1" dirty="0">
                <a:latin typeface="Century Gothic" panose="020B0502020202020204" pitchFamily="34" charset="0"/>
              </a:rPr>
              <a:t>Seth</a:t>
            </a:r>
          </a:p>
        </p:txBody>
      </p:sp>
      <p:sp>
        <p:nvSpPr>
          <p:cNvPr id="22" name="TextBox 21">
            <a:extLst>
              <a:ext uri="{FF2B5EF4-FFF2-40B4-BE49-F238E27FC236}">
                <a16:creationId xmlns:a16="http://schemas.microsoft.com/office/drawing/2014/main" id="{F4EB3128-478B-4305-B4DC-3F6C8DC17952}"/>
              </a:ext>
            </a:extLst>
          </p:cNvPr>
          <p:cNvSpPr txBox="1"/>
          <p:nvPr/>
        </p:nvSpPr>
        <p:spPr>
          <a:xfrm>
            <a:off x="5756487" y="4433603"/>
            <a:ext cx="649136" cy="307777"/>
          </a:xfrm>
          <a:prstGeom prst="rect">
            <a:avLst/>
          </a:prstGeom>
          <a:noFill/>
          <a:ln w="12700">
            <a:noFill/>
          </a:ln>
        </p:spPr>
        <p:txBody>
          <a:bodyPr wrap="square" lIns="0" tIns="0" rIns="0" bIns="0" rtlCol="0" anchor="ctr">
            <a:spAutoFit/>
          </a:bodyPr>
          <a:lstStyle/>
          <a:p>
            <a:pPr algn="ctr"/>
            <a:r>
              <a:rPr lang="en-GB" sz="2000" b="1" dirty="0">
                <a:latin typeface="Century Gothic" panose="020B0502020202020204" pitchFamily="34" charset="0"/>
              </a:rPr>
              <a:t>Kara</a:t>
            </a:r>
          </a:p>
        </p:txBody>
      </p:sp>
    </p:spTree>
    <p:extLst>
      <p:ext uri="{BB962C8B-B14F-4D97-AF65-F5344CB8AC3E}">
        <p14:creationId xmlns:p14="http://schemas.microsoft.com/office/powerpoint/2010/main" val="28092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6" name="Picture 15">
            <a:extLst>
              <a:ext uri="{FF2B5EF4-FFF2-40B4-BE49-F238E27FC236}">
                <a16:creationId xmlns:a16="http://schemas.microsoft.com/office/drawing/2014/main" id="{303DB343-1FA4-4002-8432-0C0ACDA03FCA}"/>
              </a:ext>
            </a:extLst>
          </p:cNvPr>
          <p:cNvPicPr>
            <a:picLocks noChangeAspect="1"/>
          </p:cNvPicPr>
          <p:nvPr/>
        </p:nvPicPr>
        <p:blipFill>
          <a:blip r:embed="rId3"/>
          <a:stretch>
            <a:fillRect/>
          </a:stretch>
        </p:blipFill>
        <p:spPr>
          <a:xfrm>
            <a:off x="115438" y="148316"/>
            <a:ext cx="8913124" cy="6322100"/>
          </a:xfrm>
          <a:prstGeom prst="rect">
            <a:avLst/>
          </a:prstGeom>
        </p:spPr>
      </p:pic>
      <p:sp>
        <p:nvSpPr>
          <p:cNvPr id="17" name="Rectangle 16">
            <a:extLst>
              <a:ext uri="{FF2B5EF4-FFF2-40B4-BE49-F238E27FC236}">
                <a16:creationId xmlns:a16="http://schemas.microsoft.com/office/drawing/2014/main" id="{37299A97-ECC0-4D73-ADBC-A43E02EA1B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Seth asked Kara a question. Write Kara’s answer. </a:t>
            </a:r>
          </a:p>
        </p:txBody>
      </p:sp>
      <p:sp>
        <p:nvSpPr>
          <p:cNvPr id="18" name="Speech Bubble: Rectangle with Corners Rounded 17">
            <a:extLst>
              <a:ext uri="{FF2B5EF4-FFF2-40B4-BE49-F238E27FC236}">
                <a16:creationId xmlns:a16="http://schemas.microsoft.com/office/drawing/2014/main" id="{4BC52E33-8943-4286-A4EC-B1B4B6621CDB}"/>
              </a:ext>
            </a:extLst>
          </p:cNvPr>
          <p:cNvSpPr/>
          <p:nvPr/>
        </p:nvSpPr>
        <p:spPr>
          <a:xfrm>
            <a:off x="3869418" y="1602216"/>
            <a:ext cx="2868752" cy="1112546"/>
          </a:xfrm>
          <a:prstGeom prst="wedgeRoundRectCallout">
            <a:avLst>
              <a:gd name="adj1" fmla="val -60901"/>
              <a:gd name="adj2" fmla="val 3063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When are you going </a:t>
            </a:r>
          </a:p>
          <a:p>
            <a:pPr algn="ctr"/>
            <a:r>
              <a:rPr lang="en-GB" sz="2000" b="1" dirty="0">
                <a:solidFill>
                  <a:schemeClr val="tx1"/>
                </a:solidFill>
                <a:latin typeface="Century Gothic" panose="020B0502020202020204" pitchFamily="34" charset="0"/>
              </a:rPr>
              <a:t>to London?</a:t>
            </a:r>
          </a:p>
        </p:txBody>
      </p:sp>
      <p:sp>
        <p:nvSpPr>
          <p:cNvPr id="20" name="Speech Bubble: Rectangle with Corners Rounded 19">
            <a:extLst>
              <a:ext uri="{FF2B5EF4-FFF2-40B4-BE49-F238E27FC236}">
                <a16:creationId xmlns:a16="http://schemas.microsoft.com/office/drawing/2014/main" id="{E4842CC5-45C1-4F9F-A8E4-C42579753026}"/>
              </a:ext>
            </a:extLst>
          </p:cNvPr>
          <p:cNvSpPr/>
          <p:nvPr/>
        </p:nvSpPr>
        <p:spPr>
          <a:xfrm flipH="1">
            <a:off x="2389251" y="3321814"/>
            <a:ext cx="2868752" cy="1112546"/>
          </a:xfrm>
          <a:prstGeom prst="wedgeRoundRectCallout">
            <a:avLst>
              <a:gd name="adj1" fmla="val -62080"/>
              <a:gd name="adj2" fmla="val 3443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I am going to London next Monday. </a:t>
            </a:r>
          </a:p>
        </p:txBody>
      </p:sp>
      <p:sp>
        <p:nvSpPr>
          <p:cNvPr id="21" name="TextBox 20">
            <a:extLst>
              <a:ext uri="{FF2B5EF4-FFF2-40B4-BE49-F238E27FC236}">
                <a16:creationId xmlns:a16="http://schemas.microsoft.com/office/drawing/2014/main" id="{6C54A016-CB44-4E91-840D-2E7B080AE6EB}"/>
              </a:ext>
            </a:extLst>
          </p:cNvPr>
          <p:cNvSpPr txBox="1"/>
          <p:nvPr/>
        </p:nvSpPr>
        <p:spPr>
          <a:xfrm>
            <a:off x="2764481" y="2666806"/>
            <a:ext cx="649136" cy="307777"/>
          </a:xfrm>
          <a:prstGeom prst="rect">
            <a:avLst/>
          </a:prstGeom>
          <a:noFill/>
          <a:ln w="12700">
            <a:noFill/>
          </a:ln>
        </p:spPr>
        <p:txBody>
          <a:bodyPr wrap="square" lIns="0" tIns="0" rIns="0" bIns="0" rtlCol="0" anchor="ctr">
            <a:spAutoFit/>
          </a:bodyPr>
          <a:lstStyle/>
          <a:p>
            <a:pPr algn="ctr"/>
            <a:r>
              <a:rPr lang="en-GB" sz="2000" b="1" dirty="0">
                <a:latin typeface="Century Gothic" panose="020B0502020202020204" pitchFamily="34" charset="0"/>
              </a:rPr>
              <a:t>Seth</a:t>
            </a:r>
          </a:p>
        </p:txBody>
      </p:sp>
      <p:sp>
        <p:nvSpPr>
          <p:cNvPr id="22" name="TextBox 21">
            <a:extLst>
              <a:ext uri="{FF2B5EF4-FFF2-40B4-BE49-F238E27FC236}">
                <a16:creationId xmlns:a16="http://schemas.microsoft.com/office/drawing/2014/main" id="{F4EB3128-478B-4305-B4DC-3F6C8DC17952}"/>
              </a:ext>
            </a:extLst>
          </p:cNvPr>
          <p:cNvSpPr txBox="1"/>
          <p:nvPr/>
        </p:nvSpPr>
        <p:spPr>
          <a:xfrm>
            <a:off x="5756487" y="4433603"/>
            <a:ext cx="649136" cy="307777"/>
          </a:xfrm>
          <a:prstGeom prst="rect">
            <a:avLst/>
          </a:prstGeom>
          <a:noFill/>
          <a:ln w="12700">
            <a:noFill/>
          </a:ln>
        </p:spPr>
        <p:txBody>
          <a:bodyPr wrap="square" lIns="0" tIns="0" rIns="0" bIns="0" rtlCol="0" anchor="ctr">
            <a:spAutoFit/>
          </a:bodyPr>
          <a:lstStyle/>
          <a:p>
            <a:pPr algn="ctr"/>
            <a:r>
              <a:rPr lang="en-GB" sz="2000" b="1" dirty="0">
                <a:latin typeface="Century Gothic" panose="020B0502020202020204" pitchFamily="34" charset="0"/>
              </a:rPr>
              <a:t>Kara</a:t>
            </a:r>
          </a:p>
        </p:txBody>
      </p:sp>
    </p:spTree>
    <p:extLst>
      <p:ext uri="{BB962C8B-B14F-4D97-AF65-F5344CB8AC3E}">
        <p14:creationId xmlns:p14="http://schemas.microsoft.com/office/powerpoint/2010/main" val="84447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Tom thinks he has written a question.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My blue shirt is ripped?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 or why not. </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098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1 – Questions – What is a Question?</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1: (1G5.3)</a:t>
            </a:r>
            <a:r>
              <a:rPr lang="en-US" sz="1200" b="1" dirty="0">
                <a:latin typeface="Century Gothic" panose="020B0502020202020204" pitchFamily="34" charset="0"/>
              </a:rPr>
              <a:t> </a:t>
            </a:r>
            <a:r>
              <a:rPr lang="en-US" sz="1200" b="1" dirty="0">
                <a:latin typeface="Century Gothic" panose="020B0502020202020204" pitchFamily="34" charset="0"/>
                <a:hlinkClick r:id="rId3"/>
              </a:rPr>
              <a:t>Introduction to question marks to demarcate sentences</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1: (1G5.3)</a:t>
            </a:r>
            <a:r>
              <a:rPr lang="en-US" sz="1200" b="1" dirty="0">
                <a:latin typeface="Century Gothic" panose="020B0502020202020204" pitchFamily="34" charset="0"/>
              </a:rPr>
              <a:t> </a:t>
            </a:r>
            <a:r>
              <a:rPr lang="en-US" sz="1200" b="1" dirty="0">
                <a:latin typeface="Century Gothic" panose="020B0502020202020204" pitchFamily="34" charset="0"/>
                <a:hlinkClick r:id="rId3"/>
              </a:rPr>
              <a:t>Beginning to punctuate sentences using a question mark</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Tom thinks he has written a question.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My blue shirt is ripped?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 or why not. </a:t>
            </a:r>
          </a:p>
          <a:p>
            <a:pPr lvl="0" algn="ctr"/>
            <a:endParaRPr lang="en-GB" sz="2400" dirty="0">
              <a:solidFill>
                <a:schemeClr val="tx1"/>
              </a:solidFill>
              <a:latin typeface="SassoonCRInfantMedium" panose="02000603020000020003" pitchFamily="2" charset="0"/>
            </a:endParaRPr>
          </a:p>
          <a:p>
            <a:pPr lvl="0" algn="ctr"/>
            <a:endParaRPr lang="en-GB" sz="2400" dirty="0">
              <a:solidFill>
                <a:schemeClr val="tx1"/>
              </a:solidFill>
              <a:latin typeface="SassoonCRInfantMedium" panose="02000603020000020003" pitchFamily="2" charset="0"/>
            </a:endParaRPr>
          </a:p>
          <a:p>
            <a:r>
              <a:rPr lang="en-GB" sz="2000" b="1" dirty="0">
                <a:solidFill>
                  <a:schemeClr val="tx1"/>
                </a:solidFill>
                <a:latin typeface="Century Gothic" panose="020B0502020202020204" pitchFamily="34" charset="0"/>
              </a:rPr>
              <a:t>Tom is not correct because…</a:t>
            </a:r>
          </a:p>
          <a:p>
            <a:pPr lvl="0"/>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5334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Tom thinks he has written a question.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rgbClr val="FF0000"/>
                </a:solidFill>
                <a:latin typeface="Century Gothic" panose="020B0502020202020204" pitchFamily="34" charset="0"/>
              </a:rPr>
              <a:t>My blue shirt is ripped?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why or why not. </a:t>
            </a:r>
          </a:p>
          <a:p>
            <a:pPr lvl="0" algn="ctr"/>
            <a:endParaRPr lang="en-GB" sz="2400" dirty="0">
              <a:solidFill>
                <a:schemeClr val="tx1"/>
              </a:solidFill>
              <a:latin typeface="SassoonCRInfantMedium" panose="02000603020000020003" pitchFamily="2" charset="0"/>
            </a:endParaRPr>
          </a:p>
          <a:p>
            <a:pPr lvl="0" algn="ctr"/>
            <a:endParaRPr lang="en-GB" sz="2400" dirty="0">
              <a:solidFill>
                <a:schemeClr val="tx1"/>
              </a:solidFill>
              <a:latin typeface="SassoonCRInfantMedium" panose="02000603020000020003" pitchFamily="2" charset="0"/>
            </a:endParaRPr>
          </a:p>
          <a:p>
            <a:r>
              <a:rPr lang="en-GB" sz="2000" b="1" dirty="0">
                <a:solidFill>
                  <a:srgbClr val="FF0000"/>
                </a:solidFill>
                <a:latin typeface="Century Gothic" panose="020B0502020202020204" pitchFamily="34" charset="0"/>
              </a:rPr>
              <a:t>Tom is not correct because he has written a statement not a question.  </a:t>
            </a:r>
          </a:p>
          <a:p>
            <a:pPr lvl="0"/>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4879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1 – Questions – What is a Question?</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A question is a type of sentence which asks for information and ends in a question mark. </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Unlike statements, the subject of the sentence in a question is placed after the verb. Auxiliary verbs are the only verbs that can switch places with their subject (</a:t>
            </a:r>
            <a:r>
              <a:rPr lang="en-US" sz="1200" b="1" i="1" dirty="0">
                <a:solidFill>
                  <a:schemeClr val="tx1"/>
                </a:solidFill>
                <a:latin typeface="Century Gothic" panose="020B0502020202020204" pitchFamily="34" charset="0"/>
              </a:rPr>
              <a:t>you are and are you?</a:t>
            </a:r>
            <a:r>
              <a:rPr lang="en-US" sz="1200" b="1" dirty="0">
                <a:solidFill>
                  <a:schemeClr val="tx1"/>
                </a:solidFill>
                <a:latin typeface="Century Gothic" panose="020B0502020202020204" pitchFamily="34" charset="0"/>
              </a:rPr>
              <a:t> but not </a:t>
            </a:r>
            <a:r>
              <a:rPr lang="en-US" sz="1200" b="1" i="1" dirty="0">
                <a:solidFill>
                  <a:schemeClr val="tx1"/>
                </a:solidFill>
                <a:latin typeface="Century Gothic" panose="020B0502020202020204" pitchFamily="34" charset="0"/>
              </a:rPr>
              <a:t>he fell and fell he?) </a:t>
            </a:r>
            <a:r>
              <a:rPr lang="en-US" sz="1200" b="1" dirty="0">
                <a:solidFill>
                  <a:schemeClr val="tx1"/>
                </a:solidFill>
                <a:latin typeface="Century Gothic" panose="020B0502020202020204" pitchFamily="34" charset="0"/>
              </a:rPr>
              <a:t>As such</a:t>
            </a:r>
            <a:r>
              <a:rPr lang="en-US" sz="1200" b="1" i="1" dirty="0">
                <a:solidFill>
                  <a:schemeClr val="tx1"/>
                </a:solidFill>
                <a:latin typeface="Century Gothic" panose="020B0502020202020204" pitchFamily="34" charset="0"/>
              </a:rPr>
              <a:t>,</a:t>
            </a:r>
            <a:r>
              <a:rPr lang="en-US" sz="1200" b="1" dirty="0">
                <a:solidFill>
                  <a:schemeClr val="tx1"/>
                </a:solidFill>
                <a:latin typeface="Century Gothic" panose="020B0502020202020204" pitchFamily="34" charset="0"/>
              </a:rPr>
              <a:t> auxiliary verbs are required to form a question.</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become familiar with questions and begin to identify them within sentences.</a:t>
            </a:r>
          </a:p>
          <a:p>
            <a:pPr lvl="0" defTabSz="457200">
              <a:defRPr/>
            </a:pPr>
            <a:endParaRPr lang="en-GB" sz="1600" dirty="0">
              <a:solidFill>
                <a:prstClr val="black"/>
              </a:solidFill>
              <a:latin typeface="SassoonCRInfantMedium" panose="02000603020000020003" pitchFamily="2" charset="0"/>
            </a:endParaRPr>
          </a:p>
          <a:p>
            <a:pPr fontAlgn="base"/>
            <a:r>
              <a:rPr lang="en-US" sz="1600" b="1" dirty="0">
                <a:solidFill>
                  <a:schemeClr val="tx1"/>
                </a:solidFill>
                <a:latin typeface="Century Gothic" panose="020B0502020202020204" pitchFamily="34" charset="0"/>
              </a:rPr>
              <a:t>Focused Questions</a:t>
            </a:r>
          </a:p>
          <a:p>
            <a:pPr fontAlgn="base"/>
            <a:endParaRPr lang="en-US" sz="1600" b="1" dirty="0">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Is this sentence a question?</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Here is the answer, what is the question? (For example, ‘My name is...’ answers the question ‘What is your name?’)</a:t>
            </a: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1 – Questions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What is a Question?</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that use capital letters correctly in the sentences below.</a:t>
            </a: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Ben is going to the park.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My friend lives in London.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I have a dog called Bailey.</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lvl="0" defTabSz="685800">
              <a:defRPr/>
            </a:pPr>
            <a:r>
              <a:rPr lang="en-GB" sz="2400" b="1" dirty="0" err="1">
                <a:solidFill>
                  <a:schemeClr val="tx1"/>
                </a:solidFill>
                <a:latin typeface="Century Gothic" panose="020B0502020202020204" pitchFamily="34" charset="0"/>
              </a:rPr>
              <a:t>i</a:t>
            </a:r>
            <a:r>
              <a:rPr lang="en-GB" sz="2400" b="1" dirty="0">
                <a:solidFill>
                  <a:schemeClr val="tx1"/>
                </a:solidFill>
                <a:latin typeface="Century Gothic" panose="020B0502020202020204" pitchFamily="34" charset="0"/>
              </a:rPr>
              <a:t> like Friday because it is the start of the weekend.  </a:t>
            </a:r>
          </a:p>
          <a:p>
            <a:endParaRPr lang="en-GB" sz="2000" b="1"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words that use capital letters correctly in the sentences below.</a:t>
            </a:r>
          </a:p>
          <a:p>
            <a:endParaRPr lang="en-GB" sz="2000" b="1" dirty="0">
              <a:solidFill>
                <a:schemeClr val="tx1"/>
              </a:solidFill>
              <a:latin typeface="Century Gothic" panose="020B0502020202020204" pitchFamily="34" charset="0"/>
            </a:endParaRPr>
          </a:p>
          <a:p>
            <a:r>
              <a:rPr lang="en-GB" sz="2400" b="1" dirty="0">
                <a:solidFill>
                  <a:srgbClr val="FF0000"/>
                </a:solidFill>
                <a:latin typeface="Century Gothic" panose="020B0502020202020204" pitchFamily="34" charset="0"/>
              </a:rPr>
              <a:t>Ben</a:t>
            </a:r>
            <a:r>
              <a:rPr lang="en-GB" sz="2400" b="1" dirty="0">
                <a:solidFill>
                  <a:schemeClr val="tx1"/>
                </a:solidFill>
                <a:latin typeface="Century Gothic" panose="020B0502020202020204" pitchFamily="34" charset="0"/>
              </a:rPr>
              <a:t> is going to the park.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rgbClr val="FF0000"/>
                </a:solidFill>
                <a:latin typeface="Century Gothic" panose="020B0502020202020204" pitchFamily="34" charset="0"/>
              </a:rPr>
              <a:t>My</a:t>
            </a:r>
            <a:r>
              <a:rPr lang="en-GB" sz="2400" b="1" dirty="0">
                <a:solidFill>
                  <a:schemeClr val="tx1"/>
                </a:solidFill>
                <a:latin typeface="Century Gothic" panose="020B0502020202020204" pitchFamily="34" charset="0"/>
              </a:rPr>
              <a:t> friend lives in </a:t>
            </a:r>
            <a:r>
              <a:rPr lang="en-GB" sz="2400" b="1" dirty="0">
                <a:solidFill>
                  <a:srgbClr val="FF0000"/>
                </a:solidFill>
                <a:latin typeface="Century Gothic" panose="020B0502020202020204" pitchFamily="34" charset="0"/>
              </a:rPr>
              <a:t>London</a:t>
            </a:r>
            <a:r>
              <a:rPr lang="en-GB" sz="2400" b="1" dirty="0">
                <a:solidFill>
                  <a:schemeClr val="tx1"/>
                </a:solidFill>
                <a:latin typeface="Century Gothic" panose="020B0502020202020204" pitchFamily="34" charset="0"/>
              </a:rPr>
              <a:t>.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rgbClr val="FF0000"/>
                </a:solidFill>
                <a:latin typeface="Century Gothic" panose="020B0502020202020204" pitchFamily="34" charset="0"/>
              </a:rPr>
              <a:t>I</a:t>
            </a:r>
            <a:r>
              <a:rPr lang="en-GB" sz="2400" b="1" dirty="0">
                <a:solidFill>
                  <a:schemeClr val="tx1"/>
                </a:solidFill>
                <a:latin typeface="Century Gothic" panose="020B0502020202020204" pitchFamily="34" charset="0"/>
              </a:rPr>
              <a:t> have a dog called </a:t>
            </a:r>
            <a:r>
              <a:rPr lang="en-GB" sz="2400" b="1" dirty="0">
                <a:solidFill>
                  <a:srgbClr val="FF0000"/>
                </a:solidFill>
                <a:latin typeface="Century Gothic" panose="020B0502020202020204" pitchFamily="34" charset="0"/>
              </a:rPr>
              <a:t>Bailey</a:t>
            </a:r>
            <a:r>
              <a:rPr lang="en-GB" sz="2400" b="1" dirty="0">
                <a:solidFill>
                  <a:schemeClr val="tx1"/>
                </a:solidFill>
                <a:latin typeface="Century Gothic" panose="020B0502020202020204" pitchFamily="34" charset="0"/>
              </a:rPr>
              <a:t>.</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lvl="0" defTabSz="685800">
              <a:defRPr/>
            </a:pPr>
            <a:r>
              <a:rPr lang="en-GB" sz="2400" b="1" dirty="0" err="1">
                <a:solidFill>
                  <a:schemeClr val="tx1"/>
                </a:solidFill>
                <a:latin typeface="Century Gothic" panose="020B0502020202020204" pitchFamily="34" charset="0"/>
              </a:rPr>
              <a:t>i</a:t>
            </a:r>
            <a:r>
              <a:rPr lang="en-GB" sz="2400" b="1" dirty="0">
                <a:solidFill>
                  <a:schemeClr val="tx1"/>
                </a:solidFill>
                <a:latin typeface="Century Gothic" panose="020B0502020202020204" pitchFamily="34" charset="0"/>
              </a:rPr>
              <a:t> like </a:t>
            </a:r>
            <a:r>
              <a:rPr lang="en-GB" sz="2400" b="1" dirty="0">
                <a:solidFill>
                  <a:srgbClr val="FF0000"/>
                </a:solidFill>
                <a:latin typeface="Century Gothic" panose="020B0502020202020204" pitchFamily="34" charset="0"/>
              </a:rPr>
              <a:t>Friday</a:t>
            </a:r>
            <a:r>
              <a:rPr lang="en-GB" sz="2400" b="1" dirty="0">
                <a:solidFill>
                  <a:schemeClr val="tx1"/>
                </a:solidFill>
                <a:latin typeface="Century Gothic" panose="020B0502020202020204" pitchFamily="34" charset="0"/>
              </a:rPr>
              <a:t> because it is the start of the weekend.  </a:t>
            </a:r>
          </a:p>
          <a:p>
            <a:endParaRPr lang="en-GB" sz="2000" b="1" dirty="0">
              <a:solidFill>
                <a:schemeClr val="tx1"/>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Oval 5">
            <a:extLst>
              <a:ext uri="{FF2B5EF4-FFF2-40B4-BE49-F238E27FC236}">
                <a16:creationId xmlns:a16="http://schemas.microsoft.com/office/drawing/2014/main" id="{F82DBC0E-D44B-4FF7-8A6D-99D07CD80D61}"/>
              </a:ext>
            </a:extLst>
          </p:cNvPr>
          <p:cNvSpPr/>
          <p:nvPr/>
        </p:nvSpPr>
        <p:spPr>
          <a:xfrm>
            <a:off x="286020" y="1729594"/>
            <a:ext cx="692727" cy="488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AD004BE-33F9-48B1-BE40-9D4A4D1F5BB8}"/>
              </a:ext>
            </a:extLst>
          </p:cNvPr>
          <p:cNvSpPr/>
          <p:nvPr/>
        </p:nvSpPr>
        <p:spPr>
          <a:xfrm>
            <a:off x="2822692" y="2720823"/>
            <a:ext cx="1227208" cy="7158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977330B-C7CE-44BE-A231-D4B44C7666B9}"/>
              </a:ext>
            </a:extLst>
          </p:cNvPr>
          <p:cNvSpPr/>
          <p:nvPr/>
        </p:nvSpPr>
        <p:spPr>
          <a:xfrm>
            <a:off x="3292962" y="3843770"/>
            <a:ext cx="1014222" cy="6507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853D1BD-33B8-47A0-840E-632AF885BDDA}"/>
              </a:ext>
            </a:extLst>
          </p:cNvPr>
          <p:cNvSpPr/>
          <p:nvPr/>
        </p:nvSpPr>
        <p:spPr>
          <a:xfrm>
            <a:off x="1053137" y="4943378"/>
            <a:ext cx="1014222" cy="6507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759D065-68A6-49E1-8EEB-1A79929ADDB0}"/>
              </a:ext>
            </a:extLst>
          </p:cNvPr>
          <p:cNvSpPr/>
          <p:nvPr/>
        </p:nvSpPr>
        <p:spPr>
          <a:xfrm>
            <a:off x="266209" y="3976889"/>
            <a:ext cx="267076" cy="4040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75BBE0C-BF02-4865-B4BA-A2A2DB11CBD5}"/>
              </a:ext>
            </a:extLst>
          </p:cNvPr>
          <p:cNvSpPr/>
          <p:nvPr/>
        </p:nvSpPr>
        <p:spPr>
          <a:xfrm>
            <a:off x="286021" y="2853241"/>
            <a:ext cx="564212" cy="488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252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question.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A. Mr White is a great teacher. </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B. When are you meeting him? </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question.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bg1">
                    <a:lumMod val="65000"/>
                  </a:schemeClr>
                </a:solidFill>
                <a:latin typeface="Century Gothic" panose="020B0502020202020204" pitchFamily="34" charset="0"/>
              </a:rPr>
              <a:t>A. Mr White is a great teacher. </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rgbClr val="FF0000"/>
                </a:solidFill>
                <a:latin typeface="Century Gothic" panose="020B0502020202020204" pitchFamily="34" charset="0"/>
              </a:rPr>
              <a:t>B. When are you meeting him? </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id="{328D8592-53C1-48EC-8036-66B6D00C20FA}"/>
              </a:ext>
            </a:extLst>
          </p:cNvPr>
          <p:cNvGraphicFramePr>
            <a:graphicFrameLocks noGrp="1"/>
          </p:cNvGraphicFramePr>
          <p:nvPr>
            <p:extLst>
              <p:ext uri="{D42A27DB-BD31-4B8C-83A1-F6EECF244321}">
                <p14:modId xmlns:p14="http://schemas.microsoft.com/office/powerpoint/2010/main" val="369788381"/>
              </p:ext>
            </p:extLst>
          </p:nvPr>
        </p:nvGraphicFramePr>
        <p:xfrm>
          <a:off x="5446078" y="3601154"/>
          <a:ext cx="870316" cy="762000"/>
        </p:xfrm>
        <a:graphic>
          <a:graphicData uri="http://schemas.openxmlformats.org/drawingml/2006/table">
            <a:tbl>
              <a:tblPr firstRow="1" bandRow="1">
                <a:tableStyleId>{5C22544A-7EE6-4342-B048-85BDC9FD1C3A}</a:tableStyleId>
              </a:tblPr>
              <a:tblGrid>
                <a:gridCol w="870316">
                  <a:extLst>
                    <a:ext uri="{9D8B030D-6E8A-4147-A177-3AD203B41FA5}">
                      <a16:colId xmlns:a16="http://schemas.microsoft.com/office/drawing/2014/main" val="2319552601"/>
                    </a:ext>
                  </a:extLst>
                </a:gridCol>
              </a:tblGrid>
              <a:tr h="720000">
                <a:tc>
                  <a:txBody>
                    <a:bodyPr/>
                    <a:lstStyle/>
                    <a:p>
                      <a:pPr algn="ctr"/>
                      <a:r>
                        <a:rPr lang="en-GB" sz="5000" dirty="0">
                          <a:solidFill>
                            <a:srgbClr val="FF0000"/>
                          </a:solidFill>
                          <a:latin typeface="Century Gothic" panose="020B0502020202020204" pitchFamily="34" charset="0"/>
                          <a:sym typeface="Wingdings" panose="05000000000000000000" pitchFamily="2" charset="2"/>
                        </a:rPr>
                        <a:t></a:t>
                      </a:r>
                      <a:endParaRPr lang="en-GB" sz="500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2394513"/>
                  </a:ext>
                </a:extLst>
              </a:tr>
            </a:tbl>
          </a:graphicData>
        </a:graphic>
      </p:graphicFrame>
    </p:spTree>
    <p:extLst>
      <p:ext uri="{BB962C8B-B14F-4D97-AF65-F5344CB8AC3E}">
        <p14:creationId xmlns:p14="http://schemas.microsoft.com/office/powerpoint/2010/main" val="94459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Ben has written a question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Her name is Martha.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7059760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86144f90-c7b6-48d0-aae5-f5e9e48cc3df"/>
    <ds:schemaRef ds:uri="http://purl.org/dc/terms/"/>
    <ds:schemaRef ds:uri="http://schemas.microsoft.com/office/infopath/2007/PartnerControls"/>
    <ds:schemaRef ds:uri="0f0ae0ff-29c4-4766-b250-c1a9bee8d430"/>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CCFA6C94-3EC3-462B-AA79-56C1BD0DE681}"/>
</file>

<file path=docProps/app.xml><?xml version="1.0" encoding="utf-8"?>
<Properties xmlns="http://schemas.openxmlformats.org/officeDocument/2006/extended-properties" xmlns:vt="http://schemas.openxmlformats.org/officeDocument/2006/docPropsVTypes">
  <Template>Office Theme</Template>
  <TotalTime>116</TotalTime>
  <Words>969</Words>
  <Application>Microsoft Office PowerPoint</Application>
  <PresentationFormat>On-screen Show (4:3)</PresentationFormat>
  <Paragraphs>274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Szilvasy</cp:lastModifiedBy>
  <cp:revision>3</cp:revision>
  <dcterms:created xsi:type="dcterms:W3CDTF">2018-03-17T10:08:43Z</dcterms:created>
  <dcterms:modified xsi:type="dcterms:W3CDTF">2020-07-01T10:14:14Z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