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391" r:id="rId6"/>
    <p:sldId id="390" r:id="rId7"/>
    <p:sldId id="361" r:id="rId8"/>
    <p:sldId id="392" r:id="rId9"/>
    <p:sldId id="360" r:id="rId10"/>
    <p:sldId id="396" r:id="rId11"/>
    <p:sldId id="393" r:id="rId12"/>
    <p:sldId id="397" r:id="rId13"/>
    <p:sldId id="394" r:id="rId14"/>
    <p:sldId id="398" r:id="rId15"/>
    <p:sldId id="395" r:id="rId16"/>
    <p:sldId id="399" r:id="rId17"/>
    <p:sldId id="314" r:id="rId18"/>
    <p:sldId id="401" r:id="rId19"/>
    <p:sldId id="400" r:id="rId20"/>
    <p:sldId id="402" r:id="rId21"/>
    <p:sldId id="386" r:id="rId22"/>
    <p:sldId id="405" r:id="rId23"/>
    <p:sldId id="40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Tidswell-Brown" userId="3518c4a0-5c99-4880-b127-cb60ccf11a39" providerId="ADAL" clId="{8D853CA9-CA31-4F68-A820-EB469FF6CAC0}"/>
    <pc:docChg chg="custSel modSld">
      <pc:chgData name="Kyle Tidswell-Brown" userId="3518c4a0-5c99-4880-b127-cb60ccf11a39" providerId="ADAL" clId="{8D853CA9-CA31-4F68-A820-EB469FF6CAC0}" dt="2019-05-06T14:08:26.458" v="8" actId="207"/>
      <pc:docMkLst>
        <pc:docMk/>
      </pc:docMkLst>
      <pc:sldChg chg="modSp">
        <pc:chgData name="Kyle Tidswell-Brown" userId="3518c4a0-5c99-4880-b127-cb60ccf11a39" providerId="ADAL" clId="{8D853CA9-CA31-4F68-A820-EB469FF6CAC0}" dt="2019-05-06T14:07:51.393" v="7" actId="404"/>
        <pc:sldMkLst>
          <pc:docMk/>
          <pc:sldMk cId="2075266808" sldId="391"/>
        </pc:sldMkLst>
        <pc:spChg chg="mod">
          <ac:chgData name="Kyle Tidswell-Brown" userId="3518c4a0-5c99-4880-b127-cb60ccf11a39" providerId="ADAL" clId="{8D853CA9-CA31-4F68-A820-EB469FF6CAC0}" dt="2019-05-06T14:07:51.393" v="7" actId="404"/>
          <ac:spMkLst>
            <pc:docMk/>
            <pc:sldMk cId="2075266808" sldId="391"/>
            <ac:spMk id="19" creationId="{5252A847-DE45-4FA3-A1F8-EEBEB845FF8E}"/>
          </ac:spMkLst>
        </pc:spChg>
      </pc:sldChg>
      <pc:sldChg chg="modSp">
        <pc:chgData name="Kyle Tidswell-Brown" userId="3518c4a0-5c99-4880-b127-cb60ccf11a39" providerId="ADAL" clId="{8D853CA9-CA31-4F68-A820-EB469FF6CAC0}" dt="2019-05-06T14:08:26.458" v="8" actId="207"/>
        <pc:sldMkLst>
          <pc:docMk/>
          <pc:sldMk cId="1767402571" sldId="396"/>
        </pc:sldMkLst>
        <pc:graphicFrameChg chg="modGraphic">
          <ac:chgData name="Kyle Tidswell-Brown" userId="3518c4a0-5c99-4880-b127-cb60ccf11a39" providerId="ADAL" clId="{8D853CA9-CA31-4F68-A820-EB469FF6CAC0}" dt="2019-05-06T14:08:26.458" v="8" actId="207"/>
          <ac:graphicFrameMkLst>
            <pc:docMk/>
            <pc:sldMk cId="1767402571" sldId="396"/>
            <ac:graphicFrameMk id="6" creationId="{27FDBB8E-6CD1-4ECB-AFFE-775FFF323A9B}"/>
          </ac:graphicFrameMkLst>
        </pc:graphicFrameChg>
      </pc:sldChg>
    </pc:docChg>
  </pc:docChgLst>
  <pc:docChgLst>
    <pc:chgData name="Louise Pezzaioli" userId="360b41a0-b242-48d2-b707-f5fa57585d53" providerId="ADAL" clId="{ED1BE69A-14BC-49A5-A281-B142C58C580A}"/>
    <pc:docChg chg="undo custSel addSld modSld">
      <pc:chgData name="Louise Pezzaioli" userId="360b41a0-b242-48d2-b707-f5fa57585d53" providerId="ADAL" clId="{ED1BE69A-14BC-49A5-A281-B142C58C580A}" dt="2019-04-26T09:27:54.315" v="802" actId="1035"/>
      <pc:docMkLst>
        <pc:docMk/>
      </pc:docMkLst>
      <pc:sldChg chg="modSp">
        <pc:chgData name="Louise Pezzaioli" userId="360b41a0-b242-48d2-b707-f5fa57585d53" providerId="ADAL" clId="{ED1BE69A-14BC-49A5-A281-B142C58C580A}" dt="2019-04-26T08:36:57.998" v="46" actId="207"/>
        <pc:sldMkLst>
          <pc:docMk/>
          <pc:sldMk cId="2637481266" sldId="256"/>
        </pc:sldMkLst>
        <pc:spChg chg="mod">
          <ac:chgData name="Louise Pezzaioli" userId="360b41a0-b242-48d2-b707-f5fa57585d53" providerId="ADAL" clId="{ED1BE69A-14BC-49A5-A281-B142C58C580A}" dt="2019-04-26T08:36:57.998" v="46" actId="207"/>
          <ac:spMkLst>
            <pc:docMk/>
            <pc:sldMk cId="2637481266" sldId="256"/>
            <ac:spMk id="19" creationId="{5252A847-DE45-4FA3-A1F8-EEBEB845FF8E}"/>
          </ac:spMkLst>
        </pc:spChg>
      </pc:sldChg>
      <pc:sldChg chg="addSp modSp">
        <pc:chgData name="Louise Pezzaioli" userId="360b41a0-b242-48d2-b707-f5fa57585d53" providerId="ADAL" clId="{ED1BE69A-14BC-49A5-A281-B142C58C580A}" dt="2019-04-26T09:06:19.931" v="471" actId="1076"/>
        <pc:sldMkLst>
          <pc:docMk/>
          <pc:sldMk cId="636014570" sldId="314"/>
        </pc:sldMkLst>
        <pc:spChg chg="mod">
          <ac:chgData name="Louise Pezzaioli" userId="360b41a0-b242-48d2-b707-f5fa57585d53" providerId="ADAL" clId="{ED1BE69A-14BC-49A5-A281-B142C58C580A}" dt="2019-04-26T09:05:43.701" v="443" actId="20577"/>
          <ac:spMkLst>
            <pc:docMk/>
            <pc:sldMk cId="636014570" sldId="314"/>
            <ac:spMk id="19" creationId="{5252A847-DE45-4FA3-A1F8-EEBEB845FF8E}"/>
          </ac:spMkLst>
        </pc:spChg>
        <pc:graphicFrameChg chg="add mod modGraphic">
          <ac:chgData name="Louise Pezzaioli" userId="360b41a0-b242-48d2-b707-f5fa57585d53" providerId="ADAL" clId="{ED1BE69A-14BC-49A5-A281-B142C58C580A}" dt="2019-04-26T09:06:19.931" v="471" actId="1076"/>
          <ac:graphicFrameMkLst>
            <pc:docMk/>
            <pc:sldMk cId="636014570" sldId="314"/>
            <ac:graphicFrameMk id="6" creationId="{8E5C86F5-9EE1-4129-83F6-B62C8B2AD08D}"/>
          </ac:graphicFrameMkLst>
        </pc:graphicFrameChg>
      </pc:sldChg>
      <pc:sldChg chg="addSp modSp">
        <pc:chgData name="Louise Pezzaioli" userId="360b41a0-b242-48d2-b707-f5fa57585d53" providerId="ADAL" clId="{ED1BE69A-14BC-49A5-A281-B142C58C580A}" dt="2019-04-26T08:46:52.802" v="284" actId="1076"/>
        <pc:sldMkLst>
          <pc:docMk/>
          <pc:sldMk cId="36917022" sldId="360"/>
        </pc:sldMkLst>
        <pc:spChg chg="mod">
          <ac:chgData name="Louise Pezzaioli" userId="360b41a0-b242-48d2-b707-f5fa57585d53" providerId="ADAL" clId="{ED1BE69A-14BC-49A5-A281-B142C58C580A}" dt="2019-04-26T08:46:16.909" v="262" actId="207"/>
          <ac:spMkLst>
            <pc:docMk/>
            <pc:sldMk cId="36917022" sldId="360"/>
            <ac:spMk id="19" creationId="{5252A847-DE45-4FA3-A1F8-EEBEB845FF8E}"/>
          </ac:spMkLst>
        </pc:spChg>
        <pc:graphicFrameChg chg="add mod modGraphic">
          <ac:chgData name="Louise Pezzaioli" userId="360b41a0-b242-48d2-b707-f5fa57585d53" providerId="ADAL" clId="{ED1BE69A-14BC-49A5-A281-B142C58C580A}" dt="2019-04-26T08:46:52.802" v="284" actId="1076"/>
          <ac:graphicFrameMkLst>
            <pc:docMk/>
            <pc:sldMk cId="36917022" sldId="360"/>
            <ac:graphicFrameMk id="6" creationId="{27FDBB8E-6CD1-4ECB-AFFE-775FFF323A9B}"/>
          </ac:graphicFrameMkLst>
        </pc:graphicFrameChg>
      </pc:sldChg>
      <pc:sldChg chg="addSp delSp modSp">
        <pc:chgData name="Louise Pezzaioli" userId="360b41a0-b242-48d2-b707-f5fa57585d53" providerId="ADAL" clId="{ED1BE69A-14BC-49A5-A281-B142C58C580A}" dt="2019-04-26T08:41:15.580" v="219" actId="1076"/>
        <pc:sldMkLst>
          <pc:docMk/>
          <pc:sldMk cId="1035052751" sldId="361"/>
        </pc:sldMkLst>
        <pc:spChg chg="mod">
          <ac:chgData name="Louise Pezzaioli" userId="360b41a0-b242-48d2-b707-f5fa57585d53" providerId="ADAL" clId="{ED1BE69A-14BC-49A5-A281-B142C58C580A}" dt="2019-04-26T08:40:47.420" v="208" actId="207"/>
          <ac:spMkLst>
            <pc:docMk/>
            <pc:sldMk cId="1035052751" sldId="361"/>
            <ac:spMk id="19" creationId="{5252A847-DE45-4FA3-A1F8-EEBEB845FF8E}"/>
          </ac:spMkLst>
        </pc:spChg>
        <pc:graphicFrameChg chg="del">
          <ac:chgData name="Louise Pezzaioli" userId="360b41a0-b242-48d2-b707-f5fa57585d53" providerId="ADAL" clId="{ED1BE69A-14BC-49A5-A281-B142C58C580A}" dt="2019-04-26T08:40:14.040" v="142" actId="478"/>
          <ac:graphicFrameMkLst>
            <pc:docMk/>
            <pc:sldMk cId="1035052751" sldId="361"/>
            <ac:graphicFrameMk id="7" creationId="{D6AD1604-6368-474F-90F1-26D250AEF51C}"/>
          </ac:graphicFrameMkLst>
        </pc:graphicFrameChg>
        <pc:graphicFrameChg chg="add mod modGraphic">
          <ac:chgData name="Louise Pezzaioli" userId="360b41a0-b242-48d2-b707-f5fa57585d53" providerId="ADAL" clId="{ED1BE69A-14BC-49A5-A281-B142C58C580A}" dt="2019-04-26T08:41:15.580" v="219" actId="1076"/>
          <ac:graphicFrameMkLst>
            <pc:docMk/>
            <pc:sldMk cId="1035052751" sldId="361"/>
            <ac:graphicFrameMk id="8" creationId="{7CC43BF1-B102-47A6-A967-C51E562F69F4}"/>
          </ac:graphicFrameMkLst>
        </pc:graphicFrameChg>
      </pc:sldChg>
      <pc:sldChg chg="addSp delSp modSp">
        <pc:chgData name="Louise Pezzaioli" userId="360b41a0-b242-48d2-b707-f5fa57585d53" providerId="ADAL" clId="{ED1BE69A-14BC-49A5-A281-B142C58C580A}" dt="2019-04-26T09:13:31.064" v="621" actId="1076"/>
        <pc:sldMkLst>
          <pc:docMk/>
          <pc:sldMk cId="310986706" sldId="386"/>
        </pc:sldMkLst>
        <pc:spChg chg="del">
          <ac:chgData name="Louise Pezzaioli" userId="360b41a0-b242-48d2-b707-f5fa57585d53" providerId="ADAL" clId="{ED1BE69A-14BC-49A5-A281-B142C58C580A}" dt="2019-04-26T09:12:43.225" v="597" actId="478"/>
          <ac:spMkLst>
            <pc:docMk/>
            <pc:sldMk cId="310986706" sldId="386"/>
            <ac:spMk id="2" creationId="{AB0707A0-B31A-45C3-AEEB-2344636DF8FD}"/>
          </ac:spMkLst>
        </pc:spChg>
        <pc:spChg chg="mod">
          <ac:chgData name="Louise Pezzaioli" userId="360b41a0-b242-48d2-b707-f5fa57585d53" providerId="ADAL" clId="{ED1BE69A-14BC-49A5-A281-B142C58C580A}" dt="2019-04-26T09:13:03.989" v="609" actId="20577"/>
          <ac:spMkLst>
            <pc:docMk/>
            <pc:sldMk cId="310986706" sldId="386"/>
            <ac:spMk id="19" creationId="{5252A847-DE45-4FA3-A1F8-EEBEB845FF8E}"/>
          </ac:spMkLst>
        </pc:spChg>
        <pc:graphicFrameChg chg="add mod modGraphic">
          <ac:chgData name="Louise Pezzaioli" userId="360b41a0-b242-48d2-b707-f5fa57585d53" providerId="ADAL" clId="{ED1BE69A-14BC-49A5-A281-B142C58C580A}" dt="2019-04-26T09:13:28.480" v="620" actId="1076"/>
          <ac:graphicFrameMkLst>
            <pc:docMk/>
            <pc:sldMk cId="310986706" sldId="386"/>
            <ac:graphicFrameMk id="7" creationId="{C1E42397-E6BB-4483-AB6D-FD5BB3912368}"/>
          </ac:graphicFrameMkLst>
        </pc:graphicFrameChg>
        <pc:picChg chg="add mod">
          <ac:chgData name="Louise Pezzaioli" userId="360b41a0-b242-48d2-b707-f5fa57585d53" providerId="ADAL" clId="{ED1BE69A-14BC-49A5-A281-B142C58C580A}" dt="2019-04-26T09:13:31.064" v="621" actId="1076"/>
          <ac:picMkLst>
            <pc:docMk/>
            <pc:sldMk cId="310986706" sldId="386"/>
            <ac:picMk id="8" creationId="{DACBD345-5116-4849-9E7D-8CD94CB795F6}"/>
          </ac:picMkLst>
        </pc:picChg>
      </pc:sldChg>
      <pc:sldChg chg="modSp">
        <pc:chgData name="Louise Pezzaioli" userId="360b41a0-b242-48d2-b707-f5fa57585d53" providerId="ADAL" clId="{ED1BE69A-14BC-49A5-A281-B142C58C580A}" dt="2019-04-26T08:40:07.096" v="141" actId="313"/>
        <pc:sldMkLst>
          <pc:docMk/>
          <pc:sldMk cId="3401100034" sldId="390"/>
        </pc:sldMkLst>
        <pc:spChg chg="mod">
          <ac:chgData name="Louise Pezzaioli" userId="360b41a0-b242-48d2-b707-f5fa57585d53" providerId="ADAL" clId="{ED1BE69A-14BC-49A5-A281-B142C58C580A}" dt="2019-04-26T08:40:07.096" v="141" actId="313"/>
          <ac:spMkLst>
            <pc:docMk/>
            <pc:sldMk cId="3401100034" sldId="390"/>
            <ac:spMk id="7" creationId="{C0CD6503-388C-4F9E-9FB0-9053D8579D01}"/>
          </ac:spMkLst>
        </pc:spChg>
      </pc:sldChg>
      <pc:sldChg chg="modSp">
        <pc:chgData name="Louise Pezzaioli" userId="360b41a0-b242-48d2-b707-f5fa57585d53" providerId="ADAL" clId="{ED1BE69A-14BC-49A5-A281-B142C58C580A}" dt="2019-04-26T08:39:39.074" v="101" actId="20577"/>
        <pc:sldMkLst>
          <pc:docMk/>
          <pc:sldMk cId="2075266808" sldId="391"/>
        </pc:sldMkLst>
        <pc:spChg chg="mod">
          <ac:chgData name="Louise Pezzaioli" userId="360b41a0-b242-48d2-b707-f5fa57585d53" providerId="ADAL" clId="{ED1BE69A-14BC-49A5-A281-B142C58C580A}" dt="2019-04-26T08:39:39.074" v="101" actId="20577"/>
          <ac:spMkLst>
            <pc:docMk/>
            <pc:sldMk cId="2075266808" sldId="391"/>
            <ac:spMk id="19" creationId="{5252A847-DE45-4FA3-A1F8-EEBEB845FF8E}"/>
          </ac:spMkLst>
        </pc:spChg>
      </pc:sldChg>
      <pc:sldChg chg="addSp modSp add">
        <pc:chgData name="Louise Pezzaioli" userId="360b41a0-b242-48d2-b707-f5fa57585d53" providerId="ADAL" clId="{ED1BE69A-14BC-49A5-A281-B142C58C580A}" dt="2019-04-26T09:27:54.315" v="802" actId="1035"/>
        <pc:sldMkLst>
          <pc:docMk/>
          <pc:sldMk cId="4157480981" sldId="392"/>
        </pc:sldMkLst>
        <pc:spChg chg="add mod">
          <ac:chgData name="Louise Pezzaioli" userId="360b41a0-b242-48d2-b707-f5fa57585d53" providerId="ADAL" clId="{ED1BE69A-14BC-49A5-A281-B142C58C580A}" dt="2019-04-26T09:27:54.315" v="802" actId="1035"/>
          <ac:spMkLst>
            <pc:docMk/>
            <pc:sldMk cId="4157480981" sldId="392"/>
            <ac:spMk id="2" creationId="{1A29A501-17DE-4C06-8274-FF8B47827923}"/>
          </ac:spMkLst>
        </pc:spChg>
        <pc:spChg chg="add mod">
          <ac:chgData name="Louise Pezzaioli" userId="360b41a0-b242-48d2-b707-f5fa57585d53" providerId="ADAL" clId="{ED1BE69A-14BC-49A5-A281-B142C58C580A}" dt="2019-04-26T08:43:09.318" v="246" actId="1076"/>
          <ac:spMkLst>
            <pc:docMk/>
            <pc:sldMk cId="4157480981" sldId="392"/>
            <ac:spMk id="9" creationId="{BE94EF60-84DE-468F-819B-9DD040EB122B}"/>
          </ac:spMkLst>
        </pc:spChg>
        <pc:spChg chg="add mod">
          <ac:chgData name="Louise Pezzaioli" userId="360b41a0-b242-48d2-b707-f5fa57585d53" providerId="ADAL" clId="{ED1BE69A-14BC-49A5-A281-B142C58C580A}" dt="2019-04-26T09:27:54.315" v="802" actId="1035"/>
          <ac:spMkLst>
            <pc:docMk/>
            <pc:sldMk cId="4157480981" sldId="392"/>
            <ac:spMk id="10" creationId="{B89E6952-C970-4A0F-BC14-0D553941F90E}"/>
          </ac:spMkLst>
        </pc:spChg>
        <pc:spChg chg="add mod">
          <ac:chgData name="Louise Pezzaioli" userId="360b41a0-b242-48d2-b707-f5fa57585d53" providerId="ADAL" clId="{ED1BE69A-14BC-49A5-A281-B142C58C580A}" dt="2019-04-26T08:43:23.577" v="250" actId="1076"/>
          <ac:spMkLst>
            <pc:docMk/>
            <pc:sldMk cId="4157480981" sldId="392"/>
            <ac:spMk id="14" creationId="{0720AC22-2111-4898-BB52-3F4C17AE7C63}"/>
          </ac:spMkLst>
        </pc:spChg>
        <pc:spChg chg="add mod">
          <ac:chgData name="Louise Pezzaioli" userId="360b41a0-b242-48d2-b707-f5fa57585d53" providerId="ADAL" clId="{ED1BE69A-14BC-49A5-A281-B142C58C580A}" dt="2019-04-26T08:43:30.292" v="252" actId="1076"/>
          <ac:spMkLst>
            <pc:docMk/>
            <pc:sldMk cId="4157480981" sldId="392"/>
            <ac:spMk id="15" creationId="{D684A8B0-8C1C-47DC-BB47-5DDD2C6B81B1}"/>
          </ac:spMkLst>
        </pc:spChg>
        <pc:graphicFrameChg chg="modGraphic">
          <ac:chgData name="Louise Pezzaioli" userId="360b41a0-b242-48d2-b707-f5fa57585d53" providerId="ADAL" clId="{ED1BE69A-14BC-49A5-A281-B142C58C580A}" dt="2019-04-26T08:43:57.554" v="257" actId="207"/>
          <ac:graphicFrameMkLst>
            <pc:docMk/>
            <pc:sldMk cId="4157480981" sldId="392"/>
            <ac:graphicFrameMk id="8" creationId="{7CC43BF1-B102-47A6-A967-C51E562F69F4}"/>
          </ac:graphicFrameMkLst>
        </pc:graphicFrameChg>
      </pc:sldChg>
      <pc:sldChg chg="modSp add">
        <pc:chgData name="Louise Pezzaioli" userId="360b41a0-b242-48d2-b707-f5fa57585d53" providerId="ADAL" clId="{ED1BE69A-14BC-49A5-A281-B142C58C580A}" dt="2019-04-26T09:00:05.615" v="323" actId="20577"/>
        <pc:sldMkLst>
          <pc:docMk/>
          <pc:sldMk cId="1876005104" sldId="393"/>
        </pc:sldMkLst>
        <pc:spChg chg="mod">
          <ac:chgData name="Louise Pezzaioli" userId="360b41a0-b242-48d2-b707-f5fa57585d53" providerId="ADAL" clId="{ED1BE69A-14BC-49A5-A281-B142C58C580A}" dt="2019-04-26T09:00:05.615" v="323" actId="20577"/>
          <ac:spMkLst>
            <pc:docMk/>
            <pc:sldMk cId="1876005104" sldId="393"/>
            <ac:spMk id="19" creationId="{5252A847-DE45-4FA3-A1F8-EEBEB845FF8E}"/>
          </ac:spMkLst>
        </pc:spChg>
      </pc:sldChg>
      <pc:sldChg chg="modSp add">
        <pc:chgData name="Louise Pezzaioli" userId="360b41a0-b242-48d2-b707-f5fa57585d53" providerId="ADAL" clId="{ED1BE69A-14BC-49A5-A281-B142C58C580A}" dt="2019-04-26T09:01:47.430" v="408" actId="20577"/>
        <pc:sldMkLst>
          <pc:docMk/>
          <pc:sldMk cId="1553371526" sldId="394"/>
        </pc:sldMkLst>
        <pc:spChg chg="mod">
          <ac:chgData name="Louise Pezzaioli" userId="360b41a0-b242-48d2-b707-f5fa57585d53" providerId="ADAL" clId="{ED1BE69A-14BC-49A5-A281-B142C58C580A}" dt="2019-04-26T09:01:47.430" v="408" actId="20577"/>
          <ac:spMkLst>
            <pc:docMk/>
            <pc:sldMk cId="1553371526" sldId="394"/>
            <ac:spMk id="19" creationId="{5252A847-DE45-4FA3-A1F8-EEBEB845FF8E}"/>
          </ac:spMkLst>
        </pc:spChg>
      </pc:sldChg>
      <pc:sldChg chg="modSp add">
        <pc:chgData name="Louise Pezzaioli" userId="360b41a0-b242-48d2-b707-f5fa57585d53" providerId="ADAL" clId="{ED1BE69A-14BC-49A5-A281-B142C58C580A}" dt="2019-04-26T09:03:03.821" v="425" actId="20577"/>
        <pc:sldMkLst>
          <pc:docMk/>
          <pc:sldMk cId="4103403725" sldId="395"/>
        </pc:sldMkLst>
        <pc:spChg chg="mod">
          <ac:chgData name="Louise Pezzaioli" userId="360b41a0-b242-48d2-b707-f5fa57585d53" providerId="ADAL" clId="{ED1BE69A-14BC-49A5-A281-B142C58C580A}" dt="2019-04-26T09:03:03.821" v="425" actId="20577"/>
          <ac:spMkLst>
            <pc:docMk/>
            <pc:sldMk cId="4103403725" sldId="395"/>
            <ac:spMk id="19" creationId="{5252A847-DE45-4FA3-A1F8-EEBEB845FF8E}"/>
          </ac:spMkLst>
        </pc:spChg>
      </pc:sldChg>
      <pc:sldChg chg="addSp modSp add">
        <pc:chgData name="Louise Pezzaioli" userId="360b41a0-b242-48d2-b707-f5fa57585d53" providerId="ADAL" clId="{ED1BE69A-14BC-49A5-A281-B142C58C580A}" dt="2019-04-26T08:57:18.639" v="296" actId="14100"/>
        <pc:sldMkLst>
          <pc:docMk/>
          <pc:sldMk cId="1767402571" sldId="396"/>
        </pc:sldMkLst>
        <pc:cxnChg chg="add mod">
          <ac:chgData name="Louise Pezzaioli" userId="360b41a0-b242-48d2-b707-f5fa57585d53" providerId="ADAL" clId="{ED1BE69A-14BC-49A5-A281-B142C58C580A}" dt="2019-04-26T08:56:54.155" v="288" actId="1582"/>
          <ac:cxnSpMkLst>
            <pc:docMk/>
            <pc:sldMk cId="1767402571" sldId="396"/>
            <ac:cxnSpMk id="3" creationId="{5FE4C6A7-A64D-44E0-97AB-825766FBC04C}"/>
          </ac:cxnSpMkLst>
        </pc:cxnChg>
        <pc:cxnChg chg="add mod">
          <ac:chgData name="Louise Pezzaioli" userId="360b41a0-b242-48d2-b707-f5fa57585d53" providerId="ADAL" clId="{ED1BE69A-14BC-49A5-A281-B142C58C580A}" dt="2019-04-26T08:56:59.055" v="290" actId="1076"/>
          <ac:cxnSpMkLst>
            <pc:docMk/>
            <pc:sldMk cId="1767402571" sldId="396"/>
            <ac:cxnSpMk id="12" creationId="{18A6C1AB-611A-4A93-8BA7-032D60667F4E}"/>
          </ac:cxnSpMkLst>
        </pc:cxnChg>
        <pc:cxnChg chg="add mod">
          <ac:chgData name="Louise Pezzaioli" userId="360b41a0-b242-48d2-b707-f5fa57585d53" providerId="ADAL" clId="{ED1BE69A-14BC-49A5-A281-B142C58C580A}" dt="2019-04-26T08:57:08.718" v="293" actId="14100"/>
          <ac:cxnSpMkLst>
            <pc:docMk/>
            <pc:sldMk cId="1767402571" sldId="396"/>
            <ac:cxnSpMk id="13" creationId="{7096295D-608B-4012-B6B5-CA1ABBBEA875}"/>
          </ac:cxnSpMkLst>
        </pc:cxnChg>
        <pc:cxnChg chg="add mod">
          <ac:chgData name="Louise Pezzaioli" userId="360b41a0-b242-48d2-b707-f5fa57585d53" providerId="ADAL" clId="{ED1BE69A-14BC-49A5-A281-B142C58C580A}" dt="2019-04-26T08:57:18.639" v="296" actId="14100"/>
          <ac:cxnSpMkLst>
            <pc:docMk/>
            <pc:sldMk cId="1767402571" sldId="396"/>
            <ac:cxnSpMk id="14" creationId="{EA3EDEBC-A1EC-45AA-99A1-5CB694CCCEC7}"/>
          </ac:cxnSpMkLst>
        </pc:cxnChg>
      </pc:sldChg>
      <pc:sldChg chg="modSp add">
        <pc:chgData name="Louise Pezzaioli" userId="360b41a0-b242-48d2-b707-f5fa57585d53" providerId="ADAL" clId="{ED1BE69A-14BC-49A5-A281-B142C58C580A}" dt="2019-04-26T09:00:46.846" v="402" actId="255"/>
        <pc:sldMkLst>
          <pc:docMk/>
          <pc:sldMk cId="3869451629" sldId="397"/>
        </pc:sldMkLst>
        <pc:spChg chg="mod">
          <ac:chgData name="Louise Pezzaioli" userId="360b41a0-b242-48d2-b707-f5fa57585d53" providerId="ADAL" clId="{ED1BE69A-14BC-49A5-A281-B142C58C580A}" dt="2019-04-26T09:00:46.846" v="402" actId="255"/>
          <ac:spMkLst>
            <pc:docMk/>
            <pc:sldMk cId="3869451629" sldId="397"/>
            <ac:spMk id="19" creationId="{5252A847-DE45-4FA3-A1F8-EEBEB845FF8E}"/>
          </ac:spMkLst>
        </pc:spChg>
      </pc:sldChg>
      <pc:sldChg chg="addSp modSp add">
        <pc:chgData name="Louise Pezzaioli" userId="360b41a0-b242-48d2-b707-f5fa57585d53" providerId="ADAL" clId="{ED1BE69A-14BC-49A5-A281-B142C58C580A}" dt="2019-04-26T09:02:36.829" v="419" actId="1037"/>
        <pc:sldMkLst>
          <pc:docMk/>
          <pc:sldMk cId="1059946226" sldId="398"/>
        </pc:sldMkLst>
        <pc:spChg chg="add mod">
          <ac:chgData name="Louise Pezzaioli" userId="360b41a0-b242-48d2-b707-f5fa57585d53" providerId="ADAL" clId="{ED1BE69A-14BC-49A5-A281-B142C58C580A}" dt="2019-04-26T09:02:36.829" v="419" actId="1037"/>
          <ac:spMkLst>
            <pc:docMk/>
            <pc:sldMk cId="1059946226" sldId="398"/>
            <ac:spMk id="6" creationId="{DBB5061D-757A-48C2-B8E4-FE9B52A2BE2E}"/>
          </ac:spMkLst>
        </pc:spChg>
        <pc:spChg chg="mod">
          <ac:chgData name="Louise Pezzaioli" userId="360b41a0-b242-48d2-b707-f5fa57585d53" providerId="ADAL" clId="{ED1BE69A-14BC-49A5-A281-B142C58C580A}" dt="2019-04-26T09:02:09.016" v="411" actId="207"/>
          <ac:spMkLst>
            <pc:docMk/>
            <pc:sldMk cId="1059946226" sldId="398"/>
            <ac:spMk id="19" creationId="{5252A847-DE45-4FA3-A1F8-EEBEB845FF8E}"/>
          </ac:spMkLst>
        </pc:spChg>
      </pc:sldChg>
      <pc:sldChg chg="modSp add">
        <pc:chgData name="Louise Pezzaioli" userId="360b41a0-b242-48d2-b707-f5fa57585d53" providerId="ADAL" clId="{ED1BE69A-14BC-49A5-A281-B142C58C580A}" dt="2019-04-26T09:03:17.995" v="432" actId="20577"/>
        <pc:sldMkLst>
          <pc:docMk/>
          <pc:sldMk cId="1208629678" sldId="399"/>
        </pc:sldMkLst>
        <pc:spChg chg="mod">
          <ac:chgData name="Louise Pezzaioli" userId="360b41a0-b242-48d2-b707-f5fa57585d53" providerId="ADAL" clId="{ED1BE69A-14BC-49A5-A281-B142C58C580A}" dt="2019-04-26T09:03:17.995" v="432" actId="20577"/>
          <ac:spMkLst>
            <pc:docMk/>
            <pc:sldMk cId="1208629678" sldId="399"/>
            <ac:spMk id="19" creationId="{5252A847-DE45-4FA3-A1F8-EEBEB845FF8E}"/>
          </ac:spMkLst>
        </pc:spChg>
      </pc:sldChg>
      <pc:sldChg chg="modSp add">
        <pc:chgData name="Louise Pezzaioli" userId="360b41a0-b242-48d2-b707-f5fa57585d53" providerId="ADAL" clId="{ED1BE69A-14BC-49A5-A281-B142C58C580A}" dt="2019-04-26T09:12:04.385" v="508" actId="403"/>
        <pc:sldMkLst>
          <pc:docMk/>
          <pc:sldMk cId="322326693" sldId="400"/>
        </pc:sldMkLst>
        <pc:spChg chg="mod">
          <ac:chgData name="Louise Pezzaioli" userId="360b41a0-b242-48d2-b707-f5fa57585d53" providerId="ADAL" clId="{ED1BE69A-14BC-49A5-A281-B142C58C580A}" dt="2019-04-26T09:12:04.385" v="508" actId="403"/>
          <ac:spMkLst>
            <pc:docMk/>
            <pc:sldMk cId="322326693" sldId="400"/>
            <ac:spMk id="19" creationId="{5252A847-DE45-4FA3-A1F8-EEBEB845FF8E}"/>
          </ac:spMkLst>
        </pc:spChg>
      </pc:sldChg>
      <pc:sldChg chg="modSp add">
        <pc:chgData name="Louise Pezzaioli" userId="360b41a0-b242-48d2-b707-f5fa57585d53" providerId="ADAL" clId="{ED1BE69A-14BC-49A5-A281-B142C58C580A}" dt="2019-04-26T09:06:50.826" v="505" actId="207"/>
        <pc:sldMkLst>
          <pc:docMk/>
          <pc:sldMk cId="3873983938" sldId="401"/>
        </pc:sldMkLst>
        <pc:spChg chg="mod">
          <ac:chgData name="Louise Pezzaioli" userId="360b41a0-b242-48d2-b707-f5fa57585d53" providerId="ADAL" clId="{ED1BE69A-14BC-49A5-A281-B142C58C580A}" dt="2019-04-26T09:06:50.826" v="505" actId="207"/>
          <ac:spMkLst>
            <pc:docMk/>
            <pc:sldMk cId="3873983938" sldId="401"/>
            <ac:spMk id="19" creationId="{5252A847-DE45-4FA3-A1F8-EEBEB845FF8E}"/>
          </ac:spMkLst>
        </pc:spChg>
      </pc:sldChg>
      <pc:sldChg chg="modSp add">
        <pc:chgData name="Louise Pezzaioli" userId="360b41a0-b242-48d2-b707-f5fa57585d53" providerId="ADAL" clId="{ED1BE69A-14BC-49A5-A281-B142C58C580A}" dt="2019-04-26T09:12:36.104" v="596" actId="207"/>
        <pc:sldMkLst>
          <pc:docMk/>
          <pc:sldMk cId="3658434233" sldId="402"/>
        </pc:sldMkLst>
        <pc:spChg chg="mod">
          <ac:chgData name="Louise Pezzaioli" userId="360b41a0-b242-48d2-b707-f5fa57585d53" providerId="ADAL" clId="{ED1BE69A-14BC-49A5-A281-B142C58C580A}" dt="2019-04-26T09:12:36.104" v="596" actId="207"/>
          <ac:spMkLst>
            <pc:docMk/>
            <pc:sldMk cId="3658434233" sldId="402"/>
            <ac:spMk id="19" creationId="{5252A847-DE45-4FA3-A1F8-EEBEB845FF8E}"/>
          </ac:spMkLst>
        </pc:spChg>
      </pc:sldChg>
      <pc:sldChg chg="modSp add">
        <pc:chgData name="Louise Pezzaioli" userId="360b41a0-b242-48d2-b707-f5fa57585d53" providerId="ADAL" clId="{ED1BE69A-14BC-49A5-A281-B142C58C580A}" dt="2019-04-26T09:13:44.533" v="687" actId="5793"/>
        <pc:sldMkLst>
          <pc:docMk/>
          <pc:sldMk cId="3349730534" sldId="403"/>
        </pc:sldMkLst>
        <pc:spChg chg="mod">
          <ac:chgData name="Louise Pezzaioli" userId="360b41a0-b242-48d2-b707-f5fa57585d53" providerId="ADAL" clId="{ED1BE69A-14BC-49A5-A281-B142C58C580A}" dt="2019-04-26T09:13:44.533" v="687" actId="5793"/>
          <ac:spMkLst>
            <pc:docMk/>
            <pc:sldMk cId="3349730534" sldId="403"/>
            <ac:spMk id="19" creationId="{5252A847-DE45-4FA3-A1F8-EEBEB845FF8E}"/>
          </ac:spMkLst>
        </pc:spChg>
      </pc:sldChg>
      <pc:sldChg chg="modSp add">
        <pc:chgData name="Louise Pezzaioli" userId="360b41a0-b242-48d2-b707-f5fa57585d53" providerId="ADAL" clId="{ED1BE69A-14BC-49A5-A281-B142C58C580A}" dt="2019-04-26T09:14:08.275" v="801" actId="207"/>
        <pc:sldMkLst>
          <pc:docMk/>
          <pc:sldMk cId="2264172731" sldId="404"/>
        </pc:sldMkLst>
        <pc:spChg chg="mod">
          <ac:chgData name="Louise Pezzaioli" userId="360b41a0-b242-48d2-b707-f5fa57585d53" providerId="ADAL" clId="{ED1BE69A-14BC-49A5-A281-B142C58C580A}" dt="2019-04-26T09:14:08.275" v="801" actId="207"/>
          <ac:spMkLst>
            <pc:docMk/>
            <pc:sldMk cId="2264172731" sldId="404"/>
            <ac:spMk id="19" creationId="{5252A847-DE45-4FA3-A1F8-EEBEB845FF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E252A6-DDF6-4887-8F31-ECF0AA560A25}" type="datetimeFigureOut">
              <a:rPr lang="en-GB" smtClean="0"/>
              <a:t>08/05/2019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C1463B-4E26-48F0-9E7D-C90596B30297}" type="slidenum">
              <a:rPr lang="en-GB" smtClean="0"/>
              <a:t>‹#›</a:t>
            </a:fld>
            <a:endParaRPr lang="en-GB"/>
          </a:p>
        </p:txBody>
      </p:sp>
    </p:spTree>
    <p:extLst>
      <p:ext uri="{BB962C8B-B14F-4D97-AF65-F5344CB8AC3E}">
        <p14:creationId xmlns:p14="http://schemas.microsoft.com/office/powerpoint/2010/main" val="91373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08/05/2019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08/05/2019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08/05/2019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08/05/2019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1G6.2"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removing-un-year-1-prefixes-free-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Summer Block 3 – Prefixes – Removing ‘un’</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r>
              <a:rPr lang="en-US" sz="1200" b="1" dirty="0">
                <a:solidFill>
                  <a:schemeClr val="tx1"/>
                </a:solidFill>
                <a:latin typeface="Century Gothic" panose="020B0502020202020204" pitchFamily="34" charset="0"/>
              </a:rPr>
              <a:t>English Year 1: (1G6.2) </a:t>
            </a:r>
            <a:r>
              <a:rPr lang="en-US" sz="1200" b="1" u="sng" dirty="0">
                <a:latin typeface="Century Gothic" panose="020B0502020202020204" pitchFamily="34" charset="0"/>
                <a:hlinkClick r:id="rId3"/>
              </a:rPr>
              <a:t>How the prefix un– changes the meaning of verbs and adjectives [negation, for example, unkind, or undoing: untie the boat]</a:t>
            </a:r>
            <a:endParaRPr lang="en-US"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opposite meaning to the word: unafraid.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3200" b="1" dirty="0">
                <a:solidFill>
                  <a:schemeClr val="tx1"/>
                </a:solidFill>
                <a:latin typeface="Century Gothic" panose="020B0502020202020204" pitchFamily="34" charset="0"/>
              </a:rPr>
              <a:t>A. Brave</a:t>
            </a:r>
          </a:p>
          <a:p>
            <a:endParaRPr lang="en-GB" sz="3200" b="1" dirty="0">
              <a:solidFill>
                <a:schemeClr val="tx1"/>
              </a:solidFill>
              <a:latin typeface="Century Gothic" panose="020B0502020202020204" pitchFamily="34" charset="0"/>
            </a:endParaRPr>
          </a:p>
          <a:p>
            <a:r>
              <a:rPr lang="en-GB" sz="3200" b="1" dirty="0">
                <a:solidFill>
                  <a:schemeClr val="tx1"/>
                </a:solidFill>
                <a:latin typeface="Century Gothic" panose="020B0502020202020204" pitchFamily="34" charset="0"/>
              </a:rPr>
              <a:t>B. Fearless</a:t>
            </a:r>
          </a:p>
          <a:p>
            <a:endParaRPr lang="en-GB" sz="3200" b="1" dirty="0">
              <a:solidFill>
                <a:schemeClr val="tx1"/>
              </a:solidFill>
              <a:latin typeface="Century Gothic" panose="020B0502020202020204" pitchFamily="34" charset="0"/>
            </a:endParaRPr>
          </a:p>
          <a:p>
            <a:r>
              <a:rPr lang="en-GB" sz="3200" b="1" dirty="0">
                <a:solidFill>
                  <a:schemeClr val="tx1"/>
                </a:solidFill>
                <a:latin typeface="Century Gothic" panose="020B0502020202020204" pitchFamily="34" charset="0"/>
              </a:rPr>
              <a:t>C. Scared</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553371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opposite meaning to the word: unafraid.</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3200" b="1" dirty="0">
                <a:solidFill>
                  <a:schemeClr val="bg2">
                    <a:lumMod val="50000"/>
                  </a:schemeClr>
                </a:solidFill>
                <a:latin typeface="Century Gothic" panose="020B0502020202020204" pitchFamily="34" charset="0"/>
              </a:rPr>
              <a:t>A. Brave</a:t>
            </a:r>
          </a:p>
          <a:p>
            <a:endParaRPr lang="en-GB" sz="3200" b="1" dirty="0">
              <a:solidFill>
                <a:schemeClr val="bg2">
                  <a:lumMod val="50000"/>
                </a:schemeClr>
              </a:solidFill>
              <a:latin typeface="Century Gothic" panose="020B0502020202020204" pitchFamily="34" charset="0"/>
            </a:endParaRPr>
          </a:p>
          <a:p>
            <a:r>
              <a:rPr lang="en-GB" sz="3200" b="1" dirty="0">
                <a:solidFill>
                  <a:schemeClr val="bg2">
                    <a:lumMod val="50000"/>
                  </a:schemeClr>
                </a:solidFill>
                <a:latin typeface="Century Gothic" panose="020B0502020202020204" pitchFamily="34" charset="0"/>
              </a:rPr>
              <a:t>B. Fearless</a:t>
            </a:r>
          </a:p>
          <a:p>
            <a:endParaRPr lang="en-GB" sz="3200" b="1" dirty="0">
              <a:solidFill>
                <a:schemeClr val="tx1"/>
              </a:solidFill>
              <a:latin typeface="Century Gothic" panose="020B0502020202020204" pitchFamily="34" charset="0"/>
            </a:endParaRPr>
          </a:p>
          <a:p>
            <a:r>
              <a:rPr lang="en-GB" sz="3200" b="1" dirty="0">
                <a:solidFill>
                  <a:srgbClr val="FF0000"/>
                </a:solidFill>
                <a:latin typeface="Century Gothic" panose="020B0502020202020204" pitchFamily="34" charset="0"/>
              </a:rPr>
              <a:t>C. Scared</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Oval 5">
            <a:extLst>
              <a:ext uri="{FF2B5EF4-FFF2-40B4-BE49-F238E27FC236}">
                <a16:creationId xmlns:a16="http://schemas.microsoft.com/office/drawing/2014/main" id="{DBB5061D-757A-48C2-B8E4-FE9B52A2BE2E}"/>
              </a:ext>
            </a:extLst>
          </p:cNvPr>
          <p:cNvSpPr/>
          <p:nvPr/>
        </p:nvSpPr>
        <p:spPr>
          <a:xfrm>
            <a:off x="310472" y="3566162"/>
            <a:ext cx="2144340" cy="8395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59946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Complete the sentence below by removing ‘un’ from the word: unlike.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3600" b="1" dirty="0">
                <a:solidFill>
                  <a:schemeClr val="tx1"/>
                </a:solidFill>
                <a:latin typeface="Century Gothic" panose="020B0502020202020204" pitchFamily="34" charset="0"/>
              </a:rPr>
              <a:t>Oscar is just </a:t>
            </a:r>
            <a:r>
              <a:rPr lang="en-GB" sz="3600" b="1" spc="-300" dirty="0">
                <a:solidFill>
                  <a:schemeClr val="tx1"/>
                </a:solidFill>
                <a:latin typeface="Century Gothic" panose="020B0502020202020204" pitchFamily="34" charset="0"/>
              </a:rPr>
              <a:t>_______________</a:t>
            </a:r>
            <a:r>
              <a:rPr lang="en-GB" sz="3600" b="1" dirty="0">
                <a:solidFill>
                  <a:schemeClr val="tx1"/>
                </a:solidFill>
                <a:latin typeface="Century Gothic" panose="020B0502020202020204" pitchFamily="34" charset="0"/>
              </a:rPr>
              <a:t>  his dad.</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4103403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Complete the sentence below by removing ‘un’ from the word: unlike.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3600" b="1" dirty="0">
                <a:solidFill>
                  <a:schemeClr val="tx1"/>
                </a:solidFill>
                <a:latin typeface="Century Gothic" panose="020B0502020202020204" pitchFamily="34" charset="0"/>
              </a:rPr>
              <a:t>Oscar is just </a:t>
            </a:r>
            <a:r>
              <a:rPr lang="en-GB" sz="3600" b="1" dirty="0">
                <a:solidFill>
                  <a:srgbClr val="FF0000"/>
                </a:solidFill>
                <a:latin typeface="Century Gothic" panose="020B0502020202020204" pitchFamily="34" charset="0"/>
              </a:rPr>
              <a:t>like</a:t>
            </a:r>
            <a:r>
              <a:rPr lang="en-GB" sz="3600" b="1" dirty="0">
                <a:solidFill>
                  <a:schemeClr val="tx1"/>
                </a:solidFill>
                <a:latin typeface="Century Gothic" panose="020B0502020202020204" pitchFamily="34" charset="0"/>
              </a:rPr>
              <a:t> his dad.</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208629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Remove ‘un’ from the words in the bank and add them to the correct sentences.</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A. The winner was so </a:t>
            </a:r>
            <a:r>
              <a:rPr lang="en-GB" sz="2800" b="1" spc="-300" dirty="0">
                <a:solidFill>
                  <a:schemeClr val="tx1"/>
                </a:solidFill>
                <a:latin typeface="Century Gothic" panose="020B0502020202020204" pitchFamily="34" charset="0"/>
              </a:rPr>
              <a:t>_________________</a:t>
            </a:r>
            <a:r>
              <a:rPr lang="en-GB" sz="2800" b="1" dirty="0">
                <a:solidFill>
                  <a:schemeClr val="tx1"/>
                </a:solidFill>
                <a:latin typeface="Century Gothic" panose="020B0502020202020204" pitchFamily="34" charset="0"/>
              </a:rPr>
              <a:t>.</a:t>
            </a:r>
          </a:p>
          <a:p>
            <a:pPr lvl="0" defTabSz="514350">
              <a:defRPr/>
            </a:pPr>
            <a:endParaRPr lang="en-GB" sz="2800" b="1" dirty="0">
              <a:solidFill>
                <a:schemeClr val="tx1"/>
              </a:solidFill>
              <a:latin typeface="Century Gothic" panose="020B0502020202020204" pitchFamily="34" charset="0"/>
            </a:endParaRPr>
          </a:p>
          <a:p>
            <a:pPr lvl="0" defTabSz="514350">
              <a:defRPr/>
            </a:pPr>
            <a:endParaRPr lang="en-GB" sz="28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B. The angry dog </a:t>
            </a:r>
            <a:r>
              <a:rPr lang="en-GB" sz="2800" b="1" spc="-300" dirty="0">
                <a:solidFill>
                  <a:schemeClr val="tx1"/>
                </a:solidFill>
                <a:latin typeface="Century Gothic" panose="020B0502020202020204" pitchFamily="34" charset="0"/>
              </a:rPr>
              <a:t>_________________</a:t>
            </a:r>
            <a:r>
              <a:rPr lang="en-GB" sz="2800" b="1" dirty="0">
                <a:solidFill>
                  <a:schemeClr val="tx1"/>
                </a:solidFill>
                <a:latin typeface="Century Gothic" panose="020B0502020202020204" pitchFamily="34" charset="0"/>
              </a:rPr>
              <a:t>  the path.</a:t>
            </a:r>
          </a:p>
          <a:p>
            <a:pPr lvl="0" defTabSz="514350">
              <a:defRPr/>
            </a:pPr>
            <a:endParaRPr lang="en-GB" sz="2800" b="1" dirty="0">
              <a:solidFill>
                <a:schemeClr val="tx1"/>
              </a:solidFill>
              <a:latin typeface="Century Gothic" panose="020B0502020202020204" pitchFamily="34" charset="0"/>
            </a:endParaRPr>
          </a:p>
          <a:p>
            <a:pPr lvl="0" defTabSz="514350">
              <a:defRPr/>
            </a:pPr>
            <a:endParaRPr lang="en-GB" sz="28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C. You need to </a:t>
            </a:r>
            <a:r>
              <a:rPr lang="en-GB" sz="2800" b="1" spc="-300" dirty="0">
                <a:solidFill>
                  <a:schemeClr val="tx1"/>
                </a:solidFill>
                <a:latin typeface="Century Gothic" panose="020B0502020202020204" pitchFamily="34" charset="0"/>
              </a:rPr>
              <a:t>_________________</a:t>
            </a:r>
            <a:r>
              <a:rPr lang="en-GB" sz="2800" b="1" dirty="0">
                <a:solidFill>
                  <a:schemeClr val="tx1"/>
                </a:solidFill>
                <a:latin typeface="Century Gothic" panose="020B0502020202020204" pitchFamily="34" charset="0"/>
              </a:rPr>
              <a:t>  your suitcase.</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8E5C86F5-9EE1-4129-83F6-B62C8B2AD08D}"/>
              </a:ext>
            </a:extLst>
          </p:cNvPr>
          <p:cNvGraphicFramePr>
            <a:graphicFrameLocks noGrp="1"/>
          </p:cNvGraphicFramePr>
          <p:nvPr>
            <p:extLst>
              <p:ext uri="{D42A27DB-BD31-4B8C-83A1-F6EECF244321}">
                <p14:modId xmlns:p14="http://schemas.microsoft.com/office/powerpoint/2010/main" val="1667360493"/>
              </p:ext>
            </p:extLst>
          </p:nvPr>
        </p:nvGraphicFramePr>
        <p:xfrm>
          <a:off x="849747" y="1721337"/>
          <a:ext cx="7444506" cy="733472"/>
        </p:xfrm>
        <a:graphic>
          <a:graphicData uri="http://schemas.openxmlformats.org/drawingml/2006/table">
            <a:tbl>
              <a:tblPr firstRow="1" bandRow="1">
                <a:tableStyleId>{5940675A-B579-460E-94D1-54222C63F5DA}</a:tableStyleId>
              </a:tblPr>
              <a:tblGrid>
                <a:gridCol w="2481502">
                  <a:extLst>
                    <a:ext uri="{9D8B030D-6E8A-4147-A177-3AD203B41FA5}">
                      <a16:colId xmlns:a16="http://schemas.microsoft.com/office/drawing/2014/main" val="3678997777"/>
                    </a:ext>
                  </a:extLst>
                </a:gridCol>
                <a:gridCol w="2481502">
                  <a:extLst>
                    <a:ext uri="{9D8B030D-6E8A-4147-A177-3AD203B41FA5}">
                      <a16:colId xmlns:a16="http://schemas.microsoft.com/office/drawing/2014/main" val="2308800129"/>
                    </a:ext>
                  </a:extLst>
                </a:gridCol>
                <a:gridCol w="2481502">
                  <a:extLst>
                    <a:ext uri="{9D8B030D-6E8A-4147-A177-3AD203B41FA5}">
                      <a16:colId xmlns:a16="http://schemas.microsoft.com/office/drawing/2014/main" val="3067099309"/>
                    </a:ext>
                  </a:extLst>
                </a:gridCol>
              </a:tblGrid>
              <a:tr h="733472">
                <a:tc>
                  <a:txBody>
                    <a:bodyPr/>
                    <a:lstStyle/>
                    <a:p>
                      <a:pPr algn="ctr"/>
                      <a:r>
                        <a:rPr lang="en-GB" sz="2800" b="1" dirty="0">
                          <a:latin typeface="Century Gothic" panose="020B0502020202020204" pitchFamily="34" charset="0"/>
                        </a:rPr>
                        <a:t>unpack</a:t>
                      </a:r>
                    </a:p>
                  </a:txBody>
                  <a:tcPr marL="215611" marR="215611" marT="107806" marB="107806"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latin typeface="Century Gothic" panose="020B0502020202020204" pitchFamily="34" charset="0"/>
                        </a:rPr>
                        <a:t>unlucky</a:t>
                      </a:r>
                    </a:p>
                  </a:txBody>
                  <a:tcPr marL="215611" marR="215611" marT="107806" marB="10780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latin typeface="Century Gothic" panose="020B0502020202020204" pitchFamily="34" charset="0"/>
                        </a:rPr>
                        <a:t>unblocked</a:t>
                      </a:r>
                    </a:p>
                  </a:txBody>
                  <a:tcPr marL="215611" marR="215611" marT="107806" marB="107806"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1177978"/>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Remove ‘un’ from the words in the bank and add them to the correct sentences.</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A. The winner was so </a:t>
            </a:r>
            <a:r>
              <a:rPr lang="en-GB" sz="2800" b="1" dirty="0">
                <a:solidFill>
                  <a:srgbClr val="FF0000"/>
                </a:solidFill>
                <a:latin typeface="Century Gothic" panose="020B0502020202020204" pitchFamily="34" charset="0"/>
              </a:rPr>
              <a:t>lucky</a:t>
            </a:r>
            <a:r>
              <a:rPr lang="en-GB" sz="2800" b="1" dirty="0">
                <a:solidFill>
                  <a:schemeClr val="tx1"/>
                </a:solidFill>
                <a:latin typeface="Century Gothic" panose="020B0502020202020204" pitchFamily="34" charset="0"/>
              </a:rPr>
              <a:t>.</a:t>
            </a:r>
          </a:p>
          <a:p>
            <a:pPr lvl="0" defTabSz="514350">
              <a:defRPr/>
            </a:pPr>
            <a:endParaRPr lang="en-GB" sz="2800" b="1" dirty="0">
              <a:solidFill>
                <a:schemeClr val="tx1"/>
              </a:solidFill>
              <a:latin typeface="Century Gothic" panose="020B0502020202020204" pitchFamily="34" charset="0"/>
            </a:endParaRPr>
          </a:p>
          <a:p>
            <a:pPr lvl="0" defTabSz="514350">
              <a:defRPr/>
            </a:pPr>
            <a:endParaRPr lang="en-GB" sz="28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B. The angry dog </a:t>
            </a:r>
            <a:r>
              <a:rPr lang="en-GB" sz="2800" b="1" dirty="0">
                <a:solidFill>
                  <a:srgbClr val="FF0000"/>
                </a:solidFill>
                <a:latin typeface="Century Gothic" panose="020B0502020202020204" pitchFamily="34" charset="0"/>
              </a:rPr>
              <a:t>blocked</a:t>
            </a:r>
            <a:r>
              <a:rPr lang="en-GB" sz="2800" b="1" dirty="0">
                <a:solidFill>
                  <a:schemeClr val="tx1"/>
                </a:solidFill>
                <a:latin typeface="Century Gothic" panose="020B0502020202020204" pitchFamily="34" charset="0"/>
              </a:rPr>
              <a:t> the path.</a:t>
            </a:r>
          </a:p>
          <a:p>
            <a:pPr lvl="0" defTabSz="514350">
              <a:defRPr/>
            </a:pPr>
            <a:endParaRPr lang="en-GB" sz="2800" b="1" dirty="0">
              <a:solidFill>
                <a:schemeClr val="tx1"/>
              </a:solidFill>
              <a:latin typeface="Century Gothic" panose="020B0502020202020204" pitchFamily="34" charset="0"/>
            </a:endParaRPr>
          </a:p>
          <a:p>
            <a:pPr lvl="0" defTabSz="514350">
              <a:defRPr/>
            </a:pPr>
            <a:endParaRPr lang="en-GB" sz="2800" b="1" dirty="0">
              <a:solidFill>
                <a:schemeClr val="tx1"/>
              </a:solidFill>
              <a:latin typeface="Century Gothic" panose="020B0502020202020204" pitchFamily="34" charset="0"/>
            </a:endParaRPr>
          </a:p>
          <a:p>
            <a:pPr lvl="0" defTabSz="514350">
              <a:defRPr/>
            </a:pPr>
            <a:r>
              <a:rPr lang="en-GB" sz="2800" b="1" dirty="0">
                <a:solidFill>
                  <a:schemeClr val="tx1"/>
                </a:solidFill>
                <a:latin typeface="Century Gothic" panose="020B0502020202020204" pitchFamily="34" charset="0"/>
              </a:rPr>
              <a:t>C. You need to </a:t>
            </a:r>
            <a:r>
              <a:rPr lang="en-GB" sz="2800" b="1" dirty="0">
                <a:solidFill>
                  <a:srgbClr val="FF0000"/>
                </a:solidFill>
                <a:latin typeface="Century Gothic" panose="020B0502020202020204" pitchFamily="34" charset="0"/>
              </a:rPr>
              <a:t>pack</a:t>
            </a:r>
            <a:r>
              <a:rPr lang="en-GB" sz="2800" b="1" dirty="0">
                <a:solidFill>
                  <a:schemeClr val="tx1"/>
                </a:solidFill>
                <a:latin typeface="Century Gothic" panose="020B0502020202020204" pitchFamily="34" charset="0"/>
              </a:rPr>
              <a:t> your suitcase.</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8E5C86F5-9EE1-4129-83F6-B62C8B2AD08D}"/>
              </a:ext>
            </a:extLst>
          </p:cNvPr>
          <p:cNvGraphicFramePr>
            <a:graphicFrameLocks noGrp="1"/>
          </p:cNvGraphicFramePr>
          <p:nvPr>
            <p:extLst/>
          </p:nvPr>
        </p:nvGraphicFramePr>
        <p:xfrm>
          <a:off x="849747" y="1721337"/>
          <a:ext cx="7444506" cy="733472"/>
        </p:xfrm>
        <a:graphic>
          <a:graphicData uri="http://schemas.openxmlformats.org/drawingml/2006/table">
            <a:tbl>
              <a:tblPr firstRow="1" bandRow="1">
                <a:tableStyleId>{5940675A-B579-460E-94D1-54222C63F5DA}</a:tableStyleId>
              </a:tblPr>
              <a:tblGrid>
                <a:gridCol w="2481502">
                  <a:extLst>
                    <a:ext uri="{9D8B030D-6E8A-4147-A177-3AD203B41FA5}">
                      <a16:colId xmlns:a16="http://schemas.microsoft.com/office/drawing/2014/main" val="3678997777"/>
                    </a:ext>
                  </a:extLst>
                </a:gridCol>
                <a:gridCol w="2481502">
                  <a:extLst>
                    <a:ext uri="{9D8B030D-6E8A-4147-A177-3AD203B41FA5}">
                      <a16:colId xmlns:a16="http://schemas.microsoft.com/office/drawing/2014/main" val="2308800129"/>
                    </a:ext>
                  </a:extLst>
                </a:gridCol>
                <a:gridCol w="2481502">
                  <a:extLst>
                    <a:ext uri="{9D8B030D-6E8A-4147-A177-3AD203B41FA5}">
                      <a16:colId xmlns:a16="http://schemas.microsoft.com/office/drawing/2014/main" val="3067099309"/>
                    </a:ext>
                  </a:extLst>
                </a:gridCol>
              </a:tblGrid>
              <a:tr h="733472">
                <a:tc>
                  <a:txBody>
                    <a:bodyPr/>
                    <a:lstStyle/>
                    <a:p>
                      <a:pPr algn="ctr"/>
                      <a:r>
                        <a:rPr lang="en-GB" sz="2800" b="1" dirty="0">
                          <a:latin typeface="Century Gothic" panose="020B0502020202020204" pitchFamily="34" charset="0"/>
                        </a:rPr>
                        <a:t>unpack</a:t>
                      </a:r>
                    </a:p>
                  </a:txBody>
                  <a:tcPr marL="215611" marR="215611" marT="107806" marB="107806"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latin typeface="Century Gothic" panose="020B0502020202020204" pitchFamily="34" charset="0"/>
                        </a:rPr>
                        <a:t>unlucky</a:t>
                      </a:r>
                    </a:p>
                  </a:txBody>
                  <a:tcPr marL="215611" marR="215611" marT="107806" marB="107806"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latin typeface="Century Gothic" panose="020B0502020202020204" pitchFamily="34" charset="0"/>
                        </a:rPr>
                        <a:t>unblocked</a:t>
                      </a:r>
                    </a:p>
                  </a:txBody>
                  <a:tcPr marL="215611" marR="215611" marT="107806" marB="107806"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1177978"/>
                  </a:ext>
                </a:extLst>
              </a:tr>
            </a:tbl>
          </a:graphicData>
        </a:graphic>
      </p:graphicFrame>
    </p:spTree>
    <p:extLst>
      <p:ext uri="{BB962C8B-B14F-4D97-AF65-F5344CB8AC3E}">
        <p14:creationId xmlns:p14="http://schemas.microsoft.com/office/powerpoint/2010/main" val="3873983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one of the words below.</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3600" b="1" dirty="0">
                <a:solidFill>
                  <a:schemeClr val="tx1"/>
                </a:solidFill>
                <a:latin typeface="Century Gothic" panose="020B0502020202020204" pitchFamily="34" charset="0"/>
                <a:sym typeface="Wingdings" panose="05000000000000000000" pitchFamily="2" charset="2"/>
              </a:rPr>
              <a:t>unhelpful</a:t>
            </a:r>
          </a:p>
          <a:p>
            <a:pPr algn="ctr"/>
            <a:endParaRPr lang="en-GB" sz="2800" b="1" dirty="0">
              <a:solidFill>
                <a:schemeClr val="tx1"/>
              </a:solidFill>
              <a:latin typeface="Century Gothic" panose="020B0502020202020204" pitchFamily="34" charset="0"/>
              <a:sym typeface="Wingdings" panose="05000000000000000000" pitchFamily="2" charset="2"/>
            </a:endParaRPr>
          </a:p>
          <a:p>
            <a:pPr algn="ctr"/>
            <a:r>
              <a:rPr lang="en-GB" sz="3600" b="1" dirty="0">
                <a:solidFill>
                  <a:schemeClr val="tx1"/>
                </a:solidFill>
                <a:latin typeface="Century Gothic" panose="020B0502020202020204" pitchFamily="34" charset="0"/>
                <a:sym typeface="Wingdings" panose="05000000000000000000" pitchFamily="2" charset="2"/>
              </a:rPr>
              <a:t>unread</a:t>
            </a:r>
          </a:p>
          <a:p>
            <a:endParaRPr lang="en-GB" sz="2800" b="1" dirty="0">
              <a:solidFill>
                <a:schemeClr val="tx1"/>
              </a:solidFill>
              <a:latin typeface="Century Gothic" panose="020B0502020202020204" pitchFamily="34" charset="0"/>
              <a:sym typeface="Wingdings" panose="05000000000000000000" pitchFamily="2" charset="2"/>
            </a:endParaRPr>
          </a:p>
          <a:p>
            <a:pPr algn="ctr"/>
            <a:r>
              <a:rPr lang="en-GB" sz="3600" b="1" dirty="0">
                <a:solidFill>
                  <a:schemeClr val="tx1"/>
                </a:solidFill>
                <a:latin typeface="Century Gothic" panose="020B0502020202020204" pitchFamily="34" charset="0"/>
                <a:sym typeface="Wingdings" panose="05000000000000000000" pitchFamily="2" charset="2"/>
              </a:rPr>
              <a:t>unclear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Remove ‘un’ and write the new word in a sentence.</a:t>
            </a:r>
            <a:endParaRPr lang="en-GB" sz="3200" b="1" dirty="0">
              <a:solidFill>
                <a:schemeClr val="tx1"/>
              </a:solidFill>
              <a:latin typeface="Century Gothic" panose="020B0502020202020204" pitchFamily="34" charset="0"/>
              <a:sym typeface="Wingdings" panose="05000000000000000000" pitchFamily="2" charset="2"/>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22326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Choose one of the words below.</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3600" b="1" dirty="0">
                <a:solidFill>
                  <a:schemeClr val="tx1"/>
                </a:solidFill>
                <a:latin typeface="Century Gothic" panose="020B0502020202020204" pitchFamily="34" charset="0"/>
                <a:sym typeface="Wingdings" panose="05000000000000000000" pitchFamily="2" charset="2"/>
              </a:rPr>
              <a:t>unhelpful</a:t>
            </a:r>
          </a:p>
          <a:p>
            <a:pPr algn="ctr"/>
            <a:endParaRPr lang="en-GB" sz="2800" b="1" dirty="0">
              <a:solidFill>
                <a:schemeClr val="tx1"/>
              </a:solidFill>
              <a:latin typeface="Century Gothic" panose="020B0502020202020204" pitchFamily="34" charset="0"/>
              <a:sym typeface="Wingdings" panose="05000000000000000000" pitchFamily="2" charset="2"/>
            </a:endParaRPr>
          </a:p>
          <a:p>
            <a:pPr algn="ctr"/>
            <a:r>
              <a:rPr lang="en-GB" sz="3600" b="1" dirty="0">
                <a:solidFill>
                  <a:schemeClr val="tx1"/>
                </a:solidFill>
                <a:latin typeface="Century Gothic" panose="020B0502020202020204" pitchFamily="34" charset="0"/>
                <a:sym typeface="Wingdings" panose="05000000000000000000" pitchFamily="2" charset="2"/>
              </a:rPr>
              <a:t>unread</a:t>
            </a:r>
          </a:p>
          <a:p>
            <a:endParaRPr lang="en-GB" sz="2800" b="1" dirty="0">
              <a:solidFill>
                <a:schemeClr val="tx1"/>
              </a:solidFill>
              <a:latin typeface="Century Gothic" panose="020B0502020202020204" pitchFamily="34" charset="0"/>
              <a:sym typeface="Wingdings" panose="05000000000000000000" pitchFamily="2" charset="2"/>
            </a:endParaRPr>
          </a:p>
          <a:p>
            <a:pPr algn="ctr"/>
            <a:r>
              <a:rPr lang="en-GB" sz="3600" b="1" dirty="0">
                <a:solidFill>
                  <a:schemeClr val="tx1"/>
                </a:solidFill>
                <a:latin typeface="Century Gothic" panose="020B0502020202020204" pitchFamily="34" charset="0"/>
                <a:sym typeface="Wingdings" panose="05000000000000000000" pitchFamily="2" charset="2"/>
              </a:rPr>
              <a:t>unclear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Remove ‘un’ and write the new word in a sentence.</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Various possible answers, for example: My mum and dad are very helpful.</a:t>
            </a:r>
            <a:endParaRPr lang="en-GB" sz="3200" b="1" dirty="0">
              <a:solidFill>
                <a:srgbClr val="FF0000"/>
              </a:solidFill>
              <a:latin typeface="Century Gothic" panose="020B0502020202020204" pitchFamily="34" charset="0"/>
              <a:sym typeface="Wingdings" panose="05000000000000000000" pitchFamily="2" charset="2"/>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58434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9" name="Picture 8">
            <a:extLst>
              <a:ext uri="{FF2B5EF4-FFF2-40B4-BE49-F238E27FC236}">
                <a16:creationId xmlns:a16="http://schemas.microsoft.com/office/drawing/2014/main" id="{264F04F7-083B-4E85-8752-8A7E9DB45BB5}"/>
              </a:ext>
            </a:extLst>
          </p:cNvPr>
          <p:cNvPicPr>
            <a:picLocks noChangeAspect="1"/>
          </p:cNvPicPr>
          <p:nvPr/>
        </p:nvPicPr>
        <p:blipFill>
          <a:blip r:embed="rId3"/>
          <a:stretch>
            <a:fillRect/>
          </a:stretch>
        </p:blipFill>
        <p:spPr>
          <a:xfrm>
            <a:off x="115438" y="135972"/>
            <a:ext cx="8913124" cy="6322100"/>
          </a:xfrm>
          <a:prstGeom prst="rect">
            <a:avLst/>
          </a:prstGeom>
        </p:spPr>
      </p:pic>
      <p:sp>
        <p:nvSpPr>
          <p:cNvPr id="13" name="Rectangle 12">
            <a:extLst>
              <a:ext uri="{FF2B5EF4-FFF2-40B4-BE49-F238E27FC236}">
                <a16:creationId xmlns:a16="http://schemas.microsoft.com/office/drawing/2014/main" id="{BF60D7A3-4DD6-4A0D-8E33-BF3A146FDEFF}"/>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Scott has written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Does his sentence make sense?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a:t>
            </a:r>
            <a:endParaRPr lang="en-GB" sz="32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aphicFrame>
        <p:nvGraphicFramePr>
          <p:cNvPr id="14" name="Table 13">
            <a:extLst>
              <a:ext uri="{FF2B5EF4-FFF2-40B4-BE49-F238E27FC236}">
                <a16:creationId xmlns:a16="http://schemas.microsoft.com/office/drawing/2014/main" id="{82420FE3-410B-4A6D-B23E-00ECD7CE3F56}"/>
              </a:ext>
            </a:extLst>
          </p:cNvPr>
          <p:cNvGraphicFramePr>
            <a:graphicFrameLocks noGrp="1"/>
          </p:cNvGraphicFramePr>
          <p:nvPr>
            <p:extLst/>
          </p:nvPr>
        </p:nvGraphicFramePr>
        <p:xfrm>
          <a:off x="2256318" y="2082991"/>
          <a:ext cx="4902262" cy="551390"/>
        </p:xfrm>
        <a:graphic>
          <a:graphicData uri="http://schemas.openxmlformats.org/drawingml/2006/table">
            <a:tbl>
              <a:tblPr firstRow="1" bandRow="1">
                <a:tableStyleId>{5940675A-B579-460E-94D1-54222C63F5DA}</a:tableStyleId>
              </a:tblPr>
              <a:tblGrid>
                <a:gridCol w="4902262">
                  <a:extLst>
                    <a:ext uri="{9D8B030D-6E8A-4147-A177-3AD203B41FA5}">
                      <a16:colId xmlns:a16="http://schemas.microsoft.com/office/drawing/2014/main" val="3998723464"/>
                    </a:ext>
                  </a:extLst>
                </a:gridCol>
              </a:tblGrid>
              <a:tr h="551390">
                <a:tc>
                  <a:txBody>
                    <a:bodyPr/>
                    <a:lstStyle/>
                    <a:p>
                      <a:r>
                        <a:rPr lang="en-GB" sz="2800" b="1" dirty="0">
                          <a:solidFill>
                            <a:schemeClr val="tx1"/>
                          </a:solidFill>
                          <a:latin typeface="Century Gothic" panose="020B0502020202020204" pitchFamily="34" charset="0"/>
                        </a:rPr>
                        <a:t>The girl is nice and unkind.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5067226"/>
                  </a:ext>
                </a:extLst>
              </a:tr>
            </a:tbl>
          </a:graphicData>
        </a:graphic>
      </p:graphicFrame>
    </p:spTree>
    <p:extLst>
      <p:ext uri="{BB962C8B-B14F-4D97-AF65-F5344CB8AC3E}">
        <p14:creationId xmlns:p14="http://schemas.microsoft.com/office/powerpoint/2010/main" val="31098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9" name="Picture 8">
            <a:extLst>
              <a:ext uri="{FF2B5EF4-FFF2-40B4-BE49-F238E27FC236}">
                <a16:creationId xmlns:a16="http://schemas.microsoft.com/office/drawing/2014/main" id="{264F04F7-083B-4E85-8752-8A7E9DB45BB5}"/>
              </a:ext>
            </a:extLst>
          </p:cNvPr>
          <p:cNvPicPr>
            <a:picLocks noChangeAspect="1"/>
          </p:cNvPicPr>
          <p:nvPr/>
        </p:nvPicPr>
        <p:blipFill>
          <a:blip r:embed="rId3"/>
          <a:stretch>
            <a:fillRect/>
          </a:stretch>
        </p:blipFill>
        <p:spPr>
          <a:xfrm>
            <a:off x="115438" y="135972"/>
            <a:ext cx="8913124" cy="6322100"/>
          </a:xfrm>
          <a:prstGeom prst="rect">
            <a:avLst/>
          </a:prstGeom>
        </p:spPr>
      </p:pic>
      <p:sp>
        <p:nvSpPr>
          <p:cNvPr id="13" name="Rectangle 12">
            <a:extLst>
              <a:ext uri="{FF2B5EF4-FFF2-40B4-BE49-F238E27FC236}">
                <a16:creationId xmlns:a16="http://schemas.microsoft.com/office/drawing/2014/main" id="{BF60D7A3-4DD6-4A0D-8E33-BF3A146FDEFF}"/>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Scott has written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Does his sentence make sense?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Scott’s sentence does not make sense because…</a:t>
            </a:r>
            <a:endParaRPr lang="en-GB" sz="3200" b="1" dirty="0">
              <a:solidFill>
                <a:schemeClr val="tx1"/>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aphicFrame>
        <p:nvGraphicFramePr>
          <p:cNvPr id="14" name="Table 13">
            <a:extLst>
              <a:ext uri="{FF2B5EF4-FFF2-40B4-BE49-F238E27FC236}">
                <a16:creationId xmlns:a16="http://schemas.microsoft.com/office/drawing/2014/main" id="{82420FE3-410B-4A6D-B23E-00ECD7CE3F56}"/>
              </a:ext>
            </a:extLst>
          </p:cNvPr>
          <p:cNvGraphicFramePr>
            <a:graphicFrameLocks noGrp="1"/>
          </p:cNvGraphicFramePr>
          <p:nvPr>
            <p:extLst/>
          </p:nvPr>
        </p:nvGraphicFramePr>
        <p:xfrm>
          <a:off x="2256318" y="2082991"/>
          <a:ext cx="4902262" cy="551390"/>
        </p:xfrm>
        <a:graphic>
          <a:graphicData uri="http://schemas.openxmlformats.org/drawingml/2006/table">
            <a:tbl>
              <a:tblPr firstRow="1" bandRow="1">
                <a:tableStyleId>{5940675A-B579-460E-94D1-54222C63F5DA}</a:tableStyleId>
              </a:tblPr>
              <a:tblGrid>
                <a:gridCol w="4902262">
                  <a:extLst>
                    <a:ext uri="{9D8B030D-6E8A-4147-A177-3AD203B41FA5}">
                      <a16:colId xmlns:a16="http://schemas.microsoft.com/office/drawing/2014/main" val="3998723464"/>
                    </a:ext>
                  </a:extLst>
                </a:gridCol>
              </a:tblGrid>
              <a:tr h="551390">
                <a:tc>
                  <a:txBody>
                    <a:bodyPr/>
                    <a:lstStyle/>
                    <a:p>
                      <a:r>
                        <a:rPr lang="en-GB" sz="2800" b="1" dirty="0">
                          <a:solidFill>
                            <a:schemeClr val="tx1"/>
                          </a:solidFill>
                          <a:latin typeface="Century Gothic" panose="020B0502020202020204" pitchFamily="34" charset="0"/>
                        </a:rPr>
                        <a:t>The girl is nice and unkind.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5067226"/>
                  </a:ext>
                </a:extLst>
              </a:tr>
            </a:tbl>
          </a:graphicData>
        </a:graphic>
      </p:graphicFrame>
    </p:spTree>
    <p:extLst>
      <p:ext uri="{BB962C8B-B14F-4D97-AF65-F5344CB8AC3E}">
        <p14:creationId xmlns:p14="http://schemas.microsoft.com/office/powerpoint/2010/main" val="236473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Summer Block 3 – Prefixes – Removing ‘un’</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200" b="1" dirty="0">
              <a:solidFill>
                <a:prstClr val="black"/>
              </a:solidFill>
              <a:latin typeface="Century Gothic" panose="020B0502020202020204" pitchFamily="34" charset="0"/>
            </a:endParaRP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Prefixes are added to the start of the word, which changes the meaning of the word it belongs to.</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this block, children will be using the prefix ‘un’.</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When ‘un’ is added to a root word, the root word stays the same and only the meaning is changed, for example, ‘kind’ takes on the opposite meaning when the prefix ‘un’ (meaning “not”) is added, creating the word ‘unkind’.</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In this step, children will learn that removing the prefix ‘un’ will change the word from a negative meaning to a positive meaning.</a:t>
            </a:r>
          </a:p>
          <a:p>
            <a:pPr marL="171450" indent="-171450" fontAlgn="base">
              <a:buFont typeface="Arial" panose="020B0604020202020204" pitchFamily="34" charset="0"/>
              <a:buChar char="•"/>
            </a:pPr>
            <a:r>
              <a:rPr lang="en-US" sz="1200" b="1" dirty="0">
                <a:solidFill>
                  <a:schemeClr val="tx1"/>
                </a:solidFill>
                <a:latin typeface="Century Gothic" panose="020B0502020202020204" pitchFamily="34" charset="0"/>
              </a:rPr>
              <a:t>Children will be able to match ‘un’ words to their root words, for example: match ‘unkind’ to ‘kind’.</a:t>
            </a:r>
          </a:p>
          <a:p>
            <a:pPr fontAlgn="base"/>
            <a:endParaRPr lang="en-US" sz="1600" b="1" dirty="0">
              <a:solidFill>
                <a:schemeClr val="tx1"/>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Focused Questions</a:t>
            </a:r>
          </a:p>
          <a:p>
            <a:pPr fontAlgn="base"/>
            <a:endParaRPr lang="en-US" sz="1200" b="1" dirty="0">
              <a:solidFill>
                <a:schemeClr val="tx1"/>
              </a:solidFill>
              <a:highlight>
                <a:srgbClr val="FFFF00"/>
              </a:highlight>
              <a:latin typeface="Century Gothic" panose="020B0502020202020204" pitchFamily="34" charset="0"/>
            </a:endParaRP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Match the words with their opposite meanings.</a:t>
            </a:r>
          </a:p>
          <a:p>
            <a:pPr marL="225425" indent="-225425" fontAlgn="base">
              <a:buFont typeface="Arial" panose="020B0604020202020204" pitchFamily="34" charset="0"/>
              <a:buChar char="•"/>
            </a:pPr>
            <a:r>
              <a:rPr lang="en-US" sz="1200" b="1" dirty="0">
                <a:solidFill>
                  <a:schemeClr val="tx1"/>
                </a:solidFill>
                <a:latin typeface="Century Gothic" panose="020B0502020202020204" pitchFamily="34" charset="0"/>
              </a:rPr>
              <a:t>Complete the sentence by replacing the given with ‘un’ removed.</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pic>
        <p:nvPicPr>
          <p:cNvPr id="9" name="Picture 8">
            <a:extLst>
              <a:ext uri="{FF2B5EF4-FFF2-40B4-BE49-F238E27FC236}">
                <a16:creationId xmlns:a16="http://schemas.microsoft.com/office/drawing/2014/main" id="{264F04F7-083B-4E85-8752-8A7E9DB45BB5}"/>
              </a:ext>
            </a:extLst>
          </p:cNvPr>
          <p:cNvPicPr>
            <a:picLocks noChangeAspect="1"/>
          </p:cNvPicPr>
          <p:nvPr/>
        </p:nvPicPr>
        <p:blipFill>
          <a:blip r:embed="rId3"/>
          <a:stretch>
            <a:fillRect/>
          </a:stretch>
        </p:blipFill>
        <p:spPr>
          <a:xfrm>
            <a:off x="115438" y="135972"/>
            <a:ext cx="8913124" cy="6322100"/>
          </a:xfrm>
          <a:prstGeom prst="rect">
            <a:avLst/>
          </a:prstGeom>
        </p:spPr>
      </p:pic>
      <p:sp>
        <p:nvSpPr>
          <p:cNvPr id="13" name="Rectangle 12">
            <a:extLst>
              <a:ext uri="{FF2B5EF4-FFF2-40B4-BE49-F238E27FC236}">
                <a16:creationId xmlns:a16="http://schemas.microsoft.com/office/drawing/2014/main" id="{BF60D7A3-4DD6-4A0D-8E33-BF3A146FDEFF}"/>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Scott has written the sentence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Does his sentence make sense?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Convince me.</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Scott’s sentence does not make sense because ‘unkind’ is a negative word. If the girl is ‘nice’, then the correct word should be ‘kind’.</a:t>
            </a:r>
            <a:endParaRPr lang="en-GB" sz="3200" b="1" dirty="0">
              <a:solidFill>
                <a:srgbClr val="FF0000"/>
              </a:solidFill>
              <a:latin typeface="Century Gothic" panose="020B0502020202020204" pitchFamily="34" charset="0"/>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aphicFrame>
        <p:nvGraphicFramePr>
          <p:cNvPr id="14" name="Table 13">
            <a:extLst>
              <a:ext uri="{FF2B5EF4-FFF2-40B4-BE49-F238E27FC236}">
                <a16:creationId xmlns:a16="http://schemas.microsoft.com/office/drawing/2014/main" id="{82420FE3-410B-4A6D-B23E-00ECD7CE3F56}"/>
              </a:ext>
            </a:extLst>
          </p:cNvPr>
          <p:cNvGraphicFramePr>
            <a:graphicFrameLocks noGrp="1"/>
          </p:cNvGraphicFramePr>
          <p:nvPr>
            <p:extLst/>
          </p:nvPr>
        </p:nvGraphicFramePr>
        <p:xfrm>
          <a:off x="2256318" y="2082991"/>
          <a:ext cx="4902262" cy="551390"/>
        </p:xfrm>
        <a:graphic>
          <a:graphicData uri="http://schemas.openxmlformats.org/drawingml/2006/table">
            <a:tbl>
              <a:tblPr firstRow="1" bandRow="1">
                <a:tableStyleId>{5940675A-B579-460E-94D1-54222C63F5DA}</a:tableStyleId>
              </a:tblPr>
              <a:tblGrid>
                <a:gridCol w="4902262">
                  <a:extLst>
                    <a:ext uri="{9D8B030D-6E8A-4147-A177-3AD203B41FA5}">
                      <a16:colId xmlns:a16="http://schemas.microsoft.com/office/drawing/2014/main" val="3998723464"/>
                    </a:ext>
                  </a:extLst>
                </a:gridCol>
              </a:tblGrid>
              <a:tr h="551390">
                <a:tc>
                  <a:txBody>
                    <a:bodyPr/>
                    <a:lstStyle/>
                    <a:p>
                      <a:r>
                        <a:rPr lang="en-GB" sz="2800" b="1" dirty="0">
                          <a:solidFill>
                            <a:schemeClr val="tx1"/>
                          </a:solidFill>
                          <a:latin typeface="Century Gothic" panose="020B0502020202020204" pitchFamily="34" charset="0"/>
                        </a:rPr>
                        <a:t>The girl is nice and unkind.</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5067226"/>
                  </a:ext>
                </a:extLst>
              </a:tr>
            </a:tbl>
          </a:graphicData>
        </a:graphic>
      </p:graphicFrame>
    </p:spTree>
    <p:extLst>
      <p:ext uri="{BB962C8B-B14F-4D97-AF65-F5344CB8AC3E}">
        <p14:creationId xmlns:p14="http://schemas.microsoft.com/office/powerpoint/2010/main" val="4276102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1 – Summer Block 3 – Prefixes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Removing ‘un’</a:t>
            </a:r>
            <a:endParaRPr lang="en-GB" sz="1200" b="1" dirty="0">
              <a:solidFill>
                <a:prstClr val="black"/>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verbs and underline the adjectives.</a:t>
            </a: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7CC43BF1-B102-47A6-A967-C51E562F69F4}"/>
              </a:ext>
            </a:extLst>
          </p:cNvPr>
          <p:cNvGraphicFramePr>
            <a:graphicFrameLocks noGrp="1"/>
          </p:cNvGraphicFramePr>
          <p:nvPr>
            <p:extLst>
              <p:ext uri="{D42A27DB-BD31-4B8C-83A1-F6EECF244321}">
                <p14:modId xmlns:p14="http://schemas.microsoft.com/office/powerpoint/2010/main" val="143220479"/>
              </p:ext>
            </p:extLst>
          </p:nvPr>
        </p:nvGraphicFramePr>
        <p:xfrm>
          <a:off x="235602" y="1254281"/>
          <a:ext cx="8672795" cy="4840056"/>
        </p:xfrm>
        <a:graphic>
          <a:graphicData uri="http://schemas.openxmlformats.org/drawingml/2006/table">
            <a:tbl>
              <a:tblPr firstRow="1" bandRow="1">
                <a:tableStyleId>{5940675A-B579-460E-94D1-54222C63F5DA}</a:tableStyleId>
              </a:tblPr>
              <a:tblGrid>
                <a:gridCol w="1734559">
                  <a:extLst>
                    <a:ext uri="{9D8B030D-6E8A-4147-A177-3AD203B41FA5}">
                      <a16:colId xmlns:a16="http://schemas.microsoft.com/office/drawing/2014/main" val="2039424091"/>
                    </a:ext>
                  </a:extLst>
                </a:gridCol>
                <a:gridCol w="1734559">
                  <a:extLst>
                    <a:ext uri="{9D8B030D-6E8A-4147-A177-3AD203B41FA5}">
                      <a16:colId xmlns:a16="http://schemas.microsoft.com/office/drawing/2014/main" val="2023369429"/>
                    </a:ext>
                  </a:extLst>
                </a:gridCol>
                <a:gridCol w="1734559">
                  <a:extLst>
                    <a:ext uri="{9D8B030D-6E8A-4147-A177-3AD203B41FA5}">
                      <a16:colId xmlns:a16="http://schemas.microsoft.com/office/drawing/2014/main" val="1398516946"/>
                    </a:ext>
                  </a:extLst>
                </a:gridCol>
                <a:gridCol w="1734559">
                  <a:extLst>
                    <a:ext uri="{9D8B030D-6E8A-4147-A177-3AD203B41FA5}">
                      <a16:colId xmlns:a16="http://schemas.microsoft.com/office/drawing/2014/main" val="211649335"/>
                    </a:ext>
                  </a:extLst>
                </a:gridCol>
                <a:gridCol w="1734559">
                  <a:extLst>
                    <a:ext uri="{9D8B030D-6E8A-4147-A177-3AD203B41FA5}">
                      <a16:colId xmlns:a16="http://schemas.microsoft.com/office/drawing/2014/main" val="2398885145"/>
                    </a:ext>
                  </a:extLst>
                </a:gridCol>
              </a:tblGrid>
              <a:tr h="1613352">
                <a:tc>
                  <a:txBody>
                    <a:bodyPr/>
                    <a:lstStyle/>
                    <a:p>
                      <a:pPr algn="ctr"/>
                      <a:r>
                        <a:rPr lang="en-GB" sz="3200" b="1" dirty="0">
                          <a:latin typeface="Century Gothic" panose="020B0502020202020204" pitchFamily="34" charset="0"/>
                        </a:rPr>
                        <a:t>play</a:t>
                      </a:r>
                    </a:p>
                  </a:txBody>
                  <a:tcPr marL="121706" marR="121706" marT="60853" marB="60853"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flower</a:t>
                      </a:r>
                    </a:p>
                  </a:txBody>
                  <a:tcPr marL="121706" marR="121706" marT="60853" marB="60853"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run</a:t>
                      </a:r>
                    </a:p>
                  </a:txBody>
                  <a:tcPr marL="121706" marR="121706" marT="60853" marB="60853"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green</a:t>
                      </a:r>
                    </a:p>
                  </a:txBody>
                  <a:tcPr marL="121706" marR="121706" marT="60853" marB="60853"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hill</a:t>
                      </a:r>
                    </a:p>
                  </a:txBody>
                  <a:tcPr marL="121706" marR="121706" marT="60853" marB="60853"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56639597"/>
                  </a:ext>
                </a:extLst>
              </a:tr>
              <a:tr h="1613352">
                <a:tc>
                  <a:txBody>
                    <a:bodyPr/>
                    <a:lstStyle/>
                    <a:p>
                      <a:pPr algn="ctr"/>
                      <a:r>
                        <a:rPr lang="en-GB" sz="3200" b="1" dirty="0">
                          <a:latin typeface="Century Gothic" panose="020B0502020202020204" pitchFamily="34" charset="0"/>
                        </a:rPr>
                        <a:t>chair</a:t>
                      </a:r>
                    </a:p>
                  </a:txBody>
                  <a:tcPr marL="121706" marR="121706" marT="60853" marB="60853"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shiny</a:t>
                      </a: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wash</a:t>
                      </a: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old</a:t>
                      </a: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cook</a:t>
                      </a:r>
                    </a:p>
                  </a:txBody>
                  <a:tcPr marL="121706" marR="121706" marT="60853" marB="60853"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7695052"/>
                  </a:ext>
                </a:extLst>
              </a:tr>
              <a:tr h="1613352">
                <a:tc>
                  <a:txBody>
                    <a:bodyPr/>
                    <a:lstStyle/>
                    <a:p>
                      <a:pPr algn="ctr"/>
                      <a:r>
                        <a:rPr lang="en-GB" sz="3200" b="1" dirty="0">
                          <a:latin typeface="Century Gothic" panose="020B0502020202020204" pitchFamily="34" charset="0"/>
                        </a:rPr>
                        <a:t>hot</a:t>
                      </a:r>
                    </a:p>
                  </a:txBody>
                  <a:tcPr marL="121706" marR="121706" marT="60853" marB="60853"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look</a:t>
                      </a:r>
                    </a:p>
                  </a:txBody>
                  <a:tcPr marL="121706" marR="121706" marT="60853" marB="60853"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tree</a:t>
                      </a:r>
                    </a:p>
                  </a:txBody>
                  <a:tcPr marL="121706" marR="121706" marT="60853" marB="60853"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kind</a:t>
                      </a:r>
                    </a:p>
                  </a:txBody>
                  <a:tcPr marL="121706" marR="121706" marT="60853" marB="60853"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latin typeface="Century Gothic" panose="020B0502020202020204" pitchFamily="34" charset="0"/>
                        </a:rPr>
                        <a:t>dog</a:t>
                      </a:r>
                    </a:p>
                  </a:txBody>
                  <a:tcPr marL="121706" marR="121706" marT="60853" marB="60853"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7645204"/>
                  </a:ext>
                </a:extLst>
              </a:tr>
            </a:tbl>
          </a:graphicData>
        </a:graphic>
      </p:graphicFrame>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verbs and underline the adjectives.</a:t>
            </a: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8" name="Table 7">
            <a:extLst>
              <a:ext uri="{FF2B5EF4-FFF2-40B4-BE49-F238E27FC236}">
                <a16:creationId xmlns:a16="http://schemas.microsoft.com/office/drawing/2014/main" id="{7CC43BF1-B102-47A6-A967-C51E562F69F4}"/>
              </a:ext>
            </a:extLst>
          </p:cNvPr>
          <p:cNvGraphicFramePr>
            <a:graphicFrameLocks noGrp="1"/>
          </p:cNvGraphicFramePr>
          <p:nvPr>
            <p:extLst>
              <p:ext uri="{D42A27DB-BD31-4B8C-83A1-F6EECF244321}">
                <p14:modId xmlns:p14="http://schemas.microsoft.com/office/powerpoint/2010/main" val="3667770484"/>
              </p:ext>
            </p:extLst>
          </p:nvPr>
        </p:nvGraphicFramePr>
        <p:xfrm>
          <a:off x="235602" y="1254281"/>
          <a:ext cx="8672795" cy="4840056"/>
        </p:xfrm>
        <a:graphic>
          <a:graphicData uri="http://schemas.openxmlformats.org/drawingml/2006/table">
            <a:tbl>
              <a:tblPr firstRow="1" bandRow="1">
                <a:tableStyleId>{5940675A-B579-460E-94D1-54222C63F5DA}</a:tableStyleId>
              </a:tblPr>
              <a:tblGrid>
                <a:gridCol w="1734559">
                  <a:extLst>
                    <a:ext uri="{9D8B030D-6E8A-4147-A177-3AD203B41FA5}">
                      <a16:colId xmlns:a16="http://schemas.microsoft.com/office/drawing/2014/main" val="2039424091"/>
                    </a:ext>
                  </a:extLst>
                </a:gridCol>
                <a:gridCol w="1734559">
                  <a:extLst>
                    <a:ext uri="{9D8B030D-6E8A-4147-A177-3AD203B41FA5}">
                      <a16:colId xmlns:a16="http://schemas.microsoft.com/office/drawing/2014/main" val="2023369429"/>
                    </a:ext>
                  </a:extLst>
                </a:gridCol>
                <a:gridCol w="1734559">
                  <a:extLst>
                    <a:ext uri="{9D8B030D-6E8A-4147-A177-3AD203B41FA5}">
                      <a16:colId xmlns:a16="http://schemas.microsoft.com/office/drawing/2014/main" val="1398516946"/>
                    </a:ext>
                  </a:extLst>
                </a:gridCol>
                <a:gridCol w="1734559">
                  <a:extLst>
                    <a:ext uri="{9D8B030D-6E8A-4147-A177-3AD203B41FA5}">
                      <a16:colId xmlns:a16="http://schemas.microsoft.com/office/drawing/2014/main" val="211649335"/>
                    </a:ext>
                  </a:extLst>
                </a:gridCol>
                <a:gridCol w="1734559">
                  <a:extLst>
                    <a:ext uri="{9D8B030D-6E8A-4147-A177-3AD203B41FA5}">
                      <a16:colId xmlns:a16="http://schemas.microsoft.com/office/drawing/2014/main" val="2398885145"/>
                    </a:ext>
                  </a:extLst>
                </a:gridCol>
              </a:tblGrid>
              <a:tr h="1613352">
                <a:tc>
                  <a:txBody>
                    <a:bodyPr/>
                    <a:lstStyle/>
                    <a:p>
                      <a:pPr algn="ctr"/>
                      <a:r>
                        <a:rPr lang="en-GB" sz="3200" b="1" dirty="0">
                          <a:solidFill>
                            <a:srgbClr val="FF0000"/>
                          </a:solidFill>
                          <a:latin typeface="Century Gothic" panose="020B0502020202020204" pitchFamily="34" charset="0"/>
                        </a:rPr>
                        <a:t>play</a:t>
                      </a:r>
                    </a:p>
                  </a:txBody>
                  <a:tcPr marL="121706" marR="121706" marT="60853" marB="60853"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3200" b="1" dirty="0">
                          <a:solidFill>
                            <a:schemeClr val="bg2">
                              <a:lumMod val="50000"/>
                            </a:schemeClr>
                          </a:solidFill>
                          <a:latin typeface="Century Gothic" panose="020B0502020202020204" pitchFamily="34" charset="0"/>
                        </a:rPr>
                        <a:t>flower</a:t>
                      </a:r>
                    </a:p>
                  </a:txBody>
                  <a:tcPr marL="121706" marR="121706" marT="60853" marB="60853"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run</a:t>
                      </a:r>
                    </a:p>
                  </a:txBody>
                  <a:tcPr marL="121706" marR="121706" marT="60853" marB="60853"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green</a:t>
                      </a:r>
                    </a:p>
                  </a:txBody>
                  <a:tcPr marL="121706" marR="121706" marT="60853" marB="60853"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3200" b="1" dirty="0">
                          <a:solidFill>
                            <a:schemeClr val="bg2">
                              <a:lumMod val="50000"/>
                            </a:schemeClr>
                          </a:solidFill>
                          <a:latin typeface="Century Gothic" panose="020B0502020202020204" pitchFamily="34" charset="0"/>
                        </a:rPr>
                        <a:t>hill</a:t>
                      </a:r>
                    </a:p>
                  </a:txBody>
                  <a:tcPr marL="121706" marR="121706" marT="60853" marB="60853"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56639597"/>
                  </a:ext>
                </a:extLst>
              </a:tr>
              <a:tr h="1613352">
                <a:tc>
                  <a:txBody>
                    <a:bodyPr/>
                    <a:lstStyle/>
                    <a:p>
                      <a:pPr algn="ctr"/>
                      <a:r>
                        <a:rPr lang="en-GB" sz="3200" b="1" dirty="0">
                          <a:solidFill>
                            <a:schemeClr val="bg2">
                              <a:lumMod val="50000"/>
                            </a:schemeClr>
                          </a:solidFill>
                          <a:latin typeface="Century Gothic" panose="020B0502020202020204" pitchFamily="34" charset="0"/>
                        </a:rPr>
                        <a:t>chair</a:t>
                      </a:r>
                    </a:p>
                  </a:txBody>
                  <a:tcPr marL="121706" marR="121706" marT="60853" marB="60853"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shiny</a:t>
                      </a: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wash</a:t>
                      </a: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old</a:t>
                      </a:r>
                    </a:p>
                  </a:txBody>
                  <a:tcPr marL="121706" marR="121706" marT="60853" marB="60853"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cook</a:t>
                      </a:r>
                    </a:p>
                  </a:txBody>
                  <a:tcPr marL="121706" marR="121706" marT="60853" marB="60853"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67695052"/>
                  </a:ext>
                </a:extLst>
              </a:tr>
              <a:tr h="1613352">
                <a:tc>
                  <a:txBody>
                    <a:bodyPr/>
                    <a:lstStyle/>
                    <a:p>
                      <a:pPr algn="ctr"/>
                      <a:r>
                        <a:rPr lang="en-GB" sz="3200" b="1" u="sng" dirty="0">
                          <a:solidFill>
                            <a:srgbClr val="FF0000"/>
                          </a:solidFill>
                          <a:latin typeface="Century Gothic" panose="020B0502020202020204" pitchFamily="34" charset="0"/>
                        </a:rPr>
                        <a:t>hot</a:t>
                      </a:r>
                    </a:p>
                  </a:txBody>
                  <a:tcPr marL="121706" marR="121706" marT="60853" marB="60853"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rgbClr val="FF0000"/>
                          </a:solidFill>
                          <a:latin typeface="Century Gothic" panose="020B0502020202020204" pitchFamily="34" charset="0"/>
                        </a:rPr>
                        <a:t>look</a:t>
                      </a:r>
                    </a:p>
                  </a:txBody>
                  <a:tcPr marL="121706" marR="121706" marT="60853" marB="60853"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chemeClr val="bg2">
                              <a:lumMod val="50000"/>
                            </a:schemeClr>
                          </a:solidFill>
                          <a:latin typeface="Century Gothic" panose="020B0502020202020204" pitchFamily="34" charset="0"/>
                        </a:rPr>
                        <a:t>tree</a:t>
                      </a:r>
                    </a:p>
                  </a:txBody>
                  <a:tcPr marL="121706" marR="121706" marT="60853" marB="60853"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u="sng" dirty="0">
                          <a:solidFill>
                            <a:srgbClr val="FF0000"/>
                          </a:solidFill>
                          <a:latin typeface="Century Gothic" panose="020B0502020202020204" pitchFamily="34" charset="0"/>
                        </a:rPr>
                        <a:t>kind</a:t>
                      </a:r>
                    </a:p>
                  </a:txBody>
                  <a:tcPr marL="121706" marR="121706" marT="60853" marB="60853"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3200" b="1" dirty="0">
                          <a:solidFill>
                            <a:schemeClr val="bg2">
                              <a:lumMod val="50000"/>
                            </a:schemeClr>
                          </a:solidFill>
                          <a:latin typeface="Century Gothic" panose="020B0502020202020204" pitchFamily="34" charset="0"/>
                        </a:rPr>
                        <a:t>dog</a:t>
                      </a:r>
                    </a:p>
                  </a:txBody>
                  <a:tcPr marL="121706" marR="121706" marT="60853" marB="60853"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7645204"/>
                  </a:ext>
                </a:extLst>
              </a:tr>
            </a:tbl>
          </a:graphicData>
        </a:graphic>
      </p:graphicFrame>
      <p:sp>
        <p:nvSpPr>
          <p:cNvPr id="2" name="Oval 1">
            <a:extLst>
              <a:ext uri="{FF2B5EF4-FFF2-40B4-BE49-F238E27FC236}">
                <a16:creationId xmlns:a16="http://schemas.microsoft.com/office/drawing/2014/main" id="{1A29A501-17DE-4C06-8274-FF8B47827923}"/>
              </a:ext>
            </a:extLst>
          </p:cNvPr>
          <p:cNvSpPr/>
          <p:nvPr/>
        </p:nvSpPr>
        <p:spPr>
          <a:xfrm>
            <a:off x="3879165" y="3342480"/>
            <a:ext cx="1399736" cy="7495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BE94EF60-84DE-468F-819B-9DD040EB122B}"/>
              </a:ext>
            </a:extLst>
          </p:cNvPr>
          <p:cNvSpPr/>
          <p:nvPr/>
        </p:nvSpPr>
        <p:spPr>
          <a:xfrm>
            <a:off x="3879165" y="1735928"/>
            <a:ext cx="1399736" cy="7495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89E6952-C970-4A0F-BC14-0D553941F90E}"/>
              </a:ext>
            </a:extLst>
          </p:cNvPr>
          <p:cNvSpPr/>
          <p:nvPr/>
        </p:nvSpPr>
        <p:spPr>
          <a:xfrm>
            <a:off x="7339817" y="3342480"/>
            <a:ext cx="1399736" cy="7495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0720AC22-2111-4898-BB52-3F4C17AE7C63}"/>
              </a:ext>
            </a:extLst>
          </p:cNvPr>
          <p:cNvSpPr/>
          <p:nvPr/>
        </p:nvSpPr>
        <p:spPr>
          <a:xfrm>
            <a:off x="411478" y="1735927"/>
            <a:ext cx="1399736" cy="7495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D684A8B0-8C1C-47DC-BB47-5DDD2C6B81B1}"/>
              </a:ext>
            </a:extLst>
          </p:cNvPr>
          <p:cNvSpPr/>
          <p:nvPr/>
        </p:nvSpPr>
        <p:spPr>
          <a:xfrm>
            <a:off x="2120703" y="4947872"/>
            <a:ext cx="1399736" cy="74954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57480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Remove ‘un’ from the words on the left and match them to their new word.</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27FDBB8E-6CD1-4ECB-AFFE-775FFF323A9B}"/>
              </a:ext>
            </a:extLst>
          </p:cNvPr>
          <p:cNvGraphicFramePr>
            <a:graphicFrameLocks noGrp="1"/>
          </p:cNvGraphicFramePr>
          <p:nvPr>
            <p:extLst>
              <p:ext uri="{D42A27DB-BD31-4B8C-83A1-F6EECF244321}">
                <p14:modId xmlns:p14="http://schemas.microsoft.com/office/powerpoint/2010/main" val="912762470"/>
              </p:ext>
            </p:extLst>
          </p:nvPr>
        </p:nvGraphicFramePr>
        <p:xfrm>
          <a:off x="678798" y="1374739"/>
          <a:ext cx="7350369" cy="4835220"/>
        </p:xfrm>
        <a:graphic>
          <a:graphicData uri="http://schemas.openxmlformats.org/drawingml/2006/table">
            <a:tbl>
              <a:tblPr firstRow="1" bandRow="1">
                <a:tableStyleId>{5940675A-B579-460E-94D1-54222C63F5DA}</a:tableStyleId>
              </a:tblPr>
              <a:tblGrid>
                <a:gridCol w="3085339">
                  <a:extLst>
                    <a:ext uri="{9D8B030D-6E8A-4147-A177-3AD203B41FA5}">
                      <a16:colId xmlns:a16="http://schemas.microsoft.com/office/drawing/2014/main" val="1148007218"/>
                    </a:ext>
                  </a:extLst>
                </a:gridCol>
                <a:gridCol w="1814906">
                  <a:extLst>
                    <a:ext uri="{9D8B030D-6E8A-4147-A177-3AD203B41FA5}">
                      <a16:colId xmlns:a16="http://schemas.microsoft.com/office/drawing/2014/main" val="117196086"/>
                    </a:ext>
                  </a:extLst>
                </a:gridCol>
                <a:gridCol w="2450124">
                  <a:extLst>
                    <a:ext uri="{9D8B030D-6E8A-4147-A177-3AD203B41FA5}">
                      <a16:colId xmlns:a16="http://schemas.microsoft.com/office/drawing/2014/main" val="617067641"/>
                    </a:ext>
                  </a:extLst>
                </a:gridCol>
              </a:tblGrid>
              <a:tr h="1208805">
                <a:tc>
                  <a:txBody>
                    <a:bodyPr/>
                    <a:lstStyle/>
                    <a:p>
                      <a:pPr algn="ctr"/>
                      <a:r>
                        <a:rPr lang="en-GB" sz="2800" b="1" dirty="0">
                          <a:latin typeface="Century Gothic" panose="020B0502020202020204" pitchFamily="34" charset="0"/>
                        </a:rPr>
                        <a:t>unsafe</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2800" b="1" dirty="0">
                        <a:latin typeface="Century Gothic" panose="020B0502020202020204" pitchFamily="34" charset="0"/>
                      </a:endParaRP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cooked</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59069494"/>
                  </a:ext>
                </a:extLst>
              </a:tr>
              <a:tr h="120880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800" b="1" dirty="0">
                          <a:latin typeface="Century Gothic" panose="020B0502020202020204" pitchFamily="34" charset="0"/>
                        </a:rPr>
                        <a:t>unfold</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2800" b="1" dirty="0">
                        <a:latin typeface="Century Gothic" panose="020B0502020202020204" pitchFamily="34" charset="0"/>
                      </a:endParaRP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broken</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8450541"/>
                  </a:ext>
                </a:extLst>
              </a:tr>
              <a:tr h="1208805">
                <a:tc>
                  <a:txBody>
                    <a:bodyPr/>
                    <a:lstStyle/>
                    <a:p>
                      <a:pPr algn="ctr"/>
                      <a:r>
                        <a:rPr lang="en-GB" sz="2800" b="1" dirty="0">
                          <a:latin typeface="Century Gothic" panose="020B0502020202020204" pitchFamily="34" charset="0"/>
                        </a:rPr>
                        <a:t>unbroken</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2800" b="1" dirty="0">
                        <a:latin typeface="Century Gothic" panose="020B0502020202020204" pitchFamily="34" charset="0"/>
                      </a:endParaRP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safe</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6838106"/>
                  </a:ext>
                </a:extLst>
              </a:tr>
              <a:tr h="1208805">
                <a:tc>
                  <a:txBody>
                    <a:bodyPr/>
                    <a:lstStyle/>
                    <a:p>
                      <a:pPr algn="ctr"/>
                      <a:r>
                        <a:rPr lang="en-GB" sz="2800" b="1" dirty="0">
                          <a:latin typeface="Century Gothic" panose="020B0502020202020204" pitchFamily="34" charset="0"/>
                        </a:rPr>
                        <a:t>uncooked</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2800" b="1" dirty="0">
                        <a:latin typeface="Century Gothic" panose="020B0502020202020204" pitchFamily="34" charset="0"/>
                      </a:endParaRP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latin typeface="Century Gothic" panose="020B0502020202020204" pitchFamily="34" charset="0"/>
                        </a:rPr>
                        <a:t>fold</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35381251"/>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Remove ‘un’ from the words on the left and match them to their new word.</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27FDBB8E-6CD1-4ECB-AFFE-775FFF323A9B}"/>
              </a:ext>
            </a:extLst>
          </p:cNvPr>
          <p:cNvGraphicFramePr>
            <a:graphicFrameLocks noGrp="1"/>
          </p:cNvGraphicFramePr>
          <p:nvPr>
            <p:extLst>
              <p:ext uri="{D42A27DB-BD31-4B8C-83A1-F6EECF244321}">
                <p14:modId xmlns:p14="http://schemas.microsoft.com/office/powerpoint/2010/main" val="606078426"/>
              </p:ext>
            </p:extLst>
          </p:nvPr>
        </p:nvGraphicFramePr>
        <p:xfrm>
          <a:off x="678798" y="1374739"/>
          <a:ext cx="7350369" cy="4835220"/>
        </p:xfrm>
        <a:graphic>
          <a:graphicData uri="http://schemas.openxmlformats.org/drawingml/2006/table">
            <a:tbl>
              <a:tblPr firstRow="1" bandRow="1">
                <a:tableStyleId>{5940675A-B579-460E-94D1-54222C63F5DA}</a:tableStyleId>
              </a:tblPr>
              <a:tblGrid>
                <a:gridCol w="3085339">
                  <a:extLst>
                    <a:ext uri="{9D8B030D-6E8A-4147-A177-3AD203B41FA5}">
                      <a16:colId xmlns:a16="http://schemas.microsoft.com/office/drawing/2014/main" val="1148007218"/>
                    </a:ext>
                  </a:extLst>
                </a:gridCol>
                <a:gridCol w="1814906">
                  <a:extLst>
                    <a:ext uri="{9D8B030D-6E8A-4147-A177-3AD203B41FA5}">
                      <a16:colId xmlns:a16="http://schemas.microsoft.com/office/drawing/2014/main" val="117196086"/>
                    </a:ext>
                  </a:extLst>
                </a:gridCol>
                <a:gridCol w="2450124">
                  <a:extLst>
                    <a:ext uri="{9D8B030D-6E8A-4147-A177-3AD203B41FA5}">
                      <a16:colId xmlns:a16="http://schemas.microsoft.com/office/drawing/2014/main" val="617067641"/>
                    </a:ext>
                  </a:extLst>
                </a:gridCol>
              </a:tblGrid>
              <a:tr h="1208805">
                <a:tc>
                  <a:txBody>
                    <a:bodyPr/>
                    <a:lstStyle/>
                    <a:p>
                      <a:pPr algn="ctr"/>
                      <a:r>
                        <a:rPr lang="en-GB" sz="2800" b="1" dirty="0">
                          <a:solidFill>
                            <a:srgbClr val="FF0000"/>
                          </a:solidFill>
                          <a:latin typeface="Century Gothic" panose="020B0502020202020204" pitchFamily="34" charset="0"/>
                        </a:rPr>
                        <a:t>unsafe</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2800" b="1" dirty="0">
                        <a:solidFill>
                          <a:srgbClr val="FF0000"/>
                        </a:solidFill>
                        <a:latin typeface="Century Gothic" panose="020B0502020202020204" pitchFamily="34" charset="0"/>
                      </a:endParaRP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cooked</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59069494"/>
                  </a:ext>
                </a:extLst>
              </a:tr>
              <a:tr h="120880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2800" b="1" dirty="0">
                          <a:solidFill>
                            <a:srgbClr val="FF0000"/>
                          </a:solidFill>
                          <a:latin typeface="Century Gothic" panose="020B0502020202020204" pitchFamily="34" charset="0"/>
                        </a:rPr>
                        <a:t>unfold</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2800" b="1" dirty="0">
                        <a:solidFill>
                          <a:srgbClr val="FF0000"/>
                        </a:solidFill>
                        <a:latin typeface="Century Gothic" panose="020B0502020202020204" pitchFamily="34" charset="0"/>
                      </a:endParaRP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broken</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8450541"/>
                  </a:ext>
                </a:extLst>
              </a:tr>
              <a:tr h="1208805">
                <a:tc>
                  <a:txBody>
                    <a:bodyPr/>
                    <a:lstStyle/>
                    <a:p>
                      <a:pPr algn="ctr"/>
                      <a:r>
                        <a:rPr lang="en-GB" sz="2800" b="1" dirty="0">
                          <a:solidFill>
                            <a:srgbClr val="FF0000"/>
                          </a:solidFill>
                          <a:latin typeface="Century Gothic" panose="020B0502020202020204" pitchFamily="34" charset="0"/>
                        </a:rPr>
                        <a:t>unbroken</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2800" b="1" dirty="0">
                        <a:solidFill>
                          <a:srgbClr val="FF0000"/>
                        </a:solidFill>
                        <a:latin typeface="Century Gothic" panose="020B0502020202020204" pitchFamily="34" charset="0"/>
                      </a:endParaRP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safe</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96838106"/>
                  </a:ext>
                </a:extLst>
              </a:tr>
              <a:tr h="1208805">
                <a:tc>
                  <a:txBody>
                    <a:bodyPr/>
                    <a:lstStyle/>
                    <a:p>
                      <a:pPr algn="ctr"/>
                      <a:r>
                        <a:rPr lang="en-GB" sz="2800" b="1" dirty="0">
                          <a:solidFill>
                            <a:srgbClr val="FF0000"/>
                          </a:solidFill>
                          <a:latin typeface="Century Gothic" panose="020B0502020202020204" pitchFamily="34" charset="0"/>
                        </a:rPr>
                        <a:t>uncooked</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2800" b="1" dirty="0">
                        <a:solidFill>
                          <a:srgbClr val="FF0000"/>
                        </a:solidFill>
                        <a:latin typeface="Century Gothic" panose="020B0502020202020204" pitchFamily="34" charset="0"/>
                      </a:endParaRP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rgbClr val="FF0000"/>
                          </a:solidFill>
                          <a:latin typeface="Century Gothic" panose="020B0502020202020204" pitchFamily="34" charset="0"/>
                        </a:rPr>
                        <a:t>fold</a:t>
                      </a:r>
                    </a:p>
                  </a:txBody>
                  <a:tcPr marL="161992" marR="161992" marT="80995" marB="80995"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35381251"/>
                  </a:ext>
                </a:extLst>
              </a:tr>
            </a:tbl>
          </a:graphicData>
        </a:graphic>
      </p:graphicFrame>
      <p:cxnSp>
        <p:nvCxnSpPr>
          <p:cNvPr id="3" name="Straight Arrow Connector 2">
            <a:extLst>
              <a:ext uri="{FF2B5EF4-FFF2-40B4-BE49-F238E27FC236}">
                <a16:creationId xmlns:a16="http://schemas.microsoft.com/office/drawing/2014/main" id="{5FE4C6A7-A64D-44E0-97AB-825766FBC04C}"/>
              </a:ext>
            </a:extLst>
          </p:cNvPr>
          <p:cNvCxnSpPr/>
          <p:nvPr/>
        </p:nvCxnSpPr>
        <p:spPr>
          <a:xfrm>
            <a:off x="2933114" y="2039815"/>
            <a:ext cx="3207434" cy="238447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8A6C1AB-611A-4A93-8BA7-032D60667F4E}"/>
              </a:ext>
            </a:extLst>
          </p:cNvPr>
          <p:cNvCxnSpPr/>
          <p:nvPr/>
        </p:nvCxnSpPr>
        <p:spPr>
          <a:xfrm>
            <a:off x="2933114" y="3232052"/>
            <a:ext cx="3207434" cy="238447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096295D-608B-4012-B6B5-CA1ABBBEA875}"/>
              </a:ext>
            </a:extLst>
          </p:cNvPr>
          <p:cNvCxnSpPr>
            <a:cxnSpLocks/>
          </p:cNvCxnSpPr>
          <p:nvPr/>
        </p:nvCxnSpPr>
        <p:spPr>
          <a:xfrm flipV="1">
            <a:off x="3099581" y="3232052"/>
            <a:ext cx="3040967" cy="119223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A3EDEBC-A1EC-45AA-99A1-5CB694CCCEC7}"/>
              </a:ext>
            </a:extLst>
          </p:cNvPr>
          <p:cNvCxnSpPr>
            <a:cxnSpLocks/>
          </p:cNvCxnSpPr>
          <p:nvPr/>
        </p:nvCxnSpPr>
        <p:spPr>
          <a:xfrm flipV="1">
            <a:off x="3169920" y="2039815"/>
            <a:ext cx="2865120" cy="357671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40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a:t>
            </a:r>
          </a:p>
          <a:p>
            <a:pPr lvl="0" defTabSz="685800">
              <a:defRPr/>
            </a:pPr>
            <a:endParaRPr lang="en-GB" sz="1050" b="1" dirty="0">
              <a:solidFill>
                <a:schemeClr val="tx1"/>
              </a:solidFill>
              <a:latin typeface="Century Gothic" panose="020B0502020202020204" pitchFamily="34" charset="0"/>
            </a:endParaRPr>
          </a:p>
          <a:p>
            <a:pPr lvl="0" defTabSz="685800">
              <a:defRPr/>
            </a:pPr>
            <a:endParaRPr lang="en-GB" sz="1050" b="1" dirty="0">
              <a:solidFill>
                <a:schemeClr val="tx1"/>
              </a:solidFill>
              <a:latin typeface="Century Gothic" panose="020B0502020202020204" pitchFamily="34" charset="0"/>
            </a:endParaRPr>
          </a:p>
          <a:p>
            <a:pPr lvl="0" defTabSz="685800">
              <a:lnSpc>
                <a:spcPct val="150000"/>
              </a:lnSpc>
              <a:defRPr/>
            </a:pPr>
            <a:r>
              <a:rPr lang="en-GB" sz="4000" b="1" dirty="0">
                <a:solidFill>
                  <a:schemeClr val="tx1"/>
                </a:solidFill>
                <a:latin typeface="Century Gothic" panose="020B0502020202020204" pitchFamily="34" charset="0"/>
              </a:rPr>
              <a:t>The opposite of ‘unhelpful’ is ‘help’.</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876005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a:t>
            </a:r>
          </a:p>
          <a:p>
            <a:pPr lvl="0" defTabSz="685800">
              <a:defRPr/>
            </a:pPr>
            <a:endParaRPr lang="en-GB" sz="1050" b="1" dirty="0">
              <a:solidFill>
                <a:schemeClr val="tx1"/>
              </a:solidFill>
              <a:latin typeface="Century Gothic" panose="020B0502020202020204" pitchFamily="34" charset="0"/>
            </a:endParaRPr>
          </a:p>
          <a:p>
            <a:pPr lvl="0" defTabSz="685800">
              <a:defRPr/>
            </a:pPr>
            <a:endParaRPr lang="en-GB" sz="1050" b="1" dirty="0">
              <a:solidFill>
                <a:schemeClr val="tx1"/>
              </a:solidFill>
              <a:latin typeface="Century Gothic" panose="020B0502020202020204" pitchFamily="34" charset="0"/>
            </a:endParaRPr>
          </a:p>
          <a:p>
            <a:pPr lvl="0" defTabSz="685800">
              <a:lnSpc>
                <a:spcPct val="150000"/>
              </a:lnSpc>
              <a:defRPr/>
            </a:pPr>
            <a:r>
              <a:rPr lang="en-GB" sz="4000" b="1" dirty="0">
                <a:solidFill>
                  <a:schemeClr val="tx1"/>
                </a:solidFill>
                <a:latin typeface="Century Gothic" panose="020B0502020202020204" pitchFamily="34" charset="0"/>
              </a:rPr>
              <a:t>The opposite of ‘unhelpful’ is ‘help’.</a:t>
            </a:r>
          </a:p>
          <a:p>
            <a:pPr lvl="0" defTabSz="685800">
              <a:lnSpc>
                <a:spcPct val="150000"/>
              </a:lnSpc>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000" b="1" dirty="0">
                <a:solidFill>
                  <a:srgbClr val="FF0000"/>
                </a:solidFill>
                <a:latin typeface="Century Gothic" panose="020B0502020202020204" pitchFamily="34" charset="0"/>
              </a:rPr>
              <a:t>False, the opposite of ‘unhelpful’ is ‘helpful’.</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69451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B1738C-413D-4E2C-A173-2326D909BF21}"/>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0f0ae0ff-29c4-4766-b250-c1a9bee8d43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79</TotalTime>
  <Words>902</Words>
  <Application>Microsoft Office PowerPoint</Application>
  <PresentationFormat>On-screen Show (4:3)</PresentationFormat>
  <Paragraphs>272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Berkeley</cp:lastModifiedBy>
  <cp:revision>2</cp:revision>
  <dcterms:created xsi:type="dcterms:W3CDTF">2018-03-17T10:08:43Z</dcterms:created>
  <dcterms:modified xsi:type="dcterms:W3CDTF">2019-05-08T08:37:40Z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ies>
</file>