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414" r:id="rId5"/>
    <p:sldId id="256" r:id="rId6"/>
    <p:sldId id="395" r:id="rId7"/>
    <p:sldId id="390" r:id="rId8"/>
    <p:sldId id="361" r:id="rId9"/>
    <p:sldId id="391" r:id="rId10"/>
    <p:sldId id="392" r:id="rId11"/>
    <p:sldId id="411" r:id="rId12"/>
    <p:sldId id="410" r:id="rId13"/>
    <p:sldId id="415" r:id="rId14"/>
    <p:sldId id="393" r:id="rId15"/>
    <p:sldId id="417" r:id="rId16"/>
    <p:sldId id="394" r:id="rId17"/>
    <p:sldId id="416" r:id="rId18"/>
    <p:sldId id="314" r:id="rId19"/>
    <p:sldId id="406" r:id="rId20"/>
    <p:sldId id="400" r:id="rId21"/>
    <p:sldId id="407" r:id="rId22"/>
    <p:sldId id="386" r:id="rId23"/>
    <p:sldId id="412" r:id="rId24"/>
    <p:sldId id="413" r:id="rId2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5D7F1"/>
    <a:srgbClr val="F2CEED"/>
    <a:srgbClr val="EAB0E2"/>
    <a:srgbClr val="FF9900"/>
    <a:srgbClr val="CB3DB7"/>
    <a:srgbClr val="CC9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7544752-7118-409A-A15D-CBC478ABAF6E}" v="51" dt="2019-06-27T11:23:34.17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861" autoAdjust="0"/>
    <p:restoredTop sz="94660"/>
  </p:normalViewPr>
  <p:slideViewPr>
    <p:cSldViewPr snapToGrid="0">
      <p:cViewPr varScale="1">
        <p:scale>
          <a:sx n="67" d="100"/>
          <a:sy n="67" d="100"/>
        </p:scale>
        <p:origin x="1248"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iàn Stebbings" userId="e14ea2a2-07d0-4302-97b9-16dc822a37cc" providerId="ADAL" clId="{9AA9913F-40C6-4CAA-832B-C1572C445869}"/>
  </pc:docChgLst>
  <pc:docChgLst>
    <pc:chgData name="Liz Axup" userId="f0cf2359-c867-42e7-8ac2-6b3e19dcb7ab" providerId="ADAL" clId="{D1A851F3-ABD9-49A7-A10E-6AD2CC1FEB6A}"/>
  </pc:docChgLst>
  <pc:docChgLst>
    <pc:chgData name="Grace Lowther" userId="a8fe573b-0694-470f-9a15-3d4093241c1c" providerId="ADAL" clId="{A7544752-7118-409A-A15D-CBC478ABAF6E}"/>
    <pc:docChg chg="undo custSel addSld delSld modSld">
      <pc:chgData name="Grace Lowther" userId="a8fe573b-0694-470f-9a15-3d4093241c1c" providerId="ADAL" clId="{A7544752-7118-409A-A15D-CBC478ABAF6E}" dt="2019-06-27T11:23:34.179" v="772" actId="207"/>
      <pc:docMkLst>
        <pc:docMk/>
      </pc:docMkLst>
      <pc:sldChg chg="addSp delSp modSp">
        <pc:chgData name="Grace Lowther" userId="a8fe573b-0694-470f-9a15-3d4093241c1c" providerId="ADAL" clId="{A7544752-7118-409A-A15D-CBC478ABAF6E}" dt="2019-06-26T09:49:21.168" v="8" actId="164"/>
        <pc:sldMkLst>
          <pc:docMk/>
          <pc:sldMk cId="2637481266" sldId="256"/>
        </pc:sldMkLst>
        <pc:spChg chg="add mod">
          <ac:chgData name="Grace Lowther" userId="a8fe573b-0694-470f-9a15-3d4093241c1c" providerId="ADAL" clId="{A7544752-7118-409A-A15D-CBC478ABAF6E}" dt="2019-06-26T09:49:21.168" v="8" actId="164"/>
          <ac:spMkLst>
            <pc:docMk/>
            <pc:sldMk cId="2637481266" sldId="256"/>
            <ac:spMk id="7" creationId="{34880770-EDF9-49E4-94E9-1EFBAF2AB510}"/>
          </ac:spMkLst>
        </pc:spChg>
        <pc:spChg chg="mod">
          <ac:chgData name="Grace Lowther" userId="a8fe573b-0694-470f-9a15-3d4093241c1c" providerId="ADAL" clId="{A7544752-7118-409A-A15D-CBC478ABAF6E}" dt="2019-06-26T09:48:03.262" v="2" actId="404"/>
          <ac:spMkLst>
            <pc:docMk/>
            <pc:sldMk cId="2637481266" sldId="256"/>
            <ac:spMk id="19" creationId="{5252A847-DE45-4FA3-A1F8-EEBEB845FF8E}"/>
          </ac:spMkLst>
        </pc:spChg>
        <pc:grpChg chg="add mod">
          <ac:chgData name="Grace Lowther" userId="a8fe573b-0694-470f-9a15-3d4093241c1c" providerId="ADAL" clId="{A7544752-7118-409A-A15D-CBC478ABAF6E}" dt="2019-06-26T09:49:21.168" v="8" actId="164"/>
          <ac:grpSpMkLst>
            <pc:docMk/>
            <pc:sldMk cId="2637481266" sldId="256"/>
            <ac:grpSpMk id="2" creationId="{92643E34-3207-4AC4-8EE4-322763150145}"/>
          </ac:grpSpMkLst>
        </pc:grpChg>
        <pc:grpChg chg="del">
          <ac:chgData name="Grace Lowther" userId="a8fe573b-0694-470f-9a15-3d4093241c1c" providerId="ADAL" clId="{A7544752-7118-409A-A15D-CBC478ABAF6E}" dt="2019-06-26T09:49:14.914" v="4" actId="478"/>
          <ac:grpSpMkLst>
            <pc:docMk/>
            <pc:sldMk cId="2637481266" sldId="256"/>
            <ac:grpSpMk id="16" creationId="{B31300A9-E3C5-4701-8EF1-45ED088A04DD}"/>
          </ac:grpSpMkLst>
        </pc:grpChg>
        <pc:picChg chg="add mod">
          <ac:chgData name="Grace Lowther" userId="a8fe573b-0694-470f-9a15-3d4093241c1c" providerId="ADAL" clId="{A7544752-7118-409A-A15D-CBC478ABAF6E}" dt="2019-06-26T09:49:21.168" v="8" actId="164"/>
          <ac:picMkLst>
            <pc:docMk/>
            <pc:sldMk cId="2637481266" sldId="256"/>
            <ac:picMk id="6" creationId="{B3B41AA0-601C-4A86-B7AA-3371A625FC66}"/>
          </ac:picMkLst>
        </pc:picChg>
      </pc:sldChg>
      <pc:sldChg chg="addSp delSp modSp">
        <pc:chgData name="Grace Lowther" userId="a8fe573b-0694-470f-9a15-3d4093241c1c" providerId="ADAL" clId="{A7544752-7118-409A-A15D-CBC478ABAF6E}" dt="2019-06-26T10:00:58.527" v="505" actId="404"/>
        <pc:sldMkLst>
          <pc:docMk/>
          <pc:sldMk cId="636014570" sldId="314"/>
        </pc:sldMkLst>
        <pc:spChg chg="mod">
          <ac:chgData name="Grace Lowther" userId="a8fe573b-0694-470f-9a15-3d4093241c1c" providerId="ADAL" clId="{A7544752-7118-409A-A15D-CBC478ABAF6E}" dt="2019-06-26T10:00:58.527" v="505" actId="404"/>
          <ac:spMkLst>
            <pc:docMk/>
            <pc:sldMk cId="636014570" sldId="314"/>
            <ac:spMk id="6" creationId="{74EFDB27-E383-43B9-A142-91497794AEC5}"/>
          </ac:spMkLst>
        </pc:spChg>
        <pc:spChg chg="mod">
          <ac:chgData name="Grace Lowther" userId="a8fe573b-0694-470f-9a15-3d4093241c1c" providerId="ADAL" clId="{A7544752-7118-409A-A15D-CBC478ABAF6E}" dt="2019-06-26T10:00:58.527" v="505" actId="404"/>
          <ac:spMkLst>
            <pc:docMk/>
            <pc:sldMk cId="636014570" sldId="314"/>
            <ac:spMk id="7" creationId="{FA0FDE0C-E143-49AC-B6E2-9C1A412E2269}"/>
          </ac:spMkLst>
        </pc:spChg>
        <pc:spChg chg="mod">
          <ac:chgData name="Grace Lowther" userId="a8fe573b-0694-470f-9a15-3d4093241c1c" providerId="ADAL" clId="{A7544752-7118-409A-A15D-CBC478ABAF6E}" dt="2019-06-26T10:00:58.527" v="505" actId="404"/>
          <ac:spMkLst>
            <pc:docMk/>
            <pc:sldMk cId="636014570" sldId="314"/>
            <ac:spMk id="8" creationId="{612A763C-655F-476A-9D49-12D39EFEB84B}"/>
          </ac:spMkLst>
        </pc:spChg>
        <pc:spChg chg="mod">
          <ac:chgData name="Grace Lowther" userId="a8fe573b-0694-470f-9a15-3d4093241c1c" providerId="ADAL" clId="{A7544752-7118-409A-A15D-CBC478ABAF6E}" dt="2019-06-26T10:00:58.527" v="505" actId="404"/>
          <ac:spMkLst>
            <pc:docMk/>
            <pc:sldMk cId="636014570" sldId="314"/>
            <ac:spMk id="9" creationId="{8D4449DE-DE55-4B49-AF60-8FA15B8F580B}"/>
          </ac:spMkLst>
        </pc:spChg>
        <pc:spChg chg="mod">
          <ac:chgData name="Grace Lowther" userId="a8fe573b-0694-470f-9a15-3d4093241c1c" providerId="ADAL" clId="{A7544752-7118-409A-A15D-CBC478ABAF6E}" dt="2019-06-26T10:00:58.527" v="505" actId="404"/>
          <ac:spMkLst>
            <pc:docMk/>
            <pc:sldMk cId="636014570" sldId="314"/>
            <ac:spMk id="10" creationId="{98E459E2-0FC5-4B55-B765-1950CFC148BE}"/>
          </ac:spMkLst>
        </pc:spChg>
        <pc:spChg chg="mod">
          <ac:chgData name="Grace Lowther" userId="a8fe573b-0694-470f-9a15-3d4093241c1c" providerId="ADAL" clId="{A7544752-7118-409A-A15D-CBC478ABAF6E}" dt="2019-06-26T10:00:58.527" v="505" actId="404"/>
          <ac:spMkLst>
            <pc:docMk/>
            <pc:sldMk cId="636014570" sldId="314"/>
            <ac:spMk id="11" creationId="{1C273C2A-8FFF-4F4A-AF5A-5182D461B584}"/>
          </ac:spMkLst>
        </pc:spChg>
        <pc:spChg chg="mod">
          <ac:chgData name="Grace Lowther" userId="a8fe573b-0694-470f-9a15-3d4093241c1c" providerId="ADAL" clId="{A7544752-7118-409A-A15D-CBC478ABAF6E}" dt="2019-06-26T10:00:51.984" v="502" actId="403"/>
          <ac:spMkLst>
            <pc:docMk/>
            <pc:sldMk cId="636014570" sldId="314"/>
            <ac:spMk id="19" creationId="{5252A847-DE45-4FA3-A1F8-EEBEB845FF8E}"/>
          </ac:spMkLst>
        </pc:spChg>
        <pc:grpChg chg="add">
          <ac:chgData name="Grace Lowther" userId="a8fe573b-0694-470f-9a15-3d4093241c1c" providerId="ADAL" clId="{A7544752-7118-409A-A15D-CBC478ABAF6E}" dt="2019-06-26T09:50:04.097" v="36"/>
          <ac:grpSpMkLst>
            <pc:docMk/>
            <pc:sldMk cId="636014570" sldId="314"/>
            <ac:grpSpMk id="12" creationId="{B7AF9B04-E5B5-47D7-82F9-3F19A4F18609}"/>
          </ac:grpSpMkLst>
        </pc:grpChg>
        <pc:grpChg chg="del">
          <ac:chgData name="Grace Lowther" userId="a8fe573b-0694-470f-9a15-3d4093241c1c" providerId="ADAL" clId="{A7544752-7118-409A-A15D-CBC478ABAF6E}" dt="2019-06-26T09:50:03.945" v="35" actId="478"/>
          <ac:grpSpMkLst>
            <pc:docMk/>
            <pc:sldMk cId="636014570" sldId="314"/>
            <ac:grpSpMk id="16" creationId="{B31300A9-E3C5-4701-8EF1-45ED088A04DD}"/>
          </ac:grpSpMkLst>
        </pc:grpChg>
      </pc:sldChg>
      <pc:sldChg chg="addSp delSp modSp">
        <pc:chgData name="Grace Lowther" userId="a8fe573b-0694-470f-9a15-3d4093241c1c" providerId="ADAL" clId="{A7544752-7118-409A-A15D-CBC478ABAF6E}" dt="2019-06-26T09:51:29.728" v="67" actId="404"/>
        <pc:sldMkLst>
          <pc:docMk/>
          <pc:sldMk cId="1035052751" sldId="361"/>
        </pc:sldMkLst>
        <pc:spChg chg="mod">
          <ac:chgData name="Grace Lowther" userId="a8fe573b-0694-470f-9a15-3d4093241c1c" providerId="ADAL" clId="{A7544752-7118-409A-A15D-CBC478ABAF6E}" dt="2019-06-26T09:51:23.508" v="64" actId="403"/>
          <ac:spMkLst>
            <pc:docMk/>
            <pc:sldMk cId="1035052751" sldId="361"/>
            <ac:spMk id="19" creationId="{5252A847-DE45-4FA3-A1F8-EEBEB845FF8E}"/>
          </ac:spMkLst>
        </pc:spChg>
        <pc:grpChg chg="add">
          <ac:chgData name="Grace Lowther" userId="a8fe573b-0694-470f-9a15-3d4093241c1c" providerId="ADAL" clId="{A7544752-7118-409A-A15D-CBC478ABAF6E}" dt="2019-06-26T09:49:29.084" v="14"/>
          <ac:grpSpMkLst>
            <pc:docMk/>
            <pc:sldMk cId="1035052751" sldId="361"/>
            <ac:grpSpMk id="7" creationId="{C0A81103-9F1A-4601-AD89-1627474B2C42}"/>
          </ac:grpSpMkLst>
        </pc:grpChg>
        <pc:grpChg chg="del">
          <ac:chgData name="Grace Lowther" userId="a8fe573b-0694-470f-9a15-3d4093241c1c" providerId="ADAL" clId="{A7544752-7118-409A-A15D-CBC478ABAF6E}" dt="2019-06-26T09:49:28.938" v="13" actId="478"/>
          <ac:grpSpMkLst>
            <pc:docMk/>
            <pc:sldMk cId="1035052751" sldId="361"/>
            <ac:grpSpMk id="16" creationId="{B31300A9-E3C5-4701-8EF1-45ED088A04DD}"/>
          </ac:grpSpMkLst>
        </pc:grpChg>
        <pc:graphicFrameChg chg="modGraphic">
          <ac:chgData name="Grace Lowther" userId="a8fe573b-0694-470f-9a15-3d4093241c1c" providerId="ADAL" clId="{A7544752-7118-409A-A15D-CBC478ABAF6E}" dt="2019-06-26T09:51:29.728" v="67" actId="404"/>
          <ac:graphicFrameMkLst>
            <pc:docMk/>
            <pc:sldMk cId="1035052751" sldId="361"/>
            <ac:graphicFrameMk id="2" creationId="{7D669F20-26AC-4948-80E0-7061CD5157C6}"/>
          </ac:graphicFrameMkLst>
        </pc:graphicFrameChg>
      </pc:sldChg>
      <pc:sldChg chg="addSp delSp modSp">
        <pc:chgData name="Grace Lowther" userId="a8fe573b-0694-470f-9a15-3d4093241c1c" providerId="ADAL" clId="{A7544752-7118-409A-A15D-CBC478ABAF6E}" dt="2019-06-27T11:21:51.029" v="641" actId="20577"/>
        <pc:sldMkLst>
          <pc:docMk/>
          <pc:sldMk cId="310986706" sldId="386"/>
        </pc:sldMkLst>
        <pc:spChg chg="mod">
          <ac:chgData name="Grace Lowther" userId="a8fe573b-0694-470f-9a15-3d4093241c1c" providerId="ADAL" clId="{A7544752-7118-409A-A15D-CBC478ABAF6E}" dt="2019-06-27T11:21:39.299" v="639" actId="20577"/>
          <ac:spMkLst>
            <pc:docMk/>
            <pc:sldMk cId="310986706" sldId="386"/>
            <ac:spMk id="11" creationId="{CABE38DF-6F8A-45CC-A37B-48F08BA49B5D}"/>
          </ac:spMkLst>
        </pc:spChg>
        <pc:spChg chg="mod">
          <ac:chgData name="Grace Lowther" userId="a8fe573b-0694-470f-9a15-3d4093241c1c" providerId="ADAL" clId="{A7544752-7118-409A-A15D-CBC478ABAF6E}" dt="2019-06-27T11:21:51.029" v="641" actId="20577"/>
          <ac:spMkLst>
            <pc:docMk/>
            <pc:sldMk cId="310986706" sldId="386"/>
            <ac:spMk id="12" creationId="{4A8BAFF2-D60D-430B-B679-17DC64CA05EE}"/>
          </ac:spMkLst>
        </pc:spChg>
        <pc:grpChg chg="add">
          <ac:chgData name="Grace Lowther" userId="a8fe573b-0694-470f-9a15-3d4093241c1c" providerId="ADAL" clId="{A7544752-7118-409A-A15D-CBC478ABAF6E}" dt="2019-06-26T09:50:18.344" v="44"/>
          <ac:grpSpMkLst>
            <pc:docMk/>
            <pc:sldMk cId="310986706" sldId="386"/>
            <ac:grpSpMk id="8" creationId="{10C2039C-0BFF-449F-B18A-990401F93327}"/>
          </ac:grpSpMkLst>
        </pc:grpChg>
        <pc:grpChg chg="del">
          <ac:chgData name="Grace Lowther" userId="a8fe573b-0694-470f-9a15-3d4093241c1c" providerId="ADAL" clId="{A7544752-7118-409A-A15D-CBC478ABAF6E}" dt="2019-06-26T09:50:18.148" v="43" actId="478"/>
          <ac:grpSpMkLst>
            <pc:docMk/>
            <pc:sldMk cId="310986706" sldId="386"/>
            <ac:grpSpMk id="16" creationId="{B31300A9-E3C5-4701-8EF1-45ED088A04DD}"/>
          </ac:grpSpMkLst>
        </pc:grpChg>
      </pc:sldChg>
      <pc:sldChg chg="addSp delSp modSp">
        <pc:chgData name="Grace Lowther" userId="a8fe573b-0694-470f-9a15-3d4093241c1c" providerId="ADAL" clId="{A7544752-7118-409A-A15D-CBC478ABAF6E}" dt="2019-06-26T09:50:57.803" v="55" actId="404"/>
        <pc:sldMkLst>
          <pc:docMk/>
          <pc:sldMk cId="3401100034" sldId="390"/>
        </pc:sldMkLst>
        <pc:spChg chg="mod">
          <ac:chgData name="Grace Lowther" userId="a8fe573b-0694-470f-9a15-3d4093241c1c" providerId="ADAL" clId="{A7544752-7118-409A-A15D-CBC478ABAF6E}" dt="2019-06-26T09:50:57.803" v="55" actId="404"/>
          <ac:spMkLst>
            <pc:docMk/>
            <pc:sldMk cId="3401100034" sldId="390"/>
            <ac:spMk id="7" creationId="{C0CD6503-388C-4F9E-9FB0-9053D8579D01}"/>
          </ac:spMkLst>
        </pc:spChg>
        <pc:grpChg chg="add">
          <ac:chgData name="Grace Lowther" userId="a8fe573b-0694-470f-9a15-3d4093241c1c" providerId="ADAL" clId="{A7544752-7118-409A-A15D-CBC478ABAF6E}" dt="2019-06-26T09:49:26.457" v="12"/>
          <ac:grpSpMkLst>
            <pc:docMk/>
            <pc:sldMk cId="3401100034" sldId="390"/>
            <ac:grpSpMk id="6" creationId="{AC00FCA8-F997-40B2-AD38-5FE492A381BB}"/>
          </ac:grpSpMkLst>
        </pc:grpChg>
        <pc:grpChg chg="del">
          <ac:chgData name="Grace Lowther" userId="a8fe573b-0694-470f-9a15-3d4093241c1c" providerId="ADAL" clId="{A7544752-7118-409A-A15D-CBC478ABAF6E}" dt="2019-06-26T09:49:26.305" v="11" actId="478"/>
          <ac:grpSpMkLst>
            <pc:docMk/>
            <pc:sldMk cId="3401100034" sldId="390"/>
            <ac:grpSpMk id="16" creationId="{B31300A9-E3C5-4701-8EF1-45ED088A04DD}"/>
          </ac:grpSpMkLst>
        </pc:grpChg>
      </pc:sldChg>
      <pc:sldChg chg="addSp delSp modSp">
        <pc:chgData name="Grace Lowther" userId="a8fe573b-0694-470f-9a15-3d4093241c1c" providerId="ADAL" clId="{A7544752-7118-409A-A15D-CBC478ABAF6E}" dt="2019-06-26T09:51:55.318" v="77" actId="404"/>
        <pc:sldMkLst>
          <pc:docMk/>
          <pc:sldMk cId="3126305815" sldId="391"/>
        </pc:sldMkLst>
        <pc:spChg chg="mod">
          <ac:chgData name="Grace Lowther" userId="a8fe573b-0694-470f-9a15-3d4093241c1c" providerId="ADAL" clId="{A7544752-7118-409A-A15D-CBC478ABAF6E}" dt="2019-06-26T09:51:46.270" v="74" actId="403"/>
          <ac:spMkLst>
            <pc:docMk/>
            <pc:sldMk cId="3126305815" sldId="391"/>
            <ac:spMk id="19" creationId="{5252A847-DE45-4FA3-A1F8-EEBEB845FF8E}"/>
          </ac:spMkLst>
        </pc:spChg>
        <pc:grpChg chg="del">
          <ac:chgData name="Grace Lowther" userId="a8fe573b-0694-470f-9a15-3d4093241c1c" providerId="ADAL" clId="{A7544752-7118-409A-A15D-CBC478ABAF6E}" dt="2019-06-26T09:49:31.899" v="15" actId="478"/>
          <ac:grpSpMkLst>
            <pc:docMk/>
            <pc:sldMk cId="3126305815" sldId="391"/>
            <ac:grpSpMk id="16" creationId="{B31300A9-E3C5-4701-8EF1-45ED088A04DD}"/>
          </ac:grpSpMkLst>
        </pc:grpChg>
        <pc:grpChg chg="add">
          <ac:chgData name="Grace Lowther" userId="a8fe573b-0694-470f-9a15-3d4093241c1c" providerId="ADAL" clId="{A7544752-7118-409A-A15D-CBC478ABAF6E}" dt="2019-06-26T09:49:32.026" v="16"/>
          <ac:grpSpMkLst>
            <pc:docMk/>
            <pc:sldMk cId="3126305815" sldId="391"/>
            <ac:grpSpMk id="21" creationId="{66FC5349-9192-4E32-9525-6E1D1A73FC43}"/>
          </ac:grpSpMkLst>
        </pc:grpChg>
        <pc:graphicFrameChg chg="modGraphic">
          <ac:chgData name="Grace Lowther" userId="a8fe573b-0694-470f-9a15-3d4093241c1c" providerId="ADAL" clId="{A7544752-7118-409A-A15D-CBC478ABAF6E}" dt="2019-06-26T09:51:55.318" v="77" actId="404"/>
          <ac:graphicFrameMkLst>
            <pc:docMk/>
            <pc:sldMk cId="3126305815" sldId="391"/>
            <ac:graphicFrameMk id="2" creationId="{7D669F20-26AC-4948-80E0-7061CD5157C6}"/>
          </ac:graphicFrameMkLst>
        </pc:graphicFrameChg>
      </pc:sldChg>
      <pc:sldChg chg="addSp delSp modSp">
        <pc:chgData name="Grace Lowther" userId="a8fe573b-0694-470f-9a15-3d4093241c1c" providerId="ADAL" clId="{A7544752-7118-409A-A15D-CBC478ABAF6E}" dt="2019-06-26T09:52:19.330" v="87" actId="404"/>
        <pc:sldMkLst>
          <pc:docMk/>
          <pc:sldMk cId="3828562944" sldId="392"/>
        </pc:sldMkLst>
        <pc:spChg chg="mod">
          <ac:chgData name="Grace Lowther" userId="a8fe573b-0694-470f-9a15-3d4093241c1c" providerId="ADAL" clId="{A7544752-7118-409A-A15D-CBC478ABAF6E}" dt="2019-06-26T09:52:19.330" v="87" actId="404"/>
          <ac:spMkLst>
            <pc:docMk/>
            <pc:sldMk cId="3828562944" sldId="392"/>
            <ac:spMk id="6" creationId="{869EC01E-2C86-493F-BD80-074C698390A6}"/>
          </ac:spMkLst>
        </pc:spChg>
        <pc:spChg chg="mod">
          <ac:chgData name="Grace Lowther" userId="a8fe573b-0694-470f-9a15-3d4093241c1c" providerId="ADAL" clId="{A7544752-7118-409A-A15D-CBC478ABAF6E}" dt="2019-06-26T09:52:19.330" v="87" actId="404"/>
          <ac:spMkLst>
            <pc:docMk/>
            <pc:sldMk cId="3828562944" sldId="392"/>
            <ac:spMk id="7" creationId="{3A18CDA9-C517-4D69-80B5-5F35E6D28234}"/>
          </ac:spMkLst>
        </pc:spChg>
        <pc:spChg chg="mod">
          <ac:chgData name="Grace Lowther" userId="a8fe573b-0694-470f-9a15-3d4093241c1c" providerId="ADAL" clId="{A7544752-7118-409A-A15D-CBC478ABAF6E}" dt="2019-06-26T09:52:19.330" v="87" actId="404"/>
          <ac:spMkLst>
            <pc:docMk/>
            <pc:sldMk cId="3828562944" sldId="392"/>
            <ac:spMk id="8" creationId="{023B73FB-2621-46D3-B024-943D74B934EF}"/>
          </ac:spMkLst>
        </pc:spChg>
        <pc:spChg chg="mod">
          <ac:chgData name="Grace Lowther" userId="a8fe573b-0694-470f-9a15-3d4093241c1c" providerId="ADAL" clId="{A7544752-7118-409A-A15D-CBC478ABAF6E}" dt="2019-06-26T09:52:19.330" v="87" actId="404"/>
          <ac:spMkLst>
            <pc:docMk/>
            <pc:sldMk cId="3828562944" sldId="392"/>
            <ac:spMk id="9" creationId="{816654CB-12F3-4AC5-B86F-EFE66B0F3509}"/>
          </ac:spMkLst>
        </pc:spChg>
        <pc:spChg chg="mod">
          <ac:chgData name="Grace Lowther" userId="a8fe573b-0694-470f-9a15-3d4093241c1c" providerId="ADAL" clId="{A7544752-7118-409A-A15D-CBC478ABAF6E}" dt="2019-06-26T09:52:12.929" v="84" actId="403"/>
          <ac:spMkLst>
            <pc:docMk/>
            <pc:sldMk cId="3828562944" sldId="392"/>
            <ac:spMk id="19" creationId="{5252A847-DE45-4FA3-A1F8-EEBEB845FF8E}"/>
          </ac:spMkLst>
        </pc:spChg>
        <pc:grpChg chg="add">
          <ac:chgData name="Grace Lowther" userId="a8fe573b-0694-470f-9a15-3d4093241c1c" providerId="ADAL" clId="{A7544752-7118-409A-A15D-CBC478ABAF6E}" dt="2019-06-26T09:49:34.703" v="18"/>
          <ac:grpSpMkLst>
            <pc:docMk/>
            <pc:sldMk cId="3828562944" sldId="392"/>
            <ac:grpSpMk id="10" creationId="{24839908-1FD6-4BC9-91D0-0CDFCF82AFDA}"/>
          </ac:grpSpMkLst>
        </pc:grpChg>
        <pc:grpChg chg="del">
          <ac:chgData name="Grace Lowther" userId="a8fe573b-0694-470f-9a15-3d4093241c1c" providerId="ADAL" clId="{A7544752-7118-409A-A15D-CBC478ABAF6E}" dt="2019-06-26T09:49:34.581" v="17" actId="478"/>
          <ac:grpSpMkLst>
            <pc:docMk/>
            <pc:sldMk cId="3828562944" sldId="392"/>
            <ac:grpSpMk id="16" creationId="{B31300A9-E3C5-4701-8EF1-45ED088A04DD}"/>
          </ac:grpSpMkLst>
        </pc:grpChg>
      </pc:sldChg>
      <pc:sldChg chg="addSp delSp modSp add del">
        <pc:chgData name="Grace Lowther" userId="a8fe573b-0694-470f-9a15-3d4093241c1c" providerId="ADAL" clId="{A7544752-7118-409A-A15D-CBC478ABAF6E}" dt="2019-06-26T10:11:37.024" v="628" actId="20577"/>
        <pc:sldMkLst>
          <pc:docMk/>
          <pc:sldMk cId="97156150" sldId="393"/>
        </pc:sldMkLst>
        <pc:spChg chg="add mod">
          <ac:chgData name="Grace Lowther" userId="a8fe573b-0694-470f-9a15-3d4093241c1c" providerId="ADAL" clId="{A7544752-7118-409A-A15D-CBC478ABAF6E}" dt="2019-06-26T09:56:25.597" v="244" actId="207"/>
          <ac:spMkLst>
            <pc:docMk/>
            <pc:sldMk cId="97156150" sldId="393"/>
            <ac:spMk id="9" creationId="{7ED06D49-F746-4A01-8AAC-8949DBEC1886}"/>
          </ac:spMkLst>
        </pc:spChg>
        <pc:spChg chg="mod">
          <ac:chgData name="Grace Lowther" userId="a8fe573b-0694-470f-9a15-3d4093241c1c" providerId="ADAL" clId="{A7544752-7118-409A-A15D-CBC478ABAF6E}" dt="2019-06-26T10:11:37.024" v="628" actId="20577"/>
          <ac:spMkLst>
            <pc:docMk/>
            <pc:sldMk cId="97156150" sldId="393"/>
            <ac:spMk id="19" creationId="{5252A847-DE45-4FA3-A1F8-EEBEB845FF8E}"/>
          </ac:spMkLst>
        </pc:spChg>
        <pc:grpChg chg="add">
          <ac:chgData name="Grace Lowther" userId="a8fe573b-0694-470f-9a15-3d4093241c1c" providerId="ADAL" clId="{A7544752-7118-409A-A15D-CBC478ABAF6E}" dt="2019-06-26T09:49:48.572" v="28"/>
          <ac:grpSpMkLst>
            <pc:docMk/>
            <pc:sldMk cId="97156150" sldId="393"/>
            <ac:grpSpMk id="6" creationId="{AA58E132-7280-43EE-AFD0-75BA29EAAC3F}"/>
          </ac:grpSpMkLst>
        </pc:grpChg>
        <pc:grpChg chg="del">
          <ac:chgData name="Grace Lowther" userId="a8fe573b-0694-470f-9a15-3d4093241c1c" providerId="ADAL" clId="{A7544752-7118-409A-A15D-CBC478ABAF6E}" dt="2019-06-26T09:49:48.420" v="27" actId="478"/>
          <ac:grpSpMkLst>
            <pc:docMk/>
            <pc:sldMk cId="97156150" sldId="393"/>
            <ac:grpSpMk id="16" creationId="{B31300A9-E3C5-4701-8EF1-45ED088A04DD}"/>
          </ac:grpSpMkLst>
        </pc:grpChg>
      </pc:sldChg>
      <pc:sldChg chg="addSp delSp modSp">
        <pc:chgData name="Grace Lowther" userId="a8fe573b-0694-470f-9a15-3d4093241c1c" providerId="ADAL" clId="{A7544752-7118-409A-A15D-CBC478ABAF6E}" dt="2019-06-26T10:09:37.139" v="608" actId="403"/>
        <pc:sldMkLst>
          <pc:docMk/>
          <pc:sldMk cId="307382598" sldId="394"/>
        </pc:sldMkLst>
        <pc:spChg chg="add mod">
          <ac:chgData name="Grace Lowther" userId="a8fe573b-0694-470f-9a15-3d4093241c1c" providerId="ADAL" clId="{A7544752-7118-409A-A15D-CBC478ABAF6E}" dt="2019-06-26T09:59:03.169" v="471" actId="164"/>
          <ac:spMkLst>
            <pc:docMk/>
            <pc:sldMk cId="307382598" sldId="394"/>
            <ac:spMk id="2" creationId="{F817FB69-895A-4336-8469-0ACB74520A53}"/>
          </ac:spMkLst>
        </pc:spChg>
        <pc:spChg chg="add mod">
          <ac:chgData name="Grace Lowther" userId="a8fe573b-0694-470f-9a15-3d4093241c1c" providerId="ADAL" clId="{A7544752-7118-409A-A15D-CBC478ABAF6E}" dt="2019-06-26T09:59:03.169" v="471" actId="164"/>
          <ac:spMkLst>
            <pc:docMk/>
            <pc:sldMk cId="307382598" sldId="394"/>
            <ac:spMk id="10" creationId="{D3D6D5B7-5851-47FE-A9A0-62D142FBE040}"/>
          </ac:spMkLst>
        </pc:spChg>
        <pc:spChg chg="add mod">
          <ac:chgData name="Grace Lowther" userId="a8fe573b-0694-470f-9a15-3d4093241c1c" providerId="ADAL" clId="{A7544752-7118-409A-A15D-CBC478ABAF6E}" dt="2019-06-26T09:59:03.169" v="471" actId="164"/>
          <ac:spMkLst>
            <pc:docMk/>
            <pc:sldMk cId="307382598" sldId="394"/>
            <ac:spMk id="11" creationId="{8E0C79CB-D485-46ED-885E-4DAD7FAAFE50}"/>
          </ac:spMkLst>
        </pc:spChg>
        <pc:spChg chg="mod">
          <ac:chgData name="Grace Lowther" userId="a8fe573b-0694-470f-9a15-3d4093241c1c" providerId="ADAL" clId="{A7544752-7118-409A-A15D-CBC478ABAF6E}" dt="2019-06-26T10:09:37.139" v="608" actId="403"/>
          <ac:spMkLst>
            <pc:docMk/>
            <pc:sldMk cId="307382598" sldId="394"/>
            <ac:spMk id="19" creationId="{5252A847-DE45-4FA3-A1F8-EEBEB845FF8E}"/>
          </ac:spMkLst>
        </pc:spChg>
        <pc:grpChg chg="add mod">
          <ac:chgData name="Grace Lowther" userId="a8fe573b-0694-470f-9a15-3d4093241c1c" providerId="ADAL" clId="{A7544752-7118-409A-A15D-CBC478ABAF6E}" dt="2019-06-26T09:59:09.334" v="474" actId="12788"/>
          <ac:grpSpMkLst>
            <pc:docMk/>
            <pc:sldMk cId="307382598" sldId="394"/>
            <ac:grpSpMk id="3" creationId="{64104B5B-4F91-4F73-84AD-ED70243D1772}"/>
          </ac:grpSpMkLst>
        </pc:grpChg>
        <pc:grpChg chg="add">
          <ac:chgData name="Grace Lowther" userId="a8fe573b-0694-470f-9a15-3d4093241c1c" providerId="ADAL" clId="{A7544752-7118-409A-A15D-CBC478ABAF6E}" dt="2019-06-26T09:49:53.724" v="32"/>
          <ac:grpSpMkLst>
            <pc:docMk/>
            <pc:sldMk cId="307382598" sldId="394"/>
            <ac:grpSpMk id="6" creationId="{837FFF61-1A3C-4040-A672-5387E971D631}"/>
          </ac:grpSpMkLst>
        </pc:grpChg>
        <pc:grpChg chg="del">
          <ac:chgData name="Grace Lowther" userId="a8fe573b-0694-470f-9a15-3d4093241c1c" providerId="ADAL" clId="{A7544752-7118-409A-A15D-CBC478ABAF6E}" dt="2019-06-26T09:49:53.610" v="31" actId="478"/>
          <ac:grpSpMkLst>
            <pc:docMk/>
            <pc:sldMk cId="307382598" sldId="394"/>
            <ac:grpSpMk id="16" creationId="{B31300A9-E3C5-4701-8EF1-45ED088A04DD}"/>
          </ac:grpSpMkLst>
        </pc:grpChg>
      </pc:sldChg>
      <pc:sldChg chg="addSp delSp modSp">
        <pc:chgData name="Grace Lowther" userId="a8fe573b-0694-470f-9a15-3d4093241c1c" providerId="ADAL" clId="{A7544752-7118-409A-A15D-CBC478ABAF6E}" dt="2019-06-26T09:50:47.756" v="51" actId="404"/>
        <pc:sldMkLst>
          <pc:docMk/>
          <pc:sldMk cId="1207657074" sldId="395"/>
        </pc:sldMkLst>
        <pc:spChg chg="mod">
          <ac:chgData name="Grace Lowther" userId="a8fe573b-0694-470f-9a15-3d4093241c1c" providerId="ADAL" clId="{A7544752-7118-409A-A15D-CBC478ABAF6E}" dt="2019-06-26T09:50:47.756" v="51" actId="404"/>
          <ac:spMkLst>
            <pc:docMk/>
            <pc:sldMk cId="1207657074" sldId="395"/>
            <ac:spMk id="19" creationId="{5252A847-DE45-4FA3-A1F8-EEBEB845FF8E}"/>
          </ac:spMkLst>
        </pc:spChg>
        <pc:grpChg chg="add">
          <ac:chgData name="Grace Lowther" userId="a8fe573b-0694-470f-9a15-3d4093241c1c" providerId="ADAL" clId="{A7544752-7118-409A-A15D-CBC478ABAF6E}" dt="2019-06-26T09:49:24.229" v="10"/>
          <ac:grpSpMkLst>
            <pc:docMk/>
            <pc:sldMk cId="1207657074" sldId="395"/>
            <ac:grpSpMk id="6" creationId="{C7BAE433-AC4F-4730-B36F-74DBA7E96D0F}"/>
          </ac:grpSpMkLst>
        </pc:grpChg>
        <pc:grpChg chg="del">
          <ac:chgData name="Grace Lowther" userId="a8fe573b-0694-470f-9a15-3d4093241c1c" providerId="ADAL" clId="{A7544752-7118-409A-A15D-CBC478ABAF6E}" dt="2019-06-26T09:49:24.054" v="9" actId="478"/>
          <ac:grpSpMkLst>
            <pc:docMk/>
            <pc:sldMk cId="1207657074" sldId="395"/>
            <ac:grpSpMk id="16" creationId="{B31300A9-E3C5-4701-8EF1-45ED088A04DD}"/>
          </ac:grpSpMkLst>
        </pc:grpChg>
      </pc:sldChg>
      <pc:sldChg chg="addSp delSp add del">
        <pc:chgData name="Grace Lowther" userId="a8fe573b-0694-470f-9a15-3d4093241c1c" providerId="ADAL" clId="{A7544752-7118-409A-A15D-CBC478ABAF6E}" dt="2019-06-26T09:55:02.580" v="167" actId="2696"/>
        <pc:sldMkLst>
          <pc:docMk/>
          <pc:sldMk cId="220934426" sldId="397"/>
        </pc:sldMkLst>
        <pc:grpChg chg="add">
          <ac:chgData name="Grace Lowther" userId="a8fe573b-0694-470f-9a15-3d4093241c1c" providerId="ADAL" clId="{A7544752-7118-409A-A15D-CBC478ABAF6E}" dt="2019-06-26T09:49:43.591" v="26"/>
          <ac:grpSpMkLst>
            <pc:docMk/>
            <pc:sldMk cId="220934426" sldId="397"/>
            <ac:grpSpMk id="6" creationId="{2DF0FC5E-5C55-469D-814A-2A62B5F87832}"/>
          </ac:grpSpMkLst>
        </pc:grpChg>
        <pc:grpChg chg="del">
          <ac:chgData name="Grace Lowther" userId="a8fe573b-0694-470f-9a15-3d4093241c1c" providerId="ADAL" clId="{A7544752-7118-409A-A15D-CBC478ABAF6E}" dt="2019-06-26T09:49:43.455" v="25" actId="478"/>
          <ac:grpSpMkLst>
            <pc:docMk/>
            <pc:sldMk cId="220934426" sldId="397"/>
            <ac:grpSpMk id="16" creationId="{B31300A9-E3C5-4701-8EF1-45ED088A04DD}"/>
          </ac:grpSpMkLst>
        </pc:grpChg>
      </pc:sldChg>
      <pc:sldChg chg="addSp delSp del">
        <pc:chgData name="Grace Lowther" userId="a8fe573b-0694-470f-9a15-3d4093241c1c" providerId="ADAL" clId="{A7544752-7118-409A-A15D-CBC478ABAF6E}" dt="2019-06-26T09:57:17.147" v="289" actId="2696"/>
        <pc:sldMkLst>
          <pc:docMk/>
          <pc:sldMk cId="1429235099" sldId="398"/>
        </pc:sldMkLst>
        <pc:grpChg chg="add">
          <ac:chgData name="Grace Lowther" userId="a8fe573b-0694-470f-9a15-3d4093241c1c" providerId="ADAL" clId="{A7544752-7118-409A-A15D-CBC478ABAF6E}" dt="2019-06-26T09:49:51.357" v="30"/>
          <ac:grpSpMkLst>
            <pc:docMk/>
            <pc:sldMk cId="1429235099" sldId="398"/>
            <ac:grpSpMk id="6" creationId="{E66BBF26-E16D-486F-B6D2-0A114C823D25}"/>
          </ac:grpSpMkLst>
        </pc:grpChg>
        <pc:grpChg chg="del">
          <ac:chgData name="Grace Lowther" userId="a8fe573b-0694-470f-9a15-3d4093241c1c" providerId="ADAL" clId="{A7544752-7118-409A-A15D-CBC478ABAF6E}" dt="2019-06-26T09:49:51.212" v="29" actId="478"/>
          <ac:grpSpMkLst>
            <pc:docMk/>
            <pc:sldMk cId="1429235099" sldId="398"/>
            <ac:grpSpMk id="16" creationId="{B31300A9-E3C5-4701-8EF1-45ED088A04DD}"/>
          </ac:grpSpMkLst>
        </pc:grpChg>
      </pc:sldChg>
      <pc:sldChg chg="addSp delSp del">
        <pc:chgData name="Grace Lowther" userId="a8fe573b-0694-470f-9a15-3d4093241c1c" providerId="ADAL" clId="{A7544752-7118-409A-A15D-CBC478ABAF6E}" dt="2019-06-26T10:00:01.768" v="476" actId="2696"/>
        <pc:sldMkLst>
          <pc:docMk/>
          <pc:sldMk cId="714055096" sldId="399"/>
        </pc:sldMkLst>
        <pc:grpChg chg="add">
          <ac:chgData name="Grace Lowther" userId="a8fe573b-0694-470f-9a15-3d4093241c1c" providerId="ADAL" clId="{A7544752-7118-409A-A15D-CBC478ABAF6E}" dt="2019-06-26T09:49:56.298" v="34"/>
          <ac:grpSpMkLst>
            <pc:docMk/>
            <pc:sldMk cId="714055096" sldId="399"/>
            <ac:grpSpMk id="7" creationId="{478D94B5-127E-4977-85E3-B1A821CA1912}"/>
          </ac:grpSpMkLst>
        </pc:grpChg>
        <pc:grpChg chg="del">
          <ac:chgData name="Grace Lowther" userId="a8fe573b-0694-470f-9a15-3d4093241c1c" providerId="ADAL" clId="{A7544752-7118-409A-A15D-CBC478ABAF6E}" dt="2019-06-26T09:49:56.165" v="33" actId="478"/>
          <ac:grpSpMkLst>
            <pc:docMk/>
            <pc:sldMk cId="714055096" sldId="399"/>
            <ac:grpSpMk id="16" creationId="{B31300A9-E3C5-4701-8EF1-45ED088A04DD}"/>
          </ac:grpSpMkLst>
        </pc:grpChg>
      </pc:sldChg>
      <pc:sldChg chg="addSp delSp modSp">
        <pc:chgData name="Grace Lowther" userId="a8fe573b-0694-470f-9a15-3d4093241c1c" providerId="ADAL" clId="{A7544752-7118-409A-A15D-CBC478ABAF6E}" dt="2019-06-26T10:01:54.259" v="530" actId="404"/>
        <pc:sldMkLst>
          <pc:docMk/>
          <pc:sldMk cId="1134008459" sldId="400"/>
        </pc:sldMkLst>
        <pc:spChg chg="mod">
          <ac:chgData name="Grace Lowther" userId="a8fe573b-0694-470f-9a15-3d4093241c1c" providerId="ADAL" clId="{A7544752-7118-409A-A15D-CBC478ABAF6E}" dt="2019-06-26T10:01:54.259" v="530" actId="404"/>
          <ac:spMkLst>
            <pc:docMk/>
            <pc:sldMk cId="1134008459" sldId="400"/>
            <ac:spMk id="9" creationId="{2DE3E2FB-C920-47C6-8716-BB1E94B72B18}"/>
          </ac:spMkLst>
        </pc:spChg>
        <pc:spChg chg="mod">
          <ac:chgData name="Grace Lowther" userId="a8fe573b-0694-470f-9a15-3d4093241c1c" providerId="ADAL" clId="{A7544752-7118-409A-A15D-CBC478ABAF6E}" dt="2019-06-26T10:01:54.259" v="530" actId="404"/>
          <ac:spMkLst>
            <pc:docMk/>
            <pc:sldMk cId="1134008459" sldId="400"/>
            <ac:spMk id="10" creationId="{D06F16ED-2A08-4E1A-96E1-9B9483E6D29F}"/>
          </ac:spMkLst>
        </pc:spChg>
        <pc:spChg chg="mod">
          <ac:chgData name="Grace Lowther" userId="a8fe573b-0694-470f-9a15-3d4093241c1c" providerId="ADAL" clId="{A7544752-7118-409A-A15D-CBC478ABAF6E}" dt="2019-06-26T10:01:54.259" v="530" actId="404"/>
          <ac:spMkLst>
            <pc:docMk/>
            <pc:sldMk cId="1134008459" sldId="400"/>
            <ac:spMk id="11" creationId="{3BDB9C51-FC3E-4346-BBDE-85ED99DD59FA}"/>
          </ac:spMkLst>
        </pc:spChg>
        <pc:spChg chg="mod">
          <ac:chgData name="Grace Lowther" userId="a8fe573b-0694-470f-9a15-3d4093241c1c" providerId="ADAL" clId="{A7544752-7118-409A-A15D-CBC478ABAF6E}" dt="2019-06-26T10:01:47.658" v="527" actId="20577"/>
          <ac:spMkLst>
            <pc:docMk/>
            <pc:sldMk cId="1134008459" sldId="400"/>
            <ac:spMk id="19" creationId="{5252A847-DE45-4FA3-A1F8-EEBEB845FF8E}"/>
          </ac:spMkLst>
        </pc:spChg>
        <pc:grpChg chg="add">
          <ac:chgData name="Grace Lowther" userId="a8fe573b-0694-470f-9a15-3d4093241c1c" providerId="ADAL" clId="{A7544752-7118-409A-A15D-CBC478ABAF6E}" dt="2019-06-26T09:50:13.488" v="40"/>
          <ac:grpSpMkLst>
            <pc:docMk/>
            <pc:sldMk cId="1134008459" sldId="400"/>
            <ac:grpSpMk id="12" creationId="{7954D13A-4C06-42B9-80DF-290853271BFD}"/>
          </ac:grpSpMkLst>
        </pc:grpChg>
        <pc:grpChg chg="del">
          <ac:chgData name="Grace Lowther" userId="a8fe573b-0694-470f-9a15-3d4093241c1c" providerId="ADAL" clId="{A7544752-7118-409A-A15D-CBC478ABAF6E}" dt="2019-06-26T09:50:13.295" v="39" actId="478"/>
          <ac:grpSpMkLst>
            <pc:docMk/>
            <pc:sldMk cId="1134008459" sldId="400"/>
            <ac:grpSpMk id="16" creationId="{B31300A9-E3C5-4701-8EF1-45ED088A04DD}"/>
          </ac:grpSpMkLst>
        </pc:grpChg>
      </pc:sldChg>
      <pc:sldChg chg="addSp delSp modSp">
        <pc:chgData name="Grace Lowther" userId="a8fe573b-0694-470f-9a15-3d4093241c1c" providerId="ADAL" clId="{A7544752-7118-409A-A15D-CBC478ABAF6E}" dt="2019-06-26T10:01:26.924" v="519" actId="20577"/>
        <pc:sldMkLst>
          <pc:docMk/>
          <pc:sldMk cId="295353956" sldId="406"/>
        </pc:sldMkLst>
        <pc:spChg chg="mod">
          <ac:chgData name="Grace Lowther" userId="a8fe573b-0694-470f-9a15-3d4093241c1c" providerId="ADAL" clId="{A7544752-7118-409A-A15D-CBC478ABAF6E}" dt="2019-06-26T10:01:22.741" v="513" actId="404"/>
          <ac:spMkLst>
            <pc:docMk/>
            <pc:sldMk cId="295353956" sldId="406"/>
            <ac:spMk id="6" creationId="{74EFDB27-E383-43B9-A142-91497794AEC5}"/>
          </ac:spMkLst>
        </pc:spChg>
        <pc:spChg chg="mod">
          <ac:chgData name="Grace Lowther" userId="a8fe573b-0694-470f-9a15-3d4093241c1c" providerId="ADAL" clId="{A7544752-7118-409A-A15D-CBC478ABAF6E}" dt="2019-06-26T10:01:22.741" v="513" actId="404"/>
          <ac:spMkLst>
            <pc:docMk/>
            <pc:sldMk cId="295353956" sldId="406"/>
            <ac:spMk id="7" creationId="{FA0FDE0C-E143-49AC-B6E2-9C1A412E2269}"/>
          </ac:spMkLst>
        </pc:spChg>
        <pc:spChg chg="mod">
          <ac:chgData name="Grace Lowther" userId="a8fe573b-0694-470f-9a15-3d4093241c1c" providerId="ADAL" clId="{A7544752-7118-409A-A15D-CBC478ABAF6E}" dt="2019-06-26T10:01:22.741" v="513" actId="404"/>
          <ac:spMkLst>
            <pc:docMk/>
            <pc:sldMk cId="295353956" sldId="406"/>
            <ac:spMk id="8" creationId="{612A763C-655F-476A-9D49-12D39EFEB84B}"/>
          </ac:spMkLst>
        </pc:spChg>
        <pc:spChg chg="mod">
          <ac:chgData name="Grace Lowther" userId="a8fe573b-0694-470f-9a15-3d4093241c1c" providerId="ADAL" clId="{A7544752-7118-409A-A15D-CBC478ABAF6E}" dt="2019-06-26T10:01:22.741" v="513" actId="404"/>
          <ac:spMkLst>
            <pc:docMk/>
            <pc:sldMk cId="295353956" sldId="406"/>
            <ac:spMk id="9" creationId="{8D4449DE-DE55-4B49-AF60-8FA15B8F580B}"/>
          </ac:spMkLst>
        </pc:spChg>
        <pc:spChg chg="mod">
          <ac:chgData name="Grace Lowther" userId="a8fe573b-0694-470f-9a15-3d4093241c1c" providerId="ADAL" clId="{A7544752-7118-409A-A15D-CBC478ABAF6E}" dt="2019-06-26T10:01:22.741" v="513" actId="404"/>
          <ac:spMkLst>
            <pc:docMk/>
            <pc:sldMk cId="295353956" sldId="406"/>
            <ac:spMk id="10" creationId="{98E459E2-0FC5-4B55-B765-1950CFC148BE}"/>
          </ac:spMkLst>
        </pc:spChg>
        <pc:spChg chg="mod">
          <ac:chgData name="Grace Lowther" userId="a8fe573b-0694-470f-9a15-3d4093241c1c" providerId="ADAL" clId="{A7544752-7118-409A-A15D-CBC478ABAF6E}" dt="2019-06-26T10:01:22.741" v="513" actId="404"/>
          <ac:spMkLst>
            <pc:docMk/>
            <pc:sldMk cId="295353956" sldId="406"/>
            <ac:spMk id="11" creationId="{1C273C2A-8FFF-4F4A-AF5A-5182D461B584}"/>
          </ac:spMkLst>
        </pc:spChg>
        <pc:spChg chg="mod">
          <ac:chgData name="Grace Lowther" userId="a8fe573b-0694-470f-9a15-3d4093241c1c" providerId="ADAL" clId="{A7544752-7118-409A-A15D-CBC478ABAF6E}" dt="2019-06-26T10:01:26.924" v="519" actId="20577"/>
          <ac:spMkLst>
            <pc:docMk/>
            <pc:sldMk cId="295353956" sldId="406"/>
            <ac:spMk id="19" creationId="{5252A847-DE45-4FA3-A1F8-EEBEB845FF8E}"/>
          </ac:spMkLst>
        </pc:spChg>
        <pc:grpChg chg="add">
          <ac:chgData name="Grace Lowther" userId="a8fe573b-0694-470f-9a15-3d4093241c1c" providerId="ADAL" clId="{A7544752-7118-409A-A15D-CBC478ABAF6E}" dt="2019-06-26T09:50:06.573" v="38"/>
          <ac:grpSpMkLst>
            <pc:docMk/>
            <pc:sldMk cId="295353956" sldId="406"/>
            <ac:grpSpMk id="12" creationId="{76801E9B-910A-4F02-942C-3B72C8B8A63A}"/>
          </ac:grpSpMkLst>
        </pc:grpChg>
        <pc:grpChg chg="del">
          <ac:chgData name="Grace Lowther" userId="a8fe573b-0694-470f-9a15-3d4093241c1c" providerId="ADAL" clId="{A7544752-7118-409A-A15D-CBC478ABAF6E}" dt="2019-06-26T09:50:06.359" v="37" actId="478"/>
          <ac:grpSpMkLst>
            <pc:docMk/>
            <pc:sldMk cId="295353956" sldId="406"/>
            <ac:grpSpMk id="16" creationId="{B31300A9-E3C5-4701-8EF1-45ED088A04DD}"/>
          </ac:grpSpMkLst>
        </pc:grpChg>
      </pc:sldChg>
      <pc:sldChg chg="addSp delSp modSp">
        <pc:chgData name="Grace Lowther" userId="a8fe573b-0694-470f-9a15-3d4093241c1c" providerId="ADAL" clId="{A7544752-7118-409A-A15D-CBC478ABAF6E}" dt="2019-06-26T10:06:24.394" v="559" actId="1036"/>
        <pc:sldMkLst>
          <pc:docMk/>
          <pc:sldMk cId="184725283" sldId="407"/>
        </pc:sldMkLst>
        <pc:spChg chg="mod">
          <ac:chgData name="Grace Lowther" userId="a8fe573b-0694-470f-9a15-3d4093241c1c" providerId="ADAL" clId="{A7544752-7118-409A-A15D-CBC478ABAF6E}" dt="2019-06-26T10:06:24.394" v="559" actId="1036"/>
          <ac:spMkLst>
            <pc:docMk/>
            <pc:sldMk cId="184725283" sldId="407"/>
            <ac:spMk id="2" creationId="{0549B8D2-24D0-4E02-B4CE-912BB01EA685}"/>
          </ac:spMkLst>
        </pc:spChg>
        <pc:spChg chg="mod">
          <ac:chgData name="Grace Lowther" userId="a8fe573b-0694-470f-9a15-3d4093241c1c" providerId="ADAL" clId="{A7544752-7118-409A-A15D-CBC478ABAF6E}" dt="2019-06-26T10:05:58.326" v="538" actId="404"/>
          <ac:spMkLst>
            <pc:docMk/>
            <pc:sldMk cId="184725283" sldId="407"/>
            <ac:spMk id="9" creationId="{2DE3E2FB-C920-47C6-8716-BB1E94B72B18}"/>
          </ac:spMkLst>
        </pc:spChg>
        <pc:spChg chg="mod">
          <ac:chgData name="Grace Lowther" userId="a8fe573b-0694-470f-9a15-3d4093241c1c" providerId="ADAL" clId="{A7544752-7118-409A-A15D-CBC478ABAF6E}" dt="2019-06-26T10:05:58.326" v="538" actId="404"/>
          <ac:spMkLst>
            <pc:docMk/>
            <pc:sldMk cId="184725283" sldId="407"/>
            <ac:spMk id="10" creationId="{D06F16ED-2A08-4E1A-96E1-9B9483E6D29F}"/>
          </ac:spMkLst>
        </pc:spChg>
        <pc:spChg chg="mod">
          <ac:chgData name="Grace Lowther" userId="a8fe573b-0694-470f-9a15-3d4093241c1c" providerId="ADAL" clId="{A7544752-7118-409A-A15D-CBC478ABAF6E}" dt="2019-06-26T10:05:58.326" v="538" actId="404"/>
          <ac:spMkLst>
            <pc:docMk/>
            <pc:sldMk cId="184725283" sldId="407"/>
            <ac:spMk id="11" creationId="{3BDB9C51-FC3E-4346-BBDE-85ED99DD59FA}"/>
          </ac:spMkLst>
        </pc:spChg>
        <pc:spChg chg="mod">
          <ac:chgData name="Grace Lowther" userId="a8fe573b-0694-470f-9a15-3d4093241c1c" providerId="ADAL" clId="{A7544752-7118-409A-A15D-CBC478ABAF6E}" dt="2019-06-26T10:06:05.397" v="543" actId="20577"/>
          <ac:spMkLst>
            <pc:docMk/>
            <pc:sldMk cId="184725283" sldId="407"/>
            <ac:spMk id="19" creationId="{5252A847-DE45-4FA3-A1F8-EEBEB845FF8E}"/>
          </ac:spMkLst>
        </pc:spChg>
        <pc:grpChg chg="add">
          <ac:chgData name="Grace Lowther" userId="a8fe573b-0694-470f-9a15-3d4093241c1c" providerId="ADAL" clId="{A7544752-7118-409A-A15D-CBC478ABAF6E}" dt="2019-06-26T09:50:15.588" v="42"/>
          <ac:grpSpMkLst>
            <pc:docMk/>
            <pc:sldMk cId="184725283" sldId="407"/>
            <ac:grpSpMk id="13" creationId="{CB3216EA-1AF7-4A25-BC78-F6DA78C496F7}"/>
          </ac:grpSpMkLst>
        </pc:grpChg>
        <pc:grpChg chg="del">
          <ac:chgData name="Grace Lowther" userId="a8fe573b-0694-470f-9a15-3d4093241c1c" providerId="ADAL" clId="{A7544752-7118-409A-A15D-CBC478ABAF6E}" dt="2019-06-26T09:50:15.441" v="41" actId="478"/>
          <ac:grpSpMkLst>
            <pc:docMk/>
            <pc:sldMk cId="184725283" sldId="407"/>
            <ac:grpSpMk id="16" creationId="{B31300A9-E3C5-4701-8EF1-45ED088A04DD}"/>
          </ac:grpSpMkLst>
        </pc:grpChg>
      </pc:sldChg>
      <pc:sldChg chg="addSp delSp modSp">
        <pc:chgData name="Grace Lowther" userId="a8fe573b-0694-470f-9a15-3d4093241c1c" providerId="ADAL" clId="{A7544752-7118-409A-A15D-CBC478ABAF6E}" dt="2019-06-26T09:55:25.149" v="178" actId="114"/>
        <pc:sldMkLst>
          <pc:docMk/>
          <pc:sldMk cId="2224026737" sldId="410"/>
        </pc:sldMkLst>
        <pc:spChg chg="add mod">
          <ac:chgData name="Grace Lowther" userId="a8fe573b-0694-470f-9a15-3d4093241c1c" providerId="ADAL" clId="{A7544752-7118-409A-A15D-CBC478ABAF6E}" dt="2019-06-26T09:55:25.149" v="178" actId="114"/>
          <ac:spMkLst>
            <pc:docMk/>
            <pc:sldMk cId="2224026737" sldId="410"/>
            <ac:spMk id="2" creationId="{93BCEB39-EB14-4DB3-A868-89ABEA0F8814}"/>
          </ac:spMkLst>
        </pc:spChg>
        <pc:spChg chg="mod">
          <ac:chgData name="Grace Lowther" userId="a8fe573b-0694-470f-9a15-3d4093241c1c" providerId="ADAL" clId="{A7544752-7118-409A-A15D-CBC478ABAF6E}" dt="2019-06-26T09:54:04.978" v="152" actId="12788"/>
          <ac:spMkLst>
            <pc:docMk/>
            <pc:sldMk cId="2224026737" sldId="410"/>
            <ac:spMk id="19" creationId="{5252A847-DE45-4FA3-A1F8-EEBEB845FF8E}"/>
          </ac:spMkLst>
        </pc:spChg>
        <pc:grpChg chg="add del">
          <ac:chgData name="Grace Lowther" userId="a8fe573b-0694-470f-9a15-3d4093241c1c" providerId="ADAL" clId="{A7544752-7118-409A-A15D-CBC478ABAF6E}" dt="2019-06-26T09:49:40.651" v="22"/>
          <ac:grpSpMkLst>
            <pc:docMk/>
            <pc:sldMk cId="2224026737" sldId="410"/>
            <ac:grpSpMk id="6" creationId="{F87C2EB3-166B-4BEF-B934-6906C6F4AADC}"/>
          </ac:grpSpMkLst>
        </pc:grpChg>
        <pc:grpChg chg="add">
          <ac:chgData name="Grace Lowther" userId="a8fe573b-0694-470f-9a15-3d4093241c1c" providerId="ADAL" clId="{A7544752-7118-409A-A15D-CBC478ABAF6E}" dt="2019-06-26T09:49:41.533" v="24"/>
          <ac:grpSpMkLst>
            <pc:docMk/>
            <pc:sldMk cId="2224026737" sldId="410"/>
            <ac:grpSpMk id="9" creationId="{F8DA481B-DDF2-4369-965C-E047B5E22E4C}"/>
          </ac:grpSpMkLst>
        </pc:grpChg>
        <pc:grpChg chg="del">
          <ac:chgData name="Grace Lowther" userId="a8fe573b-0694-470f-9a15-3d4093241c1c" providerId="ADAL" clId="{A7544752-7118-409A-A15D-CBC478ABAF6E}" dt="2019-06-26T09:49:41.214" v="23" actId="478"/>
          <ac:grpSpMkLst>
            <pc:docMk/>
            <pc:sldMk cId="2224026737" sldId="410"/>
            <ac:grpSpMk id="16" creationId="{B31300A9-E3C5-4701-8EF1-45ED088A04DD}"/>
          </ac:grpSpMkLst>
        </pc:grpChg>
      </pc:sldChg>
      <pc:sldChg chg="addSp delSp modSp">
        <pc:chgData name="Grace Lowther" userId="a8fe573b-0694-470f-9a15-3d4093241c1c" providerId="ADAL" clId="{A7544752-7118-409A-A15D-CBC478ABAF6E}" dt="2019-06-26T09:52:43.306" v="97" actId="403"/>
        <pc:sldMkLst>
          <pc:docMk/>
          <pc:sldMk cId="1202930306" sldId="411"/>
        </pc:sldMkLst>
        <pc:spChg chg="mod">
          <ac:chgData name="Grace Lowther" userId="a8fe573b-0694-470f-9a15-3d4093241c1c" providerId="ADAL" clId="{A7544752-7118-409A-A15D-CBC478ABAF6E}" dt="2019-06-26T09:52:27.018" v="90" actId="404"/>
          <ac:spMkLst>
            <pc:docMk/>
            <pc:sldMk cId="1202930306" sldId="411"/>
            <ac:spMk id="10" creationId="{2464FB28-99F8-4524-86A9-F1F21692CC2A}"/>
          </ac:spMkLst>
        </pc:spChg>
        <pc:spChg chg="mod">
          <ac:chgData name="Grace Lowther" userId="a8fe573b-0694-470f-9a15-3d4093241c1c" providerId="ADAL" clId="{A7544752-7118-409A-A15D-CBC478ABAF6E}" dt="2019-06-26T09:52:27.018" v="90" actId="404"/>
          <ac:spMkLst>
            <pc:docMk/>
            <pc:sldMk cId="1202930306" sldId="411"/>
            <ac:spMk id="11" creationId="{56092075-C07C-4D0B-B297-011C4A1C5674}"/>
          </ac:spMkLst>
        </pc:spChg>
        <pc:spChg chg="mod">
          <ac:chgData name="Grace Lowther" userId="a8fe573b-0694-470f-9a15-3d4093241c1c" providerId="ADAL" clId="{A7544752-7118-409A-A15D-CBC478ABAF6E}" dt="2019-06-26T09:52:27.018" v="90" actId="404"/>
          <ac:spMkLst>
            <pc:docMk/>
            <pc:sldMk cId="1202930306" sldId="411"/>
            <ac:spMk id="12" creationId="{6B1292B3-49DE-4B1F-8980-0373D5C9A7C8}"/>
          </ac:spMkLst>
        </pc:spChg>
        <pc:spChg chg="mod">
          <ac:chgData name="Grace Lowther" userId="a8fe573b-0694-470f-9a15-3d4093241c1c" providerId="ADAL" clId="{A7544752-7118-409A-A15D-CBC478ABAF6E}" dt="2019-06-26T09:52:27.018" v="90" actId="404"/>
          <ac:spMkLst>
            <pc:docMk/>
            <pc:sldMk cId="1202930306" sldId="411"/>
            <ac:spMk id="13" creationId="{026AD6A3-06CD-4644-9AB4-007D90E6BEE1}"/>
          </ac:spMkLst>
        </pc:spChg>
        <pc:spChg chg="mod">
          <ac:chgData name="Grace Lowther" userId="a8fe573b-0694-470f-9a15-3d4093241c1c" providerId="ADAL" clId="{A7544752-7118-409A-A15D-CBC478ABAF6E}" dt="2019-06-26T09:52:43.306" v="97" actId="403"/>
          <ac:spMkLst>
            <pc:docMk/>
            <pc:sldMk cId="1202930306" sldId="411"/>
            <ac:spMk id="19" creationId="{5252A847-DE45-4FA3-A1F8-EEBEB845FF8E}"/>
          </ac:spMkLst>
        </pc:spChg>
        <pc:grpChg chg="add">
          <ac:chgData name="Grace Lowther" userId="a8fe573b-0694-470f-9a15-3d4093241c1c" providerId="ADAL" clId="{A7544752-7118-409A-A15D-CBC478ABAF6E}" dt="2019-06-26T09:49:37.263" v="20"/>
          <ac:grpSpMkLst>
            <pc:docMk/>
            <pc:sldMk cId="1202930306" sldId="411"/>
            <ac:grpSpMk id="15" creationId="{531372C6-F8FE-4717-8010-A4C5185DD77F}"/>
          </ac:grpSpMkLst>
        </pc:grpChg>
        <pc:grpChg chg="del">
          <ac:chgData name="Grace Lowther" userId="a8fe573b-0694-470f-9a15-3d4093241c1c" providerId="ADAL" clId="{A7544752-7118-409A-A15D-CBC478ABAF6E}" dt="2019-06-26T09:49:37.155" v="19" actId="478"/>
          <ac:grpSpMkLst>
            <pc:docMk/>
            <pc:sldMk cId="1202930306" sldId="411"/>
            <ac:grpSpMk id="16" creationId="{B31300A9-E3C5-4701-8EF1-45ED088A04DD}"/>
          </ac:grpSpMkLst>
        </pc:grpChg>
      </pc:sldChg>
      <pc:sldChg chg="addSp delSp modSp">
        <pc:chgData name="Grace Lowther" userId="a8fe573b-0694-470f-9a15-3d4093241c1c" providerId="ADAL" clId="{A7544752-7118-409A-A15D-CBC478ABAF6E}" dt="2019-06-27T11:22:27.933" v="691" actId="20577"/>
        <pc:sldMkLst>
          <pc:docMk/>
          <pc:sldMk cId="738155617" sldId="412"/>
        </pc:sldMkLst>
        <pc:spChg chg="mod">
          <ac:chgData name="Grace Lowther" userId="a8fe573b-0694-470f-9a15-3d4093241c1c" providerId="ADAL" clId="{A7544752-7118-409A-A15D-CBC478ABAF6E}" dt="2019-06-27T11:22:25.643" v="689" actId="20577"/>
          <ac:spMkLst>
            <pc:docMk/>
            <pc:sldMk cId="738155617" sldId="412"/>
            <ac:spMk id="11" creationId="{CABE38DF-6F8A-45CC-A37B-48F08BA49B5D}"/>
          </ac:spMkLst>
        </pc:spChg>
        <pc:spChg chg="mod">
          <ac:chgData name="Grace Lowther" userId="a8fe573b-0694-470f-9a15-3d4093241c1c" providerId="ADAL" clId="{A7544752-7118-409A-A15D-CBC478ABAF6E}" dt="2019-06-27T11:22:27.933" v="691" actId="20577"/>
          <ac:spMkLst>
            <pc:docMk/>
            <pc:sldMk cId="738155617" sldId="412"/>
            <ac:spMk id="12" creationId="{4A8BAFF2-D60D-430B-B679-17DC64CA05EE}"/>
          </ac:spMkLst>
        </pc:spChg>
        <pc:grpChg chg="add">
          <ac:chgData name="Grace Lowther" userId="a8fe573b-0694-470f-9a15-3d4093241c1c" providerId="ADAL" clId="{A7544752-7118-409A-A15D-CBC478ABAF6E}" dt="2019-06-26T09:50:22.954" v="46"/>
          <ac:grpSpMkLst>
            <pc:docMk/>
            <pc:sldMk cId="738155617" sldId="412"/>
            <ac:grpSpMk id="8" creationId="{E8215B2D-0E3E-4140-94EE-CEE83468829B}"/>
          </ac:grpSpMkLst>
        </pc:grpChg>
        <pc:grpChg chg="del">
          <ac:chgData name="Grace Lowther" userId="a8fe573b-0694-470f-9a15-3d4093241c1c" providerId="ADAL" clId="{A7544752-7118-409A-A15D-CBC478ABAF6E}" dt="2019-06-26T09:50:22.756" v="45" actId="478"/>
          <ac:grpSpMkLst>
            <pc:docMk/>
            <pc:sldMk cId="738155617" sldId="412"/>
            <ac:grpSpMk id="16" creationId="{B31300A9-E3C5-4701-8EF1-45ED088A04DD}"/>
          </ac:grpSpMkLst>
        </pc:grpChg>
      </pc:sldChg>
      <pc:sldChg chg="addSp delSp modSp">
        <pc:chgData name="Grace Lowther" userId="a8fe573b-0694-470f-9a15-3d4093241c1c" providerId="ADAL" clId="{A7544752-7118-409A-A15D-CBC478ABAF6E}" dt="2019-06-27T11:23:34.179" v="772" actId="207"/>
        <pc:sldMkLst>
          <pc:docMk/>
          <pc:sldMk cId="3394099459" sldId="413"/>
        </pc:sldMkLst>
        <pc:spChg chg="mod">
          <ac:chgData name="Grace Lowther" userId="a8fe573b-0694-470f-9a15-3d4093241c1c" providerId="ADAL" clId="{A7544752-7118-409A-A15D-CBC478ABAF6E}" dt="2019-06-27T11:23:34.179" v="772" actId="207"/>
          <ac:spMkLst>
            <pc:docMk/>
            <pc:sldMk cId="3394099459" sldId="413"/>
            <ac:spMk id="11" creationId="{CABE38DF-6F8A-45CC-A37B-48F08BA49B5D}"/>
          </ac:spMkLst>
        </pc:spChg>
        <pc:spChg chg="mod">
          <ac:chgData name="Grace Lowther" userId="a8fe573b-0694-470f-9a15-3d4093241c1c" providerId="ADAL" clId="{A7544752-7118-409A-A15D-CBC478ABAF6E}" dt="2019-06-27T11:22:31.442" v="693" actId="20577"/>
          <ac:spMkLst>
            <pc:docMk/>
            <pc:sldMk cId="3394099459" sldId="413"/>
            <ac:spMk id="12" creationId="{4A8BAFF2-D60D-430B-B679-17DC64CA05EE}"/>
          </ac:spMkLst>
        </pc:spChg>
        <pc:grpChg chg="add">
          <ac:chgData name="Grace Lowther" userId="a8fe573b-0694-470f-9a15-3d4093241c1c" providerId="ADAL" clId="{A7544752-7118-409A-A15D-CBC478ABAF6E}" dt="2019-06-26T09:50:35.682" v="48"/>
          <ac:grpSpMkLst>
            <pc:docMk/>
            <pc:sldMk cId="3394099459" sldId="413"/>
            <ac:grpSpMk id="8" creationId="{9A89A03E-E3D6-415A-8836-3DD27223AF08}"/>
          </ac:grpSpMkLst>
        </pc:grpChg>
        <pc:grpChg chg="del">
          <ac:chgData name="Grace Lowther" userId="a8fe573b-0694-470f-9a15-3d4093241c1c" providerId="ADAL" clId="{A7544752-7118-409A-A15D-CBC478ABAF6E}" dt="2019-06-26T09:50:34.275" v="47" actId="478"/>
          <ac:grpSpMkLst>
            <pc:docMk/>
            <pc:sldMk cId="3394099459" sldId="413"/>
            <ac:grpSpMk id="16" creationId="{B31300A9-E3C5-4701-8EF1-45ED088A04DD}"/>
          </ac:grpSpMkLst>
        </pc:grpChg>
      </pc:sldChg>
      <pc:sldChg chg="add">
        <pc:chgData name="Grace Lowther" userId="a8fe573b-0694-470f-9a15-3d4093241c1c" providerId="ADAL" clId="{A7544752-7118-409A-A15D-CBC478ABAF6E}" dt="2019-06-26T09:48:54.038" v="3"/>
        <pc:sldMkLst>
          <pc:docMk/>
          <pc:sldMk cId="1722338803" sldId="414"/>
        </pc:sldMkLst>
      </pc:sldChg>
      <pc:sldChg chg="add">
        <pc:chgData name="Grace Lowther" userId="a8fe573b-0694-470f-9a15-3d4093241c1c" providerId="ADAL" clId="{A7544752-7118-409A-A15D-CBC478ABAF6E}" dt="2019-06-26T09:55:04.673" v="168"/>
        <pc:sldMkLst>
          <pc:docMk/>
          <pc:sldMk cId="993599198" sldId="415"/>
        </pc:sldMkLst>
      </pc:sldChg>
      <pc:sldChg chg="addSp modSp add">
        <pc:chgData name="Grace Lowther" userId="a8fe573b-0694-470f-9a15-3d4093241c1c" providerId="ADAL" clId="{A7544752-7118-409A-A15D-CBC478ABAF6E}" dt="2019-06-26T10:09:56.126" v="617" actId="403"/>
        <pc:sldMkLst>
          <pc:docMk/>
          <pc:sldMk cId="1015329617" sldId="416"/>
        </pc:sldMkLst>
        <pc:spChg chg="add mod">
          <ac:chgData name="Grace Lowther" userId="a8fe573b-0694-470f-9a15-3d4093241c1c" providerId="ADAL" clId="{A7544752-7118-409A-A15D-CBC478ABAF6E}" dt="2019-06-26T10:00:32.650" v="497" actId="1037"/>
          <ac:spMkLst>
            <pc:docMk/>
            <pc:sldMk cId="1015329617" sldId="416"/>
            <ac:spMk id="4" creationId="{7A789E1F-1945-4A67-9F24-762DA33E9A9B}"/>
          </ac:spMkLst>
        </pc:spChg>
        <pc:spChg chg="mod">
          <ac:chgData name="Grace Lowther" userId="a8fe573b-0694-470f-9a15-3d4093241c1c" providerId="ADAL" clId="{A7544752-7118-409A-A15D-CBC478ABAF6E}" dt="2019-06-26T10:09:56.126" v="617" actId="403"/>
          <ac:spMkLst>
            <pc:docMk/>
            <pc:sldMk cId="1015329617" sldId="416"/>
            <ac:spMk id="19" creationId="{5252A847-DE45-4FA3-A1F8-EEBEB845FF8E}"/>
          </ac:spMkLst>
        </pc:spChg>
      </pc:sldChg>
      <pc:sldChg chg="add">
        <pc:chgData name="Grace Lowther" userId="a8fe573b-0694-470f-9a15-3d4093241c1c" providerId="ADAL" clId="{A7544752-7118-409A-A15D-CBC478ABAF6E}" dt="2019-06-26T10:11:31.926" v="627"/>
        <pc:sldMkLst>
          <pc:docMk/>
          <pc:sldMk cId="2632003770" sldId="417"/>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27/06/2019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12686816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27/06/2019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0117486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27/06/2019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3039993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27/06/2019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2146660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C43C518-2E58-4E98-8F61-29A47E1D445A}" type="datetimeFigureOut">
              <a:rPr lang="en-GB" smtClean="0"/>
              <a:t>27/06/2019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681169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C43C518-2E58-4E98-8F61-29A47E1D445A}" type="datetimeFigureOut">
              <a:rPr lang="en-GB" smtClean="0"/>
              <a:t>27/06/2019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0931389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C43C518-2E58-4E98-8F61-29A47E1D445A}" type="datetimeFigureOut">
              <a:rPr lang="en-GB" smtClean="0"/>
              <a:t>27/06/2019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13213319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C43C518-2E58-4E98-8F61-29A47E1D445A}" type="datetimeFigureOut">
              <a:rPr lang="en-GB" smtClean="0"/>
              <a:t>27/06/2019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2328380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43C518-2E58-4E98-8F61-29A47E1D445A}" type="datetimeFigureOut">
              <a:rPr lang="en-GB" smtClean="0"/>
              <a:t>27/06/2019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1310637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C43C518-2E58-4E98-8F61-29A47E1D445A}" type="datetimeFigureOut">
              <a:rPr lang="en-GB" smtClean="0"/>
              <a:t>27/06/2019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0387609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C43C518-2E58-4E98-8F61-29A47E1D445A}" type="datetimeFigureOut">
              <a:rPr lang="en-GB" smtClean="0"/>
              <a:t>27/06/2019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2458489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43C518-2E58-4E98-8F61-29A47E1D445A}" type="datetimeFigureOut">
              <a:rPr lang="en-GB" smtClean="0"/>
              <a:t>27/06/2019</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B0018D-5503-4B9E-8996-530C5B2D4BAD}" type="slidenum">
              <a:rPr lang="en-GB" smtClean="0"/>
              <a:t>‹#›</a:t>
            </a:fld>
            <a:endParaRPr lang="en-GB"/>
          </a:p>
        </p:txBody>
      </p:sp>
    </p:spTree>
    <p:extLst>
      <p:ext uri="{BB962C8B-B14F-4D97-AF65-F5344CB8AC3E}">
        <p14:creationId xmlns:p14="http://schemas.microsoft.com/office/powerpoint/2010/main" val="42524114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survey.zohopublic.eu/zs/V2BBWx"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classroomsecrets.co.uk/content-domain-filter/?fwp_contentdomain=2g5.1" TargetMode="External"/><Relationship Id="rId2" Type="http://schemas.openxmlformats.org/officeDocument/2006/relationships/hyperlink" Target="https://classroomsecrets.co.uk/content-domain-filter/?fwp_contentdomain=1G5.1" TargetMode="Externa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hyperlink" Target="https://classroomsecrets.co.uk/capital-letters-year-2-ready-write-free-resource-pack" TargetMode="External"/><Relationship Id="rId4" Type="http://schemas.openxmlformats.org/officeDocument/2006/relationships/hyperlink" Target="https://classroomsecrets.co.uk/search/?fwp_topic=gps-scheme-of-work"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7" name="TextBox 8">
            <a:extLst>
              <a:ext uri="{FF2B5EF4-FFF2-40B4-BE49-F238E27FC236}">
                <a16:creationId xmlns:a16="http://schemas.microsoft.com/office/drawing/2014/main" id="{277FDC6C-B99A-4ED8-B341-A52126824B67}"/>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sp>
        <p:nvSpPr>
          <p:cNvPr id="6" name="Rectangle 5">
            <a:extLst>
              <a:ext uri="{FF2B5EF4-FFF2-40B4-BE49-F238E27FC236}">
                <a16:creationId xmlns:a16="http://schemas.microsoft.com/office/drawing/2014/main" id="{E217BAE8-149C-45AB-9D28-3D61A5358F9F}"/>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a:solidFill>
                  <a:srgbClr val="E7E6E6">
                    <a:lumMod val="50000"/>
                  </a:srgbClr>
                </a:solidFill>
                <a:latin typeface="Century Gothic" panose="020B0502020202020204" pitchFamily="34" charset="0"/>
              </a:rPr>
              <a:t>LIFE/work balance</a:t>
            </a:r>
            <a:endParaRPr lang="en-GB" sz="1600" b="1">
              <a:solidFill>
                <a:srgbClr val="E7E6E6">
                  <a:lumMod val="25000"/>
                </a:srgbClr>
              </a:solidFill>
              <a:latin typeface="Century Gothic" panose="020B0502020202020204" pitchFamily="34" charset="0"/>
            </a:endParaRPr>
          </a:p>
          <a:p>
            <a:pPr lvl="0">
              <a:defRPr/>
            </a:pPr>
            <a:endParaRPr lang="en-GB" sz="1600" b="1">
              <a:solidFill>
                <a:prstClr val="black"/>
              </a:solidFill>
              <a:latin typeface="Century Gothic" panose="020B0502020202020204" pitchFamily="34" charset="0"/>
            </a:endParaRPr>
          </a:p>
          <a:p>
            <a:pPr lvl="0">
              <a:defRPr/>
            </a:pPr>
            <a:endParaRPr lang="en-GB" sz="1600" b="1">
              <a:solidFill>
                <a:prstClr val="black"/>
              </a:solidFill>
              <a:latin typeface="Century Gothic" panose="020B0502020202020204" pitchFamily="34" charset="0"/>
            </a:endParaRPr>
          </a:p>
          <a:p>
            <a:pPr lvl="0">
              <a:defRPr/>
            </a:pPr>
            <a:endParaRPr lang="en-GB" sz="1600" b="1">
              <a:solidFill>
                <a:prstClr val="black"/>
              </a:solidFill>
              <a:latin typeface="Century Gothic" panose="020B0502020202020204" pitchFamily="34" charset="0"/>
            </a:endParaRPr>
          </a:p>
          <a:p>
            <a:pPr lvl="0">
              <a:defRPr/>
            </a:pPr>
            <a:endParaRPr lang="en-GB" sz="1600" b="1">
              <a:solidFill>
                <a:prstClr val="black"/>
              </a:solidFill>
              <a:latin typeface="Century Gothic" panose="020B0502020202020204" pitchFamily="34" charset="0"/>
            </a:endParaRPr>
          </a:p>
          <a:p>
            <a:pPr lvl="0">
              <a:defRPr/>
            </a:pPr>
            <a:endParaRPr lang="en-GB" sz="1600" b="1">
              <a:solidFill>
                <a:prstClr val="black"/>
              </a:solidFill>
              <a:latin typeface="Century Gothic" panose="020B0502020202020204" pitchFamily="34" charset="0"/>
            </a:endParaRPr>
          </a:p>
          <a:p>
            <a:pPr lvl="0">
              <a:defRPr/>
            </a:pPr>
            <a:endParaRPr lang="en-GB" sz="1600" b="1">
              <a:solidFill>
                <a:prstClr val="black"/>
              </a:solidFill>
              <a:latin typeface="Century Gothic" panose="020B0502020202020204" pitchFamily="34" charset="0"/>
            </a:endParaRPr>
          </a:p>
          <a:p>
            <a:pPr lvl="0">
              <a:defRPr/>
            </a:pPr>
            <a:endParaRPr lang="en-GB" sz="1600" b="1">
              <a:solidFill>
                <a:prstClr val="black"/>
              </a:solidFill>
              <a:latin typeface="Century Gothic" panose="020B0502020202020204" pitchFamily="34" charset="0"/>
            </a:endParaRPr>
          </a:p>
          <a:p>
            <a:pPr lvl="0">
              <a:defRPr/>
            </a:pPr>
            <a:endParaRPr lang="en-GB" sz="1600" b="1">
              <a:solidFill>
                <a:prstClr val="black"/>
              </a:solidFill>
              <a:latin typeface="Century Gothic" panose="020B0502020202020204" pitchFamily="34" charset="0"/>
            </a:endParaRPr>
          </a:p>
          <a:p>
            <a:pPr lvl="0">
              <a:defRPr/>
            </a:pPr>
            <a:endParaRPr lang="en-GB" sz="1600" b="1">
              <a:solidFill>
                <a:prstClr val="black"/>
              </a:solidFill>
              <a:latin typeface="Century Gothic" panose="020B0502020202020204" pitchFamily="34" charset="0"/>
            </a:endParaRPr>
          </a:p>
          <a:p>
            <a:pPr lvl="0">
              <a:defRPr/>
            </a:pPr>
            <a:endParaRPr lang="en-GB" sz="1600" b="1">
              <a:solidFill>
                <a:prstClr val="black"/>
              </a:solidFill>
              <a:latin typeface="Century Gothic" panose="020B0502020202020204" pitchFamily="34" charset="0"/>
            </a:endParaRPr>
          </a:p>
          <a:p>
            <a:pPr lvl="0">
              <a:defRPr/>
            </a:pPr>
            <a:endParaRPr lang="en-GB" sz="1600" b="1">
              <a:solidFill>
                <a:prstClr val="black"/>
              </a:solidFill>
              <a:latin typeface="Century Gothic" panose="020B0502020202020204" pitchFamily="34" charset="0"/>
            </a:endParaRPr>
          </a:p>
          <a:p>
            <a:pPr lvl="0">
              <a:defRPr/>
            </a:pPr>
            <a:r>
              <a:rPr lang="en-GB" sz="1600" b="1">
                <a:solidFill>
                  <a:prstClr val="black"/>
                </a:solidFill>
                <a:latin typeface="Century Gothic" panose="020B0502020202020204" pitchFamily="34" charset="0"/>
              </a:rPr>
              <a:t>We have started a #</a:t>
            </a:r>
            <a:r>
              <a:rPr lang="en-GB" sz="1600" b="1" err="1">
                <a:solidFill>
                  <a:prstClr val="black"/>
                </a:solidFill>
                <a:latin typeface="Century Gothic" panose="020B0502020202020204" pitchFamily="34" charset="0"/>
              </a:rPr>
              <a:t>LIFEworkbalance</a:t>
            </a:r>
            <a:r>
              <a:rPr lang="en-GB" sz="1600" b="1">
                <a:solidFill>
                  <a:prstClr val="black"/>
                </a:solidFill>
                <a:latin typeface="Century Gothic" panose="020B0502020202020204" pitchFamily="34" charset="0"/>
              </a:rPr>
              <a:t> campaign and we need your help to complete our LIFE/work balance survey.</a:t>
            </a:r>
          </a:p>
          <a:p>
            <a:pPr lvl="0">
              <a:defRPr/>
            </a:pPr>
            <a:endParaRPr lang="en-GB" sz="1600" b="1">
              <a:solidFill>
                <a:prstClr val="black"/>
              </a:solidFill>
              <a:latin typeface="Century Gothic" panose="020B0502020202020204" pitchFamily="34" charset="0"/>
            </a:endParaRPr>
          </a:p>
          <a:p>
            <a:pPr lvl="0">
              <a:defRPr/>
            </a:pPr>
            <a:br>
              <a:rPr lang="en-GB" sz="1600" b="1">
                <a:solidFill>
                  <a:prstClr val="black"/>
                </a:solidFill>
                <a:latin typeface="Century Gothic" panose="020B0502020202020204" pitchFamily="34" charset="0"/>
              </a:rPr>
            </a:br>
            <a:r>
              <a:rPr lang="en-GB" sz="1600" b="1">
                <a:solidFill>
                  <a:prstClr val="black"/>
                </a:solidFill>
                <a:latin typeface="Century Gothic" panose="020B0502020202020204" pitchFamily="34" charset="0"/>
              </a:rPr>
              <a:t>We hope to publish the results soon, so please give 15 minutes of your time to help us get a true picture of school life.</a:t>
            </a:r>
          </a:p>
          <a:p>
            <a:pPr lvl="0">
              <a:defRPr/>
            </a:pPr>
            <a:endParaRPr lang="en-GB" sz="1600" b="1">
              <a:solidFill>
                <a:prstClr val="black"/>
              </a:solidFill>
              <a:latin typeface="Century Gothic" panose="020B0502020202020204" pitchFamily="34" charset="0"/>
            </a:endParaRPr>
          </a:p>
          <a:p>
            <a:pPr lvl="0">
              <a:defRPr/>
            </a:pPr>
            <a:endParaRPr lang="en-GB" sz="1600" b="1">
              <a:solidFill>
                <a:prstClr val="black"/>
              </a:solidFill>
              <a:latin typeface="Century Gothic" panose="020B0502020202020204" pitchFamily="34" charset="0"/>
            </a:endParaRPr>
          </a:p>
          <a:p>
            <a:pPr lvl="0">
              <a:defRPr/>
            </a:pPr>
            <a:r>
              <a:rPr lang="en-GB" sz="1600" b="1">
                <a:solidFill>
                  <a:prstClr val="black"/>
                </a:solidFill>
                <a:latin typeface="Century Gothic" panose="020B0502020202020204" pitchFamily="34" charset="0"/>
              </a:rPr>
              <a:t>Want to be a part of this campaign? Take the </a:t>
            </a:r>
            <a:r>
              <a:rPr lang="en-GB" sz="1600" b="1">
                <a:solidFill>
                  <a:prstClr val="black"/>
                </a:solidFill>
                <a:latin typeface="Century Gothic" panose="020B0502020202020204" pitchFamily="34" charset="0"/>
                <a:hlinkClick r:id="rId4"/>
              </a:rPr>
              <a:t>survey</a:t>
            </a:r>
            <a:r>
              <a:rPr lang="en-GB" sz="1600" b="1">
                <a:solidFill>
                  <a:prstClr val="black"/>
                </a:solidFill>
                <a:latin typeface="Century Gothic" panose="020B0502020202020204" pitchFamily="34" charset="0"/>
              </a:rPr>
              <a:t> on our website and share it with your colleagues!</a:t>
            </a:r>
            <a:endParaRPr lang="en-GB" sz="1600" b="1">
              <a:solidFill>
                <a:schemeClr val="tx1"/>
              </a:solidFill>
              <a:latin typeface="Century Gothic" panose="020B0502020202020204" pitchFamily="34" charset="0"/>
            </a:endParaRPr>
          </a:p>
          <a:p>
            <a:pPr lvl="0" algn="ctr"/>
            <a:endParaRPr lang="en-GB" sz="1600" b="1">
              <a:solidFill>
                <a:schemeClr val="tx1"/>
              </a:solidFill>
              <a:latin typeface="Century Gothic" panose="020B0502020202020204" pitchFamily="34" charset="0"/>
            </a:endParaRPr>
          </a:p>
        </p:txBody>
      </p:sp>
      <p:pic>
        <p:nvPicPr>
          <p:cNvPr id="9" name="Picture 8">
            <a:extLst>
              <a:ext uri="{FF2B5EF4-FFF2-40B4-BE49-F238E27FC236}">
                <a16:creationId xmlns:a16="http://schemas.microsoft.com/office/drawing/2014/main" id="{BE10E778-FB36-475C-BE47-58C3ADAC705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3488" y="-512505"/>
            <a:ext cx="7557025" cy="5342480"/>
          </a:xfrm>
          <a:prstGeom prst="rect">
            <a:avLst/>
          </a:prstGeom>
        </p:spPr>
      </p:pic>
    </p:spTree>
    <p:extLst>
      <p:ext uri="{BB962C8B-B14F-4D97-AF65-F5344CB8AC3E}">
        <p14:creationId xmlns:p14="http://schemas.microsoft.com/office/powerpoint/2010/main" val="17223388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2</a:t>
            </a:r>
          </a:p>
          <a:p>
            <a:pPr algn="ctr"/>
            <a:endParaRPr lang="en-GB" sz="2000" b="1" u="sng" dirty="0">
              <a:solidFill>
                <a:schemeClr val="tx1"/>
              </a:solidFill>
              <a:latin typeface="Century Gothic" panose="020B0502020202020204" pitchFamily="34" charset="0"/>
            </a:endParaRPr>
          </a:p>
          <a:p>
            <a:pPr lvl="0" defTabSz="685800">
              <a:defRPr/>
            </a:pPr>
            <a:r>
              <a:rPr lang="en-GB" sz="2000" b="1" dirty="0">
                <a:solidFill>
                  <a:schemeClr val="tx1"/>
                </a:solidFill>
                <a:latin typeface="Century Gothic" panose="020B0502020202020204" pitchFamily="34" charset="0"/>
              </a:rPr>
              <a:t>Underline the two words that need a capital letter in the sentence below.</a:t>
            </a: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algn="ctr"/>
            <a:endParaRPr lang="en-GB" sz="1600" b="1" u="sng" dirty="0">
              <a:solidFill>
                <a:schemeClr val="bg2">
                  <a:lumMod val="50000"/>
                </a:schemeClr>
              </a:solidFill>
              <a:latin typeface="Century Gothic" panose="020B0502020202020204" pitchFamily="34" charset="0"/>
            </a:endParaRPr>
          </a:p>
        </p:txBody>
      </p:sp>
      <p:grpSp>
        <p:nvGrpSpPr>
          <p:cNvPr id="9" name="Group 8">
            <a:extLst>
              <a:ext uri="{FF2B5EF4-FFF2-40B4-BE49-F238E27FC236}">
                <a16:creationId xmlns:a16="http://schemas.microsoft.com/office/drawing/2014/main" id="{F8DA481B-DDF2-4369-965C-E047B5E22E4C}"/>
              </a:ext>
            </a:extLst>
          </p:cNvPr>
          <p:cNvGrpSpPr/>
          <p:nvPr/>
        </p:nvGrpSpPr>
        <p:grpSpPr>
          <a:xfrm>
            <a:off x="27814" y="6454317"/>
            <a:ext cx="1231337" cy="403587"/>
            <a:chOff x="27814" y="6454317"/>
            <a:chExt cx="1231337" cy="403587"/>
          </a:xfrm>
        </p:grpSpPr>
        <p:pic>
          <p:nvPicPr>
            <p:cNvPr id="10" name="Picture 9" descr="A close up of a sign&#10;&#10;Description generated with high confidence">
              <a:extLst>
                <a:ext uri="{FF2B5EF4-FFF2-40B4-BE49-F238E27FC236}">
                  <a16:creationId xmlns:a16="http://schemas.microsoft.com/office/drawing/2014/main" id="{58B329EF-90BA-415D-BA66-538309AF68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1" name="TextBox 8">
              <a:extLst>
                <a:ext uri="{FF2B5EF4-FFF2-40B4-BE49-F238E27FC236}">
                  <a16:creationId xmlns:a16="http://schemas.microsoft.com/office/drawing/2014/main" id="{C363911F-5BB0-4A6D-9551-8FF6E31FD81F}"/>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grpSp>
      <p:sp>
        <p:nvSpPr>
          <p:cNvPr id="2" name="Rectangle: Rounded Corners 1">
            <a:extLst>
              <a:ext uri="{FF2B5EF4-FFF2-40B4-BE49-F238E27FC236}">
                <a16:creationId xmlns:a16="http://schemas.microsoft.com/office/drawing/2014/main" id="{93BCEB39-EB14-4DB3-A868-89ABEA0F8814}"/>
              </a:ext>
            </a:extLst>
          </p:cNvPr>
          <p:cNvSpPr/>
          <p:nvPr/>
        </p:nvSpPr>
        <p:spPr>
          <a:xfrm>
            <a:off x="833933" y="2399385"/>
            <a:ext cx="7476134" cy="1945843"/>
          </a:xfrm>
          <a:prstGeom prst="roundRect">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b="1" u="sng" dirty="0">
                <a:solidFill>
                  <a:srgbClr val="FF0000"/>
                </a:solidFill>
                <a:latin typeface="Century Gothic" panose="020B0502020202020204" pitchFamily="34" charset="0"/>
              </a:rPr>
              <a:t>Across</a:t>
            </a:r>
            <a:r>
              <a:rPr lang="en-GB" sz="3600" b="1" dirty="0">
                <a:solidFill>
                  <a:schemeClr val="tx1"/>
                </a:solidFill>
                <a:latin typeface="Century Gothic" panose="020B0502020202020204" pitchFamily="34" charset="0"/>
              </a:rPr>
              <a:t> the border is </a:t>
            </a:r>
            <a:r>
              <a:rPr lang="en-GB" sz="3600" b="1" u="sng" dirty="0">
                <a:solidFill>
                  <a:srgbClr val="FF0000"/>
                </a:solidFill>
                <a:latin typeface="Century Gothic" panose="020B0502020202020204" pitchFamily="34" charset="0"/>
              </a:rPr>
              <a:t>Wales</a:t>
            </a:r>
            <a:r>
              <a:rPr lang="en-GB" sz="3600" b="1" dirty="0">
                <a:solidFill>
                  <a:schemeClr val="tx1"/>
                </a:solidFill>
                <a:latin typeface="Century Gothic" panose="020B0502020202020204" pitchFamily="34" charset="0"/>
              </a:rPr>
              <a:t>.</a:t>
            </a:r>
          </a:p>
        </p:txBody>
      </p:sp>
    </p:spTree>
    <p:extLst>
      <p:ext uri="{BB962C8B-B14F-4D97-AF65-F5344CB8AC3E}">
        <p14:creationId xmlns:p14="http://schemas.microsoft.com/office/powerpoint/2010/main" val="9935991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3</a:t>
            </a:r>
          </a:p>
          <a:p>
            <a:pPr algn="ctr"/>
            <a:r>
              <a:rPr lang="en-GB" sz="2000" b="1" u="sng" dirty="0">
                <a:solidFill>
                  <a:schemeClr val="tx1"/>
                </a:solidFill>
                <a:latin typeface="Century Gothic" panose="020B0502020202020204" pitchFamily="34" charset="0"/>
              </a:rPr>
              <a:t> </a:t>
            </a:r>
            <a:endParaRPr lang="en-GB" sz="2400" b="1" u="sng" dirty="0">
              <a:solidFill>
                <a:schemeClr val="tx1"/>
              </a:solidFill>
              <a:latin typeface="Century Gothic" panose="020B0502020202020204" pitchFamily="34" charset="0"/>
            </a:endParaRPr>
          </a:p>
          <a:p>
            <a:pPr lvl="0" defTabSz="685800">
              <a:defRPr/>
            </a:pPr>
            <a:r>
              <a:rPr lang="en-GB" sz="2000" b="1" dirty="0">
                <a:solidFill>
                  <a:schemeClr val="tx1"/>
                </a:solidFill>
                <a:latin typeface="Century Gothic" panose="020B0502020202020204" pitchFamily="34" charset="0"/>
              </a:rPr>
              <a:t>Re-write the sentence with the 2 capital letters needed.</a:t>
            </a:r>
            <a:endParaRPr lang="en-GB" sz="2400" b="1" dirty="0">
              <a:solidFill>
                <a:schemeClr val="tx1"/>
              </a:solidFill>
              <a:latin typeface="Century Gothic" panose="020B0502020202020204" pitchFamily="34" charset="0"/>
            </a:endParaRPr>
          </a:p>
          <a:p>
            <a:pPr lvl="0" defTabSz="685800">
              <a:defRPr/>
            </a:pPr>
            <a:endParaRPr lang="en-GB" sz="2400" b="1" dirty="0">
              <a:solidFill>
                <a:schemeClr val="tx1"/>
              </a:solidFill>
              <a:latin typeface="Century Gothic" panose="020B0502020202020204" pitchFamily="34" charset="0"/>
            </a:endParaRPr>
          </a:p>
          <a:p>
            <a:pPr lvl="0" defTabSz="685800">
              <a:defRPr/>
            </a:pPr>
            <a:endParaRPr lang="en-GB" sz="2400" b="1" dirty="0">
              <a:solidFill>
                <a:schemeClr val="tx1"/>
              </a:solidFill>
              <a:latin typeface="Century Gothic" panose="020B0502020202020204" pitchFamily="34" charset="0"/>
            </a:endParaRPr>
          </a:p>
          <a:p>
            <a:pPr lvl="0" defTabSz="685800">
              <a:defRPr/>
            </a:pPr>
            <a:endParaRPr lang="en-GB" sz="2400" b="1" dirty="0">
              <a:solidFill>
                <a:schemeClr val="tx1"/>
              </a:solidFill>
              <a:latin typeface="Century Gothic" panose="020B0502020202020204" pitchFamily="34" charset="0"/>
            </a:endParaRPr>
          </a:p>
          <a:p>
            <a:pPr lvl="0" defTabSz="685800">
              <a:defRPr/>
            </a:pPr>
            <a:endParaRPr lang="en-GB" sz="2400" b="1" dirty="0">
              <a:solidFill>
                <a:schemeClr val="tx1"/>
              </a:solidFill>
              <a:latin typeface="Century Gothic" panose="020B0502020202020204" pitchFamily="34" charset="0"/>
            </a:endParaRPr>
          </a:p>
          <a:p>
            <a:pPr lvl="0" defTabSz="685800">
              <a:defRPr/>
            </a:pPr>
            <a:endParaRPr lang="en-GB" sz="2400" b="1" dirty="0">
              <a:solidFill>
                <a:schemeClr val="tx1"/>
              </a:solidFill>
              <a:latin typeface="Century Gothic" panose="020B0502020202020204" pitchFamily="34" charset="0"/>
            </a:endParaRPr>
          </a:p>
          <a:p>
            <a:pPr lvl="0" defTabSz="685800">
              <a:defRPr/>
            </a:pPr>
            <a:endParaRPr lang="en-GB" sz="2400" b="1" dirty="0">
              <a:solidFill>
                <a:schemeClr val="tx1"/>
              </a:solidFill>
              <a:latin typeface="Century Gothic" panose="020B0502020202020204" pitchFamily="34" charset="0"/>
            </a:endParaRPr>
          </a:p>
          <a:p>
            <a:pPr lvl="0" defTabSz="685800">
              <a:defRPr/>
            </a:pPr>
            <a:endParaRPr lang="en-GB" sz="2400" b="1" dirty="0">
              <a:solidFill>
                <a:schemeClr val="tx1"/>
              </a:solidFill>
              <a:latin typeface="Century Gothic" panose="020B0502020202020204" pitchFamily="34" charset="0"/>
            </a:endParaRPr>
          </a:p>
          <a:p>
            <a:pPr lvl="0" defTabSz="685800">
              <a:defRPr/>
            </a:pPr>
            <a:endParaRPr lang="en-GB" sz="2400" b="1" dirty="0">
              <a:solidFill>
                <a:schemeClr val="tx1"/>
              </a:solidFill>
              <a:latin typeface="Century Gothic" panose="020B0502020202020204" pitchFamily="34" charset="0"/>
            </a:endParaRPr>
          </a:p>
          <a:p>
            <a:pPr lvl="0" defTabSz="685800">
              <a:defRPr/>
            </a:pPr>
            <a:endParaRPr lang="en-GB" sz="2400" b="1" dirty="0">
              <a:solidFill>
                <a:schemeClr val="tx1"/>
              </a:solidFill>
              <a:latin typeface="Century Gothic" panose="020B0502020202020204" pitchFamily="34" charset="0"/>
            </a:endParaRPr>
          </a:p>
          <a:p>
            <a:pPr lvl="0" defTabSz="685800">
              <a:defRPr/>
            </a:pPr>
            <a:endParaRPr lang="en-GB" sz="2400" b="1" dirty="0">
              <a:solidFill>
                <a:schemeClr val="tx1"/>
              </a:solidFill>
              <a:latin typeface="Century Gothic" panose="020B0502020202020204" pitchFamily="34" charset="0"/>
            </a:endParaRPr>
          </a:p>
          <a:p>
            <a:pPr lvl="0" defTabSz="685800">
              <a:defRPr/>
            </a:pPr>
            <a:endParaRPr lang="en-GB" sz="2400" b="1" dirty="0">
              <a:solidFill>
                <a:schemeClr val="tx1"/>
              </a:solidFill>
              <a:latin typeface="Century Gothic" panose="020B0502020202020204" pitchFamily="34" charset="0"/>
            </a:endParaRPr>
          </a:p>
          <a:p>
            <a:pPr lvl="0" defTabSz="685800">
              <a:defRPr/>
            </a:pPr>
            <a:endParaRPr lang="en-GB" b="1" dirty="0">
              <a:solidFill>
                <a:schemeClr val="tx1"/>
              </a:solidFill>
              <a:latin typeface="Century Gothic" panose="020B0502020202020204" pitchFamily="34" charset="0"/>
            </a:endParaRPr>
          </a:p>
          <a:p>
            <a:pPr lvl="0" defTabSz="685800">
              <a:defRPr/>
            </a:pPr>
            <a:endParaRPr lang="en-GB" b="1" dirty="0">
              <a:solidFill>
                <a:schemeClr val="tx1"/>
              </a:solidFill>
              <a:latin typeface="Century Gothic" panose="020B0502020202020204" pitchFamily="34" charset="0"/>
            </a:endParaRPr>
          </a:p>
          <a:p>
            <a:pPr lvl="0" defTabSz="685800">
              <a:defRPr/>
            </a:pPr>
            <a:endParaRPr lang="en-GB" b="1" dirty="0">
              <a:solidFill>
                <a:schemeClr val="tx1"/>
              </a:solidFill>
              <a:latin typeface="Century Gothic" panose="020B0502020202020204" pitchFamily="34" charset="0"/>
            </a:endParaRPr>
          </a:p>
          <a:p>
            <a:pPr algn="ctr"/>
            <a:endParaRPr lang="en-GB" sz="1600" b="1" u="sng" dirty="0">
              <a:solidFill>
                <a:schemeClr val="bg2">
                  <a:lumMod val="50000"/>
                </a:schemeClr>
              </a:solidFill>
              <a:latin typeface="Century Gothic" panose="020B0502020202020204" pitchFamily="34" charset="0"/>
            </a:endParaRPr>
          </a:p>
        </p:txBody>
      </p:sp>
      <p:grpSp>
        <p:nvGrpSpPr>
          <p:cNvPr id="6" name="Group 5">
            <a:extLst>
              <a:ext uri="{FF2B5EF4-FFF2-40B4-BE49-F238E27FC236}">
                <a16:creationId xmlns:a16="http://schemas.microsoft.com/office/drawing/2014/main" id="{AA58E132-7280-43EE-AFD0-75BA29EAAC3F}"/>
              </a:ext>
            </a:extLst>
          </p:cNvPr>
          <p:cNvGrpSpPr/>
          <p:nvPr/>
        </p:nvGrpSpPr>
        <p:grpSpPr>
          <a:xfrm>
            <a:off x="27814" y="6454317"/>
            <a:ext cx="1231337" cy="403587"/>
            <a:chOff x="27814" y="6454317"/>
            <a:chExt cx="1231337" cy="403587"/>
          </a:xfrm>
        </p:grpSpPr>
        <p:pic>
          <p:nvPicPr>
            <p:cNvPr id="7" name="Picture 6" descr="A close up of a sign&#10;&#10;Description generated with high confidence">
              <a:extLst>
                <a:ext uri="{FF2B5EF4-FFF2-40B4-BE49-F238E27FC236}">
                  <a16:creationId xmlns:a16="http://schemas.microsoft.com/office/drawing/2014/main" id="{54EFE8C7-E690-48BE-A602-A00FAF323E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8" name="TextBox 8">
              <a:extLst>
                <a:ext uri="{FF2B5EF4-FFF2-40B4-BE49-F238E27FC236}">
                  <a16:creationId xmlns:a16="http://schemas.microsoft.com/office/drawing/2014/main" id="{B9CA0376-9F35-44A4-88AE-326C5DC710C5}"/>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grpSp>
      <p:sp>
        <p:nvSpPr>
          <p:cNvPr id="9" name="Rectangle: Rounded Corners 8">
            <a:extLst>
              <a:ext uri="{FF2B5EF4-FFF2-40B4-BE49-F238E27FC236}">
                <a16:creationId xmlns:a16="http://schemas.microsoft.com/office/drawing/2014/main" id="{7ED06D49-F746-4A01-8AAC-8949DBEC1886}"/>
              </a:ext>
            </a:extLst>
          </p:cNvPr>
          <p:cNvSpPr/>
          <p:nvPr/>
        </p:nvSpPr>
        <p:spPr>
          <a:xfrm>
            <a:off x="833933" y="2399385"/>
            <a:ext cx="7476134" cy="1945843"/>
          </a:xfrm>
          <a:prstGeom prst="roundRect">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b="1" dirty="0">
                <a:solidFill>
                  <a:schemeClr val="tx1"/>
                </a:solidFill>
                <a:latin typeface="Century Gothic" panose="020B0502020202020204" pitchFamily="34" charset="0"/>
              </a:rPr>
              <a:t>we are going camping in </a:t>
            </a:r>
            <a:r>
              <a:rPr lang="en-GB" sz="3600" b="1" dirty="0" err="1">
                <a:solidFill>
                  <a:schemeClr val="tx1"/>
                </a:solidFill>
                <a:latin typeface="Century Gothic" panose="020B0502020202020204" pitchFamily="34" charset="0"/>
              </a:rPr>
              <a:t>france</a:t>
            </a:r>
            <a:r>
              <a:rPr lang="en-GB" sz="3600" b="1" dirty="0">
                <a:solidFill>
                  <a:schemeClr val="tx1"/>
                </a:solidFill>
                <a:latin typeface="Century Gothic" panose="020B0502020202020204" pitchFamily="34" charset="0"/>
              </a:rPr>
              <a:t>.</a:t>
            </a:r>
          </a:p>
        </p:txBody>
      </p:sp>
    </p:spTree>
    <p:extLst>
      <p:ext uri="{BB962C8B-B14F-4D97-AF65-F5344CB8AC3E}">
        <p14:creationId xmlns:p14="http://schemas.microsoft.com/office/powerpoint/2010/main" val="971561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3</a:t>
            </a:r>
          </a:p>
          <a:p>
            <a:pPr algn="ctr"/>
            <a:r>
              <a:rPr lang="en-GB" sz="2000" b="1" u="sng" dirty="0">
                <a:solidFill>
                  <a:schemeClr val="tx1"/>
                </a:solidFill>
                <a:latin typeface="Century Gothic" panose="020B0502020202020204" pitchFamily="34" charset="0"/>
              </a:rPr>
              <a:t> </a:t>
            </a:r>
            <a:endParaRPr lang="en-GB" sz="2400" b="1" u="sng" dirty="0">
              <a:solidFill>
                <a:schemeClr val="tx1"/>
              </a:solidFill>
              <a:latin typeface="Century Gothic" panose="020B0502020202020204" pitchFamily="34" charset="0"/>
            </a:endParaRPr>
          </a:p>
          <a:p>
            <a:pPr lvl="0" defTabSz="685800">
              <a:defRPr/>
            </a:pPr>
            <a:r>
              <a:rPr lang="en-GB" sz="2000" b="1" dirty="0">
                <a:solidFill>
                  <a:schemeClr val="tx1"/>
                </a:solidFill>
                <a:latin typeface="Century Gothic" panose="020B0502020202020204" pitchFamily="34" charset="0"/>
              </a:rPr>
              <a:t>Re-write the sentence with the 2 capital letters needed.</a:t>
            </a:r>
            <a:endParaRPr lang="en-GB" sz="2400" b="1" dirty="0">
              <a:solidFill>
                <a:schemeClr val="tx1"/>
              </a:solidFill>
              <a:latin typeface="Century Gothic" panose="020B0502020202020204" pitchFamily="34" charset="0"/>
            </a:endParaRPr>
          </a:p>
          <a:p>
            <a:pPr lvl="0" defTabSz="685800">
              <a:defRPr/>
            </a:pPr>
            <a:endParaRPr lang="en-GB" sz="2400" b="1" dirty="0">
              <a:solidFill>
                <a:schemeClr val="tx1"/>
              </a:solidFill>
              <a:latin typeface="Century Gothic" panose="020B0502020202020204" pitchFamily="34" charset="0"/>
            </a:endParaRPr>
          </a:p>
          <a:p>
            <a:pPr lvl="0" defTabSz="685800">
              <a:defRPr/>
            </a:pPr>
            <a:endParaRPr lang="en-GB" sz="2400" b="1" dirty="0">
              <a:solidFill>
                <a:schemeClr val="tx1"/>
              </a:solidFill>
              <a:latin typeface="Century Gothic" panose="020B0502020202020204" pitchFamily="34" charset="0"/>
            </a:endParaRPr>
          </a:p>
          <a:p>
            <a:pPr lvl="0" defTabSz="685800">
              <a:defRPr/>
            </a:pPr>
            <a:endParaRPr lang="en-GB" sz="2400" b="1" dirty="0">
              <a:solidFill>
                <a:schemeClr val="tx1"/>
              </a:solidFill>
              <a:latin typeface="Century Gothic" panose="020B0502020202020204" pitchFamily="34" charset="0"/>
            </a:endParaRPr>
          </a:p>
          <a:p>
            <a:pPr lvl="0" defTabSz="685800">
              <a:defRPr/>
            </a:pPr>
            <a:endParaRPr lang="en-GB" sz="2400" b="1" dirty="0">
              <a:solidFill>
                <a:schemeClr val="tx1"/>
              </a:solidFill>
              <a:latin typeface="Century Gothic" panose="020B0502020202020204" pitchFamily="34" charset="0"/>
            </a:endParaRPr>
          </a:p>
          <a:p>
            <a:pPr lvl="0" defTabSz="685800">
              <a:defRPr/>
            </a:pPr>
            <a:endParaRPr lang="en-GB" sz="2400" b="1" dirty="0">
              <a:solidFill>
                <a:schemeClr val="tx1"/>
              </a:solidFill>
              <a:latin typeface="Century Gothic" panose="020B0502020202020204" pitchFamily="34" charset="0"/>
            </a:endParaRPr>
          </a:p>
          <a:p>
            <a:pPr lvl="0" defTabSz="685800">
              <a:defRPr/>
            </a:pPr>
            <a:endParaRPr lang="en-GB" sz="2400" b="1" dirty="0">
              <a:solidFill>
                <a:schemeClr val="tx1"/>
              </a:solidFill>
              <a:latin typeface="Century Gothic" panose="020B0502020202020204" pitchFamily="34" charset="0"/>
            </a:endParaRPr>
          </a:p>
          <a:p>
            <a:pPr lvl="0" defTabSz="685800">
              <a:defRPr/>
            </a:pPr>
            <a:endParaRPr lang="en-GB" sz="2400" b="1" dirty="0">
              <a:solidFill>
                <a:schemeClr val="tx1"/>
              </a:solidFill>
              <a:latin typeface="Century Gothic" panose="020B0502020202020204" pitchFamily="34" charset="0"/>
            </a:endParaRPr>
          </a:p>
          <a:p>
            <a:pPr lvl="0" defTabSz="685800">
              <a:defRPr/>
            </a:pPr>
            <a:endParaRPr lang="en-GB" sz="2400" b="1" dirty="0">
              <a:solidFill>
                <a:schemeClr val="tx1"/>
              </a:solidFill>
              <a:latin typeface="Century Gothic" panose="020B0502020202020204" pitchFamily="34" charset="0"/>
            </a:endParaRPr>
          </a:p>
          <a:p>
            <a:pPr lvl="0" defTabSz="685800">
              <a:defRPr/>
            </a:pPr>
            <a:endParaRPr lang="en-GB" sz="2400" b="1" dirty="0">
              <a:solidFill>
                <a:schemeClr val="tx1"/>
              </a:solidFill>
              <a:latin typeface="Century Gothic" panose="020B0502020202020204" pitchFamily="34" charset="0"/>
            </a:endParaRPr>
          </a:p>
          <a:p>
            <a:pPr lvl="0" defTabSz="685800">
              <a:defRPr/>
            </a:pPr>
            <a:endParaRPr lang="en-GB" sz="2400" b="1" dirty="0">
              <a:solidFill>
                <a:schemeClr val="tx1"/>
              </a:solidFill>
              <a:latin typeface="Century Gothic" panose="020B0502020202020204" pitchFamily="34" charset="0"/>
            </a:endParaRPr>
          </a:p>
          <a:p>
            <a:pPr lvl="0" defTabSz="685800">
              <a:defRPr/>
            </a:pPr>
            <a:endParaRPr lang="en-GB" sz="2400" b="1" dirty="0">
              <a:solidFill>
                <a:schemeClr val="tx1"/>
              </a:solidFill>
              <a:latin typeface="Century Gothic" panose="020B0502020202020204" pitchFamily="34" charset="0"/>
            </a:endParaRPr>
          </a:p>
          <a:p>
            <a:pPr lvl="0" defTabSz="685800">
              <a:defRPr/>
            </a:pPr>
            <a:r>
              <a:rPr lang="en-GB" sz="2800" b="1" dirty="0">
                <a:solidFill>
                  <a:srgbClr val="FF0000"/>
                </a:solidFill>
                <a:latin typeface="Century Gothic" panose="020B0502020202020204" pitchFamily="34" charset="0"/>
              </a:rPr>
              <a:t>We are going camping in France.</a:t>
            </a:r>
          </a:p>
          <a:p>
            <a:pPr lvl="0" defTabSz="685800">
              <a:defRPr/>
            </a:pPr>
            <a:endParaRPr lang="en-GB" b="1" dirty="0">
              <a:solidFill>
                <a:schemeClr val="tx1"/>
              </a:solidFill>
              <a:latin typeface="Century Gothic" panose="020B0502020202020204" pitchFamily="34" charset="0"/>
            </a:endParaRPr>
          </a:p>
          <a:p>
            <a:pPr lvl="0" defTabSz="685800">
              <a:defRPr/>
            </a:pPr>
            <a:endParaRPr lang="en-GB" b="1" dirty="0">
              <a:solidFill>
                <a:schemeClr val="tx1"/>
              </a:solidFill>
              <a:latin typeface="Century Gothic" panose="020B0502020202020204" pitchFamily="34" charset="0"/>
            </a:endParaRPr>
          </a:p>
          <a:p>
            <a:pPr lvl="0" defTabSz="685800">
              <a:defRPr/>
            </a:pPr>
            <a:endParaRPr lang="en-GB" b="1" dirty="0">
              <a:solidFill>
                <a:schemeClr val="tx1"/>
              </a:solidFill>
              <a:latin typeface="Century Gothic" panose="020B0502020202020204" pitchFamily="34" charset="0"/>
            </a:endParaRPr>
          </a:p>
          <a:p>
            <a:pPr algn="ctr"/>
            <a:endParaRPr lang="en-GB" sz="1600" b="1" u="sng" dirty="0">
              <a:solidFill>
                <a:schemeClr val="bg2">
                  <a:lumMod val="50000"/>
                </a:schemeClr>
              </a:solidFill>
              <a:latin typeface="Century Gothic" panose="020B0502020202020204" pitchFamily="34" charset="0"/>
            </a:endParaRPr>
          </a:p>
        </p:txBody>
      </p:sp>
      <p:grpSp>
        <p:nvGrpSpPr>
          <p:cNvPr id="6" name="Group 5">
            <a:extLst>
              <a:ext uri="{FF2B5EF4-FFF2-40B4-BE49-F238E27FC236}">
                <a16:creationId xmlns:a16="http://schemas.microsoft.com/office/drawing/2014/main" id="{AA58E132-7280-43EE-AFD0-75BA29EAAC3F}"/>
              </a:ext>
            </a:extLst>
          </p:cNvPr>
          <p:cNvGrpSpPr/>
          <p:nvPr/>
        </p:nvGrpSpPr>
        <p:grpSpPr>
          <a:xfrm>
            <a:off x="27814" y="6454317"/>
            <a:ext cx="1231337" cy="403587"/>
            <a:chOff x="27814" y="6454317"/>
            <a:chExt cx="1231337" cy="403587"/>
          </a:xfrm>
        </p:grpSpPr>
        <p:pic>
          <p:nvPicPr>
            <p:cNvPr id="7" name="Picture 6" descr="A close up of a sign&#10;&#10;Description generated with high confidence">
              <a:extLst>
                <a:ext uri="{FF2B5EF4-FFF2-40B4-BE49-F238E27FC236}">
                  <a16:creationId xmlns:a16="http://schemas.microsoft.com/office/drawing/2014/main" id="{54EFE8C7-E690-48BE-A602-A00FAF323E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8" name="TextBox 8">
              <a:extLst>
                <a:ext uri="{FF2B5EF4-FFF2-40B4-BE49-F238E27FC236}">
                  <a16:creationId xmlns:a16="http://schemas.microsoft.com/office/drawing/2014/main" id="{B9CA0376-9F35-44A4-88AE-326C5DC710C5}"/>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grpSp>
      <p:sp>
        <p:nvSpPr>
          <p:cNvPr id="9" name="Rectangle: Rounded Corners 8">
            <a:extLst>
              <a:ext uri="{FF2B5EF4-FFF2-40B4-BE49-F238E27FC236}">
                <a16:creationId xmlns:a16="http://schemas.microsoft.com/office/drawing/2014/main" id="{7ED06D49-F746-4A01-8AAC-8949DBEC1886}"/>
              </a:ext>
            </a:extLst>
          </p:cNvPr>
          <p:cNvSpPr/>
          <p:nvPr/>
        </p:nvSpPr>
        <p:spPr>
          <a:xfrm>
            <a:off x="833933" y="2399385"/>
            <a:ext cx="7476134" cy="1945843"/>
          </a:xfrm>
          <a:prstGeom prst="roundRect">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b="1" dirty="0">
                <a:solidFill>
                  <a:schemeClr val="tx1"/>
                </a:solidFill>
                <a:latin typeface="Century Gothic" panose="020B0502020202020204" pitchFamily="34" charset="0"/>
              </a:rPr>
              <a:t>we are going camping in </a:t>
            </a:r>
            <a:r>
              <a:rPr lang="en-GB" sz="3600" b="1" dirty="0" err="1">
                <a:solidFill>
                  <a:schemeClr val="tx1"/>
                </a:solidFill>
                <a:latin typeface="Century Gothic" panose="020B0502020202020204" pitchFamily="34" charset="0"/>
              </a:rPr>
              <a:t>france</a:t>
            </a:r>
            <a:r>
              <a:rPr lang="en-GB" sz="3600" b="1" dirty="0">
                <a:solidFill>
                  <a:schemeClr val="tx1"/>
                </a:solidFill>
                <a:latin typeface="Century Gothic" panose="020B0502020202020204" pitchFamily="34" charset="0"/>
              </a:rPr>
              <a:t>.</a:t>
            </a:r>
          </a:p>
        </p:txBody>
      </p:sp>
    </p:spTree>
    <p:extLst>
      <p:ext uri="{BB962C8B-B14F-4D97-AF65-F5344CB8AC3E}">
        <p14:creationId xmlns:p14="http://schemas.microsoft.com/office/powerpoint/2010/main" val="26320037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4</a:t>
            </a:r>
          </a:p>
          <a:p>
            <a:pPr algn="ctr"/>
            <a:endParaRPr lang="en-GB" sz="2000" b="1" u="sng" dirty="0">
              <a:solidFill>
                <a:schemeClr val="tx1"/>
              </a:solidFill>
              <a:latin typeface="Century Gothic" panose="020B0502020202020204" pitchFamily="34" charset="0"/>
            </a:endParaRPr>
          </a:p>
          <a:p>
            <a:pPr lvl="0" defTabSz="685800">
              <a:defRPr/>
            </a:pPr>
            <a:r>
              <a:rPr lang="en-GB" sz="2000" b="1" dirty="0">
                <a:solidFill>
                  <a:schemeClr val="tx1"/>
                </a:solidFill>
                <a:latin typeface="Century Gothic" panose="020B0502020202020204" pitchFamily="34" charset="0"/>
              </a:rPr>
              <a:t>Circle the sentence which does not use capital letters correctly.</a:t>
            </a: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b="1" dirty="0">
              <a:solidFill>
                <a:schemeClr val="tx1"/>
              </a:solidFill>
              <a:latin typeface="Century Gothic" panose="020B0502020202020204" pitchFamily="34" charset="0"/>
            </a:endParaRPr>
          </a:p>
          <a:p>
            <a:pPr lvl="0" defTabSz="685800">
              <a:defRPr/>
            </a:pPr>
            <a:endParaRPr lang="en-GB" sz="2400" b="1" dirty="0">
              <a:solidFill>
                <a:schemeClr val="tx1"/>
              </a:solidFill>
              <a:latin typeface="Century Gothic" panose="020B0502020202020204" pitchFamily="34" charset="0"/>
            </a:endParaRPr>
          </a:p>
          <a:p>
            <a:pPr lvl="0" defTabSz="685800">
              <a:defRPr/>
            </a:pPr>
            <a:endParaRPr lang="en-GB" sz="2400" b="1" dirty="0">
              <a:solidFill>
                <a:schemeClr val="tx1"/>
              </a:solidFill>
              <a:latin typeface="Century Gothic" panose="020B0502020202020204" pitchFamily="34" charset="0"/>
            </a:endParaRPr>
          </a:p>
          <a:p>
            <a:pPr lvl="0" defTabSz="685800">
              <a:defRPr/>
            </a:pPr>
            <a:endParaRPr lang="en-GB" sz="2400" b="1" dirty="0">
              <a:solidFill>
                <a:schemeClr val="tx1"/>
              </a:solidFill>
              <a:latin typeface="Century Gothic" panose="020B0502020202020204" pitchFamily="34" charset="0"/>
            </a:endParaRPr>
          </a:p>
          <a:p>
            <a:pPr algn="ctr"/>
            <a:endParaRPr lang="en-GB" sz="1600" b="1" u="sng" dirty="0">
              <a:solidFill>
                <a:schemeClr val="bg2">
                  <a:lumMod val="50000"/>
                </a:schemeClr>
              </a:solidFill>
              <a:latin typeface="Century Gothic" panose="020B0502020202020204" pitchFamily="34" charset="0"/>
            </a:endParaRPr>
          </a:p>
        </p:txBody>
      </p:sp>
      <p:grpSp>
        <p:nvGrpSpPr>
          <p:cNvPr id="6" name="Group 5">
            <a:extLst>
              <a:ext uri="{FF2B5EF4-FFF2-40B4-BE49-F238E27FC236}">
                <a16:creationId xmlns:a16="http://schemas.microsoft.com/office/drawing/2014/main" id="{837FFF61-1A3C-4040-A672-5387E971D631}"/>
              </a:ext>
            </a:extLst>
          </p:cNvPr>
          <p:cNvGrpSpPr/>
          <p:nvPr/>
        </p:nvGrpSpPr>
        <p:grpSpPr>
          <a:xfrm>
            <a:off x="27814" y="6454317"/>
            <a:ext cx="1231337" cy="403587"/>
            <a:chOff x="27814" y="6454317"/>
            <a:chExt cx="1231337" cy="403587"/>
          </a:xfrm>
        </p:grpSpPr>
        <p:pic>
          <p:nvPicPr>
            <p:cNvPr id="7" name="Picture 6" descr="A close up of a sign&#10;&#10;Description generated with high confidence">
              <a:extLst>
                <a:ext uri="{FF2B5EF4-FFF2-40B4-BE49-F238E27FC236}">
                  <a16:creationId xmlns:a16="http://schemas.microsoft.com/office/drawing/2014/main" id="{2CFDE8A1-8F03-440A-A3BF-E1E12DCD304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8" name="TextBox 8">
              <a:extLst>
                <a:ext uri="{FF2B5EF4-FFF2-40B4-BE49-F238E27FC236}">
                  <a16:creationId xmlns:a16="http://schemas.microsoft.com/office/drawing/2014/main" id="{BDDC26B9-15E5-49FF-82BD-CFC9233B5148}"/>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grpSp>
      <p:grpSp>
        <p:nvGrpSpPr>
          <p:cNvPr id="3" name="Group 2">
            <a:extLst>
              <a:ext uri="{FF2B5EF4-FFF2-40B4-BE49-F238E27FC236}">
                <a16:creationId xmlns:a16="http://schemas.microsoft.com/office/drawing/2014/main" id="{64104B5B-4F91-4F73-84AD-ED70243D1772}"/>
              </a:ext>
            </a:extLst>
          </p:cNvPr>
          <p:cNvGrpSpPr/>
          <p:nvPr/>
        </p:nvGrpSpPr>
        <p:grpSpPr>
          <a:xfrm>
            <a:off x="2154327" y="1499891"/>
            <a:ext cx="4835347" cy="4505871"/>
            <a:chOff x="1653234" y="1499891"/>
            <a:chExt cx="4835347" cy="4505871"/>
          </a:xfrm>
        </p:grpSpPr>
        <p:sp>
          <p:nvSpPr>
            <p:cNvPr id="2" name="Rectangle: Rounded Corners 1">
              <a:extLst>
                <a:ext uri="{FF2B5EF4-FFF2-40B4-BE49-F238E27FC236}">
                  <a16:creationId xmlns:a16="http://schemas.microsoft.com/office/drawing/2014/main" id="{F817FB69-895A-4336-8469-0ACB74520A53}"/>
                </a:ext>
              </a:extLst>
            </p:cNvPr>
            <p:cNvSpPr/>
            <p:nvPr/>
          </p:nvSpPr>
          <p:spPr>
            <a:xfrm>
              <a:off x="1653234" y="1499891"/>
              <a:ext cx="4835347" cy="1192377"/>
            </a:xfrm>
            <a:prstGeom prst="roundRect">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Century Gothic" panose="020B0502020202020204" pitchFamily="34" charset="0"/>
                </a:rPr>
                <a:t>Apples and pears grow on a tree.</a:t>
              </a:r>
            </a:p>
          </p:txBody>
        </p:sp>
        <p:sp>
          <p:nvSpPr>
            <p:cNvPr id="10" name="Rectangle: Rounded Corners 9">
              <a:extLst>
                <a:ext uri="{FF2B5EF4-FFF2-40B4-BE49-F238E27FC236}">
                  <a16:creationId xmlns:a16="http://schemas.microsoft.com/office/drawing/2014/main" id="{D3D6D5B7-5851-47FE-A9A0-62D142FBE040}"/>
                </a:ext>
              </a:extLst>
            </p:cNvPr>
            <p:cNvSpPr/>
            <p:nvPr/>
          </p:nvSpPr>
          <p:spPr>
            <a:xfrm>
              <a:off x="1653234" y="3156638"/>
              <a:ext cx="4835347" cy="1192377"/>
            </a:xfrm>
            <a:prstGeom prst="roundRect">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Century Gothic" panose="020B0502020202020204" pitchFamily="34" charset="0"/>
                </a:rPr>
                <a:t>My sister Is very kind.</a:t>
              </a:r>
            </a:p>
          </p:txBody>
        </p:sp>
        <p:sp>
          <p:nvSpPr>
            <p:cNvPr id="11" name="Rectangle: Rounded Corners 10">
              <a:extLst>
                <a:ext uri="{FF2B5EF4-FFF2-40B4-BE49-F238E27FC236}">
                  <a16:creationId xmlns:a16="http://schemas.microsoft.com/office/drawing/2014/main" id="{8E0C79CB-D485-46ED-885E-4DAD7FAAFE50}"/>
                </a:ext>
              </a:extLst>
            </p:cNvPr>
            <p:cNvSpPr/>
            <p:nvPr/>
          </p:nvSpPr>
          <p:spPr>
            <a:xfrm>
              <a:off x="1653234" y="4813385"/>
              <a:ext cx="4835347" cy="1192377"/>
            </a:xfrm>
            <a:prstGeom prst="roundRect">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Century Gothic" panose="020B0502020202020204" pitchFamily="34" charset="0"/>
                </a:rPr>
                <a:t>Summer and spring are the warmest seasons.</a:t>
              </a:r>
            </a:p>
          </p:txBody>
        </p:sp>
      </p:grpSp>
    </p:spTree>
    <p:extLst>
      <p:ext uri="{BB962C8B-B14F-4D97-AF65-F5344CB8AC3E}">
        <p14:creationId xmlns:p14="http://schemas.microsoft.com/office/powerpoint/2010/main" val="3073825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4</a:t>
            </a:r>
          </a:p>
          <a:p>
            <a:pPr algn="ctr"/>
            <a:endParaRPr lang="en-GB" sz="2000" b="1" u="sng" dirty="0">
              <a:solidFill>
                <a:schemeClr val="tx1"/>
              </a:solidFill>
              <a:latin typeface="Century Gothic" panose="020B0502020202020204" pitchFamily="34" charset="0"/>
            </a:endParaRPr>
          </a:p>
          <a:p>
            <a:pPr lvl="0" defTabSz="685800">
              <a:defRPr/>
            </a:pPr>
            <a:r>
              <a:rPr lang="en-GB" sz="2000" b="1" dirty="0">
                <a:solidFill>
                  <a:schemeClr val="tx1"/>
                </a:solidFill>
                <a:latin typeface="Century Gothic" panose="020B0502020202020204" pitchFamily="34" charset="0"/>
              </a:rPr>
              <a:t>Circle the sentence which does not use capital letters correctly.</a:t>
            </a: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b="1" dirty="0">
              <a:solidFill>
                <a:schemeClr val="tx1"/>
              </a:solidFill>
              <a:latin typeface="Century Gothic" panose="020B0502020202020204" pitchFamily="34" charset="0"/>
            </a:endParaRPr>
          </a:p>
          <a:p>
            <a:pPr lvl="0" defTabSz="685800">
              <a:defRPr/>
            </a:pPr>
            <a:endParaRPr lang="en-GB" sz="2400" b="1" dirty="0">
              <a:solidFill>
                <a:schemeClr val="tx1"/>
              </a:solidFill>
              <a:latin typeface="Century Gothic" panose="020B0502020202020204" pitchFamily="34" charset="0"/>
            </a:endParaRPr>
          </a:p>
          <a:p>
            <a:pPr lvl="0" defTabSz="685800">
              <a:defRPr/>
            </a:pPr>
            <a:endParaRPr lang="en-GB" sz="2400" b="1" dirty="0">
              <a:solidFill>
                <a:schemeClr val="tx1"/>
              </a:solidFill>
              <a:latin typeface="Century Gothic" panose="020B0502020202020204" pitchFamily="34" charset="0"/>
            </a:endParaRPr>
          </a:p>
          <a:p>
            <a:pPr lvl="0" defTabSz="685800">
              <a:defRPr/>
            </a:pPr>
            <a:endParaRPr lang="en-GB" sz="2400" b="1" dirty="0">
              <a:solidFill>
                <a:schemeClr val="tx1"/>
              </a:solidFill>
              <a:latin typeface="Century Gothic" panose="020B0502020202020204" pitchFamily="34" charset="0"/>
            </a:endParaRPr>
          </a:p>
          <a:p>
            <a:pPr algn="ctr"/>
            <a:endParaRPr lang="en-GB" sz="1600" b="1" u="sng" dirty="0">
              <a:solidFill>
                <a:schemeClr val="bg2">
                  <a:lumMod val="50000"/>
                </a:schemeClr>
              </a:solidFill>
              <a:latin typeface="Century Gothic" panose="020B0502020202020204" pitchFamily="34" charset="0"/>
            </a:endParaRPr>
          </a:p>
        </p:txBody>
      </p:sp>
      <p:grpSp>
        <p:nvGrpSpPr>
          <p:cNvPr id="6" name="Group 5">
            <a:extLst>
              <a:ext uri="{FF2B5EF4-FFF2-40B4-BE49-F238E27FC236}">
                <a16:creationId xmlns:a16="http://schemas.microsoft.com/office/drawing/2014/main" id="{837FFF61-1A3C-4040-A672-5387E971D631}"/>
              </a:ext>
            </a:extLst>
          </p:cNvPr>
          <p:cNvGrpSpPr/>
          <p:nvPr/>
        </p:nvGrpSpPr>
        <p:grpSpPr>
          <a:xfrm>
            <a:off x="27814" y="6454317"/>
            <a:ext cx="1231337" cy="403587"/>
            <a:chOff x="27814" y="6454317"/>
            <a:chExt cx="1231337" cy="403587"/>
          </a:xfrm>
        </p:grpSpPr>
        <p:pic>
          <p:nvPicPr>
            <p:cNvPr id="7" name="Picture 6" descr="A close up of a sign&#10;&#10;Description generated with high confidence">
              <a:extLst>
                <a:ext uri="{FF2B5EF4-FFF2-40B4-BE49-F238E27FC236}">
                  <a16:creationId xmlns:a16="http://schemas.microsoft.com/office/drawing/2014/main" id="{2CFDE8A1-8F03-440A-A3BF-E1E12DCD304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8" name="TextBox 8">
              <a:extLst>
                <a:ext uri="{FF2B5EF4-FFF2-40B4-BE49-F238E27FC236}">
                  <a16:creationId xmlns:a16="http://schemas.microsoft.com/office/drawing/2014/main" id="{BDDC26B9-15E5-49FF-82BD-CFC9233B5148}"/>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grpSp>
      <p:grpSp>
        <p:nvGrpSpPr>
          <p:cNvPr id="3" name="Group 2">
            <a:extLst>
              <a:ext uri="{FF2B5EF4-FFF2-40B4-BE49-F238E27FC236}">
                <a16:creationId xmlns:a16="http://schemas.microsoft.com/office/drawing/2014/main" id="{64104B5B-4F91-4F73-84AD-ED70243D1772}"/>
              </a:ext>
            </a:extLst>
          </p:cNvPr>
          <p:cNvGrpSpPr/>
          <p:nvPr/>
        </p:nvGrpSpPr>
        <p:grpSpPr>
          <a:xfrm>
            <a:off x="2154327" y="1499891"/>
            <a:ext cx="4835347" cy="4505871"/>
            <a:chOff x="1653234" y="1499891"/>
            <a:chExt cx="4835347" cy="4505871"/>
          </a:xfrm>
        </p:grpSpPr>
        <p:sp>
          <p:nvSpPr>
            <p:cNvPr id="2" name="Rectangle: Rounded Corners 1">
              <a:extLst>
                <a:ext uri="{FF2B5EF4-FFF2-40B4-BE49-F238E27FC236}">
                  <a16:creationId xmlns:a16="http://schemas.microsoft.com/office/drawing/2014/main" id="{F817FB69-895A-4336-8469-0ACB74520A53}"/>
                </a:ext>
              </a:extLst>
            </p:cNvPr>
            <p:cNvSpPr/>
            <p:nvPr/>
          </p:nvSpPr>
          <p:spPr>
            <a:xfrm>
              <a:off x="1653234" y="1499891"/>
              <a:ext cx="4835347" cy="1192377"/>
            </a:xfrm>
            <a:prstGeom prst="roundRect">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Century Gothic" panose="020B0502020202020204" pitchFamily="34" charset="0"/>
                </a:rPr>
                <a:t>Apples and pears grow on a tree.</a:t>
              </a:r>
            </a:p>
          </p:txBody>
        </p:sp>
        <p:sp>
          <p:nvSpPr>
            <p:cNvPr id="10" name="Rectangle: Rounded Corners 9">
              <a:extLst>
                <a:ext uri="{FF2B5EF4-FFF2-40B4-BE49-F238E27FC236}">
                  <a16:creationId xmlns:a16="http://schemas.microsoft.com/office/drawing/2014/main" id="{D3D6D5B7-5851-47FE-A9A0-62D142FBE040}"/>
                </a:ext>
              </a:extLst>
            </p:cNvPr>
            <p:cNvSpPr/>
            <p:nvPr/>
          </p:nvSpPr>
          <p:spPr>
            <a:xfrm>
              <a:off x="1653234" y="3156638"/>
              <a:ext cx="4835347" cy="1192377"/>
            </a:xfrm>
            <a:prstGeom prst="roundRect">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Century Gothic" panose="020B0502020202020204" pitchFamily="34" charset="0"/>
                </a:rPr>
                <a:t>My sister Is very kind.</a:t>
              </a:r>
            </a:p>
          </p:txBody>
        </p:sp>
        <p:sp>
          <p:nvSpPr>
            <p:cNvPr id="11" name="Rectangle: Rounded Corners 10">
              <a:extLst>
                <a:ext uri="{FF2B5EF4-FFF2-40B4-BE49-F238E27FC236}">
                  <a16:creationId xmlns:a16="http://schemas.microsoft.com/office/drawing/2014/main" id="{8E0C79CB-D485-46ED-885E-4DAD7FAAFE50}"/>
                </a:ext>
              </a:extLst>
            </p:cNvPr>
            <p:cNvSpPr/>
            <p:nvPr/>
          </p:nvSpPr>
          <p:spPr>
            <a:xfrm>
              <a:off x="1653234" y="4813385"/>
              <a:ext cx="4835347" cy="1192377"/>
            </a:xfrm>
            <a:prstGeom prst="roundRect">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Century Gothic" panose="020B0502020202020204" pitchFamily="34" charset="0"/>
                </a:rPr>
                <a:t>Summer and spring are the warmest seasons.</a:t>
              </a:r>
            </a:p>
          </p:txBody>
        </p:sp>
      </p:grpSp>
      <p:sp>
        <p:nvSpPr>
          <p:cNvPr id="4" name="Oval 3">
            <a:extLst>
              <a:ext uri="{FF2B5EF4-FFF2-40B4-BE49-F238E27FC236}">
                <a16:creationId xmlns:a16="http://schemas.microsoft.com/office/drawing/2014/main" id="{7A789E1F-1945-4A67-9F24-762DA33E9A9B}"/>
              </a:ext>
            </a:extLst>
          </p:cNvPr>
          <p:cNvSpPr/>
          <p:nvPr/>
        </p:nvSpPr>
        <p:spPr>
          <a:xfrm>
            <a:off x="1488644" y="2794405"/>
            <a:ext cx="6170372" cy="1920026"/>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0153296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Application 1</a:t>
            </a:r>
          </a:p>
          <a:p>
            <a:pPr algn="ctr"/>
            <a:r>
              <a:rPr lang="en-GB" sz="1600" b="1" u="sng" dirty="0">
                <a:solidFill>
                  <a:schemeClr val="bg2">
                    <a:lumMod val="50000"/>
                  </a:schemeClr>
                </a:solidFill>
                <a:latin typeface="Century Gothic" panose="020B0502020202020204" pitchFamily="34" charset="0"/>
              </a:rPr>
              <a:t> </a:t>
            </a:r>
            <a:endParaRPr lang="en-GB" b="1" u="sng" dirty="0">
              <a:solidFill>
                <a:schemeClr val="bg2">
                  <a:lumMod val="50000"/>
                </a:schemeClr>
              </a:solidFill>
              <a:latin typeface="Century Gothic" panose="020B0502020202020204" pitchFamily="34" charset="0"/>
            </a:endParaRPr>
          </a:p>
          <a:p>
            <a:r>
              <a:rPr lang="en-GB" sz="2000" b="1" dirty="0">
                <a:solidFill>
                  <a:schemeClr val="tx1"/>
                </a:solidFill>
                <a:latin typeface="Century Gothic" panose="020B0502020202020204" pitchFamily="34" charset="0"/>
              </a:rPr>
              <a:t>Using the 6 words, re-write the sentence and add 2 capital letters.</a:t>
            </a:r>
          </a:p>
          <a:p>
            <a:pPr algn="ctr"/>
            <a:endParaRPr lang="en-GB" sz="1600" b="1" u="sng" dirty="0">
              <a:solidFill>
                <a:schemeClr val="bg2">
                  <a:lumMod val="50000"/>
                </a:schemeClr>
              </a:solidFill>
              <a:latin typeface="Century Gothic" panose="020B0502020202020204" pitchFamily="34" charset="0"/>
            </a:endParaRPr>
          </a:p>
        </p:txBody>
      </p:sp>
      <p:sp>
        <p:nvSpPr>
          <p:cNvPr id="6" name="Rectangle: Rounded Corners 5">
            <a:extLst>
              <a:ext uri="{FF2B5EF4-FFF2-40B4-BE49-F238E27FC236}">
                <a16:creationId xmlns:a16="http://schemas.microsoft.com/office/drawing/2014/main" id="{74EFDB27-E383-43B9-A142-91497794AEC5}"/>
              </a:ext>
            </a:extLst>
          </p:cNvPr>
          <p:cNvSpPr/>
          <p:nvPr/>
        </p:nvSpPr>
        <p:spPr>
          <a:xfrm>
            <a:off x="2244436" y="1853210"/>
            <a:ext cx="2103817" cy="1023295"/>
          </a:xfrm>
          <a:prstGeom prst="round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latin typeface="Century Gothic" panose="020B0502020202020204" pitchFamily="34" charset="0"/>
              </a:rPr>
              <a:t>my</a:t>
            </a:r>
          </a:p>
        </p:txBody>
      </p:sp>
      <p:sp>
        <p:nvSpPr>
          <p:cNvPr id="7" name="Rectangle: Rounded Corners 6">
            <a:extLst>
              <a:ext uri="{FF2B5EF4-FFF2-40B4-BE49-F238E27FC236}">
                <a16:creationId xmlns:a16="http://schemas.microsoft.com/office/drawing/2014/main" id="{FA0FDE0C-E143-49AC-B6E2-9C1A412E2269}"/>
              </a:ext>
            </a:extLst>
          </p:cNvPr>
          <p:cNvSpPr/>
          <p:nvPr/>
        </p:nvSpPr>
        <p:spPr>
          <a:xfrm>
            <a:off x="2244436" y="3022590"/>
            <a:ext cx="2103817" cy="1023295"/>
          </a:xfrm>
          <a:prstGeom prst="round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latin typeface="Century Gothic" panose="020B0502020202020204" pitchFamily="34" charset="0"/>
              </a:rPr>
              <a:t>called</a:t>
            </a:r>
          </a:p>
        </p:txBody>
      </p:sp>
      <p:sp>
        <p:nvSpPr>
          <p:cNvPr id="8" name="Rectangle: Rounded Corners 7">
            <a:extLst>
              <a:ext uri="{FF2B5EF4-FFF2-40B4-BE49-F238E27FC236}">
                <a16:creationId xmlns:a16="http://schemas.microsoft.com/office/drawing/2014/main" id="{612A763C-655F-476A-9D49-12D39EFEB84B}"/>
              </a:ext>
            </a:extLst>
          </p:cNvPr>
          <p:cNvSpPr/>
          <p:nvPr/>
        </p:nvSpPr>
        <p:spPr>
          <a:xfrm>
            <a:off x="4795747" y="1853210"/>
            <a:ext cx="2103817" cy="1023295"/>
          </a:xfrm>
          <a:prstGeom prst="round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latin typeface="Century Gothic" panose="020B0502020202020204" pitchFamily="34" charset="0"/>
              </a:rPr>
              <a:t>is</a:t>
            </a:r>
          </a:p>
        </p:txBody>
      </p:sp>
      <p:sp>
        <p:nvSpPr>
          <p:cNvPr id="9" name="Rectangle: Rounded Corners 8">
            <a:extLst>
              <a:ext uri="{FF2B5EF4-FFF2-40B4-BE49-F238E27FC236}">
                <a16:creationId xmlns:a16="http://schemas.microsoft.com/office/drawing/2014/main" id="{8D4449DE-DE55-4B49-AF60-8FA15B8F580B}"/>
              </a:ext>
            </a:extLst>
          </p:cNvPr>
          <p:cNvSpPr/>
          <p:nvPr/>
        </p:nvSpPr>
        <p:spPr>
          <a:xfrm>
            <a:off x="4795747" y="3026112"/>
            <a:ext cx="2103817" cy="1023295"/>
          </a:xfrm>
          <a:prstGeom prst="round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latin typeface="Century Gothic" panose="020B0502020202020204" pitchFamily="34" charset="0"/>
              </a:rPr>
              <a:t>friend</a:t>
            </a:r>
          </a:p>
        </p:txBody>
      </p:sp>
      <p:sp>
        <p:nvSpPr>
          <p:cNvPr id="10" name="Rectangle: Rounded Corners 9">
            <a:extLst>
              <a:ext uri="{FF2B5EF4-FFF2-40B4-BE49-F238E27FC236}">
                <a16:creationId xmlns:a16="http://schemas.microsoft.com/office/drawing/2014/main" id="{98E459E2-0FC5-4B55-B765-1950CFC148BE}"/>
              </a:ext>
            </a:extLst>
          </p:cNvPr>
          <p:cNvSpPr/>
          <p:nvPr/>
        </p:nvSpPr>
        <p:spPr>
          <a:xfrm>
            <a:off x="2244435" y="4199014"/>
            <a:ext cx="2103817" cy="1023295"/>
          </a:xfrm>
          <a:prstGeom prst="round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err="1">
                <a:solidFill>
                  <a:schemeClr val="tx1"/>
                </a:solidFill>
                <a:latin typeface="Century Gothic" panose="020B0502020202020204" pitchFamily="34" charset="0"/>
              </a:rPr>
              <a:t>julia</a:t>
            </a:r>
            <a:endParaRPr lang="en-GB" sz="3200" b="1" dirty="0">
              <a:solidFill>
                <a:schemeClr val="tx1"/>
              </a:solidFill>
              <a:latin typeface="Century Gothic" panose="020B0502020202020204" pitchFamily="34" charset="0"/>
            </a:endParaRPr>
          </a:p>
        </p:txBody>
      </p:sp>
      <p:sp>
        <p:nvSpPr>
          <p:cNvPr id="11" name="Rectangle: Rounded Corners 10">
            <a:extLst>
              <a:ext uri="{FF2B5EF4-FFF2-40B4-BE49-F238E27FC236}">
                <a16:creationId xmlns:a16="http://schemas.microsoft.com/office/drawing/2014/main" id="{1C273C2A-8FFF-4F4A-AF5A-5182D461B584}"/>
              </a:ext>
            </a:extLst>
          </p:cNvPr>
          <p:cNvSpPr/>
          <p:nvPr/>
        </p:nvSpPr>
        <p:spPr>
          <a:xfrm>
            <a:off x="4795746" y="4199014"/>
            <a:ext cx="2103817" cy="1023295"/>
          </a:xfrm>
          <a:prstGeom prst="round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latin typeface="Century Gothic" panose="020B0502020202020204" pitchFamily="34" charset="0"/>
              </a:rPr>
              <a:t>best</a:t>
            </a:r>
          </a:p>
        </p:txBody>
      </p:sp>
      <p:grpSp>
        <p:nvGrpSpPr>
          <p:cNvPr id="12" name="Group 11">
            <a:extLst>
              <a:ext uri="{FF2B5EF4-FFF2-40B4-BE49-F238E27FC236}">
                <a16:creationId xmlns:a16="http://schemas.microsoft.com/office/drawing/2014/main" id="{B7AF9B04-E5B5-47D7-82F9-3F19A4F18609}"/>
              </a:ext>
            </a:extLst>
          </p:cNvPr>
          <p:cNvGrpSpPr/>
          <p:nvPr/>
        </p:nvGrpSpPr>
        <p:grpSpPr>
          <a:xfrm>
            <a:off x="27814" y="6454317"/>
            <a:ext cx="1231337" cy="403587"/>
            <a:chOff x="27814" y="6454317"/>
            <a:chExt cx="1231337" cy="403587"/>
          </a:xfrm>
        </p:grpSpPr>
        <p:pic>
          <p:nvPicPr>
            <p:cNvPr id="13" name="Picture 12" descr="A close up of a sign&#10;&#10;Description generated with high confidence">
              <a:extLst>
                <a:ext uri="{FF2B5EF4-FFF2-40B4-BE49-F238E27FC236}">
                  <a16:creationId xmlns:a16="http://schemas.microsoft.com/office/drawing/2014/main" id="{C5B2B88D-1249-4BCE-B7BA-E559105D4B8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4" name="TextBox 8">
              <a:extLst>
                <a:ext uri="{FF2B5EF4-FFF2-40B4-BE49-F238E27FC236}">
                  <a16:creationId xmlns:a16="http://schemas.microsoft.com/office/drawing/2014/main" id="{9A5FBDD3-D60F-4BB8-A209-0ADEC3BE9B9A}"/>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grpSp>
    </p:spTree>
    <p:extLst>
      <p:ext uri="{BB962C8B-B14F-4D97-AF65-F5344CB8AC3E}">
        <p14:creationId xmlns:p14="http://schemas.microsoft.com/office/powerpoint/2010/main" val="6360145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Application 1</a:t>
            </a:r>
          </a:p>
          <a:p>
            <a:pPr algn="ctr"/>
            <a:r>
              <a:rPr lang="en-GB" sz="1600" b="1" u="sng" dirty="0">
                <a:solidFill>
                  <a:schemeClr val="bg2">
                    <a:lumMod val="50000"/>
                  </a:schemeClr>
                </a:solidFill>
                <a:latin typeface="Century Gothic" panose="020B0502020202020204" pitchFamily="34" charset="0"/>
              </a:rPr>
              <a:t> </a:t>
            </a:r>
            <a:endParaRPr lang="en-GB" b="1" u="sng" dirty="0">
              <a:solidFill>
                <a:schemeClr val="bg2">
                  <a:lumMod val="50000"/>
                </a:schemeClr>
              </a:solidFill>
              <a:latin typeface="Century Gothic" panose="020B0502020202020204" pitchFamily="34" charset="0"/>
            </a:endParaRPr>
          </a:p>
          <a:p>
            <a:r>
              <a:rPr lang="en-GB" sz="2000" b="1" dirty="0">
                <a:solidFill>
                  <a:schemeClr val="tx1"/>
                </a:solidFill>
                <a:latin typeface="Century Gothic" panose="020B0502020202020204" pitchFamily="34" charset="0"/>
              </a:rPr>
              <a:t>Using the 6 words, re-write the sentence and add 2 capital letters.</a:t>
            </a:r>
          </a:p>
          <a:p>
            <a:endParaRPr lang="en-GB" sz="2000" b="1" dirty="0">
              <a:solidFill>
                <a:schemeClr val="tx1"/>
              </a:solidFill>
              <a:latin typeface="Century Gothic" panose="020B0502020202020204" pitchFamily="34" charset="0"/>
            </a:endParaRPr>
          </a:p>
          <a:p>
            <a:endParaRPr lang="en-GB" b="1" dirty="0">
              <a:solidFill>
                <a:schemeClr val="tx1"/>
              </a:solidFill>
              <a:latin typeface="Century Gothic" panose="020B0502020202020204" pitchFamily="34" charset="0"/>
            </a:endParaRPr>
          </a:p>
          <a:p>
            <a:endParaRPr lang="en-GB" b="1" dirty="0">
              <a:solidFill>
                <a:schemeClr val="tx1"/>
              </a:solidFill>
              <a:latin typeface="Century Gothic" panose="020B0502020202020204" pitchFamily="34" charset="0"/>
            </a:endParaRPr>
          </a:p>
          <a:p>
            <a:endParaRPr lang="en-GB" b="1" dirty="0">
              <a:solidFill>
                <a:schemeClr val="tx1"/>
              </a:solidFill>
              <a:latin typeface="Century Gothic" panose="020B0502020202020204" pitchFamily="34" charset="0"/>
            </a:endParaRPr>
          </a:p>
          <a:p>
            <a:endParaRPr lang="en-GB" b="1" dirty="0">
              <a:solidFill>
                <a:schemeClr val="tx1"/>
              </a:solidFill>
              <a:latin typeface="Century Gothic" panose="020B0502020202020204" pitchFamily="34" charset="0"/>
            </a:endParaRPr>
          </a:p>
          <a:p>
            <a:endParaRPr lang="en-GB" b="1" dirty="0">
              <a:solidFill>
                <a:schemeClr val="tx1"/>
              </a:solidFill>
              <a:latin typeface="Century Gothic" panose="020B0502020202020204" pitchFamily="34" charset="0"/>
            </a:endParaRPr>
          </a:p>
          <a:p>
            <a:endParaRPr lang="en-GB" b="1" dirty="0">
              <a:solidFill>
                <a:schemeClr val="tx1"/>
              </a:solidFill>
              <a:latin typeface="Century Gothic" panose="020B0502020202020204" pitchFamily="34" charset="0"/>
            </a:endParaRPr>
          </a:p>
          <a:p>
            <a:endParaRPr lang="en-GB" b="1" dirty="0">
              <a:solidFill>
                <a:schemeClr val="tx1"/>
              </a:solidFill>
              <a:latin typeface="Century Gothic" panose="020B0502020202020204" pitchFamily="34" charset="0"/>
            </a:endParaRPr>
          </a:p>
          <a:p>
            <a:endParaRPr lang="en-GB" b="1" dirty="0">
              <a:solidFill>
                <a:schemeClr val="tx1"/>
              </a:solidFill>
              <a:latin typeface="Century Gothic" panose="020B0502020202020204" pitchFamily="34" charset="0"/>
            </a:endParaRPr>
          </a:p>
          <a:p>
            <a:endParaRPr lang="en-GB" b="1" dirty="0">
              <a:solidFill>
                <a:schemeClr val="tx1"/>
              </a:solidFill>
              <a:latin typeface="Century Gothic" panose="020B0502020202020204" pitchFamily="34" charset="0"/>
            </a:endParaRPr>
          </a:p>
          <a:p>
            <a:endParaRPr lang="en-GB" b="1" dirty="0">
              <a:solidFill>
                <a:schemeClr val="tx1"/>
              </a:solidFill>
              <a:latin typeface="Century Gothic" panose="020B0502020202020204" pitchFamily="34" charset="0"/>
            </a:endParaRPr>
          </a:p>
          <a:p>
            <a:endParaRPr lang="en-GB" b="1" dirty="0">
              <a:solidFill>
                <a:schemeClr val="tx1"/>
              </a:solidFill>
              <a:latin typeface="Century Gothic" panose="020B0502020202020204" pitchFamily="34" charset="0"/>
            </a:endParaRPr>
          </a:p>
          <a:p>
            <a:endParaRPr lang="en-GB" b="1" dirty="0">
              <a:solidFill>
                <a:schemeClr val="tx1"/>
              </a:solidFill>
              <a:latin typeface="Century Gothic" panose="020B0502020202020204" pitchFamily="34" charset="0"/>
            </a:endParaRPr>
          </a:p>
          <a:p>
            <a:endParaRPr lang="en-GB" b="1" dirty="0">
              <a:solidFill>
                <a:schemeClr val="tx1"/>
              </a:solidFill>
              <a:latin typeface="Century Gothic" panose="020B0502020202020204" pitchFamily="34" charset="0"/>
            </a:endParaRPr>
          </a:p>
          <a:p>
            <a:endParaRPr lang="en-GB" b="1" dirty="0">
              <a:solidFill>
                <a:schemeClr val="tx1"/>
              </a:solidFill>
              <a:latin typeface="Century Gothic" panose="020B0502020202020204" pitchFamily="34" charset="0"/>
            </a:endParaRPr>
          </a:p>
          <a:p>
            <a:endParaRPr lang="en-GB" b="1" dirty="0">
              <a:solidFill>
                <a:schemeClr val="tx1"/>
              </a:solidFill>
              <a:latin typeface="Century Gothic" panose="020B0502020202020204" pitchFamily="34" charset="0"/>
            </a:endParaRPr>
          </a:p>
          <a:p>
            <a:endParaRPr lang="en-GB" sz="600" b="1" dirty="0">
              <a:solidFill>
                <a:schemeClr val="tx1"/>
              </a:solidFill>
              <a:latin typeface="Century Gothic" panose="020B0502020202020204" pitchFamily="34" charset="0"/>
            </a:endParaRPr>
          </a:p>
          <a:p>
            <a:r>
              <a:rPr lang="en-GB" sz="2800" b="1" dirty="0">
                <a:solidFill>
                  <a:srgbClr val="FF0000"/>
                </a:solidFill>
                <a:latin typeface="Century Gothic" panose="020B0502020202020204" pitchFamily="34" charset="0"/>
              </a:rPr>
              <a:t>My best friend is called Julia.</a:t>
            </a:r>
          </a:p>
          <a:p>
            <a:endParaRPr lang="en-GB" b="1" dirty="0">
              <a:solidFill>
                <a:schemeClr val="tx1"/>
              </a:solidFill>
              <a:latin typeface="Century Gothic" panose="020B0502020202020204" pitchFamily="34" charset="0"/>
            </a:endParaRPr>
          </a:p>
          <a:p>
            <a:pPr algn="ctr"/>
            <a:endParaRPr lang="en-GB" sz="1600" b="1" u="sng" dirty="0">
              <a:solidFill>
                <a:schemeClr val="bg2">
                  <a:lumMod val="50000"/>
                </a:schemeClr>
              </a:solidFill>
              <a:latin typeface="Century Gothic" panose="020B0502020202020204" pitchFamily="34" charset="0"/>
            </a:endParaRPr>
          </a:p>
        </p:txBody>
      </p:sp>
      <p:sp>
        <p:nvSpPr>
          <p:cNvPr id="6" name="Rectangle: Rounded Corners 5">
            <a:extLst>
              <a:ext uri="{FF2B5EF4-FFF2-40B4-BE49-F238E27FC236}">
                <a16:creationId xmlns:a16="http://schemas.microsoft.com/office/drawing/2014/main" id="{74EFDB27-E383-43B9-A142-91497794AEC5}"/>
              </a:ext>
            </a:extLst>
          </p:cNvPr>
          <p:cNvSpPr/>
          <p:nvPr/>
        </p:nvSpPr>
        <p:spPr>
          <a:xfrm>
            <a:off x="2244436" y="1853210"/>
            <a:ext cx="2103817" cy="1023295"/>
          </a:xfrm>
          <a:prstGeom prst="round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latin typeface="Century Gothic" panose="020B0502020202020204" pitchFamily="34" charset="0"/>
              </a:rPr>
              <a:t>my</a:t>
            </a:r>
          </a:p>
        </p:txBody>
      </p:sp>
      <p:sp>
        <p:nvSpPr>
          <p:cNvPr id="7" name="Rectangle: Rounded Corners 6">
            <a:extLst>
              <a:ext uri="{FF2B5EF4-FFF2-40B4-BE49-F238E27FC236}">
                <a16:creationId xmlns:a16="http://schemas.microsoft.com/office/drawing/2014/main" id="{FA0FDE0C-E143-49AC-B6E2-9C1A412E2269}"/>
              </a:ext>
            </a:extLst>
          </p:cNvPr>
          <p:cNvSpPr/>
          <p:nvPr/>
        </p:nvSpPr>
        <p:spPr>
          <a:xfrm>
            <a:off x="2244436" y="3022590"/>
            <a:ext cx="2103817" cy="1023295"/>
          </a:xfrm>
          <a:prstGeom prst="round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latin typeface="Century Gothic" panose="020B0502020202020204" pitchFamily="34" charset="0"/>
              </a:rPr>
              <a:t>called</a:t>
            </a:r>
          </a:p>
        </p:txBody>
      </p:sp>
      <p:sp>
        <p:nvSpPr>
          <p:cNvPr id="8" name="Rectangle: Rounded Corners 7">
            <a:extLst>
              <a:ext uri="{FF2B5EF4-FFF2-40B4-BE49-F238E27FC236}">
                <a16:creationId xmlns:a16="http://schemas.microsoft.com/office/drawing/2014/main" id="{612A763C-655F-476A-9D49-12D39EFEB84B}"/>
              </a:ext>
            </a:extLst>
          </p:cNvPr>
          <p:cNvSpPr/>
          <p:nvPr/>
        </p:nvSpPr>
        <p:spPr>
          <a:xfrm>
            <a:off x="4795747" y="1853210"/>
            <a:ext cx="2103817" cy="1023295"/>
          </a:xfrm>
          <a:prstGeom prst="round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latin typeface="Century Gothic" panose="020B0502020202020204" pitchFamily="34" charset="0"/>
              </a:rPr>
              <a:t>is</a:t>
            </a:r>
          </a:p>
        </p:txBody>
      </p:sp>
      <p:sp>
        <p:nvSpPr>
          <p:cNvPr id="9" name="Rectangle: Rounded Corners 8">
            <a:extLst>
              <a:ext uri="{FF2B5EF4-FFF2-40B4-BE49-F238E27FC236}">
                <a16:creationId xmlns:a16="http://schemas.microsoft.com/office/drawing/2014/main" id="{8D4449DE-DE55-4B49-AF60-8FA15B8F580B}"/>
              </a:ext>
            </a:extLst>
          </p:cNvPr>
          <p:cNvSpPr/>
          <p:nvPr/>
        </p:nvSpPr>
        <p:spPr>
          <a:xfrm>
            <a:off x="4795747" y="3026112"/>
            <a:ext cx="2103817" cy="1023295"/>
          </a:xfrm>
          <a:prstGeom prst="round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latin typeface="Century Gothic" panose="020B0502020202020204" pitchFamily="34" charset="0"/>
              </a:rPr>
              <a:t>friend</a:t>
            </a:r>
          </a:p>
        </p:txBody>
      </p:sp>
      <p:sp>
        <p:nvSpPr>
          <p:cNvPr id="10" name="Rectangle: Rounded Corners 9">
            <a:extLst>
              <a:ext uri="{FF2B5EF4-FFF2-40B4-BE49-F238E27FC236}">
                <a16:creationId xmlns:a16="http://schemas.microsoft.com/office/drawing/2014/main" id="{98E459E2-0FC5-4B55-B765-1950CFC148BE}"/>
              </a:ext>
            </a:extLst>
          </p:cNvPr>
          <p:cNvSpPr/>
          <p:nvPr/>
        </p:nvSpPr>
        <p:spPr>
          <a:xfrm>
            <a:off x="2244435" y="4199014"/>
            <a:ext cx="2103817" cy="1023295"/>
          </a:xfrm>
          <a:prstGeom prst="round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err="1">
                <a:solidFill>
                  <a:schemeClr val="tx1"/>
                </a:solidFill>
                <a:latin typeface="Century Gothic" panose="020B0502020202020204" pitchFamily="34" charset="0"/>
              </a:rPr>
              <a:t>julia</a:t>
            </a:r>
            <a:endParaRPr lang="en-GB" sz="3200" b="1" dirty="0">
              <a:solidFill>
                <a:schemeClr val="tx1"/>
              </a:solidFill>
              <a:latin typeface="Century Gothic" panose="020B0502020202020204" pitchFamily="34" charset="0"/>
            </a:endParaRPr>
          </a:p>
        </p:txBody>
      </p:sp>
      <p:sp>
        <p:nvSpPr>
          <p:cNvPr id="11" name="Rectangle: Rounded Corners 10">
            <a:extLst>
              <a:ext uri="{FF2B5EF4-FFF2-40B4-BE49-F238E27FC236}">
                <a16:creationId xmlns:a16="http://schemas.microsoft.com/office/drawing/2014/main" id="{1C273C2A-8FFF-4F4A-AF5A-5182D461B584}"/>
              </a:ext>
            </a:extLst>
          </p:cNvPr>
          <p:cNvSpPr/>
          <p:nvPr/>
        </p:nvSpPr>
        <p:spPr>
          <a:xfrm>
            <a:off x="4795746" y="4199014"/>
            <a:ext cx="2103817" cy="1023295"/>
          </a:xfrm>
          <a:prstGeom prst="round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latin typeface="Century Gothic" panose="020B0502020202020204" pitchFamily="34" charset="0"/>
              </a:rPr>
              <a:t>best</a:t>
            </a:r>
          </a:p>
        </p:txBody>
      </p:sp>
      <p:grpSp>
        <p:nvGrpSpPr>
          <p:cNvPr id="12" name="Group 11">
            <a:extLst>
              <a:ext uri="{FF2B5EF4-FFF2-40B4-BE49-F238E27FC236}">
                <a16:creationId xmlns:a16="http://schemas.microsoft.com/office/drawing/2014/main" id="{76801E9B-910A-4F02-942C-3B72C8B8A63A}"/>
              </a:ext>
            </a:extLst>
          </p:cNvPr>
          <p:cNvGrpSpPr/>
          <p:nvPr/>
        </p:nvGrpSpPr>
        <p:grpSpPr>
          <a:xfrm>
            <a:off x="27814" y="6454317"/>
            <a:ext cx="1231337" cy="403587"/>
            <a:chOff x="27814" y="6454317"/>
            <a:chExt cx="1231337" cy="403587"/>
          </a:xfrm>
        </p:grpSpPr>
        <p:pic>
          <p:nvPicPr>
            <p:cNvPr id="13" name="Picture 12" descr="A close up of a sign&#10;&#10;Description generated with high confidence">
              <a:extLst>
                <a:ext uri="{FF2B5EF4-FFF2-40B4-BE49-F238E27FC236}">
                  <a16:creationId xmlns:a16="http://schemas.microsoft.com/office/drawing/2014/main" id="{ED9B9541-7948-435C-8427-093D82DE40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4" name="TextBox 8">
              <a:extLst>
                <a:ext uri="{FF2B5EF4-FFF2-40B4-BE49-F238E27FC236}">
                  <a16:creationId xmlns:a16="http://schemas.microsoft.com/office/drawing/2014/main" id="{EE4E0F37-CB5A-4FAD-A92A-70793CAA6865}"/>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grpSp>
    </p:spTree>
    <p:extLst>
      <p:ext uri="{BB962C8B-B14F-4D97-AF65-F5344CB8AC3E}">
        <p14:creationId xmlns:p14="http://schemas.microsoft.com/office/powerpoint/2010/main" val="2953539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Application 2</a:t>
            </a:r>
          </a:p>
          <a:p>
            <a:r>
              <a:rPr lang="en-GB" sz="1600" b="1" u="sng" dirty="0">
                <a:solidFill>
                  <a:schemeClr val="tx1"/>
                </a:solidFill>
                <a:latin typeface="Century Gothic" panose="020B0502020202020204" pitchFamily="34" charset="0"/>
              </a:rPr>
              <a:t> </a:t>
            </a:r>
            <a:endParaRPr lang="en-GB" b="1" u="sng"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sym typeface="Wingdings" panose="05000000000000000000" pitchFamily="2" charset="2"/>
              </a:rPr>
              <a:t>Which of these words would need a capital letter to complete the sentence below correctly.</a:t>
            </a:r>
          </a:p>
          <a:p>
            <a:endParaRPr lang="en-GB" b="1" dirty="0">
              <a:solidFill>
                <a:schemeClr val="tx1"/>
              </a:solidFill>
              <a:latin typeface="Century Gothic" panose="020B0502020202020204" pitchFamily="34" charset="0"/>
              <a:sym typeface="Wingdings" panose="05000000000000000000" pitchFamily="2" charset="2"/>
            </a:endParaRPr>
          </a:p>
          <a:p>
            <a:endParaRPr lang="en-GB" b="1" dirty="0">
              <a:solidFill>
                <a:schemeClr val="tx1"/>
              </a:solidFill>
              <a:latin typeface="Century Gothic" panose="020B0502020202020204" pitchFamily="34" charset="0"/>
              <a:sym typeface="Wingdings" panose="05000000000000000000" pitchFamily="2" charset="2"/>
            </a:endParaRPr>
          </a:p>
          <a:p>
            <a:endParaRPr lang="en-GB" b="1" dirty="0">
              <a:solidFill>
                <a:schemeClr val="tx1"/>
              </a:solidFill>
              <a:latin typeface="Century Gothic" panose="020B0502020202020204" pitchFamily="34" charset="0"/>
              <a:sym typeface="Wingdings" panose="05000000000000000000" pitchFamily="2" charset="2"/>
            </a:endParaRPr>
          </a:p>
          <a:p>
            <a:endParaRPr lang="en-GB" b="1" dirty="0">
              <a:solidFill>
                <a:schemeClr val="tx1"/>
              </a:solidFill>
              <a:latin typeface="Century Gothic" panose="020B0502020202020204" pitchFamily="34" charset="0"/>
              <a:sym typeface="Wingdings" panose="05000000000000000000" pitchFamily="2" charset="2"/>
            </a:endParaRPr>
          </a:p>
          <a:p>
            <a:endParaRPr lang="en-GB" b="1" dirty="0">
              <a:solidFill>
                <a:schemeClr val="tx1"/>
              </a:solidFill>
              <a:latin typeface="Century Gothic" panose="020B0502020202020204" pitchFamily="34" charset="0"/>
              <a:sym typeface="Wingdings" panose="05000000000000000000" pitchFamily="2" charset="2"/>
            </a:endParaRPr>
          </a:p>
          <a:p>
            <a:endParaRPr lang="en-GB" b="1" dirty="0">
              <a:solidFill>
                <a:schemeClr val="tx1"/>
              </a:solidFill>
              <a:latin typeface="Century Gothic" panose="020B0502020202020204" pitchFamily="34" charset="0"/>
              <a:sym typeface="Wingdings" panose="05000000000000000000" pitchFamily="2" charset="2"/>
            </a:endParaRPr>
          </a:p>
          <a:p>
            <a:endParaRPr lang="en-GB" b="1" dirty="0">
              <a:solidFill>
                <a:schemeClr val="tx1"/>
              </a:solidFill>
              <a:latin typeface="Century Gothic" panose="020B0502020202020204" pitchFamily="34" charset="0"/>
              <a:sym typeface="Wingdings" panose="05000000000000000000" pitchFamily="2" charset="2"/>
            </a:endParaRPr>
          </a:p>
          <a:p>
            <a:endParaRPr lang="en-GB" b="1" dirty="0">
              <a:solidFill>
                <a:schemeClr val="tx1"/>
              </a:solidFill>
              <a:latin typeface="Century Gothic" panose="020B0502020202020204" pitchFamily="34" charset="0"/>
              <a:sym typeface="Wingdings" panose="05000000000000000000" pitchFamily="2" charset="2"/>
            </a:endParaRPr>
          </a:p>
          <a:p>
            <a:endParaRPr lang="en-GB" b="1" dirty="0">
              <a:solidFill>
                <a:schemeClr val="tx1"/>
              </a:solidFill>
              <a:latin typeface="Century Gothic" panose="020B0502020202020204" pitchFamily="34" charset="0"/>
              <a:sym typeface="Wingdings" panose="05000000000000000000" pitchFamily="2" charset="2"/>
            </a:endParaRPr>
          </a:p>
          <a:p>
            <a:pPr>
              <a:lnSpc>
                <a:spcPct val="150000"/>
              </a:lnSpc>
            </a:pPr>
            <a:r>
              <a:rPr lang="en-GB" sz="2800" b="1" dirty="0">
                <a:solidFill>
                  <a:schemeClr val="tx1"/>
                </a:solidFill>
                <a:latin typeface="Century Gothic" panose="020B0502020202020204" pitchFamily="34" charset="0"/>
                <a:sym typeface="Wingdings" panose="05000000000000000000" pitchFamily="2" charset="2"/>
              </a:rPr>
              <a:t>The start of the week is </a:t>
            </a:r>
            <a:r>
              <a:rPr lang="en-GB" sz="2800" b="1" spc="-300" dirty="0">
                <a:solidFill>
                  <a:schemeClr val="tx1"/>
                </a:solidFill>
                <a:latin typeface="Century Gothic" panose="020B0502020202020204" pitchFamily="34" charset="0"/>
                <a:sym typeface="Wingdings" panose="05000000000000000000" pitchFamily="2" charset="2"/>
              </a:rPr>
              <a:t>________________.</a:t>
            </a:r>
            <a:endParaRPr lang="en-GB" sz="2800" b="1" dirty="0">
              <a:solidFill>
                <a:schemeClr val="tx1"/>
              </a:solidFill>
              <a:latin typeface="Century Gothic" panose="020B0502020202020204" pitchFamily="34" charset="0"/>
              <a:sym typeface="Wingdings" panose="05000000000000000000" pitchFamily="2" charset="2"/>
            </a:endParaRPr>
          </a:p>
          <a:p>
            <a:endParaRPr lang="en-GB" sz="1600" b="1" u="sng" dirty="0">
              <a:solidFill>
                <a:schemeClr val="bg2">
                  <a:lumMod val="50000"/>
                </a:schemeClr>
              </a:solidFill>
              <a:latin typeface="Century Gothic" panose="020B0502020202020204" pitchFamily="34" charset="0"/>
            </a:endParaRPr>
          </a:p>
        </p:txBody>
      </p:sp>
      <p:sp>
        <p:nvSpPr>
          <p:cNvPr id="9" name="Rectangle: Rounded Corners 8">
            <a:extLst>
              <a:ext uri="{FF2B5EF4-FFF2-40B4-BE49-F238E27FC236}">
                <a16:creationId xmlns:a16="http://schemas.microsoft.com/office/drawing/2014/main" id="{2DE3E2FB-C920-47C6-8716-BB1E94B72B18}"/>
              </a:ext>
            </a:extLst>
          </p:cNvPr>
          <p:cNvSpPr/>
          <p:nvPr/>
        </p:nvSpPr>
        <p:spPr>
          <a:xfrm>
            <a:off x="1259151" y="2246753"/>
            <a:ext cx="2020287" cy="736592"/>
          </a:xfrm>
          <a:prstGeom prst="round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latin typeface="Century Gothic" panose="020B0502020202020204" pitchFamily="34" charset="0"/>
              </a:rPr>
              <a:t>cold</a:t>
            </a:r>
          </a:p>
        </p:txBody>
      </p:sp>
      <p:sp>
        <p:nvSpPr>
          <p:cNvPr id="10" name="Rectangle: Rounded Corners 9">
            <a:extLst>
              <a:ext uri="{FF2B5EF4-FFF2-40B4-BE49-F238E27FC236}">
                <a16:creationId xmlns:a16="http://schemas.microsoft.com/office/drawing/2014/main" id="{D06F16ED-2A08-4E1A-96E1-9B9483E6D29F}"/>
              </a:ext>
            </a:extLst>
          </p:cNvPr>
          <p:cNvSpPr/>
          <p:nvPr/>
        </p:nvSpPr>
        <p:spPr>
          <a:xfrm>
            <a:off x="3561857" y="2244037"/>
            <a:ext cx="2020287" cy="736592"/>
          </a:xfrm>
          <a:prstGeom prst="round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err="1">
                <a:solidFill>
                  <a:schemeClr val="tx1"/>
                </a:solidFill>
                <a:latin typeface="Century Gothic" panose="020B0502020202020204" pitchFamily="34" charset="0"/>
              </a:rPr>
              <a:t>monday</a:t>
            </a:r>
            <a:endParaRPr lang="en-GB" sz="3200" b="1" dirty="0">
              <a:solidFill>
                <a:schemeClr val="tx1"/>
              </a:solidFill>
              <a:latin typeface="Century Gothic" panose="020B0502020202020204" pitchFamily="34" charset="0"/>
            </a:endParaRPr>
          </a:p>
        </p:txBody>
      </p:sp>
      <p:sp>
        <p:nvSpPr>
          <p:cNvPr id="11" name="Rectangle: Rounded Corners 10">
            <a:extLst>
              <a:ext uri="{FF2B5EF4-FFF2-40B4-BE49-F238E27FC236}">
                <a16:creationId xmlns:a16="http://schemas.microsoft.com/office/drawing/2014/main" id="{3BDB9C51-FC3E-4346-BBDE-85ED99DD59FA}"/>
              </a:ext>
            </a:extLst>
          </p:cNvPr>
          <p:cNvSpPr/>
          <p:nvPr/>
        </p:nvSpPr>
        <p:spPr>
          <a:xfrm>
            <a:off x="5864562" y="2244037"/>
            <a:ext cx="2020287" cy="736592"/>
          </a:xfrm>
          <a:prstGeom prst="round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latin typeface="Century Gothic" panose="020B0502020202020204" pitchFamily="34" charset="0"/>
              </a:rPr>
              <a:t>nice</a:t>
            </a:r>
          </a:p>
        </p:txBody>
      </p:sp>
      <p:grpSp>
        <p:nvGrpSpPr>
          <p:cNvPr id="12" name="Group 11">
            <a:extLst>
              <a:ext uri="{FF2B5EF4-FFF2-40B4-BE49-F238E27FC236}">
                <a16:creationId xmlns:a16="http://schemas.microsoft.com/office/drawing/2014/main" id="{7954D13A-4C06-42B9-80DF-290853271BFD}"/>
              </a:ext>
            </a:extLst>
          </p:cNvPr>
          <p:cNvGrpSpPr/>
          <p:nvPr/>
        </p:nvGrpSpPr>
        <p:grpSpPr>
          <a:xfrm>
            <a:off x="27814" y="6454317"/>
            <a:ext cx="1231337" cy="403587"/>
            <a:chOff x="27814" y="6454317"/>
            <a:chExt cx="1231337" cy="403587"/>
          </a:xfrm>
        </p:grpSpPr>
        <p:pic>
          <p:nvPicPr>
            <p:cNvPr id="13" name="Picture 12" descr="A close up of a sign&#10;&#10;Description generated with high confidence">
              <a:extLst>
                <a:ext uri="{FF2B5EF4-FFF2-40B4-BE49-F238E27FC236}">
                  <a16:creationId xmlns:a16="http://schemas.microsoft.com/office/drawing/2014/main" id="{A9A485F6-AC60-4287-8AC4-3735FEAFE60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4" name="TextBox 8">
              <a:extLst>
                <a:ext uri="{FF2B5EF4-FFF2-40B4-BE49-F238E27FC236}">
                  <a16:creationId xmlns:a16="http://schemas.microsoft.com/office/drawing/2014/main" id="{381CC8E5-4232-4AB1-9139-65C360A1F2F6}"/>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grpSp>
    </p:spTree>
    <p:extLst>
      <p:ext uri="{BB962C8B-B14F-4D97-AF65-F5344CB8AC3E}">
        <p14:creationId xmlns:p14="http://schemas.microsoft.com/office/powerpoint/2010/main" val="11340084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Application 2</a:t>
            </a:r>
          </a:p>
          <a:p>
            <a:r>
              <a:rPr lang="en-GB" sz="1600" b="1" u="sng" dirty="0">
                <a:solidFill>
                  <a:schemeClr val="tx1"/>
                </a:solidFill>
                <a:latin typeface="Century Gothic" panose="020B0502020202020204" pitchFamily="34" charset="0"/>
              </a:rPr>
              <a:t> </a:t>
            </a:r>
            <a:endParaRPr lang="en-GB" b="1" u="sng"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sym typeface="Wingdings" panose="05000000000000000000" pitchFamily="2" charset="2"/>
              </a:rPr>
              <a:t>Which of these words would need a capital letter to complete the sentence below correctly.</a:t>
            </a:r>
          </a:p>
          <a:p>
            <a:endParaRPr lang="en-GB" b="1" dirty="0">
              <a:solidFill>
                <a:schemeClr val="tx1"/>
              </a:solidFill>
              <a:latin typeface="Century Gothic" panose="020B0502020202020204" pitchFamily="34" charset="0"/>
              <a:sym typeface="Wingdings" panose="05000000000000000000" pitchFamily="2" charset="2"/>
            </a:endParaRPr>
          </a:p>
          <a:p>
            <a:endParaRPr lang="en-GB" b="1" dirty="0">
              <a:solidFill>
                <a:schemeClr val="tx1"/>
              </a:solidFill>
              <a:latin typeface="Century Gothic" panose="020B0502020202020204" pitchFamily="34" charset="0"/>
              <a:sym typeface="Wingdings" panose="05000000000000000000" pitchFamily="2" charset="2"/>
            </a:endParaRPr>
          </a:p>
          <a:p>
            <a:endParaRPr lang="en-GB" b="1" dirty="0">
              <a:solidFill>
                <a:schemeClr val="tx1"/>
              </a:solidFill>
              <a:latin typeface="Century Gothic" panose="020B0502020202020204" pitchFamily="34" charset="0"/>
              <a:sym typeface="Wingdings" panose="05000000000000000000" pitchFamily="2" charset="2"/>
            </a:endParaRPr>
          </a:p>
          <a:p>
            <a:endParaRPr lang="en-GB" b="1" dirty="0">
              <a:solidFill>
                <a:schemeClr val="tx1"/>
              </a:solidFill>
              <a:latin typeface="Century Gothic" panose="020B0502020202020204" pitchFamily="34" charset="0"/>
              <a:sym typeface="Wingdings" panose="05000000000000000000" pitchFamily="2" charset="2"/>
            </a:endParaRPr>
          </a:p>
          <a:p>
            <a:endParaRPr lang="en-GB" b="1" dirty="0">
              <a:solidFill>
                <a:schemeClr val="tx1"/>
              </a:solidFill>
              <a:latin typeface="Century Gothic" panose="020B0502020202020204" pitchFamily="34" charset="0"/>
              <a:sym typeface="Wingdings" panose="05000000000000000000" pitchFamily="2" charset="2"/>
            </a:endParaRPr>
          </a:p>
          <a:p>
            <a:endParaRPr lang="en-GB" b="1" dirty="0">
              <a:solidFill>
                <a:schemeClr val="tx1"/>
              </a:solidFill>
              <a:latin typeface="Century Gothic" panose="020B0502020202020204" pitchFamily="34" charset="0"/>
              <a:sym typeface="Wingdings" panose="05000000000000000000" pitchFamily="2" charset="2"/>
            </a:endParaRPr>
          </a:p>
          <a:p>
            <a:endParaRPr lang="en-GB" b="1" dirty="0">
              <a:solidFill>
                <a:schemeClr val="tx1"/>
              </a:solidFill>
              <a:latin typeface="Century Gothic" panose="020B0502020202020204" pitchFamily="34" charset="0"/>
              <a:sym typeface="Wingdings" panose="05000000000000000000" pitchFamily="2" charset="2"/>
            </a:endParaRPr>
          </a:p>
          <a:p>
            <a:endParaRPr lang="en-GB" b="1" dirty="0">
              <a:solidFill>
                <a:schemeClr val="tx1"/>
              </a:solidFill>
              <a:latin typeface="Century Gothic" panose="020B0502020202020204" pitchFamily="34" charset="0"/>
              <a:sym typeface="Wingdings" panose="05000000000000000000" pitchFamily="2" charset="2"/>
            </a:endParaRPr>
          </a:p>
          <a:p>
            <a:endParaRPr lang="en-GB" b="1" dirty="0">
              <a:solidFill>
                <a:schemeClr val="tx1"/>
              </a:solidFill>
              <a:latin typeface="Century Gothic" panose="020B0502020202020204" pitchFamily="34" charset="0"/>
              <a:sym typeface="Wingdings" panose="05000000000000000000" pitchFamily="2" charset="2"/>
            </a:endParaRPr>
          </a:p>
          <a:p>
            <a:pPr>
              <a:lnSpc>
                <a:spcPct val="150000"/>
              </a:lnSpc>
            </a:pPr>
            <a:r>
              <a:rPr lang="en-GB" sz="2800" b="1" dirty="0">
                <a:solidFill>
                  <a:schemeClr val="tx1"/>
                </a:solidFill>
                <a:latin typeface="Century Gothic" panose="020B0502020202020204" pitchFamily="34" charset="0"/>
                <a:sym typeface="Wingdings" panose="05000000000000000000" pitchFamily="2" charset="2"/>
              </a:rPr>
              <a:t>The start of the week is </a:t>
            </a:r>
            <a:r>
              <a:rPr lang="en-GB" sz="2800" b="1" spc="-300" dirty="0">
                <a:solidFill>
                  <a:schemeClr val="tx1"/>
                </a:solidFill>
                <a:latin typeface="Century Gothic" panose="020B0502020202020204" pitchFamily="34" charset="0"/>
                <a:sym typeface="Wingdings" panose="05000000000000000000" pitchFamily="2" charset="2"/>
              </a:rPr>
              <a:t>________________.</a:t>
            </a:r>
            <a:endParaRPr lang="en-GB" sz="2800" b="1" dirty="0">
              <a:solidFill>
                <a:schemeClr val="tx1"/>
              </a:solidFill>
              <a:latin typeface="Century Gothic" panose="020B0502020202020204" pitchFamily="34" charset="0"/>
              <a:sym typeface="Wingdings" panose="05000000000000000000" pitchFamily="2" charset="2"/>
            </a:endParaRPr>
          </a:p>
          <a:p>
            <a:endParaRPr lang="en-GB" sz="1600" b="1" u="sng" dirty="0">
              <a:solidFill>
                <a:schemeClr val="bg2">
                  <a:lumMod val="50000"/>
                </a:schemeClr>
              </a:solidFill>
              <a:latin typeface="Century Gothic" panose="020B0502020202020204" pitchFamily="34" charset="0"/>
            </a:endParaRPr>
          </a:p>
        </p:txBody>
      </p:sp>
      <p:sp>
        <p:nvSpPr>
          <p:cNvPr id="9" name="Rectangle: Rounded Corners 8">
            <a:extLst>
              <a:ext uri="{FF2B5EF4-FFF2-40B4-BE49-F238E27FC236}">
                <a16:creationId xmlns:a16="http://schemas.microsoft.com/office/drawing/2014/main" id="{2DE3E2FB-C920-47C6-8716-BB1E94B72B18}"/>
              </a:ext>
            </a:extLst>
          </p:cNvPr>
          <p:cNvSpPr/>
          <p:nvPr/>
        </p:nvSpPr>
        <p:spPr>
          <a:xfrm>
            <a:off x="1259151" y="2246753"/>
            <a:ext cx="2020287" cy="736592"/>
          </a:xfrm>
          <a:prstGeom prst="roundRect">
            <a:avLst/>
          </a:prstGeom>
          <a:solidFill>
            <a:schemeClr val="bg1"/>
          </a:solid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bg1">
                    <a:lumMod val="75000"/>
                  </a:schemeClr>
                </a:solidFill>
                <a:latin typeface="Century Gothic" panose="020B0502020202020204" pitchFamily="34" charset="0"/>
              </a:rPr>
              <a:t>cold</a:t>
            </a:r>
          </a:p>
        </p:txBody>
      </p:sp>
      <p:sp>
        <p:nvSpPr>
          <p:cNvPr id="10" name="Rectangle: Rounded Corners 9">
            <a:extLst>
              <a:ext uri="{FF2B5EF4-FFF2-40B4-BE49-F238E27FC236}">
                <a16:creationId xmlns:a16="http://schemas.microsoft.com/office/drawing/2014/main" id="{D06F16ED-2A08-4E1A-96E1-9B9483E6D29F}"/>
              </a:ext>
            </a:extLst>
          </p:cNvPr>
          <p:cNvSpPr/>
          <p:nvPr/>
        </p:nvSpPr>
        <p:spPr>
          <a:xfrm>
            <a:off x="3561857" y="2244037"/>
            <a:ext cx="2020287" cy="736592"/>
          </a:xfrm>
          <a:prstGeom prst="round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err="1">
                <a:solidFill>
                  <a:srgbClr val="FF0000"/>
                </a:solidFill>
                <a:latin typeface="Century Gothic" panose="020B0502020202020204" pitchFamily="34" charset="0"/>
              </a:rPr>
              <a:t>monday</a:t>
            </a:r>
            <a:endParaRPr lang="en-GB" sz="3200" b="1" dirty="0">
              <a:solidFill>
                <a:srgbClr val="FF0000"/>
              </a:solidFill>
              <a:latin typeface="Century Gothic" panose="020B0502020202020204" pitchFamily="34" charset="0"/>
            </a:endParaRPr>
          </a:p>
        </p:txBody>
      </p:sp>
      <p:sp>
        <p:nvSpPr>
          <p:cNvPr id="11" name="Rectangle: Rounded Corners 10">
            <a:extLst>
              <a:ext uri="{FF2B5EF4-FFF2-40B4-BE49-F238E27FC236}">
                <a16:creationId xmlns:a16="http://schemas.microsoft.com/office/drawing/2014/main" id="{3BDB9C51-FC3E-4346-BBDE-85ED99DD59FA}"/>
              </a:ext>
            </a:extLst>
          </p:cNvPr>
          <p:cNvSpPr/>
          <p:nvPr/>
        </p:nvSpPr>
        <p:spPr>
          <a:xfrm>
            <a:off x="5864562" y="2244037"/>
            <a:ext cx="2020287" cy="736592"/>
          </a:xfrm>
          <a:prstGeom prst="roundRect">
            <a:avLst/>
          </a:prstGeom>
          <a:solidFill>
            <a:schemeClr val="bg1"/>
          </a:solid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bg1">
                    <a:lumMod val="75000"/>
                  </a:schemeClr>
                </a:solidFill>
                <a:latin typeface="Century Gothic" panose="020B0502020202020204" pitchFamily="34" charset="0"/>
              </a:rPr>
              <a:t>nice</a:t>
            </a:r>
          </a:p>
        </p:txBody>
      </p:sp>
      <p:sp>
        <p:nvSpPr>
          <p:cNvPr id="12" name="Oval 11">
            <a:extLst>
              <a:ext uri="{FF2B5EF4-FFF2-40B4-BE49-F238E27FC236}">
                <a16:creationId xmlns:a16="http://schemas.microsoft.com/office/drawing/2014/main" id="{517ABBCC-925E-47B0-A267-82C246CA1DB2}"/>
              </a:ext>
            </a:extLst>
          </p:cNvPr>
          <p:cNvSpPr/>
          <p:nvPr/>
        </p:nvSpPr>
        <p:spPr>
          <a:xfrm>
            <a:off x="3482340" y="2101793"/>
            <a:ext cx="2179320" cy="102108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1">
            <a:extLst>
              <a:ext uri="{FF2B5EF4-FFF2-40B4-BE49-F238E27FC236}">
                <a16:creationId xmlns:a16="http://schemas.microsoft.com/office/drawing/2014/main" id="{0549B8D2-24D0-4E02-B4CE-912BB01EA685}"/>
              </a:ext>
            </a:extLst>
          </p:cNvPr>
          <p:cNvSpPr/>
          <p:nvPr/>
        </p:nvSpPr>
        <p:spPr>
          <a:xfrm>
            <a:off x="4572000" y="3862742"/>
            <a:ext cx="1843774" cy="584775"/>
          </a:xfrm>
          <a:prstGeom prst="rect">
            <a:avLst/>
          </a:prstGeom>
        </p:spPr>
        <p:txBody>
          <a:bodyPr wrap="none">
            <a:spAutoFit/>
          </a:bodyPr>
          <a:lstStyle/>
          <a:p>
            <a:r>
              <a:rPr lang="en-GB" sz="3200" b="1" dirty="0">
                <a:solidFill>
                  <a:srgbClr val="FF0000"/>
                </a:solidFill>
                <a:latin typeface="Century Gothic" panose="020B0502020202020204" pitchFamily="34" charset="0"/>
              </a:rPr>
              <a:t>Monday</a:t>
            </a:r>
            <a:endParaRPr lang="en-GB" sz="3200" b="1" dirty="0">
              <a:latin typeface="Century Gothic" panose="020B0502020202020204" pitchFamily="34" charset="0"/>
            </a:endParaRPr>
          </a:p>
        </p:txBody>
      </p:sp>
      <p:grpSp>
        <p:nvGrpSpPr>
          <p:cNvPr id="13" name="Group 12">
            <a:extLst>
              <a:ext uri="{FF2B5EF4-FFF2-40B4-BE49-F238E27FC236}">
                <a16:creationId xmlns:a16="http://schemas.microsoft.com/office/drawing/2014/main" id="{CB3216EA-1AF7-4A25-BC78-F6DA78C496F7}"/>
              </a:ext>
            </a:extLst>
          </p:cNvPr>
          <p:cNvGrpSpPr/>
          <p:nvPr/>
        </p:nvGrpSpPr>
        <p:grpSpPr>
          <a:xfrm>
            <a:off x="27814" y="6454317"/>
            <a:ext cx="1231337" cy="403587"/>
            <a:chOff x="27814" y="6454317"/>
            <a:chExt cx="1231337" cy="403587"/>
          </a:xfrm>
        </p:grpSpPr>
        <p:pic>
          <p:nvPicPr>
            <p:cNvPr id="14" name="Picture 13" descr="A close up of a sign&#10;&#10;Description generated with high confidence">
              <a:extLst>
                <a:ext uri="{FF2B5EF4-FFF2-40B4-BE49-F238E27FC236}">
                  <a16:creationId xmlns:a16="http://schemas.microsoft.com/office/drawing/2014/main" id="{4688D48F-CFB5-4BDF-A2EA-377858FEE6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5" name="TextBox 8">
              <a:extLst>
                <a:ext uri="{FF2B5EF4-FFF2-40B4-BE49-F238E27FC236}">
                  <a16:creationId xmlns:a16="http://schemas.microsoft.com/office/drawing/2014/main" id="{6ED58F02-8152-4224-B765-27C808CF47C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grpSp>
    </p:spTree>
    <p:extLst>
      <p:ext uri="{BB962C8B-B14F-4D97-AF65-F5344CB8AC3E}">
        <p14:creationId xmlns:p14="http://schemas.microsoft.com/office/powerpoint/2010/main" val="1847252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A6A48BE2-866E-409C-86A5-084D12AFC4F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438" y="140134"/>
            <a:ext cx="8913124" cy="6322100"/>
          </a:xfrm>
          <a:prstGeom prst="rect">
            <a:avLst/>
          </a:prstGeom>
        </p:spPr>
      </p:pic>
      <p:sp>
        <p:nvSpPr>
          <p:cNvPr id="11" name="Rectangle 10">
            <a:extLst>
              <a:ext uri="{FF2B5EF4-FFF2-40B4-BE49-F238E27FC236}">
                <a16:creationId xmlns:a16="http://schemas.microsoft.com/office/drawing/2014/main" id="{CABE38DF-6F8A-45CC-A37B-48F08BA49B5D}"/>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algn="ctr"/>
            <a:endParaRPr lang="en-GB" sz="2000" b="1" u="sng" dirty="0">
              <a:solidFill>
                <a:schemeClr val="bg2">
                  <a:lumMod val="50000"/>
                </a:schemeClr>
              </a:solidFill>
              <a:latin typeface="Century Gothic" panose="020B0502020202020204" pitchFamily="34" charset="0"/>
            </a:endParaRPr>
          </a:p>
          <a:p>
            <a:r>
              <a:rPr lang="en-GB" b="1" dirty="0">
                <a:solidFill>
                  <a:schemeClr val="tx1"/>
                </a:solidFill>
                <a:latin typeface="Century Gothic" panose="020B0502020202020204" pitchFamily="34" charset="0"/>
              </a:rPr>
              <a:t>Darnell says that his sentence needs 2 capital letters.</a:t>
            </a:r>
          </a:p>
          <a:p>
            <a:endParaRPr lang="en-GB" b="1" dirty="0">
              <a:solidFill>
                <a:schemeClr val="tx1"/>
              </a:solidFill>
              <a:latin typeface="Century Gothic" panose="020B0502020202020204" pitchFamily="34" charset="0"/>
            </a:endParaRPr>
          </a:p>
          <a:p>
            <a:endParaRPr lang="en-GB" b="1" dirty="0">
              <a:solidFill>
                <a:schemeClr val="tx1"/>
              </a:solidFill>
              <a:latin typeface="Century Gothic" panose="020B0502020202020204" pitchFamily="34" charset="0"/>
            </a:endParaRPr>
          </a:p>
          <a:p>
            <a:endParaRPr lang="en-GB" b="1" dirty="0">
              <a:solidFill>
                <a:schemeClr val="tx1"/>
              </a:solidFill>
              <a:latin typeface="Century Gothic" panose="020B0502020202020204" pitchFamily="34" charset="0"/>
            </a:endParaRPr>
          </a:p>
          <a:p>
            <a:endParaRPr lang="en-GB" b="1" dirty="0">
              <a:solidFill>
                <a:schemeClr val="tx1"/>
              </a:solidFill>
              <a:latin typeface="Century Gothic" panose="020B0502020202020204" pitchFamily="34" charset="0"/>
            </a:endParaRPr>
          </a:p>
          <a:p>
            <a:endParaRPr lang="en-GB" b="1" dirty="0">
              <a:solidFill>
                <a:schemeClr val="tx1"/>
              </a:solidFill>
              <a:latin typeface="Century Gothic" panose="020B0502020202020204" pitchFamily="34" charset="0"/>
            </a:endParaRPr>
          </a:p>
          <a:p>
            <a:endParaRPr lang="en-GB" b="1" dirty="0">
              <a:solidFill>
                <a:schemeClr val="tx1"/>
              </a:solidFill>
              <a:latin typeface="Century Gothic" panose="020B0502020202020204" pitchFamily="34" charset="0"/>
            </a:endParaRPr>
          </a:p>
          <a:p>
            <a:endParaRPr lang="en-GB" b="1" dirty="0">
              <a:solidFill>
                <a:schemeClr val="tx1"/>
              </a:solidFill>
              <a:latin typeface="Century Gothic" panose="020B0502020202020204" pitchFamily="34" charset="0"/>
            </a:endParaRPr>
          </a:p>
          <a:p>
            <a:endParaRPr lang="en-GB" b="1" dirty="0">
              <a:solidFill>
                <a:schemeClr val="tx1"/>
              </a:solidFill>
              <a:latin typeface="Century Gothic" panose="020B0502020202020204" pitchFamily="34" charset="0"/>
            </a:endParaRPr>
          </a:p>
          <a:p>
            <a:endParaRPr lang="en-GB" b="1" dirty="0">
              <a:solidFill>
                <a:schemeClr val="tx1"/>
              </a:solidFill>
              <a:latin typeface="Century Gothic" panose="020B0502020202020204" pitchFamily="34" charset="0"/>
            </a:endParaRPr>
          </a:p>
          <a:p>
            <a:endParaRPr lang="en-GB" b="1" dirty="0">
              <a:solidFill>
                <a:schemeClr val="tx1"/>
              </a:solidFill>
              <a:latin typeface="Century Gothic" panose="020B0502020202020204" pitchFamily="34" charset="0"/>
            </a:endParaRPr>
          </a:p>
          <a:p>
            <a:endParaRPr lang="en-GB" b="1" dirty="0">
              <a:solidFill>
                <a:schemeClr val="tx1"/>
              </a:solidFill>
              <a:latin typeface="Century Gothic" panose="020B0502020202020204" pitchFamily="34" charset="0"/>
            </a:endParaRPr>
          </a:p>
          <a:p>
            <a:endParaRPr lang="en-GB" b="1" dirty="0">
              <a:solidFill>
                <a:schemeClr val="tx1"/>
              </a:solidFill>
              <a:latin typeface="Century Gothic" panose="020B0502020202020204" pitchFamily="34" charset="0"/>
            </a:endParaRPr>
          </a:p>
          <a:p>
            <a:endParaRPr lang="en-GB" b="1" dirty="0">
              <a:solidFill>
                <a:schemeClr val="tx1"/>
              </a:solidFill>
              <a:latin typeface="Century Gothic" panose="020B0502020202020204" pitchFamily="34" charset="0"/>
            </a:endParaRPr>
          </a:p>
          <a:p>
            <a:r>
              <a:rPr lang="en-GB" b="1" dirty="0">
                <a:solidFill>
                  <a:schemeClr val="tx1"/>
                </a:solidFill>
                <a:latin typeface="Century Gothic" panose="020B0502020202020204" pitchFamily="34" charset="0"/>
              </a:rPr>
              <a:t>Is he correct?</a:t>
            </a:r>
          </a:p>
          <a:p>
            <a:r>
              <a:rPr lang="en-GB" b="1" dirty="0">
                <a:solidFill>
                  <a:schemeClr val="tx1"/>
                </a:solidFill>
                <a:latin typeface="Century Gothic" panose="020B0502020202020204" pitchFamily="34" charset="0"/>
              </a:rPr>
              <a:t>Explain your answer fully.</a:t>
            </a:r>
          </a:p>
          <a:p>
            <a:pPr algn="ctr"/>
            <a:endParaRPr lang="en-GB" b="1" dirty="0">
              <a:solidFill>
                <a:schemeClr val="tx1"/>
              </a:solidFill>
              <a:latin typeface="Century Gothic" panose="020B0502020202020204" pitchFamily="34" charset="0"/>
            </a:endParaRPr>
          </a:p>
          <a:p>
            <a:pPr lvl="0" algn="ctr"/>
            <a:endParaRPr lang="en-GB" b="1" dirty="0">
              <a:solidFill>
                <a:schemeClr val="tx1"/>
              </a:solidFill>
              <a:latin typeface="Century Gothic" panose="020B0502020202020204" pitchFamily="34" charset="0"/>
            </a:endParaRPr>
          </a:p>
          <a:p>
            <a:endParaRPr lang="en-GB" sz="1600" b="1" dirty="0">
              <a:solidFill>
                <a:schemeClr val="tx1"/>
              </a:solidFill>
              <a:latin typeface="Century Gothic" panose="020B0502020202020204" pitchFamily="34" charset="0"/>
            </a:endParaRPr>
          </a:p>
          <a:p>
            <a:pPr lvl="0" algn="ctr"/>
            <a:endParaRPr lang="en-GB" b="1" dirty="0">
              <a:solidFill>
                <a:srgbClr val="FF0000"/>
              </a:solidFill>
              <a:latin typeface="Century Gothic" panose="020B0502020202020204" pitchFamily="34" charset="0"/>
            </a:endParaRPr>
          </a:p>
        </p:txBody>
      </p:sp>
      <p:sp>
        <p:nvSpPr>
          <p:cNvPr id="12" name="Speech Bubble: Rectangle with Corners Rounded 11">
            <a:extLst>
              <a:ext uri="{FF2B5EF4-FFF2-40B4-BE49-F238E27FC236}">
                <a16:creationId xmlns:a16="http://schemas.microsoft.com/office/drawing/2014/main" id="{4A8BAFF2-D60D-430B-B679-17DC64CA05EE}"/>
              </a:ext>
            </a:extLst>
          </p:cNvPr>
          <p:cNvSpPr/>
          <p:nvPr/>
        </p:nvSpPr>
        <p:spPr>
          <a:xfrm>
            <a:off x="4210542" y="1808616"/>
            <a:ext cx="2891760" cy="1477883"/>
          </a:xfrm>
          <a:prstGeom prst="wedgeRoundRectCallout">
            <a:avLst>
              <a:gd name="adj1" fmla="val -69666"/>
              <a:gd name="adj2" fmla="val 30144"/>
              <a:gd name="adj3" fmla="val 16667"/>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Century Gothic" panose="020B0502020202020204" pitchFamily="34" charset="0"/>
              </a:rPr>
              <a:t>On weekends, </a:t>
            </a:r>
            <a:r>
              <a:rPr lang="en-GB" sz="2000" b="1" dirty="0" err="1">
                <a:solidFill>
                  <a:schemeClr val="tx1"/>
                </a:solidFill>
                <a:latin typeface="Century Gothic" panose="020B0502020202020204" pitchFamily="34" charset="0"/>
              </a:rPr>
              <a:t>i</a:t>
            </a:r>
            <a:r>
              <a:rPr lang="en-GB" sz="2000" b="1" dirty="0">
                <a:solidFill>
                  <a:schemeClr val="tx1"/>
                </a:solidFill>
                <a:latin typeface="Century Gothic" panose="020B0502020202020204" pitchFamily="34" charset="0"/>
              </a:rPr>
              <a:t> like to visit my aunty.</a:t>
            </a:r>
          </a:p>
        </p:txBody>
      </p:sp>
      <p:grpSp>
        <p:nvGrpSpPr>
          <p:cNvPr id="8" name="Group 7">
            <a:extLst>
              <a:ext uri="{FF2B5EF4-FFF2-40B4-BE49-F238E27FC236}">
                <a16:creationId xmlns:a16="http://schemas.microsoft.com/office/drawing/2014/main" id="{10C2039C-0BFF-449F-B18A-990401F93327}"/>
              </a:ext>
            </a:extLst>
          </p:cNvPr>
          <p:cNvGrpSpPr/>
          <p:nvPr/>
        </p:nvGrpSpPr>
        <p:grpSpPr>
          <a:xfrm>
            <a:off x="27814" y="6454317"/>
            <a:ext cx="1231337" cy="403587"/>
            <a:chOff x="27814" y="6454317"/>
            <a:chExt cx="1231337" cy="403587"/>
          </a:xfrm>
        </p:grpSpPr>
        <p:pic>
          <p:nvPicPr>
            <p:cNvPr id="9" name="Picture 8" descr="A close up of a sign&#10;&#10;Description generated with high confidence">
              <a:extLst>
                <a:ext uri="{FF2B5EF4-FFF2-40B4-BE49-F238E27FC236}">
                  <a16:creationId xmlns:a16="http://schemas.microsoft.com/office/drawing/2014/main" id="{00707A33-0AFF-416E-BFF3-8D3B1862949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3" name="TextBox 8">
              <a:extLst>
                <a:ext uri="{FF2B5EF4-FFF2-40B4-BE49-F238E27FC236}">
                  <a16:creationId xmlns:a16="http://schemas.microsoft.com/office/drawing/2014/main" id="{B4B8743D-AE7A-4710-A1EF-2FCC487C886B}"/>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grpSp>
    </p:spTree>
    <p:extLst>
      <p:ext uri="{BB962C8B-B14F-4D97-AF65-F5344CB8AC3E}">
        <p14:creationId xmlns:p14="http://schemas.microsoft.com/office/powerpoint/2010/main" val="3109867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dirty="0">
                <a:solidFill>
                  <a:srgbClr val="E7E6E6">
                    <a:lumMod val="50000"/>
                  </a:srgbClr>
                </a:solidFill>
                <a:latin typeface="Century Gothic" panose="020B0502020202020204" pitchFamily="34" charset="0"/>
              </a:rPr>
              <a:t>Year 2 – Autumn Block 1 – Ready to Write – Capital Letters</a:t>
            </a:r>
          </a:p>
          <a:p>
            <a:pPr lvl="0" algn="ctr"/>
            <a:endParaRPr lang="en-GB" sz="1600" b="1" dirty="0">
              <a:solidFill>
                <a:srgbClr val="E7E6E6">
                  <a:lumMod val="25000"/>
                </a:srgbClr>
              </a:solidFill>
              <a:latin typeface="Century Gothic" panose="020B0502020202020204" pitchFamily="34" charset="0"/>
            </a:endParaRPr>
          </a:p>
          <a:p>
            <a:pPr lvl="0" defTabSz="457200">
              <a:defRPr/>
            </a:pPr>
            <a:r>
              <a:rPr lang="en-GB" sz="1600" b="1" dirty="0">
                <a:solidFill>
                  <a:prstClr val="black"/>
                </a:solidFill>
                <a:latin typeface="Century Gothic" panose="020B0502020202020204" pitchFamily="34" charset="0"/>
              </a:rPr>
              <a:t>About This Resource:</a:t>
            </a:r>
          </a:p>
          <a:p>
            <a:pPr lvl="0" defTabSz="457200">
              <a:defRPr/>
            </a:pPr>
            <a:endParaRPr lang="en-GB" sz="1200" b="1" dirty="0">
              <a:solidFill>
                <a:prstClr val="black"/>
              </a:solidFill>
              <a:latin typeface="Century Gothic" panose="020B0502020202020204" pitchFamily="34" charset="0"/>
            </a:endParaRPr>
          </a:p>
          <a:p>
            <a:pPr lvl="0" defTabSz="457200">
              <a:defRPr/>
            </a:pPr>
            <a:r>
              <a:rPr lang="en-GB" sz="1200" b="1" dirty="0">
                <a:solidFill>
                  <a:prstClr val="black"/>
                </a:solidFill>
                <a:latin typeface="Century Gothic" panose="020B0502020202020204" pitchFamily="34" charset="0"/>
              </a:rPr>
              <a:t>This PowerPoint has been designed to support your teaching of this small step. It includes a starter activity and an example of each question from the Varied Fluency and Application and Reasoning resources also provided in this pack. You can choose to work through all examples provided or a selection of them depending on the needs of your class.</a:t>
            </a:r>
          </a:p>
          <a:p>
            <a:pPr lvl="0" defTabSz="457200">
              <a:defRPr/>
            </a:pPr>
            <a:endParaRPr lang="en-GB" sz="1200" b="1" dirty="0">
              <a:solidFill>
                <a:prstClr val="black"/>
              </a:solidFill>
              <a:latin typeface="Century Gothic" panose="020B0502020202020204" pitchFamily="34" charset="0"/>
            </a:endParaRPr>
          </a:p>
          <a:p>
            <a:pPr lvl="0" defTabSz="457200">
              <a:defRPr/>
            </a:pPr>
            <a:endParaRPr lang="en-GB" sz="1200" b="1" dirty="0">
              <a:solidFill>
                <a:prstClr val="black"/>
              </a:solidFill>
              <a:latin typeface="Century Gothic" panose="020B0502020202020204" pitchFamily="34" charset="0"/>
            </a:endParaRPr>
          </a:p>
          <a:p>
            <a:pPr lvl="0" defTabSz="457200">
              <a:defRPr/>
            </a:pPr>
            <a:r>
              <a:rPr lang="en-GB" sz="1600" b="1" dirty="0">
                <a:solidFill>
                  <a:prstClr val="black"/>
                </a:solidFill>
                <a:latin typeface="Century Gothic" panose="020B0502020202020204" pitchFamily="34" charset="0"/>
              </a:rPr>
              <a:t>National Curriculum Objectives:</a:t>
            </a:r>
            <a:endParaRPr lang="en-GB" sz="1600" b="1" dirty="0">
              <a:solidFill>
                <a:srgbClr val="FF0000"/>
              </a:solidFill>
              <a:latin typeface="Century Gothic" panose="020B0502020202020204" pitchFamily="34" charset="0"/>
            </a:endParaRPr>
          </a:p>
          <a:p>
            <a:pPr lvl="0" fontAlgn="base">
              <a:defRPr/>
            </a:pPr>
            <a:endParaRPr lang="en-GB" sz="1200" b="1" dirty="0">
              <a:solidFill>
                <a:prstClr val="black"/>
              </a:solidFill>
              <a:latin typeface="Century Gothic" panose="020B0502020202020204" pitchFamily="34" charset="0"/>
            </a:endParaRPr>
          </a:p>
          <a:p>
            <a:pPr fontAlgn="base">
              <a:lnSpc>
                <a:spcPct val="100000"/>
              </a:lnSpc>
              <a:spcAft>
                <a:spcPts val="0"/>
              </a:spcAft>
            </a:pPr>
            <a:r>
              <a:rPr lang="en-GB" sz="1200" b="1" dirty="0">
                <a:solidFill>
                  <a:schemeClr val="tx1"/>
                </a:solidFill>
                <a:latin typeface="Century Gothic" panose="020B0502020202020204" pitchFamily="34" charset="0"/>
              </a:rPr>
              <a:t>English Year 1: (1G5.1) </a:t>
            </a:r>
            <a:r>
              <a:rPr lang="en-GB" sz="1200" b="1" dirty="0">
                <a:latin typeface="Century Gothic" panose="020B0502020202020204" pitchFamily="34" charset="0"/>
                <a:hlinkClick r:id="rId2"/>
              </a:rPr>
              <a:t>Using a capital letter for names of people, places, the days of the week, and the personal pronoun ‘I’</a:t>
            </a:r>
            <a:endParaRPr lang="en-GB" sz="1200" b="1" dirty="0">
              <a:latin typeface="Century Gothic" panose="020B0502020202020204" pitchFamily="34" charset="0"/>
            </a:endParaRPr>
          </a:p>
          <a:p>
            <a:pPr fontAlgn="base">
              <a:lnSpc>
                <a:spcPct val="100000"/>
              </a:lnSpc>
              <a:spcAft>
                <a:spcPts val="0"/>
              </a:spcAft>
            </a:pPr>
            <a:r>
              <a:rPr lang="en-GB" sz="1200" b="1" dirty="0">
                <a:solidFill>
                  <a:schemeClr val="tx1"/>
                </a:solidFill>
                <a:latin typeface="Century Gothic" panose="020B0502020202020204" pitchFamily="34" charset="0"/>
              </a:rPr>
              <a:t>English Year 2: (2G5.1) </a:t>
            </a:r>
            <a:r>
              <a:rPr lang="en-GB" sz="1200" b="1" u="sng" dirty="0">
                <a:latin typeface="Century Gothic" panose="020B0502020202020204" pitchFamily="34" charset="0"/>
                <a:hlinkClick r:id="rId3"/>
              </a:rPr>
              <a:t>Use of capital letters to demarcate sentences</a:t>
            </a:r>
            <a:endParaRPr lang="en-GB" sz="1200" b="1" dirty="0">
              <a:latin typeface="Century Gothic" panose="020B0502020202020204" pitchFamily="34" charset="0"/>
            </a:endParaRPr>
          </a:p>
          <a:p>
            <a:pPr fontAlgn="base">
              <a:lnSpc>
                <a:spcPct val="100000"/>
              </a:lnSpc>
              <a:spcAft>
                <a:spcPts val="0"/>
              </a:spcAft>
              <a:buClrTx/>
              <a:buSzTx/>
              <a:tabLst/>
              <a:defRPr/>
            </a:pPr>
            <a:endParaRPr lang="en-GB" sz="1200" b="1" u="sng" dirty="0">
              <a:solidFill>
                <a:prstClr val="black"/>
              </a:solidFill>
              <a:latin typeface="Century Gothic" panose="020B0502020202020204" pitchFamily="34" charset="0"/>
            </a:endParaRPr>
          </a:p>
          <a:p>
            <a:pPr lvl="0" defTabSz="457200">
              <a:lnSpc>
                <a:spcPct val="100000"/>
              </a:lnSpc>
              <a:spcAft>
                <a:spcPts val="0"/>
              </a:spcAft>
              <a:buClrTx/>
              <a:buSzTx/>
              <a:tabLst/>
              <a:defRPr/>
            </a:pPr>
            <a:endParaRPr lang="en-GB" sz="1200" b="1" u="sng" dirty="0">
              <a:solidFill>
                <a:prstClr val="black"/>
              </a:solidFill>
              <a:latin typeface="Century Gothic" panose="020B0502020202020204" pitchFamily="34" charset="0"/>
            </a:endParaRPr>
          </a:p>
          <a:p>
            <a:pPr>
              <a:lnSpc>
                <a:spcPct val="100000"/>
              </a:lnSpc>
              <a:spcAft>
                <a:spcPts val="0"/>
              </a:spcAft>
              <a:defRPr/>
            </a:pPr>
            <a:r>
              <a:rPr lang="en-GB" sz="1600" b="1" dirty="0">
                <a:solidFill>
                  <a:prstClr val="black"/>
                </a:solidFill>
                <a:latin typeface="Century Gothic" panose="020B0502020202020204" pitchFamily="34" charset="0"/>
                <a:hlinkClick r:id="rId4"/>
              </a:rPr>
              <a:t>More resources</a:t>
            </a:r>
            <a:r>
              <a:rPr lang="en-GB" sz="1600" b="1" dirty="0">
                <a:solidFill>
                  <a:prstClr val="black"/>
                </a:solidFill>
                <a:latin typeface="Century Gothic" panose="020B0502020202020204" pitchFamily="34" charset="0"/>
              </a:rPr>
              <a:t> from our Grammar, Punctuation and Spelling scheme of work.</a:t>
            </a:r>
            <a:endParaRPr lang="en-GB" sz="1200" b="1" dirty="0">
              <a:solidFill>
                <a:prstClr val="black"/>
              </a:solidFill>
              <a:latin typeface="Century Gothic" panose="020B0502020202020204" pitchFamily="34" charset="0"/>
            </a:endParaRPr>
          </a:p>
          <a:p>
            <a:pPr lvl="0" defTabSz="457200">
              <a:lnSpc>
                <a:spcPct val="100000"/>
              </a:lnSpc>
              <a:spcAft>
                <a:spcPts val="0"/>
              </a:spcAft>
              <a:buClrTx/>
              <a:buSzTx/>
              <a:tabLst/>
              <a:defRPr/>
            </a:pPr>
            <a:endParaRPr lang="en-GB" sz="1200" b="1" dirty="0">
              <a:solidFill>
                <a:prstClr val="black"/>
              </a:solidFill>
              <a:latin typeface="Century Gothic" panose="020B0502020202020204" pitchFamily="34" charset="0"/>
            </a:endParaRPr>
          </a:p>
          <a:p>
            <a:pPr lvl="0" defTabSz="457200">
              <a:lnSpc>
                <a:spcPct val="100000"/>
              </a:lnSpc>
              <a:spcAft>
                <a:spcPts val="0"/>
              </a:spcAft>
              <a:buClrTx/>
              <a:buSzTx/>
              <a:tabLst/>
              <a:defRPr/>
            </a:pPr>
            <a:endParaRPr lang="en-GB" sz="1200" b="1" dirty="0">
              <a:solidFill>
                <a:prstClr val="black"/>
              </a:solidFill>
              <a:latin typeface="Century Gothic" panose="020B0502020202020204" pitchFamily="34" charset="0"/>
            </a:endParaRPr>
          </a:p>
          <a:p>
            <a:pPr lvl="0">
              <a:defRPr/>
            </a:pPr>
            <a:r>
              <a:rPr lang="en-GB" sz="1600" b="1" dirty="0">
                <a:solidFill>
                  <a:prstClr val="black"/>
                </a:solidFill>
                <a:latin typeface="Century Gothic" panose="020B0502020202020204" pitchFamily="34" charset="0"/>
              </a:rPr>
              <a:t>Did you like this resource? Don’t forget to </a:t>
            </a:r>
            <a:r>
              <a:rPr lang="en-GB" sz="1600" b="1" dirty="0">
                <a:solidFill>
                  <a:prstClr val="black"/>
                </a:solidFill>
                <a:latin typeface="Century Gothic" panose="020B0502020202020204" pitchFamily="34" charset="0"/>
                <a:hlinkClick r:id="rId5"/>
              </a:rPr>
              <a:t>review</a:t>
            </a:r>
            <a:r>
              <a:rPr lang="en-GB" sz="1600" b="1" dirty="0">
                <a:solidFill>
                  <a:prstClr val="black"/>
                </a:solidFill>
                <a:latin typeface="Century Gothic" panose="020B0502020202020204" pitchFamily="34" charset="0"/>
              </a:rPr>
              <a:t> it on our website.</a:t>
            </a:r>
          </a:p>
        </p:txBody>
      </p:sp>
      <p:grpSp>
        <p:nvGrpSpPr>
          <p:cNvPr id="2" name="Group 1">
            <a:extLst>
              <a:ext uri="{FF2B5EF4-FFF2-40B4-BE49-F238E27FC236}">
                <a16:creationId xmlns:a16="http://schemas.microsoft.com/office/drawing/2014/main" id="{92643E34-3207-4AC4-8EE4-322763150145}"/>
              </a:ext>
            </a:extLst>
          </p:cNvPr>
          <p:cNvGrpSpPr/>
          <p:nvPr/>
        </p:nvGrpSpPr>
        <p:grpSpPr>
          <a:xfrm>
            <a:off x="27814" y="6454317"/>
            <a:ext cx="1231337" cy="403587"/>
            <a:chOff x="27814" y="6454317"/>
            <a:chExt cx="1231337" cy="403587"/>
          </a:xfrm>
        </p:grpSpPr>
        <p:pic>
          <p:nvPicPr>
            <p:cNvPr id="6" name="Picture 5" descr="A close up of a sign&#10;&#10;Description generated with high confidence">
              <a:extLst>
                <a:ext uri="{FF2B5EF4-FFF2-40B4-BE49-F238E27FC236}">
                  <a16:creationId xmlns:a16="http://schemas.microsoft.com/office/drawing/2014/main" id="{B3B41AA0-601C-4A86-B7AA-3371A625FC6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7" name="TextBox 8">
              <a:extLst>
                <a:ext uri="{FF2B5EF4-FFF2-40B4-BE49-F238E27FC236}">
                  <a16:creationId xmlns:a16="http://schemas.microsoft.com/office/drawing/2014/main" id="{34880770-EDF9-49E4-94E9-1EFBAF2AB510}"/>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grpSp>
    </p:spTree>
    <p:extLst>
      <p:ext uri="{BB962C8B-B14F-4D97-AF65-F5344CB8AC3E}">
        <p14:creationId xmlns:p14="http://schemas.microsoft.com/office/powerpoint/2010/main" val="26374812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A6A48BE2-866E-409C-86A5-084D12AFC4F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438" y="140134"/>
            <a:ext cx="8913124" cy="6322100"/>
          </a:xfrm>
          <a:prstGeom prst="rect">
            <a:avLst/>
          </a:prstGeom>
        </p:spPr>
      </p:pic>
      <p:sp>
        <p:nvSpPr>
          <p:cNvPr id="11" name="Rectangle 10">
            <a:extLst>
              <a:ext uri="{FF2B5EF4-FFF2-40B4-BE49-F238E27FC236}">
                <a16:creationId xmlns:a16="http://schemas.microsoft.com/office/drawing/2014/main" id="{CABE38DF-6F8A-45CC-A37B-48F08BA49B5D}"/>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algn="ctr"/>
            <a:endParaRPr lang="en-GB" sz="2000" b="1" u="sng" dirty="0">
              <a:solidFill>
                <a:schemeClr val="bg2">
                  <a:lumMod val="50000"/>
                </a:schemeClr>
              </a:solidFill>
              <a:latin typeface="Century Gothic" panose="020B0502020202020204" pitchFamily="34" charset="0"/>
            </a:endParaRPr>
          </a:p>
          <a:p>
            <a:r>
              <a:rPr lang="en-GB" b="1" dirty="0">
                <a:solidFill>
                  <a:schemeClr val="tx1"/>
                </a:solidFill>
                <a:latin typeface="Century Gothic" panose="020B0502020202020204" pitchFamily="34" charset="0"/>
              </a:rPr>
              <a:t>Darnell says that his sentence needs 2 capital letters.</a:t>
            </a:r>
          </a:p>
          <a:p>
            <a:endParaRPr lang="en-GB" b="1" dirty="0">
              <a:solidFill>
                <a:schemeClr val="tx1"/>
              </a:solidFill>
              <a:latin typeface="Century Gothic" panose="020B0502020202020204" pitchFamily="34" charset="0"/>
            </a:endParaRPr>
          </a:p>
          <a:p>
            <a:endParaRPr lang="en-GB" b="1" dirty="0">
              <a:solidFill>
                <a:schemeClr val="tx1"/>
              </a:solidFill>
              <a:latin typeface="Century Gothic" panose="020B0502020202020204" pitchFamily="34" charset="0"/>
            </a:endParaRPr>
          </a:p>
          <a:p>
            <a:endParaRPr lang="en-GB" b="1" dirty="0">
              <a:solidFill>
                <a:schemeClr val="tx1"/>
              </a:solidFill>
              <a:latin typeface="Century Gothic" panose="020B0502020202020204" pitchFamily="34" charset="0"/>
            </a:endParaRPr>
          </a:p>
          <a:p>
            <a:endParaRPr lang="en-GB" b="1" dirty="0">
              <a:solidFill>
                <a:schemeClr val="tx1"/>
              </a:solidFill>
              <a:latin typeface="Century Gothic" panose="020B0502020202020204" pitchFamily="34" charset="0"/>
            </a:endParaRPr>
          </a:p>
          <a:p>
            <a:endParaRPr lang="en-GB" b="1" dirty="0">
              <a:solidFill>
                <a:schemeClr val="tx1"/>
              </a:solidFill>
              <a:latin typeface="Century Gothic" panose="020B0502020202020204" pitchFamily="34" charset="0"/>
            </a:endParaRPr>
          </a:p>
          <a:p>
            <a:endParaRPr lang="en-GB" b="1" dirty="0">
              <a:solidFill>
                <a:schemeClr val="tx1"/>
              </a:solidFill>
              <a:latin typeface="Century Gothic" panose="020B0502020202020204" pitchFamily="34" charset="0"/>
            </a:endParaRPr>
          </a:p>
          <a:p>
            <a:endParaRPr lang="en-GB" b="1" dirty="0">
              <a:solidFill>
                <a:schemeClr val="tx1"/>
              </a:solidFill>
              <a:latin typeface="Century Gothic" panose="020B0502020202020204" pitchFamily="34" charset="0"/>
            </a:endParaRPr>
          </a:p>
          <a:p>
            <a:endParaRPr lang="en-GB" b="1" dirty="0">
              <a:solidFill>
                <a:schemeClr val="tx1"/>
              </a:solidFill>
              <a:latin typeface="Century Gothic" panose="020B0502020202020204" pitchFamily="34" charset="0"/>
            </a:endParaRPr>
          </a:p>
          <a:p>
            <a:endParaRPr lang="en-GB" b="1" dirty="0">
              <a:solidFill>
                <a:schemeClr val="tx1"/>
              </a:solidFill>
              <a:latin typeface="Century Gothic" panose="020B0502020202020204" pitchFamily="34" charset="0"/>
            </a:endParaRPr>
          </a:p>
          <a:p>
            <a:endParaRPr lang="en-GB" b="1" dirty="0">
              <a:solidFill>
                <a:schemeClr val="tx1"/>
              </a:solidFill>
              <a:latin typeface="Century Gothic" panose="020B0502020202020204" pitchFamily="34" charset="0"/>
            </a:endParaRPr>
          </a:p>
          <a:p>
            <a:endParaRPr lang="en-GB" b="1" dirty="0">
              <a:solidFill>
                <a:schemeClr val="tx1"/>
              </a:solidFill>
              <a:latin typeface="Century Gothic" panose="020B0502020202020204" pitchFamily="34" charset="0"/>
            </a:endParaRPr>
          </a:p>
          <a:p>
            <a:endParaRPr lang="en-GB" b="1" dirty="0">
              <a:solidFill>
                <a:schemeClr val="tx1"/>
              </a:solidFill>
              <a:latin typeface="Century Gothic" panose="020B0502020202020204" pitchFamily="34" charset="0"/>
            </a:endParaRPr>
          </a:p>
          <a:p>
            <a:endParaRPr lang="en-GB" b="1" dirty="0">
              <a:solidFill>
                <a:schemeClr val="tx1"/>
              </a:solidFill>
              <a:latin typeface="Century Gothic" panose="020B0502020202020204" pitchFamily="34" charset="0"/>
            </a:endParaRPr>
          </a:p>
          <a:p>
            <a:r>
              <a:rPr lang="en-GB" b="1" dirty="0">
                <a:solidFill>
                  <a:schemeClr val="tx1"/>
                </a:solidFill>
                <a:latin typeface="Century Gothic" panose="020B0502020202020204" pitchFamily="34" charset="0"/>
              </a:rPr>
              <a:t>Is he correct?</a:t>
            </a:r>
          </a:p>
          <a:p>
            <a:r>
              <a:rPr lang="en-GB" b="1" dirty="0">
                <a:solidFill>
                  <a:schemeClr val="tx1"/>
                </a:solidFill>
                <a:latin typeface="Century Gothic" panose="020B0502020202020204" pitchFamily="34" charset="0"/>
              </a:rPr>
              <a:t>Explain your answer fully.</a:t>
            </a:r>
          </a:p>
          <a:p>
            <a:r>
              <a:rPr lang="en-GB" b="1" dirty="0">
                <a:solidFill>
                  <a:schemeClr val="tx1"/>
                </a:solidFill>
                <a:latin typeface="Century Gothic" panose="020B0502020202020204" pitchFamily="34" charset="0"/>
              </a:rPr>
              <a:t>Darnell is incorrect because…</a:t>
            </a:r>
          </a:p>
          <a:p>
            <a:endParaRPr lang="en-GB" b="1" dirty="0">
              <a:solidFill>
                <a:schemeClr val="tx1"/>
              </a:solidFill>
              <a:latin typeface="Century Gothic" panose="020B0502020202020204" pitchFamily="34" charset="0"/>
            </a:endParaRPr>
          </a:p>
          <a:p>
            <a:pPr algn="ctr"/>
            <a:endParaRPr lang="en-GB" b="1" dirty="0">
              <a:solidFill>
                <a:schemeClr val="tx1"/>
              </a:solidFill>
              <a:latin typeface="Century Gothic" panose="020B0502020202020204" pitchFamily="34" charset="0"/>
            </a:endParaRPr>
          </a:p>
          <a:p>
            <a:pPr lvl="0" algn="ctr"/>
            <a:endParaRPr lang="en-GB" b="1" dirty="0">
              <a:solidFill>
                <a:schemeClr val="tx1"/>
              </a:solidFill>
              <a:latin typeface="Century Gothic" panose="020B0502020202020204" pitchFamily="34" charset="0"/>
            </a:endParaRPr>
          </a:p>
          <a:p>
            <a:endParaRPr lang="en-GB" sz="1600" b="1" dirty="0">
              <a:solidFill>
                <a:schemeClr val="tx1"/>
              </a:solidFill>
              <a:latin typeface="Century Gothic" panose="020B0502020202020204" pitchFamily="34" charset="0"/>
            </a:endParaRPr>
          </a:p>
          <a:p>
            <a:pPr lvl="0" algn="ctr"/>
            <a:endParaRPr lang="en-GB" b="1" dirty="0">
              <a:solidFill>
                <a:srgbClr val="FF0000"/>
              </a:solidFill>
              <a:latin typeface="Century Gothic" panose="020B0502020202020204" pitchFamily="34" charset="0"/>
            </a:endParaRPr>
          </a:p>
        </p:txBody>
      </p:sp>
      <p:sp>
        <p:nvSpPr>
          <p:cNvPr id="12" name="Speech Bubble: Rectangle with Corners Rounded 11">
            <a:extLst>
              <a:ext uri="{FF2B5EF4-FFF2-40B4-BE49-F238E27FC236}">
                <a16:creationId xmlns:a16="http://schemas.microsoft.com/office/drawing/2014/main" id="{4A8BAFF2-D60D-430B-B679-17DC64CA05EE}"/>
              </a:ext>
            </a:extLst>
          </p:cNvPr>
          <p:cNvSpPr/>
          <p:nvPr/>
        </p:nvSpPr>
        <p:spPr>
          <a:xfrm>
            <a:off x="4210542" y="1808616"/>
            <a:ext cx="2891760" cy="1477883"/>
          </a:xfrm>
          <a:prstGeom prst="wedgeRoundRectCallout">
            <a:avLst>
              <a:gd name="adj1" fmla="val -69666"/>
              <a:gd name="adj2" fmla="val 30144"/>
              <a:gd name="adj3" fmla="val 16667"/>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Century Gothic" panose="020B0502020202020204" pitchFamily="34" charset="0"/>
              </a:rPr>
              <a:t>On weekends, </a:t>
            </a:r>
            <a:r>
              <a:rPr lang="en-GB" sz="2000" b="1" dirty="0" err="1">
                <a:solidFill>
                  <a:schemeClr val="tx1"/>
                </a:solidFill>
                <a:latin typeface="Century Gothic" panose="020B0502020202020204" pitchFamily="34" charset="0"/>
              </a:rPr>
              <a:t>i</a:t>
            </a:r>
            <a:r>
              <a:rPr lang="en-GB" sz="2000" b="1" dirty="0">
                <a:solidFill>
                  <a:schemeClr val="tx1"/>
                </a:solidFill>
                <a:latin typeface="Century Gothic" panose="020B0502020202020204" pitchFamily="34" charset="0"/>
              </a:rPr>
              <a:t> like to visit my aunty.</a:t>
            </a:r>
          </a:p>
        </p:txBody>
      </p:sp>
      <p:grpSp>
        <p:nvGrpSpPr>
          <p:cNvPr id="8" name="Group 7">
            <a:extLst>
              <a:ext uri="{FF2B5EF4-FFF2-40B4-BE49-F238E27FC236}">
                <a16:creationId xmlns:a16="http://schemas.microsoft.com/office/drawing/2014/main" id="{E8215B2D-0E3E-4140-94EE-CEE83468829B}"/>
              </a:ext>
            </a:extLst>
          </p:cNvPr>
          <p:cNvGrpSpPr/>
          <p:nvPr/>
        </p:nvGrpSpPr>
        <p:grpSpPr>
          <a:xfrm>
            <a:off x="27814" y="6454317"/>
            <a:ext cx="1231337" cy="403587"/>
            <a:chOff x="27814" y="6454317"/>
            <a:chExt cx="1231337" cy="403587"/>
          </a:xfrm>
        </p:grpSpPr>
        <p:pic>
          <p:nvPicPr>
            <p:cNvPr id="9" name="Picture 8" descr="A close up of a sign&#10;&#10;Description generated with high confidence">
              <a:extLst>
                <a:ext uri="{FF2B5EF4-FFF2-40B4-BE49-F238E27FC236}">
                  <a16:creationId xmlns:a16="http://schemas.microsoft.com/office/drawing/2014/main" id="{FC50A540-80DC-4C1E-A20F-1F7D540EA57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3" name="TextBox 8">
              <a:extLst>
                <a:ext uri="{FF2B5EF4-FFF2-40B4-BE49-F238E27FC236}">
                  <a16:creationId xmlns:a16="http://schemas.microsoft.com/office/drawing/2014/main" id="{67E1C71E-C7E0-47BA-98B0-DAC5B85D8D24}"/>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grpSp>
    </p:spTree>
    <p:extLst>
      <p:ext uri="{BB962C8B-B14F-4D97-AF65-F5344CB8AC3E}">
        <p14:creationId xmlns:p14="http://schemas.microsoft.com/office/powerpoint/2010/main" val="7381556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A6A48BE2-866E-409C-86A5-084D12AFC4F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438" y="140134"/>
            <a:ext cx="8913124" cy="6322100"/>
          </a:xfrm>
          <a:prstGeom prst="rect">
            <a:avLst/>
          </a:prstGeom>
        </p:spPr>
      </p:pic>
      <p:sp>
        <p:nvSpPr>
          <p:cNvPr id="11" name="Rectangle 10">
            <a:extLst>
              <a:ext uri="{FF2B5EF4-FFF2-40B4-BE49-F238E27FC236}">
                <a16:creationId xmlns:a16="http://schemas.microsoft.com/office/drawing/2014/main" id="{CABE38DF-6F8A-45CC-A37B-48F08BA49B5D}"/>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algn="ctr"/>
            <a:endParaRPr lang="en-GB" sz="2000" b="1" u="sng" dirty="0">
              <a:solidFill>
                <a:schemeClr val="bg2">
                  <a:lumMod val="50000"/>
                </a:schemeClr>
              </a:solidFill>
              <a:latin typeface="Century Gothic" panose="020B0502020202020204" pitchFamily="34" charset="0"/>
            </a:endParaRPr>
          </a:p>
          <a:p>
            <a:r>
              <a:rPr lang="en-GB" b="1" dirty="0">
                <a:solidFill>
                  <a:schemeClr val="tx1"/>
                </a:solidFill>
                <a:latin typeface="Century Gothic" panose="020B0502020202020204" pitchFamily="34" charset="0"/>
              </a:rPr>
              <a:t>Darnell says that his sentence needs 2 capital letters.</a:t>
            </a:r>
          </a:p>
          <a:p>
            <a:endParaRPr lang="en-GB" b="1" dirty="0">
              <a:solidFill>
                <a:schemeClr val="tx1"/>
              </a:solidFill>
              <a:latin typeface="Century Gothic" panose="020B0502020202020204" pitchFamily="34" charset="0"/>
            </a:endParaRPr>
          </a:p>
          <a:p>
            <a:endParaRPr lang="en-GB" b="1" dirty="0">
              <a:solidFill>
                <a:schemeClr val="tx1"/>
              </a:solidFill>
              <a:latin typeface="Century Gothic" panose="020B0502020202020204" pitchFamily="34" charset="0"/>
            </a:endParaRPr>
          </a:p>
          <a:p>
            <a:endParaRPr lang="en-GB" b="1" dirty="0">
              <a:solidFill>
                <a:schemeClr val="tx1"/>
              </a:solidFill>
              <a:latin typeface="Century Gothic" panose="020B0502020202020204" pitchFamily="34" charset="0"/>
            </a:endParaRPr>
          </a:p>
          <a:p>
            <a:endParaRPr lang="en-GB" b="1" dirty="0">
              <a:solidFill>
                <a:schemeClr val="tx1"/>
              </a:solidFill>
              <a:latin typeface="Century Gothic" panose="020B0502020202020204" pitchFamily="34" charset="0"/>
            </a:endParaRPr>
          </a:p>
          <a:p>
            <a:endParaRPr lang="en-GB" b="1" dirty="0">
              <a:solidFill>
                <a:schemeClr val="tx1"/>
              </a:solidFill>
              <a:latin typeface="Century Gothic" panose="020B0502020202020204" pitchFamily="34" charset="0"/>
            </a:endParaRPr>
          </a:p>
          <a:p>
            <a:endParaRPr lang="en-GB" b="1" dirty="0">
              <a:solidFill>
                <a:schemeClr val="tx1"/>
              </a:solidFill>
              <a:latin typeface="Century Gothic" panose="020B0502020202020204" pitchFamily="34" charset="0"/>
            </a:endParaRPr>
          </a:p>
          <a:p>
            <a:endParaRPr lang="en-GB" b="1" dirty="0">
              <a:solidFill>
                <a:schemeClr val="tx1"/>
              </a:solidFill>
              <a:latin typeface="Century Gothic" panose="020B0502020202020204" pitchFamily="34" charset="0"/>
            </a:endParaRPr>
          </a:p>
          <a:p>
            <a:endParaRPr lang="en-GB" b="1" dirty="0">
              <a:solidFill>
                <a:schemeClr val="tx1"/>
              </a:solidFill>
              <a:latin typeface="Century Gothic" panose="020B0502020202020204" pitchFamily="34" charset="0"/>
            </a:endParaRPr>
          </a:p>
          <a:p>
            <a:endParaRPr lang="en-GB" b="1" dirty="0">
              <a:solidFill>
                <a:schemeClr val="tx1"/>
              </a:solidFill>
              <a:latin typeface="Century Gothic" panose="020B0502020202020204" pitchFamily="34" charset="0"/>
            </a:endParaRPr>
          </a:p>
          <a:p>
            <a:endParaRPr lang="en-GB" b="1" dirty="0">
              <a:solidFill>
                <a:schemeClr val="tx1"/>
              </a:solidFill>
              <a:latin typeface="Century Gothic" panose="020B0502020202020204" pitchFamily="34" charset="0"/>
            </a:endParaRPr>
          </a:p>
          <a:p>
            <a:endParaRPr lang="en-GB" b="1" dirty="0">
              <a:solidFill>
                <a:schemeClr val="tx1"/>
              </a:solidFill>
              <a:latin typeface="Century Gothic" panose="020B0502020202020204" pitchFamily="34" charset="0"/>
            </a:endParaRPr>
          </a:p>
          <a:p>
            <a:endParaRPr lang="en-GB" b="1" dirty="0">
              <a:solidFill>
                <a:schemeClr val="tx1"/>
              </a:solidFill>
              <a:latin typeface="Century Gothic" panose="020B0502020202020204" pitchFamily="34" charset="0"/>
            </a:endParaRPr>
          </a:p>
          <a:p>
            <a:endParaRPr lang="en-GB" b="1" dirty="0">
              <a:solidFill>
                <a:schemeClr val="tx1"/>
              </a:solidFill>
              <a:latin typeface="Century Gothic" panose="020B0502020202020204" pitchFamily="34" charset="0"/>
            </a:endParaRPr>
          </a:p>
          <a:p>
            <a:r>
              <a:rPr lang="en-GB" b="1" dirty="0">
                <a:solidFill>
                  <a:schemeClr val="tx1"/>
                </a:solidFill>
                <a:latin typeface="Century Gothic" panose="020B0502020202020204" pitchFamily="34" charset="0"/>
              </a:rPr>
              <a:t>Is he correct?</a:t>
            </a:r>
          </a:p>
          <a:p>
            <a:r>
              <a:rPr lang="en-GB" b="1" dirty="0">
                <a:solidFill>
                  <a:schemeClr val="tx1"/>
                </a:solidFill>
                <a:latin typeface="Century Gothic" panose="020B0502020202020204" pitchFamily="34" charset="0"/>
              </a:rPr>
              <a:t>Explain your answer fully.</a:t>
            </a:r>
          </a:p>
          <a:p>
            <a:r>
              <a:rPr lang="en-GB" b="1" dirty="0">
                <a:solidFill>
                  <a:srgbClr val="FF0000"/>
                </a:solidFill>
                <a:latin typeface="Century Gothic" panose="020B0502020202020204" pitchFamily="34" charset="0"/>
              </a:rPr>
              <a:t>Darnell is incorrect because he only needs one capital letter for </a:t>
            </a:r>
            <a:r>
              <a:rPr lang="en-GB" b="1" i="1" dirty="0">
                <a:solidFill>
                  <a:srgbClr val="FF0000"/>
                </a:solidFill>
                <a:latin typeface="Century Gothic" panose="020B0502020202020204" pitchFamily="34" charset="0"/>
              </a:rPr>
              <a:t>I</a:t>
            </a:r>
            <a:r>
              <a:rPr lang="en-GB" b="1" dirty="0">
                <a:solidFill>
                  <a:srgbClr val="FF0000"/>
                </a:solidFill>
                <a:latin typeface="Century Gothic" panose="020B0502020202020204" pitchFamily="34" charset="0"/>
              </a:rPr>
              <a:t>.</a:t>
            </a:r>
          </a:p>
          <a:p>
            <a:endParaRPr lang="en-GB" b="1" dirty="0">
              <a:solidFill>
                <a:schemeClr val="tx1"/>
              </a:solidFill>
              <a:latin typeface="Century Gothic" panose="020B0502020202020204" pitchFamily="34" charset="0"/>
            </a:endParaRPr>
          </a:p>
          <a:p>
            <a:pPr algn="ctr"/>
            <a:endParaRPr lang="en-GB" b="1" dirty="0">
              <a:solidFill>
                <a:schemeClr val="tx1"/>
              </a:solidFill>
              <a:latin typeface="Century Gothic" panose="020B0502020202020204" pitchFamily="34" charset="0"/>
            </a:endParaRPr>
          </a:p>
          <a:p>
            <a:pPr lvl="0" algn="ctr"/>
            <a:endParaRPr lang="en-GB" b="1" dirty="0">
              <a:solidFill>
                <a:schemeClr val="tx1"/>
              </a:solidFill>
              <a:latin typeface="Century Gothic" panose="020B0502020202020204" pitchFamily="34" charset="0"/>
            </a:endParaRPr>
          </a:p>
          <a:p>
            <a:endParaRPr lang="en-GB" sz="1600" b="1" dirty="0">
              <a:solidFill>
                <a:schemeClr val="tx1"/>
              </a:solidFill>
              <a:latin typeface="Century Gothic" panose="020B0502020202020204" pitchFamily="34" charset="0"/>
            </a:endParaRPr>
          </a:p>
          <a:p>
            <a:pPr lvl="0" algn="ctr"/>
            <a:endParaRPr lang="en-GB" b="1" dirty="0">
              <a:solidFill>
                <a:srgbClr val="FF0000"/>
              </a:solidFill>
              <a:latin typeface="Century Gothic" panose="020B0502020202020204" pitchFamily="34" charset="0"/>
            </a:endParaRPr>
          </a:p>
        </p:txBody>
      </p:sp>
      <p:sp>
        <p:nvSpPr>
          <p:cNvPr id="12" name="Speech Bubble: Rectangle with Corners Rounded 11">
            <a:extLst>
              <a:ext uri="{FF2B5EF4-FFF2-40B4-BE49-F238E27FC236}">
                <a16:creationId xmlns:a16="http://schemas.microsoft.com/office/drawing/2014/main" id="{4A8BAFF2-D60D-430B-B679-17DC64CA05EE}"/>
              </a:ext>
            </a:extLst>
          </p:cNvPr>
          <p:cNvSpPr/>
          <p:nvPr/>
        </p:nvSpPr>
        <p:spPr>
          <a:xfrm>
            <a:off x="4210542" y="1808616"/>
            <a:ext cx="2891760" cy="1477883"/>
          </a:xfrm>
          <a:prstGeom prst="wedgeRoundRectCallout">
            <a:avLst>
              <a:gd name="adj1" fmla="val -69666"/>
              <a:gd name="adj2" fmla="val 30144"/>
              <a:gd name="adj3" fmla="val 16667"/>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Century Gothic" panose="020B0502020202020204" pitchFamily="34" charset="0"/>
              </a:rPr>
              <a:t>On weekends, </a:t>
            </a:r>
            <a:r>
              <a:rPr lang="en-GB" sz="2000" b="1" dirty="0" err="1">
                <a:solidFill>
                  <a:schemeClr val="tx1"/>
                </a:solidFill>
                <a:latin typeface="Century Gothic" panose="020B0502020202020204" pitchFamily="34" charset="0"/>
              </a:rPr>
              <a:t>i</a:t>
            </a:r>
            <a:r>
              <a:rPr lang="en-GB" sz="2000" b="1" dirty="0">
                <a:solidFill>
                  <a:schemeClr val="tx1"/>
                </a:solidFill>
                <a:latin typeface="Century Gothic" panose="020B0502020202020204" pitchFamily="34" charset="0"/>
              </a:rPr>
              <a:t> like to visit my aunty.</a:t>
            </a:r>
          </a:p>
        </p:txBody>
      </p:sp>
      <p:grpSp>
        <p:nvGrpSpPr>
          <p:cNvPr id="8" name="Group 7">
            <a:extLst>
              <a:ext uri="{FF2B5EF4-FFF2-40B4-BE49-F238E27FC236}">
                <a16:creationId xmlns:a16="http://schemas.microsoft.com/office/drawing/2014/main" id="{9A89A03E-E3D6-415A-8836-3DD27223AF08}"/>
              </a:ext>
            </a:extLst>
          </p:cNvPr>
          <p:cNvGrpSpPr/>
          <p:nvPr/>
        </p:nvGrpSpPr>
        <p:grpSpPr>
          <a:xfrm>
            <a:off x="27814" y="6454317"/>
            <a:ext cx="1231337" cy="403587"/>
            <a:chOff x="27814" y="6454317"/>
            <a:chExt cx="1231337" cy="403587"/>
          </a:xfrm>
        </p:grpSpPr>
        <p:pic>
          <p:nvPicPr>
            <p:cNvPr id="9" name="Picture 8" descr="A close up of a sign&#10;&#10;Description generated with high confidence">
              <a:extLst>
                <a:ext uri="{FF2B5EF4-FFF2-40B4-BE49-F238E27FC236}">
                  <a16:creationId xmlns:a16="http://schemas.microsoft.com/office/drawing/2014/main" id="{8DC1D34A-9B29-4C08-8CC2-41E83E11B48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3" name="TextBox 8">
              <a:extLst>
                <a:ext uri="{FF2B5EF4-FFF2-40B4-BE49-F238E27FC236}">
                  <a16:creationId xmlns:a16="http://schemas.microsoft.com/office/drawing/2014/main" id="{8128750B-3664-4EA6-9383-853A3AD06B38}"/>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grpSp>
    </p:spTree>
    <p:extLst>
      <p:ext uri="{BB962C8B-B14F-4D97-AF65-F5344CB8AC3E}">
        <p14:creationId xmlns:p14="http://schemas.microsoft.com/office/powerpoint/2010/main" val="33940994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dirty="0">
                <a:solidFill>
                  <a:srgbClr val="E7E6E6">
                    <a:lumMod val="50000"/>
                  </a:srgbClr>
                </a:solidFill>
                <a:latin typeface="Century Gothic" panose="020B0502020202020204" pitchFamily="34" charset="0"/>
              </a:rPr>
              <a:t>Year 2 – Autumn Block 1 – Ready to Write – Capital Letters</a:t>
            </a:r>
          </a:p>
          <a:p>
            <a:pPr lvl="0" algn="ctr"/>
            <a:endParaRPr lang="en-GB" sz="1600" b="1" dirty="0">
              <a:solidFill>
                <a:schemeClr val="tx1"/>
              </a:solidFill>
              <a:latin typeface="Century Gothic" panose="020B0502020202020204" pitchFamily="34" charset="0"/>
            </a:endParaRPr>
          </a:p>
          <a:p>
            <a:pPr fontAlgn="base"/>
            <a:r>
              <a:rPr lang="en-US" sz="1600" b="1" dirty="0">
                <a:solidFill>
                  <a:schemeClr val="tx1"/>
                </a:solidFill>
                <a:latin typeface="Century Gothic" panose="020B0502020202020204" pitchFamily="34" charset="0"/>
              </a:rPr>
              <a:t>Notes and Guidance</a:t>
            </a:r>
          </a:p>
          <a:p>
            <a:pPr fontAlgn="base"/>
            <a:endParaRPr lang="en-US" sz="1400" b="1" dirty="0">
              <a:solidFill>
                <a:schemeClr val="tx1"/>
              </a:solidFill>
              <a:latin typeface="Century Gothic" panose="020B0502020202020204" pitchFamily="34" charset="0"/>
            </a:endParaRPr>
          </a:p>
          <a:p>
            <a:pPr marL="452438" indent="-285750" fontAlgn="base">
              <a:buFont typeface="Arial" panose="020B0604020202020204" pitchFamily="34" charset="0"/>
              <a:buChar char="•"/>
            </a:pPr>
            <a:r>
              <a:rPr lang="en-US" sz="1400" b="1" dirty="0">
                <a:solidFill>
                  <a:schemeClr val="tx1"/>
                </a:solidFill>
                <a:latin typeface="Century Gothic" panose="020B0502020202020204" pitchFamily="34" charset="0"/>
              </a:rPr>
              <a:t>To build on skills learnt in Year 1, children need to be able to use capital letters to demarcate sentences consistently. They should know from Year 1 that capital letters are also used for proper nouns (names of people, places, days of the week and months of the year) as well as for the personal pronoun ‘I’. </a:t>
            </a:r>
          </a:p>
          <a:p>
            <a:pPr marL="452438" indent="-285750" fontAlgn="base">
              <a:buFont typeface="Arial" panose="020B0604020202020204" pitchFamily="34" charset="0"/>
              <a:buChar char="•"/>
            </a:pPr>
            <a:r>
              <a:rPr lang="en-US" sz="1400" b="1" dirty="0">
                <a:solidFill>
                  <a:schemeClr val="tx1"/>
                </a:solidFill>
                <a:latin typeface="Century Gothic" panose="020B0502020202020204" pitchFamily="34" charset="0"/>
              </a:rPr>
              <a:t>It is important that children can </a:t>
            </a:r>
            <a:r>
              <a:rPr lang="en-US" sz="1400" b="1" dirty="0" err="1">
                <a:solidFill>
                  <a:schemeClr val="tx1"/>
                </a:solidFill>
                <a:latin typeface="Century Gothic" panose="020B0502020202020204" pitchFamily="34" charset="0"/>
              </a:rPr>
              <a:t>recognise</a:t>
            </a:r>
            <a:r>
              <a:rPr lang="en-US" sz="1400" b="1" dirty="0">
                <a:solidFill>
                  <a:schemeClr val="tx1"/>
                </a:solidFill>
                <a:latin typeface="Century Gothic" panose="020B0502020202020204" pitchFamily="34" charset="0"/>
              </a:rPr>
              <a:t> when a capital letter has been used correctly and when it has been used incorrectly. </a:t>
            </a:r>
          </a:p>
          <a:p>
            <a:pPr fontAlgn="base"/>
            <a:r>
              <a:rPr lang="en-US" sz="1400" b="1" dirty="0">
                <a:solidFill>
                  <a:schemeClr val="tx1"/>
                </a:solidFill>
                <a:latin typeface="Century Gothic" panose="020B0502020202020204" pitchFamily="34" charset="0"/>
              </a:rPr>
              <a:t>   </a:t>
            </a:r>
          </a:p>
          <a:p>
            <a:pPr marL="452438" indent="-452438" fontAlgn="base"/>
            <a:r>
              <a:rPr lang="en-US" sz="1600" b="1" dirty="0">
                <a:solidFill>
                  <a:schemeClr val="tx1"/>
                </a:solidFill>
                <a:latin typeface="Century Gothic" panose="020B0502020202020204" pitchFamily="34" charset="0"/>
              </a:rPr>
              <a:t>Focused Questions</a:t>
            </a:r>
          </a:p>
          <a:p>
            <a:pPr fontAlgn="base"/>
            <a:endParaRPr lang="en-US" sz="1400" b="1" dirty="0">
              <a:solidFill>
                <a:schemeClr val="tx1"/>
              </a:solidFill>
              <a:latin typeface="Century Gothic" panose="020B0502020202020204" pitchFamily="34" charset="0"/>
            </a:endParaRPr>
          </a:p>
          <a:p>
            <a:pPr marL="452438" indent="-285750" fontAlgn="base">
              <a:buFont typeface="Arial" panose="020B0604020202020204" pitchFamily="34" charset="0"/>
              <a:buChar char="•"/>
            </a:pPr>
            <a:r>
              <a:rPr lang="en-US" sz="1400" b="1" dirty="0">
                <a:solidFill>
                  <a:schemeClr val="tx1"/>
                </a:solidFill>
                <a:latin typeface="Century Gothic" panose="020B0502020202020204" pitchFamily="34" charset="0"/>
              </a:rPr>
              <a:t>What type of letter should we always use for the start of a sentence?</a:t>
            </a:r>
          </a:p>
          <a:p>
            <a:pPr marL="452438" indent="-285750" fontAlgn="base">
              <a:buFont typeface="Arial" panose="020B0604020202020204" pitchFamily="34" charset="0"/>
              <a:buChar char="•"/>
            </a:pPr>
            <a:r>
              <a:rPr lang="en-US" sz="1400" b="1" dirty="0">
                <a:solidFill>
                  <a:schemeClr val="tx1"/>
                </a:solidFill>
                <a:latin typeface="Century Gothic" panose="020B0502020202020204" pitchFamily="34" charset="0"/>
              </a:rPr>
              <a:t>When do we use capital letters? Is it just at the start of a sentence?</a:t>
            </a:r>
          </a:p>
          <a:p>
            <a:pPr lvl="0" algn="ctr"/>
            <a:endParaRPr lang="en-GB" sz="1600" b="1" dirty="0">
              <a:solidFill>
                <a:srgbClr val="E7E6E6">
                  <a:lumMod val="25000"/>
                </a:srgbClr>
              </a:solidFill>
              <a:latin typeface="Century Gothic" panose="020B0502020202020204" pitchFamily="34" charset="0"/>
            </a:endParaRPr>
          </a:p>
        </p:txBody>
      </p:sp>
      <p:grpSp>
        <p:nvGrpSpPr>
          <p:cNvPr id="6" name="Group 5">
            <a:extLst>
              <a:ext uri="{FF2B5EF4-FFF2-40B4-BE49-F238E27FC236}">
                <a16:creationId xmlns:a16="http://schemas.microsoft.com/office/drawing/2014/main" id="{C7BAE433-AC4F-4730-B36F-74DBA7E96D0F}"/>
              </a:ext>
            </a:extLst>
          </p:cNvPr>
          <p:cNvGrpSpPr/>
          <p:nvPr/>
        </p:nvGrpSpPr>
        <p:grpSpPr>
          <a:xfrm>
            <a:off x="27814" y="6454317"/>
            <a:ext cx="1231337" cy="403587"/>
            <a:chOff x="27814" y="6454317"/>
            <a:chExt cx="1231337" cy="403587"/>
          </a:xfrm>
        </p:grpSpPr>
        <p:pic>
          <p:nvPicPr>
            <p:cNvPr id="7" name="Picture 6" descr="A close up of a sign&#10;&#10;Description generated with high confidence">
              <a:extLst>
                <a:ext uri="{FF2B5EF4-FFF2-40B4-BE49-F238E27FC236}">
                  <a16:creationId xmlns:a16="http://schemas.microsoft.com/office/drawing/2014/main" id="{D9D09F6F-988F-469C-958C-920584996EC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8" name="TextBox 8">
              <a:extLst>
                <a:ext uri="{FF2B5EF4-FFF2-40B4-BE49-F238E27FC236}">
                  <a16:creationId xmlns:a16="http://schemas.microsoft.com/office/drawing/2014/main" id="{05865F0E-5668-41EC-BC02-665642BC2DA2}"/>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grpSp>
    </p:spTree>
    <p:extLst>
      <p:ext uri="{BB962C8B-B14F-4D97-AF65-F5344CB8AC3E}">
        <p14:creationId xmlns:p14="http://schemas.microsoft.com/office/powerpoint/2010/main" val="12076570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0CD6503-388C-4F9E-9FB0-9053D8579D01}"/>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dirty="0">
                <a:solidFill>
                  <a:srgbClr val="E7E6E6">
                    <a:lumMod val="50000"/>
                  </a:srgbClr>
                </a:solidFill>
                <a:latin typeface="Century Gothic" panose="020B0502020202020204" pitchFamily="34" charset="0"/>
              </a:rPr>
              <a:t>Year 2 – Autumn Block 1 – Ready to Write</a:t>
            </a:r>
            <a:br>
              <a:rPr lang="en-GB" sz="1600" b="1" dirty="0">
                <a:solidFill>
                  <a:schemeClr val="bg2">
                    <a:lumMod val="50000"/>
                  </a:schemeClr>
                </a:solidFill>
                <a:latin typeface="Century Gothic" panose="020B0502020202020204" pitchFamily="34" charset="0"/>
              </a:rPr>
            </a:br>
            <a:endParaRPr lang="en-GB" sz="1600" b="1" dirty="0">
              <a:solidFill>
                <a:schemeClr val="bg2">
                  <a:lumMod val="50000"/>
                </a:schemeClr>
              </a:solidFill>
              <a:latin typeface="Century Gothic" panose="020B0502020202020204" pitchFamily="34" charset="0"/>
            </a:endParaRPr>
          </a:p>
          <a:p>
            <a:pPr lvl="0" algn="ctr"/>
            <a:endParaRPr lang="en-GB" sz="4000" b="1" dirty="0">
              <a:solidFill>
                <a:schemeClr val="bg2">
                  <a:lumMod val="50000"/>
                </a:schemeClr>
              </a:solidFill>
              <a:latin typeface="Century Gothic" panose="020B0502020202020204" pitchFamily="34" charset="0"/>
            </a:endParaRPr>
          </a:p>
          <a:p>
            <a:pPr lvl="0" algn="ctr"/>
            <a:endParaRPr lang="en-GB" sz="4000" b="1" dirty="0">
              <a:solidFill>
                <a:schemeClr val="bg2">
                  <a:lumMod val="50000"/>
                </a:schemeClr>
              </a:solidFill>
              <a:latin typeface="Century Gothic" panose="020B0502020202020204" pitchFamily="34" charset="0"/>
            </a:endParaRPr>
          </a:p>
          <a:p>
            <a:pPr lvl="0" algn="ctr"/>
            <a:r>
              <a:rPr lang="en-GB" sz="4800" b="1" dirty="0">
                <a:solidFill>
                  <a:schemeClr val="bg2">
                    <a:lumMod val="25000"/>
                  </a:schemeClr>
                </a:solidFill>
                <a:latin typeface="Century Gothic" panose="020B0502020202020204" pitchFamily="34" charset="0"/>
              </a:rPr>
              <a:t>Step 1: Capital Letters</a:t>
            </a:r>
            <a:endParaRPr lang="en-GB" sz="1200" b="1" dirty="0">
              <a:solidFill>
                <a:prstClr val="black"/>
              </a:solidFill>
              <a:latin typeface="Century Gothic" panose="020B0502020202020204" pitchFamily="34" charset="0"/>
            </a:endParaRPr>
          </a:p>
        </p:txBody>
      </p:sp>
      <p:grpSp>
        <p:nvGrpSpPr>
          <p:cNvPr id="6" name="Group 5">
            <a:extLst>
              <a:ext uri="{FF2B5EF4-FFF2-40B4-BE49-F238E27FC236}">
                <a16:creationId xmlns:a16="http://schemas.microsoft.com/office/drawing/2014/main" id="{AC00FCA8-F997-40B2-AD38-5FE492A381BB}"/>
              </a:ext>
            </a:extLst>
          </p:cNvPr>
          <p:cNvGrpSpPr/>
          <p:nvPr/>
        </p:nvGrpSpPr>
        <p:grpSpPr>
          <a:xfrm>
            <a:off x="27814" y="6454317"/>
            <a:ext cx="1231337" cy="403587"/>
            <a:chOff x="27814" y="6454317"/>
            <a:chExt cx="1231337" cy="403587"/>
          </a:xfrm>
        </p:grpSpPr>
        <p:pic>
          <p:nvPicPr>
            <p:cNvPr id="8" name="Picture 7" descr="A close up of a sign&#10;&#10;Description generated with high confidence">
              <a:extLst>
                <a:ext uri="{FF2B5EF4-FFF2-40B4-BE49-F238E27FC236}">
                  <a16:creationId xmlns:a16="http://schemas.microsoft.com/office/drawing/2014/main" id="{F44EB83D-599D-4369-BFCC-9F21696685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9" name="TextBox 8">
              <a:extLst>
                <a:ext uri="{FF2B5EF4-FFF2-40B4-BE49-F238E27FC236}">
                  <a16:creationId xmlns:a16="http://schemas.microsoft.com/office/drawing/2014/main" id="{2CB4B51E-B4BB-4D7D-9455-76DA64F128E0}"/>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grpSp>
    </p:spTree>
    <p:extLst>
      <p:ext uri="{BB962C8B-B14F-4D97-AF65-F5344CB8AC3E}">
        <p14:creationId xmlns:p14="http://schemas.microsoft.com/office/powerpoint/2010/main" val="34011000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Introduction</a:t>
            </a:r>
          </a:p>
          <a:p>
            <a:pPr algn="ctr"/>
            <a:endParaRPr lang="en-GB" sz="2000" b="1" u="sng" dirty="0">
              <a:solidFill>
                <a:schemeClr val="bg2">
                  <a:lumMod val="50000"/>
                </a:schemeClr>
              </a:solidFill>
              <a:latin typeface="Century Gothic" panose="020B0502020202020204" pitchFamily="34" charset="0"/>
            </a:endParaRPr>
          </a:p>
          <a:p>
            <a:r>
              <a:rPr lang="en-GB" sz="2000" b="1" dirty="0">
                <a:solidFill>
                  <a:schemeClr val="bg2">
                    <a:lumMod val="25000"/>
                  </a:schemeClr>
                </a:solidFill>
                <a:latin typeface="Century Gothic" panose="020B0502020202020204" pitchFamily="34" charset="0"/>
              </a:rPr>
              <a:t>Circle the matching lowercase letters.</a:t>
            </a:r>
          </a:p>
          <a:p>
            <a:pPr marL="88900" algn="ctr"/>
            <a:endParaRPr lang="en-GB" sz="2000" b="1" dirty="0">
              <a:solidFill>
                <a:schemeClr val="bg2">
                  <a:lumMod val="25000"/>
                </a:schemeClr>
              </a:solidFill>
              <a:latin typeface="Century Gothic" panose="020B0502020202020204" pitchFamily="34" charset="0"/>
            </a:endParaRPr>
          </a:p>
        </p:txBody>
      </p:sp>
      <p:graphicFrame>
        <p:nvGraphicFramePr>
          <p:cNvPr id="2" name="Table 1">
            <a:extLst>
              <a:ext uri="{FF2B5EF4-FFF2-40B4-BE49-F238E27FC236}">
                <a16:creationId xmlns:a16="http://schemas.microsoft.com/office/drawing/2014/main" id="{7D669F20-26AC-4948-80E0-7061CD5157C6}"/>
              </a:ext>
            </a:extLst>
          </p:cNvPr>
          <p:cNvGraphicFramePr>
            <a:graphicFrameLocks noGrp="1"/>
          </p:cNvGraphicFramePr>
          <p:nvPr>
            <p:extLst>
              <p:ext uri="{D42A27DB-BD31-4B8C-83A1-F6EECF244321}">
                <p14:modId xmlns:p14="http://schemas.microsoft.com/office/powerpoint/2010/main" val="3600131152"/>
              </p:ext>
            </p:extLst>
          </p:nvPr>
        </p:nvGraphicFramePr>
        <p:xfrm>
          <a:off x="1920240" y="1357795"/>
          <a:ext cx="5303520" cy="4804470"/>
        </p:xfrm>
        <a:graphic>
          <a:graphicData uri="http://schemas.openxmlformats.org/drawingml/2006/table">
            <a:tbl>
              <a:tblPr firstRow="1" bandRow="1">
                <a:tableStyleId>{5940675A-B579-460E-94D1-54222C63F5DA}</a:tableStyleId>
              </a:tblPr>
              <a:tblGrid>
                <a:gridCol w="1280160">
                  <a:extLst>
                    <a:ext uri="{9D8B030D-6E8A-4147-A177-3AD203B41FA5}">
                      <a16:colId xmlns:a16="http://schemas.microsoft.com/office/drawing/2014/main" val="3076978789"/>
                    </a:ext>
                  </a:extLst>
                </a:gridCol>
                <a:gridCol w="1005840">
                  <a:extLst>
                    <a:ext uri="{9D8B030D-6E8A-4147-A177-3AD203B41FA5}">
                      <a16:colId xmlns:a16="http://schemas.microsoft.com/office/drawing/2014/main" val="2517109820"/>
                    </a:ext>
                  </a:extLst>
                </a:gridCol>
                <a:gridCol w="1005840">
                  <a:extLst>
                    <a:ext uri="{9D8B030D-6E8A-4147-A177-3AD203B41FA5}">
                      <a16:colId xmlns:a16="http://schemas.microsoft.com/office/drawing/2014/main" val="2006627354"/>
                    </a:ext>
                  </a:extLst>
                </a:gridCol>
                <a:gridCol w="1005840">
                  <a:extLst>
                    <a:ext uri="{9D8B030D-6E8A-4147-A177-3AD203B41FA5}">
                      <a16:colId xmlns:a16="http://schemas.microsoft.com/office/drawing/2014/main" val="2738954166"/>
                    </a:ext>
                  </a:extLst>
                </a:gridCol>
                <a:gridCol w="1005840">
                  <a:extLst>
                    <a:ext uri="{9D8B030D-6E8A-4147-A177-3AD203B41FA5}">
                      <a16:colId xmlns:a16="http://schemas.microsoft.com/office/drawing/2014/main" val="3571467424"/>
                    </a:ext>
                  </a:extLst>
                </a:gridCol>
              </a:tblGrid>
              <a:tr h="480447">
                <a:tc>
                  <a:txBody>
                    <a:bodyPr/>
                    <a:lstStyle/>
                    <a:p>
                      <a:pPr algn="ctr"/>
                      <a:r>
                        <a:rPr lang="en-GB" sz="2000" b="1" dirty="0">
                          <a:solidFill>
                            <a:schemeClr val="bg2">
                              <a:lumMod val="25000"/>
                            </a:schemeClr>
                          </a:solidFill>
                          <a:latin typeface="Century Gothic" panose="020B0502020202020204" pitchFamily="34" charset="0"/>
                        </a:rPr>
                        <a:t>A</a:t>
                      </a:r>
                      <a:endParaRPr lang="en-US" sz="2000" b="1" dirty="0">
                        <a:solidFill>
                          <a:schemeClr val="bg2">
                            <a:lumMod val="25000"/>
                          </a:schemeClr>
                        </a:solidFill>
                        <a:latin typeface="Century Gothic" panose="020B0502020202020204" pitchFamily="34" charset="0"/>
                      </a:endParaRPr>
                    </a:p>
                  </a:txBody>
                  <a:tcPr anchor="ctr">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solidFill>
                      <a:schemeClr val="accent6">
                        <a:lumMod val="20000"/>
                        <a:lumOff val="80000"/>
                      </a:schemeClr>
                    </a:solidFill>
                  </a:tcPr>
                </a:tc>
                <a:tc>
                  <a:txBody>
                    <a:bodyPr/>
                    <a:lstStyle/>
                    <a:p>
                      <a:pPr algn="ctr"/>
                      <a:r>
                        <a:rPr lang="en-GB" sz="2000" b="1" dirty="0">
                          <a:solidFill>
                            <a:schemeClr val="bg2">
                              <a:lumMod val="25000"/>
                            </a:schemeClr>
                          </a:solidFill>
                          <a:latin typeface="Century Gothic" panose="020B0502020202020204" pitchFamily="34" charset="0"/>
                        </a:rPr>
                        <a:t>c</a:t>
                      </a:r>
                      <a:endParaRPr lang="en-US" sz="2000" b="1" dirty="0">
                        <a:solidFill>
                          <a:schemeClr val="bg2">
                            <a:lumMod val="25000"/>
                          </a:schemeClr>
                        </a:solidFill>
                        <a:latin typeface="Century Gothic" panose="020B0502020202020204" pitchFamily="34" charset="0"/>
                      </a:endParaRPr>
                    </a:p>
                  </a:txBody>
                  <a:tcPr anchor="ctr">
                    <a:lnL w="12700" cap="flat" cmpd="sng" algn="ctr">
                      <a:solidFill>
                        <a:schemeClr val="accent6">
                          <a:lumMod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solidFill>
                      <a:schemeClr val="bg1"/>
                    </a:solidFill>
                  </a:tcPr>
                </a:tc>
                <a:tc>
                  <a:txBody>
                    <a:bodyPr/>
                    <a:lstStyle/>
                    <a:p>
                      <a:pPr algn="ctr"/>
                      <a:r>
                        <a:rPr lang="en-GB" sz="2000" b="1" dirty="0">
                          <a:solidFill>
                            <a:schemeClr val="bg2">
                              <a:lumMod val="25000"/>
                            </a:schemeClr>
                          </a:solidFill>
                          <a:latin typeface="Century Gothic" panose="020B0502020202020204" pitchFamily="34" charset="0"/>
                        </a:rPr>
                        <a:t>n</a:t>
                      </a:r>
                      <a:endParaRPr lang="en-US" sz="2000" b="1" dirty="0">
                        <a:solidFill>
                          <a:schemeClr val="bg2">
                            <a:lumMod val="25000"/>
                          </a:schemeClr>
                        </a:solidFill>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solidFill>
                      <a:schemeClr val="bg1"/>
                    </a:solidFill>
                  </a:tcPr>
                </a:tc>
                <a:tc>
                  <a:txBody>
                    <a:bodyPr/>
                    <a:lstStyle/>
                    <a:p>
                      <a:pPr algn="ctr"/>
                      <a:r>
                        <a:rPr lang="en-GB" sz="2000" b="1" dirty="0">
                          <a:solidFill>
                            <a:schemeClr val="bg2">
                              <a:lumMod val="25000"/>
                            </a:schemeClr>
                          </a:solidFill>
                          <a:latin typeface="Century Gothic" panose="020B0502020202020204" pitchFamily="34" charset="0"/>
                        </a:rPr>
                        <a:t>a</a:t>
                      </a:r>
                      <a:endParaRPr lang="en-US" sz="2000" b="1" dirty="0">
                        <a:solidFill>
                          <a:schemeClr val="bg2">
                            <a:lumMod val="25000"/>
                          </a:schemeClr>
                        </a:solidFill>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solidFill>
                      <a:schemeClr val="bg1"/>
                    </a:solidFill>
                  </a:tcPr>
                </a:tc>
                <a:tc>
                  <a:txBody>
                    <a:bodyPr/>
                    <a:lstStyle/>
                    <a:p>
                      <a:pPr algn="ctr"/>
                      <a:r>
                        <a:rPr lang="en-GB" sz="2000" b="1" dirty="0">
                          <a:solidFill>
                            <a:schemeClr val="bg2">
                              <a:lumMod val="25000"/>
                            </a:schemeClr>
                          </a:solidFill>
                          <a:latin typeface="Century Gothic" panose="020B0502020202020204" pitchFamily="34" charset="0"/>
                        </a:rPr>
                        <a:t>g</a:t>
                      </a:r>
                      <a:endParaRPr lang="en-US" sz="2000" b="1" dirty="0">
                        <a:solidFill>
                          <a:schemeClr val="bg2">
                            <a:lumMod val="25000"/>
                          </a:schemeClr>
                        </a:solidFill>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569873445"/>
                  </a:ext>
                </a:extLst>
              </a:tr>
              <a:tr h="480447">
                <a:tc>
                  <a:txBody>
                    <a:bodyPr/>
                    <a:lstStyle/>
                    <a:p>
                      <a:pPr algn="ctr"/>
                      <a:r>
                        <a:rPr lang="en-GB" sz="2000" b="1" dirty="0">
                          <a:solidFill>
                            <a:schemeClr val="bg2">
                              <a:lumMod val="25000"/>
                            </a:schemeClr>
                          </a:solidFill>
                          <a:latin typeface="Century Gothic" panose="020B0502020202020204" pitchFamily="34" charset="0"/>
                        </a:rPr>
                        <a:t>B</a:t>
                      </a:r>
                      <a:endParaRPr lang="en-US" sz="2000" b="1" dirty="0">
                        <a:solidFill>
                          <a:schemeClr val="bg2">
                            <a:lumMod val="25000"/>
                          </a:schemeClr>
                        </a:solidFill>
                        <a:latin typeface="Century Gothic" panose="020B0502020202020204" pitchFamily="34" charset="0"/>
                      </a:endParaRPr>
                    </a:p>
                  </a:txBody>
                  <a:tcPr anchor="ctr">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solidFill>
                      <a:schemeClr val="accent6">
                        <a:lumMod val="20000"/>
                        <a:lumOff val="80000"/>
                      </a:schemeClr>
                    </a:solidFill>
                  </a:tcPr>
                </a:tc>
                <a:tc>
                  <a:txBody>
                    <a:bodyPr/>
                    <a:lstStyle/>
                    <a:p>
                      <a:pPr algn="ctr"/>
                      <a:r>
                        <a:rPr lang="en-GB" sz="2000" b="1" dirty="0">
                          <a:solidFill>
                            <a:schemeClr val="bg2">
                              <a:lumMod val="25000"/>
                            </a:schemeClr>
                          </a:solidFill>
                          <a:latin typeface="Century Gothic" panose="020B0502020202020204" pitchFamily="34" charset="0"/>
                        </a:rPr>
                        <a:t>d</a:t>
                      </a:r>
                      <a:endParaRPr lang="en-US" sz="2000" b="1" dirty="0">
                        <a:solidFill>
                          <a:schemeClr val="bg2">
                            <a:lumMod val="25000"/>
                          </a:schemeClr>
                        </a:solidFill>
                        <a:latin typeface="Century Gothic" panose="020B0502020202020204" pitchFamily="34" charset="0"/>
                      </a:endParaRPr>
                    </a:p>
                  </a:txBody>
                  <a:tcPr anchor="ctr">
                    <a:lnL w="12700" cap="flat" cmpd="sng" algn="ctr">
                      <a:solidFill>
                        <a:schemeClr val="accent6">
                          <a:lumMod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solidFill>
                      <a:schemeClr val="bg1"/>
                    </a:solidFill>
                  </a:tcPr>
                </a:tc>
                <a:tc>
                  <a:txBody>
                    <a:bodyPr/>
                    <a:lstStyle/>
                    <a:p>
                      <a:pPr algn="ctr"/>
                      <a:r>
                        <a:rPr lang="en-GB" sz="2000" b="1" dirty="0">
                          <a:solidFill>
                            <a:schemeClr val="bg2">
                              <a:lumMod val="25000"/>
                            </a:schemeClr>
                          </a:solidFill>
                          <a:latin typeface="Century Gothic" panose="020B0502020202020204" pitchFamily="34" charset="0"/>
                        </a:rPr>
                        <a:t>b</a:t>
                      </a:r>
                      <a:endParaRPr lang="en-US" sz="2000" b="1" dirty="0">
                        <a:solidFill>
                          <a:schemeClr val="bg2">
                            <a:lumMod val="25000"/>
                          </a:schemeClr>
                        </a:solidFill>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solidFill>
                      <a:schemeClr val="bg1"/>
                    </a:solidFill>
                  </a:tcPr>
                </a:tc>
                <a:tc>
                  <a:txBody>
                    <a:bodyPr/>
                    <a:lstStyle/>
                    <a:p>
                      <a:pPr algn="ctr"/>
                      <a:r>
                        <a:rPr lang="en-GB" sz="2000" b="1" dirty="0">
                          <a:solidFill>
                            <a:schemeClr val="bg2">
                              <a:lumMod val="25000"/>
                            </a:schemeClr>
                          </a:solidFill>
                          <a:latin typeface="Century Gothic" panose="020B0502020202020204" pitchFamily="34" charset="0"/>
                        </a:rPr>
                        <a:t>p</a:t>
                      </a:r>
                      <a:endParaRPr lang="en-US" sz="2000" b="1" dirty="0">
                        <a:solidFill>
                          <a:schemeClr val="bg2">
                            <a:lumMod val="25000"/>
                          </a:schemeClr>
                        </a:solidFill>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solidFill>
                      <a:schemeClr val="bg1"/>
                    </a:solidFill>
                  </a:tcPr>
                </a:tc>
                <a:tc>
                  <a:txBody>
                    <a:bodyPr/>
                    <a:lstStyle/>
                    <a:p>
                      <a:pPr algn="ctr"/>
                      <a:r>
                        <a:rPr lang="en-GB" sz="2000" b="1" dirty="0">
                          <a:solidFill>
                            <a:schemeClr val="bg2">
                              <a:lumMod val="25000"/>
                            </a:schemeClr>
                          </a:solidFill>
                          <a:latin typeface="Century Gothic" panose="020B0502020202020204" pitchFamily="34" charset="0"/>
                        </a:rPr>
                        <a:t>q</a:t>
                      </a:r>
                      <a:endParaRPr lang="en-US" sz="2000" b="1" dirty="0">
                        <a:solidFill>
                          <a:schemeClr val="bg2">
                            <a:lumMod val="25000"/>
                          </a:schemeClr>
                        </a:solidFill>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990384022"/>
                  </a:ext>
                </a:extLst>
              </a:tr>
              <a:tr h="480447">
                <a:tc>
                  <a:txBody>
                    <a:bodyPr/>
                    <a:lstStyle/>
                    <a:p>
                      <a:pPr algn="ctr"/>
                      <a:r>
                        <a:rPr lang="en-GB" sz="2000" b="1" dirty="0">
                          <a:solidFill>
                            <a:schemeClr val="bg2">
                              <a:lumMod val="25000"/>
                            </a:schemeClr>
                          </a:solidFill>
                          <a:latin typeface="Century Gothic" panose="020B0502020202020204" pitchFamily="34" charset="0"/>
                        </a:rPr>
                        <a:t>D</a:t>
                      </a:r>
                      <a:endParaRPr lang="en-US" sz="2000" b="1" dirty="0">
                        <a:solidFill>
                          <a:schemeClr val="bg2">
                            <a:lumMod val="25000"/>
                          </a:schemeClr>
                        </a:solidFill>
                        <a:latin typeface="Century Gothic" panose="020B0502020202020204" pitchFamily="34" charset="0"/>
                      </a:endParaRPr>
                    </a:p>
                  </a:txBody>
                  <a:tcPr anchor="ctr">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solidFill>
                      <a:schemeClr val="accent6">
                        <a:lumMod val="20000"/>
                        <a:lumOff val="80000"/>
                      </a:schemeClr>
                    </a:solidFill>
                  </a:tcPr>
                </a:tc>
                <a:tc>
                  <a:txBody>
                    <a:bodyPr/>
                    <a:lstStyle/>
                    <a:p>
                      <a:pPr algn="ctr"/>
                      <a:r>
                        <a:rPr lang="en-GB" sz="2000" b="1" dirty="0">
                          <a:solidFill>
                            <a:schemeClr val="bg2">
                              <a:lumMod val="25000"/>
                            </a:schemeClr>
                          </a:solidFill>
                          <a:latin typeface="Century Gothic" panose="020B0502020202020204" pitchFamily="34" charset="0"/>
                        </a:rPr>
                        <a:t>b</a:t>
                      </a:r>
                      <a:endParaRPr lang="en-US" sz="2000" b="1" dirty="0">
                        <a:solidFill>
                          <a:schemeClr val="bg2">
                            <a:lumMod val="25000"/>
                          </a:schemeClr>
                        </a:solidFill>
                        <a:latin typeface="Century Gothic" panose="020B0502020202020204" pitchFamily="34" charset="0"/>
                      </a:endParaRPr>
                    </a:p>
                  </a:txBody>
                  <a:tcPr anchor="ctr">
                    <a:lnL w="12700" cap="flat" cmpd="sng" algn="ctr">
                      <a:solidFill>
                        <a:schemeClr val="accent6">
                          <a:lumMod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solidFill>
                      <a:schemeClr val="bg1"/>
                    </a:solidFill>
                  </a:tcPr>
                </a:tc>
                <a:tc>
                  <a:txBody>
                    <a:bodyPr/>
                    <a:lstStyle/>
                    <a:p>
                      <a:pPr algn="ctr"/>
                      <a:r>
                        <a:rPr lang="en-GB" sz="2000" b="1" dirty="0">
                          <a:solidFill>
                            <a:schemeClr val="bg2">
                              <a:lumMod val="25000"/>
                            </a:schemeClr>
                          </a:solidFill>
                          <a:latin typeface="Century Gothic" panose="020B0502020202020204" pitchFamily="34" charset="0"/>
                        </a:rPr>
                        <a:t>p</a:t>
                      </a:r>
                      <a:endParaRPr lang="en-US" sz="2000" b="1" dirty="0">
                        <a:solidFill>
                          <a:schemeClr val="bg2">
                            <a:lumMod val="25000"/>
                          </a:schemeClr>
                        </a:solidFill>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solidFill>
                      <a:schemeClr val="bg1"/>
                    </a:solidFill>
                  </a:tcPr>
                </a:tc>
                <a:tc>
                  <a:txBody>
                    <a:bodyPr/>
                    <a:lstStyle/>
                    <a:p>
                      <a:pPr algn="ctr"/>
                      <a:r>
                        <a:rPr lang="en-GB" sz="2000" b="1" dirty="0">
                          <a:solidFill>
                            <a:schemeClr val="bg2">
                              <a:lumMod val="25000"/>
                            </a:schemeClr>
                          </a:solidFill>
                          <a:latin typeface="Century Gothic" panose="020B0502020202020204" pitchFamily="34" charset="0"/>
                        </a:rPr>
                        <a:t>q</a:t>
                      </a:r>
                      <a:endParaRPr lang="en-US" sz="2000" b="1" dirty="0">
                        <a:solidFill>
                          <a:schemeClr val="bg2">
                            <a:lumMod val="25000"/>
                          </a:schemeClr>
                        </a:solidFill>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solidFill>
                      <a:schemeClr val="bg1"/>
                    </a:solidFill>
                  </a:tcPr>
                </a:tc>
                <a:tc>
                  <a:txBody>
                    <a:bodyPr/>
                    <a:lstStyle/>
                    <a:p>
                      <a:pPr algn="ctr"/>
                      <a:r>
                        <a:rPr lang="en-GB" sz="2000" b="1" dirty="0">
                          <a:solidFill>
                            <a:schemeClr val="bg2">
                              <a:lumMod val="25000"/>
                            </a:schemeClr>
                          </a:solidFill>
                          <a:latin typeface="Century Gothic" panose="020B0502020202020204" pitchFamily="34" charset="0"/>
                        </a:rPr>
                        <a:t>d</a:t>
                      </a:r>
                      <a:endParaRPr lang="en-US" sz="2000" b="1" dirty="0">
                        <a:solidFill>
                          <a:schemeClr val="bg2">
                            <a:lumMod val="25000"/>
                          </a:schemeClr>
                        </a:solidFill>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181583815"/>
                  </a:ext>
                </a:extLst>
              </a:tr>
              <a:tr h="480447">
                <a:tc>
                  <a:txBody>
                    <a:bodyPr/>
                    <a:lstStyle/>
                    <a:p>
                      <a:pPr algn="ctr"/>
                      <a:r>
                        <a:rPr lang="en-GB" sz="2000" b="1" dirty="0">
                          <a:solidFill>
                            <a:schemeClr val="bg2">
                              <a:lumMod val="25000"/>
                            </a:schemeClr>
                          </a:solidFill>
                          <a:latin typeface="Century Gothic" panose="020B0502020202020204" pitchFamily="34" charset="0"/>
                        </a:rPr>
                        <a:t>E</a:t>
                      </a:r>
                      <a:endParaRPr lang="en-US" sz="2000" b="1" dirty="0">
                        <a:solidFill>
                          <a:schemeClr val="bg2">
                            <a:lumMod val="25000"/>
                          </a:schemeClr>
                        </a:solidFill>
                        <a:latin typeface="Century Gothic" panose="020B0502020202020204" pitchFamily="34" charset="0"/>
                      </a:endParaRPr>
                    </a:p>
                  </a:txBody>
                  <a:tcPr anchor="ctr">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solidFill>
                      <a:schemeClr val="accent6">
                        <a:lumMod val="20000"/>
                        <a:lumOff val="80000"/>
                      </a:schemeClr>
                    </a:solidFill>
                  </a:tcPr>
                </a:tc>
                <a:tc>
                  <a:txBody>
                    <a:bodyPr/>
                    <a:lstStyle/>
                    <a:p>
                      <a:pPr algn="ctr"/>
                      <a:r>
                        <a:rPr lang="en-GB" sz="2000" b="1" dirty="0">
                          <a:solidFill>
                            <a:schemeClr val="bg2">
                              <a:lumMod val="25000"/>
                            </a:schemeClr>
                          </a:solidFill>
                          <a:latin typeface="Century Gothic" panose="020B0502020202020204" pitchFamily="34" charset="0"/>
                        </a:rPr>
                        <a:t>o</a:t>
                      </a:r>
                      <a:endParaRPr lang="en-US" sz="2000" b="1" dirty="0">
                        <a:solidFill>
                          <a:schemeClr val="bg2">
                            <a:lumMod val="25000"/>
                          </a:schemeClr>
                        </a:solidFill>
                        <a:latin typeface="Century Gothic" panose="020B0502020202020204" pitchFamily="34" charset="0"/>
                      </a:endParaRPr>
                    </a:p>
                  </a:txBody>
                  <a:tcPr anchor="ctr">
                    <a:lnL w="12700" cap="flat" cmpd="sng" algn="ctr">
                      <a:solidFill>
                        <a:schemeClr val="accent6">
                          <a:lumMod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solidFill>
                      <a:schemeClr val="bg1"/>
                    </a:solidFill>
                  </a:tcPr>
                </a:tc>
                <a:tc>
                  <a:txBody>
                    <a:bodyPr/>
                    <a:lstStyle/>
                    <a:p>
                      <a:pPr algn="ctr"/>
                      <a:r>
                        <a:rPr lang="en-GB" sz="2000" b="1" dirty="0">
                          <a:solidFill>
                            <a:schemeClr val="bg2">
                              <a:lumMod val="25000"/>
                            </a:schemeClr>
                          </a:solidFill>
                          <a:latin typeface="Century Gothic" panose="020B0502020202020204" pitchFamily="34" charset="0"/>
                        </a:rPr>
                        <a:t>c</a:t>
                      </a:r>
                      <a:endParaRPr lang="en-US" sz="2000" b="1" dirty="0">
                        <a:solidFill>
                          <a:schemeClr val="bg2">
                            <a:lumMod val="25000"/>
                          </a:schemeClr>
                        </a:solidFill>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solidFill>
                      <a:schemeClr val="bg1"/>
                    </a:solidFill>
                  </a:tcPr>
                </a:tc>
                <a:tc>
                  <a:txBody>
                    <a:bodyPr/>
                    <a:lstStyle/>
                    <a:p>
                      <a:pPr algn="ctr"/>
                      <a:r>
                        <a:rPr lang="en-GB" sz="2000" b="1" dirty="0">
                          <a:solidFill>
                            <a:schemeClr val="bg2">
                              <a:lumMod val="25000"/>
                            </a:schemeClr>
                          </a:solidFill>
                          <a:latin typeface="Century Gothic" panose="020B0502020202020204" pitchFamily="34" charset="0"/>
                        </a:rPr>
                        <a:t>e</a:t>
                      </a:r>
                      <a:endParaRPr lang="en-US" sz="2000" b="1" dirty="0">
                        <a:solidFill>
                          <a:schemeClr val="bg2">
                            <a:lumMod val="25000"/>
                          </a:schemeClr>
                        </a:solidFill>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solidFill>
                      <a:schemeClr val="bg1"/>
                    </a:solidFill>
                  </a:tcPr>
                </a:tc>
                <a:tc>
                  <a:txBody>
                    <a:bodyPr/>
                    <a:lstStyle/>
                    <a:p>
                      <a:pPr algn="ctr"/>
                      <a:r>
                        <a:rPr lang="en-GB" sz="2000" b="1" dirty="0">
                          <a:solidFill>
                            <a:schemeClr val="bg2">
                              <a:lumMod val="25000"/>
                            </a:schemeClr>
                          </a:solidFill>
                          <a:latin typeface="Century Gothic" panose="020B0502020202020204" pitchFamily="34" charset="0"/>
                        </a:rPr>
                        <a:t>a</a:t>
                      </a:r>
                      <a:endParaRPr lang="en-US" sz="2000" b="1" dirty="0">
                        <a:solidFill>
                          <a:schemeClr val="bg2">
                            <a:lumMod val="25000"/>
                          </a:schemeClr>
                        </a:solidFill>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651970826"/>
                  </a:ext>
                </a:extLst>
              </a:tr>
              <a:tr h="480447">
                <a:tc>
                  <a:txBody>
                    <a:bodyPr/>
                    <a:lstStyle/>
                    <a:p>
                      <a:pPr algn="ctr"/>
                      <a:r>
                        <a:rPr lang="en-GB" sz="2000" b="1" dirty="0">
                          <a:solidFill>
                            <a:schemeClr val="bg2">
                              <a:lumMod val="25000"/>
                            </a:schemeClr>
                          </a:solidFill>
                          <a:latin typeface="Century Gothic" panose="020B0502020202020204" pitchFamily="34" charset="0"/>
                        </a:rPr>
                        <a:t>G</a:t>
                      </a:r>
                      <a:endParaRPr lang="en-US" sz="2000" b="1" dirty="0">
                        <a:solidFill>
                          <a:schemeClr val="bg2">
                            <a:lumMod val="25000"/>
                          </a:schemeClr>
                        </a:solidFill>
                        <a:latin typeface="Century Gothic" panose="020B0502020202020204" pitchFamily="34" charset="0"/>
                      </a:endParaRPr>
                    </a:p>
                  </a:txBody>
                  <a:tcPr anchor="ctr">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solidFill>
                      <a:schemeClr val="accent6">
                        <a:lumMod val="20000"/>
                        <a:lumOff val="80000"/>
                      </a:schemeClr>
                    </a:solidFill>
                  </a:tcPr>
                </a:tc>
                <a:tc>
                  <a:txBody>
                    <a:bodyPr/>
                    <a:lstStyle/>
                    <a:p>
                      <a:pPr algn="ctr"/>
                      <a:r>
                        <a:rPr lang="en-GB" sz="2000" b="1" dirty="0">
                          <a:solidFill>
                            <a:schemeClr val="bg2">
                              <a:lumMod val="25000"/>
                            </a:schemeClr>
                          </a:solidFill>
                          <a:latin typeface="Century Gothic" panose="020B0502020202020204" pitchFamily="34" charset="0"/>
                        </a:rPr>
                        <a:t>g</a:t>
                      </a:r>
                      <a:endParaRPr lang="en-US" sz="2000" b="1" dirty="0">
                        <a:solidFill>
                          <a:schemeClr val="bg2">
                            <a:lumMod val="25000"/>
                          </a:schemeClr>
                        </a:solidFill>
                        <a:latin typeface="Century Gothic" panose="020B0502020202020204" pitchFamily="34" charset="0"/>
                      </a:endParaRPr>
                    </a:p>
                  </a:txBody>
                  <a:tcPr anchor="ctr">
                    <a:lnL w="12700" cap="flat" cmpd="sng" algn="ctr">
                      <a:solidFill>
                        <a:schemeClr val="accent6">
                          <a:lumMod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solidFill>
                      <a:schemeClr val="bg1"/>
                    </a:solidFill>
                  </a:tcPr>
                </a:tc>
                <a:tc>
                  <a:txBody>
                    <a:bodyPr/>
                    <a:lstStyle/>
                    <a:p>
                      <a:pPr algn="ctr"/>
                      <a:r>
                        <a:rPr lang="en-GB" sz="2000" b="1" dirty="0">
                          <a:solidFill>
                            <a:schemeClr val="bg2">
                              <a:lumMod val="25000"/>
                            </a:schemeClr>
                          </a:solidFill>
                          <a:latin typeface="Century Gothic" panose="020B0502020202020204" pitchFamily="34" charset="0"/>
                        </a:rPr>
                        <a:t>p</a:t>
                      </a:r>
                      <a:endParaRPr lang="en-US" sz="2000" b="1" dirty="0">
                        <a:solidFill>
                          <a:schemeClr val="bg2">
                            <a:lumMod val="25000"/>
                          </a:schemeClr>
                        </a:solidFill>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solidFill>
                      <a:schemeClr val="bg1"/>
                    </a:solidFill>
                  </a:tcPr>
                </a:tc>
                <a:tc>
                  <a:txBody>
                    <a:bodyPr/>
                    <a:lstStyle/>
                    <a:p>
                      <a:pPr algn="ctr"/>
                      <a:r>
                        <a:rPr lang="en-GB" sz="2000" b="1" dirty="0">
                          <a:solidFill>
                            <a:schemeClr val="bg2">
                              <a:lumMod val="25000"/>
                            </a:schemeClr>
                          </a:solidFill>
                          <a:latin typeface="Century Gothic" panose="020B0502020202020204" pitchFamily="34" charset="0"/>
                        </a:rPr>
                        <a:t>q</a:t>
                      </a:r>
                      <a:endParaRPr lang="en-US" sz="2000" b="1" dirty="0">
                        <a:solidFill>
                          <a:schemeClr val="bg2">
                            <a:lumMod val="25000"/>
                          </a:schemeClr>
                        </a:solidFill>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solidFill>
                      <a:schemeClr val="bg1"/>
                    </a:solidFill>
                  </a:tcPr>
                </a:tc>
                <a:tc>
                  <a:txBody>
                    <a:bodyPr/>
                    <a:lstStyle/>
                    <a:p>
                      <a:pPr algn="ctr"/>
                      <a:r>
                        <a:rPr lang="en-GB" sz="2000" b="1" dirty="0">
                          <a:solidFill>
                            <a:schemeClr val="bg2">
                              <a:lumMod val="25000"/>
                            </a:schemeClr>
                          </a:solidFill>
                          <a:latin typeface="Century Gothic" panose="020B0502020202020204" pitchFamily="34" charset="0"/>
                        </a:rPr>
                        <a:t>b</a:t>
                      </a:r>
                      <a:endParaRPr lang="en-US" sz="2000" b="1" dirty="0">
                        <a:solidFill>
                          <a:schemeClr val="bg2">
                            <a:lumMod val="25000"/>
                          </a:schemeClr>
                        </a:solidFill>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106319763"/>
                  </a:ext>
                </a:extLst>
              </a:tr>
              <a:tr h="480447">
                <a:tc>
                  <a:txBody>
                    <a:bodyPr/>
                    <a:lstStyle/>
                    <a:p>
                      <a:pPr algn="ctr"/>
                      <a:r>
                        <a:rPr lang="en-GB" sz="2000" b="1" dirty="0">
                          <a:solidFill>
                            <a:schemeClr val="bg2">
                              <a:lumMod val="25000"/>
                            </a:schemeClr>
                          </a:solidFill>
                          <a:latin typeface="Century Gothic" panose="020B0502020202020204" pitchFamily="34" charset="0"/>
                        </a:rPr>
                        <a:t>H</a:t>
                      </a:r>
                      <a:endParaRPr lang="en-US" sz="2000" b="1" dirty="0">
                        <a:solidFill>
                          <a:schemeClr val="bg2">
                            <a:lumMod val="25000"/>
                          </a:schemeClr>
                        </a:solidFill>
                        <a:latin typeface="Century Gothic" panose="020B0502020202020204" pitchFamily="34" charset="0"/>
                      </a:endParaRPr>
                    </a:p>
                  </a:txBody>
                  <a:tcPr anchor="ctr">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solidFill>
                      <a:schemeClr val="accent6">
                        <a:lumMod val="20000"/>
                        <a:lumOff val="80000"/>
                      </a:schemeClr>
                    </a:solidFill>
                  </a:tcPr>
                </a:tc>
                <a:tc>
                  <a:txBody>
                    <a:bodyPr/>
                    <a:lstStyle/>
                    <a:p>
                      <a:pPr algn="ctr"/>
                      <a:r>
                        <a:rPr lang="en-GB" sz="2000" b="1" dirty="0">
                          <a:solidFill>
                            <a:schemeClr val="bg2">
                              <a:lumMod val="25000"/>
                            </a:schemeClr>
                          </a:solidFill>
                          <a:latin typeface="Century Gothic" panose="020B0502020202020204" pitchFamily="34" charset="0"/>
                        </a:rPr>
                        <a:t>k</a:t>
                      </a:r>
                      <a:endParaRPr lang="en-US" sz="2000" b="1" dirty="0">
                        <a:solidFill>
                          <a:schemeClr val="bg2">
                            <a:lumMod val="25000"/>
                          </a:schemeClr>
                        </a:solidFill>
                        <a:latin typeface="Century Gothic" panose="020B0502020202020204" pitchFamily="34" charset="0"/>
                      </a:endParaRPr>
                    </a:p>
                  </a:txBody>
                  <a:tcPr anchor="ctr">
                    <a:lnL w="12700" cap="flat" cmpd="sng" algn="ctr">
                      <a:solidFill>
                        <a:schemeClr val="accent6">
                          <a:lumMod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solidFill>
                      <a:schemeClr val="bg1"/>
                    </a:solidFill>
                  </a:tcPr>
                </a:tc>
                <a:tc>
                  <a:txBody>
                    <a:bodyPr/>
                    <a:lstStyle/>
                    <a:p>
                      <a:pPr algn="ctr"/>
                      <a:r>
                        <a:rPr lang="en-GB" sz="2000" b="1" dirty="0">
                          <a:solidFill>
                            <a:schemeClr val="bg2">
                              <a:lumMod val="25000"/>
                            </a:schemeClr>
                          </a:solidFill>
                          <a:latin typeface="Century Gothic" panose="020B0502020202020204" pitchFamily="34" charset="0"/>
                        </a:rPr>
                        <a:t>f</a:t>
                      </a:r>
                      <a:endParaRPr lang="en-US" sz="2000" b="1" dirty="0">
                        <a:solidFill>
                          <a:schemeClr val="bg2">
                            <a:lumMod val="25000"/>
                          </a:schemeClr>
                        </a:solidFill>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solidFill>
                      <a:schemeClr val="bg1"/>
                    </a:solidFill>
                  </a:tcPr>
                </a:tc>
                <a:tc>
                  <a:txBody>
                    <a:bodyPr/>
                    <a:lstStyle/>
                    <a:p>
                      <a:pPr algn="ctr"/>
                      <a:r>
                        <a:rPr lang="en-GB" sz="2000" b="1" dirty="0">
                          <a:solidFill>
                            <a:schemeClr val="bg2">
                              <a:lumMod val="25000"/>
                            </a:schemeClr>
                          </a:solidFill>
                          <a:latin typeface="Century Gothic" panose="020B0502020202020204" pitchFamily="34" charset="0"/>
                        </a:rPr>
                        <a:t>l</a:t>
                      </a:r>
                      <a:endParaRPr lang="en-US" sz="2000" b="1" dirty="0">
                        <a:solidFill>
                          <a:schemeClr val="bg2">
                            <a:lumMod val="25000"/>
                          </a:schemeClr>
                        </a:solidFill>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solidFill>
                      <a:schemeClr val="bg1"/>
                    </a:solidFill>
                  </a:tcPr>
                </a:tc>
                <a:tc>
                  <a:txBody>
                    <a:bodyPr/>
                    <a:lstStyle/>
                    <a:p>
                      <a:pPr algn="ctr"/>
                      <a:r>
                        <a:rPr lang="en-GB" sz="2000" b="1" dirty="0">
                          <a:solidFill>
                            <a:schemeClr val="bg2">
                              <a:lumMod val="25000"/>
                            </a:schemeClr>
                          </a:solidFill>
                          <a:latin typeface="Century Gothic" panose="020B0502020202020204" pitchFamily="34" charset="0"/>
                        </a:rPr>
                        <a:t>h</a:t>
                      </a:r>
                      <a:endParaRPr lang="en-US" sz="2000" b="1" dirty="0">
                        <a:solidFill>
                          <a:schemeClr val="bg2">
                            <a:lumMod val="25000"/>
                          </a:schemeClr>
                        </a:solidFill>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881551029"/>
                  </a:ext>
                </a:extLst>
              </a:tr>
              <a:tr h="480447">
                <a:tc>
                  <a:txBody>
                    <a:bodyPr/>
                    <a:lstStyle/>
                    <a:p>
                      <a:pPr algn="ctr"/>
                      <a:r>
                        <a:rPr lang="en-GB" sz="2000" b="1" dirty="0">
                          <a:solidFill>
                            <a:schemeClr val="bg2">
                              <a:lumMod val="25000"/>
                            </a:schemeClr>
                          </a:solidFill>
                          <a:latin typeface="Century Gothic" panose="020B0502020202020204" pitchFamily="34" charset="0"/>
                        </a:rPr>
                        <a:t>N</a:t>
                      </a:r>
                      <a:endParaRPr lang="en-US" sz="2000" b="1" dirty="0">
                        <a:solidFill>
                          <a:schemeClr val="bg2">
                            <a:lumMod val="25000"/>
                          </a:schemeClr>
                        </a:solidFill>
                        <a:latin typeface="Century Gothic" panose="020B0502020202020204" pitchFamily="34" charset="0"/>
                      </a:endParaRPr>
                    </a:p>
                  </a:txBody>
                  <a:tcPr anchor="ctr">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solidFill>
                      <a:schemeClr val="accent6">
                        <a:lumMod val="20000"/>
                        <a:lumOff val="80000"/>
                      </a:schemeClr>
                    </a:solidFill>
                  </a:tcPr>
                </a:tc>
                <a:tc>
                  <a:txBody>
                    <a:bodyPr/>
                    <a:lstStyle/>
                    <a:p>
                      <a:pPr algn="ctr"/>
                      <a:r>
                        <a:rPr lang="en-GB" sz="2000" b="1" dirty="0">
                          <a:solidFill>
                            <a:schemeClr val="bg2">
                              <a:lumMod val="25000"/>
                            </a:schemeClr>
                          </a:solidFill>
                          <a:latin typeface="Century Gothic" panose="020B0502020202020204" pitchFamily="34" charset="0"/>
                        </a:rPr>
                        <a:t>m</a:t>
                      </a:r>
                      <a:endParaRPr lang="en-US" sz="2000" b="1" dirty="0">
                        <a:solidFill>
                          <a:schemeClr val="bg2">
                            <a:lumMod val="25000"/>
                          </a:schemeClr>
                        </a:solidFill>
                        <a:latin typeface="Century Gothic" panose="020B0502020202020204" pitchFamily="34" charset="0"/>
                      </a:endParaRPr>
                    </a:p>
                  </a:txBody>
                  <a:tcPr anchor="ctr">
                    <a:lnL w="12700" cap="flat" cmpd="sng" algn="ctr">
                      <a:solidFill>
                        <a:schemeClr val="accent6">
                          <a:lumMod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solidFill>
                      <a:schemeClr val="bg1"/>
                    </a:solidFill>
                  </a:tcPr>
                </a:tc>
                <a:tc>
                  <a:txBody>
                    <a:bodyPr/>
                    <a:lstStyle/>
                    <a:p>
                      <a:pPr algn="ctr"/>
                      <a:r>
                        <a:rPr lang="en-GB" sz="2000" b="1" dirty="0">
                          <a:solidFill>
                            <a:schemeClr val="bg2">
                              <a:lumMod val="25000"/>
                            </a:schemeClr>
                          </a:solidFill>
                          <a:latin typeface="Century Gothic" panose="020B0502020202020204" pitchFamily="34" charset="0"/>
                        </a:rPr>
                        <a:t>n</a:t>
                      </a:r>
                      <a:endParaRPr lang="en-US" sz="2000" b="1" dirty="0">
                        <a:solidFill>
                          <a:schemeClr val="bg2">
                            <a:lumMod val="25000"/>
                          </a:schemeClr>
                        </a:solidFill>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solidFill>
                      <a:schemeClr val="bg1"/>
                    </a:solidFill>
                  </a:tcPr>
                </a:tc>
                <a:tc>
                  <a:txBody>
                    <a:bodyPr/>
                    <a:lstStyle/>
                    <a:p>
                      <a:pPr algn="ctr"/>
                      <a:r>
                        <a:rPr lang="en-GB" sz="2000" b="1" dirty="0">
                          <a:solidFill>
                            <a:schemeClr val="bg2">
                              <a:lumMod val="25000"/>
                            </a:schemeClr>
                          </a:solidFill>
                          <a:latin typeface="Century Gothic" panose="020B0502020202020204" pitchFamily="34" charset="0"/>
                        </a:rPr>
                        <a:t>w</a:t>
                      </a:r>
                      <a:endParaRPr lang="en-US" sz="2000" b="1" dirty="0">
                        <a:solidFill>
                          <a:schemeClr val="bg2">
                            <a:lumMod val="25000"/>
                          </a:schemeClr>
                        </a:solidFill>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solidFill>
                      <a:schemeClr val="bg1"/>
                    </a:solidFill>
                  </a:tcPr>
                </a:tc>
                <a:tc>
                  <a:txBody>
                    <a:bodyPr/>
                    <a:lstStyle/>
                    <a:p>
                      <a:pPr algn="ctr"/>
                      <a:r>
                        <a:rPr lang="en-GB" sz="2000" b="1" dirty="0">
                          <a:solidFill>
                            <a:schemeClr val="bg2">
                              <a:lumMod val="25000"/>
                            </a:schemeClr>
                          </a:solidFill>
                          <a:latin typeface="Century Gothic" panose="020B0502020202020204" pitchFamily="34" charset="0"/>
                        </a:rPr>
                        <a:t>r</a:t>
                      </a:r>
                      <a:endParaRPr lang="en-US" sz="2000" b="1" dirty="0">
                        <a:solidFill>
                          <a:schemeClr val="bg2">
                            <a:lumMod val="25000"/>
                          </a:schemeClr>
                        </a:solidFill>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049745689"/>
                  </a:ext>
                </a:extLst>
              </a:tr>
              <a:tr h="480447">
                <a:tc>
                  <a:txBody>
                    <a:bodyPr/>
                    <a:lstStyle/>
                    <a:p>
                      <a:pPr algn="ctr"/>
                      <a:r>
                        <a:rPr lang="en-GB" sz="2000" b="1" dirty="0">
                          <a:solidFill>
                            <a:schemeClr val="bg2">
                              <a:lumMod val="25000"/>
                            </a:schemeClr>
                          </a:solidFill>
                          <a:latin typeface="Century Gothic" panose="020B0502020202020204" pitchFamily="34" charset="0"/>
                        </a:rPr>
                        <a:t>Q</a:t>
                      </a:r>
                      <a:endParaRPr lang="en-US" sz="2000" b="1" dirty="0">
                        <a:solidFill>
                          <a:schemeClr val="bg2">
                            <a:lumMod val="25000"/>
                          </a:schemeClr>
                        </a:solidFill>
                        <a:latin typeface="Century Gothic" panose="020B0502020202020204" pitchFamily="34" charset="0"/>
                      </a:endParaRPr>
                    </a:p>
                  </a:txBody>
                  <a:tcPr anchor="ctr">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solidFill>
                      <a:schemeClr val="accent6">
                        <a:lumMod val="20000"/>
                        <a:lumOff val="80000"/>
                      </a:schemeClr>
                    </a:solidFill>
                  </a:tcPr>
                </a:tc>
                <a:tc>
                  <a:txBody>
                    <a:bodyPr/>
                    <a:lstStyle/>
                    <a:p>
                      <a:pPr algn="ctr"/>
                      <a:r>
                        <a:rPr lang="en-GB" sz="2000" b="1" dirty="0">
                          <a:solidFill>
                            <a:schemeClr val="bg2">
                              <a:lumMod val="25000"/>
                            </a:schemeClr>
                          </a:solidFill>
                          <a:latin typeface="Century Gothic" panose="020B0502020202020204" pitchFamily="34" charset="0"/>
                        </a:rPr>
                        <a:t>d</a:t>
                      </a:r>
                      <a:endParaRPr lang="en-US" sz="2000" b="1" dirty="0">
                        <a:solidFill>
                          <a:schemeClr val="bg2">
                            <a:lumMod val="25000"/>
                          </a:schemeClr>
                        </a:solidFill>
                        <a:latin typeface="Century Gothic" panose="020B0502020202020204" pitchFamily="34" charset="0"/>
                      </a:endParaRPr>
                    </a:p>
                  </a:txBody>
                  <a:tcPr anchor="ctr">
                    <a:lnL w="12700" cap="flat" cmpd="sng" algn="ctr">
                      <a:solidFill>
                        <a:schemeClr val="accent6">
                          <a:lumMod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solidFill>
                      <a:schemeClr val="bg1"/>
                    </a:solidFill>
                  </a:tcPr>
                </a:tc>
                <a:tc>
                  <a:txBody>
                    <a:bodyPr/>
                    <a:lstStyle/>
                    <a:p>
                      <a:pPr algn="ctr"/>
                      <a:r>
                        <a:rPr lang="en-GB" sz="2000" b="1" dirty="0">
                          <a:solidFill>
                            <a:schemeClr val="bg2">
                              <a:lumMod val="25000"/>
                            </a:schemeClr>
                          </a:solidFill>
                          <a:latin typeface="Century Gothic" panose="020B0502020202020204" pitchFamily="34" charset="0"/>
                        </a:rPr>
                        <a:t>b</a:t>
                      </a:r>
                      <a:endParaRPr lang="en-US" sz="2000" b="1" dirty="0">
                        <a:solidFill>
                          <a:schemeClr val="bg2">
                            <a:lumMod val="25000"/>
                          </a:schemeClr>
                        </a:solidFill>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solidFill>
                      <a:schemeClr val="bg1"/>
                    </a:solidFill>
                  </a:tcPr>
                </a:tc>
                <a:tc>
                  <a:txBody>
                    <a:bodyPr/>
                    <a:lstStyle/>
                    <a:p>
                      <a:pPr algn="ctr"/>
                      <a:r>
                        <a:rPr lang="en-GB" sz="2000" b="1" dirty="0">
                          <a:solidFill>
                            <a:schemeClr val="bg2">
                              <a:lumMod val="25000"/>
                            </a:schemeClr>
                          </a:solidFill>
                          <a:latin typeface="Century Gothic" panose="020B0502020202020204" pitchFamily="34" charset="0"/>
                        </a:rPr>
                        <a:t>p</a:t>
                      </a:r>
                      <a:endParaRPr lang="en-US" sz="2000" b="1" dirty="0">
                        <a:solidFill>
                          <a:schemeClr val="bg2">
                            <a:lumMod val="25000"/>
                          </a:schemeClr>
                        </a:solidFill>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solidFill>
                      <a:schemeClr val="bg1"/>
                    </a:solidFill>
                  </a:tcPr>
                </a:tc>
                <a:tc>
                  <a:txBody>
                    <a:bodyPr/>
                    <a:lstStyle/>
                    <a:p>
                      <a:pPr algn="ctr"/>
                      <a:r>
                        <a:rPr lang="en-GB" sz="2000" b="1" dirty="0">
                          <a:solidFill>
                            <a:schemeClr val="bg2">
                              <a:lumMod val="25000"/>
                            </a:schemeClr>
                          </a:solidFill>
                          <a:latin typeface="Century Gothic" panose="020B0502020202020204" pitchFamily="34" charset="0"/>
                        </a:rPr>
                        <a:t>q</a:t>
                      </a:r>
                      <a:endParaRPr lang="en-US" sz="2000" b="1" dirty="0">
                        <a:solidFill>
                          <a:schemeClr val="bg2">
                            <a:lumMod val="25000"/>
                          </a:schemeClr>
                        </a:solidFill>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825497983"/>
                  </a:ext>
                </a:extLst>
              </a:tr>
              <a:tr h="480447">
                <a:tc>
                  <a:txBody>
                    <a:bodyPr/>
                    <a:lstStyle/>
                    <a:p>
                      <a:pPr algn="ctr"/>
                      <a:r>
                        <a:rPr lang="en-GB" sz="2000" b="1" dirty="0">
                          <a:solidFill>
                            <a:schemeClr val="bg2">
                              <a:lumMod val="25000"/>
                            </a:schemeClr>
                          </a:solidFill>
                          <a:latin typeface="Century Gothic" panose="020B0502020202020204" pitchFamily="34" charset="0"/>
                        </a:rPr>
                        <a:t>R</a:t>
                      </a:r>
                      <a:endParaRPr lang="en-US" sz="2000" b="1" dirty="0">
                        <a:solidFill>
                          <a:schemeClr val="bg2">
                            <a:lumMod val="25000"/>
                          </a:schemeClr>
                        </a:solidFill>
                        <a:latin typeface="Century Gothic" panose="020B0502020202020204" pitchFamily="34" charset="0"/>
                      </a:endParaRPr>
                    </a:p>
                  </a:txBody>
                  <a:tcPr anchor="ctr">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solidFill>
                      <a:schemeClr val="accent6">
                        <a:lumMod val="20000"/>
                        <a:lumOff val="80000"/>
                      </a:schemeClr>
                    </a:solidFill>
                  </a:tcPr>
                </a:tc>
                <a:tc>
                  <a:txBody>
                    <a:bodyPr/>
                    <a:lstStyle/>
                    <a:p>
                      <a:pPr algn="ctr"/>
                      <a:r>
                        <a:rPr lang="en-GB" sz="2000" b="1" dirty="0">
                          <a:solidFill>
                            <a:schemeClr val="bg2">
                              <a:lumMod val="25000"/>
                            </a:schemeClr>
                          </a:solidFill>
                          <a:latin typeface="Century Gothic" panose="020B0502020202020204" pitchFamily="34" charset="0"/>
                        </a:rPr>
                        <a:t>n</a:t>
                      </a:r>
                      <a:endParaRPr lang="en-US" sz="2000" b="1" dirty="0">
                        <a:solidFill>
                          <a:schemeClr val="bg2">
                            <a:lumMod val="25000"/>
                          </a:schemeClr>
                        </a:solidFill>
                        <a:latin typeface="Century Gothic" panose="020B0502020202020204" pitchFamily="34" charset="0"/>
                      </a:endParaRPr>
                    </a:p>
                  </a:txBody>
                  <a:tcPr anchor="ctr">
                    <a:lnL w="12700" cap="flat" cmpd="sng" algn="ctr">
                      <a:solidFill>
                        <a:schemeClr val="accent6">
                          <a:lumMod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solidFill>
                      <a:schemeClr val="bg1"/>
                    </a:solidFill>
                  </a:tcPr>
                </a:tc>
                <a:tc>
                  <a:txBody>
                    <a:bodyPr/>
                    <a:lstStyle/>
                    <a:p>
                      <a:pPr algn="ctr"/>
                      <a:r>
                        <a:rPr lang="en-GB" sz="2000" b="1" dirty="0">
                          <a:solidFill>
                            <a:schemeClr val="bg2">
                              <a:lumMod val="25000"/>
                            </a:schemeClr>
                          </a:solidFill>
                          <a:latin typeface="Century Gothic" panose="020B0502020202020204" pitchFamily="34" charset="0"/>
                        </a:rPr>
                        <a:t>c</a:t>
                      </a:r>
                      <a:endParaRPr lang="en-US" sz="2000" b="1" dirty="0">
                        <a:solidFill>
                          <a:schemeClr val="bg2">
                            <a:lumMod val="25000"/>
                          </a:schemeClr>
                        </a:solidFill>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solidFill>
                      <a:schemeClr val="bg1"/>
                    </a:solidFill>
                  </a:tcPr>
                </a:tc>
                <a:tc>
                  <a:txBody>
                    <a:bodyPr/>
                    <a:lstStyle/>
                    <a:p>
                      <a:pPr algn="ctr"/>
                      <a:r>
                        <a:rPr lang="en-GB" sz="2000" b="1" dirty="0">
                          <a:solidFill>
                            <a:schemeClr val="bg2">
                              <a:lumMod val="25000"/>
                            </a:schemeClr>
                          </a:solidFill>
                          <a:latin typeface="Century Gothic" panose="020B0502020202020204" pitchFamily="34" charset="0"/>
                        </a:rPr>
                        <a:t>r</a:t>
                      </a:r>
                      <a:endParaRPr lang="en-US" sz="2000" b="1" dirty="0">
                        <a:solidFill>
                          <a:schemeClr val="bg2">
                            <a:lumMod val="25000"/>
                          </a:schemeClr>
                        </a:solidFill>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solidFill>
                      <a:schemeClr val="bg1"/>
                    </a:solidFill>
                  </a:tcPr>
                </a:tc>
                <a:tc>
                  <a:txBody>
                    <a:bodyPr/>
                    <a:lstStyle/>
                    <a:p>
                      <a:pPr algn="ctr"/>
                      <a:r>
                        <a:rPr lang="en-GB" sz="2000" b="1" dirty="0">
                          <a:solidFill>
                            <a:schemeClr val="bg2">
                              <a:lumMod val="25000"/>
                            </a:schemeClr>
                          </a:solidFill>
                          <a:latin typeface="Century Gothic" panose="020B0502020202020204" pitchFamily="34" charset="0"/>
                        </a:rPr>
                        <a:t>m</a:t>
                      </a:r>
                      <a:endParaRPr lang="en-US" sz="2000" b="1" dirty="0">
                        <a:solidFill>
                          <a:schemeClr val="bg2">
                            <a:lumMod val="25000"/>
                          </a:schemeClr>
                        </a:solidFill>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664229351"/>
                  </a:ext>
                </a:extLst>
              </a:tr>
              <a:tr h="480447">
                <a:tc>
                  <a:txBody>
                    <a:bodyPr/>
                    <a:lstStyle/>
                    <a:p>
                      <a:pPr algn="ctr"/>
                      <a:r>
                        <a:rPr lang="en-GB" sz="2000" b="1" dirty="0">
                          <a:solidFill>
                            <a:schemeClr val="bg2">
                              <a:lumMod val="25000"/>
                            </a:schemeClr>
                          </a:solidFill>
                          <a:latin typeface="Century Gothic" panose="020B0502020202020204" pitchFamily="34" charset="0"/>
                        </a:rPr>
                        <a:t>T</a:t>
                      </a:r>
                      <a:endParaRPr lang="en-US" sz="2000" b="1" dirty="0">
                        <a:solidFill>
                          <a:schemeClr val="bg2">
                            <a:lumMod val="25000"/>
                          </a:schemeClr>
                        </a:solidFill>
                        <a:latin typeface="Century Gothic" panose="020B0502020202020204" pitchFamily="34" charset="0"/>
                      </a:endParaRPr>
                    </a:p>
                  </a:txBody>
                  <a:tcPr anchor="ctr">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solidFill>
                      <a:schemeClr val="accent6">
                        <a:lumMod val="20000"/>
                        <a:lumOff val="80000"/>
                      </a:schemeClr>
                    </a:solidFill>
                  </a:tcPr>
                </a:tc>
                <a:tc>
                  <a:txBody>
                    <a:bodyPr/>
                    <a:lstStyle/>
                    <a:p>
                      <a:pPr algn="ctr"/>
                      <a:r>
                        <a:rPr lang="en-GB" sz="2000" b="1" dirty="0">
                          <a:solidFill>
                            <a:schemeClr val="bg2">
                              <a:lumMod val="25000"/>
                            </a:schemeClr>
                          </a:solidFill>
                          <a:latin typeface="Century Gothic" panose="020B0502020202020204" pitchFamily="34" charset="0"/>
                        </a:rPr>
                        <a:t>l</a:t>
                      </a:r>
                      <a:endParaRPr lang="en-US" sz="2000" b="1" dirty="0">
                        <a:solidFill>
                          <a:schemeClr val="bg2">
                            <a:lumMod val="25000"/>
                          </a:schemeClr>
                        </a:solidFill>
                        <a:latin typeface="Century Gothic" panose="020B0502020202020204" pitchFamily="34" charset="0"/>
                      </a:endParaRPr>
                    </a:p>
                  </a:txBody>
                  <a:tcPr anchor="ctr">
                    <a:lnL w="12700" cap="flat" cmpd="sng" algn="ctr">
                      <a:solidFill>
                        <a:schemeClr val="accent6">
                          <a:lumMod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solidFill>
                      <a:schemeClr val="bg1"/>
                    </a:solidFill>
                  </a:tcPr>
                </a:tc>
                <a:tc>
                  <a:txBody>
                    <a:bodyPr/>
                    <a:lstStyle/>
                    <a:p>
                      <a:pPr algn="ctr"/>
                      <a:r>
                        <a:rPr lang="en-GB" sz="2000" b="1" dirty="0">
                          <a:solidFill>
                            <a:schemeClr val="bg2">
                              <a:lumMod val="25000"/>
                            </a:schemeClr>
                          </a:solidFill>
                          <a:latin typeface="Century Gothic" panose="020B0502020202020204" pitchFamily="34" charset="0"/>
                        </a:rPr>
                        <a:t>h</a:t>
                      </a:r>
                      <a:endParaRPr lang="en-US" sz="2000" b="1" dirty="0">
                        <a:solidFill>
                          <a:schemeClr val="bg2">
                            <a:lumMod val="25000"/>
                          </a:schemeClr>
                        </a:solidFill>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solidFill>
                      <a:schemeClr val="bg1"/>
                    </a:solidFill>
                  </a:tcPr>
                </a:tc>
                <a:tc>
                  <a:txBody>
                    <a:bodyPr/>
                    <a:lstStyle/>
                    <a:p>
                      <a:pPr algn="ctr"/>
                      <a:r>
                        <a:rPr lang="en-GB" sz="2000" b="1" dirty="0">
                          <a:solidFill>
                            <a:schemeClr val="bg2">
                              <a:lumMod val="25000"/>
                            </a:schemeClr>
                          </a:solidFill>
                          <a:latin typeface="Century Gothic" panose="020B0502020202020204" pitchFamily="34" charset="0"/>
                        </a:rPr>
                        <a:t>t</a:t>
                      </a:r>
                      <a:endParaRPr lang="en-US" sz="2000" b="1" dirty="0">
                        <a:solidFill>
                          <a:schemeClr val="bg2">
                            <a:lumMod val="25000"/>
                          </a:schemeClr>
                        </a:solidFill>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solidFill>
                      <a:schemeClr val="bg1"/>
                    </a:solidFill>
                  </a:tcPr>
                </a:tc>
                <a:tc>
                  <a:txBody>
                    <a:bodyPr/>
                    <a:lstStyle/>
                    <a:p>
                      <a:pPr algn="ctr"/>
                      <a:r>
                        <a:rPr lang="en-GB" sz="2000" b="1" dirty="0">
                          <a:solidFill>
                            <a:schemeClr val="bg2">
                              <a:lumMod val="25000"/>
                            </a:schemeClr>
                          </a:solidFill>
                          <a:latin typeface="Century Gothic" panose="020B0502020202020204" pitchFamily="34" charset="0"/>
                        </a:rPr>
                        <a:t>j</a:t>
                      </a:r>
                      <a:endParaRPr lang="en-US" sz="2000" b="1" dirty="0">
                        <a:solidFill>
                          <a:schemeClr val="bg2">
                            <a:lumMod val="25000"/>
                          </a:schemeClr>
                        </a:solidFill>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20464679"/>
                  </a:ext>
                </a:extLst>
              </a:tr>
            </a:tbl>
          </a:graphicData>
        </a:graphic>
      </p:graphicFrame>
      <p:grpSp>
        <p:nvGrpSpPr>
          <p:cNvPr id="7" name="Group 6">
            <a:extLst>
              <a:ext uri="{FF2B5EF4-FFF2-40B4-BE49-F238E27FC236}">
                <a16:creationId xmlns:a16="http://schemas.microsoft.com/office/drawing/2014/main" id="{C0A81103-9F1A-4601-AD89-1627474B2C42}"/>
              </a:ext>
            </a:extLst>
          </p:cNvPr>
          <p:cNvGrpSpPr/>
          <p:nvPr/>
        </p:nvGrpSpPr>
        <p:grpSpPr>
          <a:xfrm>
            <a:off x="27814" y="6454317"/>
            <a:ext cx="1231337" cy="403587"/>
            <a:chOff x="27814" y="6454317"/>
            <a:chExt cx="1231337" cy="403587"/>
          </a:xfrm>
        </p:grpSpPr>
        <p:pic>
          <p:nvPicPr>
            <p:cNvPr id="8" name="Picture 7" descr="A close up of a sign&#10;&#10;Description generated with high confidence">
              <a:extLst>
                <a:ext uri="{FF2B5EF4-FFF2-40B4-BE49-F238E27FC236}">
                  <a16:creationId xmlns:a16="http://schemas.microsoft.com/office/drawing/2014/main" id="{258CCC37-5902-4807-A626-AF6F3797ADC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9" name="TextBox 8">
              <a:extLst>
                <a:ext uri="{FF2B5EF4-FFF2-40B4-BE49-F238E27FC236}">
                  <a16:creationId xmlns:a16="http://schemas.microsoft.com/office/drawing/2014/main" id="{C7919851-C11B-4093-8F07-074185ADB7CE}"/>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grpSp>
    </p:spTree>
    <p:extLst>
      <p:ext uri="{BB962C8B-B14F-4D97-AF65-F5344CB8AC3E}">
        <p14:creationId xmlns:p14="http://schemas.microsoft.com/office/powerpoint/2010/main" val="10350527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Introduction</a:t>
            </a:r>
          </a:p>
          <a:p>
            <a:pPr algn="ctr"/>
            <a:endParaRPr lang="en-GB" sz="2000" b="1" u="sng" dirty="0">
              <a:solidFill>
                <a:schemeClr val="bg2">
                  <a:lumMod val="50000"/>
                </a:schemeClr>
              </a:solidFill>
              <a:latin typeface="Century Gothic" panose="020B0502020202020204" pitchFamily="34" charset="0"/>
            </a:endParaRPr>
          </a:p>
          <a:p>
            <a:r>
              <a:rPr lang="en-GB" sz="2000" b="1" dirty="0">
                <a:solidFill>
                  <a:schemeClr val="bg2">
                    <a:lumMod val="25000"/>
                  </a:schemeClr>
                </a:solidFill>
                <a:latin typeface="Century Gothic" panose="020B0502020202020204" pitchFamily="34" charset="0"/>
              </a:rPr>
              <a:t>Circle the matching lowercase letters.</a:t>
            </a:r>
          </a:p>
          <a:p>
            <a:pPr marL="88900" algn="ctr"/>
            <a:endParaRPr lang="en-GB" sz="2000" b="1" dirty="0">
              <a:solidFill>
                <a:schemeClr val="bg2">
                  <a:lumMod val="25000"/>
                </a:schemeClr>
              </a:solidFill>
              <a:latin typeface="Century Gothic" panose="020B0502020202020204" pitchFamily="34" charset="0"/>
            </a:endParaRPr>
          </a:p>
        </p:txBody>
      </p:sp>
      <p:graphicFrame>
        <p:nvGraphicFramePr>
          <p:cNvPr id="2" name="Table 1">
            <a:extLst>
              <a:ext uri="{FF2B5EF4-FFF2-40B4-BE49-F238E27FC236}">
                <a16:creationId xmlns:a16="http://schemas.microsoft.com/office/drawing/2014/main" id="{7D669F20-26AC-4948-80E0-7061CD5157C6}"/>
              </a:ext>
            </a:extLst>
          </p:cNvPr>
          <p:cNvGraphicFramePr>
            <a:graphicFrameLocks noGrp="1"/>
          </p:cNvGraphicFramePr>
          <p:nvPr>
            <p:extLst>
              <p:ext uri="{D42A27DB-BD31-4B8C-83A1-F6EECF244321}">
                <p14:modId xmlns:p14="http://schemas.microsoft.com/office/powerpoint/2010/main" val="2441918799"/>
              </p:ext>
            </p:extLst>
          </p:nvPr>
        </p:nvGraphicFramePr>
        <p:xfrm>
          <a:off x="1920240" y="1357795"/>
          <a:ext cx="5303520" cy="4804470"/>
        </p:xfrm>
        <a:graphic>
          <a:graphicData uri="http://schemas.openxmlformats.org/drawingml/2006/table">
            <a:tbl>
              <a:tblPr firstRow="1" bandRow="1">
                <a:tableStyleId>{5940675A-B579-460E-94D1-54222C63F5DA}</a:tableStyleId>
              </a:tblPr>
              <a:tblGrid>
                <a:gridCol w="1280160">
                  <a:extLst>
                    <a:ext uri="{9D8B030D-6E8A-4147-A177-3AD203B41FA5}">
                      <a16:colId xmlns:a16="http://schemas.microsoft.com/office/drawing/2014/main" val="3076978789"/>
                    </a:ext>
                  </a:extLst>
                </a:gridCol>
                <a:gridCol w="1005840">
                  <a:extLst>
                    <a:ext uri="{9D8B030D-6E8A-4147-A177-3AD203B41FA5}">
                      <a16:colId xmlns:a16="http://schemas.microsoft.com/office/drawing/2014/main" val="2517109820"/>
                    </a:ext>
                  </a:extLst>
                </a:gridCol>
                <a:gridCol w="1005840">
                  <a:extLst>
                    <a:ext uri="{9D8B030D-6E8A-4147-A177-3AD203B41FA5}">
                      <a16:colId xmlns:a16="http://schemas.microsoft.com/office/drawing/2014/main" val="2006627354"/>
                    </a:ext>
                  </a:extLst>
                </a:gridCol>
                <a:gridCol w="1005840">
                  <a:extLst>
                    <a:ext uri="{9D8B030D-6E8A-4147-A177-3AD203B41FA5}">
                      <a16:colId xmlns:a16="http://schemas.microsoft.com/office/drawing/2014/main" val="2738954166"/>
                    </a:ext>
                  </a:extLst>
                </a:gridCol>
                <a:gridCol w="1005840">
                  <a:extLst>
                    <a:ext uri="{9D8B030D-6E8A-4147-A177-3AD203B41FA5}">
                      <a16:colId xmlns:a16="http://schemas.microsoft.com/office/drawing/2014/main" val="3571467424"/>
                    </a:ext>
                  </a:extLst>
                </a:gridCol>
              </a:tblGrid>
              <a:tr h="480447">
                <a:tc>
                  <a:txBody>
                    <a:bodyPr/>
                    <a:lstStyle/>
                    <a:p>
                      <a:pPr algn="ctr"/>
                      <a:r>
                        <a:rPr lang="en-GB" sz="2000" b="1" dirty="0">
                          <a:solidFill>
                            <a:schemeClr val="bg2">
                              <a:lumMod val="25000"/>
                            </a:schemeClr>
                          </a:solidFill>
                          <a:latin typeface="Century Gothic" panose="020B0502020202020204" pitchFamily="34" charset="0"/>
                        </a:rPr>
                        <a:t>A</a:t>
                      </a:r>
                      <a:endParaRPr lang="en-US" sz="2000" b="1" dirty="0">
                        <a:solidFill>
                          <a:schemeClr val="bg2">
                            <a:lumMod val="25000"/>
                          </a:schemeClr>
                        </a:solidFill>
                        <a:latin typeface="Century Gothic" panose="020B0502020202020204" pitchFamily="34" charset="0"/>
                      </a:endParaRPr>
                    </a:p>
                  </a:txBody>
                  <a:tcPr anchor="ctr">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solidFill>
                      <a:schemeClr val="accent6">
                        <a:lumMod val="20000"/>
                        <a:lumOff val="80000"/>
                      </a:schemeClr>
                    </a:solidFill>
                  </a:tcPr>
                </a:tc>
                <a:tc>
                  <a:txBody>
                    <a:bodyPr/>
                    <a:lstStyle/>
                    <a:p>
                      <a:pPr algn="ctr"/>
                      <a:r>
                        <a:rPr lang="en-GB" sz="2000" b="1" dirty="0">
                          <a:solidFill>
                            <a:schemeClr val="bg2">
                              <a:lumMod val="25000"/>
                            </a:schemeClr>
                          </a:solidFill>
                          <a:latin typeface="Century Gothic" panose="020B0502020202020204" pitchFamily="34" charset="0"/>
                        </a:rPr>
                        <a:t>c</a:t>
                      </a:r>
                      <a:endParaRPr lang="en-US" sz="2000" b="1" dirty="0">
                        <a:solidFill>
                          <a:schemeClr val="bg2">
                            <a:lumMod val="25000"/>
                          </a:schemeClr>
                        </a:solidFill>
                        <a:latin typeface="Century Gothic" panose="020B0502020202020204" pitchFamily="34" charset="0"/>
                      </a:endParaRPr>
                    </a:p>
                  </a:txBody>
                  <a:tcPr anchor="ctr">
                    <a:lnL w="12700" cap="flat" cmpd="sng" algn="ctr">
                      <a:solidFill>
                        <a:schemeClr val="accent6">
                          <a:lumMod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solidFill>
                      <a:schemeClr val="bg1"/>
                    </a:solidFill>
                  </a:tcPr>
                </a:tc>
                <a:tc>
                  <a:txBody>
                    <a:bodyPr/>
                    <a:lstStyle/>
                    <a:p>
                      <a:pPr algn="ctr"/>
                      <a:r>
                        <a:rPr lang="en-GB" sz="2000" b="1" dirty="0">
                          <a:solidFill>
                            <a:schemeClr val="bg2">
                              <a:lumMod val="25000"/>
                            </a:schemeClr>
                          </a:solidFill>
                          <a:latin typeface="Century Gothic" panose="020B0502020202020204" pitchFamily="34" charset="0"/>
                        </a:rPr>
                        <a:t>n</a:t>
                      </a:r>
                      <a:endParaRPr lang="en-US" sz="2000" b="1" dirty="0">
                        <a:solidFill>
                          <a:schemeClr val="bg2">
                            <a:lumMod val="25000"/>
                          </a:schemeClr>
                        </a:solidFill>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solidFill>
                      <a:schemeClr val="bg1"/>
                    </a:solidFill>
                  </a:tcPr>
                </a:tc>
                <a:tc>
                  <a:txBody>
                    <a:bodyPr/>
                    <a:lstStyle/>
                    <a:p>
                      <a:pPr algn="ctr"/>
                      <a:r>
                        <a:rPr lang="en-GB" sz="2000" b="1" dirty="0">
                          <a:solidFill>
                            <a:srgbClr val="FF0000"/>
                          </a:solidFill>
                          <a:latin typeface="Century Gothic" panose="020B0502020202020204" pitchFamily="34" charset="0"/>
                        </a:rPr>
                        <a:t>a</a:t>
                      </a:r>
                      <a:endParaRPr lang="en-US" sz="2000" b="1" dirty="0">
                        <a:solidFill>
                          <a:srgbClr val="FF0000"/>
                        </a:solidFill>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solidFill>
                      <a:schemeClr val="bg1"/>
                    </a:solidFill>
                  </a:tcPr>
                </a:tc>
                <a:tc>
                  <a:txBody>
                    <a:bodyPr/>
                    <a:lstStyle/>
                    <a:p>
                      <a:pPr algn="ctr"/>
                      <a:r>
                        <a:rPr lang="en-GB" sz="2000" b="1" dirty="0">
                          <a:solidFill>
                            <a:schemeClr val="bg2">
                              <a:lumMod val="25000"/>
                            </a:schemeClr>
                          </a:solidFill>
                          <a:latin typeface="Century Gothic" panose="020B0502020202020204" pitchFamily="34" charset="0"/>
                        </a:rPr>
                        <a:t>g</a:t>
                      </a:r>
                      <a:endParaRPr lang="en-US" sz="2000" b="1" dirty="0">
                        <a:solidFill>
                          <a:schemeClr val="bg2">
                            <a:lumMod val="25000"/>
                          </a:schemeClr>
                        </a:solidFill>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569873445"/>
                  </a:ext>
                </a:extLst>
              </a:tr>
              <a:tr h="480447">
                <a:tc>
                  <a:txBody>
                    <a:bodyPr/>
                    <a:lstStyle/>
                    <a:p>
                      <a:pPr algn="ctr"/>
                      <a:r>
                        <a:rPr lang="en-GB" sz="2000" b="1" dirty="0">
                          <a:solidFill>
                            <a:schemeClr val="bg2">
                              <a:lumMod val="25000"/>
                            </a:schemeClr>
                          </a:solidFill>
                          <a:latin typeface="Century Gothic" panose="020B0502020202020204" pitchFamily="34" charset="0"/>
                        </a:rPr>
                        <a:t>B</a:t>
                      </a:r>
                      <a:endParaRPr lang="en-US" sz="2000" b="1" dirty="0">
                        <a:solidFill>
                          <a:schemeClr val="bg2">
                            <a:lumMod val="25000"/>
                          </a:schemeClr>
                        </a:solidFill>
                        <a:latin typeface="Century Gothic" panose="020B0502020202020204" pitchFamily="34" charset="0"/>
                      </a:endParaRPr>
                    </a:p>
                  </a:txBody>
                  <a:tcPr anchor="ctr">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solidFill>
                      <a:schemeClr val="accent6">
                        <a:lumMod val="20000"/>
                        <a:lumOff val="80000"/>
                      </a:schemeClr>
                    </a:solidFill>
                  </a:tcPr>
                </a:tc>
                <a:tc>
                  <a:txBody>
                    <a:bodyPr/>
                    <a:lstStyle/>
                    <a:p>
                      <a:pPr algn="ctr"/>
                      <a:r>
                        <a:rPr lang="en-GB" sz="2000" b="1" dirty="0">
                          <a:solidFill>
                            <a:schemeClr val="bg2">
                              <a:lumMod val="25000"/>
                            </a:schemeClr>
                          </a:solidFill>
                          <a:latin typeface="Century Gothic" panose="020B0502020202020204" pitchFamily="34" charset="0"/>
                        </a:rPr>
                        <a:t>d</a:t>
                      </a:r>
                      <a:endParaRPr lang="en-US" sz="2000" b="1" dirty="0">
                        <a:solidFill>
                          <a:schemeClr val="bg2">
                            <a:lumMod val="25000"/>
                          </a:schemeClr>
                        </a:solidFill>
                        <a:latin typeface="Century Gothic" panose="020B0502020202020204" pitchFamily="34" charset="0"/>
                      </a:endParaRPr>
                    </a:p>
                  </a:txBody>
                  <a:tcPr anchor="ctr">
                    <a:lnL w="12700" cap="flat" cmpd="sng" algn="ctr">
                      <a:solidFill>
                        <a:schemeClr val="accent6">
                          <a:lumMod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solidFill>
                      <a:schemeClr val="bg1"/>
                    </a:solidFill>
                  </a:tcPr>
                </a:tc>
                <a:tc>
                  <a:txBody>
                    <a:bodyPr/>
                    <a:lstStyle/>
                    <a:p>
                      <a:pPr algn="ctr"/>
                      <a:r>
                        <a:rPr lang="en-GB" sz="2000" b="1" dirty="0">
                          <a:solidFill>
                            <a:srgbClr val="FF0000"/>
                          </a:solidFill>
                          <a:latin typeface="Century Gothic" panose="020B0502020202020204" pitchFamily="34" charset="0"/>
                        </a:rPr>
                        <a:t>b</a:t>
                      </a:r>
                      <a:endParaRPr lang="en-US" sz="2000" b="1" dirty="0">
                        <a:solidFill>
                          <a:srgbClr val="FF0000"/>
                        </a:solidFill>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solidFill>
                      <a:schemeClr val="bg1"/>
                    </a:solidFill>
                  </a:tcPr>
                </a:tc>
                <a:tc>
                  <a:txBody>
                    <a:bodyPr/>
                    <a:lstStyle/>
                    <a:p>
                      <a:pPr algn="ctr"/>
                      <a:r>
                        <a:rPr lang="en-GB" sz="2000" b="1" dirty="0">
                          <a:solidFill>
                            <a:schemeClr val="bg2">
                              <a:lumMod val="25000"/>
                            </a:schemeClr>
                          </a:solidFill>
                          <a:latin typeface="Century Gothic" panose="020B0502020202020204" pitchFamily="34" charset="0"/>
                        </a:rPr>
                        <a:t>p</a:t>
                      </a:r>
                      <a:endParaRPr lang="en-US" sz="2000" b="1" dirty="0">
                        <a:solidFill>
                          <a:schemeClr val="bg2">
                            <a:lumMod val="25000"/>
                          </a:schemeClr>
                        </a:solidFill>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solidFill>
                      <a:schemeClr val="bg1"/>
                    </a:solidFill>
                  </a:tcPr>
                </a:tc>
                <a:tc>
                  <a:txBody>
                    <a:bodyPr/>
                    <a:lstStyle/>
                    <a:p>
                      <a:pPr algn="ctr"/>
                      <a:r>
                        <a:rPr lang="en-GB" sz="2000" b="1" dirty="0">
                          <a:solidFill>
                            <a:schemeClr val="bg2">
                              <a:lumMod val="25000"/>
                            </a:schemeClr>
                          </a:solidFill>
                          <a:latin typeface="Century Gothic" panose="020B0502020202020204" pitchFamily="34" charset="0"/>
                        </a:rPr>
                        <a:t>q</a:t>
                      </a:r>
                      <a:endParaRPr lang="en-US" sz="2000" b="1" dirty="0">
                        <a:solidFill>
                          <a:schemeClr val="bg2">
                            <a:lumMod val="25000"/>
                          </a:schemeClr>
                        </a:solidFill>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990384022"/>
                  </a:ext>
                </a:extLst>
              </a:tr>
              <a:tr h="480447">
                <a:tc>
                  <a:txBody>
                    <a:bodyPr/>
                    <a:lstStyle/>
                    <a:p>
                      <a:pPr algn="ctr"/>
                      <a:r>
                        <a:rPr lang="en-GB" sz="2000" b="1" dirty="0">
                          <a:solidFill>
                            <a:schemeClr val="bg2">
                              <a:lumMod val="25000"/>
                            </a:schemeClr>
                          </a:solidFill>
                          <a:latin typeface="Century Gothic" panose="020B0502020202020204" pitchFamily="34" charset="0"/>
                        </a:rPr>
                        <a:t>D</a:t>
                      </a:r>
                      <a:endParaRPr lang="en-US" sz="2000" b="1" dirty="0">
                        <a:solidFill>
                          <a:schemeClr val="bg2">
                            <a:lumMod val="25000"/>
                          </a:schemeClr>
                        </a:solidFill>
                        <a:latin typeface="Century Gothic" panose="020B0502020202020204" pitchFamily="34" charset="0"/>
                      </a:endParaRPr>
                    </a:p>
                  </a:txBody>
                  <a:tcPr anchor="ctr">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solidFill>
                      <a:schemeClr val="accent6">
                        <a:lumMod val="20000"/>
                        <a:lumOff val="80000"/>
                      </a:schemeClr>
                    </a:solidFill>
                  </a:tcPr>
                </a:tc>
                <a:tc>
                  <a:txBody>
                    <a:bodyPr/>
                    <a:lstStyle/>
                    <a:p>
                      <a:pPr algn="ctr"/>
                      <a:r>
                        <a:rPr lang="en-GB" sz="2000" b="1" dirty="0">
                          <a:solidFill>
                            <a:schemeClr val="bg2">
                              <a:lumMod val="25000"/>
                            </a:schemeClr>
                          </a:solidFill>
                          <a:latin typeface="Century Gothic" panose="020B0502020202020204" pitchFamily="34" charset="0"/>
                        </a:rPr>
                        <a:t>b</a:t>
                      </a:r>
                      <a:endParaRPr lang="en-US" sz="2000" b="1" dirty="0">
                        <a:solidFill>
                          <a:schemeClr val="bg2">
                            <a:lumMod val="25000"/>
                          </a:schemeClr>
                        </a:solidFill>
                        <a:latin typeface="Century Gothic" panose="020B0502020202020204" pitchFamily="34" charset="0"/>
                      </a:endParaRPr>
                    </a:p>
                  </a:txBody>
                  <a:tcPr anchor="ctr">
                    <a:lnL w="12700" cap="flat" cmpd="sng" algn="ctr">
                      <a:solidFill>
                        <a:schemeClr val="accent6">
                          <a:lumMod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solidFill>
                      <a:schemeClr val="bg1"/>
                    </a:solidFill>
                  </a:tcPr>
                </a:tc>
                <a:tc>
                  <a:txBody>
                    <a:bodyPr/>
                    <a:lstStyle/>
                    <a:p>
                      <a:pPr algn="ctr"/>
                      <a:r>
                        <a:rPr lang="en-GB" sz="2000" b="1" dirty="0">
                          <a:solidFill>
                            <a:schemeClr val="bg2">
                              <a:lumMod val="25000"/>
                            </a:schemeClr>
                          </a:solidFill>
                          <a:latin typeface="Century Gothic" panose="020B0502020202020204" pitchFamily="34" charset="0"/>
                        </a:rPr>
                        <a:t>p</a:t>
                      </a:r>
                      <a:endParaRPr lang="en-US" sz="2000" b="1" dirty="0">
                        <a:solidFill>
                          <a:schemeClr val="bg2">
                            <a:lumMod val="25000"/>
                          </a:schemeClr>
                        </a:solidFill>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solidFill>
                      <a:schemeClr val="bg1"/>
                    </a:solidFill>
                  </a:tcPr>
                </a:tc>
                <a:tc>
                  <a:txBody>
                    <a:bodyPr/>
                    <a:lstStyle/>
                    <a:p>
                      <a:pPr algn="ctr"/>
                      <a:r>
                        <a:rPr lang="en-GB" sz="2000" b="1" dirty="0">
                          <a:solidFill>
                            <a:schemeClr val="bg2">
                              <a:lumMod val="25000"/>
                            </a:schemeClr>
                          </a:solidFill>
                          <a:latin typeface="Century Gothic" panose="020B0502020202020204" pitchFamily="34" charset="0"/>
                        </a:rPr>
                        <a:t>q</a:t>
                      </a:r>
                      <a:endParaRPr lang="en-US" sz="2000" b="1" dirty="0">
                        <a:solidFill>
                          <a:schemeClr val="bg2">
                            <a:lumMod val="25000"/>
                          </a:schemeClr>
                        </a:solidFill>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solidFill>
                      <a:schemeClr val="bg1"/>
                    </a:solidFill>
                  </a:tcPr>
                </a:tc>
                <a:tc>
                  <a:txBody>
                    <a:bodyPr/>
                    <a:lstStyle/>
                    <a:p>
                      <a:pPr algn="ctr"/>
                      <a:r>
                        <a:rPr lang="en-GB" sz="2000" b="1" dirty="0">
                          <a:solidFill>
                            <a:srgbClr val="FF0000"/>
                          </a:solidFill>
                          <a:latin typeface="Century Gothic" panose="020B0502020202020204" pitchFamily="34" charset="0"/>
                        </a:rPr>
                        <a:t>d</a:t>
                      </a:r>
                      <a:endParaRPr lang="en-US" sz="2000" b="1" dirty="0">
                        <a:solidFill>
                          <a:srgbClr val="FF0000"/>
                        </a:solidFill>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181583815"/>
                  </a:ext>
                </a:extLst>
              </a:tr>
              <a:tr h="480447">
                <a:tc>
                  <a:txBody>
                    <a:bodyPr/>
                    <a:lstStyle/>
                    <a:p>
                      <a:pPr algn="ctr"/>
                      <a:r>
                        <a:rPr lang="en-GB" sz="2000" b="1" dirty="0">
                          <a:solidFill>
                            <a:schemeClr val="bg2">
                              <a:lumMod val="25000"/>
                            </a:schemeClr>
                          </a:solidFill>
                          <a:latin typeface="Century Gothic" panose="020B0502020202020204" pitchFamily="34" charset="0"/>
                        </a:rPr>
                        <a:t>E</a:t>
                      </a:r>
                      <a:endParaRPr lang="en-US" sz="2000" b="1" dirty="0">
                        <a:solidFill>
                          <a:schemeClr val="bg2">
                            <a:lumMod val="25000"/>
                          </a:schemeClr>
                        </a:solidFill>
                        <a:latin typeface="Century Gothic" panose="020B0502020202020204" pitchFamily="34" charset="0"/>
                      </a:endParaRPr>
                    </a:p>
                  </a:txBody>
                  <a:tcPr anchor="ctr">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solidFill>
                      <a:schemeClr val="accent6">
                        <a:lumMod val="20000"/>
                        <a:lumOff val="80000"/>
                      </a:schemeClr>
                    </a:solidFill>
                  </a:tcPr>
                </a:tc>
                <a:tc>
                  <a:txBody>
                    <a:bodyPr/>
                    <a:lstStyle/>
                    <a:p>
                      <a:pPr algn="ctr"/>
                      <a:r>
                        <a:rPr lang="en-GB" sz="2000" b="1" dirty="0">
                          <a:solidFill>
                            <a:schemeClr val="bg2">
                              <a:lumMod val="25000"/>
                            </a:schemeClr>
                          </a:solidFill>
                          <a:latin typeface="Century Gothic" panose="020B0502020202020204" pitchFamily="34" charset="0"/>
                        </a:rPr>
                        <a:t>o</a:t>
                      </a:r>
                      <a:endParaRPr lang="en-US" sz="2000" b="1" dirty="0">
                        <a:solidFill>
                          <a:schemeClr val="bg2">
                            <a:lumMod val="25000"/>
                          </a:schemeClr>
                        </a:solidFill>
                        <a:latin typeface="Century Gothic" panose="020B0502020202020204" pitchFamily="34" charset="0"/>
                      </a:endParaRPr>
                    </a:p>
                  </a:txBody>
                  <a:tcPr anchor="ctr">
                    <a:lnL w="12700" cap="flat" cmpd="sng" algn="ctr">
                      <a:solidFill>
                        <a:schemeClr val="accent6">
                          <a:lumMod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solidFill>
                      <a:schemeClr val="bg1"/>
                    </a:solidFill>
                  </a:tcPr>
                </a:tc>
                <a:tc>
                  <a:txBody>
                    <a:bodyPr/>
                    <a:lstStyle/>
                    <a:p>
                      <a:pPr algn="ctr"/>
                      <a:r>
                        <a:rPr lang="en-GB" sz="2000" b="1" dirty="0">
                          <a:solidFill>
                            <a:schemeClr val="bg2">
                              <a:lumMod val="25000"/>
                            </a:schemeClr>
                          </a:solidFill>
                          <a:latin typeface="Century Gothic" panose="020B0502020202020204" pitchFamily="34" charset="0"/>
                        </a:rPr>
                        <a:t>c</a:t>
                      </a:r>
                      <a:endParaRPr lang="en-US" sz="2000" b="1" dirty="0">
                        <a:solidFill>
                          <a:schemeClr val="bg2">
                            <a:lumMod val="25000"/>
                          </a:schemeClr>
                        </a:solidFill>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solidFill>
                      <a:schemeClr val="bg1"/>
                    </a:solidFill>
                  </a:tcPr>
                </a:tc>
                <a:tc>
                  <a:txBody>
                    <a:bodyPr/>
                    <a:lstStyle/>
                    <a:p>
                      <a:pPr algn="ctr"/>
                      <a:r>
                        <a:rPr lang="en-GB" sz="2000" b="1" dirty="0">
                          <a:solidFill>
                            <a:srgbClr val="FF0000"/>
                          </a:solidFill>
                          <a:latin typeface="Century Gothic" panose="020B0502020202020204" pitchFamily="34" charset="0"/>
                        </a:rPr>
                        <a:t>e</a:t>
                      </a:r>
                      <a:endParaRPr lang="en-US" sz="2000" b="1" dirty="0">
                        <a:solidFill>
                          <a:srgbClr val="FF0000"/>
                        </a:solidFill>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solidFill>
                      <a:schemeClr val="bg1"/>
                    </a:solidFill>
                  </a:tcPr>
                </a:tc>
                <a:tc>
                  <a:txBody>
                    <a:bodyPr/>
                    <a:lstStyle/>
                    <a:p>
                      <a:pPr algn="ctr"/>
                      <a:r>
                        <a:rPr lang="en-GB" sz="2000" b="1" dirty="0">
                          <a:solidFill>
                            <a:schemeClr val="bg2">
                              <a:lumMod val="25000"/>
                            </a:schemeClr>
                          </a:solidFill>
                          <a:latin typeface="Century Gothic" panose="020B0502020202020204" pitchFamily="34" charset="0"/>
                        </a:rPr>
                        <a:t>a</a:t>
                      </a:r>
                      <a:endParaRPr lang="en-US" sz="2000" b="1" dirty="0">
                        <a:solidFill>
                          <a:schemeClr val="bg2">
                            <a:lumMod val="25000"/>
                          </a:schemeClr>
                        </a:solidFill>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651970826"/>
                  </a:ext>
                </a:extLst>
              </a:tr>
              <a:tr h="480447">
                <a:tc>
                  <a:txBody>
                    <a:bodyPr/>
                    <a:lstStyle/>
                    <a:p>
                      <a:pPr algn="ctr"/>
                      <a:r>
                        <a:rPr lang="en-GB" sz="2000" b="1" dirty="0">
                          <a:solidFill>
                            <a:schemeClr val="bg2">
                              <a:lumMod val="25000"/>
                            </a:schemeClr>
                          </a:solidFill>
                          <a:latin typeface="Century Gothic" panose="020B0502020202020204" pitchFamily="34" charset="0"/>
                        </a:rPr>
                        <a:t>G</a:t>
                      </a:r>
                      <a:endParaRPr lang="en-US" sz="2000" b="1" dirty="0">
                        <a:solidFill>
                          <a:schemeClr val="bg2">
                            <a:lumMod val="25000"/>
                          </a:schemeClr>
                        </a:solidFill>
                        <a:latin typeface="Century Gothic" panose="020B0502020202020204" pitchFamily="34" charset="0"/>
                      </a:endParaRPr>
                    </a:p>
                  </a:txBody>
                  <a:tcPr anchor="ctr">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solidFill>
                      <a:schemeClr val="accent6">
                        <a:lumMod val="20000"/>
                        <a:lumOff val="80000"/>
                      </a:schemeClr>
                    </a:solidFill>
                  </a:tcPr>
                </a:tc>
                <a:tc>
                  <a:txBody>
                    <a:bodyPr/>
                    <a:lstStyle/>
                    <a:p>
                      <a:pPr algn="ctr"/>
                      <a:r>
                        <a:rPr lang="en-GB" sz="2000" b="1" dirty="0">
                          <a:solidFill>
                            <a:srgbClr val="FF0000"/>
                          </a:solidFill>
                          <a:latin typeface="Century Gothic" panose="020B0502020202020204" pitchFamily="34" charset="0"/>
                        </a:rPr>
                        <a:t>g</a:t>
                      </a:r>
                      <a:endParaRPr lang="en-US" sz="2000" b="1" dirty="0">
                        <a:solidFill>
                          <a:srgbClr val="FF0000"/>
                        </a:solidFill>
                        <a:latin typeface="Century Gothic" panose="020B0502020202020204" pitchFamily="34" charset="0"/>
                      </a:endParaRPr>
                    </a:p>
                  </a:txBody>
                  <a:tcPr anchor="ctr">
                    <a:lnL w="12700" cap="flat" cmpd="sng" algn="ctr">
                      <a:solidFill>
                        <a:schemeClr val="accent6">
                          <a:lumMod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solidFill>
                      <a:schemeClr val="bg1"/>
                    </a:solidFill>
                  </a:tcPr>
                </a:tc>
                <a:tc>
                  <a:txBody>
                    <a:bodyPr/>
                    <a:lstStyle/>
                    <a:p>
                      <a:pPr algn="ctr"/>
                      <a:r>
                        <a:rPr lang="en-GB" sz="2000" b="1" dirty="0">
                          <a:solidFill>
                            <a:schemeClr val="bg2">
                              <a:lumMod val="25000"/>
                            </a:schemeClr>
                          </a:solidFill>
                          <a:latin typeface="Century Gothic" panose="020B0502020202020204" pitchFamily="34" charset="0"/>
                        </a:rPr>
                        <a:t>p</a:t>
                      </a:r>
                      <a:endParaRPr lang="en-US" sz="2000" b="1" dirty="0">
                        <a:solidFill>
                          <a:schemeClr val="bg2">
                            <a:lumMod val="25000"/>
                          </a:schemeClr>
                        </a:solidFill>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solidFill>
                      <a:schemeClr val="bg1"/>
                    </a:solidFill>
                  </a:tcPr>
                </a:tc>
                <a:tc>
                  <a:txBody>
                    <a:bodyPr/>
                    <a:lstStyle/>
                    <a:p>
                      <a:pPr algn="ctr"/>
                      <a:r>
                        <a:rPr lang="en-GB" sz="2000" b="1" dirty="0">
                          <a:solidFill>
                            <a:schemeClr val="bg2">
                              <a:lumMod val="25000"/>
                            </a:schemeClr>
                          </a:solidFill>
                          <a:latin typeface="Century Gothic" panose="020B0502020202020204" pitchFamily="34" charset="0"/>
                        </a:rPr>
                        <a:t>q</a:t>
                      </a:r>
                      <a:endParaRPr lang="en-US" sz="2000" b="1" dirty="0">
                        <a:solidFill>
                          <a:schemeClr val="bg2">
                            <a:lumMod val="25000"/>
                          </a:schemeClr>
                        </a:solidFill>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solidFill>
                      <a:schemeClr val="bg1"/>
                    </a:solidFill>
                  </a:tcPr>
                </a:tc>
                <a:tc>
                  <a:txBody>
                    <a:bodyPr/>
                    <a:lstStyle/>
                    <a:p>
                      <a:pPr algn="ctr"/>
                      <a:r>
                        <a:rPr lang="en-GB" sz="2000" b="1" dirty="0">
                          <a:solidFill>
                            <a:schemeClr val="bg2">
                              <a:lumMod val="25000"/>
                            </a:schemeClr>
                          </a:solidFill>
                          <a:latin typeface="Century Gothic" panose="020B0502020202020204" pitchFamily="34" charset="0"/>
                        </a:rPr>
                        <a:t>b</a:t>
                      </a:r>
                      <a:endParaRPr lang="en-US" sz="2000" b="1" dirty="0">
                        <a:solidFill>
                          <a:schemeClr val="bg2">
                            <a:lumMod val="25000"/>
                          </a:schemeClr>
                        </a:solidFill>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106319763"/>
                  </a:ext>
                </a:extLst>
              </a:tr>
              <a:tr h="480447">
                <a:tc>
                  <a:txBody>
                    <a:bodyPr/>
                    <a:lstStyle/>
                    <a:p>
                      <a:pPr algn="ctr"/>
                      <a:r>
                        <a:rPr lang="en-GB" sz="2000" b="1" dirty="0">
                          <a:solidFill>
                            <a:schemeClr val="bg2">
                              <a:lumMod val="25000"/>
                            </a:schemeClr>
                          </a:solidFill>
                          <a:latin typeface="Century Gothic" panose="020B0502020202020204" pitchFamily="34" charset="0"/>
                        </a:rPr>
                        <a:t>H</a:t>
                      </a:r>
                      <a:endParaRPr lang="en-US" sz="2000" b="1" dirty="0">
                        <a:solidFill>
                          <a:schemeClr val="bg2">
                            <a:lumMod val="25000"/>
                          </a:schemeClr>
                        </a:solidFill>
                        <a:latin typeface="Century Gothic" panose="020B0502020202020204" pitchFamily="34" charset="0"/>
                      </a:endParaRPr>
                    </a:p>
                  </a:txBody>
                  <a:tcPr anchor="ctr">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solidFill>
                      <a:schemeClr val="accent6">
                        <a:lumMod val="20000"/>
                        <a:lumOff val="80000"/>
                      </a:schemeClr>
                    </a:solidFill>
                  </a:tcPr>
                </a:tc>
                <a:tc>
                  <a:txBody>
                    <a:bodyPr/>
                    <a:lstStyle/>
                    <a:p>
                      <a:pPr algn="ctr"/>
                      <a:r>
                        <a:rPr lang="en-GB" sz="2000" b="1" dirty="0">
                          <a:solidFill>
                            <a:schemeClr val="bg2">
                              <a:lumMod val="25000"/>
                            </a:schemeClr>
                          </a:solidFill>
                          <a:latin typeface="Century Gothic" panose="020B0502020202020204" pitchFamily="34" charset="0"/>
                        </a:rPr>
                        <a:t>k</a:t>
                      </a:r>
                      <a:endParaRPr lang="en-US" sz="2000" b="1" dirty="0">
                        <a:solidFill>
                          <a:schemeClr val="bg2">
                            <a:lumMod val="25000"/>
                          </a:schemeClr>
                        </a:solidFill>
                        <a:latin typeface="Century Gothic" panose="020B0502020202020204" pitchFamily="34" charset="0"/>
                      </a:endParaRPr>
                    </a:p>
                  </a:txBody>
                  <a:tcPr anchor="ctr">
                    <a:lnL w="12700" cap="flat" cmpd="sng" algn="ctr">
                      <a:solidFill>
                        <a:schemeClr val="accent6">
                          <a:lumMod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solidFill>
                      <a:schemeClr val="bg1"/>
                    </a:solidFill>
                  </a:tcPr>
                </a:tc>
                <a:tc>
                  <a:txBody>
                    <a:bodyPr/>
                    <a:lstStyle/>
                    <a:p>
                      <a:pPr algn="ctr"/>
                      <a:r>
                        <a:rPr lang="en-GB" sz="2000" b="1" dirty="0">
                          <a:solidFill>
                            <a:schemeClr val="bg2">
                              <a:lumMod val="25000"/>
                            </a:schemeClr>
                          </a:solidFill>
                          <a:latin typeface="Century Gothic" panose="020B0502020202020204" pitchFamily="34" charset="0"/>
                        </a:rPr>
                        <a:t>f</a:t>
                      </a:r>
                      <a:endParaRPr lang="en-US" sz="2000" b="1" dirty="0">
                        <a:solidFill>
                          <a:schemeClr val="bg2">
                            <a:lumMod val="25000"/>
                          </a:schemeClr>
                        </a:solidFill>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solidFill>
                      <a:schemeClr val="bg1"/>
                    </a:solidFill>
                  </a:tcPr>
                </a:tc>
                <a:tc>
                  <a:txBody>
                    <a:bodyPr/>
                    <a:lstStyle/>
                    <a:p>
                      <a:pPr algn="ctr"/>
                      <a:r>
                        <a:rPr lang="en-GB" sz="2000" b="1" dirty="0">
                          <a:solidFill>
                            <a:schemeClr val="bg2">
                              <a:lumMod val="25000"/>
                            </a:schemeClr>
                          </a:solidFill>
                          <a:latin typeface="Century Gothic" panose="020B0502020202020204" pitchFamily="34" charset="0"/>
                        </a:rPr>
                        <a:t>l</a:t>
                      </a:r>
                      <a:endParaRPr lang="en-US" sz="2000" b="1" dirty="0">
                        <a:solidFill>
                          <a:schemeClr val="bg2">
                            <a:lumMod val="25000"/>
                          </a:schemeClr>
                        </a:solidFill>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solidFill>
                      <a:schemeClr val="bg1"/>
                    </a:solidFill>
                  </a:tcPr>
                </a:tc>
                <a:tc>
                  <a:txBody>
                    <a:bodyPr/>
                    <a:lstStyle/>
                    <a:p>
                      <a:pPr algn="ctr"/>
                      <a:r>
                        <a:rPr lang="en-GB" sz="2000" b="1" dirty="0">
                          <a:solidFill>
                            <a:srgbClr val="FF0000"/>
                          </a:solidFill>
                          <a:latin typeface="Century Gothic" panose="020B0502020202020204" pitchFamily="34" charset="0"/>
                        </a:rPr>
                        <a:t>h</a:t>
                      </a:r>
                      <a:endParaRPr lang="en-US" sz="2000" b="1" dirty="0">
                        <a:solidFill>
                          <a:srgbClr val="FF0000"/>
                        </a:solidFill>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881551029"/>
                  </a:ext>
                </a:extLst>
              </a:tr>
              <a:tr h="480447">
                <a:tc>
                  <a:txBody>
                    <a:bodyPr/>
                    <a:lstStyle/>
                    <a:p>
                      <a:pPr algn="ctr"/>
                      <a:r>
                        <a:rPr lang="en-GB" sz="2000" b="1" dirty="0">
                          <a:solidFill>
                            <a:schemeClr val="bg2">
                              <a:lumMod val="25000"/>
                            </a:schemeClr>
                          </a:solidFill>
                          <a:latin typeface="Century Gothic" panose="020B0502020202020204" pitchFamily="34" charset="0"/>
                        </a:rPr>
                        <a:t>N</a:t>
                      </a:r>
                      <a:endParaRPr lang="en-US" sz="2000" b="1" dirty="0">
                        <a:solidFill>
                          <a:schemeClr val="bg2">
                            <a:lumMod val="25000"/>
                          </a:schemeClr>
                        </a:solidFill>
                        <a:latin typeface="Century Gothic" panose="020B0502020202020204" pitchFamily="34" charset="0"/>
                      </a:endParaRPr>
                    </a:p>
                  </a:txBody>
                  <a:tcPr anchor="ctr">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solidFill>
                      <a:schemeClr val="accent6">
                        <a:lumMod val="20000"/>
                        <a:lumOff val="80000"/>
                      </a:schemeClr>
                    </a:solidFill>
                  </a:tcPr>
                </a:tc>
                <a:tc>
                  <a:txBody>
                    <a:bodyPr/>
                    <a:lstStyle/>
                    <a:p>
                      <a:pPr algn="ctr"/>
                      <a:r>
                        <a:rPr lang="en-GB" sz="2000" b="1" dirty="0">
                          <a:solidFill>
                            <a:schemeClr val="bg2">
                              <a:lumMod val="25000"/>
                            </a:schemeClr>
                          </a:solidFill>
                          <a:latin typeface="Century Gothic" panose="020B0502020202020204" pitchFamily="34" charset="0"/>
                        </a:rPr>
                        <a:t>m</a:t>
                      </a:r>
                      <a:endParaRPr lang="en-US" sz="2000" b="1" dirty="0">
                        <a:solidFill>
                          <a:schemeClr val="bg2">
                            <a:lumMod val="25000"/>
                          </a:schemeClr>
                        </a:solidFill>
                        <a:latin typeface="Century Gothic" panose="020B0502020202020204" pitchFamily="34" charset="0"/>
                      </a:endParaRPr>
                    </a:p>
                  </a:txBody>
                  <a:tcPr anchor="ctr">
                    <a:lnL w="12700" cap="flat" cmpd="sng" algn="ctr">
                      <a:solidFill>
                        <a:schemeClr val="accent6">
                          <a:lumMod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solidFill>
                      <a:schemeClr val="bg1"/>
                    </a:solidFill>
                  </a:tcPr>
                </a:tc>
                <a:tc>
                  <a:txBody>
                    <a:bodyPr/>
                    <a:lstStyle/>
                    <a:p>
                      <a:pPr algn="ctr"/>
                      <a:r>
                        <a:rPr lang="en-GB" sz="2000" b="1" dirty="0">
                          <a:solidFill>
                            <a:srgbClr val="FF0000"/>
                          </a:solidFill>
                          <a:latin typeface="Century Gothic" panose="020B0502020202020204" pitchFamily="34" charset="0"/>
                        </a:rPr>
                        <a:t>n</a:t>
                      </a:r>
                      <a:endParaRPr lang="en-US" sz="2000" b="1" dirty="0">
                        <a:solidFill>
                          <a:srgbClr val="FF0000"/>
                        </a:solidFill>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solidFill>
                      <a:schemeClr val="bg1"/>
                    </a:solidFill>
                  </a:tcPr>
                </a:tc>
                <a:tc>
                  <a:txBody>
                    <a:bodyPr/>
                    <a:lstStyle/>
                    <a:p>
                      <a:pPr algn="ctr"/>
                      <a:r>
                        <a:rPr lang="en-GB" sz="2000" b="1" dirty="0">
                          <a:solidFill>
                            <a:schemeClr val="bg2">
                              <a:lumMod val="25000"/>
                            </a:schemeClr>
                          </a:solidFill>
                          <a:latin typeface="Century Gothic" panose="020B0502020202020204" pitchFamily="34" charset="0"/>
                        </a:rPr>
                        <a:t>w</a:t>
                      </a:r>
                      <a:endParaRPr lang="en-US" sz="2000" b="1" dirty="0">
                        <a:solidFill>
                          <a:schemeClr val="bg2">
                            <a:lumMod val="25000"/>
                          </a:schemeClr>
                        </a:solidFill>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solidFill>
                      <a:schemeClr val="bg1"/>
                    </a:solidFill>
                  </a:tcPr>
                </a:tc>
                <a:tc>
                  <a:txBody>
                    <a:bodyPr/>
                    <a:lstStyle/>
                    <a:p>
                      <a:pPr algn="ctr"/>
                      <a:r>
                        <a:rPr lang="en-GB" sz="2000" b="1" dirty="0">
                          <a:solidFill>
                            <a:schemeClr val="bg2">
                              <a:lumMod val="25000"/>
                            </a:schemeClr>
                          </a:solidFill>
                          <a:latin typeface="Century Gothic" panose="020B0502020202020204" pitchFamily="34" charset="0"/>
                        </a:rPr>
                        <a:t>r</a:t>
                      </a:r>
                      <a:endParaRPr lang="en-US" sz="2000" b="1" dirty="0">
                        <a:solidFill>
                          <a:schemeClr val="bg2">
                            <a:lumMod val="25000"/>
                          </a:schemeClr>
                        </a:solidFill>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049745689"/>
                  </a:ext>
                </a:extLst>
              </a:tr>
              <a:tr h="480447">
                <a:tc>
                  <a:txBody>
                    <a:bodyPr/>
                    <a:lstStyle/>
                    <a:p>
                      <a:pPr algn="ctr"/>
                      <a:r>
                        <a:rPr lang="en-GB" sz="2000" b="1" dirty="0">
                          <a:solidFill>
                            <a:schemeClr val="bg2">
                              <a:lumMod val="25000"/>
                            </a:schemeClr>
                          </a:solidFill>
                          <a:latin typeface="Century Gothic" panose="020B0502020202020204" pitchFamily="34" charset="0"/>
                        </a:rPr>
                        <a:t>Q</a:t>
                      </a:r>
                      <a:endParaRPr lang="en-US" sz="2000" b="1" dirty="0">
                        <a:solidFill>
                          <a:schemeClr val="bg2">
                            <a:lumMod val="25000"/>
                          </a:schemeClr>
                        </a:solidFill>
                        <a:latin typeface="Century Gothic" panose="020B0502020202020204" pitchFamily="34" charset="0"/>
                      </a:endParaRPr>
                    </a:p>
                  </a:txBody>
                  <a:tcPr anchor="ctr">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solidFill>
                      <a:schemeClr val="accent6">
                        <a:lumMod val="20000"/>
                        <a:lumOff val="80000"/>
                      </a:schemeClr>
                    </a:solidFill>
                  </a:tcPr>
                </a:tc>
                <a:tc>
                  <a:txBody>
                    <a:bodyPr/>
                    <a:lstStyle/>
                    <a:p>
                      <a:pPr algn="ctr"/>
                      <a:r>
                        <a:rPr lang="en-GB" sz="2000" b="1" dirty="0">
                          <a:solidFill>
                            <a:schemeClr val="bg2">
                              <a:lumMod val="25000"/>
                            </a:schemeClr>
                          </a:solidFill>
                          <a:latin typeface="Century Gothic" panose="020B0502020202020204" pitchFamily="34" charset="0"/>
                        </a:rPr>
                        <a:t>d</a:t>
                      </a:r>
                      <a:endParaRPr lang="en-US" sz="2000" b="1" dirty="0">
                        <a:solidFill>
                          <a:schemeClr val="bg2">
                            <a:lumMod val="25000"/>
                          </a:schemeClr>
                        </a:solidFill>
                        <a:latin typeface="Century Gothic" panose="020B0502020202020204" pitchFamily="34" charset="0"/>
                      </a:endParaRPr>
                    </a:p>
                  </a:txBody>
                  <a:tcPr anchor="ctr">
                    <a:lnL w="12700" cap="flat" cmpd="sng" algn="ctr">
                      <a:solidFill>
                        <a:schemeClr val="accent6">
                          <a:lumMod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solidFill>
                      <a:schemeClr val="bg1"/>
                    </a:solidFill>
                  </a:tcPr>
                </a:tc>
                <a:tc>
                  <a:txBody>
                    <a:bodyPr/>
                    <a:lstStyle/>
                    <a:p>
                      <a:pPr algn="ctr"/>
                      <a:r>
                        <a:rPr lang="en-GB" sz="2000" b="1" dirty="0">
                          <a:solidFill>
                            <a:schemeClr val="bg2">
                              <a:lumMod val="25000"/>
                            </a:schemeClr>
                          </a:solidFill>
                          <a:latin typeface="Century Gothic" panose="020B0502020202020204" pitchFamily="34" charset="0"/>
                        </a:rPr>
                        <a:t>b</a:t>
                      </a:r>
                      <a:endParaRPr lang="en-US" sz="2000" b="1" dirty="0">
                        <a:solidFill>
                          <a:schemeClr val="bg2">
                            <a:lumMod val="25000"/>
                          </a:schemeClr>
                        </a:solidFill>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solidFill>
                      <a:schemeClr val="bg1"/>
                    </a:solidFill>
                  </a:tcPr>
                </a:tc>
                <a:tc>
                  <a:txBody>
                    <a:bodyPr/>
                    <a:lstStyle/>
                    <a:p>
                      <a:pPr algn="ctr"/>
                      <a:r>
                        <a:rPr lang="en-GB" sz="2000" b="1" dirty="0">
                          <a:solidFill>
                            <a:schemeClr val="bg2">
                              <a:lumMod val="25000"/>
                            </a:schemeClr>
                          </a:solidFill>
                          <a:latin typeface="Century Gothic" panose="020B0502020202020204" pitchFamily="34" charset="0"/>
                        </a:rPr>
                        <a:t>p</a:t>
                      </a:r>
                      <a:endParaRPr lang="en-US" sz="2000" b="1" dirty="0">
                        <a:solidFill>
                          <a:schemeClr val="bg2">
                            <a:lumMod val="25000"/>
                          </a:schemeClr>
                        </a:solidFill>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solidFill>
                      <a:schemeClr val="bg1"/>
                    </a:solidFill>
                  </a:tcPr>
                </a:tc>
                <a:tc>
                  <a:txBody>
                    <a:bodyPr/>
                    <a:lstStyle/>
                    <a:p>
                      <a:pPr algn="ctr"/>
                      <a:r>
                        <a:rPr lang="en-GB" sz="2000" b="1" dirty="0">
                          <a:solidFill>
                            <a:srgbClr val="FF0000"/>
                          </a:solidFill>
                          <a:latin typeface="Century Gothic" panose="020B0502020202020204" pitchFamily="34" charset="0"/>
                        </a:rPr>
                        <a:t>q</a:t>
                      </a:r>
                      <a:endParaRPr lang="en-US" sz="2000" b="1" dirty="0">
                        <a:solidFill>
                          <a:srgbClr val="FF0000"/>
                        </a:solidFill>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825497983"/>
                  </a:ext>
                </a:extLst>
              </a:tr>
              <a:tr h="480447">
                <a:tc>
                  <a:txBody>
                    <a:bodyPr/>
                    <a:lstStyle/>
                    <a:p>
                      <a:pPr algn="ctr"/>
                      <a:r>
                        <a:rPr lang="en-GB" sz="2000" b="1" dirty="0">
                          <a:solidFill>
                            <a:schemeClr val="bg2">
                              <a:lumMod val="25000"/>
                            </a:schemeClr>
                          </a:solidFill>
                          <a:latin typeface="Century Gothic" panose="020B0502020202020204" pitchFamily="34" charset="0"/>
                        </a:rPr>
                        <a:t>R</a:t>
                      </a:r>
                      <a:endParaRPr lang="en-US" sz="2000" b="1" dirty="0">
                        <a:solidFill>
                          <a:schemeClr val="bg2">
                            <a:lumMod val="25000"/>
                          </a:schemeClr>
                        </a:solidFill>
                        <a:latin typeface="Century Gothic" panose="020B0502020202020204" pitchFamily="34" charset="0"/>
                      </a:endParaRPr>
                    </a:p>
                  </a:txBody>
                  <a:tcPr anchor="ctr">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solidFill>
                      <a:schemeClr val="accent6">
                        <a:lumMod val="20000"/>
                        <a:lumOff val="80000"/>
                      </a:schemeClr>
                    </a:solidFill>
                  </a:tcPr>
                </a:tc>
                <a:tc>
                  <a:txBody>
                    <a:bodyPr/>
                    <a:lstStyle/>
                    <a:p>
                      <a:pPr algn="ctr"/>
                      <a:r>
                        <a:rPr lang="en-GB" sz="2000" b="1" dirty="0">
                          <a:solidFill>
                            <a:schemeClr val="bg2">
                              <a:lumMod val="25000"/>
                            </a:schemeClr>
                          </a:solidFill>
                          <a:latin typeface="Century Gothic" panose="020B0502020202020204" pitchFamily="34" charset="0"/>
                        </a:rPr>
                        <a:t>n</a:t>
                      </a:r>
                      <a:endParaRPr lang="en-US" sz="2000" b="1" dirty="0">
                        <a:solidFill>
                          <a:schemeClr val="bg2">
                            <a:lumMod val="25000"/>
                          </a:schemeClr>
                        </a:solidFill>
                        <a:latin typeface="Century Gothic" panose="020B0502020202020204" pitchFamily="34" charset="0"/>
                      </a:endParaRPr>
                    </a:p>
                  </a:txBody>
                  <a:tcPr anchor="ctr">
                    <a:lnL w="12700" cap="flat" cmpd="sng" algn="ctr">
                      <a:solidFill>
                        <a:schemeClr val="accent6">
                          <a:lumMod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solidFill>
                      <a:schemeClr val="bg1"/>
                    </a:solidFill>
                  </a:tcPr>
                </a:tc>
                <a:tc>
                  <a:txBody>
                    <a:bodyPr/>
                    <a:lstStyle/>
                    <a:p>
                      <a:pPr algn="ctr"/>
                      <a:r>
                        <a:rPr lang="en-GB" sz="2000" b="1" dirty="0">
                          <a:solidFill>
                            <a:schemeClr val="bg2">
                              <a:lumMod val="25000"/>
                            </a:schemeClr>
                          </a:solidFill>
                          <a:latin typeface="Century Gothic" panose="020B0502020202020204" pitchFamily="34" charset="0"/>
                        </a:rPr>
                        <a:t>c</a:t>
                      </a:r>
                      <a:endParaRPr lang="en-US" sz="2000" b="1" dirty="0">
                        <a:solidFill>
                          <a:schemeClr val="bg2">
                            <a:lumMod val="25000"/>
                          </a:schemeClr>
                        </a:solidFill>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solidFill>
                      <a:schemeClr val="bg1"/>
                    </a:solidFill>
                  </a:tcPr>
                </a:tc>
                <a:tc>
                  <a:txBody>
                    <a:bodyPr/>
                    <a:lstStyle/>
                    <a:p>
                      <a:pPr algn="ctr"/>
                      <a:r>
                        <a:rPr lang="en-GB" sz="2000" b="1" dirty="0">
                          <a:solidFill>
                            <a:srgbClr val="FF0000"/>
                          </a:solidFill>
                          <a:latin typeface="Century Gothic" panose="020B0502020202020204" pitchFamily="34" charset="0"/>
                        </a:rPr>
                        <a:t>r</a:t>
                      </a:r>
                      <a:endParaRPr lang="en-US" sz="2000" b="1" dirty="0">
                        <a:solidFill>
                          <a:srgbClr val="FF0000"/>
                        </a:solidFill>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solidFill>
                      <a:schemeClr val="bg1"/>
                    </a:solidFill>
                  </a:tcPr>
                </a:tc>
                <a:tc>
                  <a:txBody>
                    <a:bodyPr/>
                    <a:lstStyle/>
                    <a:p>
                      <a:pPr algn="ctr"/>
                      <a:r>
                        <a:rPr lang="en-GB" sz="2000" b="1" dirty="0">
                          <a:solidFill>
                            <a:schemeClr val="bg2">
                              <a:lumMod val="25000"/>
                            </a:schemeClr>
                          </a:solidFill>
                          <a:latin typeface="Century Gothic" panose="020B0502020202020204" pitchFamily="34" charset="0"/>
                        </a:rPr>
                        <a:t>m</a:t>
                      </a:r>
                      <a:endParaRPr lang="en-US" sz="2000" b="1" dirty="0">
                        <a:solidFill>
                          <a:schemeClr val="bg2">
                            <a:lumMod val="25000"/>
                          </a:schemeClr>
                        </a:solidFill>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664229351"/>
                  </a:ext>
                </a:extLst>
              </a:tr>
              <a:tr h="480447">
                <a:tc>
                  <a:txBody>
                    <a:bodyPr/>
                    <a:lstStyle/>
                    <a:p>
                      <a:pPr algn="ctr"/>
                      <a:r>
                        <a:rPr lang="en-GB" sz="2000" b="1" dirty="0">
                          <a:solidFill>
                            <a:schemeClr val="bg2">
                              <a:lumMod val="25000"/>
                            </a:schemeClr>
                          </a:solidFill>
                          <a:latin typeface="Century Gothic" panose="020B0502020202020204" pitchFamily="34" charset="0"/>
                        </a:rPr>
                        <a:t>T</a:t>
                      </a:r>
                      <a:endParaRPr lang="en-US" sz="2000" b="1" dirty="0">
                        <a:solidFill>
                          <a:schemeClr val="bg2">
                            <a:lumMod val="25000"/>
                          </a:schemeClr>
                        </a:solidFill>
                        <a:latin typeface="Century Gothic" panose="020B0502020202020204" pitchFamily="34" charset="0"/>
                      </a:endParaRPr>
                    </a:p>
                  </a:txBody>
                  <a:tcPr anchor="ctr">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solidFill>
                      <a:schemeClr val="accent6">
                        <a:lumMod val="20000"/>
                        <a:lumOff val="80000"/>
                      </a:schemeClr>
                    </a:solidFill>
                  </a:tcPr>
                </a:tc>
                <a:tc>
                  <a:txBody>
                    <a:bodyPr/>
                    <a:lstStyle/>
                    <a:p>
                      <a:pPr algn="ctr"/>
                      <a:r>
                        <a:rPr lang="en-GB" sz="2000" b="1" dirty="0">
                          <a:solidFill>
                            <a:schemeClr val="bg2">
                              <a:lumMod val="25000"/>
                            </a:schemeClr>
                          </a:solidFill>
                          <a:latin typeface="Century Gothic" panose="020B0502020202020204" pitchFamily="34" charset="0"/>
                        </a:rPr>
                        <a:t>l</a:t>
                      </a:r>
                      <a:endParaRPr lang="en-US" sz="2000" b="1" dirty="0">
                        <a:solidFill>
                          <a:schemeClr val="bg2">
                            <a:lumMod val="25000"/>
                          </a:schemeClr>
                        </a:solidFill>
                        <a:latin typeface="Century Gothic" panose="020B0502020202020204" pitchFamily="34" charset="0"/>
                      </a:endParaRPr>
                    </a:p>
                  </a:txBody>
                  <a:tcPr anchor="ctr">
                    <a:lnL w="12700" cap="flat" cmpd="sng" algn="ctr">
                      <a:solidFill>
                        <a:schemeClr val="accent6">
                          <a:lumMod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solidFill>
                      <a:schemeClr val="bg1"/>
                    </a:solidFill>
                  </a:tcPr>
                </a:tc>
                <a:tc>
                  <a:txBody>
                    <a:bodyPr/>
                    <a:lstStyle/>
                    <a:p>
                      <a:pPr algn="ctr"/>
                      <a:r>
                        <a:rPr lang="en-GB" sz="2000" b="1" dirty="0">
                          <a:solidFill>
                            <a:schemeClr val="bg2">
                              <a:lumMod val="25000"/>
                            </a:schemeClr>
                          </a:solidFill>
                          <a:latin typeface="Century Gothic" panose="020B0502020202020204" pitchFamily="34" charset="0"/>
                        </a:rPr>
                        <a:t>h</a:t>
                      </a:r>
                      <a:endParaRPr lang="en-US" sz="2000" b="1" dirty="0">
                        <a:solidFill>
                          <a:schemeClr val="bg2">
                            <a:lumMod val="25000"/>
                          </a:schemeClr>
                        </a:solidFill>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solidFill>
                      <a:schemeClr val="bg1"/>
                    </a:solidFill>
                  </a:tcPr>
                </a:tc>
                <a:tc>
                  <a:txBody>
                    <a:bodyPr/>
                    <a:lstStyle/>
                    <a:p>
                      <a:pPr algn="ctr"/>
                      <a:r>
                        <a:rPr lang="en-GB" sz="2000" b="1" dirty="0">
                          <a:solidFill>
                            <a:srgbClr val="FF0000"/>
                          </a:solidFill>
                          <a:latin typeface="Century Gothic" panose="020B0502020202020204" pitchFamily="34" charset="0"/>
                        </a:rPr>
                        <a:t>t</a:t>
                      </a:r>
                      <a:endParaRPr lang="en-US" sz="2000" b="1" dirty="0">
                        <a:solidFill>
                          <a:srgbClr val="FF0000"/>
                        </a:solidFill>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solidFill>
                      <a:schemeClr val="bg1"/>
                    </a:solidFill>
                  </a:tcPr>
                </a:tc>
                <a:tc>
                  <a:txBody>
                    <a:bodyPr/>
                    <a:lstStyle/>
                    <a:p>
                      <a:pPr algn="ctr"/>
                      <a:r>
                        <a:rPr lang="en-GB" sz="2000" b="1" dirty="0">
                          <a:solidFill>
                            <a:schemeClr val="bg2">
                              <a:lumMod val="25000"/>
                            </a:schemeClr>
                          </a:solidFill>
                          <a:latin typeface="Century Gothic" panose="020B0502020202020204" pitchFamily="34" charset="0"/>
                        </a:rPr>
                        <a:t>j</a:t>
                      </a:r>
                      <a:endParaRPr lang="en-US" sz="2000" b="1" dirty="0">
                        <a:solidFill>
                          <a:schemeClr val="bg2">
                            <a:lumMod val="25000"/>
                          </a:schemeClr>
                        </a:solidFill>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20464679"/>
                  </a:ext>
                </a:extLst>
              </a:tr>
            </a:tbl>
          </a:graphicData>
        </a:graphic>
      </p:graphicFrame>
      <p:sp>
        <p:nvSpPr>
          <p:cNvPr id="3" name="Oval 2">
            <a:extLst>
              <a:ext uri="{FF2B5EF4-FFF2-40B4-BE49-F238E27FC236}">
                <a16:creationId xmlns:a16="http://schemas.microsoft.com/office/drawing/2014/main" id="{04417A74-15DF-465E-808C-392CF69A9253}"/>
              </a:ext>
            </a:extLst>
          </p:cNvPr>
          <p:cNvSpPr/>
          <p:nvPr/>
        </p:nvSpPr>
        <p:spPr>
          <a:xfrm>
            <a:off x="5449454" y="1347446"/>
            <a:ext cx="540000" cy="5400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a:extLst>
              <a:ext uri="{FF2B5EF4-FFF2-40B4-BE49-F238E27FC236}">
                <a16:creationId xmlns:a16="http://schemas.microsoft.com/office/drawing/2014/main" id="{0807AB6D-133A-48A8-B52B-7F19867838AA}"/>
              </a:ext>
            </a:extLst>
          </p:cNvPr>
          <p:cNvSpPr/>
          <p:nvPr/>
        </p:nvSpPr>
        <p:spPr>
          <a:xfrm>
            <a:off x="4428836" y="1795409"/>
            <a:ext cx="540000" cy="5400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a:extLst>
              <a:ext uri="{FF2B5EF4-FFF2-40B4-BE49-F238E27FC236}">
                <a16:creationId xmlns:a16="http://schemas.microsoft.com/office/drawing/2014/main" id="{21201B80-8A87-4A21-A4E1-B0EFEE26B76F}"/>
              </a:ext>
            </a:extLst>
          </p:cNvPr>
          <p:cNvSpPr/>
          <p:nvPr/>
        </p:nvSpPr>
        <p:spPr>
          <a:xfrm>
            <a:off x="6456218" y="2298791"/>
            <a:ext cx="540000" cy="5400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a:extLst>
              <a:ext uri="{FF2B5EF4-FFF2-40B4-BE49-F238E27FC236}">
                <a16:creationId xmlns:a16="http://schemas.microsoft.com/office/drawing/2014/main" id="{1ED71DBB-E20B-4006-969A-7793B32BCCA2}"/>
              </a:ext>
            </a:extLst>
          </p:cNvPr>
          <p:cNvSpPr/>
          <p:nvPr/>
        </p:nvSpPr>
        <p:spPr>
          <a:xfrm>
            <a:off x="5444836" y="2792936"/>
            <a:ext cx="540000" cy="5400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a:extLst>
              <a:ext uri="{FF2B5EF4-FFF2-40B4-BE49-F238E27FC236}">
                <a16:creationId xmlns:a16="http://schemas.microsoft.com/office/drawing/2014/main" id="{139729DE-8B1F-4E3E-B5FC-A65FAF0A2D10}"/>
              </a:ext>
            </a:extLst>
          </p:cNvPr>
          <p:cNvSpPr/>
          <p:nvPr/>
        </p:nvSpPr>
        <p:spPr>
          <a:xfrm>
            <a:off x="3435926" y="3277845"/>
            <a:ext cx="540000" cy="5400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11">
            <a:extLst>
              <a:ext uri="{FF2B5EF4-FFF2-40B4-BE49-F238E27FC236}">
                <a16:creationId xmlns:a16="http://schemas.microsoft.com/office/drawing/2014/main" id="{D24A161D-DD37-4B58-A05C-502387ADEF06}"/>
              </a:ext>
            </a:extLst>
          </p:cNvPr>
          <p:cNvSpPr/>
          <p:nvPr/>
        </p:nvSpPr>
        <p:spPr>
          <a:xfrm>
            <a:off x="6451599" y="3735045"/>
            <a:ext cx="540000" cy="5400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Oval 12">
            <a:extLst>
              <a:ext uri="{FF2B5EF4-FFF2-40B4-BE49-F238E27FC236}">
                <a16:creationId xmlns:a16="http://schemas.microsoft.com/office/drawing/2014/main" id="{2AFD6967-C750-425C-B056-854EB2E95FC4}"/>
              </a:ext>
            </a:extLst>
          </p:cNvPr>
          <p:cNvSpPr/>
          <p:nvPr/>
        </p:nvSpPr>
        <p:spPr>
          <a:xfrm>
            <a:off x="4433453" y="4219954"/>
            <a:ext cx="540000" cy="5400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Oval 13">
            <a:extLst>
              <a:ext uri="{FF2B5EF4-FFF2-40B4-BE49-F238E27FC236}">
                <a16:creationId xmlns:a16="http://schemas.microsoft.com/office/drawing/2014/main" id="{6AF05571-D66C-4E1E-A50F-548637170580}"/>
              </a:ext>
            </a:extLst>
          </p:cNvPr>
          <p:cNvSpPr/>
          <p:nvPr/>
        </p:nvSpPr>
        <p:spPr>
          <a:xfrm>
            <a:off x="6451598" y="4704863"/>
            <a:ext cx="540000" cy="5400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Oval 14">
            <a:extLst>
              <a:ext uri="{FF2B5EF4-FFF2-40B4-BE49-F238E27FC236}">
                <a16:creationId xmlns:a16="http://schemas.microsoft.com/office/drawing/2014/main" id="{A90FB39E-2042-49AE-95FE-79756FD33FC6}"/>
              </a:ext>
            </a:extLst>
          </p:cNvPr>
          <p:cNvSpPr/>
          <p:nvPr/>
        </p:nvSpPr>
        <p:spPr>
          <a:xfrm>
            <a:off x="5440215" y="5152827"/>
            <a:ext cx="540000" cy="5400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Oval 19">
            <a:extLst>
              <a:ext uri="{FF2B5EF4-FFF2-40B4-BE49-F238E27FC236}">
                <a16:creationId xmlns:a16="http://schemas.microsoft.com/office/drawing/2014/main" id="{64538983-B91E-47A3-B5DA-65F4C0B6F899}"/>
              </a:ext>
            </a:extLst>
          </p:cNvPr>
          <p:cNvSpPr/>
          <p:nvPr/>
        </p:nvSpPr>
        <p:spPr>
          <a:xfrm>
            <a:off x="5444833" y="5683917"/>
            <a:ext cx="540000" cy="5400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1" name="Group 20">
            <a:extLst>
              <a:ext uri="{FF2B5EF4-FFF2-40B4-BE49-F238E27FC236}">
                <a16:creationId xmlns:a16="http://schemas.microsoft.com/office/drawing/2014/main" id="{66FC5349-9192-4E32-9525-6E1D1A73FC43}"/>
              </a:ext>
            </a:extLst>
          </p:cNvPr>
          <p:cNvGrpSpPr/>
          <p:nvPr/>
        </p:nvGrpSpPr>
        <p:grpSpPr>
          <a:xfrm>
            <a:off x="27814" y="6454317"/>
            <a:ext cx="1231337" cy="403587"/>
            <a:chOff x="27814" y="6454317"/>
            <a:chExt cx="1231337" cy="403587"/>
          </a:xfrm>
        </p:grpSpPr>
        <p:pic>
          <p:nvPicPr>
            <p:cNvPr id="22" name="Picture 21" descr="A close up of a sign&#10;&#10;Description generated with high confidence">
              <a:extLst>
                <a:ext uri="{FF2B5EF4-FFF2-40B4-BE49-F238E27FC236}">
                  <a16:creationId xmlns:a16="http://schemas.microsoft.com/office/drawing/2014/main" id="{247654E5-4AFA-426F-B552-0545F2C0AA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23" name="TextBox 8">
              <a:extLst>
                <a:ext uri="{FF2B5EF4-FFF2-40B4-BE49-F238E27FC236}">
                  <a16:creationId xmlns:a16="http://schemas.microsoft.com/office/drawing/2014/main" id="{4BE8C113-562D-4BD8-9A75-F46422628A45}"/>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grpSp>
    </p:spTree>
    <p:extLst>
      <p:ext uri="{BB962C8B-B14F-4D97-AF65-F5344CB8AC3E}">
        <p14:creationId xmlns:p14="http://schemas.microsoft.com/office/powerpoint/2010/main" val="31263058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1</a:t>
            </a:r>
          </a:p>
          <a:p>
            <a:pPr algn="ctr"/>
            <a:endParaRPr lang="en-GB" sz="2000" b="1" u="sng"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Circle the word with the correct use of the capital letter.</a:t>
            </a:r>
          </a:p>
          <a:p>
            <a:pPr algn="ctr"/>
            <a:endParaRPr lang="en-GB" sz="1600" b="1" u="sng" dirty="0">
              <a:solidFill>
                <a:schemeClr val="bg2">
                  <a:lumMod val="50000"/>
                </a:schemeClr>
              </a:solidFill>
              <a:latin typeface="Century Gothic" panose="020B0502020202020204" pitchFamily="34" charset="0"/>
            </a:endParaRPr>
          </a:p>
        </p:txBody>
      </p:sp>
      <p:sp>
        <p:nvSpPr>
          <p:cNvPr id="6" name="Rectangle: Rounded Corners 5">
            <a:extLst>
              <a:ext uri="{FF2B5EF4-FFF2-40B4-BE49-F238E27FC236}">
                <a16:creationId xmlns:a16="http://schemas.microsoft.com/office/drawing/2014/main" id="{869EC01E-2C86-493F-BD80-074C698390A6}"/>
              </a:ext>
            </a:extLst>
          </p:cNvPr>
          <p:cNvSpPr/>
          <p:nvPr/>
        </p:nvSpPr>
        <p:spPr>
          <a:xfrm>
            <a:off x="2493818" y="3600635"/>
            <a:ext cx="1800000" cy="1190173"/>
          </a:xfrm>
          <a:prstGeom prst="round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3200" b="1" dirty="0">
                <a:solidFill>
                  <a:schemeClr val="tx1"/>
                </a:solidFill>
                <a:latin typeface="Century Gothic" panose="020B0502020202020204" pitchFamily="34" charset="0"/>
              </a:rPr>
              <a:t>Brother</a:t>
            </a:r>
          </a:p>
        </p:txBody>
      </p:sp>
      <p:sp>
        <p:nvSpPr>
          <p:cNvPr id="7" name="Rectangle: Rounded Corners 6">
            <a:extLst>
              <a:ext uri="{FF2B5EF4-FFF2-40B4-BE49-F238E27FC236}">
                <a16:creationId xmlns:a16="http://schemas.microsoft.com/office/drawing/2014/main" id="{3A18CDA9-C517-4D69-80B5-5F35E6D28234}"/>
              </a:ext>
            </a:extLst>
          </p:cNvPr>
          <p:cNvSpPr/>
          <p:nvPr/>
        </p:nvSpPr>
        <p:spPr>
          <a:xfrm>
            <a:off x="2493818" y="2138013"/>
            <a:ext cx="1800000" cy="1190173"/>
          </a:xfrm>
          <a:prstGeom prst="round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latin typeface="Century Gothic" panose="020B0502020202020204" pitchFamily="34" charset="0"/>
              </a:rPr>
              <a:t>Sister </a:t>
            </a:r>
          </a:p>
        </p:txBody>
      </p:sp>
      <p:sp>
        <p:nvSpPr>
          <p:cNvPr id="8" name="Rectangle: Rounded Corners 7">
            <a:extLst>
              <a:ext uri="{FF2B5EF4-FFF2-40B4-BE49-F238E27FC236}">
                <a16:creationId xmlns:a16="http://schemas.microsoft.com/office/drawing/2014/main" id="{023B73FB-2621-46D3-B024-943D74B934EF}"/>
              </a:ext>
            </a:extLst>
          </p:cNvPr>
          <p:cNvSpPr/>
          <p:nvPr/>
        </p:nvSpPr>
        <p:spPr>
          <a:xfrm>
            <a:off x="4905675" y="2138013"/>
            <a:ext cx="1800000" cy="1190173"/>
          </a:xfrm>
          <a:prstGeom prst="round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latin typeface="Century Gothic" panose="020B0502020202020204" pitchFamily="34" charset="0"/>
              </a:rPr>
              <a:t>We</a:t>
            </a:r>
          </a:p>
        </p:txBody>
      </p:sp>
      <p:sp>
        <p:nvSpPr>
          <p:cNvPr id="9" name="Rectangle: Rounded Corners 8">
            <a:extLst>
              <a:ext uri="{FF2B5EF4-FFF2-40B4-BE49-F238E27FC236}">
                <a16:creationId xmlns:a16="http://schemas.microsoft.com/office/drawing/2014/main" id="{816654CB-12F3-4AC5-B86F-EFE66B0F3509}"/>
              </a:ext>
            </a:extLst>
          </p:cNvPr>
          <p:cNvSpPr/>
          <p:nvPr/>
        </p:nvSpPr>
        <p:spPr>
          <a:xfrm>
            <a:off x="4905677" y="3600635"/>
            <a:ext cx="1800000" cy="1190173"/>
          </a:xfrm>
          <a:prstGeom prst="round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latin typeface="Century Gothic" panose="020B0502020202020204" pitchFamily="34" charset="0"/>
              </a:rPr>
              <a:t>I’m</a:t>
            </a:r>
          </a:p>
        </p:txBody>
      </p:sp>
      <p:grpSp>
        <p:nvGrpSpPr>
          <p:cNvPr id="10" name="Group 9">
            <a:extLst>
              <a:ext uri="{FF2B5EF4-FFF2-40B4-BE49-F238E27FC236}">
                <a16:creationId xmlns:a16="http://schemas.microsoft.com/office/drawing/2014/main" id="{24839908-1FD6-4BC9-91D0-0CDFCF82AFDA}"/>
              </a:ext>
            </a:extLst>
          </p:cNvPr>
          <p:cNvGrpSpPr/>
          <p:nvPr/>
        </p:nvGrpSpPr>
        <p:grpSpPr>
          <a:xfrm>
            <a:off x="27814" y="6454317"/>
            <a:ext cx="1231337" cy="403587"/>
            <a:chOff x="27814" y="6454317"/>
            <a:chExt cx="1231337" cy="403587"/>
          </a:xfrm>
        </p:grpSpPr>
        <p:pic>
          <p:nvPicPr>
            <p:cNvPr id="11" name="Picture 10" descr="A close up of a sign&#10;&#10;Description generated with high confidence">
              <a:extLst>
                <a:ext uri="{FF2B5EF4-FFF2-40B4-BE49-F238E27FC236}">
                  <a16:creationId xmlns:a16="http://schemas.microsoft.com/office/drawing/2014/main" id="{36518351-E985-411D-A579-7594DBDC768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2" name="TextBox 8">
              <a:extLst>
                <a:ext uri="{FF2B5EF4-FFF2-40B4-BE49-F238E27FC236}">
                  <a16:creationId xmlns:a16="http://schemas.microsoft.com/office/drawing/2014/main" id="{94F538B0-3784-4EDE-8ED3-87AF7C0824F4}"/>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grpSp>
    </p:spTree>
    <p:extLst>
      <p:ext uri="{BB962C8B-B14F-4D97-AF65-F5344CB8AC3E}">
        <p14:creationId xmlns:p14="http://schemas.microsoft.com/office/powerpoint/2010/main" val="38285629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1</a:t>
            </a:r>
          </a:p>
          <a:p>
            <a:pPr algn="ctr"/>
            <a:endParaRPr lang="en-GB" sz="2000" b="1" u="sng"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Circle the word with the correct use of the capital letter.</a:t>
            </a:r>
          </a:p>
          <a:p>
            <a:pPr algn="ctr"/>
            <a:endParaRPr lang="en-GB" sz="1600" b="1" u="sng" dirty="0">
              <a:solidFill>
                <a:schemeClr val="bg2">
                  <a:lumMod val="50000"/>
                </a:schemeClr>
              </a:solidFill>
              <a:latin typeface="Century Gothic" panose="020B0502020202020204" pitchFamily="34" charset="0"/>
            </a:endParaRPr>
          </a:p>
        </p:txBody>
      </p:sp>
      <p:sp>
        <p:nvSpPr>
          <p:cNvPr id="10" name="Rectangle: Rounded Corners 9">
            <a:extLst>
              <a:ext uri="{FF2B5EF4-FFF2-40B4-BE49-F238E27FC236}">
                <a16:creationId xmlns:a16="http://schemas.microsoft.com/office/drawing/2014/main" id="{2464FB28-99F8-4524-86A9-F1F21692CC2A}"/>
              </a:ext>
            </a:extLst>
          </p:cNvPr>
          <p:cNvSpPr/>
          <p:nvPr/>
        </p:nvSpPr>
        <p:spPr>
          <a:xfrm>
            <a:off x="2493817" y="3600635"/>
            <a:ext cx="1800000" cy="1190173"/>
          </a:xfrm>
          <a:prstGeom prst="roundRect">
            <a:avLst/>
          </a:prstGeom>
          <a:solidFill>
            <a:schemeClr val="bg1"/>
          </a:solid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bg1">
                    <a:lumMod val="75000"/>
                  </a:schemeClr>
                </a:solidFill>
                <a:latin typeface="Century Gothic" panose="020B0502020202020204" pitchFamily="34" charset="0"/>
              </a:rPr>
              <a:t>Brother</a:t>
            </a:r>
          </a:p>
        </p:txBody>
      </p:sp>
      <p:sp>
        <p:nvSpPr>
          <p:cNvPr id="11" name="Rectangle: Rounded Corners 10">
            <a:extLst>
              <a:ext uri="{FF2B5EF4-FFF2-40B4-BE49-F238E27FC236}">
                <a16:creationId xmlns:a16="http://schemas.microsoft.com/office/drawing/2014/main" id="{56092075-C07C-4D0B-B297-011C4A1C5674}"/>
              </a:ext>
            </a:extLst>
          </p:cNvPr>
          <p:cNvSpPr/>
          <p:nvPr/>
        </p:nvSpPr>
        <p:spPr>
          <a:xfrm>
            <a:off x="2493817" y="2138013"/>
            <a:ext cx="1800000" cy="1190173"/>
          </a:xfrm>
          <a:prstGeom prst="roundRect">
            <a:avLst/>
          </a:prstGeom>
          <a:solidFill>
            <a:schemeClr val="bg1"/>
          </a:solid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bg1">
                    <a:lumMod val="75000"/>
                  </a:schemeClr>
                </a:solidFill>
                <a:latin typeface="Century Gothic" panose="020B0502020202020204" pitchFamily="34" charset="0"/>
              </a:rPr>
              <a:t>Sister</a:t>
            </a:r>
            <a:r>
              <a:rPr lang="en-GB" sz="3200" b="1" dirty="0">
                <a:solidFill>
                  <a:schemeClr val="tx1"/>
                </a:solidFill>
                <a:latin typeface="Century Gothic" panose="020B0502020202020204" pitchFamily="34" charset="0"/>
              </a:rPr>
              <a:t> </a:t>
            </a:r>
          </a:p>
        </p:txBody>
      </p:sp>
      <p:sp>
        <p:nvSpPr>
          <p:cNvPr id="12" name="Rectangle: Rounded Corners 11">
            <a:extLst>
              <a:ext uri="{FF2B5EF4-FFF2-40B4-BE49-F238E27FC236}">
                <a16:creationId xmlns:a16="http://schemas.microsoft.com/office/drawing/2014/main" id="{6B1292B3-49DE-4B1F-8980-0373D5C9A7C8}"/>
              </a:ext>
            </a:extLst>
          </p:cNvPr>
          <p:cNvSpPr/>
          <p:nvPr/>
        </p:nvSpPr>
        <p:spPr>
          <a:xfrm>
            <a:off x="4905675" y="2138013"/>
            <a:ext cx="1800000" cy="1190173"/>
          </a:xfrm>
          <a:prstGeom prst="roundRect">
            <a:avLst/>
          </a:prstGeom>
          <a:solidFill>
            <a:schemeClr val="bg1"/>
          </a:solid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bg1">
                    <a:lumMod val="75000"/>
                  </a:schemeClr>
                </a:solidFill>
                <a:latin typeface="Century Gothic" panose="020B0502020202020204" pitchFamily="34" charset="0"/>
              </a:rPr>
              <a:t>We</a:t>
            </a:r>
          </a:p>
        </p:txBody>
      </p:sp>
      <p:sp>
        <p:nvSpPr>
          <p:cNvPr id="13" name="Rectangle: Rounded Corners 12">
            <a:extLst>
              <a:ext uri="{FF2B5EF4-FFF2-40B4-BE49-F238E27FC236}">
                <a16:creationId xmlns:a16="http://schemas.microsoft.com/office/drawing/2014/main" id="{026AD6A3-06CD-4644-9AB4-007D90E6BEE1}"/>
              </a:ext>
            </a:extLst>
          </p:cNvPr>
          <p:cNvSpPr/>
          <p:nvPr/>
        </p:nvSpPr>
        <p:spPr>
          <a:xfrm>
            <a:off x="4905677" y="3600635"/>
            <a:ext cx="1800000" cy="1190173"/>
          </a:xfrm>
          <a:prstGeom prst="round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solidFill>
                  <a:srgbClr val="FF0000"/>
                </a:solidFill>
                <a:latin typeface="Century Gothic" panose="020B0502020202020204" pitchFamily="34" charset="0"/>
              </a:rPr>
              <a:t>I’m</a:t>
            </a:r>
          </a:p>
        </p:txBody>
      </p:sp>
      <p:sp>
        <p:nvSpPr>
          <p:cNvPr id="14" name="Oval 13">
            <a:extLst>
              <a:ext uri="{FF2B5EF4-FFF2-40B4-BE49-F238E27FC236}">
                <a16:creationId xmlns:a16="http://schemas.microsoft.com/office/drawing/2014/main" id="{D497D677-DEB5-4BCF-865A-47BF23A731DC}"/>
              </a:ext>
            </a:extLst>
          </p:cNvPr>
          <p:cNvSpPr/>
          <p:nvPr/>
        </p:nvSpPr>
        <p:spPr>
          <a:xfrm>
            <a:off x="4688016" y="3399749"/>
            <a:ext cx="2241043" cy="1575373"/>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5" name="Group 14">
            <a:extLst>
              <a:ext uri="{FF2B5EF4-FFF2-40B4-BE49-F238E27FC236}">
                <a16:creationId xmlns:a16="http://schemas.microsoft.com/office/drawing/2014/main" id="{531372C6-F8FE-4717-8010-A4C5185DD77F}"/>
              </a:ext>
            </a:extLst>
          </p:cNvPr>
          <p:cNvGrpSpPr/>
          <p:nvPr/>
        </p:nvGrpSpPr>
        <p:grpSpPr>
          <a:xfrm>
            <a:off x="27814" y="6454317"/>
            <a:ext cx="1231337" cy="403587"/>
            <a:chOff x="27814" y="6454317"/>
            <a:chExt cx="1231337" cy="403587"/>
          </a:xfrm>
        </p:grpSpPr>
        <p:pic>
          <p:nvPicPr>
            <p:cNvPr id="20" name="Picture 19" descr="A close up of a sign&#10;&#10;Description generated with high confidence">
              <a:extLst>
                <a:ext uri="{FF2B5EF4-FFF2-40B4-BE49-F238E27FC236}">
                  <a16:creationId xmlns:a16="http://schemas.microsoft.com/office/drawing/2014/main" id="{43972C28-C83A-45CF-BB4B-25D93FBC7D5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21" name="TextBox 8">
              <a:extLst>
                <a:ext uri="{FF2B5EF4-FFF2-40B4-BE49-F238E27FC236}">
                  <a16:creationId xmlns:a16="http://schemas.microsoft.com/office/drawing/2014/main" id="{1B130152-FBA3-4F62-A2DD-D48599A156BF}"/>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grpSp>
    </p:spTree>
    <p:extLst>
      <p:ext uri="{BB962C8B-B14F-4D97-AF65-F5344CB8AC3E}">
        <p14:creationId xmlns:p14="http://schemas.microsoft.com/office/powerpoint/2010/main" val="12029303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2</a:t>
            </a:r>
          </a:p>
          <a:p>
            <a:pPr algn="ctr"/>
            <a:endParaRPr lang="en-GB" sz="2000" b="1" u="sng" dirty="0">
              <a:solidFill>
                <a:schemeClr val="tx1"/>
              </a:solidFill>
              <a:latin typeface="Century Gothic" panose="020B0502020202020204" pitchFamily="34" charset="0"/>
            </a:endParaRPr>
          </a:p>
          <a:p>
            <a:pPr lvl="0" defTabSz="685800">
              <a:defRPr/>
            </a:pPr>
            <a:r>
              <a:rPr lang="en-GB" sz="2000" b="1" dirty="0">
                <a:solidFill>
                  <a:schemeClr val="tx1"/>
                </a:solidFill>
                <a:latin typeface="Century Gothic" panose="020B0502020202020204" pitchFamily="34" charset="0"/>
              </a:rPr>
              <a:t>Underline the two words that need a capital letter in the sentence below.</a:t>
            </a: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algn="ctr"/>
            <a:endParaRPr lang="en-GB" sz="1600" b="1" u="sng" dirty="0">
              <a:solidFill>
                <a:schemeClr val="bg2">
                  <a:lumMod val="50000"/>
                </a:schemeClr>
              </a:solidFill>
              <a:latin typeface="Century Gothic" panose="020B0502020202020204" pitchFamily="34" charset="0"/>
            </a:endParaRPr>
          </a:p>
        </p:txBody>
      </p:sp>
      <p:grpSp>
        <p:nvGrpSpPr>
          <p:cNvPr id="9" name="Group 8">
            <a:extLst>
              <a:ext uri="{FF2B5EF4-FFF2-40B4-BE49-F238E27FC236}">
                <a16:creationId xmlns:a16="http://schemas.microsoft.com/office/drawing/2014/main" id="{F8DA481B-DDF2-4369-965C-E047B5E22E4C}"/>
              </a:ext>
            </a:extLst>
          </p:cNvPr>
          <p:cNvGrpSpPr/>
          <p:nvPr/>
        </p:nvGrpSpPr>
        <p:grpSpPr>
          <a:xfrm>
            <a:off x="27814" y="6454317"/>
            <a:ext cx="1231337" cy="403587"/>
            <a:chOff x="27814" y="6454317"/>
            <a:chExt cx="1231337" cy="403587"/>
          </a:xfrm>
        </p:grpSpPr>
        <p:pic>
          <p:nvPicPr>
            <p:cNvPr id="10" name="Picture 9" descr="A close up of a sign&#10;&#10;Description generated with high confidence">
              <a:extLst>
                <a:ext uri="{FF2B5EF4-FFF2-40B4-BE49-F238E27FC236}">
                  <a16:creationId xmlns:a16="http://schemas.microsoft.com/office/drawing/2014/main" id="{58B329EF-90BA-415D-BA66-538309AF68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1" name="TextBox 8">
              <a:extLst>
                <a:ext uri="{FF2B5EF4-FFF2-40B4-BE49-F238E27FC236}">
                  <a16:creationId xmlns:a16="http://schemas.microsoft.com/office/drawing/2014/main" id="{C363911F-5BB0-4A6D-9551-8FF6E31FD81F}"/>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grpSp>
      <p:sp>
        <p:nvSpPr>
          <p:cNvPr id="2" name="Rectangle: Rounded Corners 1">
            <a:extLst>
              <a:ext uri="{FF2B5EF4-FFF2-40B4-BE49-F238E27FC236}">
                <a16:creationId xmlns:a16="http://schemas.microsoft.com/office/drawing/2014/main" id="{93BCEB39-EB14-4DB3-A868-89ABEA0F8814}"/>
              </a:ext>
            </a:extLst>
          </p:cNvPr>
          <p:cNvSpPr/>
          <p:nvPr/>
        </p:nvSpPr>
        <p:spPr>
          <a:xfrm>
            <a:off x="833933" y="2399385"/>
            <a:ext cx="7476134" cy="1945843"/>
          </a:xfrm>
          <a:prstGeom prst="roundRect">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b="1" dirty="0">
                <a:solidFill>
                  <a:schemeClr val="tx1"/>
                </a:solidFill>
                <a:latin typeface="Century Gothic" panose="020B0502020202020204" pitchFamily="34" charset="0"/>
              </a:rPr>
              <a:t>across the border is wales.</a:t>
            </a:r>
          </a:p>
        </p:txBody>
      </p:sp>
    </p:spTree>
    <p:extLst>
      <p:ext uri="{BB962C8B-B14F-4D97-AF65-F5344CB8AC3E}">
        <p14:creationId xmlns:p14="http://schemas.microsoft.com/office/powerpoint/2010/main" val="222402673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E2B28500E97074E9232E002F87A0DA8" ma:contentTypeVersion="13" ma:contentTypeDescription="Create a new document." ma:contentTypeScope="" ma:versionID="226396999748aedaccaef4cb0e3d9517">
  <xsd:schema xmlns:xsd="http://www.w3.org/2001/XMLSchema" xmlns:xs="http://www.w3.org/2001/XMLSchema" xmlns:p="http://schemas.microsoft.com/office/2006/metadata/properties" xmlns:ns2="86144f90-c7b6-48d0-aae5-f5e9e48cc3df" xmlns:ns3="5c7a0828-c5e4-45f8-a074-18a8fdc88ec6" targetNamespace="http://schemas.microsoft.com/office/2006/metadata/properties" ma:root="true" ma:fieldsID="c920329ea04f01889b6ffc9cde7973b4" ns2:_="" ns3:_="">
    <xsd:import namespace="86144f90-c7b6-48d0-aae5-f5e9e48cc3df"/>
    <xsd:import namespace="5c7a0828-c5e4-45f8-a074-18a8fdc88ec6"/>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EventHashCode" minOccurs="0"/>
                <xsd:element ref="ns3:MediaServiceGenerationTime" minOccurs="0"/>
                <xsd:element ref="ns3:MediaServiceDateTaken" minOccurs="0"/>
                <xsd:element ref="ns3:MediaServiceAutoKeyPoints" minOccurs="0"/>
                <xsd:element ref="ns3:MediaServiceKeyPoints" minOccurs="0"/>
                <xsd:element ref="ns3:MediaServiceLocatio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6144f90-c7b6-48d0-aae5-f5e9e48cc3df"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c7a0828-c5e4-45f8-a074-18a8fdc88ec6"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AutoTags" ma:index="12" nillable="true" ma:displayName="MediaServiceAutoTags" ma:description=""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BE7001C-4FE1-4FF1-8D32-419BDEA7C0F6}">
  <ds:schemaRefs>
    <ds:schemaRef ds:uri="http://schemas.microsoft.com/sharepoint/v3/contenttype/forms"/>
  </ds:schemaRefs>
</ds:datastoreItem>
</file>

<file path=customXml/itemProps2.xml><?xml version="1.0" encoding="utf-8"?>
<ds:datastoreItem xmlns:ds="http://schemas.openxmlformats.org/officeDocument/2006/customXml" ds:itemID="{0EF8F11D-A449-4684-B8E0-461263A2E192}">
  <ds:schemaRefs>
    <ds:schemaRef ds:uri="http://purl.org/dc/term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0f0ae0ff-29c4-4766-b250-c1a9bee8d430"/>
    <ds:schemaRef ds:uri="86144f90-c7b6-48d0-aae5-f5e9e48cc3df"/>
    <ds:schemaRef ds:uri="http://schemas.microsoft.com/office/2006/metadata/properties"/>
    <ds:schemaRef ds:uri="http://schemas.microsoft.com/sharepoint/v3"/>
    <ds:schemaRef ds:uri="http://www.w3.org/XML/1998/namespace"/>
    <ds:schemaRef ds:uri="http://purl.org/dc/dcmitype/"/>
  </ds:schemaRefs>
</ds:datastoreItem>
</file>

<file path=customXml/itemProps3.xml><?xml version="1.0" encoding="utf-8"?>
<ds:datastoreItem xmlns:ds="http://schemas.openxmlformats.org/officeDocument/2006/customXml" ds:itemID="{FBEAD096-454F-4432-9513-403B01E23BC7}"/>
</file>

<file path=docProps/app.xml><?xml version="1.0" encoding="utf-8"?>
<Properties xmlns="http://schemas.openxmlformats.org/officeDocument/2006/extended-properties" xmlns:vt="http://schemas.openxmlformats.org/officeDocument/2006/docPropsVTypes">
  <Template>Office Theme</Template>
  <TotalTime>3244</TotalTime>
  <Words>911</Words>
  <Application>Microsoft Office PowerPoint</Application>
  <PresentationFormat>On-screen Show (4:3)</PresentationFormat>
  <Paragraphs>392</Paragraphs>
  <Slides>21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Calibri</vt:lpstr>
      <vt:lpstr>Calibri Light</vt:lpstr>
      <vt:lpstr>Century Gothic</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Ashleigh Sobol</dc:creator>
  <cp:lastModifiedBy>Grace Lowther</cp:lastModifiedBy>
  <cp:revision>88</cp:revision>
  <dcterms:created xsi:type="dcterms:W3CDTF">2018-03-17T10:08:43Z</dcterms:created>
  <dcterms:modified xsi:type="dcterms:W3CDTF">2019-06-27T11:23:35Z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0x0101002E2B28500E97074E9232E002F87A0DA8</vt:lpwstr>
  </property>
  <property fmtid="{D5CDD505-2E9C-101B-9397-08002B2CF9AE}" pid="3" name="TaxKeyword">
    <vt:lpwstr/>
  </property>
</Properties>
</file>