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256" r:id="rId6"/>
    <p:sldId id="391" r:id="rId7"/>
    <p:sldId id="390" r:id="rId8"/>
    <p:sldId id="361" r:id="rId9"/>
    <p:sldId id="392" r:id="rId10"/>
    <p:sldId id="360" r:id="rId11"/>
    <p:sldId id="394" r:id="rId12"/>
    <p:sldId id="393" r:id="rId13"/>
    <p:sldId id="396" r:id="rId14"/>
    <p:sldId id="395" r:id="rId15"/>
    <p:sldId id="408" r:id="rId16"/>
    <p:sldId id="397" r:id="rId17"/>
    <p:sldId id="399" r:id="rId18"/>
    <p:sldId id="314" r:id="rId19"/>
    <p:sldId id="401" r:id="rId20"/>
    <p:sldId id="400" r:id="rId21"/>
    <p:sldId id="402" r:id="rId22"/>
    <p:sldId id="405" r:id="rId23"/>
    <p:sldId id="406" r:id="rId24"/>
    <p:sldId id="40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FD5AB-4AB9-4C6F-BCDE-C4D52CD8477E}" v="4" dt="2019-03-04T10:30:55.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7C00B47A-7E03-4469-90E7-86FADE2F6481}"/>
  </pc:docChgLst>
  <pc:docChgLst>
    <pc:chgData name="Siàn Stebbings" userId="e14ea2a2-07d0-4302-97b9-16dc822a37cc" providerId="ADAL" clId="{06CCBD24-7A88-4826-A0E2-2A367853DBB9}"/>
  </pc:docChgLst>
  <pc:docChgLst>
    <pc:chgData name="Lindsay Grix" userId="a678036f-2d88-407c-addb-d0af3fea6eec" providerId="ADAL" clId="{2285D5AF-67FE-4751-8776-35DD2EA83B84}"/>
    <pc:docChg chg="custSel modSld">
      <pc:chgData name="Lindsay Grix" userId="a678036f-2d88-407c-addb-d0af3fea6eec" providerId="ADAL" clId="{2285D5AF-67FE-4751-8776-35DD2EA83B84}" dt="2019-02-05T13:51:27.251" v="35"/>
      <pc:docMkLst>
        <pc:docMk/>
      </pc:docMkLst>
      <pc:sldChg chg="modSp">
        <pc:chgData name="Lindsay Grix" userId="a678036f-2d88-407c-addb-d0af3fea6eec" providerId="ADAL" clId="{2285D5AF-67FE-4751-8776-35DD2EA83B84}" dt="2019-02-05T13:51:03.323" v="23" actId="12788"/>
        <pc:sldMkLst>
          <pc:docMk/>
          <pc:sldMk cId="2637481266" sldId="256"/>
        </pc:sldMkLst>
        <pc:spChg chg="mod">
          <ac:chgData name="Lindsay Grix" userId="a678036f-2d88-407c-addb-d0af3fea6eec" providerId="ADAL" clId="{2285D5AF-67FE-4751-8776-35DD2EA83B84}" dt="2019-02-05T13:51:03.323" v="23" actId="12788"/>
          <ac:spMkLst>
            <pc:docMk/>
            <pc:sldMk cId="2637481266" sldId="256"/>
            <ac:spMk id="17" creationId="{0F18B4CD-798D-4EA5-92CF-7A4BB6DD9812}"/>
          </ac:spMkLst>
        </pc:spChg>
        <pc:grpChg chg="mod">
          <ac:chgData name="Lindsay Grix" userId="a678036f-2d88-407c-addb-d0af3fea6eec" providerId="ADAL" clId="{2285D5AF-67FE-4751-8776-35DD2EA83B84}" dt="2019-02-05T13:51:03.323" v="23" actId="12788"/>
          <ac:grpSpMkLst>
            <pc:docMk/>
            <pc:sldMk cId="2637481266" sldId="256"/>
            <ac:grpSpMk id="16" creationId="{B31300A9-E3C5-4701-8EF1-45ED088A04DD}"/>
          </ac:grpSpMkLst>
        </pc:grpChg>
        <pc:picChg chg="mod">
          <ac:chgData name="Lindsay Grix" userId="a678036f-2d88-407c-addb-d0af3fea6eec" providerId="ADAL" clId="{2285D5AF-67FE-4751-8776-35DD2EA83B84}" dt="2019-02-05T13:51:03.323" v="23" actId="12788"/>
          <ac:picMkLst>
            <pc:docMk/>
            <pc:sldMk cId="2637481266" sldId="256"/>
            <ac:picMk id="18" creationId="{AF62330C-AB9B-43BE-82E4-98A7F5B9D6D1}"/>
          </ac:picMkLst>
        </pc:picChg>
      </pc:sldChg>
      <pc:sldChg chg="addSp delSp">
        <pc:chgData name="Lindsay Grix" userId="a678036f-2d88-407c-addb-d0af3fea6eec" providerId="ADAL" clId="{2285D5AF-67FE-4751-8776-35DD2EA83B84}" dt="2019-02-05T13:51:22.826" v="33"/>
        <pc:sldMkLst>
          <pc:docMk/>
          <pc:sldMk cId="636014570" sldId="314"/>
        </pc:sldMkLst>
        <pc:grpChg chg="add del">
          <ac:chgData name="Lindsay Grix" userId="a678036f-2d88-407c-addb-d0af3fea6eec" providerId="ADAL" clId="{2285D5AF-67FE-4751-8776-35DD2EA83B84}" dt="2019-02-05T13:51:22.620" v="32" actId="478"/>
          <ac:grpSpMkLst>
            <pc:docMk/>
            <pc:sldMk cId="636014570" sldId="314"/>
            <ac:grpSpMk id="6" creationId="{BBC4B17A-3936-4727-9897-1445E803B286}"/>
          </ac:grpSpMkLst>
        </pc:grpChg>
        <pc:grpChg chg="add">
          <ac:chgData name="Lindsay Grix" userId="a678036f-2d88-407c-addb-d0af3fea6eec" providerId="ADAL" clId="{2285D5AF-67FE-4751-8776-35DD2EA83B84}" dt="2019-02-05T13:51:22.826" v="33"/>
          <ac:grpSpMkLst>
            <pc:docMk/>
            <pc:sldMk cId="636014570" sldId="314"/>
            <ac:grpSpMk id="9" creationId="{144D2ECC-E0DF-46FC-A608-1741C5018732}"/>
          </ac:grpSpMkLst>
        </pc:grpChg>
        <pc:grpChg chg="del">
          <ac:chgData name="Lindsay Grix" userId="a678036f-2d88-407c-addb-d0af3fea6eec" providerId="ADAL" clId="{2285D5AF-67FE-4751-8776-35DD2EA83B84}" dt="2019-02-05T13:49:08.173" v="13" actId="478"/>
          <ac:grpSpMkLst>
            <pc:docMk/>
            <pc:sldMk cId="636014570" sldId="314"/>
            <ac:grpSpMk id="16" creationId="{B31300A9-E3C5-4701-8EF1-45ED088A04DD}"/>
          </ac:grpSpMkLst>
        </pc:grpChg>
      </pc:sldChg>
      <pc:sldChg chg="addSp delSp">
        <pc:chgData name="Lindsay Grix" userId="a678036f-2d88-407c-addb-d0af3fea6eec" providerId="ADAL" clId="{2285D5AF-67FE-4751-8776-35DD2EA83B84}" dt="2019-02-05T13:51:20.490" v="31"/>
        <pc:sldMkLst>
          <pc:docMk/>
          <pc:sldMk cId="36917022" sldId="360"/>
        </pc:sldMkLst>
        <pc:grpChg chg="add del">
          <ac:chgData name="Lindsay Grix" userId="a678036f-2d88-407c-addb-d0af3fea6eec" providerId="ADAL" clId="{2285D5AF-67FE-4751-8776-35DD2EA83B84}" dt="2019-02-05T13:51:20.252" v="30" actId="478"/>
          <ac:grpSpMkLst>
            <pc:docMk/>
            <pc:sldMk cId="36917022" sldId="360"/>
            <ac:grpSpMk id="6" creationId="{EB8F6079-54DC-40F3-B7F2-D99C93BDA643}"/>
          </ac:grpSpMkLst>
        </pc:grpChg>
        <pc:grpChg chg="add">
          <ac:chgData name="Lindsay Grix" userId="a678036f-2d88-407c-addb-d0af3fea6eec" providerId="ADAL" clId="{2285D5AF-67FE-4751-8776-35DD2EA83B84}" dt="2019-02-05T13:51:20.490" v="31"/>
          <ac:grpSpMkLst>
            <pc:docMk/>
            <pc:sldMk cId="36917022" sldId="360"/>
            <ac:grpSpMk id="9" creationId="{8D37A7FF-D549-4CB7-BAE7-C87713376D6C}"/>
          </ac:grpSpMkLst>
        </pc:grpChg>
        <pc:grpChg chg="del">
          <ac:chgData name="Lindsay Grix" userId="a678036f-2d88-407c-addb-d0af3fea6eec" providerId="ADAL" clId="{2285D5AF-67FE-4751-8776-35DD2EA83B84}" dt="2019-02-05T13:49:04.633" v="11" actId="478"/>
          <ac:grpSpMkLst>
            <pc:docMk/>
            <pc:sldMk cId="36917022" sldId="360"/>
            <ac:grpSpMk id="16" creationId="{B31300A9-E3C5-4701-8EF1-45ED088A04DD}"/>
          </ac:grpSpMkLst>
        </pc:grpChg>
      </pc:sldChg>
      <pc:sldChg chg="addSp delSp">
        <pc:chgData name="Lindsay Grix" userId="a678036f-2d88-407c-addb-d0af3fea6eec" providerId="ADAL" clId="{2285D5AF-67FE-4751-8776-35DD2EA83B84}" dt="2019-02-05T13:51:17.704" v="29"/>
        <pc:sldMkLst>
          <pc:docMk/>
          <pc:sldMk cId="1035052751" sldId="361"/>
        </pc:sldMkLst>
        <pc:grpChg chg="add del">
          <ac:chgData name="Lindsay Grix" userId="a678036f-2d88-407c-addb-d0af3fea6eec" providerId="ADAL" clId="{2285D5AF-67FE-4751-8776-35DD2EA83B84}" dt="2019-02-05T13:51:17.553" v="28" actId="478"/>
          <ac:grpSpMkLst>
            <pc:docMk/>
            <pc:sldMk cId="1035052751" sldId="361"/>
            <ac:grpSpMk id="8" creationId="{27CAC317-0655-4F5D-8924-036A8F026387}"/>
          </ac:grpSpMkLst>
        </pc:grpChg>
        <pc:grpChg chg="add">
          <ac:chgData name="Lindsay Grix" userId="a678036f-2d88-407c-addb-d0af3fea6eec" providerId="ADAL" clId="{2285D5AF-67FE-4751-8776-35DD2EA83B84}" dt="2019-02-05T13:51:17.704" v="29"/>
          <ac:grpSpMkLst>
            <pc:docMk/>
            <pc:sldMk cId="1035052751" sldId="361"/>
            <ac:grpSpMk id="11" creationId="{FB9B2EC4-4E1F-43E1-9D45-FB673A00C275}"/>
          </ac:grpSpMkLst>
        </pc:grpChg>
        <pc:grpChg chg="del">
          <ac:chgData name="Lindsay Grix" userId="a678036f-2d88-407c-addb-d0af3fea6eec" providerId="ADAL" clId="{2285D5AF-67FE-4751-8776-35DD2EA83B84}" dt="2019-02-05T13:48:53.473" v="9" actId="478"/>
          <ac:grpSpMkLst>
            <pc:docMk/>
            <pc:sldMk cId="1035052751" sldId="361"/>
            <ac:grpSpMk id="16" creationId="{B31300A9-E3C5-4701-8EF1-45ED088A04DD}"/>
          </ac:grpSpMkLst>
        </pc:grpChg>
      </pc:sldChg>
      <pc:sldChg chg="addSp delSp">
        <pc:chgData name="Lindsay Grix" userId="a678036f-2d88-407c-addb-d0af3fea6eec" providerId="ADAL" clId="{2285D5AF-67FE-4751-8776-35DD2EA83B84}" dt="2019-02-05T13:51:27.251" v="35"/>
        <pc:sldMkLst>
          <pc:docMk/>
          <pc:sldMk cId="310986706" sldId="386"/>
        </pc:sldMkLst>
        <pc:grpChg chg="add del">
          <ac:chgData name="Lindsay Grix" userId="a678036f-2d88-407c-addb-d0af3fea6eec" providerId="ADAL" clId="{2285D5AF-67FE-4751-8776-35DD2EA83B84}" dt="2019-02-05T13:51:27.011" v="34" actId="478"/>
          <ac:grpSpMkLst>
            <pc:docMk/>
            <pc:sldMk cId="310986706" sldId="386"/>
            <ac:grpSpMk id="7" creationId="{301A0DDB-F72F-4497-8D68-7EDE0CE9119F}"/>
          </ac:grpSpMkLst>
        </pc:grpChg>
        <pc:grpChg chg="add">
          <ac:chgData name="Lindsay Grix" userId="a678036f-2d88-407c-addb-d0af3fea6eec" providerId="ADAL" clId="{2285D5AF-67FE-4751-8776-35DD2EA83B84}" dt="2019-02-05T13:51:27.251" v="35"/>
          <ac:grpSpMkLst>
            <pc:docMk/>
            <pc:sldMk cId="310986706" sldId="386"/>
            <ac:grpSpMk id="10" creationId="{7D546838-123D-4001-AF8F-DAB8211E90B7}"/>
          </ac:grpSpMkLst>
        </pc:grpChg>
        <pc:grpChg chg="del">
          <ac:chgData name="Lindsay Grix" userId="a678036f-2d88-407c-addb-d0af3fea6eec" providerId="ADAL" clId="{2285D5AF-67FE-4751-8776-35DD2EA83B84}" dt="2019-02-05T13:49:12.651" v="15" actId="478"/>
          <ac:grpSpMkLst>
            <pc:docMk/>
            <pc:sldMk cId="310986706" sldId="386"/>
            <ac:grpSpMk id="16" creationId="{B31300A9-E3C5-4701-8EF1-45ED088A04DD}"/>
          </ac:grpSpMkLst>
        </pc:grpChg>
      </pc:sldChg>
      <pc:sldChg chg="addSp delSp">
        <pc:chgData name="Lindsay Grix" userId="a678036f-2d88-407c-addb-d0af3fea6eec" providerId="ADAL" clId="{2285D5AF-67FE-4751-8776-35DD2EA83B84}" dt="2019-02-05T13:51:13.297" v="27"/>
        <pc:sldMkLst>
          <pc:docMk/>
          <pc:sldMk cId="3401100034" sldId="390"/>
        </pc:sldMkLst>
        <pc:grpChg chg="add del">
          <ac:chgData name="Lindsay Grix" userId="a678036f-2d88-407c-addb-d0af3fea6eec" providerId="ADAL" clId="{2285D5AF-67FE-4751-8776-35DD2EA83B84}" dt="2019-02-05T13:51:13.054" v="26" actId="478"/>
          <ac:grpSpMkLst>
            <pc:docMk/>
            <pc:sldMk cId="3401100034" sldId="390"/>
            <ac:grpSpMk id="6" creationId="{763C49EB-8E3B-4370-9CBA-4BA523FF9D89}"/>
          </ac:grpSpMkLst>
        </pc:grpChg>
        <pc:grpChg chg="add">
          <ac:chgData name="Lindsay Grix" userId="a678036f-2d88-407c-addb-d0af3fea6eec" providerId="ADAL" clId="{2285D5AF-67FE-4751-8776-35DD2EA83B84}" dt="2019-02-05T13:51:13.297" v="27"/>
          <ac:grpSpMkLst>
            <pc:docMk/>
            <pc:sldMk cId="3401100034" sldId="390"/>
            <ac:grpSpMk id="10" creationId="{DADC5498-3D3C-446A-8F76-3A539900CE00}"/>
          </ac:grpSpMkLst>
        </pc:grpChg>
        <pc:grpChg chg="del">
          <ac:chgData name="Lindsay Grix" userId="a678036f-2d88-407c-addb-d0af3fea6eec" providerId="ADAL" clId="{2285D5AF-67FE-4751-8776-35DD2EA83B84}" dt="2019-02-05T13:48:50.148" v="7" actId="478"/>
          <ac:grpSpMkLst>
            <pc:docMk/>
            <pc:sldMk cId="3401100034" sldId="390"/>
            <ac:grpSpMk id="16" creationId="{B31300A9-E3C5-4701-8EF1-45ED088A04DD}"/>
          </ac:grpSpMkLst>
        </pc:grpChg>
      </pc:sldChg>
      <pc:sldChg chg="addSp delSp">
        <pc:chgData name="Lindsay Grix" userId="a678036f-2d88-407c-addb-d0af3fea6eec" providerId="ADAL" clId="{2285D5AF-67FE-4751-8776-35DD2EA83B84}" dt="2019-02-05T13:51:10.049" v="25"/>
        <pc:sldMkLst>
          <pc:docMk/>
          <pc:sldMk cId="2075266808" sldId="391"/>
        </pc:sldMkLst>
        <pc:grpChg chg="add del">
          <ac:chgData name="Lindsay Grix" userId="a678036f-2d88-407c-addb-d0af3fea6eec" providerId="ADAL" clId="{2285D5AF-67FE-4751-8776-35DD2EA83B84}" dt="2019-02-05T13:51:09.623" v="24" actId="478"/>
          <ac:grpSpMkLst>
            <pc:docMk/>
            <pc:sldMk cId="2075266808" sldId="391"/>
            <ac:grpSpMk id="6" creationId="{8DBEAADC-2B63-4159-8A4D-EFCE539BEE0D}"/>
          </ac:grpSpMkLst>
        </pc:grpChg>
        <pc:grpChg chg="add">
          <ac:chgData name="Lindsay Grix" userId="a678036f-2d88-407c-addb-d0af3fea6eec" providerId="ADAL" clId="{2285D5AF-67FE-4751-8776-35DD2EA83B84}" dt="2019-02-05T13:51:10.049" v="25"/>
          <ac:grpSpMkLst>
            <pc:docMk/>
            <pc:sldMk cId="2075266808" sldId="391"/>
            <ac:grpSpMk id="9" creationId="{23555F72-B7A6-4094-8EAF-89D92759D3B8}"/>
          </ac:grpSpMkLst>
        </pc:grpChg>
        <pc:grpChg chg="del">
          <ac:chgData name="Lindsay Grix" userId="a678036f-2d88-407c-addb-d0af3fea6eec" providerId="ADAL" clId="{2285D5AF-67FE-4751-8776-35DD2EA83B84}" dt="2019-02-05T13:48:46.942" v="5" actId="478"/>
          <ac:grpSpMkLst>
            <pc:docMk/>
            <pc:sldMk cId="2075266808" sldId="391"/>
            <ac:grpSpMk id="16" creationId="{B31300A9-E3C5-4701-8EF1-45ED088A04DD}"/>
          </ac:grpSpMkLst>
        </pc:grpChg>
      </pc:sldChg>
    </pc:docChg>
  </pc:docChgLst>
  <pc:docChgLst>
    <pc:chgData name="Siàn Stebbings" userId="e14ea2a2-07d0-4302-97b9-16dc822a37cc" providerId="ADAL" clId="{2C422A96-C8C1-4ADD-ACDD-B6DD6801A1A3}"/>
  </pc:docChgLst>
  <pc:docChgLst>
    <pc:chgData name="Siàn Stebbings" userId="e14ea2a2-07d0-4302-97b9-16dc822a37cc" providerId="ADAL" clId="{95AFACEC-68E8-4018-9E33-CF74DF3E9171}"/>
  </pc:docChgLst>
  <pc:docChgLst>
    <pc:chgData name="Jan Fitzpatrick" userId="d1b284ec-d1dd-4765-b823-b34899491c26" providerId="ADAL" clId="{016FD5AB-4AB9-4C6F-BCDE-C4D52CD8477E}"/>
    <pc:docChg chg="undo custSel addSld delSld modSld">
      <pc:chgData name="Jan Fitzpatrick" userId="d1b284ec-d1dd-4765-b823-b34899491c26" providerId="ADAL" clId="{016FD5AB-4AB9-4C6F-BCDE-C4D52CD8477E}" dt="2019-03-04T10:30:55.226" v="162" actId="207"/>
      <pc:docMkLst>
        <pc:docMk/>
      </pc:docMkLst>
      <pc:sldChg chg="modSp">
        <pc:chgData name="Jan Fitzpatrick" userId="d1b284ec-d1dd-4765-b823-b34899491c26" providerId="ADAL" clId="{016FD5AB-4AB9-4C6F-BCDE-C4D52CD8477E}" dt="2019-03-04T09:55:06.127" v="7" actId="404"/>
        <pc:sldMkLst>
          <pc:docMk/>
          <pc:sldMk cId="2637481266" sldId="256"/>
        </pc:sldMkLst>
        <pc:spChg chg="mod">
          <ac:chgData name="Jan Fitzpatrick" userId="d1b284ec-d1dd-4765-b823-b34899491c26" providerId="ADAL" clId="{016FD5AB-4AB9-4C6F-BCDE-C4D52CD8477E}" dt="2019-03-04T09:55:06.127" v="7" actId="404"/>
          <ac:spMkLst>
            <pc:docMk/>
            <pc:sldMk cId="2637481266" sldId="256"/>
            <ac:spMk id="19" creationId="{5252A847-DE45-4FA3-A1F8-EEBEB845FF8E}"/>
          </ac:spMkLst>
        </pc:spChg>
      </pc:sldChg>
      <pc:sldChg chg="modSp">
        <pc:chgData name="Jan Fitzpatrick" userId="d1b284ec-d1dd-4765-b823-b34899491c26" providerId="ADAL" clId="{016FD5AB-4AB9-4C6F-BCDE-C4D52CD8477E}" dt="2019-03-04T09:55:48.930" v="10" actId="20577"/>
        <pc:sldMkLst>
          <pc:docMk/>
          <pc:sldMk cId="36917022" sldId="360"/>
        </pc:sldMkLst>
        <pc:spChg chg="mod">
          <ac:chgData name="Jan Fitzpatrick" userId="d1b284ec-d1dd-4765-b823-b34899491c26" providerId="ADAL" clId="{016FD5AB-4AB9-4C6F-BCDE-C4D52CD8477E}" dt="2019-03-04T09:55:48.930" v="10" actId="20577"/>
          <ac:spMkLst>
            <pc:docMk/>
            <pc:sldMk cId="36917022" sldId="360"/>
            <ac:spMk id="19" creationId="{5252A847-DE45-4FA3-A1F8-EEBEB845FF8E}"/>
          </ac:spMkLst>
        </pc:spChg>
      </pc:sldChg>
      <pc:sldChg chg="modSp">
        <pc:chgData name="Jan Fitzpatrick" userId="d1b284ec-d1dd-4765-b823-b34899491c26" providerId="ADAL" clId="{016FD5AB-4AB9-4C6F-BCDE-C4D52CD8477E}" dt="2019-03-04T10:27:41.073" v="85" actId="1582"/>
        <pc:sldMkLst>
          <pc:docMk/>
          <pc:sldMk cId="310986706" sldId="386"/>
        </pc:sldMkLst>
        <pc:spChg chg="mod">
          <ac:chgData name="Jan Fitzpatrick" userId="d1b284ec-d1dd-4765-b823-b34899491c26" providerId="ADAL" clId="{016FD5AB-4AB9-4C6F-BCDE-C4D52CD8477E}" dt="2019-03-04T10:27:41.073" v="85" actId="1582"/>
          <ac:spMkLst>
            <pc:docMk/>
            <pc:sldMk cId="310986706" sldId="386"/>
            <ac:spMk id="8" creationId="{BD645EB4-2640-41F2-9912-807313B35664}"/>
          </ac:spMkLst>
        </pc:spChg>
      </pc:sldChg>
      <pc:sldChg chg="modSp">
        <pc:chgData name="Jan Fitzpatrick" userId="d1b284ec-d1dd-4765-b823-b34899491c26" providerId="ADAL" clId="{016FD5AB-4AB9-4C6F-BCDE-C4D52CD8477E}" dt="2019-03-04T09:54:48.016" v="5" actId="404"/>
        <pc:sldMkLst>
          <pc:docMk/>
          <pc:sldMk cId="2075266808" sldId="391"/>
        </pc:sldMkLst>
        <pc:spChg chg="mod">
          <ac:chgData name="Jan Fitzpatrick" userId="d1b284ec-d1dd-4765-b823-b34899491c26" providerId="ADAL" clId="{016FD5AB-4AB9-4C6F-BCDE-C4D52CD8477E}" dt="2019-03-04T09:54:48.016" v="5" actId="404"/>
          <ac:spMkLst>
            <pc:docMk/>
            <pc:sldMk cId="2075266808" sldId="391"/>
            <ac:spMk id="19" creationId="{5252A847-DE45-4FA3-A1F8-EEBEB845FF8E}"/>
          </ac:spMkLst>
        </pc:spChg>
      </pc:sldChg>
      <pc:sldChg chg="modSp">
        <pc:chgData name="Jan Fitzpatrick" userId="d1b284ec-d1dd-4765-b823-b34899491c26" providerId="ADAL" clId="{016FD5AB-4AB9-4C6F-BCDE-C4D52CD8477E}" dt="2019-03-04T10:00:02.781" v="23" actId="20577"/>
        <pc:sldMkLst>
          <pc:docMk/>
          <pc:sldMk cId="4035033961" sldId="393"/>
        </pc:sldMkLst>
        <pc:spChg chg="mod">
          <ac:chgData name="Jan Fitzpatrick" userId="d1b284ec-d1dd-4765-b823-b34899491c26" providerId="ADAL" clId="{016FD5AB-4AB9-4C6F-BCDE-C4D52CD8477E}" dt="2019-03-04T10:00:02.781" v="23" actId="20577"/>
          <ac:spMkLst>
            <pc:docMk/>
            <pc:sldMk cId="4035033961" sldId="393"/>
            <ac:spMk id="19" creationId="{5252A847-DE45-4FA3-A1F8-EEBEB845FF8E}"/>
          </ac:spMkLst>
        </pc:spChg>
      </pc:sldChg>
      <pc:sldChg chg="modSp">
        <pc:chgData name="Jan Fitzpatrick" userId="d1b284ec-d1dd-4765-b823-b34899491c26" providerId="ADAL" clId="{016FD5AB-4AB9-4C6F-BCDE-C4D52CD8477E}" dt="2019-03-04T09:55:58.227" v="13" actId="20577"/>
        <pc:sldMkLst>
          <pc:docMk/>
          <pc:sldMk cId="604601848" sldId="394"/>
        </pc:sldMkLst>
        <pc:spChg chg="mod">
          <ac:chgData name="Jan Fitzpatrick" userId="d1b284ec-d1dd-4765-b823-b34899491c26" providerId="ADAL" clId="{016FD5AB-4AB9-4C6F-BCDE-C4D52CD8477E}" dt="2019-03-04T09:55:58.227" v="13" actId="20577"/>
          <ac:spMkLst>
            <pc:docMk/>
            <pc:sldMk cId="604601848" sldId="394"/>
            <ac:spMk id="19" creationId="{5252A847-DE45-4FA3-A1F8-EEBEB845FF8E}"/>
          </ac:spMkLst>
        </pc:spChg>
      </pc:sldChg>
      <pc:sldChg chg="modSp">
        <pc:chgData name="Jan Fitzpatrick" userId="d1b284ec-d1dd-4765-b823-b34899491c26" providerId="ADAL" clId="{016FD5AB-4AB9-4C6F-BCDE-C4D52CD8477E}" dt="2019-03-04T10:00:09.082" v="33" actId="20577"/>
        <pc:sldMkLst>
          <pc:docMk/>
          <pc:sldMk cId="4038215558" sldId="396"/>
        </pc:sldMkLst>
        <pc:spChg chg="mod">
          <ac:chgData name="Jan Fitzpatrick" userId="d1b284ec-d1dd-4765-b823-b34899491c26" providerId="ADAL" clId="{016FD5AB-4AB9-4C6F-BCDE-C4D52CD8477E}" dt="2019-03-04T10:00:09.082" v="33" actId="20577"/>
          <ac:spMkLst>
            <pc:docMk/>
            <pc:sldMk cId="4038215558" sldId="396"/>
            <ac:spMk id="19" creationId="{5252A847-DE45-4FA3-A1F8-EEBEB845FF8E}"/>
          </ac:spMkLst>
        </pc:spChg>
      </pc:sldChg>
      <pc:sldChg chg="modSp">
        <pc:chgData name="Jan Fitzpatrick" userId="d1b284ec-d1dd-4765-b823-b34899491c26" providerId="ADAL" clId="{016FD5AB-4AB9-4C6F-BCDE-C4D52CD8477E}" dt="2019-03-04T10:07:37.232" v="74" actId="1036"/>
        <pc:sldMkLst>
          <pc:docMk/>
          <pc:sldMk cId="1568999184" sldId="397"/>
        </pc:sldMkLst>
        <pc:spChg chg="mod">
          <ac:chgData name="Jan Fitzpatrick" userId="d1b284ec-d1dd-4765-b823-b34899491c26" providerId="ADAL" clId="{016FD5AB-4AB9-4C6F-BCDE-C4D52CD8477E}" dt="2019-03-04T10:07:37.232" v="74" actId="1036"/>
          <ac:spMkLst>
            <pc:docMk/>
            <pc:sldMk cId="1568999184" sldId="397"/>
            <ac:spMk id="8" creationId="{8565938E-18AF-47DB-92C0-FC7F17EF8997}"/>
          </ac:spMkLst>
        </pc:spChg>
        <pc:spChg chg="mod">
          <ac:chgData name="Jan Fitzpatrick" userId="d1b284ec-d1dd-4765-b823-b34899491c26" providerId="ADAL" clId="{016FD5AB-4AB9-4C6F-BCDE-C4D52CD8477E}" dt="2019-03-04T10:07:37.232" v="74" actId="1036"/>
          <ac:spMkLst>
            <pc:docMk/>
            <pc:sldMk cId="1568999184" sldId="397"/>
            <ac:spMk id="12" creationId="{49DC7B47-DB28-4583-B2A3-7A0A272C51F5}"/>
          </ac:spMkLst>
        </pc:spChg>
      </pc:sldChg>
      <pc:sldChg chg="modSp">
        <pc:chgData name="Jan Fitzpatrick" userId="d1b284ec-d1dd-4765-b823-b34899491c26" providerId="ADAL" clId="{016FD5AB-4AB9-4C6F-BCDE-C4D52CD8477E}" dt="2019-03-04T10:08:02.670" v="78" actId="1036"/>
        <pc:sldMkLst>
          <pc:docMk/>
          <pc:sldMk cId="3915767364" sldId="399"/>
        </pc:sldMkLst>
        <pc:spChg chg="mod">
          <ac:chgData name="Jan Fitzpatrick" userId="d1b284ec-d1dd-4765-b823-b34899491c26" providerId="ADAL" clId="{016FD5AB-4AB9-4C6F-BCDE-C4D52CD8477E}" dt="2019-03-04T10:08:02.670" v="78" actId="1036"/>
          <ac:spMkLst>
            <pc:docMk/>
            <pc:sldMk cId="3915767364" sldId="399"/>
            <ac:spMk id="8" creationId="{8565938E-18AF-47DB-92C0-FC7F17EF8997}"/>
          </ac:spMkLst>
        </pc:spChg>
        <pc:spChg chg="mod">
          <ac:chgData name="Jan Fitzpatrick" userId="d1b284ec-d1dd-4765-b823-b34899491c26" providerId="ADAL" clId="{016FD5AB-4AB9-4C6F-BCDE-C4D52CD8477E}" dt="2019-03-04T10:08:02.670" v="78" actId="1036"/>
          <ac:spMkLst>
            <pc:docMk/>
            <pc:sldMk cId="3915767364" sldId="399"/>
            <ac:spMk id="12" creationId="{49DC7B47-DB28-4583-B2A3-7A0A272C51F5}"/>
          </ac:spMkLst>
        </pc:spChg>
        <pc:spChg chg="mod">
          <ac:chgData name="Jan Fitzpatrick" userId="d1b284ec-d1dd-4765-b823-b34899491c26" providerId="ADAL" clId="{016FD5AB-4AB9-4C6F-BCDE-C4D52CD8477E}" dt="2019-03-04T10:07:03.132" v="70" actId="6549"/>
          <ac:spMkLst>
            <pc:docMk/>
            <pc:sldMk cId="3915767364" sldId="399"/>
            <ac:spMk id="19" creationId="{5252A847-DE45-4FA3-A1F8-EEBEB845FF8E}"/>
          </ac:spMkLst>
        </pc:spChg>
      </pc:sldChg>
      <pc:sldChg chg="modSp">
        <pc:chgData name="Jan Fitzpatrick" userId="d1b284ec-d1dd-4765-b823-b34899491c26" providerId="ADAL" clId="{016FD5AB-4AB9-4C6F-BCDE-C4D52CD8477E}" dt="2019-03-04T10:09:02.696" v="84" actId="207"/>
        <pc:sldMkLst>
          <pc:docMk/>
          <pc:sldMk cId="47913700" sldId="401"/>
        </pc:sldMkLst>
        <pc:spChg chg="mod">
          <ac:chgData name="Jan Fitzpatrick" userId="d1b284ec-d1dd-4765-b823-b34899491c26" providerId="ADAL" clId="{016FD5AB-4AB9-4C6F-BCDE-C4D52CD8477E}" dt="2019-03-04T10:08:32.792" v="80" actId="20577"/>
          <ac:spMkLst>
            <pc:docMk/>
            <pc:sldMk cId="47913700" sldId="401"/>
            <ac:spMk id="19" creationId="{5252A847-DE45-4FA3-A1F8-EEBEB845FF8E}"/>
          </ac:spMkLst>
        </pc:spChg>
        <pc:graphicFrameChg chg="modGraphic">
          <ac:chgData name="Jan Fitzpatrick" userId="d1b284ec-d1dd-4765-b823-b34899491c26" providerId="ADAL" clId="{016FD5AB-4AB9-4C6F-BCDE-C4D52CD8477E}" dt="2019-03-04T10:09:02.696" v="84" actId="207"/>
          <ac:graphicFrameMkLst>
            <pc:docMk/>
            <pc:sldMk cId="47913700" sldId="401"/>
            <ac:graphicFrameMk id="6" creationId="{467B7CD9-B8B0-4C52-B7CC-8895D0114BFD}"/>
          </ac:graphicFrameMkLst>
        </pc:graphicFrameChg>
      </pc:sldChg>
      <pc:sldChg chg="modSp">
        <pc:chgData name="Jan Fitzpatrick" userId="d1b284ec-d1dd-4765-b823-b34899491c26" providerId="ADAL" clId="{016FD5AB-4AB9-4C6F-BCDE-C4D52CD8477E}" dt="2019-03-04T10:27:47.800" v="86" actId="1582"/>
        <pc:sldMkLst>
          <pc:docMk/>
          <pc:sldMk cId="2436242037" sldId="403"/>
        </pc:sldMkLst>
        <pc:spChg chg="mod">
          <ac:chgData name="Jan Fitzpatrick" userId="d1b284ec-d1dd-4765-b823-b34899491c26" providerId="ADAL" clId="{016FD5AB-4AB9-4C6F-BCDE-C4D52CD8477E}" dt="2019-03-04T10:27:47.800" v="86" actId="1582"/>
          <ac:spMkLst>
            <pc:docMk/>
            <pc:sldMk cId="2436242037" sldId="403"/>
            <ac:spMk id="8" creationId="{BD645EB4-2640-41F2-9912-807313B35664}"/>
          </ac:spMkLst>
        </pc:spChg>
      </pc:sldChg>
      <pc:sldChg chg="modSp">
        <pc:chgData name="Jan Fitzpatrick" userId="d1b284ec-d1dd-4765-b823-b34899491c26" providerId="ADAL" clId="{016FD5AB-4AB9-4C6F-BCDE-C4D52CD8477E}" dt="2019-03-04T10:30:55.226" v="162" actId="207"/>
        <pc:sldMkLst>
          <pc:docMk/>
          <pc:sldMk cId="4232800975" sldId="404"/>
        </pc:sldMkLst>
        <pc:spChg chg="mod">
          <ac:chgData name="Jan Fitzpatrick" userId="d1b284ec-d1dd-4765-b823-b34899491c26" providerId="ADAL" clId="{016FD5AB-4AB9-4C6F-BCDE-C4D52CD8477E}" dt="2019-03-04T10:27:54.321" v="87" actId="1582"/>
          <ac:spMkLst>
            <pc:docMk/>
            <pc:sldMk cId="4232800975" sldId="404"/>
            <ac:spMk id="8" creationId="{BD645EB4-2640-41F2-9912-807313B35664}"/>
          </ac:spMkLst>
        </pc:spChg>
        <pc:spChg chg="mod">
          <ac:chgData name="Jan Fitzpatrick" userId="d1b284ec-d1dd-4765-b823-b34899491c26" providerId="ADAL" clId="{016FD5AB-4AB9-4C6F-BCDE-C4D52CD8477E}" dt="2019-03-04T10:30:55.226" v="162" actId="207"/>
          <ac:spMkLst>
            <pc:docMk/>
            <pc:sldMk cId="4232800975" sldId="404"/>
            <ac:spMk id="19" creationId="{5252A847-DE45-4FA3-A1F8-EEBEB845FF8E}"/>
          </ac:spMkLst>
        </pc:spChg>
      </pc:sldChg>
      <pc:sldChg chg="modSp add del">
        <pc:chgData name="Jan Fitzpatrick" userId="d1b284ec-d1dd-4765-b823-b34899491c26" providerId="ADAL" clId="{016FD5AB-4AB9-4C6F-BCDE-C4D52CD8477E}" dt="2019-03-04T10:29:04.620" v="90" actId="2696"/>
        <pc:sldMkLst>
          <pc:docMk/>
          <pc:sldMk cId="2544655375" sldId="405"/>
        </pc:sldMkLst>
        <pc:spChg chg="mod">
          <ac:chgData name="Jan Fitzpatrick" userId="d1b284ec-d1dd-4765-b823-b34899491c26" providerId="ADAL" clId="{016FD5AB-4AB9-4C6F-BCDE-C4D52CD8477E}" dt="2019-03-04T10:28:31.392" v="89"/>
          <ac:spMkLst>
            <pc:docMk/>
            <pc:sldMk cId="2544655375" sldId="405"/>
            <ac:spMk id="19" creationId="{5252A847-DE45-4FA3-A1F8-EEBEB845FF8E}"/>
          </ac:spMkLst>
        </pc:spChg>
      </pc:sldChg>
    </pc:docChg>
  </pc:docChgLst>
  <pc:docChgLst>
    <pc:chgData name="Jan Fitzpatrick" userId="d1b284ec-d1dd-4765-b823-b34899491c26" providerId="ADAL" clId="{D412F94D-0932-49F4-8BE4-BCCBC872536C}"/>
    <pc:docChg chg="modSld">
      <pc:chgData name="Jan Fitzpatrick" userId="d1b284ec-d1dd-4765-b823-b34899491c26" providerId="ADAL" clId="{D412F94D-0932-49F4-8BE4-BCCBC872536C}" dt="2019-01-10T09:03:52.990" v="16" actId="403"/>
      <pc:docMkLst>
        <pc:docMk/>
      </pc:docMkLst>
      <pc:sldChg chg="modSp">
        <pc:chgData name="Jan Fitzpatrick" userId="d1b284ec-d1dd-4765-b823-b34899491c26" providerId="ADAL" clId="{D412F94D-0932-49F4-8BE4-BCCBC872536C}" dt="2019-01-10T09:02:33.403" v="2" actId="403"/>
        <pc:sldMkLst>
          <pc:docMk/>
          <pc:sldMk cId="2637481266" sldId="256"/>
        </pc:sldMkLst>
        <pc:spChg chg="mod">
          <ac:chgData name="Jan Fitzpatrick" userId="d1b284ec-d1dd-4765-b823-b34899491c26" providerId="ADAL" clId="{D412F94D-0932-49F4-8BE4-BCCBC872536C}" dt="2019-01-10T09:02:33.403" v="2" actId="403"/>
          <ac:spMkLst>
            <pc:docMk/>
            <pc:sldMk cId="2637481266" sldId="256"/>
            <ac:spMk id="19" creationId="{5252A847-DE45-4FA3-A1F8-EEBEB845FF8E}"/>
          </ac:spMkLst>
        </pc:spChg>
      </pc:sldChg>
      <pc:sldChg chg="modSp">
        <pc:chgData name="Jan Fitzpatrick" userId="d1b284ec-d1dd-4765-b823-b34899491c26" providerId="ADAL" clId="{D412F94D-0932-49F4-8BE4-BCCBC872536C}" dt="2019-01-10T09:03:43.552" v="14" actId="403"/>
        <pc:sldMkLst>
          <pc:docMk/>
          <pc:sldMk cId="636014570" sldId="314"/>
        </pc:sldMkLst>
        <pc:spChg chg="mod">
          <ac:chgData name="Jan Fitzpatrick" userId="d1b284ec-d1dd-4765-b823-b34899491c26" providerId="ADAL" clId="{D412F94D-0932-49F4-8BE4-BCCBC872536C}" dt="2019-01-10T09:03:43.552" v="14" actId="403"/>
          <ac:spMkLst>
            <pc:docMk/>
            <pc:sldMk cId="636014570" sldId="314"/>
            <ac:spMk id="19" creationId="{5252A847-DE45-4FA3-A1F8-EEBEB845FF8E}"/>
          </ac:spMkLst>
        </pc:spChg>
      </pc:sldChg>
      <pc:sldChg chg="modSp">
        <pc:chgData name="Jan Fitzpatrick" userId="d1b284ec-d1dd-4765-b823-b34899491c26" providerId="ADAL" clId="{D412F94D-0932-49F4-8BE4-BCCBC872536C}" dt="2019-01-10T09:03:36.585" v="12" actId="403"/>
        <pc:sldMkLst>
          <pc:docMk/>
          <pc:sldMk cId="36917022" sldId="360"/>
        </pc:sldMkLst>
        <pc:spChg chg="mod">
          <ac:chgData name="Jan Fitzpatrick" userId="d1b284ec-d1dd-4765-b823-b34899491c26" providerId="ADAL" clId="{D412F94D-0932-49F4-8BE4-BCCBC872536C}" dt="2019-01-10T09:03:36.585" v="12" actId="403"/>
          <ac:spMkLst>
            <pc:docMk/>
            <pc:sldMk cId="36917022" sldId="360"/>
            <ac:spMk id="19" creationId="{5252A847-DE45-4FA3-A1F8-EEBEB845FF8E}"/>
          </ac:spMkLst>
        </pc:spChg>
      </pc:sldChg>
      <pc:sldChg chg="modSp">
        <pc:chgData name="Jan Fitzpatrick" userId="d1b284ec-d1dd-4765-b823-b34899491c26" providerId="ADAL" clId="{D412F94D-0932-49F4-8BE4-BCCBC872536C}" dt="2019-01-10T09:03:01.659" v="8" actId="403"/>
        <pc:sldMkLst>
          <pc:docMk/>
          <pc:sldMk cId="1035052751" sldId="361"/>
        </pc:sldMkLst>
        <pc:spChg chg="mod">
          <ac:chgData name="Jan Fitzpatrick" userId="d1b284ec-d1dd-4765-b823-b34899491c26" providerId="ADAL" clId="{D412F94D-0932-49F4-8BE4-BCCBC872536C}" dt="2019-01-10T09:03:01.659" v="8" actId="403"/>
          <ac:spMkLst>
            <pc:docMk/>
            <pc:sldMk cId="1035052751" sldId="361"/>
            <ac:spMk id="19" creationId="{5252A847-DE45-4FA3-A1F8-EEBEB845FF8E}"/>
          </ac:spMkLst>
        </pc:spChg>
      </pc:sldChg>
      <pc:sldChg chg="modSp">
        <pc:chgData name="Jan Fitzpatrick" userId="d1b284ec-d1dd-4765-b823-b34899491c26" providerId="ADAL" clId="{D412F94D-0932-49F4-8BE4-BCCBC872536C}" dt="2019-01-10T09:03:52.990" v="16" actId="403"/>
        <pc:sldMkLst>
          <pc:docMk/>
          <pc:sldMk cId="310986706" sldId="386"/>
        </pc:sldMkLst>
        <pc:spChg chg="mod">
          <ac:chgData name="Jan Fitzpatrick" userId="d1b284ec-d1dd-4765-b823-b34899491c26" providerId="ADAL" clId="{D412F94D-0932-49F4-8BE4-BCCBC872536C}" dt="2019-01-10T09:03:52.990" v="16" actId="403"/>
          <ac:spMkLst>
            <pc:docMk/>
            <pc:sldMk cId="310986706" sldId="386"/>
            <ac:spMk id="19" creationId="{5252A847-DE45-4FA3-A1F8-EEBEB845FF8E}"/>
          </ac:spMkLst>
        </pc:spChg>
      </pc:sldChg>
      <pc:sldChg chg="modSp">
        <pc:chgData name="Jan Fitzpatrick" userId="d1b284ec-d1dd-4765-b823-b34899491c26" providerId="ADAL" clId="{D412F94D-0932-49F4-8BE4-BCCBC872536C}" dt="2019-01-10T09:02:48.652" v="6" actId="404"/>
        <pc:sldMkLst>
          <pc:docMk/>
          <pc:sldMk cId="3401100034" sldId="390"/>
        </pc:sldMkLst>
        <pc:spChg chg="mod">
          <ac:chgData name="Jan Fitzpatrick" userId="d1b284ec-d1dd-4765-b823-b34899491c26" providerId="ADAL" clId="{D412F94D-0932-49F4-8BE4-BCCBC872536C}" dt="2019-01-10T09:02:48.652" v="6" actId="404"/>
          <ac:spMkLst>
            <pc:docMk/>
            <pc:sldMk cId="3401100034" sldId="390"/>
            <ac:spMk id="7" creationId="{C0CD6503-388C-4F9E-9FB0-9053D8579D01}"/>
          </ac:spMkLst>
        </pc:spChg>
      </pc:sldChg>
      <pc:sldChg chg="modSp">
        <pc:chgData name="Jan Fitzpatrick" userId="d1b284ec-d1dd-4765-b823-b34899491c26" providerId="ADAL" clId="{D412F94D-0932-49F4-8BE4-BCCBC872536C}" dt="2019-01-10T09:02:44.167" v="5" actId="403"/>
        <pc:sldMkLst>
          <pc:docMk/>
          <pc:sldMk cId="2075266808" sldId="391"/>
        </pc:sldMkLst>
        <pc:spChg chg="mod">
          <ac:chgData name="Jan Fitzpatrick" userId="d1b284ec-d1dd-4765-b823-b34899491c26" providerId="ADAL" clId="{D412F94D-0932-49F4-8BE4-BCCBC872536C}" dt="2019-01-10T09:02:44.167" v="5" actId="403"/>
          <ac:spMkLst>
            <pc:docMk/>
            <pc:sldMk cId="2075266808" sldId="391"/>
            <ac:spMk id="19" creationId="{5252A847-DE45-4FA3-A1F8-EEBEB845FF8E}"/>
          </ac:spMkLst>
        </pc:spChg>
      </pc:sldChg>
    </pc:docChg>
  </pc:docChgLst>
  <pc:docChgLst>
    <pc:chgData name="Cath Scanlon" userId="217f4c6b-e607-4a48-bdce-98b05a0a86c5" providerId="ADAL" clId="{9CAFD226-3E99-493D-9D09-6650E5803EE6}"/>
    <pc:docChg chg="undo custSel addSld delSld modSld">
      <pc:chgData name="Cath Scanlon" userId="217f4c6b-e607-4a48-bdce-98b05a0a86c5" providerId="ADAL" clId="{9CAFD226-3E99-493D-9D09-6650E5803EE6}" dt="2019-03-01T09:52:43.660" v="1038"/>
      <pc:docMkLst>
        <pc:docMk/>
      </pc:docMkLst>
      <pc:sldChg chg="modSp">
        <pc:chgData name="Cath Scanlon" userId="217f4c6b-e607-4a48-bdce-98b05a0a86c5" providerId="ADAL" clId="{9CAFD226-3E99-493D-9D09-6650E5803EE6}" dt="2019-03-01T07:13:36.237" v="39" actId="207"/>
        <pc:sldMkLst>
          <pc:docMk/>
          <pc:sldMk cId="2637481266" sldId="256"/>
        </pc:sldMkLst>
        <pc:spChg chg="mod">
          <ac:chgData name="Cath Scanlon" userId="217f4c6b-e607-4a48-bdce-98b05a0a86c5" providerId="ADAL" clId="{9CAFD226-3E99-493D-9D09-6650E5803EE6}" dt="2019-03-01T07:13:36.237" v="39" actId="207"/>
          <ac:spMkLst>
            <pc:docMk/>
            <pc:sldMk cId="2637481266" sldId="256"/>
            <ac:spMk id="19" creationId="{5252A847-DE45-4FA3-A1F8-EEBEB845FF8E}"/>
          </ac:spMkLst>
        </pc:spChg>
      </pc:sldChg>
      <pc:sldChg chg="addSp modSp">
        <pc:chgData name="Cath Scanlon" userId="217f4c6b-e607-4a48-bdce-98b05a0a86c5" providerId="ADAL" clId="{9CAFD226-3E99-493D-9D09-6650E5803EE6}" dt="2019-03-01T08:37:31.394" v="750" actId="1076"/>
        <pc:sldMkLst>
          <pc:docMk/>
          <pc:sldMk cId="636014570" sldId="314"/>
        </pc:sldMkLst>
        <pc:spChg chg="mod">
          <ac:chgData name="Cath Scanlon" userId="217f4c6b-e607-4a48-bdce-98b05a0a86c5" providerId="ADAL" clId="{9CAFD226-3E99-493D-9D09-6650E5803EE6}" dt="2019-03-01T08:37:10.381" v="738"/>
          <ac:spMkLst>
            <pc:docMk/>
            <pc:sldMk cId="636014570" sldId="314"/>
            <ac:spMk id="19" creationId="{5252A847-DE45-4FA3-A1F8-EEBEB845FF8E}"/>
          </ac:spMkLst>
        </pc:spChg>
        <pc:graphicFrameChg chg="add mod modGraphic">
          <ac:chgData name="Cath Scanlon" userId="217f4c6b-e607-4a48-bdce-98b05a0a86c5" providerId="ADAL" clId="{9CAFD226-3E99-493D-9D09-6650E5803EE6}" dt="2019-03-01T08:37:31.394" v="750" actId="1076"/>
          <ac:graphicFrameMkLst>
            <pc:docMk/>
            <pc:sldMk cId="636014570" sldId="314"/>
            <ac:graphicFrameMk id="6" creationId="{467B7CD9-B8B0-4C52-B7CC-8895D0114BFD}"/>
          </ac:graphicFrameMkLst>
        </pc:graphicFrameChg>
      </pc:sldChg>
      <pc:sldChg chg="addSp delSp modSp">
        <pc:chgData name="Cath Scanlon" userId="217f4c6b-e607-4a48-bdce-98b05a0a86c5" providerId="ADAL" clId="{9CAFD226-3E99-493D-9D09-6650E5803EE6}" dt="2019-03-01T07:32:18.970" v="284" actId="20577"/>
        <pc:sldMkLst>
          <pc:docMk/>
          <pc:sldMk cId="36917022" sldId="360"/>
        </pc:sldMkLst>
        <pc:spChg chg="add mod topLvl">
          <ac:chgData name="Cath Scanlon" userId="217f4c6b-e607-4a48-bdce-98b05a0a86c5" providerId="ADAL" clId="{9CAFD226-3E99-493D-9D09-6650E5803EE6}" dt="2019-03-01T07:24:11.237" v="224" actId="164"/>
          <ac:spMkLst>
            <pc:docMk/>
            <pc:sldMk cId="36917022" sldId="360"/>
            <ac:spMk id="6" creationId="{69306523-B42D-4AF8-BB40-3832F51128B7}"/>
          </ac:spMkLst>
        </pc:spChg>
        <pc:spChg chg="add mod topLvl">
          <ac:chgData name="Cath Scanlon" userId="217f4c6b-e607-4a48-bdce-98b05a0a86c5" providerId="ADAL" clId="{9CAFD226-3E99-493D-9D09-6650E5803EE6}" dt="2019-03-01T07:24:11.237" v="224" actId="164"/>
          <ac:spMkLst>
            <pc:docMk/>
            <pc:sldMk cId="36917022" sldId="360"/>
            <ac:spMk id="7" creationId="{4A258556-ECAE-4A2B-89C1-84D0D11E35F1}"/>
          </ac:spMkLst>
        </pc:spChg>
        <pc:spChg chg="add mod topLvl">
          <ac:chgData name="Cath Scanlon" userId="217f4c6b-e607-4a48-bdce-98b05a0a86c5" providerId="ADAL" clId="{9CAFD226-3E99-493D-9D09-6650E5803EE6}" dt="2019-03-01T07:31:16.534" v="258" actId="20577"/>
          <ac:spMkLst>
            <pc:docMk/>
            <pc:sldMk cId="36917022" sldId="360"/>
            <ac:spMk id="8" creationId="{AD3E2B3D-B9B3-47C8-BF43-826A4B003259}"/>
          </ac:spMkLst>
        </pc:spChg>
        <pc:spChg chg="add mod topLvl">
          <ac:chgData name="Cath Scanlon" userId="217f4c6b-e607-4a48-bdce-98b05a0a86c5" providerId="ADAL" clId="{9CAFD226-3E99-493D-9D09-6650E5803EE6}" dt="2019-03-01T07:24:11.237" v="224" actId="164"/>
          <ac:spMkLst>
            <pc:docMk/>
            <pc:sldMk cId="36917022" sldId="360"/>
            <ac:spMk id="12" creationId="{660FC67F-475D-4D0C-A75F-F941353F1CA9}"/>
          </ac:spMkLst>
        </pc:spChg>
        <pc:spChg chg="add mod topLvl">
          <ac:chgData name="Cath Scanlon" userId="217f4c6b-e607-4a48-bdce-98b05a0a86c5" providerId="ADAL" clId="{9CAFD226-3E99-493D-9D09-6650E5803EE6}" dt="2019-03-01T07:24:04.244" v="213" actId="164"/>
          <ac:spMkLst>
            <pc:docMk/>
            <pc:sldMk cId="36917022" sldId="360"/>
            <ac:spMk id="13" creationId="{2FE1D05C-81B4-4831-A9F0-BC9D0B51CAE5}"/>
          </ac:spMkLst>
        </pc:spChg>
        <pc:spChg chg="add mod topLvl">
          <ac:chgData name="Cath Scanlon" userId="217f4c6b-e607-4a48-bdce-98b05a0a86c5" providerId="ADAL" clId="{9CAFD226-3E99-493D-9D09-6650E5803EE6}" dt="2019-03-01T07:24:04.244" v="213" actId="164"/>
          <ac:spMkLst>
            <pc:docMk/>
            <pc:sldMk cId="36917022" sldId="360"/>
            <ac:spMk id="14" creationId="{2CB5BF87-B5ED-4A9C-AACC-CDB6F339C255}"/>
          </ac:spMkLst>
        </pc:spChg>
        <pc:spChg chg="add mod topLvl">
          <ac:chgData name="Cath Scanlon" userId="217f4c6b-e607-4a48-bdce-98b05a0a86c5" providerId="ADAL" clId="{9CAFD226-3E99-493D-9D09-6650E5803EE6}" dt="2019-03-01T07:32:18.970" v="284" actId="20577"/>
          <ac:spMkLst>
            <pc:docMk/>
            <pc:sldMk cId="36917022" sldId="360"/>
            <ac:spMk id="15" creationId="{182A3BE0-51A3-45A4-AB6F-EEE66F99802F}"/>
          </ac:spMkLst>
        </pc:spChg>
        <pc:spChg chg="add mod topLvl">
          <ac:chgData name="Cath Scanlon" userId="217f4c6b-e607-4a48-bdce-98b05a0a86c5" providerId="ADAL" clId="{9CAFD226-3E99-493D-9D09-6650E5803EE6}" dt="2019-03-01T07:31:20.489" v="265" actId="20577"/>
          <ac:spMkLst>
            <pc:docMk/>
            <pc:sldMk cId="36917022" sldId="360"/>
            <ac:spMk id="16" creationId="{DFB5827B-B66D-4393-8AB8-F9133614B13D}"/>
          </ac:spMkLst>
        </pc:spChg>
        <pc:spChg chg="mod">
          <ac:chgData name="Cath Scanlon" userId="217f4c6b-e607-4a48-bdce-98b05a0a86c5" providerId="ADAL" clId="{9CAFD226-3E99-493D-9D09-6650E5803EE6}" dt="2019-03-01T07:22:51.550" v="198" actId="12788"/>
          <ac:spMkLst>
            <pc:docMk/>
            <pc:sldMk cId="36917022" sldId="360"/>
            <ac:spMk id="19" creationId="{5252A847-DE45-4FA3-A1F8-EEBEB845FF8E}"/>
          </ac:spMkLst>
        </pc:spChg>
        <pc:grpChg chg="add del mod">
          <ac:chgData name="Cath Scanlon" userId="217f4c6b-e607-4a48-bdce-98b05a0a86c5" providerId="ADAL" clId="{9CAFD226-3E99-493D-9D09-6650E5803EE6}" dt="2019-03-01T07:23:58.977" v="212" actId="165"/>
          <ac:grpSpMkLst>
            <pc:docMk/>
            <pc:sldMk cId="36917022" sldId="360"/>
            <ac:grpSpMk id="2" creationId="{BA6A04C5-0D63-4AB0-A1AA-397D34B7EEB6}"/>
          </ac:grpSpMkLst>
        </pc:grpChg>
        <pc:grpChg chg="add mod">
          <ac:chgData name="Cath Scanlon" userId="217f4c6b-e607-4a48-bdce-98b05a0a86c5" providerId="ADAL" clId="{9CAFD226-3E99-493D-9D09-6650E5803EE6}" dt="2019-03-01T07:24:17.155" v="235" actId="164"/>
          <ac:grpSpMkLst>
            <pc:docMk/>
            <pc:sldMk cId="36917022" sldId="360"/>
            <ac:grpSpMk id="3" creationId="{D4635C9E-E395-46C2-AD05-67C1C2A330CB}"/>
          </ac:grpSpMkLst>
        </pc:grpChg>
        <pc:grpChg chg="add mod">
          <ac:chgData name="Cath Scanlon" userId="217f4c6b-e607-4a48-bdce-98b05a0a86c5" providerId="ADAL" clId="{9CAFD226-3E99-493D-9D09-6650E5803EE6}" dt="2019-03-01T07:24:17.155" v="235" actId="164"/>
          <ac:grpSpMkLst>
            <pc:docMk/>
            <pc:sldMk cId="36917022" sldId="360"/>
            <ac:grpSpMk id="4" creationId="{283BF1EE-7DE0-478D-A315-03A4A28FD2BD}"/>
          </ac:grpSpMkLst>
        </pc:grpChg>
        <pc:grpChg chg="add mod">
          <ac:chgData name="Cath Scanlon" userId="217f4c6b-e607-4a48-bdce-98b05a0a86c5" providerId="ADAL" clId="{9CAFD226-3E99-493D-9D09-6650E5803EE6}" dt="2019-03-01T07:24:22.871" v="236" actId="12788"/>
          <ac:grpSpMkLst>
            <pc:docMk/>
            <pc:sldMk cId="36917022" sldId="360"/>
            <ac:grpSpMk id="5" creationId="{793456E2-81B9-4F75-B0C4-8726B2027053}"/>
          </ac:grpSpMkLst>
        </pc:grpChg>
      </pc:sldChg>
      <pc:sldChg chg="addSp delSp modSp">
        <pc:chgData name="Cath Scanlon" userId="217f4c6b-e607-4a48-bdce-98b05a0a86c5" providerId="ADAL" clId="{9CAFD226-3E99-493D-9D09-6650E5803EE6}" dt="2019-03-01T07:19:52.357" v="133" actId="12789"/>
        <pc:sldMkLst>
          <pc:docMk/>
          <pc:sldMk cId="1035052751" sldId="361"/>
        </pc:sldMkLst>
        <pc:spChg chg="mod">
          <ac:chgData name="Cath Scanlon" userId="217f4c6b-e607-4a48-bdce-98b05a0a86c5" providerId="ADAL" clId="{9CAFD226-3E99-493D-9D09-6650E5803EE6}" dt="2019-03-01T07:19:52.357" v="133" actId="12789"/>
          <ac:spMkLst>
            <pc:docMk/>
            <pc:sldMk cId="1035052751" sldId="361"/>
            <ac:spMk id="19" creationId="{5252A847-DE45-4FA3-A1F8-EEBEB845FF8E}"/>
          </ac:spMkLst>
        </pc:spChg>
        <pc:graphicFrameChg chg="del">
          <ac:chgData name="Cath Scanlon" userId="217f4c6b-e607-4a48-bdce-98b05a0a86c5" providerId="ADAL" clId="{9CAFD226-3E99-493D-9D09-6650E5803EE6}" dt="2019-03-01T07:19:01.615" v="118" actId="478"/>
          <ac:graphicFrameMkLst>
            <pc:docMk/>
            <pc:sldMk cId="1035052751" sldId="361"/>
            <ac:graphicFrameMk id="7" creationId="{D6AD1604-6368-474F-90F1-26D250AEF51C}"/>
          </ac:graphicFrameMkLst>
        </pc:graphicFrameChg>
        <pc:graphicFrameChg chg="add mod modGraphic">
          <ac:chgData name="Cath Scanlon" userId="217f4c6b-e607-4a48-bdce-98b05a0a86c5" providerId="ADAL" clId="{9CAFD226-3E99-493D-9D09-6650E5803EE6}" dt="2019-03-01T07:19:52.357" v="133" actId="12789"/>
          <ac:graphicFrameMkLst>
            <pc:docMk/>
            <pc:sldMk cId="1035052751" sldId="361"/>
            <ac:graphicFrameMk id="8" creationId="{9C9D1F82-E175-4512-B671-5DAAF618BADB}"/>
          </ac:graphicFrameMkLst>
        </pc:graphicFrameChg>
      </pc:sldChg>
      <pc:sldChg chg="add">
        <pc:chgData name="Cath Scanlon" userId="217f4c6b-e607-4a48-bdce-98b05a0a86c5" providerId="ADAL" clId="{9CAFD226-3E99-493D-9D09-6650E5803EE6}" dt="2019-03-01T09:52:43.660" v="1038"/>
        <pc:sldMkLst>
          <pc:docMk/>
          <pc:sldMk cId="332354265" sldId="366"/>
        </pc:sldMkLst>
      </pc:sldChg>
      <pc:sldChg chg="addSp delSp modSp">
        <pc:chgData name="Cath Scanlon" userId="217f4c6b-e607-4a48-bdce-98b05a0a86c5" providerId="ADAL" clId="{9CAFD226-3E99-493D-9D09-6650E5803EE6}" dt="2019-03-01T08:51:28.713" v="972" actId="1036"/>
        <pc:sldMkLst>
          <pc:docMk/>
          <pc:sldMk cId="310986706" sldId="386"/>
        </pc:sldMkLst>
        <pc:spChg chg="del">
          <ac:chgData name="Cath Scanlon" userId="217f4c6b-e607-4a48-bdce-98b05a0a86c5" providerId="ADAL" clId="{9CAFD226-3E99-493D-9D09-6650E5803EE6}" dt="2019-03-01T08:45:17.769" v="874" actId="478"/>
          <ac:spMkLst>
            <pc:docMk/>
            <pc:sldMk cId="310986706" sldId="386"/>
            <ac:spMk id="2" creationId="{AB0707A0-B31A-45C3-AEEB-2344636DF8FD}"/>
          </ac:spMkLst>
        </pc:spChg>
        <pc:spChg chg="add mod">
          <ac:chgData name="Cath Scanlon" userId="217f4c6b-e607-4a48-bdce-98b05a0a86c5" providerId="ADAL" clId="{9CAFD226-3E99-493D-9D09-6650E5803EE6}" dt="2019-03-01T08:51:28.713" v="972" actId="1036"/>
          <ac:spMkLst>
            <pc:docMk/>
            <pc:sldMk cId="310986706" sldId="386"/>
            <ac:spMk id="7" creationId="{F2769296-A8C7-4959-8C44-B01045A07397}"/>
          </ac:spMkLst>
        </pc:spChg>
        <pc:spChg chg="add mod">
          <ac:chgData name="Cath Scanlon" userId="217f4c6b-e607-4a48-bdce-98b05a0a86c5" providerId="ADAL" clId="{9CAFD226-3E99-493D-9D09-6650E5803EE6}" dt="2019-03-01T08:51:28.713" v="972" actId="1036"/>
          <ac:spMkLst>
            <pc:docMk/>
            <pc:sldMk cId="310986706" sldId="386"/>
            <ac:spMk id="8" creationId="{BD645EB4-2640-41F2-9912-807313B35664}"/>
          </ac:spMkLst>
        </pc:spChg>
        <pc:spChg chg="mod">
          <ac:chgData name="Cath Scanlon" userId="217f4c6b-e607-4a48-bdce-98b05a0a86c5" providerId="ADAL" clId="{9CAFD226-3E99-493D-9D09-6650E5803EE6}" dt="2019-03-01T08:49:51.436" v="931" actId="20577"/>
          <ac:spMkLst>
            <pc:docMk/>
            <pc:sldMk cId="310986706" sldId="386"/>
            <ac:spMk id="19" creationId="{5252A847-DE45-4FA3-A1F8-EEBEB845FF8E}"/>
          </ac:spMkLst>
        </pc:spChg>
        <pc:picChg chg="add mod">
          <ac:chgData name="Cath Scanlon" userId="217f4c6b-e607-4a48-bdce-98b05a0a86c5" providerId="ADAL" clId="{9CAFD226-3E99-493D-9D09-6650E5803EE6}" dt="2019-03-01T08:51:28.713" v="972" actId="1036"/>
          <ac:picMkLst>
            <pc:docMk/>
            <pc:sldMk cId="310986706" sldId="386"/>
            <ac:picMk id="9" creationId="{573E7D4D-7A47-421C-8603-4EC58103BC7E}"/>
          </ac:picMkLst>
        </pc:picChg>
      </pc:sldChg>
      <pc:sldChg chg="modSp">
        <pc:chgData name="Cath Scanlon" userId="217f4c6b-e607-4a48-bdce-98b05a0a86c5" providerId="ADAL" clId="{9CAFD226-3E99-493D-9D09-6650E5803EE6}" dt="2019-03-01T07:17:08.247" v="114" actId="20577"/>
        <pc:sldMkLst>
          <pc:docMk/>
          <pc:sldMk cId="3401100034" sldId="390"/>
        </pc:sldMkLst>
        <pc:spChg chg="mod">
          <ac:chgData name="Cath Scanlon" userId="217f4c6b-e607-4a48-bdce-98b05a0a86c5" providerId="ADAL" clId="{9CAFD226-3E99-493D-9D09-6650E5803EE6}" dt="2019-03-01T07:17:08.247" v="114" actId="20577"/>
          <ac:spMkLst>
            <pc:docMk/>
            <pc:sldMk cId="3401100034" sldId="390"/>
            <ac:spMk id="7" creationId="{C0CD6503-388C-4F9E-9FB0-9053D8579D01}"/>
          </ac:spMkLst>
        </pc:spChg>
      </pc:sldChg>
      <pc:sldChg chg="modSp">
        <pc:chgData name="Cath Scanlon" userId="217f4c6b-e607-4a48-bdce-98b05a0a86c5" providerId="ADAL" clId="{9CAFD226-3E99-493D-9D09-6650E5803EE6}" dt="2019-03-01T07:16:48.607" v="84" actId="20577"/>
        <pc:sldMkLst>
          <pc:docMk/>
          <pc:sldMk cId="2075266808" sldId="391"/>
        </pc:sldMkLst>
        <pc:spChg chg="mod">
          <ac:chgData name="Cath Scanlon" userId="217f4c6b-e607-4a48-bdce-98b05a0a86c5" providerId="ADAL" clId="{9CAFD226-3E99-493D-9D09-6650E5803EE6}" dt="2019-03-01T07:16:48.607" v="84" actId="20577"/>
          <ac:spMkLst>
            <pc:docMk/>
            <pc:sldMk cId="2075266808" sldId="391"/>
            <ac:spMk id="19" creationId="{5252A847-DE45-4FA3-A1F8-EEBEB845FF8E}"/>
          </ac:spMkLst>
        </pc:spChg>
      </pc:sldChg>
      <pc:sldChg chg="addSp modSp add">
        <pc:chgData name="Cath Scanlon" userId="217f4c6b-e607-4a48-bdce-98b05a0a86c5" providerId="ADAL" clId="{9CAFD226-3E99-493D-9D09-6650E5803EE6}" dt="2019-03-01T07:21:08.148" v="159" actId="12789"/>
        <pc:sldMkLst>
          <pc:docMk/>
          <pc:sldMk cId="3698607724" sldId="392"/>
        </pc:sldMkLst>
        <pc:spChg chg="add mod">
          <ac:chgData name="Cath Scanlon" userId="217f4c6b-e607-4a48-bdce-98b05a0a86c5" providerId="ADAL" clId="{9CAFD226-3E99-493D-9D09-6650E5803EE6}" dt="2019-03-01T07:20:40.994" v="147" actId="1038"/>
          <ac:spMkLst>
            <pc:docMk/>
            <pc:sldMk cId="3698607724" sldId="392"/>
            <ac:spMk id="2" creationId="{CDD80B68-AEF3-40EA-A975-392FD9420BE7}"/>
          </ac:spMkLst>
        </pc:spChg>
        <pc:spChg chg="add mod">
          <ac:chgData name="Cath Scanlon" userId="217f4c6b-e607-4a48-bdce-98b05a0a86c5" providerId="ADAL" clId="{9CAFD226-3E99-493D-9D09-6650E5803EE6}" dt="2019-03-01T07:21:03.939" v="158" actId="12789"/>
          <ac:spMkLst>
            <pc:docMk/>
            <pc:sldMk cId="3698607724" sldId="392"/>
            <ac:spMk id="9" creationId="{2AA430CB-6F6B-4078-B35F-F2112B7FD2AA}"/>
          </ac:spMkLst>
        </pc:spChg>
        <pc:spChg chg="add mod">
          <ac:chgData name="Cath Scanlon" userId="217f4c6b-e607-4a48-bdce-98b05a0a86c5" providerId="ADAL" clId="{9CAFD226-3E99-493D-9D09-6650E5803EE6}" dt="2019-03-01T07:21:03.939" v="158" actId="12789"/>
          <ac:spMkLst>
            <pc:docMk/>
            <pc:sldMk cId="3698607724" sldId="392"/>
            <ac:spMk id="10" creationId="{772F8C6B-8CBA-49FE-BE0C-2E65419F26A8}"/>
          </ac:spMkLst>
        </pc:spChg>
        <pc:spChg chg="add mod">
          <ac:chgData name="Cath Scanlon" userId="217f4c6b-e607-4a48-bdce-98b05a0a86c5" providerId="ADAL" clId="{9CAFD226-3E99-493D-9D09-6650E5803EE6}" dt="2019-03-01T07:21:08.148" v="159" actId="12789"/>
          <ac:spMkLst>
            <pc:docMk/>
            <pc:sldMk cId="3698607724" sldId="392"/>
            <ac:spMk id="14" creationId="{1BB15D2E-266C-47DC-AA8F-7738C1681AF7}"/>
          </ac:spMkLst>
        </pc:spChg>
        <pc:spChg chg="add mod">
          <ac:chgData name="Cath Scanlon" userId="217f4c6b-e607-4a48-bdce-98b05a0a86c5" providerId="ADAL" clId="{9CAFD226-3E99-493D-9D09-6650E5803EE6}" dt="2019-03-01T07:21:08.148" v="159" actId="12789"/>
          <ac:spMkLst>
            <pc:docMk/>
            <pc:sldMk cId="3698607724" sldId="392"/>
            <ac:spMk id="15" creationId="{27C5522C-00D9-49F2-A5C0-E83699D826BA}"/>
          </ac:spMkLst>
        </pc:spChg>
        <pc:graphicFrameChg chg="modGraphic">
          <ac:chgData name="Cath Scanlon" userId="217f4c6b-e607-4a48-bdce-98b05a0a86c5" providerId="ADAL" clId="{9CAFD226-3E99-493D-9D09-6650E5803EE6}" dt="2019-03-01T07:20:22.419" v="139" actId="207"/>
          <ac:graphicFrameMkLst>
            <pc:docMk/>
            <pc:sldMk cId="3698607724" sldId="392"/>
            <ac:graphicFrameMk id="8" creationId="{9C9D1F82-E175-4512-B671-5DAAF618BADB}"/>
          </ac:graphicFrameMkLst>
        </pc:graphicFrameChg>
      </pc:sldChg>
      <pc:sldChg chg="addSp modSp add">
        <pc:chgData name="Cath Scanlon" userId="217f4c6b-e607-4a48-bdce-98b05a0a86c5" providerId="ADAL" clId="{9CAFD226-3E99-493D-9D09-6650E5803EE6}" dt="2019-03-01T09:11:41.690" v="1035" actId="208"/>
        <pc:sldMkLst>
          <pc:docMk/>
          <pc:sldMk cId="4035033961" sldId="393"/>
        </pc:sldMkLst>
        <pc:spChg chg="add mod">
          <ac:chgData name="Cath Scanlon" userId="217f4c6b-e607-4a48-bdce-98b05a0a86c5" providerId="ADAL" clId="{9CAFD226-3E99-493D-9D09-6650E5803EE6}" dt="2019-03-01T09:11:41.690" v="1035" actId="208"/>
          <ac:spMkLst>
            <pc:docMk/>
            <pc:sldMk cId="4035033961" sldId="393"/>
            <ac:spMk id="6" creationId="{E426D57C-CF73-4437-85D4-218019E2D5D8}"/>
          </ac:spMkLst>
        </pc:spChg>
        <pc:spChg chg="add mod">
          <ac:chgData name="Cath Scanlon" userId="217f4c6b-e607-4a48-bdce-98b05a0a86c5" providerId="ADAL" clId="{9CAFD226-3E99-493D-9D09-6650E5803EE6}" dt="2019-03-01T09:11:41.690" v="1035" actId="208"/>
          <ac:spMkLst>
            <pc:docMk/>
            <pc:sldMk cId="4035033961" sldId="393"/>
            <ac:spMk id="7" creationId="{17848DB2-A79B-4FD4-94A0-4969AEF0273D}"/>
          </ac:spMkLst>
        </pc:spChg>
        <pc:spChg chg="add mod">
          <ac:chgData name="Cath Scanlon" userId="217f4c6b-e607-4a48-bdce-98b05a0a86c5" providerId="ADAL" clId="{9CAFD226-3E99-493D-9D09-6650E5803EE6}" dt="2019-03-01T09:11:41.690" v="1035" actId="208"/>
          <ac:spMkLst>
            <pc:docMk/>
            <pc:sldMk cId="4035033961" sldId="393"/>
            <ac:spMk id="8" creationId="{BB67B595-0DEF-40A3-BCCD-B3318C8CCAF0}"/>
          </ac:spMkLst>
        </pc:spChg>
        <pc:spChg chg="mod">
          <ac:chgData name="Cath Scanlon" userId="217f4c6b-e607-4a48-bdce-98b05a0a86c5" providerId="ADAL" clId="{9CAFD226-3E99-493D-9D09-6650E5803EE6}" dt="2019-03-01T07:33:44.385" v="312" actId="12788"/>
          <ac:spMkLst>
            <pc:docMk/>
            <pc:sldMk cId="4035033961" sldId="393"/>
            <ac:spMk id="19" creationId="{5252A847-DE45-4FA3-A1F8-EEBEB845FF8E}"/>
          </ac:spMkLst>
        </pc:spChg>
      </pc:sldChg>
      <pc:sldChg chg="addSp modSp add">
        <pc:chgData name="Cath Scanlon" userId="217f4c6b-e607-4a48-bdce-98b05a0a86c5" providerId="ADAL" clId="{9CAFD226-3E99-493D-9D09-6650E5803EE6}" dt="2019-03-01T07:32:15.028" v="280" actId="20577"/>
        <pc:sldMkLst>
          <pc:docMk/>
          <pc:sldMk cId="604601848" sldId="394"/>
        </pc:sldMkLst>
        <pc:spChg chg="mod">
          <ac:chgData name="Cath Scanlon" userId="217f4c6b-e607-4a48-bdce-98b05a0a86c5" providerId="ADAL" clId="{9CAFD226-3E99-493D-9D09-6650E5803EE6}" dt="2019-03-01T07:32:07.122" v="269" actId="20577"/>
          <ac:spMkLst>
            <pc:docMk/>
            <pc:sldMk cId="604601848" sldId="394"/>
            <ac:spMk id="8" creationId="{AD3E2B3D-B9B3-47C8-BF43-826A4B003259}"/>
          </ac:spMkLst>
        </pc:spChg>
        <pc:spChg chg="mod">
          <ac:chgData name="Cath Scanlon" userId="217f4c6b-e607-4a48-bdce-98b05a0a86c5" providerId="ADAL" clId="{9CAFD226-3E99-493D-9D09-6650E5803EE6}" dt="2019-03-01T07:32:15.028" v="280" actId="20577"/>
          <ac:spMkLst>
            <pc:docMk/>
            <pc:sldMk cId="604601848" sldId="394"/>
            <ac:spMk id="15" creationId="{182A3BE0-51A3-45A4-AB6F-EEE66F99802F}"/>
          </ac:spMkLst>
        </pc:spChg>
        <pc:spChg chg="mod">
          <ac:chgData name="Cath Scanlon" userId="217f4c6b-e607-4a48-bdce-98b05a0a86c5" providerId="ADAL" clId="{9CAFD226-3E99-493D-9D09-6650E5803EE6}" dt="2019-03-01T07:32:11.049" v="276" actId="20577"/>
          <ac:spMkLst>
            <pc:docMk/>
            <pc:sldMk cId="604601848" sldId="394"/>
            <ac:spMk id="16" creationId="{DFB5827B-B66D-4393-8AB8-F9133614B13D}"/>
          </ac:spMkLst>
        </pc:spChg>
        <pc:cxnChg chg="add mod">
          <ac:chgData name="Cath Scanlon" userId="217f4c6b-e607-4a48-bdce-98b05a0a86c5" providerId="ADAL" clId="{9CAFD226-3E99-493D-9D09-6650E5803EE6}" dt="2019-03-01T07:24:40.133" v="242" actId="14100"/>
          <ac:cxnSpMkLst>
            <pc:docMk/>
            <pc:sldMk cId="604601848" sldId="394"/>
            <ac:cxnSpMk id="17" creationId="{F8411517-7EAC-4A03-93F1-5D89B3880AE0}"/>
          </ac:cxnSpMkLst>
        </pc:cxnChg>
        <pc:cxnChg chg="add mod">
          <ac:chgData name="Cath Scanlon" userId="217f4c6b-e607-4a48-bdce-98b05a0a86c5" providerId="ADAL" clId="{9CAFD226-3E99-493D-9D09-6650E5803EE6}" dt="2019-03-01T07:24:48.646" v="246" actId="14100"/>
          <ac:cxnSpMkLst>
            <pc:docMk/>
            <pc:sldMk cId="604601848" sldId="394"/>
            <ac:cxnSpMk id="20" creationId="{C57045ED-DC7C-4B73-9151-E9A811B3274D}"/>
          </ac:cxnSpMkLst>
        </pc:cxnChg>
        <pc:cxnChg chg="add mod">
          <ac:chgData name="Cath Scanlon" userId="217f4c6b-e607-4a48-bdce-98b05a0a86c5" providerId="ADAL" clId="{9CAFD226-3E99-493D-9D09-6650E5803EE6}" dt="2019-03-01T07:25:08.478" v="250" actId="14100"/>
          <ac:cxnSpMkLst>
            <pc:docMk/>
            <pc:sldMk cId="604601848" sldId="394"/>
            <ac:cxnSpMk id="22" creationId="{818039CB-17C5-4702-9B05-A73D74D050F9}"/>
          </ac:cxnSpMkLst>
        </pc:cxnChg>
        <pc:cxnChg chg="add mod">
          <ac:chgData name="Cath Scanlon" userId="217f4c6b-e607-4a48-bdce-98b05a0a86c5" providerId="ADAL" clId="{9CAFD226-3E99-493D-9D09-6650E5803EE6}" dt="2019-03-01T07:25:21.079" v="254" actId="14100"/>
          <ac:cxnSpMkLst>
            <pc:docMk/>
            <pc:sldMk cId="604601848" sldId="394"/>
            <ac:cxnSpMk id="25" creationId="{956F685C-D668-46AF-B302-7443FB1F5F4B}"/>
          </ac:cxnSpMkLst>
        </pc:cxnChg>
      </pc:sldChg>
      <pc:sldChg chg="addSp modSp add">
        <pc:chgData name="Cath Scanlon" userId="217f4c6b-e607-4a48-bdce-98b05a0a86c5" providerId="ADAL" clId="{9CAFD226-3E99-493D-9D09-6650E5803EE6}" dt="2019-03-01T08:54:39.624" v="1028" actId="20577"/>
        <pc:sldMkLst>
          <pc:docMk/>
          <pc:sldMk cId="1991496686" sldId="395"/>
        </pc:sldMkLst>
        <pc:spChg chg="mod">
          <ac:chgData name="Cath Scanlon" userId="217f4c6b-e607-4a48-bdce-98b05a0a86c5" providerId="ADAL" clId="{9CAFD226-3E99-493D-9D09-6650E5803EE6}" dt="2019-03-01T08:54:39.624" v="1028" actId="20577"/>
          <ac:spMkLst>
            <pc:docMk/>
            <pc:sldMk cId="1991496686" sldId="395"/>
            <ac:spMk id="19" creationId="{5252A847-DE45-4FA3-A1F8-EEBEB845FF8E}"/>
          </ac:spMkLst>
        </pc:spChg>
        <pc:graphicFrameChg chg="add mod modGraphic">
          <ac:chgData name="Cath Scanlon" userId="217f4c6b-e607-4a48-bdce-98b05a0a86c5" providerId="ADAL" clId="{9CAFD226-3E99-493D-9D09-6650E5803EE6}" dt="2019-03-01T08:54:23.840" v="1023" actId="403"/>
          <ac:graphicFrameMkLst>
            <pc:docMk/>
            <pc:sldMk cId="1991496686" sldId="395"/>
            <ac:graphicFrameMk id="6" creationId="{498A87A4-3384-4A19-830B-E4E877CACA43}"/>
          </ac:graphicFrameMkLst>
        </pc:graphicFrameChg>
      </pc:sldChg>
      <pc:sldChg chg="modSp add">
        <pc:chgData name="Cath Scanlon" userId="217f4c6b-e607-4a48-bdce-98b05a0a86c5" providerId="ADAL" clId="{9CAFD226-3E99-493D-9D09-6650E5803EE6}" dt="2019-03-01T09:11:56.221" v="1037" actId="208"/>
        <pc:sldMkLst>
          <pc:docMk/>
          <pc:sldMk cId="4038215558" sldId="396"/>
        </pc:sldMkLst>
        <pc:spChg chg="mod">
          <ac:chgData name="Cath Scanlon" userId="217f4c6b-e607-4a48-bdce-98b05a0a86c5" providerId="ADAL" clId="{9CAFD226-3E99-493D-9D09-6650E5803EE6}" dt="2019-03-01T09:11:56.221" v="1037" actId="208"/>
          <ac:spMkLst>
            <pc:docMk/>
            <pc:sldMk cId="4038215558" sldId="396"/>
            <ac:spMk id="6" creationId="{E426D57C-CF73-4437-85D4-218019E2D5D8}"/>
          </ac:spMkLst>
        </pc:spChg>
        <pc:spChg chg="mod">
          <ac:chgData name="Cath Scanlon" userId="217f4c6b-e607-4a48-bdce-98b05a0a86c5" providerId="ADAL" clId="{9CAFD226-3E99-493D-9D09-6650E5803EE6}" dt="2019-03-01T09:11:56.221" v="1037" actId="208"/>
          <ac:spMkLst>
            <pc:docMk/>
            <pc:sldMk cId="4038215558" sldId="396"/>
            <ac:spMk id="7" creationId="{17848DB2-A79B-4FD4-94A0-4969AEF0273D}"/>
          </ac:spMkLst>
        </pc:spChg>
        <pc:spChg chg="mod">
          <ac:chgData name="Cath Scanlon" userId="217f4c6b-e607-4a48-bdce-98b05a0a86c5" providerId="ADAL" clId="{9CAFD226-3E99-493D-9D09-6650E5803EE6}" dt="2019-03-01T09:11:56.221" v="1037" actId="208"/>
          <ac:spMkLst>
            <pc:docMk/>
            <pc:sldMk cId="4038215558" sldId="396"/>
            <ac:spMk id="8" creationId="{BB67B595-0DEF-40A3-BCCD-B3318C8CCAF0}"/>
          </ac:spMkLst>
        </pc:spChg>
        <pc:spChg chg="mod">
          <ac:chgData name="Cath Scanlon" userId="217f4c6b-e607-4a48-bdce-98b05a0a86c5" providerId="ADAL" clId="{9CAFD226-3E99-493D-9D09-6650E5803EE6}" dt="2019-03-01T07:35:58.887" v="358" actId="207"/>
          <ac:spMkLst>
            <pc:docMk/>
            <pc:sldMk cId="4038215558" sldId="396"/>
            <ac:spMk id="19" creationId="{5252A847-DE45-4FA3-A1F8-EEBEB845FF8E}"/>
          </ac:spMkLst>
        </pc:spChg>
      </pc:sldChg>
      <pc:sldChg chg="addSp modSp add">
        <pc:chgData name="Cath Scanlon" userId="217f4c6b-e607-4a48-bdce-98b05a0a86c5" providerId="ADAL" clId="{9CAFD226-3E99-493D-9D09-6650E5803EE6}" dt="2019-03-01T08:34:12.890" v="656" actId="20577"/>
        <pc:sldMkLst>
          <pc:docMk/>
          <pc:sldMk cId="1568999184" sldId="397"/>
        </pc:sldMkLst>
        <pc:spChg chg="add mod">
          <ac:chgData name="Cath Scanlon" userId="217f4c6b-e607-4a48-bdce-98b05a0a86c5" providerId="ADAL" clId="{9CAFD226-3E99-493D-9D09-6650E5803EE6}" dt="2019-03-01T07:49:29.804" v="650" actId="1036"/>
          <ac:spMkLst>
            <pc:docMk/>
            <pc:sldMk cId="1568999184" sldId="397"/>
            <ac:spMk id="2" creationId="{4A785DF9-8C2F-4A74-8A58-16C292316DC7}"/>
          </ac:spMkLst>
        </pc:spChg>
        <pc:spChg chg="add mod">
          <ac:chgData name="Cath Scanlon" userId="217f4c6b-e607-4a48-bdce-98b05a0a86c5" providerId="ADAL" clId="{9CAFD226-3E99-493D-9D09-6650E5803EE6}" dt="2019-03-01T07:49:29.804" v="650" actId="1036"/>
          <ac:spMkLst>
            <pc:docMk/>
            <pc:sldMk cId="1568999184" sldId="397"/>
            <ac:spMk id="8" creationId="{8565938E-18AF-47DB-92C0-FC7F17EF8997}"/>
          </ac:spMkLst>
        </pc:spChg>
        <pc:spChg chg="add mod">
          <ac:chgData name="Cath Scanlon" userId="217f4c6b-e607-4a48-bdce-98b05a0a86c5" providerId="ADAL" clId="{9CAFD226-3E99-493D-9D09-6650E5803EE6}" dt="2019-03-01T07:49:29.804" v="650" actId="1036"/>
          <ac:spMkLst>
            <pc:docMk/>
            <pc:sldMk cId="1568999184" sldId="397"/>
            <ac:spMk id="12" creationId="{49DC7B47-DB28-4583-B2A3-7A0A272C51F5}"/>
          </ac:spMkLst>
        </pc:spChg>
        <pc:spChg chg="mod">
          <ac:chgData name="Cath Scanlon" userId="217f4c6b-e607-4a48-bdce-98b05a0a86c5" providerId="ADAL" clId="{9CAFD226-3E99-493D-9D09-6650E5803EE6}" dt="2019-03-01T07:44:43.027" v="481" actId="12788"/>
          <ac:spMkLst>
            <pc:docMk/>
            <pc:sldMk cId="1568999184" sldId="397"/>
            <ac:spMk id="19" creationId="{5252A847-DE45-4FA3-A1F8-EEBEB845FF8E}"/>
          </ac:spMkLst>
        </pc:spChg>
        <pc:graphicFrameChg chg="add mod modGraphic">
          <ac:chgData name="Cath Scanlon" userId="217f4c6b-e607-4a48-bdce-98b05a0a86c5" providerId="ADAL" clId="{9CAFD226-3E99-493D-9D09-6650E5803EE6}" dt="2019-03-01T08:34:12.890" v="656" actId="20577"/>
          <ac:graphicFrameMkLst>
            <pc:docMk/>
            <pc:sldMk cId="1568999184" sldId="397"/>
            <ac:graphicFrameMk id="6" creationId="{4F9974AA-F559-4D32-B564-F0393677542F}"/>
          </ac:graphicFrameMkLst>
        </pc:graphicFrameChg>
      </pc:sldChg>
      <pc:sldChg chg="addSp modSp add">
        <pc:chgData name="Cath Scanlon" userId="217f4c6b-e607-4a48-bdce-98b05a0a86c5" providerId="ADAL" clId="{9CAFD226-3E99-493D-9D09-6650E5803EE6}" dt="2019-03-01T09:02:31.322" v="1034" actId="20577"/>
        <pc:sldMkLst>
          <pc:docMk/>
          <pc:sldMk cId="249229952" sldId="398"/>
        </pc:sldMkLst>
        <pc:spChg chg="add mod">
          <ac:chgData name="Cath Scanlon" userId="217f4c6b-e607-4a48-bdce-98b05a0a86c5" providerId="ADAL" clId="{9CAFD226-3E99-493D-9D09-6650E5803EE6}" dt="2019-03-01T07:41:37.574" v="432" actId="1037"/>
          <ac:spMkLst>
            <pc:docMk/>
            <pc:sldMk cId="249229952" sldId="398"/>
            <ac:spMk id="2" creationId="{275EEC17-2844-48C8-A134-F22AE7C894BD}"/>
          </ac:spMkLst>
        </pc:spChg>
        <pc:spChg chg="add mod ord">
          <ac:chgData name="Cath Scanlon" userId="217f4c6b-e607-4a48-bdce-98b05a0a86c5" providerId="ADAL" clId="{9CAFD226-3E99-493D-9D09-6650E5803EE6}" dt="2019-03-01T07:42:13.349" v="444" actId="171"/>
          <ac:spMkLst>
            <pc:docMk/>
            <pc:sldMk cId="249229952" sldId="398"/>
            <ac:spMk id="8" creationId="{83EF37D7-04BF-4ACD-8A03-45B83725E193}"/>
          </ac:spMkLst>
        </pc:spChg>
        <pc:spChg chg="mod">
          <ac:chgData name="Cath Scanlon" userId="217f4c6b-e607-4a48-bdce-98b05a0a86c5" providerId="ADAL" clId="{9CAFD226-3E99-493D-9D09-6650E5803EE6}" dt="2019-03-01T09:02:31.322" v="1034" actId="20577"/>
          <ac:spMkLst>
            <pc:docMk/>
            <pc:sldMk cId="249229952" sldId="398"/>
            <ac:spMk id="19" creationId="{5252A847-DE45-4FA3-A1F8-EEBEB845FF8E}"/>
          </ac:spMkLst>
        </pc:spChg>
        <pc:graphicFrameChg chg="mod modGraphic">
          <ac:chgData name="Cath Scanlon" userId="217f4c6b-e607-4a48-bdce-98b05a0a86c5" providerId="ADAL" clId="{9CAFD226-3E99-493D-9D09-6650E5803EE6}" dt="2019-03-01T07:42:26.130" v="447" actId="207"/>
          <ac:graphicFrameMkLst>
            <pc:docMk/>
            <pc:sldMk cId="249229952" sldId="398"/>
            <ac:graphicFrameMk id="6" creationId="{498A87A4-3384-4A19-830B-E4E877CACA43}"/>
          </ac:graphicFrameMkLst>
        </pc:graphicFrameChg>
      </pc:sldChg>
      <pc:sldChg chg="modSp add">
        <pc:chgData name="Cath Scanlon" userId="217f4c6b-e607-4a48-bdce-98b05a0a86c5" providerId="ADAL" clId="{9CAFD226-3E99-493D-9D09-6650E5803EE6}" dt="2019-03-01T08:52:53.017" v="1014" actId="20577"/>
        <pc:sldMkLst>
          <pc:docMk/>
          <pc:sldMk cId="3915767364" sldId="399"/>
        </pc:sldMkLst>
        <pc:spChg chg="mod">
          <ac:chgData name="Cath Scanlon" userId="217f4c6b-e607-4a48-bdce-98b05a0a86c5" providerId="ADAL" clId="{9CAFD226-3E99-493D-9D09-6650E5803EE6}" dt="2019-03-01T08:52:53.017" v="1014" actId="20577"/>
          <ac:spMkLst>
            <pc:docMk/>
            <pc:sldMk cId="3915767364" sldId="399"/>
            <ac:spMk id="19" creationId="{5252A847-DE45-4FA3-A1F8-EEBEB845FF8E}"/>
          </ac:spMkLst>
        </pc:spChg>
        <pc:graphicFrameChg chg="modGraphic">
          <ac:chgData name="Cath Scanlon" userId="217f4c6b-e607-4a48-bdce-98b05a0a86c5" providerId="ADAL" clId="{9CAFD226-3E99-493D-9D09-6650E5803EE6}" dt="2019-03-01T08:34:48.971" v="677" actId="207"/>
          <ac:graphicFrameMkLst>
            <pc:docMk/>
            <pc:sldMk cId="3915767364" sldId="399"/>
            <ac:graphicFrameMk id="6" creationId="{4F9974AA-F559-4D32-B564-F0393677542F}"/>
          </ac:graphicFrameMkLst>
        </pc:graphicFrameChg>
      </pc:sldChg>
      <pc:sldChg chg="modSp add">
        <pc:chgData name="Cath Scanlon" userId="217f4c6b-e607-4a48-bdce-98b05a0a86c5" providerId="ADAL" clId="{9CAFD226-3E99-493D-9D09-6650E5803EE6}" dt="2019-03-01T08:43:31.669" v="856" actId="403"/>
        <pc:sldMkLst>
          <pc:docMk/>
          <pc:sldMk cId="2072638100" sldId="400"/>
        </pc:sldMkLst>
        <pc:spChg chg="mod">
          <ac:chgData name="Cath Scanlon" userId="217f4c6b-e607-4a48-bdce-98b05a0a86c5" providerId="ADAL" clId="{9CAFD226-3E99-493D-9D09-6650E5803EE6}" dt="2019-03-01T08:43:31.669" v="856" actId="403"/>
          <ac:spMkLst>
            <pc:docMk/>
            <pc:sldMk cId="2072638100" sldId="400"/>
            <ac:spMk id="19" creationId="{5252A847-DE45-4FA3-A1F8-EEBEB845FF8E}"/>
          </ac:spMkLst>
        </pc:spChg>
      </pc:sldChg>
      <pc:sldChg chg="modSp add">
        <pc:chgData name="Cath Scanlon" userId="217f4c6b-e607-4a48-bdce-98b05a0a86c5" providerId="ADAL" clId="{9CAFD226-3E99-493D-9D09-6650E5803EE6}" dt="2019-03-01T08:42:49.582" v="847" actId="20577"/>
        <pc:sldMkLst>
          <pc:docMk/>
          <pc:sldMk cId="47913700" sldId="401"/>
        </pc:sldMkLst>
        <pc:spChg chg="mod">
          <ac:chgData name="Cath Scanlon" userId="217f4c6b-e607-4a48-bdce-98b05a0a86c5" providerId="ADAL" clId="{9CAFD226-3E99-493D-9D09-6650E5803EE6}" dt="2019-03-01T08:42:49.582" v="847" actId="20577"/>
          <ac:spMkLst>
            <pc:docMk/>
            <pc:sldMk cId="47913700" sldId="401"/>
            <ac:spMk id="19" creationId="{5252A847-DE45-4FA3-A1F8-EEBEB845FF8E}"/>
          </ac:spMkLst>
        </pc:spChg>
      </pc:sldChg>
      <pc:sldChg chg="modSp add">
        <pc:chgData name="Cath Scanlon" userId="217f4c6b-e607-4a48-bdce-98b05a0a86c5" providerId="ADAL" clId="{9CAFD226-3E99-493D-9D09-6650E5803EE6}" dt="2019-03-01T08:45:02.636" v="873" actId="207"/>
        <pc:sldMkLst>
          <pc:docMk/>
          <pc:sldMk cId="4052398918" sldId="402"/>
        </pc:sldMkLst>
        <pc:spChg chg="mod">
          <ac:chgData name="Cath Scanlon" userId="217f4c6b-e607-4a48-bdce-98b05a0a86c5" providerId="ADAL" clId="{9CAFD226-3E99-493D-9D09-6650E5803EE6}" dt="2019-03-01T08:45:02.636" v="873" actId="207"/>
          <ac:spMkLst>
            <pc:docMk/>
            <pc:sldMk cId="4052398918" sldId="402"/>
            <ac:spMk id="19" creationId="{5252A847-DE45-4FA3-A1F8-EEBEB845FF8E}"/>
          </ac:spMkLst>
        </pc:spChg>
      </pc:sldChg>
      <pc:sldChg chg="modSp add">
        <pc:chgData name="Cath Scanlon" userId="217f4c6b-e607-4a48-bdce-98b05a0a86c5" providerId="ADAL" clId="{9CAFD226-3E99-493D-9D09-6650E5803EE6}" dt="2019-03-01T08:51:34.997" v="978" actId="1036"/>
        <pc:sldMkLst>
          <pc:docMk/>
          <pc:sldMk cId="2436242037" sldId="403"/>
        </pc:sldMkLst>
        <pc:spChg chg="mod">
          <ac:chgData name="Cath Scanlon" userId="217f4c6b-e607-4a48-bdce-98b05a0a86c5" providerId="ADAL" clId="{9CAFD226-3E99-493D-9D09-6650E5803EE6}" dt="2019-03-01T08:51:34.997" v="978" actId="1036"/>
          <ac:spMkLst>
            <pc:docMk/>
            <pc:sldMk cId="2436242037" sldId="403"/>
            <ac:spMk id="7" creationId="{F2769296-A8C7-4959-8C44-B01045A07397}"/>
          </ac:spMkLst>
        </pc:spChg>
        <pc:spChg chg="mod">
          <ac:chgData name="Cath Scanlon" userId="217f4c6b-e607-4a48-bdce-98b05a0a86c5" providerId="ADAL" clId="{9CAFD226-3E99-493D-9D09-6650E5803EE6}" dt="2019-03-01T08:51:34.997" v="978" actId="1036"/>
          <ac:spMkLst>
            <pc:docMk/>
            <pc:sldMk cId="2436242037" sldId="403"/>
            <ac:spMk id="8" creationId="{BD645EB4-2640-41F2-9912-807313B35664}"/>
          </ac:spMkLst>
        </pc:spChg>
        <pc:spChg chg="mod">
          <ac:chgData name="Cath Scanlon" userId="217f4c6b-e607-4a48-bdce-98b05a0a86c5" providerId="ADAL" clId="{9CAFD226-3E99-493D-9D09-6650E5803EE6}" dt="2019-03-01T08:50:36.404" v="957" actId="207"/>
          <ac:spMkLst>
            <pc:docMk/>
            <pc:sldMk cId="2436242037" sldId="403"/>
            <ac:spMk id="19" creationId="{5252A847-DE45-4FA3-A1F8-EEBEB845FF8E}"/>
          </ac:spMkLst>
        </pc:spChg>
        <pc:picChg chg="mod">
          <ac:chgData name="Cath Scanlon" userId="217f4c6b-e607-4a48-bdce-98b05a0a86c5" providerId="ADAL" clId="{9CAFD226-3E99-493D-9D09-6650E5803EE6}" dt="2019-03-01T08:51:34.997" v="978" actId="1036"/>
          <ac:picMkLst>
            <pc:docMk/>
            <pc:sldMk cId="2436242037" sldId="403"/>
            <ac:picMk id="9" creationId="{573E7D4D-7A47-421C-8603-4EC58103BC7E}"/>
          </ac:picMkLst>
        </pc:picChg>
      </pc:sldChg>
      <pc:sldChg chg="modSp add">
        <pc:chgData name="Cath Scanlon" userId="217f4c6b-e607-4a48-bdce-98b05a0a86c5" providerId="ADAL" clId="{9CAFD226-3E99-493D-9D09-6650E5803EE6}" dt="2019-03-01T08:52:03.976" v="986" actId="207"/>
        <pc:sldMkLst>
          <pc:docMk/>
          <pc:sldMk cId="4232800975" sldId="404"/>
        </pc:sldMkLst>
        <pc:spChg chg="mod">
          <ac:chgData name="Cath Scanlon" userId="217f4c6b-e607-4a48-bdce-98b05a0a86c5" providerId="ADAL" clId="{9CAFD226-3E99-493D-9D09-6650E5803EE6}" dt="2019-03-01T08:51:40.754" v="984" actId="1036"/>
          <ac:spMkLst>
            <pc:docMk/>
            <pc:sldMk cId="4232800975" sldId="404"/>
            <ac:spMk id="7" creationId="{F2769296-A8C7-4959-8C44-B01045A07397}"/>
          </ac:spMkLst>
        </pc:spChg>
        <pc:spChg chg="mod">
          <ac:chgData name="Cath Scanlon" userId="217f4c6b-e607-4a48-bdce-98b05a0a86c5" providerId="ADAL" clId="{9CAFD226-3E99-493D-9D09-6650E5803EE6}" dt="2019-03-01T08:52:03.976" v="986" actId="207"/>
          <ac:spMkLst>
            <pc:docMk/>
            <pc:sldMk cId="4232800975" sldId="404"/>
            <ac:spMk id="8" creationId="{BD645EB4-2640-41F2-9912-807313B35664}"/>
          </ac:spMkLst>
        </pc:spChg>
        <pc:spChg chg="mod">
          <ac:chgData name="Cath Scanlon" userId="217f4c6b-e607-4a48-bdce-98b05a0a86c5" providerId="ADAL" clId="{9CAFD226-3E99-493D-9D09-6650E5803EE6}" dt="2019-03-01T08:50:59.658" v="965" actId="6549"/>
          <ac:spMkLst>
            <pc:docMk/>
            <pc:sldMk cId="4232800975" sldId="404"/>
            <ac:spMk id="19" creationId="{5252A847-DE45-4FA3-A1F8-EEBEB845FF8E}"/>
          </ac:spMkLst>
        </pc:spChg>
        <pc:picChg chg="mod">
          <ac:chgData name="Cath Scanlon" userId="217f4c6b-e607-4a48-bdce-98b05a0a86c5" providerId="ADAL" clId="{9CAFD226-3E99-493D-9D09-6650E5803EE6}" dt="2019-03-01T08:51:40.754" v="984" actId="1036"/>
          <ac:picMkLst>
            <pc:docMk/>
            <pc:sldMk cId="4232800975" sldId="404"/>
            <ac:picMk id="9" creationId="{573E7D4D-7A47-421C-8603-4EC58103BC7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04/03/2019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g6.3"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classroomsecrets.co.uk/compound-nouns-year-2-suffixe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26" name="Picture 2" descr="https://survey.zohopublic.eu/survey/api/v1/public/livesurveys/V2BBWx/images/Y2JkNzM2MDEtNDhiZi00OTZmLWIxMTQtZjAyNTcxOGQ0Y2M1/web/download/image?isoriginalfile=true">
            <a:extLst>
              <a:ext uri="{FF2B5EF4-FFF2-40B4-BE49-F238E27FC236}">
                <a16:creationId xmlns:a16="http://schemas.microsoft.com/office/drawing/2014/main" id="{3F7FACF9-9D01-483E-8556-36F7859B47F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16904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Split the compound nouns below to create two words.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grand and mother; to and day;</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rattle and snake</a:t>
            </a: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ounded Rectangle 45">
            <a:extLst>
              <a:ext uri="{FF2B5EF4-FFF2-40B4-BE49-F238E27FC236}">
                <a16:creationId xmlns:a16="http://schemas.microsoft.com/office/drawing/2014/main" id="{E426D57C-CF73-4437-85D4-218019E2D5D8}"/>
              </a:ext>
            </a:extLst>
          </p:cNvPr>
          <p:cNvSpPr/>
          <p:nvPr/>
        </p:nvSpPr>
        <p:spPr>
          <a:xfrm>
            <a:off x="3113778" y="1697657"/>
            <a:ext cx="2916445" cy="619036"/>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grand mother</a:t>
            </a:r>
            <a:endParaRPr lang="en-US" sz="2400" dirty="0">
              <a:solidFill>
                <a:srgbClr val="FF0000"/>
              </a:solidFill>
            </a:endParaRPr>
          </a:p>
        </p:txBody>
      </p:sp>
      <p:sp>
        <p:nvSpPr>
          <p:cNvPr id="7" name="Rounded Rectangle 46">
            <a:extLst>
              <a:ext uri="{FF2B5EF4-FFF2-40B4-BE49-F238E27FC236}">
                <a16:creationId xmlns:a16="http://schemas.microsoft.com/office/drawing/2014/main" id="{17848DB2-A79B-4FD4-94A0-4969AEF0273D}"/>
              </a:ext>
            </a:extLst>
          </p:cNvPr>
          <p:cNvSpPr/>
          <p:nvPr/>
        </p:nvSpPr>
        <p:spPr>
          <a:xfrm>
            <a:off x="3113778" y="2964724"/>
            <a:ext cx="2916445" cy="619036"/>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to day</a:t>
            </a:r>
            <a:endParaRPr lang="en-US" sz="2400" dirty="0">
              <a:solidFill>
                <a:srgbClr val="FF0000"/>
              </a:solidFill>
            </a:endParaRPr>
          </a:p>
        </p:txBody>
      </p:sp>
      <p:sp>
        <p:nvSpPr>
          <p:cNvPr id="8" name="Rounded Rectangle 47">
            <a:extLst>
              <a:ext uri="{FF2B5EF4-FFF2-40B4-BE49-F238E27FC236}">
                <a16:creationId xmlns:a16="http://schemas.microsoft.com/office/drawing/2014/main" id="{BB67B595-0DEF-40A3-BCCD-B3318C8CCAF0}"/>
              </a:ext>
            </a:extLst>
          </p:cNvPr>
          <p:cNvSpPr/>
          <p:nvPr/>
        </p:nvSpPr>
        <p:spPr>
          <a:xfrm>
            <a:off x="3113778" y="4231790"/>
            <a:ext cx="2916445" cy="619036"/>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rattle snake</a:t>
            </a:r>
            <a:endParaRPr lang="en-US" sz="2400" dirty="0">
              <a:solidFill>
                <a:srgbClr val="FF0000"/>
              </a:solidFill>
            </a:endParaRPr>
          </a:p>
        </p:txBody>
      </p:sp>
    </p:spTree>
    <p:extLst>
      <p:ext uri="{BB962C8B-B14F-4D97-AF65-F5344CB8AC3E}">
        <p14:creationId xmlns:p14="http://schemas.microsoft.com/office/powerpoint/2010/main" val="403821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all the compound nouns.</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98A87A4-3384-4A19-830B-E4E877CACA43}"/>
              </a:ext>
            </a:extLst>
          </p:cNvPr>
          <p:cNvGraphicFramePr>
            <a:graphicFrameLocks noGrp="1"/>
          </p:cNvGraphicFramePr>
          <p:nvPr>
            <p:extLst>
              <p:ext uri="{D42A27DB-BD31-4B8C-83A1-F6EECF244321}">
                <p14:modId xmlns:p14="http://schemas.microsoft.com/office/powerpoint/2010/main" val="2512128389"/>
              </p:ext>
            </p:extLst>
          </p:nvPr>
        </p:nvGraphicFramePr>
        <p:xfrm>
          <a:off x="1872000" y="1855766"/>
          <a:ext cx="5400000" cy="2788872"/>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4216836274"/>
                    </a:ext>
                  </a:extLst>
                </a:gridCol>
                <a:gridCol w="1080000">
                  <a:extLst>
                    <a:ext uri="{9D8B030D-6E8A-4147-A177-3AD203B41FA5}">
                      <a16:colId xmlns:a16="http://schemas.microsoft.com/office/drawing/2014/main" val="872379922"/>
                    </a:ext>
                  </a:extLst>
                </a:gridCol>
                <a:gridCol w="2160000">
                  <a:extLst>
                    <a:ext uri="{9D8B030D-6E8A-4147-A177-3AD203B41FA5}">
                      <a16:colId xmlns:a16="http://schemas.microsoft.com/office/drawing/2014/main" val="300963988"/>
                    </a:ext>
                  </a:extLst>
                </a:gridCol>
              </a:tblGrid>
              <a:tr h="1122461">
                <a:tc>
                  <a:txBody>
                    <a:bodyPr/>
                    <a:lstStyle/>
                    <a:p>
                      <a:pPr algn="ctr"/>
                      <a:r>
                        <a:rPr lang="en-GB" sz="2400" b="1" dirty="0">
                          <a:solidFill>
                            <a:schemeClr val="tx1"/>
                          </a:solidFill>
                          <a:latin typeface="Century Gothic" panose="020B0502020202020204" pitchFamily="34" charset="0"/>
                        </a:rPr>
                        <a:t>playing</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playtime</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6791353"/>
                  </a:ext>
                </a:extLst>
              </a:tr>
              <a:tr h="504000">
                <a:tc>
                  <a:txBody>
                    <a:bodyPr/>
                    <a:lstStyle/>
                    <a:p>
                      <a:pPr algn="ctr"/>
                      <a:endParaRPr lang="en-GB" sz="24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4529347"/>
                  </a:ext>
                </a:extLst>
              </a:tr>
              <a:tr h="1122461">
                <a:tc>
                  <a:txBody>
                    <a:bodyPr/>
                    <a:lstStyle/>
                    <a:p>
                      <a:pPr algn="ctr"/>
                      <a:r>
                        <a:rPr lang="en-GB" sz="2400" b="1" dirty="0">
                          <a:solidFill>
                            <a:schemeClr val="tx1"/>
                          </a:solidFill>
                          <a:latin typeface="Century Gothic" panose="020B0502020202020204" pitchFamily="34" charset="0"/>
                        </a:rPr>
                        <a:t>playground</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played</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458333"/>
                  </a:ext>
                </a:extLst>
              </a:tr>
            </a:tbl>
          </a:graphicData>
        </a:graphic>
      </p:graphicFrame>
    </p:spTree>
    <p:extLst>
      <p:ext uri="{BB962C8B-B14F-4D97-AF65-F5344CB8AC3E}">
        <p14:creationId xmlns:p14="http://schemas.microsoft.com/office/powerpoint/2010/main" val="199149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all the compound nouns.</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98A87A4-3384-4A19-830B-E4E877CACA43}"/>
              </a:ext>
            </a:extLst>
          </p:cNvPr>
          <p:cNvGraphicFramePr>
            <a:graphicFrameLocks noGrp="1"/>
          </p:cNvGraphicFramePr>
          <p:nvPr>
            <p:extLst>
              <p:ext uri="{D42A27DB-BD31-4B8C-83A1-F6EECF244321}">
                <p14:modId xmlns:p14="http://schemas.microsoft.com/office/powerpoint/2010/main" val="1437691446"/>
              </p:ext>
            </p:extLst>
          </p:nvPr>
        </p:nvGraphicFramePr>
        <p:xfrm>
          <a:off x="1872000" y="1855766"/>
          <a:ext cx="5400000" cy="2788872"/>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4216836274"/>
                    </a:ext>
                  </a:extLst>
                </a:gridCol>
                <a:gridCol w="1080000">
                  <a:extLst>
                    <a:ext uri="{9D8B030D-6E8A-4147-A177-3AD203B41FA5}">
                      <a16:colId xmlns:a16="http://schemas.microsoft.com/office/drawing/2014/main" val="872379922"/>
                    </a:ext>
                  </a:extLst>
                </a:gridCol>
                <a:gridCol w="2160000">
                  <a:extLst>
                    <a:ext uri="{9D8B030D-6E8A-4147-A177-3AD203B41FA5}">
                      <a16:colId xmlns:a16="http://schemas.microsoft.com/office/drawing/2014/main" val="300963988"/>
                    </a:ext>
                  </a:extLst>
                </a:gridCol>
              </a:tblGrid>
              <a:tr h="1122461">
                <a:tc>
                  <a:txBody>
                    <a:bodyPr/>
                    <a:lstStyle/>
                    <a:p>
                      <a:pPr algn="ctr"/>
                      <a:r>
                        <a:rPr lang="en-GB" sz="2400" b="1" dirty="0">
                          <a:solidFill>
                            <a:schemeClr val="tx1"/>
                          </a:solidFill>
                          <a:latin typeface="Century Gothic" panose="020B0502020202020204" pitchFamily="34" charset="0"/>
                        </a:rPr>
                        <a:t>playing</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playtime</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6791353"/>
                  </a:ext>
                </a:extLst>
              </a:tr>
              <a:tr h="504000">
                <a:tc>
                  <a:txBody>
                    <a:bodyPr/>
                    <a:lstStyle/>
                    <a:p>
                      <a:pPr algn="ctr"/>
                      <a:endParaRPr lang="en-GB" sz="24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4529347"/>
                  </a:ext>
                </a:extLst>
              </a:tr>
              <a:tr h="1122461">
                <a:tc>
                  <a:txBody>
                    <a:bodyPr/>
                    <a:lstStyle/>
                    <a:p>
                      <a:pPr algn="ctr"/>
                      <a:r>
                        <a:rPr lang="en-GB" sz="2400" b="1" dirty="0">
                          <a:solidFill>
                            <a:srgbClr val="FF0000"/>
                          </a:solidFill>
                          <a:latin typeface="Century Gothic" panose="020B0502020202020204" pitchFamily="34" charset="0"/>
                        </a:rPr>
                        <a:t>playground</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played</a:t>
                      </a:r>
                    </a:p>
                  </a:txBody>
                  <a:tcPr marL="196010" marR="196010"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458333"/>
                  </a:ext>
                </a:extLst>
              </a:tr>
            </a:tbl>
          </a:graphicData>
        </a:graphic>
      </p:graphicFrame>
      <p:sp>
        <p:nvSpPr>
          <p:cNvPr id="7" name="Oval 6">
            <a:extLst>
              <a:ext uri="{FF2B5EF4-FFF2-40B4-BE49-F238E27FC236}">
                <a16:creationId xmlns:a16="http://schemas.microsoft.com/office/drawing/2014/main" id="{856CAA2A-273E-4F25-91A1-05BE4CC9E831}"/>
              </a:ext>
            </a:extLst>
          </p:cNvPr>
          <p:cNvSpPr/>
          <p:nvPr/>
        </p:nvSpPr>
        <p:spPr>
          <a:xfrm>
            <a:off x="1892300" y="3683000"/>
            <a:ext cx="2120900" cy="774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83BF365-728E-4FFE-B9C1-B64EFC7E5ABD}"/>
              </a:ext>
            </a:extLst>
          </p:cNvPr>
          <p:cNvSpPr/>
          <p:nvPr/>
        </p:nvSpPr>
        <p:spPr>
          <a:xfrm>
            <a:off x="5342639" y="2080260"/>
            <a:ext cx="1854200" cy="774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5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another noun to the words below to create a compound noun.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F9974AA-F559-4D32-B564-F0393677542F}"/>
              </a:ext>
            </a:extLst>
          </p:cNvPr>
          <p:cNvGraphicFramePr>
            <a:graphicFrameLocks noGrp="1"/>
          </p:cNvGraphicFramePr>
          <p:nvPr>
            <p:extLst>
              <p:ext uri="{D42A27DB-BD31-4B8C-83A1-F6EECF244321}">
                <p14:modId xmlns:p14="http://schemas.microsoft.com/office/powerpoint/2010/main" val="1149971676"/>
              </p:ext>
            </p:extLst>
          </p:nvPr>
        </p:nvGraphicFramePr>
        <p:xfrm>
          <a:off x="2832857" y="2017529"/>
          <a:ext cx="3605286" cy="23400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63007209"/>
                    </a:ext>
                  </a:extLst>
                </a:gridCol>
                <a:gridCol w="540000">
                  <a:extLst>
                    <a:ext uri="{9D8B030D-6E8A-4147-A177-3AD203B41FA5}">
                      <a16:colId xmlns:a16="http://schemas.microsoft.com/office/drawing/2014/main" val="4225632641"/>
                    </a:ext>
                  </a:extLst>
                </a:gridCol>
                <a:gridCol w="1913286">
                  <a:extLst>
                    <a:ext uri="{9D8B030D-6E8A-4147-A177-3AD203B41FA5}">
                      <a16:colId xmlns:a16="http://schemas.microsoft.com/office/drawing/2014/main" val="2061954694"/>
                    </a:ext>
                  </a:extLst>
                </a:gridCol>
              </a:tblGrid>
              <a:tr h="396000">
                <a:tc>
                  <a:txBody>
                    <a:bodyPr/>
                    <a:lstStyle/>
                    <a:p>
                      <a:pPr algn="ctr"/>
                      <a:r>
                        <a:rPr lang="en-GB" sz="2400" b="1" dirty="0">
                          <a:solidFill>
                            <a:schemeClr val="tx1"/>
                          </a:solidFill>
                          <a:latin typeface="Century Gothic" panose="020B0502020202020204" pitchFamily="34" charset="0"/>
                        </a:rPr>
                        <a:t>light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29078"/>
                  </a:ext>
                </a:extLst>
              </a:tr>
              <a:tr h="576000">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211395"/>
                  </a:ext>
                </a:extLst>
              </a:tr>
              <a:tr h="396000">
                <a:tc>
                  <a:txBody>
                    <a:bodyPr/>
                    <a:lstStyle/>
                    <a:p>
                      <a:pPr algn="ctr"/>
                      <a:r>
                        <a:rPr lang="en-GB" sz="2400" b="1" dirty="0">
                          <a:solidFill>
                            <a:schemeClr val="tx1"/>
                          </a:solidFill>
                          <a:latin typeface="Century Gothic" panose="020B0502020202020204" pitchFamily="34" charset="0"/>
                        </a:rPr>
                        <a:t>basket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3823707"/>
                  </a:ext>
                </a:extLst>
              </a:tr>
              <a:tr h="576000">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102414"/>
                  </a:ext>
                </a:extLst>
              </a:tr>
              <a:tr h="396000">
                <a:tc>
                  <a:txBody>
                    <a:bodyPr/>
                    <a:lstStyle/>
                    <a:p>
                      <a:pPr algn="ctr"/>
                      <a:r>
                        <a:rPr lang="en-GB" sz="2400" b="1" dirty="0">
                          <a:solidFill>
                            <a:schemeClr val="tx1"/>
                          </a:solidFill>
                          <a:latin typeface="Century Gothic" panose="020B0502020202020204" pitchFamily="34" charset="0"/>
                        </a:rPr>
                        <a:t>fire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2532471"/>
                  </a:ext>
                </a:extLst>
              </a:tr>
            </a:tbl>
          </a:graphicData>
        </a:graphic>
      </p:graphicFrame>
      <p:sp>
        <p:nvSpPr>
          <p:cNvPr id="2" name="TextBox 1">
            <a:extLst>
              <a:ext uri="{FF2B5EF4-FFF2-40B4-BE49-F238E27FC236}">
                <a16:creationId xmlns:a16="http://schemas.microsoft.com/office/drawing/2014/main" id="{4A785DF9-8C2F-4A74-8A58-16C292316DC7}"/>
              </a:ext>
            </a:extLst>
          </p:cNvPr>
          <p:cNvSpPr txBox="1"/>
          <p:nvPr/>
        </p:nvSpPr>
        <p:spPr>
          <a:xfrm>
            <a:off x="2344829" y="2086109"/>
            <a:ext cx="49546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A.</a:t>
            </a:r>
          </a:p>
        </p:txBody>
      </p:sp>
      <p:sp>
        <p:nvSpPr>
          <p:cNvPr id="8" name="TextBox 7">
            <a:extLst>
              <a:ext uri="{FF2B5EF4-FFF2-40B4-BE49-F238E27FC236}">
                <a16:creationId xmlns:a16="http://schemas.microsoft.com/office/drawing/2014/main" id="{8565938E-18AF-47DB-92C0-FC7F17EF8997}"/>
              </a:ext>
            </a:extLst>
          </p:cNvPr>
          <p:cNvSpPr txBox="1"/>
          <p:nvPr/>
        </p:nvSpPr>
        <p:spPr>
          <a:xfrm>
            <a:off x="2344829" y="3044032"/>
            <a:ext cx="49546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B.</a:t>
            </a:r>
          </a:p>
        </p:txBody>
      </p:sp>
      <p:sp>
        <p:nvSpPr>
          <p:cNvPr id="12" name="TextBox 11">
            <a:extLst>
              <a:ext uri="{FF2B5EF4-FFF2-40B4-BE49-F238E27FC236}">
                <a16:creationId xmlns:a16="http://schemas.microsoft.com/office/drawing/2014/main" id="{49DC7B47-DB28-4583-B2A3-7A0A272C51F5}"/>
              </a:ext>
            </a:extLst>
          </p:cNvPr>
          <p:cNvSpPr txBox="1"/>
          <p:nvPr/>
        </p:nvSpPr>
        <p:spPr>
          <a:xfrm>
            <a:off x="2344829" y="4024500"/>
            <a:ext cx="49546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C.</a:t>
            </a:r>
          </a:p>
        </p:txBody>
      </p:sp>
    </p:spTree>
    <p:extLst>
      <p:ext uri="{BB962C8B-B14F-4D97-AF65-F5344CB8AC3E}">
        <p14:creationId xmlns:p14="http://schemas.microsoft.com/office/powerpoint/2010/main" val="156899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another noun to the words below to create a compound noun.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Various possible answers, for example:  </a:t>
            </a:r>
          </a:p>
          <a:p>
            <a:pPr defTabSz="685800">
              <a:defRPr/>
            </a:pPr>
            <a:r>
              <a:rPr lang="en-GB" sz="2000" b="1" dirty="0">
                <a:solidFill>
                  <a:srgbClr val="FF0000"/>
                </a:solidFill>
                <a:latin typeface="Century Gothic" panose="020B0502020202020204" pitchFamily="34" charset="0"/>
              </a:rPr>
              <a:t>light + house is lighthouse, basket + ball is basketball, fire + work is firework.</a:t>
            </a:r>
          </a:p>
          <a:p>
            <a:pPr lvl="0" defTabSz="685800">
              <a:defRPr/>
            </a:pPr>
            <a:r>
              <a:rPr lang="en-GB" sz="2000" b="1" dirty="0">
                <a:solidFill>
                  <a:schemeClr val="tx1"/>
                </a:solidFill>
                <a:latin typeface="Century Gothic" panose="020B0502020202020204" pitchFamily="34" charset="0"/>
              </a:rPr>
              <a:t>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F9974AA-F559-4D32-B564-F0393677542F}"/>
              </a:ext>
            </a:extLst>
          </p:cNvPr>
          <p:cNvGraphicFramePr>
            <a:graphicFrameLocks noGrp="1"/>
          </p:cNvGraphicFramePr>
          <p:nvPr>
            <p:extLst>
              <p:ext uri="{D42A27DB-BD31-4B8C-83A1-F6EECF244321}">
                <p14:modId xmlns:p14="http://schemas.microsoft.com/office/powerpoint/2010/main" val="3150948442"/>
              </p:ext>
            </p:extLst>
          </p:nvPr>
        </p:nvGraphicFramePr>
        <p:xfrm>
          <a:off x="2832857" y="2017529"/>
          <a:ext cx="3605286" cy="23400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63007209"/>
                    </a:ext>
                  </a:extLst>
                </a:gridCol>
                <a:gridCol w="540000">
                  <a:extLst>
                    <a:ext uri="{9D8B030D-6E8A-4147-A177-3AD203B41FA5}">
                      <a16:colId xmlns:a16="http://schemas.microsoft.com/office/drawing/2014/main" val="4225632641"/>
                    </a:ext>
                  </a:extLst>
                </a:gridCol>
                <a:gridCol w="1913286">
                  <a:extLst>
                    <a:ext uri="{9D8B030D-6E8A-4147-A177-3AD203B41FA5}">
                      <a16:colId xmlns:a16="http://schemas.microsoft.com/office/drawing/2014/main" val="2061954694"/>
                    </a:ext>
                  </a:extLst>
                </a:gridCol>
              </a:tblGrid>
              <a:tr h="396000">
                <a:tc>
                  <a:txBody>
                    <a:bodyPr/>
                    <a:lstStyle/>
                    <a:p>
                      <a:pPr algn="ctr"/>
                      <a:r>
                        <a:rPr lang="en-GB" sz="2400" b="1" dirty="0">
                          <a:solidFill>
                            <a:schemeClr val="tx1"/>
                          </a:solidFill>
                          <a:latin typeface="Century Gothic" panose="020B0502020202020204" pitchFamily="34" charset="0"/>
                        </a:rPr>
                        <a:t>light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house</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29078"/>
                  </a:ext>
                </a:extLst>
              </a:tr>
              <a:tr h="576000">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211395"/>
                  </a:ext>
                </a:extLst>
              </a:tr>
              <a:tr h="396000">
                <a:tc>
                  <a:txBody>
                    <a:bodyPr/>
                    <a:lstStyle/>
                    <a:p>
                      <a:pPr algn="ctr"/>
                      <a:r>
                        <a:rPr lang="en-GB" sz="2400" b="1" dirty="0">
                          <a:solidFill>
                            <a:schemeClr val="tx1"/>
                          </a:solidFill>
                          <a:latin typeface="Century Gothic" panose="020B0502020202020204" pitchFamily="34" charset="0"/>
                        </a:rPr>
                        <a:t>basket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ball</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3823707"/>
                  </a:ext>
                </a:extLst>
              </a:tr>
              <a:tr h="576000">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102414"/>
                  </a:ext>
                </a:extLst>
              </a:tr>
              <a:tr h="396000">
                <a:tc>
                  <a:txBody>
                    <a:bodyPr/>
                    <a:lstStyle/>
                    <a:p>
                      <a:pPr algn="ctr"/>
                      <a:r>
                        <a:rPr lang="en-GB" sz="2400" b="1" dirty="0">
                          <a:solidFill>
                            <a:schemeClr val="tx1"/>
                          </a:solidFill>
                          <a:latin typeface="Century Gothic" panose="020B0502020202020204" pitchFamily="34" charset="0"/>
                        </a:rPr>
                        <a:t>fire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work</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2532471"/>
                  </a:ext>
                </a:extLst>
              </a:tr>
            </a:tbl>
          </a:graphicData>
        </a:graphic>
      </p:graphicFrame>
      <p:sp>
        <p:nvSpPr>
          <p:cNvPr id="2" name="TextBox 1">
            <a:extLst>
              <a:ext uri="{FF2B5EF4-FFF2-40B4-BE49-F238E27FC236}">
                <a16:creationId xmlns:a16="http://schemas.microsoft.com/office/drawing/2014/main" id="{4A785DF9-8C2F-4A74-8A58-16C292316DC7}"/>
              </a:ext>
            </a:extLst>
          </p:cNvPr>
          <p:cNvSpPr txBox="1"/>
          <p:nvPr/>
        </p:nvSpPr>
        <p:spPr>
          <a:xfrm>
            <a:off x="2344829" y="2086109"/>
            <a:ext cx="49546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A.</a:t>
            </a:r>
          </a:p>
        </p:txBody>
      </p:sp>
      <p:sp>
        <p:nvSpPr>
          <p:cNvPr id="8" name="TextBox 7">
            <a:extLst>
              <a:ext uri="{FF2B5EF4-FFF2-40B4-BE49-F238E27FC236}">
                <a16:creationId xmlns:a16="http://schemas.microsoft.com/office/drawing/2014/main" id="{8565938E-18AF-47DB-92C0-FC7F17EF8997}"/>
              </a:ext>
            </a:extLst>
          </p:cNvPr>
          <p:cNvSpPr txBox="1"/>
          <p:nvPr/>
        </p:nvSpPr>
        <p:spPr>
          <a:xfrm>
            <a:off x="2344829" y="3044032"/>
            <a:ext cx="49546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B.</a:t>
            </a:r>
          </a:p>
        </p:txBody>
      </p:sp>
      <p:sp>
        <p:nvSpPr>
          <p:cNvPr id="12" name="TextBox 11">
            <a:extLst>
              <a:ext uri="{FF2B5EF4-FFF2-40B4-BE49-F238E27FC236}">
                <a16:creationId xmlns:a16="http://schemas.microsoft.com/office/drawing/2014/main" id="{49DC7B47-DB28-4583-B2A3-7A0A272C51F5}"/>
              </a:ext>
            </a:extLst>
          </p:cNvPr>
          <p:cNvSpPr txBox="1"/>
          <p:nvPr/>
        </p:nvSpPr>
        <p:spPr>
          <a:xfrm>
            <a:off x="2344829" y="4024500"/>
            <a:ext cx="49546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C.</a:t>
            </a:r>
          </a:p>
        </p:txBody>
      </p:sp>
    </p:spTree>
    <p:extLst>
      <p:ext uri="{BB962C8B-B14F-4D97-AF65-F5344CB8AC3E}">
        <p14:creationId xmlns:p14="http://schemas.microsoft.com/office/powerpoint/2010/main" val="391576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Create a compound noun from the words in the word bank below and use it in a sentence.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Remember to punctuate your sentence.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67B7CD9-B8B0-4C52-B7CC-8895D0114BFD}"/>
              </a:ext>
            </a:extLst>
          </p:cNvPr>
          <p:cNvGraphicFramePr>
            <a:graphicFrameLocks noGrp="1"/>
          </p:cNvGraphicFramePr>
          <p:nvPr>
            <p:extLst>
              <p:ext uri="{D42A27DB-BD31-4B8C-83A1-F6EECF244321}">
                <p14:modId xmlns:p14="http://schemas.microsoft.com/office/powerpoint/2010/main" val="3050195386"/>
              </p:ext>
            </p:extLst>
          </p:nvPr>
        </p:nvGraphicFramePr>
        <p:xfrm>
          <a:off x="2463699" y="1957609"/>
          <a:ext cx="4216602" cy="1898262"/>
        </p:xfrm>
        <a:graphic>
          <a:graphicData uri="http://schemas.openxmlformats.org/drawingml/2006/table">
            <a:tbl>
              <a:tblPr firstRow="1" bandRow="1">
                <a:tableStyleId>{5C22544A-7EE6-4342-B048-85BDC9FD1C3A}</a:tableStyleId>
              </a:tblPr>
              <a:tblGrid>
                <a:gridCol w="1405534">
                  <a:extLst>
                    <a:ext uri="{9D8B030D-6E8A-4147-A177-3AD203B41FA5}">
                      <a16:colId xmlns:a16="http://schemas.microsoft.com/office/drawing/2014/main" val="2505991419"/>
                    </a:ext>
                  </a:extLst>
                </a:gridCol>
                <a:gridCol w="1405534">
                  <a:extLst>
                    <a:ext uri="{9D8B030D-6E8A-4147-A177-3AD203B41FA5}">
                      <a16:colId xmlns:a16="http://schemas.microsoft.com/office/drawing/2014/main" val="618301132"/>
                    </a:ext>
                  </a:extLst>
                </a:gridCol>
                <a:gridCol w="1405534">
                  <a:extLst>
                    <a:ext uri="{9D8B030D-6E8A-4147-A177-3AD203B41FA5}">
                      <a16:colId xmlns:a16="http://schemas.microsoft.com/office/drawing/2014/main" val="2170143692"/>
                    </a:ext>
                  </a:extLst>
                </a:gridCol>
              </a:tblGrid>
              <a:tr h="632754">
                <a:tc>
                  <a:txBody>
                    <a:bodyPr/>
                    <a:lstStyle/>
                    <a:p>
                      <a:pPr algn="ctr"/>
                      <a:r>
                        <a:rPr lang="en-GB" sz="2400" b="1" dirty="0">
                          <a:solidFill>
                            <a:schemeClr val="tx1"/>
                          </a:solidFill>
                          <a:latin typeface="Century Gothic" panose="020B0502020202020204" pitchFamily="34" charset="0"/>
                        </a:rPr>
                        <a:t>house</a:t>
                      </a:r>
                    </a:p>
                  </a:txBody>
                  <a:tcPr marL="133877" marR="133877" marT="66938" marB="6693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fly</a:t>
                      </a:r>
                    </a:p>
                  </a:txBody>
                  <a:tcPr marL="133877" marR="133877" marT="66938" marB="6693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4507236"/>
                  </a:ext>
                </a:extLst>
              </a:tr>
              <a:tr h="632754">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dragon</a:t>
                      </a: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2438097"/>
                  </a:ext>
                </a:extLst>
              </a:tr>
              <a:tr h="632754">
                <a:tc>
                  <a:txBody>
                    <a:bodyPr/>
                    <a:lstStyle/>
                    <a:p>
                      <a:pPr algn="ctr"/>
                      <a:r>
                        <a:rPr lang="en-GB" sz="2400" b="1" dirty="0">
                          <a:solidFill>
                            <a:schemeClr val="tx1"/>
                          </a:solidFill>
                          <a:latin typeface="Century Gothic" panose="020B0502020202020204" pitchFamily="34" charset="0"/>
                        </a:rPr>
                        <a:t>keeper</a:t>
                      </a:r>
                    </a:p>
                  </a:txBody>
                  <a:tcPr marL="133877" marR="133877" marT="66938" marB="6693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green</a:t>
                      </a:r>
                    </a:p>
                  </a:txBody>
                  <a:tcPr marL="133877" marR="133877" marT="66938" marB="6693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067675"/>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Create a compound noun from the words in the word bank below and use it in a sentence.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Remember to punctuate your sentence. </a:t>
            </a:r>
          </a:p>
          <a:p>
            <a:pPr defTabSz="514350">
              <a:defRPr/>
            </a:pPr>
            <a:r>
              <a:rPr lang="en-GB" sz="2000" b="1" dirty="0">
                <a:solidFill>
                  <a:srgbClr val="FF0000"/>
                </a:solidFill>
                <a:latin typeface="Century Gothic" panose="020B0502020202020204" pitchFamily="34" charset="0"/>
              </a:rPr>
              <a:t>Various answers including any of the compound nouns – housekeeper; greenhouse; greenfly; dragonfly</a:t>
            </a:r>
          </a:p>
          <a:p>
            <a:pPr defTabSz="514350">
              <a:defRPr/>
            </a:pPr>
            <a:endParaRPr lang="en-GB" sz="2000" b="1" dirty="0">
              <a:solidFill>
                <a:srgbClr val="FF0000"/>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For example: The dragonfly hovered over the pond.</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67B7CD9-B8B0-4C52-B7CC-8895D0114BFD}"/>
              </a:ext>
            </a:extLst>
          </p:cNvPr>
          <p:cNvGraphicFramePr>
            <a:graphicFrameLocks noGrp="1"/>
          </p:cNvGraphicFramePr>
          <p:nvPr>
            <p:extLst>
              <p:ext uri="{D42A27DB-BD31-4B8C-83A1-F6EECF244321}">
                <p14:modId xmlns:p14="http://schemas.microsoft.com/office/powerpoint/2010/main" val="966677489"/>
              </p:ext>
            </p:extLst>
          </p:nvPr>
        </p:nvGraphicFramePr>
        <p:xfrm>
          <a:off x="2463699" y="1957609"/>
          <a:ext cx="4216602" cy="1898262"/>
        </p:xfrm>
        <a:graphic>
          <a:graphicData uri="http://schemas.openxmlformats.org/drawingml/2006/table">
            <a:tbl>
              <a:tblPr firstRow="1" bandRow="1">
                <a:tableStyleId>{5C22544A-7EE6-4342-B048-85BDC9FD1C3A}</a:tableStyleId>
              </a:tblPr>
              <a:tblGrid>
                <a:gridCol w="1405534">
                  <a:extLst>
                    <a:ext uri="{9D8B030D-6E8A-4147-A177-3AD203B41FA5}">
                      <a16:colId xmlns:a16="http://schemas.microsoft.com/office/drawing/2014/main" val="2505991419"/>
                    </a:ext>
                  </a:extLst>
                </a:gridCol>
                <a:gridCol w="1405534">
                  <a:extLst>
                    <a:ext uri="{9D8B030D-6E8A-4147-A177-3AD203B41FA5}">
                      <a16:colId xmlns:a16="http://schemas.microsoft.com/office/drawing/2014/main" val="618301132"/>
                    </a:ext>
                  </a:extLst>
                </a:gridCol>
                <a:gridCol w="1405534">
                  <a:extLst>
                    <a:ext uri="{9D8B030D-6E8A-4147-A177-3AD203B41FA5}">
                      <a16:colId xmlns:a16="http://schemas.microsoft.com/office/drawing/2014/main" val="2170143692"/>
                    </a:ext>
                  </a:extLst>
                </a:gridCol>
              </a:tblGrid>
              <a:tr h="632754">
                <a:tc>
                  <a:txBody>
                    <a:bodyPr/>
                    <a:lstStyle/>
                    <a:p>
                      <a:pPr algn="ctr"/>
                      <a:r>
                        <a:rPr lang="en-GB" sz="2400" b="1" dirty="0">
                          <a:solidFill>
                            <a:schemeClr val="tx1"/>
                          </a:solidFill>
                          <a:latin typeface="Century Gothic" panose="020B0502020202020204" pitchFamily="34" charset="0"/>
                        </a:rPr>
                        <a:t>house</a:t>
                      </a:r>
                    </a:p>
                  </a:txBody>
                  <a:tcPr marL="133877" marR="133877" marT="66938" marB="6693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fly</a:t>
                      </a:r>
                    </a:p>
                  </a:txBody>
                  <a:tcPr marL="133877" marR="133877" marT="66938" marB="6693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4507236"/>
                  </a:ext>
                </a:extLst>
              </a:tr>
              <a:tr h="632754">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dragon</a:t>
                      </a: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2438097"/>
                  </a:ext>
                </a:extLst>
              </a:tr>
              <a:tr h="632754">
                <a:tc>
                  <a:txBody>
                    <a:bodyPr/>
                    <a:lstStyle/>
                    <a:p>
                      <a:pPr algn="ctr"/>
                      <a:r>
                        <a:rPr lang="en-GB" sz="2400" b="1" dirty="0">
                          <a:solidFill>
                            <a:schemeClr val="tx1"/>
                          </a:solidFill>
                          <a:latin typeface="Century Gothic" panose="020B0502020202020204" pitchFamily="34" charset="0"/>
                        </a:rPr>
                        <a:t>keeper</a:t>
                      </a:r>
                    </a:p>
                  </a:txBody>
                  <a:tcPr marL="133877" marR="133877" marT="66938" marB="6693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green</a:t>
                      </a:r>
                    </a:p>
                  </a:txBody>
                  <a:tcPr marL="133877" marR="133877" marT="66938" marB="6693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067675"/>
                  </a:ext>
                </a:extLst>
              </a:tr>
            </a:tbl>
          </a:graphicData>
        </a:graphic>
      </p:graphicFrame>
    </p:spTree>
    <p:extLst>
      <p:ext uri="{BB962C8B-B14F-4D97-AF65-F5344CB8AC3E}">
        <p14:creationId xmlns:p14="http://schemas.microsoft.com/office/powerpoint/2010/main" val="4791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mistakes in the sentence below. </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800" b="1" dirty="0">
                <a:solidFill>
                  <a:schemeClr val="tx1"/>
                </a:solidFill>
                <a:latin typeface="Century Gothic" panose="020B0502020202020204" pitchFamily="34" charset="0"/>
                <a:sym typeface="Wingdings" panose="05000000000000000000" pitchFamily="2" charset="2"/>
              </a:rPr>
              <a:t>I went to the park to day to play basket ball. </a:t>
            </a: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rPr>
              <a:t>Rewrite the sentence correctly.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263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mistakes in the sentence below. </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800" b="1" dirty="0">
                <a:solidFill>
                  <a:schemeClr val="tx1">
                    <a:lumMod val="50000"/>
                    <a:lumOff val="50000"/>
                  </a:schemeClr>
                </a:solidFill>
                <a:latin typeface="Century Gothic" panose="020B0502020202020204" pitchFamily="34" charset="0"/>
                <a:sym typeface="Wingdings" panose="05000000000000000000" pitchFamily="2" charset="2"/>
              </a:rPr>
              <a:t>I went to the park </a:t>
            </a:r>
            <a:r>
              <a:rPr lang="en-GB" sz="2800" b="1" u="sng" dirty="0">
                <a:solidFill>
                  <a:srgbClr val="FF0000"/>
                </a:solidFill>
                <a:latin typeface="Century Gothic" panose="020B0502020202020204" pitchFamily="34" charset="0"/>
                <a:sym typeface="Wingdings" panose="05000000000000000000" pitchFamily="2" charset="2"/>
              </a:rPr>
              <a:t>to</a:t>
            </a:r>
            <a:r>
              <a:rPr lang="en-GB" sz="2800" b="1" dirty="0">
                <a:solidFill>
                  <a:schemeClr val="tx1"/>
                </a:solidFill>
                <a:latin typeface="Century Gothic" panose="020B0502020202020204" pitchFamily="34" charset="0"/>
                <a:sym typeface="Wingdings" panose="05000000000000000000" pitchFamily="2" charset="2"/>
              </a:rPr>
              <a:t> </a:t>
            </a:r>
            <a:r>
              <a:rPr lang="en-GB" sz="2800" b="1" u="sng" dirty="0">
                <a:solidFill>
                  <a:srgbClr val="FF0000"/>
                </a:solidFill>
                <a:latin typeface="Century Gothic" panose="020B0502020202020204" pitchFamily="34" charset="0"/>
                <a:sym typeface="Wingdings" panose="05000000000000000000" pitchFamily="2" charset="2"/>
              </a:rPr>
              <a:t>day</a:t>
            </a:r>
            <a:r>
              <a:rPr lang="en-GB" sz="2800" b="1" dirty="0">
                <a:solidFill>
                  <a:schemeClr val="tx1"/>
                </a:solidFill>
                <a:latin typeface="Century Gothic" panose="020B0502020202020204" pitchFamily="34" charset="0"/>
                <a:sym typeface="Wingdings" panose="05000000000000000000" pitchFamily="2" charset="2"/>
              </a:rPr>
              <a:t> </a:t>
            </a:r>
            <a:r>
              <a:rPr lang="en-GB" sz="2800" b="1" dirty="0">
                <a:solidFill>
                  <a:schemeClr val="tx1">
                    <a:lumMod val="50000"/>
                    <a:lumOff val="50000"/>
                  </a:schemeClr>
                </a:solidFill>
                <a:latin typeface="Century Gothic" panose="020B0502020202020204" pitchFamily="34" charset="0"/>
                <a:sym typeface="Wingdings" panose="05000000000000000000" pitchFamily="2" charset="2"/>
              </a:rPr>
              <a:t>to play </a:t>
            </a:r>
            <a:r>
              <a:rPr lang="en-GB" sz="2800" b="1" u="sng" dirty="0">
                <a:solidFill>
                  <a:srgbClr val="FF0000"/>
                </a:solidFill>
                <a:latin typeface="Century Gothic" panose="020B0502020202020204" pitchFamily="34" charset="0"/>
                <a:sym typeface="Wingdings" panose="05000000000000000000" pitchFamily="2" charset="2"/>
              </a:rPr>
              <a:t>basket</a:t>
            </a:r>
            <a:r>
              <a:rPr lang="en-GB" sz="2800" b="1" dirty="0">
                <a:solidFill>
                  <a:schemeClr val="tx1"/>
                </a:solidFill>
                <a:latin typeface="Century Gothic" panose="020B0502020202020204" pitchFamily="34" charset="0"/>
                <a:sym typeface="Wingdings" panose="05000000000000000000" pitchFamily="2" charset="2"/>
              </a:rPr>
              <a:t> </a:t>
            </a:r>
            <a:r>
              <a:rPr lang="en-GB" sz="2800" b="1" u="sng" dirty="0">
                <a:solidFill>
                  <a:srgbClr val="FF0000"/>
                </a:solidFill>
                <a:latin typeface="Century Gothic" panose="020B0502020202020204" pitchFamily="34" charset="0"/>
                <a:sym typeface="Wingdings" panose="05000000000000000000" pitchFamily="2" charset="2"/>
              </a:rPr>
              <a:t>ball</a:t>
            </a:r>
            <a:r>
              <a:rPr lang="en-GB" sz="2800" b="1" dirty="0">
                <a:solidFill>
                  <a:schemeClr val="tx1"/>
                </a:solidFill>
                <a:latin typeface="Century Gothic" panose="020B0502020202020204" pitchFamily="34" charset="0"/>
                <a:sym typeface="Wingdings" panose="05000000000000000000" pitchFamily="2" charset="2"/>
              </a:rPr>
              <a:t>. </a:t>
            </a: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rPr>
              <a:t>Rewrite the sentence correctly. </a:t>
            </a:r>
          </a:p>
          <a:p>
            <a:pPr lvl="0" defTabSz="685800">
              <a:defRPr/>
            </a:pPr>
            <a:endParaRPr lang="en-GB" sz="2000" b="1" dirty="0">
              <a:latin typeface="Century Gothic" panose="020B0502020202020204" pitchFamily="34" charset="0"/>
              <a:sym typeface="Wingdings" panose="05000000000000000000" pitchFamily="2" charset="2"/>
            </a:endParaRPr>
          </a:p>
          <a:p>
            <a:pPr lvl="0" defTabSz="685800">
              <a:defRPr/>
            </a:pPr>
            <a:r>
              <a:rPr lang="en-GB" sz="2000" b="1" dirty="0">
                <a:solidFill>
                  <a:srgbClr val="FF0000"/>
                </a:solidFill>
                <a:latin typeface="Century Gothic" panose="020B0502020202020204" pitchFamily="34" charset="0"/>
                <a:sym typeface="Wingdings" panose="05000000000000000000" pitchFamily="2" charset="2"/>
              </a:rPr>
              <a:t>I went to the park today to play basketball. </a:t>
            </a:r>
          </a:p>
          <a:p>
            <a:pPr lvl="0" defTabSz="685800">
              <a:defRPr/>
            </a:pPr>
            <a:endParaRPr lang="en-GB" sz="2000" b="1" dirty="0">
              <a:solidFill>
                <a:prstClr val="black"/>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5239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DE8FB168-CCCE-4E36-804F-8DD8CF5FC091}"/>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29FE5497-960C-4307-B20A-057A3F8AA1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Steph is creating compound nouns using the noun </a:t>
            </a:r>
            <a:r>
              <a:rPr lang="en-GB" sz="2000" b="1" u="sng" dirty="0">
                <a:solidFill>
                  <a:prstClr val="black"/>
                </a:solidFill>
                <a:latin typeface="Century Gothic" panose="020B0502020202020204" pitchFamily="34" charset="0"/>
              </a:rPr>
              <a:t>night</a:t>
            </a:r>
            <a:r>
              <a:rPr lang="en-GB" sz="2000" b="1" dirty="0">
                <a:solidFill>
                  <a:prstClr val="black"/>
                </a:solidFill>
                <a:latin typeface="Century Gothic" panose="020B0502020202020204" pitchFamily="34" charset="0"/>
              </a:rPr>
              <a:t>. She says,</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she correct?</a:t>
            </a:r>
          </a:p>
          <a:p>
            <a:pPr lvl="0" defTabSz="685800">
              <a:defRPr/>
            </a:pPr>
            <a:r>
              <a:rPr lang="en-GB" sz="2000" b="1" dirty="0">
                <a:solidFill>
                  <a:prstClr val="black"/>
                </a:solidFill>
                <a:latin typeface="Century Gothic" panose="020B0502020202020204" pitchFamily="34" charset="0"/>
              </a:rPr>
              <a:t>Explain your answer.</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5" name="Rectangle 14">
            <a:extLst>
              <a:ext uri="{FF2B5EF4-FFF2-40B4-BE49-F238E27FC236}">
                <a16:creationId xmlns:a16="http://schemas.microsoft.com/office/drawing/2014/main" id="{87086D53-8316-45B4-9D1A-7A8A669FCB2A}"/>
              </a:ext>
            </a:extLst>
          </p:cNvPr>
          <p:cNvSpPr/>
          <p:nvPr/>
        </p:nvSpPr>
        <p:spPr>
          <a:xfrm>
            <a:off x="2589646" y="3223913"/>
            <a:ext cx="882926" cy="307777"/>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rPr>
              <a:t>Steph</a:t>
            </a:r>
            <a:endParaRPr kumimoji="0" lang="en-GB" sz="3200" b="0" i="0" u="none" strike="noStrike" kern="0" cap="none" spc="0" normalizeH="0" baseline="0" noProof="0" dirty="0">
              <a:ln>
                <a:noFill/>
              </a:ln>
              <a:solidFill>
                <a:prstClr val="black"/>
              </a:solidFill>
              <a:effectLst/>
              <a:uLnTx/>
              <a:uFillTx/>
            </a:endParaRPr>
          </a:p>
        </p:txBody>
      </p:sp>
      <p:sp>
        <p:nvSpPr>
          <p:cNvPr id="16" name="Speech Bubble: Rectangle with Corners Rounded 15">
            <a:extLst>
              <a:ext uri="{FF2B5EF4-FFF2-40B4-BE49-F238E27FC236}">
                <a16:creationId xmlns:a16="http://schemas.microsoft.com/office/drawing/2014/main" id="{0A70ED00-8E18-4740-8E19-D0B2A16BFB58}"/>
              </a:ext>
            </a:extLst>
          </p:cNvPr>
          <p:cNvSpPr/>
          <p:nvPr/>
        </p:nvSpPr>
        <p:spPr>
          <a:xfrm>
            <a:off x="4123348" y="2033864"/>
            <a:ext cx="2903601" cy="1056619"/>
          </a:xfrm>
          <a:prstGeom prst="wedgeRoundRectCallout">
            <a:avLst>
              <a:gd name="adj1" fmla="val -62189"/>
              <a:gd name="adj2" fmla="val 34122"/>
              <a:gd name="adj3" fmla="val 16667"/>
            </a:avLst>
          </a:prstGeom>
          <a:solidFill>
            <a:sysClr val="window" lastClr="FFFFFF"/>
          </a:solid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I can make the words midnight, nightmare and </a:t>
            </a:r>
            <a:r>
              <a:rPr kumimoji="0" lang="en-GB" sz="2000" b="1" i="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lastnight</a:t>
            </a: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428604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Suffixes – Compound Nouns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2 (2G6.3)</a:t>
            </a:r>
            <a:r>
              <a:rPr lang="en-US" sz="1200" b="1" dirty="0">
                <a:latin typeface="Century Gothic" panose="020B0502020202020204" pitchFamily="34" charset="0"/>
              </a:rPr>
              <a:t> </a:t>
            </a:r>
            <a:r>
              <a:rPr lang="en-US" sz="1200" b="1" dirty="0">
                <a:latin typeface="Century Gothic" panose="020B0502020202020204" pitchFamily="34" charset="0"/>
                <a:hlinkClick r:id="rId3"/>
              </a:rPr>
              <a:t>Formation of nouns using suffixes such as –ness, –</a:t>
            </a:r>
            <a:r>
              <a:rPr lang="en-US" sz="1200" b="1" dirty="0" err="1">
                <a:latin typeface="Century Gothic" panose="020B0502020202020204" pitchFamily="34" charset="0"/>
                <a:hlinkClick r:id="rId3"/>
              </a:rPr>
              <a:t>er</a:t>
            </a:r>
            <a:r>
              <a:rPr lang="en-US" sz="1200" b="1" dirty="0">
                <a:latin typeface="Century Gothic" panose="020B0502020202020204" pitchFamily="34" charset="0"/>
                <a:hlinkClick r:id="rId3"/>
              </a:rPr>
              <a:t> and by compounding [for example, whiteboard, superman]</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2 (2G6.3)</a:t>
            </a:r>
            <a:r>
              <a:rPr lang="en-US" sz="1200" b="1" dirty="0">
                <a:latin typeface="Century Gothic" panose="020B0502020202020204" pitchFamily="34" charset="0"/>
              </a:rPr>
              <a:t> </a:t>
            </a:r>
            <a:r>
              <a:rPr lang="en-US" sz="1200" b="1" dirty="0">
                <a:latin typeface="Century Gothic" panose="020B0502020202020204" pitchFamily="34" charset="0"/>
                <a:hlinkClick r:id="rId3"/>
              </a:rPr>
              <a:t>Formation of adjectives using suffixes such as –</a:t>
            </a:r>
            <a:r>
              <a:rPr lang="en-US" sz="1200" b="1" dirty="0" err="1">
                <a:latin typeface="Century Gothic" panose="020B0502020202020204" pitchFamily="34" charset="0"/>
                <a:hlinkClick r:id="rId3"/>
              </a:rPr>
              <a:t>ful</a:t>
            </a:r>
            <a:r>
              <a:rPr lang="en-US" sz="1200" b="1" dirty="0">
                <a:latin typeface="Century Gothic" panose="020B0502020202020204" pitchFamily="34" charset="0"/>
                <a:hlinkClick r:id="rId3"/>
              </a:rPr>
              <a:t>, –less (A fuller list of suffixes can be found in the year 2 spelling section in English Appendix 1)</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Terminology for pupils:</a:t>
            </a:r>
          </a:p>
          <a:p>
            <a:pPr lvl="1" fontAlgn="base">
              <a:lnSpc>
                <a:spcPct val="100000"/>
              </a:lnSpc>
              <a:spcAft>
                <a:spcPts val="0"/>
              </a:spcAft>
            </a:pPr>
            <a:r>
              <a:rPr lang="en-GB" sz="1200" b="1" dirty="0">
                <a:solidFill>
                  <a:schemeClr val="tx1"/>
                </a:solidFill>
                <a:latin typeface="Century Gothic" panose="020B0502020202020204" pitchFamily="34" charset="0"/>
              </a:rPr>
              <a:t>(2G6.3)</a:t>
            </a:r>
            <a:r>
              <a:rPr lang="en-GB" sz="1200" b="1" dirty="0">
                <a:latin typeface="Century Gothic" panose="020B0502020202020204" pitchFamily="34" charset="0"/>
              </a:rPr>
              <a:t> </a:t>
            </a:r>
            <a:r>
              <a:rPr lang="en-GB" sz="1200" b="1" dirty="0">
                <a:latin typeface="Century Gothic" panose="020B0502020202020204" pitchFamily="34" charset="0"/>
                <a:hlinkClick r:id="rId3"/>
              </a:rPr>
              <a:t>suffix</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DE8FB168-CCCE-4E36-804F-8DD8CF5FC091}"/>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29FE5497-960C-4307-B20A-057A3F8AA1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Steph is creating compound nouns using the noun </a:t>
            </a:r>
            <a:r>
              <a:rPr lang="en-GB" sz="2000" b="1" u="sng" dirty="0">
                <a:solidFill>
                  <a:prstClr val="black"/>
                </a:solidFill>
                <a:latin typeface="Century Gothic" panose="020B0502020202020204" pitchFamily="34" charset="0"/>
              </a:rPr>
              <a:t>night</a:t>
            </a:r>
            <a:r>
              <a:rPr lang="en-GB" sz="2000" b="1" dirty="0">
                <a:solidFill>
                  <a:prstClr val="black"/>
                </a:solidFill>
                <a:latin typeface="Century Gothic" panose="020B0502020202020204" pitchFamily="34" charset="0"/>
              </a:rPr>
              <a:t>. She says,</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she correct?</a:t>
            </a:r>
          </a:p>
          <a:p>
            <a:pPr lvl="0" defTabSz="685800">
              <a:defRPr/>
            </a:pPr>
            <a:r>
              <a:rPr lang="en-GB" sz="2000" b="1" dirty="0">
                <a:solidFill>
                  <a:prstClr val="black"/>
                </a:solidFill>
                <a:latin typeface="Century Gothic" panose="020B0502020202020204" pitchFamily="34" charset="0"/>
              </a:rPr>
              <a:t>Explain your answer.</a:t>
            </a: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Steph is not correct because…</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5" name="Rectangle 14">
            <a:extLst>
              <a:ext uri="{FF2B5EF4-FFF2-40B4-BE49-F238E27FC236}">
                <a16:creationId xmlns:a16="http://schemas.microsoft.com/office/drawing/2014/main" id="{87086D53-8316-45B4-9D1A-7A8A669FCB2A}"/>
              </a:ext>
            </a:extLst>
          </p:cNvPr>
          <p:cNvSpPr/>
          <p:nvPr/>
        </p:nvSpPr>
        <p:spPr>
          <a:xfrm>
            <a:off x="2589646" y="3223913"/>
            <a:ext cx="882926" cy="307777"/>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rPr>
              <a:t>Steph</a:t>
            </a:r>
            <a:endParaRPr kumimoji="0" lang="en-GB" sz="3200" b="0" i="0" u="none" strike="noStrike" kern="0" cap="none" spc="0" normalizeH="0" baseline="0" noProof="0" dirty="0">
              <a:ln>
                <a:noFill/>
              </a:ln>
              <a:solidFill>
                <a:prstClr val="black"/>
              </a:solidFill>
              <a:effectLst/>
              <a:uLnTx/>
              <a:uFillTx/>
            </a:endParaRPr>
          </a:p>
        </p:txBody>
      </p:sp>
      <p:sp>
        <p:nvSpPr>
          <p:cNvPr id="16" name="Speech Bubble: Rectangle with Corners Rounded 15">
            <a:extLst>
              <a:ext uri="{FF2B5EF4-FFF2-40B4-BE49-F238E27FC236}">
                <a16:creationId xmlns:a16="http://schemas.microsoft.com/office/drawing/2014/main" id="{0A70ED00-8E18-4740-8E19-D0B2A16BFB58}"/>
              </a:ext>
            </a:extLst>
          </p:cNvPr>
          <p:cNvSpPr/>
          <p:nvPr/>
        </p:nvSpPr>
        <p:spPr>
          <a:xfrm>
            <a:off x="4123348" y="2033864"/>
            <a:ext cx="2903601" cy="1056619"/>
          </a:xfrm>
          <a:prstGeom prst="wedgeRoundRectCallout">
            <a:avLst>
              <a:gd name="adj1" fmla="val -62189"/>
              <a:gd name="adj2" fmla="val 34122"/>
              <a:gd name="adj3" fmla="val 16667"/>
            </a:avLst>
          </a:prstGeom>
          <a:solidFill>
            <a:sysClr val="window" lastClr="FFFFFF"/>
          </a:solid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I can make the words midnight, nightmare and </a:t>
            </a:r>
            <a:r>
              <a:rPr kumimoji="0" lang="en-GB" sz="2000" b="1" i="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lastnight</a:t>
            </a: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16526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DE8FB168-CCCE-4E36-804F-8DD8CF5FC091}"/>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29FE5497-960C-4307-B20A-057A3F8AA1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Steph is creating compound nouns using the noun </a:t>
            </a:r>
            <a:r>
              <a:rPr lang="en-GB" sz="2000" b="1" u="sng" dirty="0">
                <a:solidFill>
                  <a:prstClr val="black"/>
                </a:solidFill>
                <a:latin typeface="Century Gothic" panose="020B0502020202020204" pitchFamily="34" charset="0"/>
              </a:rPr>
              <a:t>night</a:t>
            </a:r>
            <a:r>
              <a:rPr lang="en-GB" sz="2000" b="1" dirty="0">
                <a:solidFill>
                  <a:prstClr val="black"/>
                </a:solidFill>
                <a:latin typeface="Century Gothic" panose="020B0502020202020204" pitchFamily="34" charset="0"/>
              </a:rPr>
              <a:t>. She says,</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she correct?</a:t>
            </a:r>
          </a:p>
          <a:p>
            <a:pPr lvl="0" defTabSz="685800">
              <a:defRPr/>
            </a:pPr>
            <a:r>
              <a:rPr lang="en-GB" sz="2000" b="1" dirty="0">
                <a:solidFill>
                  <a:prstClr val="black"/>
                </a:solidFill>
                <a:latin typeface="Century Gothic" panose="020B0502020202020204" pitchFamily="34" charset="0"/>
              </a:rPr>
              <a:t>Explain your answer.</a:t>
            </a: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Steph is not correct because </a:t>
            </a:r>
            <a:r>
              <a:rPr lang="en-GB" sz="2000" b="1" u="sng" dirty="0" err="1">
                <a:solidFill>
                  <a:srgbClr val="FF0000"/>
                </a:solidFill>
                <a:latin typeface="Century Gothic" panose="020B0502020202020204" pitchFamily="34" charset="0"/>
              </a:rPr>
              <a:t>lastnight</a:t>
            </a:r>
            <a:r>
              <a:rPr lang="en-GB" sz="2000" b="1" dirty="0">
                <a:solidFill>
                  <a:srgbClr val="FF0000"/>
                </a:solidFill>
                <a:latin typeface="Century Gothic" panose="020B0502020202020204" pitchFamily="34" charset="0"/>
              </a:rPr>
              <a:t> is not a compound noun. </a:t>
            </a:r>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5" name="Rectangle 14">
            <a:extLst>
              <a:ext uri="{FF2B5EF4-FFF2-40B4-BE49-F238E27FC236}">
                <a16:creationId xmlns:a16="http://schemas.microsoft.com/office/drawing/2014/main" id="{87086D53-8316-45B4-9D1A-7A8A669FCB2A}"/>
              </a:ext>
            </a:extLst>
          </p:cNvPr>
          <p:cNvSpPr/>
          <p:nvPr/>
        </p:nvSpPr>
        <p:spPr>
          <a:xfrm>
            <a:off x="2589646" y="3223913"/>
            <a:ext cx="882926" cy="307777"/>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rPr>
              <a:t>Steph</a:t>
            </a:r>
            <a:endParaRPr kumimoji="0" lang="en-GB" sz="3200" b="0" i="0" u="none" strike="noStrike" kern="0" cap="none" spc="0" normalizeH="0" baseline="0" noProof="0" dirty="0">
              <a:ln>
                <a:noFill/>
              </a:ln>
              <a:solidFill>
                <a:prstClr val="black"/>
              </a:solidFill>
              <a:effectLst/>
              <a:uLnTx/>
              <a:uFillTx/>
            </a:endParaRPr>
          </a:p>
        </p:txBody>
      </p:sp>
      <p:sp>
        <p:nvSpPr>
          <p:cNvPr id="16" name="Speech Bubble: Rectangle with Corners Rounded 15">
            <a:extLst>
              <a:ext uri="{FF2B5EF4-FFF2-40B4-BE49-F238E27FC236}">
                <a16:creationId xmlns:a16="http://schemas.microsoft.com/office/drawing/2014/main" id="{0A70ED00-8E18-4740-8E19-D0B2A16BFB58}"/>
              </a:ext>
            </a:extLst>
          </p:cNvPr>
          <p:cNvSpPr/>
          <p:nvPr/>
        </p:nvSpPr>
        <p:spPr>
          <a:xfrm>
            <a:off x="4123348" y="2033864"/>
            <a:ext cx="2903601" cy="1056619"/>
          </a:xfrm>
          <a:prstGeom prst="wedgeRoundRectCallout">
            <a:avLst>
              <a:gd name="adj1" fmla="val -62189"/>
              <a:gd name="adj2" fmla="val 34122"/>
              <a:gd name="adj3" fmla="val 16667"/>
            </a:avLst>
          </a:prstGeom>
          <a:solidFill>
            <a:sysClr val="window" lastClr="FFFFFF"/>
          </a:solid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I can make the words midnight, nightmare and </a:t>
            </a:r>
            <a:r>
              <a:rPr kumimoji="0" lang="en-GB" sz="2000" b="1" i="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lastnight</a:t>
            </a:r>
            <a:r>
              <a:rPr kumimoji="0" lang="en-GB"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58051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Suffixes – Compound Nouns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This step focuses on forming compound nouns using two existing nouns, e.g. hairbrush.</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will make compound nouns by joining two existing nouns. The compound noun created has a similar meaning, e.g. superman.</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make compound nouns by joining two existing nouns. Sometimes, the compound noun created has a similar meaning, e.g. hairbrush.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There are exceptions to this when two nouns are joined and the meaning is not the same. A strawberry, for example, is not a berry made from straw. </a:t>
            </a:r>
            <a:endParaRPr lang="en-US" sz="1200" b="1" dirty="0">
              <a:solidFill>
                <a:schemeClr val="tx1"/>
              </a:solidFill>
              <a:highlight>
                <a:srgbClr val="FFFF00"/>
              </a:highlight>
              <a:latin typeface="Century Gothic" panose="020B0502020202020204" pitchFamily="34" charset="0"/>
            </a:endParaRPr>
          </a:p>
          <a:p>
            <a:pPr lvl="0" defTabSz="457200">
              <a:defRPr/>
            </a:pPr>
            <a:endParaRPr lang="en-GB" sz="1600" dirty="0">
              <a:solidFill>
                <a:prstClr val="black"/>
              </a:solidFill>
              <a:latin typeface="Century Gothic" panose="020B0502020202020204" pitchFamily="34" charset="0"/>
            </a:endParaRPr>
          </a:p>
          <a:p>
            <a:pPr marL="188913" indent="-188913" fontAlgn="base"/>
            <a:r>
              <a:rPr lang="en-US" sz="1600" b="1" dirty="0">
                <a:solidFill>
                  <a:schemeClr val="tx1"/>
                </a:solidFill>
                <a:latin typeface="Century Gothic" panose="020B0502020202020204" pitchFamily="34" charset="0"/>
              </a:rPr>
              <a:t>Focused Questions:</a:t>
            </a:r>
          </a:p>
          <a:p>
            <a:pPr marL="188913" indent="-188913" fontAlgn="base"/>
            <a:endParaRPr lang="en-US" sz="1600" b="1" dirty="0">
              <a:solidFill>
                <a:schemeClr val="tx1"/>
              </a:solidFill>
              <a:latin typeface="Century Gothic" panose="020B0502020202020204" pitchFamily="34" charset="0"/>
            </a:endParaRPr>
          </a:p>
          <a:p>
            <a:pPr marL="188913" indent="-188913" fontAlgn="base">
              <a:buFont typeface="Arial" panose="020B0604020202020204" pitchFamily="34" charset="0"/>
              <a:buChar char="•"/>
            </a:pPr>
            <a:r>
              <a:rPr lang="en-US" sz="1200" b="1" dirty="0">
                <a:solidFill>
                  <a:schemeClr val="tx1"/>
                </a:solidFill>
                <a:latin typeface="Century Gothic" panose="020B0502020202020204" pitchFamily="34" charset="0"/>
              </a:rPr>
              <a:t>Which two words can combine to make a new compound noun?</a:t>
            </a:r>
          </a:p>
          <a:p>
            <a:pPr marL="188913" indent="-188913" fontAlgn="base">
              <a:buFont typeface="Arial" panose="020B0604020202020204" pitchFamily="34" charset="0"/>
              <a:buChar char="•"/>
            </a:pPr>
            <a:r>
              <a:rPr lang="en-US" sz="1200" b="1" dirty="0">
                <a:solidFill>
                  <a:schemeClr val="tx1"/>
                </a:solidFill>
                <a:latin typeface="Century Gothic" panose="020B0502020202020204" pitchFamily="34" charset="0"/>
              </a:rPr>
              <a:t>Does the compound noun keep the same meaning of the two individual nouns? </a:t>
            </a: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Suffixes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Compound Nouns</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all the nouns. </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9C9D1F82-E175-4512-B671-5DAAF618BADB}"/>
              </a:ext>
            </a:extLst>
          </p:cNvPr>
          <p:cNvGraphicFramePr>
            <a:graphicFrameLocks noGrp="1"/>
          </p:cNvGraphicFramePr>
          <p:nvPr>
            <p:extLst>
              <p:ext uri="{D42A27DB-BD31-4B8C-83A1-F6EECF244321}">
                <p14:modId xmlns:p14="http://schemas.microsoft.com/office/powerpoint/2010/main" val="574627663"/>
              </p:ext>
            </p:extLst>
          </p:nvPr>
        </p:nvGraphicFramePr>
        <p:xfrm>
          <a:off x="1404000" y="2023009"/>
          <a:ext cx="6336000" cy="2556000"/>
        </p:xfrm>
        <a:graphic>
          <a:graphicData uri="http://schemas.openxmlformats.org/drawingml/2006/table">
            <a:tbl>
              <a:tblPr firstRow="1" bandRow="1">
                <a:tableStyleId>{5C22544A-7EE6-4342-B048-85BDC9FD1C3A}</a:tableStyleId>
              </a:tblPr>
              <a:tblGrid>
                <a:gridCol w="1267200">
                  <a:extLst>
                    <a:ext uri="{9D8B030D-6E8A-4147-A177-3AD203B41FA5}">
                      <a16:colId xmlns:a16="http://schemas.microsoft.com/office/drawing/2014/main" val="3382779673"/>
                    </a:ext>
                  </a:extLst>
                </a:gridCol>
                <a:gridCol w="1267200">
                  <a:extLst>
                    <a:ext uri="{9D8B030D-6E8A-4147-A177-3AD203B41FA5}">
                      <a16:colId xmlns:a16="http://schemas.microsoft.com/office/drawing/2014/main" val="273280811"/>
                    </a:ext>
                  </a:extLst>
                </a:gridCol>
                <a:gridCol w="1267200">
                  <a:extLst>
                    <a:ext uri="{9D8B030D-6E8A-4147-A177-3AD203B41FA5}">
                      <a16:colId xmlns:a16="http://schemas.microsoft.com/office/drawing/2014/main" val="2131715606"/>
                    </a:ext>
                  </a:extLst>
                </a:gridCol>
                <a:gridCol w="1267200">
                  <a:extLst>
                    <a:ext uri="{9D8B030D-6E8A-4147-A177-3AD203B41FA5}">
                      <a16:colId xmlns:a16="http://schemas.microsoft.com/office/drawing/2014/main" val="669948545"/>
                    </a:ext>
                  </a:extLst>
                </a:gridCol>
                <a:gridCol w="1267200">
                  <a:extLst>
                    <a:ext uri="{9D8B030D-6E8A-4147-A177-3AD203B41FA5}">
                      <a16:colId xmlns:a16="http://schemas.microsoft.com/office/drawing/2014/main" val="1109641549"/>
                    </a:ext>
                  </a:extLst>
                </a:gridCol>
              </a:tblGrid>
              <a:tr h="468000">
                <a:tc>
                  <a:txBody>
                    <a:bodyPr/>
                    <a:lstStyle/>
                    <a:p>
                      <a:pPr algn="ctr"/>
                      <a:r>
                        <a:rPr lang="en-GB" sz="2000" b="1" dirty="0">
                          <a:solidFill>
                            <a:schemeClr val="tx1"/>
                          </a:solidFill>
                          <a:latin typeface="Century Gothic" panose="020B0502020202020204" pitchFamily="34" charset="0"/>
                        </a:rPr>
                        <a:t>table</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running</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slowly</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382256"/>
                  </a:ext>
                </a:extLst>
              </a:tr>
              <a:tr h="576000">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231467"/>
                  </a:ext>
                </a:extLst>
              </a:tr>
              <a:tr h="468000">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house</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England</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87943"/>
                  </a:ext>
                </a:extLst>
              </a:tr>
              <a:tr h="576000">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6608497"/>
                  </a:ext>
                </a:extLst>
              </a:tr>
              <a:tr h="468000">
                <a:tc>
                  <a:txBody>
                    <a:bodyPr/>
                    <a:lstStyle/>
                    <a:p>
                      <a:pPr algn="ctr"/>
                      <a:r>
                        <a:rPr lang="en-GB" sz="2000" b="1" dirty="0">
                          <a:solidFill>
                            <a:schemeClr val="tx1"/>
                          </a:solidFill>
                          <a:latin typeface="Century Gothic" panose="020B0502020202020204" pitchFamily="34" charset="0"/>
                        </a:rPr>
                        <a:t>earth</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tall</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apple</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944450"/>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all the nouns. </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9C9D1F82-E175-4512-B671-5DAAF618BADB}"/>
              </a:ext>
            </a:extLst>
          </p:cNvPr>
          <p:cNvGraphicFramePr>
            <a:graphicFrameLocks noGrp="1"/>
          </p:cNvGraphicFramePr>
          <p:nvPr>
            <p:extLst>
              <p:ext uri="{D42A27DB-BD31-4B8C-83A1-F6EECF244321}">
                <p14:modId xmlns:p14="http://schemas.microsoft.com/office/powerpoint/2010/main" val="3651147050"/>
              </p:ext>
            </p:extLst>
          </p:nvPr>
        </p:nvGraphicFramePr>
        <p:xfrm>
          <a:off x="1404000" y="2023009"/>
          <a:ext cx="6336000" cy="2556000"/>
        </p:xfrm>
        <a:graphic>
          <a:graphicData uri="http://schemas.openxmlformats.org/drawingml/2006/table">
            <a:tbl>
              <a:tblPr firstRow="1" bandRow="1">
                <a:tableStyleId>{5C22544A-7EE6-4342-B048-85BDC9FD1C3A}</a:tableStyleId>
              </a:tblPr>
              <a:tblGrid>
                <a:gridCol w="1267200">
                  <a:extLst>
                    <a:ext uri="{9D8B030D-6E8A-4147-A177-3AD203B41FA5}">
                      <a16:colId xmlns:a16="http://schemas.microsoft.com/office/drawing/2014/main" val="3382779673"/>
                    </a:ext>
                  </a:extLst>
                </a:gridCol>
                <a:gridCol w="1267200">
                  <a:extLst>
                    <a:ext uri="{9D8B030D-6E8A-4147-A177-3AD203B41FA5}">
                      <a16:colId xmlns:a16="http://schemas.microsoft.com/office/drawing/2014/main" val="273280811"/>
                    </a:ext>
                  </a:extLst>
                </a:gridCol>
                <a:gridCol w="1267200">
                  <a:extLst>
                    <a:ext uri="{9D8B030D-6E8A-4147-A177-3AD203B41FA5}">
                      <a16:colId xmlns:a16="http://schemas.microsoft.com/office/drawing/2014/main" val="2131715606"/>
                    </a:ext>
                  </a:extLst>
                </a:gridCol>
                <a:gridCol w="1267200">
                  <a:extLst>
                    <a:ext uri="{9D8B030D-6E8A-4147-A177-3AD203B41FA5}">
                      <a16:colId xmlns:a16="http://schemas.microsoft.com/office/drawing/2014/main" val="669948545"/>
                    </a:ext>
                  </a:extLst>
                </a:gridCol>
                <a:gridCol w="1267200">
                  <a:extLst>
                    <a:ext uri="{9D8B030D-6E8A-4147-A177-3AD203B41FA5}">
                      <a16:colId xmlns:a16="http://schemas.microsoft.com/office/drawing/2014/main" val="1109641549"/>
                    </a:ext>
                  </a:extLst>
                </a:gridCol>
              </a:tblGrid>
              <a:tr h="468000">
                <a:tc>
                  <a:txBody>
                    <a:bodyPr/>
                    <a:lstStyle/>
                    <a:p>
                      <a:pPr algn="ctr"/>
                      <a:r>
                        <a:rPr lang="en-GB" sz="2000" b="1" dirty="0">
                          <a:solidFill>
                            <a:srgbClr val="FF0000"/>
                          </a:solidFill>
                          <a:latin typeface="Century Gothic" panose="020B0502020202020204" pitchFamily="34" charset="0"/>
                        </a:rPr>
                        <a:t>table</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running</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slowly</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382256"/>
                  </a:ext>
                </a:extLst>
              </a:tr>
              <a:tr h="576000">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231467"/>
                  </a:ext>
                </a:extLst>
              </a:tr>
              <a:tr h="468000">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house</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England</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87943"/>
                  </a:ext>
                </a:extLst>
              </a:tr>
              <a:tr h="576000">
                <a:tc>
                  <a:txBody>
                    <a:bodyPr/>
                    <a:lstStyle/>
                    <a:p>
                      <a:pPr algn="ctr"/>
                      <a:endParaRPr lang="en-GB" sz="2000" b="1">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6608497"/>
                  </a:ext>
                </a:extLst>
              </a:tr>
              <a:tr h="468000">
                <a:tc>
                  <a:txBody>
                    <a:bodyPr/>
                    <a:lstStyle/>
                    <a:p>
                      <a:pPr algn="ctr"/>
                      <a:r>
                        <a:rPr lang="en-GB" sz="2000" b="1" dirty="0">
                          <a:solidFill>
                            <a:srgbClr val="FF0000"/>
                          </a:solidFill>
                          <a:latin typeface="Century Gothic" panose="020B0502020202020204" pitchFamily="34" charset="0"/>
                        </a:rPr>
                        <a:t>earth</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tall</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apple</a:t>
                      </a:r>
                    </a:p>
                  </a:txBody>
                  <a:tcPr marL="121706" marR="121706"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944450"/>
                  </a:ext>
                </a:extLst>
              </a:tr>
            </a:tbl>
          </a:graphicData>
        </a:graphic>
      </p:graphicFrame>
      <p:sp>
        <p:nvSpPr>
          <p:cNvPr id="2" name="Oval 1">
            <a:extLst>
              <a:ext uri="{FF2B5EF4-FFF2-40B4-BE49-F238E27FC236}">
                <a16:creationId xmlns:a16="http://schemas.microsoft.com/office/drawing/2014/main" id="{CDD80B68-AEF3-40EA-A975-392FD9420BE7}"/>
              </a:ext>
            </a:extLst>
          </p:cNvPr>
          <p:cNvSpPr/>
          <p:nvPr/>
        </p:nvSpPr>
        <p:spPr>
          <a:xfrm>
            <a:off x="1370053" y="1899138"/>
            <a:ext cx="1240770" cy="773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AA430CB-6F6B-4078-B35F-F2112B7FD2AA}"/>
              </a:ext>
            </a:extLst>
          </p:cNvPr>
          <p:cNvSpPr/>
          <p:nvPr/>
        </p:nvSpPr>
        <p:spPr>
          <a:xfrm>
            <a:off x="2638959" y="2949133"/>
            <a:ext cx="1240770" cy="773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2F8C6B-8CBA-49FE-BE0C-2E65419F26A8}"/>
              </a:ext>
            </a:extLst>
          </p:cNvPr>
          <p:cNvSpPr/>
          <p:nvPr/>
        </p:nvSpPr>
        <p:spPr>
          <a:xfrm>
            <a:off x="5200827" y="2949133"/>
            <a:ext cx="1240770" cy="773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BB15D2E-266C-47DC-AA8F-7738C1681AF7}"/>
              </a:ext>
            </a:extLst>
          </p:cNvPr>
          <p:cNvSpPr/>
          <p:nvPr/>
        </p:nvSpPr>
        <p:spPr>
          <a:xfrm>
            <a:off x="6443194" y="4010726"/>
            <a:ext cx="1240770" cy="773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7C5522C-00D9-49F2-A5C0-E83699D826BA}"/>
              </a:ext>
            </a:extLst>
          </p:cNvPr>
          <p:cNvSpPr/>
          <p:nvPr/>
        </p:nvSpPr>
        <p:spPr>
          <a:xfrm>
            <a:off x="1460037" y="4010726"/>
            <a:ext cx="1240770" cy="773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860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nouns below to create compound nouns.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5" name="Group 4">
            <a:extLst>
              <a:ext uri="{FF2B5EF4-FFF2-40B4-BE49-F238E27FC236}">
                <a16:creationId xmlns:a16="http://schemas.microsoft.com/office/drawing/2014/main" id="{793456E2-81B9-4F75-B0C4-8726B2027053}"/>
              </a:ext>
            </a:extLst>
          </p:cNvPr>
          <p:cNvGrpSpPr/>
          <p:nvPr/>
        </p:nvGrpSpPr>
        <p:grpSpPr>
          <a:xfrm>
            <a:off x="2037811" y="1559526"/>
            <a:ext cx="5068379" cy="3919701"/>
            <a:chOff x="2037811" y="1559526"/>
            <a:chExt cx="5068379" cy="3919701"/>
          </a:xfrm>
        </p:grpSpPr>
        <p:grpSp>
          <p:nvGrpSpPr>
            <p:cNvPr id="4" name="Group 3">
              <a:extLst>
                <a:ext uri="{FF2B5EF4-FFF2-40B4-BE49-F238E27FC236}">
                  <a16:creationId xmlns:a16="http://schemas.microsoft.com/office/drawing/2014/main" id="{283BF1EE-7DE0-478D-A315-03A4A28FD2BD}"/>
                </a:ext>
              </a:extLst>
            </p:cNvPr>
            <p:cNvGrpSpPr/>
            <p:nvPr/>
          </p:nvGrpSpPr>
          <p:grpSpPr>
            <a:xfrm>
              <a:off x="2037811" y="1559526"/>
              <a:ext cx="1646257" cy="3919701"/>
              <a:chOff x="2178491" y="1559526"/>
              <a:chExt cx="1646257" cy="3919701"/>
            </a:xfrm>
          </p:grpSpPr>
          <p:sp>
            <p:nvSpPr>
              <p:cNvPr id="6" name="Rounded Rectangle 1">
                <a:extLst>
                  <a:ext uri="{FF2B5EF4-FFF2-40B4-BE49-F238E27FC236}">
                    <a16:creationId xmlns:a16="http://schemas.microsoft.com/office/drawing/2014/main" id="{69306523-B42D-4AF8-BB40-3832F51128B7}"/>
                  </a:ext>
                </a:extLst>
              </p:cNvPr>
              <p:cNvSpPr/>
              <p:nvPr/>
            </p:nvSpPr>
            <p:spPr>
              <a:xfrm>
                <a:off x="2178491" y="1559526"/>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earth</a:t>
                </a:r>
                <a:endParaRPr lang="en-US" sz="3600" dirty="0"/>
              </a:p>
            </p:txBody>
          </p:sp>
          <p:sp>
            <p:nvSpPr>
              <p:cNvPr id="7" name="Rounded Rectangle 38">
                <a:extLst>
                  <a:ext uri="{FF2B5EF4-FFF2-40B4-BE49-F238E27FC236}">
                    <a16:creationId xmlns:a16="http://schemas.microsoft.com/office/drawing/2014/main" id="{4A258556-ECAE-4A2B-89C1-84D0D11E35F1}"/>
                  </a:ext>
                </a:extLst>
              </p:cNvPr>
              <p:cNvSpPr/>
              <p:nvPr/>
            </p:nvSpPr>
            <p:spPr>
              <a:xfrm>
                <a:off x="2178491" y="2678506"/>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straw</a:t>
                </a:r>
                <a:endParaRPr lang="en-US" sz="3600" dirty="0"/>
              </a:p>
            </p:txBody>
          </p:sp>
          <p:sp>
            <p:nvSpPr>
              <p:cNvPr id="8" name="Rounded Rectangle 39">
                <a:extLst>
                  <a:ext uri="{FF2B5EF4-FFF2-40B4-BE49-F238E27FC236}">
                    <a16:creationId xmlns:a16="http://schemas.microsoft.com/office/drawing/2014/main" id="{AD3E2B3D-B9B3-47C8-BF43-826A4B003259}"/>
                  </a:ext>
                </a:extLst>
              </p:cNvPr>
              <p:cNvSpPr/>
              <p:nvPr/>
            </p:nvSpPr>
            <p:spPr>
              <a:xfrm>
                <a:off x="2178491" y="3797486"/>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fire</a:t>
                </a:r>
                <a:endParaRPr lang="en-US" sz="3600" dirty="0"/>
              </a:p>
            </p:txBody>
          </p:sp>
          <p:sp>
            <p:nvSpPr>
              <p:cNvPr id="12" name="Rounded Rectangle 40">
                <a:extLst>
                  <a:ext uri="{FF2B5EF4-FFF2-40B4-BE49-F238E27FC236}">
                    <a16:creationId xmlns:a16="http://schemas.microsoft.com/office/drawing/2014/main" id="{660FC67F-475D-4D0C-A75F-F941353F1CA9}"/>
                  </a:ext>
                </a:extLst>
              </p:cNvPr>
              <p:cNvSpPr/>
              <p:nvPr/>
            </p:nvSpPr>
            <p:spPr>
              <a:xfrm>
                <a:off x="2178491" y="4916467"/>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any</a:t>
                </a:r>
                <a:endParaRPr lang="en-US" sz="3600" dirty="0"/>
              </a:p>
            </p:txBody>
          </p:sp>
        </p:grpSp>
        <p:grpSp>
          <p:nvGrpSpPr>
            <p:cNvPr id="3" name="Group 2">
              <a:extLst>
                <a:ext uri="{FF2B5EF4-FFF2-40B4-BE49-F238E27FC236}">
                  <a16:creationId xmlns:a16="http://schemas.microsoft.com/office/drawing/2014/main" id="{D4635C9E-E395-46C2-AD05-67C1C2A330CB}"/>
                </a:ext>
              </a:extLst>
            </p:cNvPr>
            <p:cNvGrpSpPr/>
            <p:nvPr/>
          </p:nvGrpSpPr>
          <p:grpSpPr>
            <a:xfrm>
              <a:off x="5459933" y="1559526"/>
              <a:ext cx="1646257" cy="3897218"/>
              <a:chOff x="5319253" y="1559526"/>
              <a:chExt cx="1646257" cy="3897218"/>
            </a:xfrm>
          </p:grpSpPr>
          <p:sp>
            <p:nvSpPr>
              <p:cNvPr id="13" name="Rounded Rectangle 41">
                <a:extLst>
                  <a:ext uri="{FF2B5EF4-FFF2-40B4-BE49-F238E27FC236}">
                    <a16:creationId xmlns:a16="http://schemas.microsoft.com/office/drawing/2014/main" id="{2FE1D05C-81B4-4831-A9F0-BC9D0B51CAE5}"/>
                  </a:ext>
                </a:extLst>
              </p:cNvPr>
              <p:cNvSpPr/>
              <p:nvPr/>
            </p:nvSpPr>
            <p:spPr>
              <a:xfrm>
                <a:off x="5319253" y="1559526"/>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berry</a:t>
                </a:r>
                <a:endParaRPr lang="en-US" sz="3600" dirty="0"/>
              </a:p>
            </p:txBody>
          </p:sp>
          <p:sp>
            <p:nvSpPr>
              <p:cNvPr id="14" name="Rounded Rectangle 42">
                <a:extLst>
                  <a:ext uri="{FF2B5EF4-FFF2-40B4-BE49-F238E27FC236}">
                    <a16:creationId xmlns:a16="http://schemas.microsoft.com/office/drawing/2014/main" id="{2CB5BF87-B5ED-4A9C-AACC-CDB6F339C255}"/>
                  </a:ext>
                </a:extLst>
              </p:cNvPr>
              <p:cNvSpPr/>
              <p:nvPr/>
            </p:nvSpPr>
            <p:spPr>
              <a:xfrm>
                <a:off x="5319253" y="2671012"/>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body</a:t>
                </a:r>
                <a:endParaRPr lang="en-US" sz="3600" dirty="0"/>
              </a:p>
            </p:txBody>
          </p:sp>
          <p:sp>
            <p:nvSpPr>
              <p:cNvPr id="15" name="Rounded Rectangle 43">
                <a:extLst>
                  <a:ext uri="{FF2B5EF4-FFF2-40B4-BE49-F238E27FC236}">
                    <a16:creationId xmlns:a16="http://schemas.microsoft.com/office/drawing/2014/main" id="{182A3BE0-51A3-45A4-AB6F-EEE66F99802F}"/>
                  </a:ext>
                </a:extLst>
              </p:cNvPr>
              <p:cNvSpPr/>
              <p:nvPr/>
            </p:nvSpPr>
            <p:spPr>
              <a:xfrm>
                <a:off x="5319253" y="3782498"/>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worm</a:t>
                </a:r>
                <a:endParaRPr lang="en-US" sz="3600" dirty="0"/>
              </a:p>
            </p:txBody>
          </p:sp>
          <p:sp>
            <p:nvSpPr>
              <p:cNvPr id="16" name="Rounded Rectangle 44">
                <a:extLst>
                  <a:ext uri="{FF2B5EF4-FFF2-40B4-BE49-F238E27FC236}">
                    <a16:creationId xmlns:a16="http://schemas.microsoft.com/office/drawing/2014/main" id="{DFB5827B-B66D-4393-8AB8-F9133614B13D}"/>
                  </a:ext>
                </a:extLst>
              </p:cNvPr>
              <p:cNvSpPr/>
              <p:nvPr/>
            </p:nvSpPr>
            <p:spPr>
              <a:xfrm>
                <a:off x="5319253" y="4893984"/>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fighter</a:t>
                </a:r>
                <a:endParaRPr lang="en-US" sz="3600" dirty="0"/>
              </a:p>
            </p:txBody>
          </p:sp>
        </p:grpSp>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nouns below to create compound nouns.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5" name="Group 4">
            <a:extLst>
              <a:ext uri="{FF2B5EF4-FFF2-40B4-BE49-F238E27FC236}">
                <a16:creationId xmlns:a16="http://schemas.microsoft.com/office/drawing/2014/main" id="{793456E2-81B9-4F75-B0C4-8726B2027053}"/>
              </a:ext>
            </a:extLst>
          </p:cNvPr>
          <p:cNvGrpSpPr/>
          <p:nvPr/>
        </p:nvGrpSpPr>
        <p:grpSpPr>
          <a:xfrm>
            <a:off x="2037811" y="1559526"/>
            <a:ext cx="5068379" cy="3919701"/>
            <a:chOff x="2037811" y="1559526"/>
            <a:chExt cx="5068379" cy="3919701"/>
          </a:xfrm>
        </p:grpSpPr>
        <p:grpSp>
          <p:nvGrpSpPr>
            <p:cNvPr id="4" name="Group 3">
              <a:extLst>
                <a:ext uri="{FF2B5EF4-FFF2-40B4-BE49-F238E27FC236}">
                  <a16:creationId xmlns:a16="http://schemas.microsoft.com/office/drawing/2014/main" id="{283BF1EE-7DE0-478D-A315-03A4A28FD2BD}"/>
                </a:ext>
              </a:extLst>
            </p:cNvPr>
            <p:cNvGrpSpPr/>
            <p:nvPr/>
          </p:nvGrpSpPr>
          <p:grpSpPr>
            <a:xfrm>
              <a:off x="2037811" y="1559526"/>
              <a:ext cx="1646257" cy="3919701"/>
              <a:chOff x="2178491" y="1559526"/>
              <a:chExt cx="1646257" cy="3919701"/>
            </a:xfrm>
          </p:grpSpPr>
          <p:sp>
            <p:nvSpPr>
              <p:cNvPr id="6" name="Rounded Rectangle 1">
                <a:extLst>
                  <a:ext uri="{FF2B5EF4-FFF2-40B4-BE49-F238E27FC236}">
                    <a16:creationId xmlns:a16="http://schemas.microsoft.com/office/drawing/2014/main" id="{69306523-B42D-4AF8-BB40-3832F51128B7}"/>
                  </a:ext>
                </a:extLst>
              </p:cNvPr>
              <p:cNvSpPr/>
              <p:nvPr/>
            </p:nvSpPr>
            <p:spPr>
              <a:xfrm>
                <a:off x="2178491" y="1559526"/>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earth</a:t>
                </a:r>
                <a:endParaRPr lang="en-US" sz="3600" dirty="0"/>
              </a:p>
            </p:txBody>
          </p:sp>
          <p:sp>
            <p:nvSpPr>
              <p:cNvPr id="7" name="Rounded Rectangle 38">
                <a:extLst>
                  <a:ext uri="{FF2B5EF4-FFF2-40B4-BE49-F238E27FC236}">
                    <a16:creationId xmlns:a16="http://schemas.microsoft.com/office/drawing/2014/main" id="{4A258556-ECAE-4A2B-89C1-84D0D11E35F1}"/>
                  </a:ext>
                </a:extLst>
              </p:cNvPr>
              <p:cNvSpPr/>
              <p:nvPr/>
            </p:nvSpPr>
            <p:spPr>
              <a:xfrm>
                <a:off x="2178491" y="2678506"/>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straw</a:t>
                </a:r>
                <a:endParaRPr lang="en-US" sz="3600" dirty="0"/>
              </a:p>
            </p:txBody>
          </p:sp>
          <p:sp>
            <p:nvSpPr>
              <p:cNvPr id="8" name="Rounded Rectangle 39">
                <a:extLst>
                  <a:ext uri="{FF2B5EF4-FFF2-40B4-BE49-F238E27FC236}">
                    <a16:creationId xmlns:a16="http://schemas.microsoft.com/office/drawing/2014/main" id="{AD3E2B3D-B9B3-47C8-BF43-826A4B003259}"/>
                  </a:ext>
                </a:extLst>
              </p:cNvPr>
              <p:cNvSpPr/>
              <p:nvPr/>
            </p:nvSpPr>
            <p:spPr>
              <a:xfrm>
                <a:off x="2178491" y="3797486"/>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fire</a:t>
                </a:r>
                <a:endParaRPr lang="en-US" sz="3600" dirty="0"/>
              </a:p>
            </p:txBody>
          </p:sp>
          <p:sp>
            <p:nvSpPr>
              <p:cNvPr id="12" name="Rounded Rectangle 40">
                <a:extLst>
                  <a:ext uri="{FF2B5EF4-FFF2-40B4-BE49-F238E27FC236}">
                    <a16:creationId xmlns:a16="http://schemas.microsoft.com/office/drawing/2014/main" id="{660FC67F-475D-4D0C-A75F-F941353F1CA9}"/>
                  </a:ext>
                </a:extLst>
              </p:cNvPr>
              <p:cNvSpPr/>
              <p:nvPr/>
            </p:nvSpPr>
            <p:spPr>
              <a:xfrm>
                <a:off x="2178491" y="4916467"/>
                <a:ext cx="1646257" cy="562760"/>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any</a:t>
                </a:r>
                <a:endParaRPr lang="en-US" sz="3600" dirty="0"/>
              </a:p>
            </p:txBody>
          </p:sp>
        </p:grpSp>
        <p:grpSp>
          <p:nvGrpSpPr>
            <p:cNvPr id="3" name="Group 2">
              <a:extLst>
                <a:ext uri="{FF2B5EF4-FFF2-40B4-BE49-F238E27FC236}">
                  <a16:creationId xmlns:a16="http://schemas.microsoft.com/office/drawing/2014/main" id="{D4635C9E-E395-46C2-AD05-67C1C2A330CB}"/>
                </a:ext>
              </a:extLst>
            </p:cNvPr>
            <p:cNvGrpSpPr/>
            <p:nvPr/>
          </p:nvGrpSpPr>
          <p:grpSpPr>
            <a:xfrm>
              <a:off x="5459933" y="1559526"/>
              <a:ext cx="1646257" cy="3897218"/>
              <a:chOff x="5319253" y="1559526"/>
              <a:chExt cx="1646257" cy="3897218"/>
            </a:xfrm>
          </p:grpSpPr>
          <p:sp>
            <p:nvSpPr>
              <p:cNvPr id="13" name="Rounded Rectangle 41">
                <a:extLst>
                  <a:ext uri="{FF2B5EF4-FFF2-40B4-BE49-F238E27FC236}">
                    <a16:creationId xmlns:a16="http://schemas.microsoft.com/office/drawing/2014/main" id="{2FE1D05C-81B4-4831-A9F0-BC9D0B51CAE5}"/>
                  </a:ext>
                </a:extLst>
              </p:cNvPr>
              <p:cNvSpPr/>
              <p:nvPr/>
            </p:nvSpPr>
            <p:spPr>
              <a:xfrm>
                <a:off x="5319253" y="1559526"/>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berry</a:t>
                </a:r>
                <a:endParaRPr lang="en-US" sz="3600" dirty="0"/>
              </a:p>
            </p:txBody>
          </p:sp>
          <p:sp>
            <p:nvSpPr>
              <p:cNvPr id="14" name="Rounded Rectangle 42">
                <a:extLst>
                  <a:ext uri="{FF2B5EF4-FFF2-40B4-BE49-F238E27FC236}">
                    <a16:creationId xmlns:a16="http://schemas.microsoft.com/office/drawing/2014/main" id="{2CB5BF87-B5ED-4A9C-AACC-CDB6F339C255}"/>
                  </a:ext>
                </a:extLst>
              </p:cNvPr>
              <p:cNvSpPr/>
              <p:nvPr/>
            </p:nvSpPr>
            <p:spPr>
              <a:xfrm>
                <a:off x="5319253" y="2671012"/>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body</a:t>
                </a:r>
                <a:endParaRPr lang="en-US" sz="3600" dirty="0"/>
              </a:p>
            </p:txBody>
          </p:sp>
          <p:sp>
            <p:nvSpPr>
              <p:cNvPr id="15" name="Rounded Rectangle 43">
                <a:extLst>
                  <a:ext uri="{FF2B5EF4-FFF2-40B4-BE49-F238E27FC236}">
                    <a16:creationId xmlns:a16="http://schemas.microsoft.com/office/drawing/2014/main" id="{182A3BE0-51A3-45A4-AB6F-EEE66F99802F}"/>
                  </a:ext>
                </a:extLst>
              </p:cNvPr>
              <p:cNvSpPr/>
              <p:nvPr/>
            </p:nvSpPr>
            <p:spPr>
              <a:xfrm>
                <a:off x="5319253" y="3782498"/>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worm</a:t>
                </a:r>
                <a:endParaRPr lang="en-US" sz="3600" dirty="0"/>
              </a:p>
            </p:txBody>
          </p:sp>
          <p:sp>
            <p:nvSpPr>
              <p:cNvPr id="16" name="Rounded Rectangle 44">
                <a:extLst>
                  <a:ext uri="{FF2B5EF4-FFF2-40B4-BE49-F238E27FC236}">
                    <a16:creationId xmlns:a16="http://schemas.microsoft.com/office/drawing/2014/main" id="{DFB5827B-B66D-4393-8AB8-F9133614B13D}"/>
                  </a:ext>
                </a:extLst>
              </p:cNvPr>
              <p:cNvSpPr/>
              <p:nvPr/>
            </p:nvSpPr>
            <p:spPr>
              <a:xfrm>
                <a:off x="5319253" y="4893984"/>
                <a:ext cx="1646257" cy="5627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fighter</a:t>
                </a:r>
                <a:endParaRPr lang="en-US" sz="3600" dirty="0"/>
              </a:p>
            </p:txBody>
          </p:sp>
        </p:grpSp>
      </p:grpSp>
      <p:cxnSp>
        <p:nvCxnSpPr>
          <p:cNvPr id="17" name="Straight Connector 16">
            <a:extLst>
              <a:ext uri="{FF2B5EF4-FFF2-40B4-BE49-F238E27FC236}">
                <a16:creationId xmlns:a16="http://schemas.microsoft.com/office/drawing/2014/main" id="{F8411517-7EAC-4A03-93F1-5D89B3880AE0}"/>
              </a:ext>
            </a:extLst>
          </p:cNvPr>
          <p:cNvCxnSpPr>
            <a:cxnSpLocks/>
          </p:cNvCxnSpPr>
          <p:nvPr/>
        </p:nvCxnSpPr>
        <p:spPr>
          <a:xfrm flipV="1">
            <a:off x="3697426" y="1840906"/>
            <a:ext cx="1749149" cy="1180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7045ED-DC7C-4B73-9151-E9A811B3274D}"/>
              </a:ext>
            </a:extLst>
          </p:cNvPr>
          <p:cNvCxnSpPr>
            <a:cxnSpLocks/>
          </p:cNvCxnSpPr>
          <p:nvPr/>
        </p:nvCxnSpPr>
        <p:spPr>
          <a:xfrm>
            <a:off x="3697426" y="1840906"/>
            <a:ext cx="1749149" cy="22073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8039CB-17C5-4702-9B05-A73D74D050F9}"/>
              </a:ext>
            </a:extLst>
          </p:cNvPr>
          <p:cNvCxnSpPr>
            <a:cxnSpLocks/>
            <a:endCxn id="16" idx="1"/>
          </p:cNvCxnSpPr>
          <p:nvPr/>
        </p:nvCxnSpPr>
        <p:spPr>
          <a:xfrm>
            <a:off x="3697426" y="4078866"/>
            <a:ext cx="1762507" cy="10964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6F685C-D668-46AF-B302-7443FB1F5F4B}"/>
              </a:ext>
            </a:extLst>
          </p:cNvPr>
          <p:cNvCxnSpPr>
            <a:cxnSpLocks/>
          </p:cNvCxnSpPr>
          <p:nvPr/>
        </p:nvCxnSpPr>
        <p:spPr>
          <a:xfrm flipV="1">
            <a:off x="3697426" y="2929249"/>
            <a:ext cx="1749149" cy="22982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0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Split the compound nouns below to create two words.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ounded Rectangle 45">
            <a:extLst>
              <a:ext uri="{FF2B5EF4-FFF2-40B4-BE49-F238E27FC236}">
                <a16:creationId xmlns:a16="http://schemas.microsoft.com/office/drawing/2014/main" id="{E426D57C-CF73-4437-85D4-218019E2D5D8}"/>
              </a:ext>
            </a:extLst>
          </p:cNvPr>
          <p:cNvSpPr/>
          <p:nvPr/>
        </p:nvSpPr>
        <p:spPr>
          <a:xfrm>
            <a:off x="3113778" y="1697657"/>
            <a:ext cx="2916445" cy="619036"/>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grandmother</a:t>
            </a:r>
            <a:endParaRPr lang="en-US" sz="2400" dirty="0"/>
          </a:p>
        </p:txBody>
      </p:sp>
      <p:sp>
        <p:nvSpPr>
          <p:cNvPr id="7" name="Rounded Rectangle 46">
            <a:extLst>
              <a:ext uri="{FF2B5EF4-FFF2-40B4-BE49-F238E27FC236}">
                <a16:creationId xmlns:a16="http://schemas.microsoft.com/office/drawing/2014/main" id="{17848DB2-A79B-4FD4-94A0-4969AEF0273D}"/>
              </a:ext>
            </a:extLst>
          </p:cNvPr>
          <p:cNvSpPr/>
          <p:nvPr/>
        </p:nvSpPr>
        <p:spPr>
          <a:xfrm>
            <a:off x="3113778" y="2964724"/>
            <a:ext cx="2916445" cy="619036"/>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today</a:t>
            </a:r>
            <a:endParaRPr lang="en-US" sz="2400" dirty="0"/>
          </a:p>
        </p:txBody>
      </p:sp>
      <p:sp>
        <p:nvSpPr>
          <p:cNvPr id="8" name="Rounded Rectangle 47">
            <a:extLst>
              <a:ext uri="{FF2B5EF4-FFF2-40B4-BE49-F238E27FC236}">
                <a16:creationId xmlns:a16="http://schemas.microsoft.com/office/drawing/2014/main" id="{BB67B595-0DEF-40A3-BCCD-B3318C8CCAF0}"/>
              </a:ext>
            </a:extLst>
          </p:cNvPr>
          <p:cNvSpPr/>
          <p:nvPr/>
        </p:nvSpPr>
        <p:spPr>
          <a:xfrm>
            <a:off x="3113778" y="4231790"/>
            <a:ext cx="2916445" cy="619036"/>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rattlesnake</a:t>
            </a:r>
            <a:endParaRPr lang="en-US" sz="2400" dirty="0"/>
          </a:p>
        </p:txBody>
      </p:sp>
    </p:spTree>
    <p:extLst>
      <p:ext uri="{BB962C8B-B14F-4D97-AF65-F5344CB8AC3E}">
        <p14:creationId xmlns:p14="http://schemas.microsoft.com/office/powerpoint/2010/main" val="40350339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www.w3.org/XML/1998/namespace"/>
    <ds:schemaRef ds:uri="http://schemas.microsoft.com/office/infopath/2007/PartnerControls"/>
    <ds:schemaRef ds:uri="86144f90-c7b6-48d0-aae5-f5e9e48cc3df"/>
    <ds:schemaRef ds:uri="http://purl.org/dc/terms/"/>
    <ds:schemaRef ds:uri="http://purl.org/dc/dcmitype/"/>
    <ds:schemaRef ds:uri="http://schemas.microsoft.com/office/2006/documentManagement/types"/>
    <ds:schemaRef ds:uri="http://schemas.microsoft.com/sharepoint/v3"/>
    <ds:schemaRef ds:uri="http://purl.org/dc/elements/1.1/"/>
    <ds:schemaRef ds:uri="http://schemas.openxmlformats.org/package/2006/metadata/core-properties"/>
    <ds:schemaRef ds:uri="0f0ae0ff-29c4-4766-b250-c1a9bee8d430"/>
    <ds:schemaRef ds:uri="http://schemas.microsoft.com/office/2006/metadata/properties"/>
  </ds:schemaRefs>
</ds:datastoreItem>
</file>

<file path=customXml/itemProps2.xml><?xml version="1.0" encoding="utf-8"?>
<ds:datastoreItem xmlns:ds="http://schemas.openxmlformats.org/officeDocument/2006/customXml" ds:itemID="{7C2B131D-CB09-4676-B9C5-02D0D1521E4A}"/>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225</TotalTime>
  <Words>879</Words>
  <Application>Microsoft Office PowerPoint</Application>
  <PresentationFormat>On-screen Show (4:3)</PresentationFormat>
  <Paragraphs>330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3</cp:revision>
  <dcterms:created xsi:type="dcterms:W3CDTF">2018-03-17T10:08:43Z</dcterms:created>
  <dcterms:modified xsi:type="dcterms:W3CDTF">2019-03-04T17:12:17Z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y fmtid="{D5CDD505-2E9C-101B-9397-08002B2CF9AE}" pid="6" name="AuthorIds_UIVersion_4608">
    <vt:lpwstr>146</vt:lpwstr>
  </property>
</Properties>
</file>