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392" r:id="rId6"/>
    <p:sldId id="390" r:id="rId7"/>
    <p:sldId id="410" r:id="rId8"/>
    <p:sldId id="411" r:id="rId9"/>
    <p:sldId id="360" r:id="rId10"/>
    <p:sldId id="397" r:id="rId11"/>
    <p:sldId id="394" r:id="rId12"/>
    <p:sldId id="398" r:id="rId13"/>
    <p:sldId id="395" r:id="rId14"/>
    <p:sldId id="399" r:id="rId15"/>
    <p:sldId id="396" r:id="rId16"/>
    <p:sldId id="409" r:id="rId17"/>
    <p:sldId id="401" r:id="rId18"/>
    <p:sldId id="408" r:id="rId19"/>
    <p:sldId id="386" r:id="rId20"/>
    <p:sldId id="406" r:id="rId21"/>
    <p:sldId id="407" r:id="rId22"/>
    <p:sldId id="314" r:id="rId23"/>
    <p:sldId id="40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7A906-1627-4A49-92A9-0F0FCAF170A9}" v="22" dt="2018-12-10T10:46:17.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D877A906-1627-4A49-92A9-0F0FCAF170A9}"/>
    <pc:docChg chg="undo custSel addSld delSld modSld">
      <pc:chgData name="Jan Fitzpatrick" userId="d1b284ec-d1dd-4765-b823-b34899491c26" providerId="ADAL" clId="{D877A906-1627-4A49-92A9-0F0FCAF170A9}" dt="2018-12-10T10:46:54.834" v="459" actId="1038"/>
      <pc:docMkLst>
        <pc:docMk/>
      </pc:docMkLst>
      <pc:sldChg chg="modSp">
        <pc:chgData name="Jan Fitzpatrick" userId="d1b284ec-d1dd-4765-b823-b34899491c26" providerId="ADAL" clId="{D877A906-1627-4A49-92A9-0F0FCAF170A9}" dt="2018-12-10T10:38:22.485" v="357" actId="20577"/>
        <pc:sldMkLst>
          <pc:docMk/>
          <pc:sldMk cId="2637481266" sldId="256"/>
        </pc:sldMkLst>
        <pc:spChg chg="mod">
          <ac:chgData name="Jan Fitzpatrick" userId="d1b284ec-d1dd-4765-b823-b34899491c26" providerId="ADAL" clId="{D877A906-1627-4A49-92A9-0F0FCAF170A9}" dt="2018-12-10T10:10:38.263" v="0"/>
          <ac:spMkLst>
            <pc:docMk/>
            <pc:sldMk cId="2637481266" sldId="256"/>
            <ac:spMk id="17" creationId="{0F18B4CD-798D-4EA5-92CF-7A4BB6DD9812}"/>
          </ac:spMkLst>
        </pc:spChg>
        <pc:spChg chg="mod">
          <ac:chgData name="Jan Fitzpatrick" userId="d1b284ec-d1dd-4765-b823-b34899491c26" providerId="ADAL" clId="{D877A906-1627-4A49-92A9-0F0FCAF170A9}" dt="2018-12-10T10:38:22.485" v="357" actId="20577"/>
          <ac:spMkLst>
            <pc:docMk/>
            <pc:sldMk cId="2637481266" sldId="256"/>
            <ac:spMk id="19" creationId="{5252A847-DE45-4FA3-A1F8-EEBEB845FF8E}"/>
          </ac:spMkLst>
        </pc:spChg>
      </pc:sldChg>
      <pc:sldChg chg="modSp">
        <pc:chgData name="Jan Fitzpatrick" userId="d1b284ec-d1dd-4765-b823-b34899491c26" providerId="ADAL" clId="{D877A906-1627-4A49-92A9-0F0FCAF170A9}" dt="2018-12-10T10:15:42.426" v="18" actId="404"/>
        <pc:sldMkLst>
          <pc:docMk/>
          <pc:sldMk cId="636014570" sldId="314"/>
        </pc:sldMkLst>
        <pc:spChg chg="mod">
          <ac:chgData name="Jan Fitzpatrick" userId="d1b284ec-d1dd-4765-b823-b34899491c26" providerId="ADAL" clId="{D877A906-1627-4A49-92A9-0F0FCAF170A9}" dt="2018-12-10T10:10:38.263" v="0"/>
          <ac:spMkLst>
            <pc:docMk/>
            <pc:sldMk cId="636014570" sldId="314"/>
            <ac:spMk id="17" creationId="{0F18B4CD-798D-4EA5-92CF-7A4BB6DD9812}"/>
          </ac:spMkLst>
        </pc:spChg>
        <pc:spChg chg="mod">
          <ac:chgData name="Jan Fitzpatrick" userId="d1b284ec-d1dd-4765-b823-b34899491c26" providerId="ADAL" clId="{D877A906-1627-4A49-92A9-0F0FCAF170A9}" dt="2018-12-10T10:15:42.426" v="18" actId="404"/>
          <ac:spMkLst>
            <pc:docMk/>
            <pc:sldMk cId="636014570" sldId="314"/>
            <ac:spMk id="19" creationId="{5252A847-DE45-4FA3-A1F8-EEBEB845FF8E}"/>
          </ac:spMkLst>
        </pc:spChg>
      </pc:sldChg>
      <pc:sldChg chg="modSp">
        <pc:chgData name="Jan Fitzpatrick" userId="d1b284ec-d1dd-4765-b823-b34899491c26" providerId="ADAL" clId="{D877A906-1627-4A49-92A9-0F0FCAF170A9}" dt="2018-12-10T10:14:38.650" v="6" actId="404"/>
        <pc:sldMkLst>
          <pc:docMk/>
          <pc:sldMk cId="36917022" sldId="360"/>
        </pc:sldMkLst>
        <pc:spChg chg="mod">
          <ac:chgData name="Jan Fitzpatrick" userId="d1b284ec-d1dd-4765-b823-b34899491c26" providerId="ADAL" clId="{D877A906-1627-4A49-92A9-0F0FCAF170A9}" dt="2018-12-10T10:10:38.263" v="0"/>
          <ac:spMkLst>
            <pc:docMk/>
            <pc:sldMk cId="36917022" sldId="360"/>
            <ac:spMk id="17" creationId="{0F18B4CD-798D-4EA5-92CF-7A4BB6DD9812}"/>
          </ac:spMkLst>
        </pc:spChg>
        <pc:spChg chg="mod">
          <ac:chgData name="Jan Fitzpatrick" userId="d1b284ec-d1dd-4765-b823-b34899491c26" providerId="ADAL" clId="{D877A906-1627-4A49-92A9-0F0FCAF170A9}" dt="2018-12-10T10:14:38.650" v="6" actId="404"/>
          <ac:spMkLst>
            <pc:docMk/>
            <pc:sldMk cId="36917022" sldId="360"/>
            <ac:spMk id="19" creationId="{5252A847-DE45-4FA3-A1F8-EEBEB845FF8E}"/>
          </ac:spMkLst>
        </pc:spChg>
      </pc:sldChg>
      <pc:sldChg chg="modSp">
        <pc:chgData name="Jan Fitzpatrick" userId="d1b284ec-d1dd-4765-b823-b34899491c26" providerId="ADAL" clId="{D877A906-1627-4A49-92A9-0F0FCAF170A9}" dt="2018-12-10T10:14:21.635" v="4" actId="404"/>
        <pc:sldMkLst>
          <pc:docMk/>
          <pc:sldMk cId="1035052751" sldId="361"/>
        </pc:sldMkLst>
        <pc:spChg chg="mod">
          <ac:chgData name="Jan Fitzpatrick" userId="d1b284ec-d1dd-4765-b823-b34899491c26" providerId="ADAL" clId="{D877A906-1627-4A49-92A9-0F0FCAF170A9}" dt="2018-12-10T10:10:38.263" v="0"/>
          <ac:spMkLst>
            <pc:docMk/>
            <pc:sldMk cId="1035052751" sldId="361"/>
            <ac:spMk id="17" creationId="{0F18B4CD-798D-4EA5-92CF-7A4BB6DD9812}"/>
          </ac:spMkLst>
        </pc:spChg>
        <pc:spChg chg="mod">
          <ac:chgData name="Jan Fitzpatrick" userId="d1b284ec-d1dd-4765-b823-b34899491c26" providerId="ADAL" clId="{D877A906-1627-4A49-92A9-0F0FCAF170A9}" dt="2018-12-10T10:14:21.635" v="4" actId="404"/>
          <ac:spMkLst>
            <pc:docMk/>
            <pc:sldMk cId="1035052751" sldId="361"/>
            <ac:spMk id="19" creationId="{5252A847-DE45-4FA3-A1F8-EEBEB845FF8E}"/>
          </ac:spMkLst>
        </pc:spChg>
      </pc:sldChg>
      <pc:sldChg chg="modSp">
        <pc:chgData name="Jan Fitzpatrick" userId="d1b284ec-d1dd-4765-b823-b34899491c26" providerId="ADAL" clId="{D877A906-1627-4A49-92A9-0F0FCAF170A9}" dt="2018-12-10T10:29:15.389" v="51" actId="255"/>
        <pc:sldMkLst>
          <pc:docMk/>
          <pc:sldMk cId="310986706" sldId="386"/>
        </pc:sldMkLst>
        <pc:spChg chg="mod">
          <ac:chgData name="Jan Fitzpatrick" userId="d1b284ec-d1dd-4765-b823-b34899491c26" providerId="ADAL" clId="{D877A906-1627-4A49-92A9-0F0FCAF170A9}" dt="2018-12-10T10:10:38.263" v="0"/>
          <ac:spMkLst>
            <pc:docMk/>
            <pc:sldMk cId="310986706" sldId="386"/>
            <ac:spMk id="17" creationId="{0F18B4CD-798D-4EA5-92CF-7A4BB6DD9812}"/>
          </ac:spMkLst>
        </pc:spChg>
        <pc:spChg chg="mod">
          <ac:chgData name="Jan Fitzpatrick" userId="d1b284ec-d1dd-4765-b823-b34899491c26" providerId="ADAL" clId="{D877A906-1627-4A49-92A9-0F0FCAF170A9}" dt="2018-12-10T10:29:15.389" v="51" actId="255"/>
          <ac:spMkLst>
            <pc:docMk/>
            <pc:sldMk cId="310986706" sldId="386"/>
            <ac:spMk id="19" creationId="{5252A847-DE45-4FA3-A1F8-EEBEB845FF8E}"/>
          </ac:spMkLst>
        </pc:spChg>
      </pc:sldChg>
      <pc:sldChg chg="modSp">
        <pc:chgData name="Jan Fitzpatrick" userId="d1b284ec-d1dd-4765-b823-b34899491c26" providerId="ADAL" clId="{D877A906-1627-4A49-92A9-0F0FCAF170A9}" dt="2018-12-10T10:23:27.557" v="41" actId="20577"/>
        <pc:sldMkLst>
          <pc:docMk/>
          <pc:sldMk cId="3401100034" sldId="390"/>
        </pc:sldMkLst>
        <pc:spChg chg="mod">
          <ac:chgData name="Jan Fitzpatrick" userId="d1b284ec-d1dd-4765-b823-b34899491c26" providerId="ADAL" clId="{D877A906-1627-4A49-92A9-0F0FCAF170A9}" dt="2018-12-10T10:23:27.557" v="41" actId="20577"/>
          <ac:spMkLst>
            <pc:docMk/>
            <pc:sldMk cId="3401100034" sldId="390"/>
            <ac:spMk id="7" creationId="{C0CD6503-388C-4F9E-9FB0-9053D8579D01}"/>
          </ac:spMkLst>
        </pc:spChg>
        <pc:spChg chg="mod">
          <ac:chgData name="Jan Fitzpatrick" userId="d1b284ec-d1dd-4765-b823-b34899491c26" providerId="ADAL" clId="{D877A906-1627-4A49-92A9-0F0FCAF170A9}" dt="2018-12-10T10:10:38.263" v="0"/>
          <ac:spMkLst>
            <pc:docMk/>
            <pc:sldMk cId="3401100034" sldId="390"/>
            <ac:spMk id="17" creationId="{0F18B4CD-798D-4EA5-92CF-7A4BB6DD9812}"/>
          </ac:spMkLst>
        </pc:spChg>
      </pc:sldChg>
      <pc:sldChg chg="modSp">
        <pc:chgData name="Jan Fitzpatrick" userId="d1b284ec-d1dd-4765-b823-b34899491c26" providerId="ADAL" clId="{D877A906-1627-4A49-92A9-0F0FCAF170A9}" dt="2018-12-10T10:21:38.050" v="38" actId="255"/>
        <pc:sldMkLst>
          <pc:docMk/>
          <pc:sldMk cId="1204372888" sldId="392"/>
        </pc:sldMkLst>
        <pc:spChg chg="mod">
          <ac:chgData name="Jan Fitzpatrick" userId="d1b284ec-d1dd-4765-b823-b34899491c26" providerId="ADAL" clId="{D877A906-1627-4A49-92A9-0F0FCAF170A9}" dt="2018-12-10T10:10:38.263" v="0"/>
          <ac:spMkLst>
            <pc:docMk/>
            <pc:sldMk cId="1204372888" sldId="392"/>
            <ac:spMk id="17" creationId="{0F18B4CD-798D-4EA5-92CF-7A4BB6DD9812}"/>
          </ac:spMkLst>
        </pc:spChg>
        <pc:spChg chg="mod">
          <ac:chgData name="Jan Fitzpatrick" userId="d1b284ec-d1dd-4765-b823-b34899491c26" providerId="ADAL" clId="{D877A906-1627-4A49-92A9-0F0FCAF170A9}" dt="2018-12-10T10:21:38.050" v="38" actId="255"/>
          <ac:spMkLst>
            <pc:docMk/>
            <pc:sldMk cId="1204372888" sldId="392"/>
            <ac:spMk id="19" creationId="{5252A847-DE45-4FA3-A1F8-EEBEB845FF8E}"/>
          </ac:spMkLst>
        </pc:spChg>
      </pc:sldChg>
      <pc:sldChg chg="modSp">
        <pc:chgData name="Jan Fitzpatrick" userId="d1b284ec-d1dd-4765-b823-b34899491c26" providerId="ADAL" clId="{D877A906-1627-4A49-92A9-0F0FCAF170A9}" dt="2018-12-10T10:23:58.789" v="43" actId="20577"/>
        <pc:sldMkLst>
          <pc:docMk/>
          <pc:sldMk cId="3007947816" sldId="393"/>
        </pc:sldMkLst>
        <pc:spChg chg="mod">
          <ac:chgData name="Jan Fitzpatrick" userId="d1b284ec-d1dd-4765-b823-b34899491c26" providerId="ADAL" clId="{D877A906-1627-4A49-92A9-0F0FCAF170A9}" dt="2018-12-10T10:10:38.263" v="0"/>
          <ac:spMkLst>
            <pc:docMk/>
            <pc:sldMk cId="3007947816" sldId="393"/>
            <ac:spMk id="17" creationId="{0F18B4CD-798D-4EA5-92CF-7A4BB6DD9812}"/>
          </ac:spMkLst>
        </pc:spChg>
        <pc:spChg chg="mod">
          <ac:chgData name="Jan Fitzpatrick" userId="d1b284ec-d1dd-4765-b823-b34899491c26" providerId="ADAL" clId="{D877A906-1627-4A49-92A9-0F0FCAF170A9}" dt="2018-12-10T10:23:58.789" v="43" actId="20577"/>
          <ac:spMkLst>
            <pc:docMk/>
            <pc:sldMk cId="3007947816" sldId="393"/>
            <ac:spMk id="19" creationId="{5252A847-DE45-4FA3-A1F8-EEBEB845FF8E}"/>
          </ac:spMkLst>
        </pc:spChg>
      </pc:sldChg>
      <pc:sldChg chg="modSp">
        <pc:chgData name="Jan Fitzpatrick" userId="d1b284ec-d1dd-4765-b823-b34899491c26" providerId="ADAL" clId="{D877A906-1627-4A49-92A9-0F0FCAF170A9}" dt="2018-12-10T10:14:53.330" v="8" actId="404"/>
        <pc:sldMkLst>
          <pc:docMk/>
          <pc:sldMk cId="316412485" sldId="394"/>
        </pc:sldMkLst>
        <pc:spChg chg="mod">
          <ac:chgData name="Jan Fitzpatrick" userId="d1b284ec-d1dd-4765-b823-b34899491c26" providerId="ADAL" clId="{D877A906-1627-4A49-92A9-0F0FCAF170A9}" dt="2018-12-10T10:10:38.263" v="0"/>
          <ac:spMkLst>
            <pc:docMk/>
            <pc:sldMk cId="316412485" sldId="394"/>
            <ac:spMk id="17" creationId="{0F18B4CD-798D-4EA5-92CF-7A4BB6DD9812}"/>
          </ac:spMkLst>
        </pc:spChg>
        <pc:spChg chg="mod">
          <ac:chgData name="Jan Fitzpatrick" userId="d1b284ec-d1dd-4765-b823-b34899491c26" providerId="ADAL" clId="{D877A906-1627-4A49-92A9-0F0FCAF170A9}" dt="2018-12-10T10:14:53.330" v="8" actId="404"/>
          <ac:spMkLst>
            <pc:docMk/>
            <pc:sldMk cId="316412485" sldId="394"/>
            <ac:spMk id="19" creationId="{5252A847-DE45-4FA3-A1F8-EEBEB845FF8E}"/>
          </ac:spMkLst>
        </pc:spChg>
      </pc:sldChg>
      <pc:sldChg chg="modSp">
        <pc:chgData name="Jan Fitzpatrick" userId="d1b284ec-d1dd-4765-b823-b34899491c26" providerId="ADAL" clId="{D877A906-1627-4A49-92A9-0F0FCAF170A9}" dt="2018-12-10T10:15:05.290" v="10" actId="404"/>
        <pc:sldMkLst>
          <pc:docMk/>
          <pc:sldMk cId="3914464999" sldId="395"/>
        </pc:sldMkLst>
        <pc:spChg chg="mod">
          <ac:chgData name="Jan Fitzpatrick" userId="d1b284ec-d1dd-4765-b823-b34899491c26" providerId="ADAL" clId="{D877A906-1627-4A49-92A9-0F0FCAF170A9}" dt="2018-12-10T10:10:38.263" v="0"/>
          <ac:spMkLst>
            <pc:docMk/>
            <pc:sldMk cId="3914464999" sldId="395"/>
            <ac:spMk id="17" creationId="{0F18B4CD-798D-4EA5-92CF-7A4BB6DD9812}"/>
          </ac:spMkLst>
        </pc:spChg>
        <pc:spChg chg="mod">
          <ac:chgData name="Jan Fitzpatrick" userId="d1b284ec-d1dd-4765-b823-b34899491c26" providerId="ADAL" clId="{D877A906-1627-4A49-92A9-0F0FCAF170A9}" dt="2018-12-10T10:15:05.290" v="10" actId="404"/>
          <ac:spMkLst>
            <pc:docMk/>
            <pc:sldMk cId="3914464999" sldId="395"/>
            <ac:spMk id="19" creationId="{5252A847-DE45-4FA3-A1F8-EEBEB845FF8E}"/>
          </ac:spMkLst>
        </pc:spChg>
      </pc:sldChg>
      <pc:sldChg chg="modSp">
        <pc:chgData name="Jan Fitzpatrick" userId="d1b284ec-d1dd-4765-b823-b34899491c26" providerId="ADAL" clId="{D877A906-1627-4A49-92A9-0F0FCAF170A9}" dt="2018-12-10T10:26:40.458" v="45" actId="404"/>
        <pc:sldMkLst>
          <pc:docMk/>
          <pc:sldMk cId="2745158753" sldId="396"/>
        </pc:sldMkLst>
        <pc:spChg chg="mod">
          <ac:chgData name="Jan Fitzpatrick" userId="d1b284ec-d1dd-4765-b823-b34899491c26" providerId="ADAL" clId="{D877A906-1627-4A49-92A9-0F0FCAF170A9}" dt="2018-12-10T10:10:38.263" v="0"/>
          <ac:spMkLst>
            <pc:docMk/>
            <pc:sldMk cId="2745158753" sldId="396"/>
            <ac:spMk id="17" creationId="{0F18B4CD-798D-4EA5-92CF-7A4BB6DD9812}"/>
          </ac:spMkLst>
        </pc:spChg>
        <pc:spChg chg="mod">
          <ac:chgData name="Jan Fitzpatrick" userId="d1b284ec-d1dd-4765-b823-b34899491c26" providerId="ADAL" clId="{D877A906-1627-4A49-92A9-0F0FCAF170A9}" dt="2018-12-10T10:26:40.458" v="45" actId="404"/>
          <ac:spMkLst>
            <pc:docMk/>
            <pc:sldMk cId="2745158753" sldId="396"/>
            <ac:spMk id="19" creationId="{5252A847-DE45-4FA3-A1F8-EEBEB845FF8E}"/>
          </ac:spMkLst>
        </pc:spChg>
      </pc:sldChg>
      <pc:sldChg chg="modSp">
        <pc:chgData name="Jan Fitzpatrick" userId="d1b284ec-d1dd-4765-b823-b34899491c26" providerId="ADAL" clId="{D877A906-1627-4A49-92A9-0F0FCAF170A9}" dt="2018-12-10T10:14:44.714" v="7" actId="404"/>
        <pc:sldMkLst>
          <pc:docMk/>
          <pc:sldMk cId="2830905298" sldId="397"/>
        </pc:sldMkLst>
        <pc:spChg chg="mod">
          <ac:chgData name="Jan Fitzpatrick" userId="d1b284ec-d1dd-4765-b823-b34899491c26" providerId="ADAL" clId="{D877A906-1627-4A49-92A9-0F0FCAF170A9}" dt="2018-12-10T10:10:38.263" v="0"/>
          <ac:spMkLst>
            <pc:docMk/>
            <pc:sldMk cId="2830905298" sldId="397"/>
            <ac:spMk id="17" creationId="{0F18B4CD-798D-4EA5-92CF-7A4BB6DD9812}"/>
          </ac:spMkLst>
        </pc:spChg>
        <pc:spChg chg="mod">
          <ac:chgData name="Jan Fitzpatrick" userId="d1b284ec-d1dd-4765-b823-b34899491c26" providerId="ADAL" clId="{D877A906-1627-4A49-92A9-0F0FCAF170A9}" dt="2018-12-10T10:14:44.714" v="7" actId="404"/>
          <ac:spMkLst>
            <pc:docMk/>
            <pc:sldMk cId="2830905298" sldId="397"/>
            <ac:spMk id="19" creationId="{5252A847-DE45-4FA3-A1F8-EEBEB845FF8E}"/>
          </ac:spMkLst>
        </pc:spChg>
      </pc:sldChg>
      <pc:sldChg chg="modSp">
        <pc:chgData name="Jan Fitzpatrick" userId="d1b284ec-d1dd-4765-b823-b34899491c26" providerId="ADAL" clId="{D877A906-1627-4A49-92A9-0F0FCAF170A9}" dt="2018-12-10T10:14:58.650" v="9" actId="404"/>
        <pc:sldMkLst>
          <pc:docMk/>
          <pc:sldMk cId="17409918" sldId="398"/>
        </pc:sldMkLst>
        <pc:spChg chg="mod">
          <ac:chgData name="Jan Fitzpatrick" userId="d1b284ec-d1dd-4765-b823-b34899491c26" providerId="ADAL" clId="{D877A906-1627-4A49-92A9-0F0FCAF170A9}" dt="2018-12-10T10:10:38.263" v="0"/>
          <ac:spMkLst>
            <pc:docMk/>
            <pc:sldMk cId="17409918" sldId="398"/>
            <ac:spMk id="17" creationId="{0F18B4CD-798D-4EA5-92CF-7A4BB6DD9812}"/>
          </ac:spMkLst>
        </pc:spChg>
        <pc:spChg chg="mod">
          <ac:chgData name="Jan Fitzpatrick" userId="d1b284ec-d1dd-4765-b823-b34899491c26" providerId="ADAL" clId="{D877A906-1627-4A49-92A9-0F0FCAF170A9}" dt="2018-12-10T10:14:58.650" v="9" actId="404"/>
          <ac:spMkLst>
            <pc:docMk/>
            <pc:sldMk cId="17409918" sldId="398"/>
            <ac:spMk id="19" creationId="{5252A847-DE45-4FA3-A1F8-EEBEB845FF8E}"/>
          </ac:spMkLst>
        </pc:spChg>
      </pc:sldChg>
      <pc:sldChg chg="modSp">
        <pc:chgData name="Jan Fitzpatrick" userId="d1b284ec-d1dd-4765-b823-b34899491c26" providerId="ADAL" clId="{D877A906-1627-4A49-92A9-0F0FCAF170A9}" dt="2018-12-10T10:25:41.449" v="44" actId="207"/>
        <pc:sldMkLst>
          <pc:docMk/>
          <pc:sldMk cId="2329253799" sldId="399"/>
        </pc:sldMkLst>
        <pc:spChg chg="mod">
          <ac:chgData name="Jan Fitzpatrick" userId="d1b284ec-d1dd-4765-b823-b34899491c26" providerId="ADAL" clId="{D877A906-1627-4A49-92A9-0F0FCAF170A9}" dt="2018-12-10T10:10:38.263" v="0"/>
          <ac:spMkLst>
            <pc:docMk/>
            <pc:sldMk cId="2329253799" sldId="399"/>
            <ac:spMk id="17" creationId="{0F18B4CD-798D-4EA5-92CF-7A4BB6DD9812}"/>
          </ac:spMkLst>
        </pc:spChg>
        <pc:spChg chg="mod">
          <ac:chgData name="Jan Fitzpatrick" userId="d1b284ec-d1dd-4765-b823-b34899491c26" providerId="ADAL" clId="{D877A906-1627-4A49-92A9-0F0FCAF170A9}" dt="2018-12-10T10:15:10.362" v="11" actId="404"/>
          <ac:spMkLst>
            <pc:docMk/>
            <pc:sldMk cId="2329253799" sldId="399"/>
            <ac:spMk id="19" creationId="{5252A847-DE45-4FA3-A1F8-EEBEB845FF8E}"/>
          </ac:spMkLst>
        </pc:spChg>
        <pc:graphicFrameChg chg="modGraphic">
          <ac:chgData name="Jan Fitzpatrick" userId="d1b284ec-d1dd-4765-b823-b34899491c26" providerId="ADAL" clId="{D877A906-1627-4A49-92A9-0F0FCAF170A9}" dt="2018-12-10T10:25:41.449" v="44" actId="207"/>
          <ac:graphicFrameMkLst>
            <pc:docMk/>
            <pc:sldMk cId="2329253799" sldId="399"/>
            <ac:graphicFrameMk id="6" creationId="{0303E16A-167B-46DF-BC4E-D82BF036C363}"/>
          </ac:graphicFrameMkLst>
        </pc:graphicFrameChg>
      </pc:sldChg>
      <pc:sldChg chg="modSp del">
        <pc:chgData name="Jan Fitzpatrick" userId="d1b284ec-d1dd-4765-b823-b34899491c26" providerId="ADAL" clId="{D877A906-1627-4A49-92A9-0F0FCAF170A9}" dt="2018-12-10T10:46:40.667" v="450" actId="2696"/>
        <pc:sldMkLst>
          <pc:docMk/>
          <pc:sldMk cId="355886843" sldId="400"/>
        </pc:sldMkLst>
        <pc:spChg chg="mod">
          <ac:chgData name="Jan Fitzpatrick" userId="d1b284ec-d1dd-4765-b823-b34899491c26" providerId="ADAL" clId="{D877A906-1627-4A49-92A9-0F0FCAF170A9}" dt="2018-12-10T10:10:38.263" v="0"/>
          <ac:spMkLst>
            <pc:docMk/>
            <pc:sldMk cId="355886843" sldId="400"/>
            <ac:spMk id="17" creationId="{0F18B4CD-798D-4EA5-92CF-7A4BB6DD9812}"/>
          </ac:spMkLst>
        </pc:spChg>
        <pc:spChg chg="mod">
          <ac:chgData name="Jan Fitzpatrick" userId="d1b284ec-d1dd-4765-b823-b34899491c26" providerId="ADAL" clId="{D877A906-1627-4A49-92A9-0F0FCAF170A9}" dt="2018-12-10T10:15:15.259" v="12" actId="404"/>
          <ac:spMkLst>
            <pc:docMk/>
            <pc:sldMk cId="355886843" sldId="400"/>
            <ac:spMk id="19" creationId="{5252A847-DE45-4FA3-A1F8-EEBEB845FF8E}"/>
          </ac:spMkLst>
        </pc:spChg>
      </pc:sldChg>
      <pc:sldChg chg="modSp">
        <pc:chgData name="Jan Fitzpatrick" userId="d1b284ec-d1dd-4765-b823-b34899491c26" providerId="ADAL" clId="{D877A906-1627-4A49-92A9-0F0FCAF170A9}" dt="2018-12-10T10:43:02.705" v="433" actId="255"/>
        <pc:sldMkLst>
          <pc:docMk/>
          <pc:sldMk cId="3502878681" sldId="401"/>
        </pc:sldMkLst>
        <pc:spChg chg="mod">
          <ac:chgData name="Jan Fitzpatrick" userId="d1b284ec-d1dd-4765-b823-b34899491c26" providerId="ADAL" clId="{D877A906-1627-4A49-92A9-0F0FCAF170A9}" dt="2018-12-10T10:10:38.263" v="0"/>
          <ac:spMkLst>
            <pc:docMk/>
            <pc:sldMk cId="3502878681" sldId="401"/>
            <ac:spMk id="17" creationId="{0F18B4CD-798D-4EA5-92CF-7A4BB6DD9812}"/>
          </ac:spMkLst>
        </pc:spChg>
        <pc:spChg chg="mod">
          <ac:chgData name="Jan Fitzpatrick" userId="d1b284ec-d1dd-4765-b823-b34899491c26" providerId="ADAL" clId="{D877A906-1627-4A49-92A9-0F0FCAF170A9}" dt="2018-12-10T10:43:02.705" v="433" actId="255"/>
          <ac:spMkLst>
            <pc:docMk/>
            <pc:sldMk cId="3502878681" sldId="401"/>
            <ac:spMk id="19" creationId="{5252A847-DE45-4FA3-A1F8-EEBEB845FF8E}"/>
          </ac:spMkLst>
        </pc:spChg>
      </pc:sldChg>
      <pc:sldChg chg="modSp del">
        <pc:chgData name="Jan Fitzpatrick" userId="d1b284ec-d1dd-4765-b823-b34899491c26" providerId="ADAL" clId="{D877A906-1627-4A49-92A9-0F0FCAF170A9}" dt="2018-12-10T10:44:25.781" v="434" actId="2696"/>
        <pc:sldMkLst>
          <pc:docMk/>
          <pc:sldMk cId="1001168761" sldId="402"/>
        </pc:sldMkLst>
        <pc:spChg chg="mod">
          <ac:chgData name="Jan Fitzpatrick" userId="d1b284ec-d1dd-4765-b823-b34899491c26" providerId="ADAL" clId="{D877A906-1627-4A49-92A9-0F0FCAF170A9}" dt="2018-12-10T10:10:38.263" v="0"/>
          <ac:spMkLst>
            <pc:docMk/>
            <pc:sldMk cId="1001168761" sldId="402"/>
            <ac:spMk id="17" creationId="{0F18B4CD-798D-4EA5-92CF-7A4BB6DD9812}"/>
          </ac:spMkLst>
        </pc:spChg>
        <pc:spChg chg="mod">
          <ac:chgData name="Jan Fitzpatrick" userId="d1b284ec-d1dd-4765-b823-b34899491c26" providerId="ADAL" clId="{D877A906-1627-4A49-92A9-0F0FCAF170A9}" dt="2018-12-10T10:40:31.221" v="363" actId="20577"/>
          <ac:spMkLst>
            <pc:docMk/>
            <pc:sldMk cId="1001168761" sldId="402"/>
            <ac:spMk id="19" creationId="{5252A847-DE45-4FA3-A1F8-EEBEB845FF8E}"/>
          </ac:spMkLst>
        </pc:spChg>
      </pc:sldChg>
      <pc:sldChg chg="modSp del">
        <pc:chgData name="Jan Fitzpatrick" userId="d1b284ec-d1dd-4765-b823-b34899491c26" providerId="ADAL" clId="{D877A906-1627-4A49-92A9-0F0FCAF170A9}" dt="2018-12-10T10:34:26.437" v="352" actId="2696"/>
        <pc:sldMkLst>
          <pc:docMk/>
          <pc:sldMk cId="2276681130" sldId="403"/>
        </pc:sldMkLst>
        <pc:spChg chg="mod">
          <ac:chgData name="Jan Fitzpatrick" userId="d1b284ec-d1dd-4765-b823-b34899491c26" providerId="ADAL" clId="{D877A906-1627-4A49-92A9-0F0FCAF170A9}" dt="2018-12-10T10:10:38.263" v="0"/>
          <ac:spMkLst>
            <pc:docMk/>
            <pc:sldMk cId="2276681130" sldId="403"/>
            <ac:spMk id="17" creationId="{0F18B4CD-798D-4EA5-92CF-7A4BB6DD9812}"/>
          </ac:spMkLst>
        </pc:spChg>
        <pc:spChg chg="mod">
          <ac:chgData name="Jan Fitzpatrick" userId="d1b284ec-d1dd-4765-b823-b34899491c26" providerId="ADAL" clId="{D877A906-1627-4A49-92A9-0F0FCAF170A9}" dt="2018-12-10T10:28:34.677" v="49" actId="255"/>
          <ac:spMkLst>
            <pc:docMk/>
            <pc:sldMk cId="2276681130" sldId="403"/>
            <ac:spMk id="19" creationId="{5252A847-DE45-4FA3-A1F8-EEBEB845FF8E}"/>
          </ac:spMkLst>
        </pc:spChg>
        <pc:graphicFrameChg chg="modGraphic">
          <ac:chgData name="Jan Fitzpatrick" userId="d1b284ec-d1dd-4765-b823-b34899491c26" providerId="ADAL" clId="{D877A906-1627-4A49-92A9-0F0FCAF170A9}" dt="2018-12-10T10:27:41.304" v="46" actId="207"/>
          <ac:graphicFrameMkLst>
            <pc:docMk/>
            <pc:sldMk cId="2276681130" sldId="403"/>
            <ac:graphicFrameMk id="7" creationId="{1265023A-9875-4B8D-B494-353A27EA99DB}"/>
          </ac:graphicFrameMkLst>
        </pc:graphicFrameChg>
      </pc:sldChg>
      <pc:sldChg chg="modSp del">
        <pc:chgData name="Jan Fitzpatrick" userId="d1b284ec-d1dd-4765-b823-b34899491c26" providerId="ADAL" clId="{D877A906-1627-4A49-92A9-0F0FCAF170A9}" dt="2018-12-10T10:34:32.083" v="353" actId="2696"/>
        <pc:sldMkLst>
          <pc:docMk/>
          <pc:sldMk cId="579535006" sldId="404"/>
        </pc:sldMkLst>
        <pc:spChg chg="mod">
          <ac:chgData name="Jan Fitzpatrick" userId="d1b284ec-d1dd-4765-b823-b34899491c26" providerId="ADAL" clId="{D877A906-1627-4A49-92A9-0F0FCAF170A9}" dt="2018-12-10T10:10:38.263" v="0"/>
          <ac:spMkLst>
            <pc:docMk/>
            <pc:sldMk cId="579535006" sldId="404"/>
            <ac:spMk id="17" creationId="{0F18B4CD-798D-4EA5-92CF-7A4BB6DD9812}"/>
          </ac:spMkLst>
        </pc:spChg>
        <pc:spChg chg="mod">
          <ac:chgData name="Jan Fitzpatrick" userId="d1b284ec-d1dd-4765-b823-b34899491c26" providerId="ADAL" clId="{D877A906-1627-4A49-92A9-0F0FCAF170A9}" dt="2018-12-10T10:31:01.536" v="221" actId="20577"/>
          <ac:spMkLst>
            <pc:docMk/>
            <pc:sldMk cId="579535006" sldId="404"/>
            <ac:spMk id="19" creationId="{5252A847-DE45-4FA3-A1F8-EEBEB845FF8E}"/>
          </ac:spMkLst>
        </pc:spChg>
        <pc:graphicFrameChg chg="modGraphic">
          <ac:chgData name="Jan Fitzpatrick" userId="d1b284ec-d1dd-4765-b823-b34899491c26" providerId="ADAL" clId="{D877A906-1627-4A49-92A9-0F0FCAF170A9}" dt="2018-12-10T10:28:13.391" v="48" actId="207"/>
          <ac:graphicFrameMkLst>
            <pc:docMk/>
            <pc:sldMk cId="579535006" sldId="404"/>
            <ac:graphicFrameMk id="7" creationId="{1265023A-9875-4B8D-B494-353A27EA99DB}"/>
          </ac:graphicFrameMkLst>
        </pc:graphicFrameChg>
      </pc:sldChg>
      <pc:sldChg chg="modSp">
        <pc:chgData name="Jan Fitzpatrick" userId="d1b284ec-d1dd-4765-b823-b34899491c26" providerId="ADAL" clId="{D877A906-1627-4A49-92A9-0F0FCAF170A9}" dt="2018-12-10T10:35:45.328" v="355" actId="20577"/>
        <pc:sldMkLst>
          <pc:docMk/>
          <pc:sldMk cId="3030360041" sldId="405"/>
        </pc:sldMkLst>
        <pc:spChg chg="mod">
          <ac:chgData name="Jan Fitzpatrick" userId="d1b284ec-d1dd-4765-b823-b34899491c26" providerId="ADAL" clId="{D877A906-1627-4A49-92A9-0F0FCAF170A9}" dt="2018-12-10T10:10:38.263" v="0"/>
          <ac:spMkLst>
            <pc:docMk/>
            <pc:sldMk cId="3030360041" sldId="405"/>
            <ac:spMk id="17" creationId="{0F18B4CD-798D-4EA5-92CF-7A4BB6DD9812}"/>
          </ac:spMkLst>
        </pc:spChg>
        <pc:spChg chg="mod">
          <ac:chgData name="Jan Fitzpatrick" userId="d1b284ec-d1dd-4765-b823-b34899491c26" providerId="ADAL" clId="{D877A906-1627-4A49-92A9-0F0FCAF170A9}" dt="2018-12-10T10:35:45.328" v="355" actId="20577"/>
          <ac:spMkLst>
            <pc:docMk/>
            <pc:sldMk cId="3030360041" sldId="405"/>
            <ac:spMk id="19" creationId="{5252A847-DE45-4FA3-A1F8-EEBEB845FF8E}"/>
          </ac:spMkLst>
        </pc:spChg>
      </pc:sldChg>
      <pc:sldChg chg="modSp add">
        <pc:chgData name="Jan Fitzpatrick" userId="d1b284ec-d1dd-4765-b823-b34899491c26" providerId="ADAL" clId="{D877A906-1627-4A49-92A9-0F0FCAF170A9}" dt="2018-12-10T10:33:15.545" v="343" actId="403"/>
        <pc:sldMkLst>
          <pc:docMk/>
          <pc:sldMk cId="2756006820" sldId="406"/>
        </pc:sldMkLst>
        <pc:spChg chg="mod">
          <ac:chgData name="Jan Fitzpatrick" userId="d1b284ec-d1dd-4765-b823-b34899491c26" providerId="ADAL" clId="{D877A906-1627-4A49-92A9-0F0FCAF170A9}" dt="2018-12-10T10:31:55.815" v="278" actId="5793"/>
          <ac:spMkLst>
            <pc:docMk/>
            <pc:sldMk cId="2756006820" sldId="406"/>
            <ac:spMk id="19" creationId="{5252A847-DE45-4FA3-A1F8-EEBEB845FF8E}"/>
          </ac:spMkLst>
        </pc:spChg>
        <pc:graphicFrameChg chg="modGraphic">
          <ac:chgData name="Jan Fitzpatrick" userId="d1b284ec-d1dd-4765-b823-b34899491c26" providerId="ADAL" clId="{D877A906-1627-4A49-92A9-0F0FCAF170A9}" dt="2018-12-10T10:33:15.545" v="343" actId="403"/>
          <ac:graphicFrameMkLst>
            <pc:docMk/>
            <pc:sldMk cId="2756006820" sldId="406"/>
            <ac:graphicFrameMk id="7" creationId="{1265023A-9875-4B8D-B494-353A27EA99DB}"/>
          </ac:graphicFrameMkLst>
        </pc:graphicFrameChg>
      </pc:sldChg>
      <pc:sldChg chg="modSp add">
        <pc:chgData name="Jan Fitzpatrick" userId="d1b284ec-d1dd-4765-b823-b34899491c26" providerId="ADAL" clId="{D877A906-1627-4A49-92A9-0F0FCAF170A9}" dt="2018-12-10T10:34:08.520" v="351" actId="207"/>
        <pc:sldMkLst>
          <pc:docMk/>
          <pc:sldMk cId="2157131273" sldId="407"/>
        </pc:sldMkLst>
        <pc:spChg chg="mod">
          <ac:chgData name="Jan Fitzpatrick" userId="d1b284ec-d1dd-4765-b823-b34899491c26" providerId="ADAL" clId="{D877A906-1627-4A49-92A9-0F0FCAF170A9}" dt="2018-12-10T10:32:31.624" v="339" actId="207"/>
          <ac:spMkLst>
            <pc:docMk/>
            <pc:sldMk cId="2157131273" sldId="407"/>
            <ac:spMk id="19" creationId="{5252A847-DE45-4FA3-A1F8-EEBEB845FF8E}"/>
          </ac:spMkLst>
        </pc:spChg>
        <pc:graphicFrameChg chg="mod modGraphic">
          <ac:chgData name="Jan Fitzpatrick" userId="d1b284ec-d1dd-4765-b823-b34899491c26" providerId="ADAL" clId="{D877A906-1627-4A49-92A9-0F0FCAF170A9}" dt="2018-12-10T10:34:08.520" v="351" actId="207"/>
          <ac:graphicFrameMkLst>
            <pc:docMk/>
            <pc:sldMk cId="2157131273" sldId="407"/>
            <ac:graphicFrameMk id="7" creationId="{1265023A-9875-4B8D-B494-353A27EA99DB}"/>
          </ac:graphicFrameMkLst>
        </pc:graphicFrameChg>
      </pc:sldChg>
      <pc:sldChg chg="add">
        <pc:chgData name="Jan Fitzpatrick" userId="d1b284ec-d1dd-4765-b823-b34899491c26" providerId="ADAL" clId="{D877A906-1627-4A49-92A9-0F0FCAF170A9}" dt="2018-12-10T10:41:54.183" v="423"/>
        <pc:sldMkLst>
          <pc:docMk/>
          <pc:sldMk cId="2544102774" sldId="408"/>
        </pc:sldMkLst>
      </pc:sldChg>
      <pc:sldChg chg="addSp modSp add">
        <pc:chgData name="Jan Fitzpatrick" userId="d1b284ec-d1dd-4765-b823-b34899491c26" providerId="ADAL" clId="{D877A906-1627-4A49-92A9-0F0FCAF170A9}" dt="2018-12-10T10:46:54.834" v="459" actId="1038"/>
        <pc:sldMkLst>
          <pc:docMk/>
          <pc:sldMk cId="3616059402" sldId="409"/>
        </pc:sldMkLst>
        <pc:spChg chg="add mod">
          <ac:chgData name="Jan Fitzpatrick" userId="d1b284ec-d1dd-4765-b823-b34899491c26" providerId="ADAL" clId="{D877A906-1627-4A49-92A9-0F0FCAF170A9}" dt="2018-12-10T10:46:54.834" v="459" actId="1038"/>
          <ac:spMkLst>
            <pc:docMk/>
            <pc:sldMk cId="3616059402" sldId="409"/>
            <ac:spMk id="2" creationId="{6CD60979-1BDF-432D-ABB6-1CF5931856DB}"/>
          </ac:spMkLst>
        </pc:spChg>
        <pc:graphicFrameChg chg="modGraphic">
          <ac:chgData name="Jan Fitzpatrick" userId="d1b284ec-d1dd-4765-b823-b34899491c26" providerId="ADAL" clId="{D877A906-1627-4A49-92A9-0F0FCAF170A9}" dt="2018-12-10T10:46:31.776" v="449" actId="207"/>
          <ac:graphicFrameMkLst>
            <pc:docMk/>
            <pc:sldMk cId="3616059402" sldId="409"/>
            <ac:graphicFrameMk id="6" creationId="{59DD6C74-A415-462D-8607-B9FD548EAA7B}"/>
          </ac:graphicFrameMkLst>
        </pc:graphicFrameChg>
      </pc:sldChg>
    </pc:docChg>
  </pc:docChgLst>
  <pc:docChgLst>
    <pc:chgData name="Lee Peckover" userId="5895743b-be28-4676-8a25-8aee7e374520" providerId="ADAL" clId="{D64ECF95-0321-43AF-B9E3-C9AB69345725}"/>
    <pc:docChg chg="modSld">
      <pc:chgData name="Lee Peckover" userId="5895743b-be28-4676-8a25-8aee7e374520" providerId="ADAL" clId="{D64ECF95-0321-43AF-B9E3-C9AB69345725}" dt="2018-12-11T09:14:19.892" v="0" actId="6549"/>
      <pc:docMkLst>
        <pc:docMk/>
      </pc:docMkLst>
      <pc:sldChg chg="modSp">
        <pc:chgData name="Lee Peckover" userId="5895743b-be28-4676-8a25-8aee7e374520" providerId="ADAL" clId="{D64ECF95-0321-43AF-B9E3-C9AB69345725}" dt="2018-12-11T09:14:19.892" v="0" actId="6549"/>
        <pc:sldMkLst>
          <pc:docMk/>
          <pc:sldMk cId="1204372888" sldId="392"/>
        </pc:sldMkLst>
        <pc:spChg chg="mod">
          <ac:chgData name="Lee Peckover" userId="5895743b-be28-4676-8a25-8aee7e374520" providerId="ADAL" clId="{D64ECF95-0321-43AF-B9E3-C9AB69345725}" dt="2018-12-11T09:14:19.892" v="0" actId="6549"/>
          <ac:spMkLst>
            <pc:docMk/>
            <pc:sldMk cId="1204372888" sldId="392"/>
            <ac:spMk id="19" creationId="{5252A847-DE45-4FA3-A1F8-EEBEB845FF8E}"/>
          </ac:spMkLst>
        </pc:spChg>
      </pc:sldChg>
    </pc:docChg>
  </pc:docChgLst>
  <pc:docChgLst>
    <pc:chgData name="Louise Pezzaioli" userId="360b41a0-b242-48d2-b707-f5fa57585d53" providerId="ADAL" clId="{ADD3906D-1B55-4AD1-ADCF-EE52755BB4E1}"/>
    <pc:docChg chg="undo custSel addSld modSld sldOrd">
      <pc:chgData name="Louise Pezzaioli" userId="360b41a0-b242-48d2-b707-f5fa57585d53" providerId="ADAL" clId="{ADD3906D-1B55-4AD1-ADCF-EE52755BB4E1}" dt="2018-12-06T15:29:08.351" v="1274" actId="20577"/>
      <pc:docMkLst>
        <pc:docMk/>
      </pc:docMkLst>
      <pc:sldChg chg="modSp">
        <pc:chgData name="Louise Pezzaioli" userId="360b41a0-b242-48d2-b707-f5fa57585d53" providerId="ADAL" clId="{ADD3906D-1B55-4AD1-ADCF-EE52755BB4E1}" dt="2018-12-06T15:23:59.721" v="1242" actId="20577"/>
        <pc:sldMkLst>
          <pc:docMk/>
          <pc:sldMk cId="2637481266" sldId="256"/>
        </pc:sldMkLst>
        <pc:spChg chg="mod">
          <ac:chgData name="Louise Pezzaioli" userId="360b41a0-b242-48d2-b707-f5fa57585d53" providerId="ADAL" clId="{ADD3906D-1B55-4AD1-ADCF-EE52755BB4E1}" dt="2018-12-06T15:23:59.721" v="1242" actId="20577"/>
          <ac:spMkLst>
            <pc:docMk/>
            <pc:sldMk cId="2637481266" sldId="256"/>
            <ac:spMk id="19" creationId="{5252A847-DE45-4FA3-A1F8-EEBEB845FF8E}"/>
          </ac:spMkLst>
        </pc:spChg>
      </pc:sldChg>
      <pc:sldChg chg="addSp modSp ord">
        <pc:chgData name="Louise Pezzaioli" userId="360b41a0-b242-48d2-b707-f5fa57585d53" providerId="ADAL" clId="{ADD3906D-1B55-4AD1-ADCF-EE52755BB4E1}" dt="2018-12-06T15:22:54.710" v="1127" actId="404"/>
        <pc:sldMkLst>
          <pc:docMk/>
          <pc:sldMk cId="636014570" sldId="314"/>
        </pc:sldMkLst>
        <pc:spChg chg="mod">
          <ac:chgData name="Louise Pezzaioli" userId="360b41a0-b242-48d2-b707-f5fa57585d53" providerId="ADAL" clId="{ADD3906D-1B55-4AD1-ADCF-EE52755BB4E1}" dt="2018-12-06T15:22:15.527" v="1108" actId="20577"/>
          <ac:spMkLst>
            <pc:docMk/>
            <pc:sldMk cId="636014570" sldId="314"/>
            <ac:spMk id="19" creationId="{5252A847-DE45-4FA3-A1F8-EEBEB845FF8E}"/>
          </ac:spMkLst>
        </pc:spChg>
        <pc:graphicFrameChg chg="add mod modGraphic">
          <ac:chgData name="Louise Pezzaioli" userId="360b41a0-b242-48d2-b707-f5fa57585d53" providerId="ADAL" clId="{ADD3906D-1B55-4AD1-ADCF-EE52755BB4E1}" dt="2018-12-06T15:22:54.710" v="1127" actId="404"/>
          <ac:graphicFrameMkLst>
            <pc:docMk/>
            <pc:sldMk cId="636014570" sldId="314"/>
            <ac:graphicFrameMk id="6" creationId="{CF90BF74-72A1-4686-9300-124D1108DA9A}"/>
          </ac:graphicFrameMkLst>
        </pc:graphicFrameChg>
      </pc:sldChg>
      <pc:sldChg chg="addSp modSp">
        <pc:chgData name="Louise Pezzaioli" userId="360b41a0-b242-48d2-b707-f5fa57585d53" providerId="ADAL" clId="{ADD3906D-1B55-4AD1-ADCF-EE52755BB4E1}" dt="2018-12-06T14:55:22.198" v="371" actId="1076"/>
        <pc:sldMkLst>
          <pc:docMk/>
          <pc:sldMk cId="36917022" sldId="360"/>
        </pc:sldMkLst>
        <pc:spChg chg="mod">
          <ac:chgData name="Louise Pezzaioli" userId="360b41a0-b242-48d2-b707-f5fa57585d53" providerId="ADAL" clId="{ADD3906D-1B55-4AD1-ADCF-EE52755BB4E1}" dt="2018-12-06T14:54:58.481" v="352" actId="207"/>
          <ac:spMkLst>
            <pc:docMk/>
            <pc:sldMk cId="36917022" sldId="360"/>
            <ac:spMk id="19" creationId="{5252A847-DE45-4FA3-A1F8-EEBEB845FF8E}"/>
          </ac:spMkLst>
        </pc:spChg>
        <pc:graphicFrameChg chg="add mod modGraphic">
          <ac:chgData name="Louise Pezzaioli" userId="360b41a0-b242-48d2-b707-f5fa57585d53" providerId="ADAL" clId="{ADD3906D-1B55-4AD1-ADCF-EE52755BB4E1}" dt="2018-12-06T14:55:22.198" v="371" actId="1076"/>
          <ac:graphicFrameMkLst>
            <pc:docMk/>
            <pc:sldMk cId="36917022" sldId="360"/>
            <ac:graphicFrameMk id="6" creationId="{D1AF73CD-763D-47DA-8372-FE626A47919E}"/>
          </ac:graphicFrameMkLst>
        </pc:graphicFrameChg>
      </pc:sldChg>
      <pc:sldChg chg="addSp delSp modSp">
        <pc:chgData name="Louise Pezzaioli" userId="360b41a0-b242-48d2-b707-f5fa57585d53" providerId="ADAL" clId="{ADD3906D-1B55-4AD1-ADCF-EE52755BB4E1}" dt="2018-12-06T14:53:06.557" v="179" actId="1076"/>
        <pc:sldMkLst>
          <pc:docMk/>
          <pc:sldMk cId="1035052751" sldId="361"/>
        </pc:sldMkLst>
        <pc:spChg chg="mod">
          <ac:chgData name="Louise Pezzaioli" userId="360b41a0-b242-48d2-b707-f5fa57585d53" providerId="ADAL" clId="{ADD3906D-1B55-4AD1-ADCF-EE52755BB4E1}" dt="2018-12-06T14:52:23.048" v="161" actId="207"/>
          <ac:spMkLst>
            <pc:docMk/>
            <pc:sldMk cId="1035052751" sldId="361"/>
            <ac:spMk id="19" creationId="{5252A847-DE45-4FA3-A1F8-EEBEB845FF8E}"/>
          </ac:spMkLst>
        </pc:spChg>
        <pc:graphicFrameChg chg="del">
          <ac:chgData name="Louise Pezzaioli" userId="360b41a0-b242-48d2-b707-f5fa57585d53" providerId="ADAL" clId="{ADD3906D-1B55-4AD1-ADCF-EE52755BB4E1}" dt="2018-12-06T14:51:47.624" v="155" actId="478"/>
          <ac:graphicFrameMkLst>
            <pc:docMk/>
            <pc:sldMk cId="1035052751" sldId="361"/>
            <ac:graphicFrameMk id="7" creationId="{D6AD1604-6368-474F-90F1-26D250AEF51C}"/>
          </ac:graphicFrameMkLst>
        </pc:graphicFrameChg>
        <pc:picChg chg="add mod">
          <ac:chgData name="Louise Pezzaioli" userId="360b41a0-b242-48d2-b707-f5fa57585d53" providerId="ADAL" clId="{ADD3906D-1B55-4AD1-ADCF-EE52755BB4E1}" dt="2018-12-06T14:53:06.557" v="179" actId="1076"/>
          <ac:picMkLst>
            <pc:docMk/>
            <pc:sldMk cId="1035052751" sldId="361"/>
            <ac:picMk id="8" creationId="{7D690281-A4CC-4B7E-A261-41A91582E9EF}"/>
          </ac:picMkLst>
        </pc:picChg>
      </pc:sldChg>
      <pc:sldChg chg="addSp delSp modSp">
        <pc:chgData name="Louise Pezzaioli" userId="360b41a0-b242-48d2-b707-f5fa57585d53" providerId="ADAL" clId="{ADD3906D-1B55-4AD1-ADCF-EE52755BB4E1}" dt="2018-12-06T15:28:11.110" v="1261" actId="20577"/>
        <pc:sldMkLst>
          <pc:docMk/>
          <pc:sldMk cId="310986706" sldId="386"/>
        </pc:sldMkLst>
        <pc:spChg chg="del">
          <ac:chgData name="Louise Pezzaioli" userId="360b41a0-b242-48d2-b707-f5fa57585d53" providerId="ADAL" clId="{ADD3906D-1B55-4AD1-ADCF-EE52755BB4E1}" dt="2018-12-06T15:17:46.601" v="855" actId="478"/>
          <ac:spMkLst>
            <pc:docMk/>
            <pc:sldMk cId="310986706" sldId="386"/>
            <ac:spMk id="2" creationId="{AB0707A0-B31A-45C3-AEEB-2344636DF8FD}"/>
          </ac:spMkLst>
        </pc:spChg>
        <pc:spChg chg="mod">
          <ac:chgData name="Louise Pezzaioli" userId="360b41a0-b242-48d2-b707-f5fa57585d53" providerId="ADAL" clId="{ADD3906D-1B55-4AD1-ADCF-EE52755BB4E1}" dt="2018-12-06T15:18:04.979" v="859" actId="20577"/>
          <ac:spMkLst>
            <pc:docMk/>
            <pc:sldMk cId="310986706" sldId="386"/>
            <ac:spMk id="19" creationId="{5252A847-DE45-4FA3-A1F8-EEBEB845FF8E}"/>
          </ac:spMkLst>
        </pc:spChg>
        <pc:graphicFrameChg chg="add mod modGraphic">
          <ac:chgData name="Louise Pezzaioli" userId="360b41a0-b242-48d2-b707-f5fa57585d53" providerId="ADAL" clId="{ADD3906D-1B55-4AD1-ADCF-EE52755BB4E1}" dt="2018-12-06T15:28:11.110" v="1261" actId="20577"/>
          <ac:graphicFrameMkLst>
            <pc:docMk/>
            <pc:sldMk cId="310986706" sldId="386"/>
            <ac:graphicFrameMk id="7" creationId="{1265023A-9875-4B8D-B494-353A27EA99DB}"/>
          </ac:graphicFrameMkLst>
        </pc:graphicFrameChg>
      </pc:sldChg>
      <pc:sldChg chg="modSp">
        <pc:chgData name="Louise Pezzaioli" userId="360b41a0-b242-48d2-b707-f5fa57585d53" providerId="ADAL" clId="{ADD3906D-1B55-4AD1-ADCF-EE52755BB4E1}" dt="2018-12-06T14:51:18.197" v="152" actId="20577"/>
        <pc:sldMkLst>
          <pc:docMk/>
          <pc:sldMk cId="3401100034" sldId="390"/>
        </pc:sldMkLst>
        <pc:spChg chg="mod">
          <ac:chgData name="Louise Pezzaioli" userId="360b41a0-b242-48d2-b707-f5fa57585d53" providerId="ADAL" clId="{ADD3906D-1B55-4AD1-ADCF-EE52755BB4E1}" dt="2018-12-06T14:51:18.197" v="152" actId="20577"/>
          <ac:spMkLst>
            <pc:docMk/>
            <pc:sldMk cId="3401100034" sldId="390"/>
            <ac:spMk id="7" creationId="{C0CD6503-388C-4F9E-9FB0-9053D8579D01}"/>
          </ac:spMkLst>
        </pc:spChg>
      </pc:sldChg>
      <pc:sldChg chg="modSp">
        <pc:chgData name="Louise Pezzaioli" userId="360b41a0-b242-48d2-b707-f5fa57585d53" providerId="ADAL" clId="{ADD3906D-1B55-4AD1-ADCF-EE52755BB4E1}" dt="2018-12-06T14:50:13.861" v="119" actId="403"/>
        <pc:sldMkLst>
          <pc:docMk/>
          <pc:sldMk cId="1204372888" sldId="392"/>
        </pc:sldMkLst>
        <pc:spChg chg="mod">
          <ac:chgData name="Louise Pezzaioli" userId="360b41a0-b242-48d2-b707-f5fa57585d53" providerId="ADAL" clId="{ADD3906D-1B55-4AD1-ADCF-EE52755BB4E1}" dt="2018-12-06T14:50:13.861" v="119" actId="403"/>
          <ac:spMkLst>
            <pc:docMk/>
            <pc:sldMk cId="1204372888" sldId="392"/>
            <ac:spMk id="19" creationId="{5252A847-DE45-4FA3-A1F8-EEBEB845FF8E}"/>
          </ac:spMkLst>
        </pc:spChg>
      </pc:sldChg>
      <pc:sldChg chg="modSp add">
        <pc:chgData name="Louise Pezzaioli" userId="360b41a0-b242-48d2-b707-f5fa57585d53" providerId="ADAL" clId="{ADD3906D-1B55-4AD1-ADCF-EE52755BB4E1}" dt="2018-12-06T14:54:08.925" v="341" actId="404"/>
        <pc:sldMkLst>
          <pc:docMk/>
          <pc:sldMk cId="3007947816" sldId="393"/>
        </pc:sldMkLst>
        <pc:spChg chg="mod">
          <ac:chgData name="Louise Pezzaioli" userId="360b41a0-b242-48d2-b707-f5fa57585d53" providerId="ADAL" clId="{ADD3906D-1B55-4AD1-ADCF-EE52755BB4E1}" dt="2018-12-06T14:54:08.925" v="341" actId="404"/>
          <ac:spMkLst>
            <pc:docMk/>
            <pc:sldMk cId="3007947816" sldId="393"/>
            <ac:spMk id="19" creationId="{5252A847-DE45-4FA3-A1F8-EEBEB845FF8E}"/>
          </ac:spMkLst>
        </pc:spChg>
      </pc:sldChg>
      <pc:sldChg chg="modSp add">
        <pc:chgData name="Louise Pezzaioli" userId="360b41a0-b242-48d2-b707-f5fa57585d53" providerId="ADAL" clId="{ADD3906D-1B55-4AD1-ADCF-EE52755BB4E1}" dt="2018-12-06T14:59:29.738" v="509" actId="20577"/>
        <pc:sldMkLst>
          <pc:docMk/>
          <pc:sldMk cId="316412485" sldId="394"/>
        </pc:sldMkLst>
        <pc:spChg chg="mod">
          <ac:chgData name="Louise Pezzaioli" userId="360b41a0-b242-48d2-b707-f5fa57585d53" providerId="ADAL" clId="{ADD3906D-1B55-4AD1-ADCF-EE52755BB4E1}" dt="2018-12-06T14:59:29.738" v="509" actId="20577"/>
          <ac:spMkLst>
            <pc:docMk/>
            <pc:sldMk cId="316412485" sldId="394"/>
            <ac:spMk id="19" creationId="{5252A847-DE45-4FA3-A1F8-EEBEB845FF8E}"/>
          </ac:spMkLst>
        </pc:spChg>
      </pc:sldChg>
      <pc:sldChg chg="addSp modSp add">
        <pc:chgData name="Louise Pezzaioli" userId="360b41a0-b242-48d2-b707-f5fa57585d53" providerId="ADAL" clId="{ADD3906D-1B55-4AD1-ADCF-EE52755BB4E1}" dt="2018-12-06T15:27:23.989" v="1246" actId="20577"/>
        <pc:sldMkLst>
          <pc:docMk/>
          <pc:sldMk cId="3914464999" sldId="395"/>
        </pc:sldMkLst>
        <pc:spChg chg="mod">
          <ac:chgData name="Louise Pezzaioli" userId="360b41a0-b242-48d2-b707-f5fa57585d53" providerId="ADAL" clId="{ADD3906D-1B55-4AD1-ADCF-EE52755BB4E1}" dt="2018-12-06T15:00:04.892" v="556" actId="20577"/>
          <ac:spMkLst>
            <pc:docMk/>
            <pc:sldMk cId="3914464999" sldId="395"/>
            <ac:spMk id="19" creationId="{5252A847-DE45-4FA3-A1F8-EEBEB845FF8E}"/>
          </ac:spMkLst>
        </pc:spChg>
        <pc:graphicFrameChg chg="add mod modGraphic">
          <ac:chgData name="Louise Pezzaioli" userId="360b41a0-b242-48d2-b707-f5fa57585d53" providerId="ADAL" clId="{ADD3906D-1B55-4AD1-ADCF-EE52755BB4E1}" dt="2018-12-06T15:27:23.989" v="1246" actId="20577"/>
          <ac:graphicFrameMkLst>
            <pc:docMk/>
            <pc:sldMk cId="3914464999" sldId="395"/>
            <ac:graphicFrameMk id="6" creationId="{0303E16A-167B-46DF-BC4E-D82BF036C363}"/>
          </ac:graphicFrameMkLst>
        </pc:graphicFrameChg>
      </pc:sldChg>
      <pc:sldChg chg="addSp modSp add">
        <pc:chgData name="Louise Pezzaioli" userId="360b41a0-b242-48d2-b707-f5fa57585d53" providerId="ADAL" clId="{ADD3906D-1B55-4AD1-ADCF-EE52755BB4E1}" dt="2018-12-06T15:05:12.144" v="778" actId="1036"/>
        <pc:sldMkLst>
          <pc:docMk/>
          <pc:sldMk cId="2745158753" sldId="396"/>
        </pc:sldMkLst>
        <pc:spChg chg="mod">
          <ac:chgData name="Louise Pezzaioli" userId="360b41a0-b242-48d2-b707-f5fa57585d53" providerId="ADAL" clId="{ADD3906D-1B55-4AD1-ADCF-EE52755BB4E1}" dt="2018-12-06T15:04:58.932" v="754" actId="20577"/>
          <ac:spMkLst>
            <pc:docMk/>
            <pc:sldMk cId="2745158753" sldId="396"/>
            <ac:spMk id="19" creationId="{5252A847-DE45-4FA3-A1F8-EEBEB845FF8E}"/>
          </ac:spMkLst>
        </pc:spChg>
        <pc:graphicFrameChg chg="add mod modGraphic">
          <ac:chgData name="Louise Pezzaioli" userId="360b41a0-b242-48d2-b707-f5fa57585d53" providerId="ADAL" clId="{ADD3906D-1B55-4AD1-ADCF-EE52755BB4E1}" dt="2018-12-06T15:05:12.144" v="778" actId="1036"/>
          <ac:graphicFrameMkLst>
            <pc:docMk/>
            <pc:sldMk cId="2745158753" sldId="396"/>
            <ac:graphicFrameMk id="6" creationId="{59DD6C74-A415-462D-8607-B9FD548EAA7B}"/>
          </ac:graphicFrameMkLst>
        </pc:graphicFrameChg>
      </pc:sldChg>
      <pc:sldChg chg="addSp modSp add">
        <pc:chgData name="Louise Pezzaioli" userId="360b41a0-b242-48d2-b707-f5fa57585d53" providerId="ADAL" clId="{ADD3906D-1B55-4AD1-ADCF-EE52755BB4E1}" dt="2018-12-06T14:59:08.414" v="503" actId="1076"/>
        <pc:sldMkLst>
          <pc:docMk/>
          <pc:sldMk cId="2830905298" sldId="397"/>
        </pc:sldMkLst>
        <pc:spChg chg="add mod">
          <ac:chgData name="Louise Pezzaioli" userId="360b41a0-b242-48d2-b707-f5fa57585d53" providerId="ADAL" clId="{ADD3906D-1B55-4AD1-ADCF-EE52755BB4E1}" dt="2018-12-06T14:56:26.770" v="390" actId="1037"/>
          <ac:spMkLst>
            <pc:docMk/>
            <pc:sldMk cId="2830905298" sldId="397"/>
            <ac:spMk id="2" creationId="{96EC5A18-FCE4-435D-A31F-8283F1BF8F94}"/>
          </ac:spMkLst>
        </pc:spChg>
        <pc:spChg chg="add mod">
          <ac:chgData name="Louise Pezzaioli" userId="360b41a0-b242-48d2-b707-f5fa57585d53" providerId="ADAL" clId="{ADD3906D-1B55-4AD1-ADCF-EE52755BB4E1}" dt="2018-12-06T14:57:22.451" v="404" actId="1037"/>
          <ac:spMkLst>
            <pc:docMk/>
            <pc:sldMk cId="2830905298" sldId="397"/>
            <ac:spMk id="8" creationId="{158149EF-9B06-4938-AA08-108D6045E17A}"/>
          </ac:spMkLst>
        </pc:spChg>
        <pc:spChg chg="add mod">
          <ac:chgData name="Louise Pezzaioli" userId="360b41a0-b242-48d2-b707-f5fa57585d53" providerId="ADAL" clId="{ADD3906D-1B55-4AD1-ADCF-EE52755BB4E1}" dt="2018-12-06T14:57:40.537" v="405" actId="14100"/>
          <ac:spMkLst>
            <pc:docMk/>
            <pc:sldMk cId="2830905298" sldId="397"/>
            <ac:spMk id="9" creationId="{84318E5A-FC0E-4873-8F3F-7C41496EF25A}"/>
          </ac:spMkLst>
        </pc:spChg>
        <pc:spChg chg="mod">
          <ac:chgData name="Louise Pezzaioli" userId="360b41a0-b242-48d2-b707-f5fa57585d53" providerId="ADAL" clId="{ADD3906D-1B55-4AD1-ADCF-EE52755BB4E1}" dt="2018-12-06T14:59:08.414" v="503" actId="1076"/>
          <ac:spMkLst>
            <pc:docMk/>
            <pc:sldMk cId="2830905298" sldId="397"/>
            <ac:spMk id="19" creationId="{5252A847-DE45-4FA3-A1F8-EEBEB845FF8E}"/>
          </ac:spMkLst>
        </pc:spChg>
        <pc:graphicFrameChg chg="modGraphic">
          <ac:chgData name="Louise Pezzaioli" userId="360b41a0-b242-48d2-b707-f5fa57585d53" providerId="ADAL" clId="{ADD3906D-1B55-4AD1-ADCF-EE52755BB4E1}" dt="2018-12-06T14:55:38.086" v="375" actId="207"/>
          <ac:graphicFrameMkLst>
            <pc:docMk/>
            <pc:sldMk cId="2830905298" sldId="397"/>
            <ac:graphicFrameMk id="6" creationId="{D1AF73CD-763D-47DA-8372-FE626A47919E}"/>
          </ac:graphicFrameMkLst>
        </pc:graphicFrameChg>
      </pc:sldChg>
      <pc:sldChg chg="modSp add">
        <pc:chgData name="Louise Pezzaioli" userId="360b41a0-b242-48d2-b707-f5fa57585d53" providerId="ADAL" clId="{ADD3906D-1B55-4AD1-ADCF-EE52755BB4E1}" dt="2018-12-06T14:59:41.652" v="512" actId="115"/>
        <pc:sldMkLst>
          <pc:docMk/>
          <pc:sldMk cId="17409918" sldId="398"/>
        </pc:sldMkLst>
        <pc:spChg chg="mod">
          <ac:chgData name="Louise Pezzaioli" userId="360b41a0-b242-48d2-b707-f5fa57585d53" providerId="ADAL" clId="{ADD3906D-1B55-4AD1-ADCF-EE52755BB4E1}" dt="2018-12-06T14:59:41.652" v="512" actId="115"/>
          <ac:spMkLst>
            <pc:docMk/>
            <pc:sldMk cId="17409918" sldId="398"/>
            <ac:spMk id="19" creationId="{5252A847-DE45-4FA3-A1F8-EEBEB845FF8E}"/>
          </ac:spMkLst>
        </pc:spChg>
      </pc:sldChg>
      <pc:sldChg chg="modSp add">
        <pc:chgData name="Louise Pezzaioli" userId="360b41a0-b242-48d2-b707-f5fa57585d53" providerId="ADAL" clId="{ADD3906D-1B55-4AD1-ADCF-EE52755BB4E1}" dt="2018-12-06T15:27:19.305" v="1244" actId="20577"/>
        <pc:sldMkLst>
          <pc:docMk/>
          <pc:sldMk cId="2329253799" sldId="399"/>
        </pc:sldMkLst>
        <pc:graphicFrameChg chg="modGraphic">
          <ac:chgData name="Louise Pezzaioli" userId="360b41a0-b242-48d2-b707-f5fa57585d53" providerId="ADAL" clId="{ADD3906D-1B55-4AD1-ADCF-EE52755BB4E1}" dt="2018-12-06T15:27:19.305" v="1244" actId="20577"/>
          <ac:graphicFrameMkLst>
            <pc:docMk/>
            <pc:sldMk cId="2329253799" sldId="399"/>
            <ac:graphicFrameMk id="6" creationId="{0303E16A-167B-46DF-BC4E-D82BF036C363}"/>
          </ac:graphicFrameMkLst>
        </pc:graphicFrameChg>
      </pc:sldChg>
      <pc:sldChg chg="modSp add">
        <pc:chgData name="Louise Pezzaioli" userId="360b41a0-b242-48d2-b707-f5fa57585d53" providerId="ADAL" clId="{ADD3906D-1B55-4AD1-ADCF-EE52755BB4E1}" dt="2018-12-06T15:16:43.505" v="796" actId="403"/>
        <pc:sldMkLst>
          <pc:docMk/>
          <pc:sldMk cId="3502878681" sldId="401"/>
        </pc:sldMkLst>
        <pc:spChg chg="mod">
          <ac:chgData name="Louise Pezzaioli" userId="360b41a0-b242-48d2-b707-f5fa57585d53" providerId="ADAL" clId="{ADD3906D-1B55-4AD1-ADCF-EE52755BB4E1}" dt="2018-12-06T15:16:43.505" v="796" actId="403"/>
          <ac:spMkLst>
            <pc:docMk/>
            <pc:sldMk cId="3502878681" sldId="401"/>
            <ac:spMk id="19" creationId="{5252A847-DE45-4FA3-A1F8-EEBEB845FF8E}"/>
          </ac:spMkLst>
        </pc:spChg>
      </pc:sldChg>
      <pc:sldChg chg="modSp add">
        <pc:chgData name="Louise Pezzaioli" userId="360b41a0-b242-48d2-b707-f5fa57585d53" providerId="ADAL" clId="{ADD3906D-1B55-4AD1-ADCF-EE52755BB4E1}" dt="2018-12-06T15:23:41.469" v="1241" actId="207"/>
        <pc:sldMkLst>
          <pc:docMk/>
          <pc:sldMk cId="3030360041" sldId="405"/>
        </pc:sldMkLst>
        <pc:spChg chg="mod">
          <ac:chgData name="Louise Pezzaioli" userId="360b41a0-b242-48d2-b707-f5fa57585d53" providerId="ADAL" clId="{ADD3906D-1B55-4AD1-ADCF-EE52755BB4E1}" dt="2018-12-06T15:23:41.469" v="1241" actId="207"/>
          <ac:spMkLst>
            <pc:docMk/>
            <pc:sldMk cId="3030360041" sldId="405"/>
            <ac:spMk id="19" creationId="{5252A847-DE45-4FA3-A1F8-EEBEB845FF8E}"/>
          </ac:spMkLst>
        </pc:spChg>
      </pc:sldChg>
    </pc:docChg>
  </pc:docChgLst>
  <pc:docChgLst>
    <pc:chgData name="Louise Pezzaioli" userId="360b41a0-b242-48d2-b707-f5fa57585d53" providerId="ADAL" clId="{1D3956F2-F673-48B8-A597-2761574AFFD4}"/>
    <pc:docChg chg="modSld">
      <pc:chgData name="Louise Pezzaioli" userId="360b41a0-b242-48d2-b707-f5fa57585d53" providerId="ADAL" clId="{1D3956F2-F673-48B8-A597-2761574AFFD4}" dt="2018-12-06T15:35:24.500" v="14"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107E7-7844-46DC-9F4D-884DB30A6BA0}" type="datetimeFigureOut">
              <a:rPr lang="en-GB" smtClean="0"/>
              <a:t>12/12/2018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F7530-F2A7-4B9B-A078-295FDEB8C677}" type="slidenum">
              <a:rPr lang="en-GB" smtClean="0"/>
              <a:t>‹#›</a:t>
            </a:fld>
            <a:endParaRPr lang="en-GB"/>
          </a:p>
        </p:txBody>
      </p:sp>
    </p:spTree>
    <p:extLst>
      <p:ext uri="{BB962C8B-B14F-4D97-AF65-F5344CB8AC3E}">
        <p14:creationId xmlns:p14="http://schemas.microsoft.com/office/powerpoint/2010/main" val="429051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0F7530-F2A7-4B9B-A078-295FDEB8C677}" type="slidenum">
              <a:rPr lang="en-GB" smtClean="0"/>
              <a:t>7</a:t>
            </a:fld>
            <a:endParaRPr lang="en-GB"/>
          </a:p>
        </p:txBody>
      </p:sp>
    </p:spTree>
    <p:extLst>
      <p:ext uri="{BB962C8B-B14F-4D97-AF65-F5344CB8AC3E}">
        <p14:creationId xmlns:p14="http://schemas.microsoft.com/office/powerpoint/2010/main" val="135944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12/12/2018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12/12/2018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12/12/2018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1.6"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what-is-an-adverb-year-3-adverbs-free-resource-pack" TargetMode="External"/><Relationship Id="rId4" Type="http://schemas.openxmlformats.org/officeDocument/2006/relationships/hyperlink" Target="https://classroomsecrets.co.uk/search/?fwp_topic=gps-scheme-of-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 – What is an Adverb?</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lnSpc>
                <a:spcPct val="100000"/>
              </a:lnSpc>
              <a:spcAft>
                <a:spcPts val="0"/>
              </a:spcAft>
              <a:buClrTx/>
              <a:buSzTx/>
              <a:tabLst/>
              <a:defRPr/>
            </a:pPr>
            <a:r>
              <a:rPr lang="en-US" sz="1200" b="1" dirty="0">
                <a:solidFill>
                  <a:schemeClr val="tx1"/>
                </a:solidFill>
                <a:latin typeface="Century Gothic" panose="020B0502020202020204" pitchFamily="34" charset="0"/>
              </a:rPr>
              <a:t>English Year 3: </a:t>
            </a:r>
            <a:r>
              <a:rPr lang="en-US" sz="1200" b="1" dirty="0">
                <a:solidFill>
                  <a:prstClr val="black"/>
                </a:solidFill>
                <a:latin typeface="Century Gothic" panose="020B0502020202020204" pitchFamily="34" charset="0"/>
              </a:rPr>
              <a:t>(3G1.6) </a:t>
            </a:r>
            <a:r>
              <a:rPr lang="en-US" sz="1200" b="1" dirty="0">
                <a:solidFill>
                  <a:prstClr val="black"/>
                </a:solidFill>
                <a:latin typeface="Century Gothic" panose="020B0502020202020204" pitchFamily="34" charset="0"/>
                <a:hlinkClick r:id="rId3"/>
              </a:rPr>
              <a:t>Using adverbs to express time and cause</a:t>
            </a:r>
            <a:endParaRPr lang="en-US" sz="1200" b="1" dirty="0">
              <a:solidFill>
                <a:prstClr val="black"/>
              </a:solidFill>
              <a:latin typeface="Century Gothic" panose="020B0502020202020204" pitchFamily="34" charset="0"/>
            </a:endParaRPr>
          </a:p>
          <a:p>
            <a:pPr marL="0" lvl="1" fontAlgn="base">
              <a:lnSpc>
                <a:spcPct val="100000"/>
              </a:lnSpc>
            </a:pPr>
            <a:r>
              <a:rPr lang="en-GB" sz="1200" b="1" dirty="0">
                <a:solidFill>
                  <a:prstClr val="black"/>
                </a:solidFill>
                <a:latin typeface="Century Gothic" panose="020B0502020202020204" pitchFamily="34" charset="0"/>
              </a:rPr>
              <a:t>English Year 3: </a:t>
            </a:r>
            <a:r>
              <a:rPr lang="en-US" sz="1200" b="1" dirty="0">
                <a:solidFill>
                  <a:prstClr val="black"/>
                </a:solidFill>
                <a:latin typeface="Century Gothic" panose="020B0502020202020204" pitchFamily="34" charset="0"/>
              </a:rPr>
              <a:t>(3G1.6) </a:t>
            </a:r>
            <a:r>
              <a:rPr lang="en-US" sz="1200" b="1" dirty="0">
                <a:solidFill>
                  <a:prstClr val="black"/>
                </a:solidFill>
                <a:latin typeface="Century Gothic" panose="020B0502020202020204" pitchFamily="34" charset="0"/>
                <a:hlinkClick r:id="rId3"/>
              </a:rPr>
              <a:t>Express time, place and cause using adverbs [for example, then, next, soon, therefore]</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contains an adverb.</a:t>
            </a:r>
          </a:p>
        </p:txBody>
      </p:sp>
      <p:graphicFrame>
        <p:nvGraphicFramePr>
          <p:cNvPr id="6" name="Table 5">
            <a:extLst>
              <a:ext uri="{FF2B5EF4-FFF2-40B4-BE49-F238E27FC236}">
                <a16:creationId xmlns:a16="http://schemas.microsoft.com/office/drawing/2014/main" id="{0303E16A-167B-46DF-BC4E-D82BF036C363}"/>
              </a:ext>
            </a:extLst>
          </p:cNvPr>
          <p:cNvGraphicFramePr>
            <a:graphicFrameLocks noGrp="1"/>
          </p:cNvGraphicFramePr>
          <p:nvPr>
            <p:extLst>
              <p:ext uri="{D42A27DB-BD31-4B8C-83A1-F6EECF244321}">
                <p14:modId xmlns:p14="http://schemas.microsoft.com/office/powerpoint/2010/main" val="2012962495"/>
              </p:ext>
            </p:extLst>
          </p:nvPr>
        </p:nvGraphicFramePr>
        <p:xfrm>
          <a:off x="1386000" y="1753725"/>
          <a:ext cx="6372000" cy="3672000"/>
        </p:xfrm>
        <a:graphic>
          <a:graphicData uri="http://schemas.openxmlformats.org/drawingml/2006/table">
            <a:tbl>
              <a:tblPr firstRow="1" bandRow="1">
                <a:tableStyleId>{5940675A-B579-460E-94D1-54222C63F5DA}</a:tableStyleId>
              </a:tblPr>
              <a:tblGrid>
                <a:gridCol w="5508000">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391446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contains an adverb.</a:t>
            </a:r>
          </a:p>
        </p:txBody>
      </p:sp>
      <p:graphicFrame>
        <p:nvGraphicFramePr>
          <p:cNvPr id="6" name="Table 5">
            <a:extLst>
              <a:ext uri="{FF2B5EF4-FFF2-40B4-BE49-F238E27FC236}">
                <a16:creationId xmlns:a16="http://schemas.microsoft.com/office/drawing/2014/main" id="{0303E16A-167B-46DF-BC4E-D82BF036C363}"/>
              </a:ext>
            </a:extLst>
          </p:cNvPr>
          <p:cNvGraphicFramePr>
            <a:graphicFrameLocks noGrp="1"/>
          </p:cNvGraphicFramePr>
          <p:nvPr>
            <p:extLst>
              <p:ext uri="{D42A27DB-BD31-4B8C-83A1-F6EECF244321}">
                <p14:modId xmlns:p14="http://schemas.microsoft.com/office/powerpoint/2010/main" val="440072375"/>
              </p:ext>
            </p:extLst>
          </p:nvPr>
        </p:nvGraphicFramePr>
        <p:xfrm>
          <a:off x="1386000" y="1753725"/>
          <a:ext cx="6372000" cy="3672000"/>
        </p:xfrm>
        <a:graphic>
          <a:graphicData uri="http://schemas.openxmlformats.org/drawingml/2006/table">
            <a:tbl>
              <a:tblPr firstRow="1" bandRow="1">
                <a:tableStyleId>{5940675A-B579-460E-94D1-54222C63F5DA}</a:tableStyleId>
              </a:tblPr>
              <a:tblGrid>
                <a:gridCol w="5508000">
                  <a:extLst>
                    <a:ext uri="{9D8B030D-6E8A-4147-A177-3AD203B41FA5}">
                      <a16:colId xmlns:a16="http://schemas.microsoft.com/office/drawing/2014/main" val="398945066"/>
                    </a:ext>
                  </a:extLst>
                </a:gridCol>
                <a:gridCol w="864000">
                  <a:extLst>
                    <a:ext uri="{9D8B030D-6E8A-4147-A177-3AD203B41FA5}">
                      <a16:colId xmlns:a16="http://schemas.microsoft.com/office/drawing/2014/main" val="158662759"/>
                    </a:ext>
                  </a:extLst>
                </a:gridCol>
              </a:tblGrid>
              <a:tr h="864000">
                <a:tc>
                  <a:txBody>
                    <a:bodyPr/>
                    <a:lstStyle/>
                    <a:p>
                      <a:pPr algn="l"/>
                      <a:r>
                        <a:rPr lang="en-GB" sz="2800" b="1" dirty="0">
                          <a:latin typeface="Century Gothic" panose="020B0502020202020204" pitchFamily="34" charset="0"/>
                        </a:rPr>
                        <a:t>Milly’s favourite animals are lions and tigers.</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864000">
                <a:tc>
                  <a:txBody>
                    <a:bodyPr/>
                    <a:lstStyle/>
                    <a:p>
                      <a:pPr algn="l"/>
                      <a:r>
                        <a:rPr lang="en-GB" sz="2800" b="1" dirty="0">
                          <a:latin typeface="Century Gothic" panose="020B0502020202020204" pitchFamily="34" charset="0"/>
                        </a:rPr>
                        <a:t>I need to get a new coat because it is winter.</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540000">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864000">
                <a:tc>
                  <a:txBody>
                    <a:bodyPr/>
                    <a:lstStyle/>
                    <a:p>
                      <a:pPr algn="l"/>
                      <a:r>
                        <a:rPr lang="en-GB" sz="2800" b="1" dirty="0">
                          <a:solidFill>
                            <a:srgbClr val="FF0000"/>
                          </a:solidFill>
                          <a:latin typeface="Century Gothic" panose="020B0502020202020204" pitchFamily="34" charset="0"/>
                        </a:rPr>
                        <a:t>Lisa and Frank are going on holiday soon.</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32925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correct adverb to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When Greg heard the dog growl, he ran __________.</a:t>
            </a:r>
          </a:p>
        </p:txBody>
      </p:sp>
      <p:graphicFrame>
        <p:nvGraphicFramePr>
          <p:cNvPr id="6" name="Table 5">
            <a:extLst>
              <a:ext uri="{FF2B5EF4-FFF2-40B4-BE49-F238E27FC236}">
                <a16:creationId xmlns:a16="http://schemas.microsoft.com/office/drawing/2014/main" id="{59DD6C74-A415-462D-8607-B9FD548EAA7B}"/>
              </a:ext>
            </a:extLst>
          </p:cNvPr>
          <p:cNvGraphicFramePr>
            <a:graphicFrameLocks noGrp="1"/>
          </p:cNvGraphicFramePr>
          <p:nvPr>
            <p:extLst>
              <p:ext uri="{D42A27DB-BD31-4B8C-83A1-F6EECF244321}">
                <p14:modId xmlns:p14="http://schemas.microsoft.com/office/powerpoint/2010/main" val="2678988863"/>
              </p:ext>
            </p:extLst>
          </p:nvPr>
        </p:nvGraphicFramePr>
        <p:xfrm>
          <a:off x="2057411" y="1964734"/>
          <a:ext cx="5029177" cy="808608"/>
        </p:xfrm>
        <a:graphic>
          <a:graphicData uri="http://schemas.openxmlformats.org/drawingml/2006/table">
            <a:tbl>
              <a:tblPr firstRow="1" bandRow="1">
                <a:tableStyleId>{5940675A-B579-460E-94D1-54222C63F5DA}</a:tableStyleId>
              </a:tblPr>
              <a:tblGrid>
                <a:gridCol w="1447443">
                  <a:extLst>
                    <a:ext uri="{9D8B030D-6E8A-4147-A177-3AD203B41FA5}">
                      <a16:colId xmlns:a16="http://schemas.microsoft.com/office/drawing/2014/main" val="3171738036"/>
                    </a:ext>
                  </a:extLst>
                </a:gridCol>
                <a:gridCol w="2132275">
                  <a:extLst>
                    <a:ext uri="{9D8B030D-6E8A-4147-A177-3AD203B41FA5}">
                      <a16:colId xmlns:a16="http://schemas.microsoft.com/office/drawing/2014/main" val="1415669838"/>
                    </a:ext>
                  </a:extLst>
                </a:gridCol>
                <a:gridCol w="1449459">
                  <a:extLst>
                    <a:ext uri="{9D8B030D-6E8A-4147-A177-3AD203B41FA5}">
                      <a16:colId xmlns:a16="http://schemas.microsoft.com/office/drawing/2014/main" val="3410125420"/>
                    </a:ext>
                  </a:extLst>
                </a:gridCol>
              </a:tblGrid>
              <a:tr h="808608">
                <a:tc>
                  <a:txBody>
                    <a:bodyPr/>
                    <a:lstStyle/>
                    <a:p>
                      <a:pPr algn="ctr"/>
                      <a:r>
                        <a:rPr lang="en-GB" sz="2400" b="1" dirty="0">
                          <a:latin typeface="Century Gothic" panose="020B0502020202020204" pitchFamily="34" charset="0"/>
                        </a:rPr>
                        <a:t>once</a:t>
                      </a:r>
                    </a:p>
                  </a:txBody>
                  <a:tcPr marL="147265" marR="147265" marT="73632" marB="73632"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frequently</a:t>
                      </a:r>
                    </a:p>
                  </a:txBody>
                  <a:tcPr marL="147265" marR="147265"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away</a:t>
                      </a:r>
                    </a:p>
                  </a:txBody>
                  <a:tcPr marL="147265" marR="147265"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898523"/>
                  </a:ext>
                </a:extLst>
              </a:tr>
            </a:tbl>
          </a:graphicData>
        </a:graphic>
      </p:graphicFrame>
    </p:spTree>
    <p:extLst>
      <p:ext uri="{BB962C8B-B14F-4D97-AF65-F5344CB8AC3E}">
        <p14:creationId xmlns:p14="http://schemas.microsoft.com/office/powerpoint/2010/main" val="274515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the correct adverb to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When Greg heard the dog growl, he ran __________.</a:t>
            </a:r>
          </a:p>
        </p:txBody>
      </p:sp>
      <p:graphicFrame>
        <p:nvGraphicFramePr>
          <p:cNvPr id="6" name="Table 5">
            <a:extLst>
              <a:ext uri="{FF2B5EF4-FFF2-40B4-BE49-F238E27FC236}">
                <a16:creationId xmlns:a16="http://schemas.microsoft.com/office/drawing/2014/main" id="{59DD6C74-A415-462D-8607-B9FD548EAA7B}"/>
              </a:ext>
            </a:extLst>
          </p:cNvPr>
          <p:cNvGraphicFramePr>
            <a:graphicFrameLocks noGrp="1"/>
          </p:cNvGraphicFramePr>
          <p:nvPr>
            <p:extLst>
              <p:ext uri="{D42A27DB-BD31-4B8C-83A1-F6EECF244321}">
                <p14:modId xmlns:p14="http://schemas.microsoft.com/office/powerpoint/2010/main" val="4065263443"/>
              </p:ext>
            </p:extLst>
          </p:nvPr>
        </p:nvGraphicFramePr>
        <p:xfrm>
          <a:off x="2057411" y="1964734"/>
          <a:ext cx="5029177" cy="808608"/>
        </p:xfrm>
        <a:graphic>
          <a:graphicData uri="http://schemas.openxmlformats.org/drawingml/2006/table">
            <a:tbl>
              <a:tblPr firstRow="1" bandRow="1">
                <a:tableStyleId>{5940675A-B579-460E-94D1-54222C63F5DA}</a:tableStyleId>
              </a:tblPr>
              <a:tblGrid>
                <a:gridCol w="1447443">
                  <a:extLst>
                    <a:ext uri="{9D8B030D-6E8A-4147-A177-3AD203B41FA5}">
                      <a16:colId xmlns:a16="http://schemas.microsoft.com/office/drawing/2014/main" val="3171738036"/>
                    </a:ext>
                  </a:extLst>
                </a:gridCol>
                <a:gridCol w="2132275">
                  <a:extLst>
                    <a:ext uri="{9D8B030D-6E8A-4147-A177-3AD203B41FA5}">
                      <a16:colId xmlns:a16="http://schemas.microsoft.com/office/drawing/2014/main" val="1415669838"/>
                    </a:ext>
                  </a:extLst>
                </a:gridCol>
                <a:gridCol w="1449459">
                  <a:extLst>
                    <a:ext uri="{9D8B030D-6E8A-4147-A177-3AD203B41FA5}">
                      <a16:colId xmlns:a16="http://schemas.microsoft.com/office/drawing/2014/main" val="3410125420"/>
                    </a:ext>
                  </a:extLst>
                </a:gridCol>
              </a:tblGrid>
              <a:tr h="808608">
                <a:tc>
                  <a:txBody>
                    <a:bodyPr/>
                    <a:lstStyle/>
                    <a:p>
                      <a:pPr algn="ctr"/>
                      <a:r>
                        <a:rPr lang="en-GB" sz="2400" b="1" dirty="0">
                          <a:latin typeface="Century Gothic" panose="020B0502020202020204" pitchFamily="34" charset="0"/>
                        </a:rPr>
                        <a:t>once</a:t>
                      </a:r>
                    </a:p>
                  </a:txBody>
                  <a:tcPr marL="147265" marR="147265" marT="73632" marB="73632"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frequently</a:t>
                      </a:r>
                    </a:p>
                  </a:txBody>
                  <a:tcPr marL="147265" marR="147265" marT="73632" marB="736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away</a:t>
                      </a:r>
                    </a:p>
                  </a:txBody>
                  <a:tcPr marL="147265" marR="147265" marT="73632" marB="73632"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898523"/>
                  </a:ext>
                </a:extLst>
              </a:tr>
            </a:tbl>
          </a:graphicData>
        </a:graphic>
      </p:graphicFrame>
      <p:sp>
        <p:nvSpPr>
          <p:cNvPr id="2" name="TextBox 1">
            <a:extLst>
              <a:ext uri="{FF2B5EF4-FFF2-40B4-BE49-F238E27FC236}">
                <a16:creationId xmlns:a16="http://schemas.microsoft.com/office/drawing/2014/main" id="{6CD60979-1BDF-432D-ABB6-1CF5931856DB}"/>
              </a:ext>
            </a:extLst>
          </p:cNvPr>
          <p:cNvSpPr txBox="1"/>
          <p:nvPr/>
        </p:nvSpPr>
        <p:spPr>
          <a:xfrm>
            <a:off x="6664960" y="3545840"/>
            <a:ext cx="1402080"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away</a:t>
            </a:r>
          </a:p>
        </p:txBody>
      </p:sp>
    </p:spTree>
    <p:extLst>
      <p:ext uri="{BB962C8B-B14F-4D97-AF65-F5344CB8AC3E}">
        <p14:creationId xmlns:p14="http://schemas.microsoft.com/office/powerpoint/2010/main" val="361605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Change the verb and the adverb in the sentence below.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3200" b="1" dirty="0">
                <a:solidFill>
                  <a:schemeClr val="tx1"/>
                </a:solidFill>
                <a:latin typeface="Century Gothic" panose="020B0502020202020204" pitchFamily="34" charset="0"/>
              </a:rPr>
              <a:t>Lisa and her pet dog walk in the park daily.</a:t>
            </a: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350287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Change the verb and the adverb in the sentence below.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lnSpc>
                <a:spcPct val="150000"/>
              </a:lnSpc>
              <a:defRPr/>
            </a:pPr>
            <a:r>
              <a:rPr lang="en-GB" sz="3200" b="1" dirty="0">
                <a:solidFill>
                  <a:prstClr val="black"/>
                </a:solidFill>
                <a:latin typeface="Century Gothic" panose="020B0502020202020204" pitchFamily="34" charset="0"/>
              </a:rPr>
              <a:t>Lisa and her pet dog </a:t>
            </a:r>
            <a:r>
              <a:rPr lang="en-GB" sz="3200" b="1" dirty="0">
                <a:solidFill>
                  <a:srgbClr val="FF0000"/>
                </a:solidFill>
                <a:latin typeface="Century Gothic" panose="020B0502020202020204" pitchFamily="34" charset="0"/>
              </a:rPr>
              <a:t>walk</a:t>
            </a:r>
            <a:r>
              <a:rPr lang="en-GB" sz="3200" b="1" dirty="0">
                <a:solidFill>
                  <a:prstClr val="black"/>
                </a:solidFill>
                <a:latin typeface="Century Gothic" panose="020B0502020202020204" pitchFamily="34" charset="0"/>
              </a:rPr>
              <a:t> in the park </a:t>
            </a:r>
            <a:r>
              <a:rPr lang="en-GB" sz="3200" b="1" dirty="0">
                <a:solidFill>
                  <a:srgbClr val="FF0000"/>
                </a:solidFill>
                <a:latin typeface="Century Gothic" panose="020B0502020202020204" pitchFamily="34" charset="0"/>
              </a:rPr>
              <a:t>daily</a:t>
            </a:r>
            <a:r>
              <a:rPr lang="en-GB" sz="3200" b="1" dirty="0">
                <a:solidFill>
                  <a:prstClr val="black"/>
                </a:solidFill>
                <a:latin typeface="Century Gothic" panose="020B0502020202020204" pitchFamily="34" charset="0"/>
              </a:rPr>
              <a:t>.</a:t>
            </a:r>
          </a:p>
          <a:p>
            <a:pPr lvl="0" defTabSz="514350">
              <a:lnSpc>
                <a:spcPct val="150000"/>
              </a:lnSpc>
              <a:defRPr/>
            </a:pPr>
            <a:r>
              <a:rPr lang="en-GB" sz="3200" b="1" dirty="0">
                <a:solidFill>
                  <a:prstClr val="black"/>
                </a:solidFill>
                <a:latin typeface="Century Gothic" panose="020B0502020202020204" pitchFamily="34" charset="0"/>
              </a:rPr>
              <a:t>Lisa and her pet dog </a:t>
            </a:r>
            <a:r>
              <a:rPr lang="en-GB" sz="3200" b="1" dirty="0">
                <a:solidFill>
                  <a:srgbClr val="FF0000"/>
                </a:solidFill>
                <a:latin typeface="Century Gothic" panose="020B0502020202020204" pitchFamily="34" charset="0"/>
              </a:rPr>
              <a:t>play</a:t>
            </a:r>
            <a:r>
              <a:rPr lang="en-GB" sz="3200" b="1" dirty="0">
                <a:solidFill>
                  <a:prstClr val="black"/>
                </a:solidFill>
                <a:latin typeface="Century Gothic" panose="020B0502020202020204" pitchFamily="34" charset="0"/>
              </a:rPr>
              <a:t> in the park </a:t>
            </a:r>
            <a:r>
              <a:rPr lang="en-GB" sz="3200" b="1" dirty="0">
                <a:solidFill>
                  <a:srgbClr val="FF0000"/>
                </a:solidFill>
                <a:latin typeface="Century Gothic" panose="020B0502020202020204" pitchFamily="34" charset="0"/>
              </a:rPr>
              <a:t>sometimes</a:t>
            </a:r>
            <a:r>
              <a:rPr lang="en-GB" sz="3200" b="1" dirty="0">
                <a:solidFill>
                  <a:prstClr val="black"/>
                </a:solidFill>
                <a:latin typeface="Century Gothic" panose="020B0502020202020204" pitchFamily="34" charset="0"/>
              </a:rPr>
              <a:t>. </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Make sure your sentence still makes sense!</a:t>
            </a:r>
          </a:p>
        </p:txBody>
      </p:sp>
    </p:spTree>
    <p:extLst>
      <p:ext uri="{BB962C8B-B14F-4D97-AF65-F5344CB8AC3E}">
        <p14:creationId xmlns:p14="http://schemas.microsoft.com/office/powerpoint/2010/main" val="254410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3961103026"/>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31098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The adverb ‘joyfully’ is incorrect because…</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2102730578"/>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solidFill>
                            <a:srgbClr val="FF0000"/>
                          </a:solidFill>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75600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which uses an adverb incorrectly.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why the adverb does not make sense.</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The adverb ‘joyfully’ is incorrect because Tom would be feeling sad if he lost his favourite toy. </a:t>
            </a:r>
          </a:p>
          <a:p>
            <a:pPr lvl="0" algn="ctr"/>
            <a:endParaRPr lang="en-GB" sz="20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aphicFrame>
        <p:nvGraphicFramePr>
          <p:cNvPr id="7" name="Table 6">
            <a:extLst>
              <a:ext uri="{FF2B5EF4-FFF2-40B4-BE49-F238E27FC236}">
                <a16:creationId xmlns:a16="http://schemas.microsoft.com/office/drawing/2014/main" id="{1265023A-9875-4B8D-B494-353A27EA99DB}"/>
              </a:ext>
            </a:extLst>
          </p:cNvPr>
          <p:cNvGraphicFramePr>
            <a:graphicFrameLocks noGrp="1"/>
          </p:cNvGraphicFramePr>
          <p:nvPr>
            <p:extLst>
              <p:ext uri="{D42A27DB-BD31-4B8C-83A1-F6EECF244321}">
                <p14:modId xmlns:p14="http://schemas.microsoft.com/office/powerpoint/2010/main" val="2596289753"/>
              </p:ext>
            </p:extLst>
          </p:nvPr>
        </p:nvGraphicFramePr>
        <p:xfrm>
          <a:off x="2223877" y="1644614"/>
          <a:ext cx="4696246" cy="2696820"/>
        </p:xfrm>
        <a:graphic>
          <a:graphicData uri="http://schemas.openxmlformats.org/drawingml/2006/table">
            <a:tbl>
              <a:tblPr firstRow="1" bandRow="1">
                <a:tableStyleId>{5940675A-B579-460E-94D1-54222C63F5DA}</a:tableStyleId>
              </a:tblPr>
              <a:tblGrid>
                <a:gridCol w="4000506">
                  <a:extLst>
                    <a:ext uri="{9D8B030D-6E8A-4147-A177-3AD203B41FA5}">
                      <a16:colId xmlns:a16="http://schemas.microsoft.com/office/drawing/2014/main" val="398945066"/>
                    </a:ext>
                  </a:extLst>
                </a:gridCol>
                <a:gridCol w="695740">
                  <a:extLst>
                    <a:ext uri="{9D8B030D-6E8A-4147-A177-3AD203B41FA5}">
                      <a16:colId xmlns:a16="http://schemas.microsoft.com/office/drawing/2014/main" val="158662759"/>
                    </a:ext>
                  </a:extLst>
                </a:gridCol>
              </a:tblGrid>
              <a:tr h="695740">
                <a:tc>
                  <a:txBody>
                    <a:bodyPr/>
                    <a:lstStyle/>
                    <a:p>
                      <a:pPr algn="l"/>
                      <a:r>
                        <a:rPr lang="en-GB" sz="2000" b="1" dirty="0">
                          <a:latin typeface="Century Gothic" panose="020B0502020202020204" pitchFamily="34" charset="0"/>
                        </a:rPr>
                        <a:t>Kiran and her son put the new flower pots outside.</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379475"/>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704107"/>
                  </a:ext>
                </a:extLst>
              </a:tr>
              <a:tr h="695740">
                <a:tc>
                  <a:txBody>
                    <a:bodyPr/>
                    <a:lstStyle/>
                    <a:p>
                      <a:pPr algn="l"/>
                      <a:r>
                        <a:rPr lang="en-GB" sz="2000" b="1" dirty="0">
                          <a:latin typeface="Century Gothic" panose="020B0502020202020204" pitchFamily="34" charset="0"/>
                        </a:rPr>
                        <a:t>“I will do it tomorrow,” sighed Derek.</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920047"/>
                  </a:ext>
                </a:extLst>
              </a:tr>
              <a:tr h="294531">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061674"/>
                  </a:ext>
                </a:extLst>
              </a:tr>
              <a:tr h="695740">
                <a:tc>
                  <a:txBody>
                    <a:bodyPr/>
                    <a:lstStyle/>
                    <a:p>
                      <a:pPr algn="l"/>
                      <a:r>
                        <a:rPr lang="en-GB" sz="2000" b="1" dirty="0">
                          <a:solidFill>
                            <a:srgbClr val="FF0000"/>
                          </a:solidFill>
                          <a:latin typeface="Century Gothic" panose="020B0502020202020204" pitchFamily="34" charset="0"/>
                        </a:rPr>
                        <a:t>Tom lost his favourite toy so he cried joyfully.</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sym typeface="Wingdings" panose="05000000000000000000" pitchFamily="2" charset="2"/>
                        </a:rPr>
                        <a:t></a:t>
                      </a:r>
                      <a:endParaRPr lang="en-GB" sz="28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699898"/>
                  </a:ext>
                </a:extLst>
              </a:tr>
            </a:tbl>
          </a:graphicData>
        </a:graphic>
      </p:graphicFrame>
    </p:spTree>
    <p:extLst>
      <p:ext uri="{BB962C8B-B14F-4D97-AF65-F5344CB8AC3E}">
        <p14:creationId xmlns:p14="http://schemas.microsoft.com/office/powerpoint/2010/main" val="215713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verb and an adverb and use them to create a sentence.</a:t>
            </a:r>
          </a:p>
        </p:txBody>
      </p:sp>
      <p:graphicFrame>
        <p:nvGraphicFramePr>
          <p:cNvPr id="6" name="Table 5">
            <a:extLst>
              <a:ext uri="{FF2B5EF4-FFF2-40B4-BE49-F238E27FC236}">
                <a16:creationId xmlns:a16="http://schemas.microsoft.com/office/drawing/2014/main" id="{CF90BF74-72A1-4686-9300-124D1108DA9A}"/>
              </a:ext>
            </a:extLst>
          </p:cNvPr>
          <p:cNvGraphicFramePr>
            <a:graphicFrameLocks noGrp="1"/>
          </p:cNvGraphicFramePr>
          <p:nvPr>
            <p:extLst>
              <p:ext uri="{D42A27DB-BD31-4B8C-83A1-F6EECF244321}">
                <p14:modId xmlns:p14="http://schemas.microsoft.com/office/powerpoint/2010/main" val="1318446670"/>
              </p:ext>
            </p:extLst>
          </p:nvPr>
        </p:nvGraphicFramePr>
        <p:xfrm>
          <a:off x="1803693" y="1717152"/>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 – What is an Adverb?</a:t>
            </a:r>
          </a:p>
          <a:p>
            <a:pPr lvl="0" defTabSz="457200">
              <a:defRPr/>
            </a:pPr>
            <a:endParaRPr lang="en-GB" sz="1600" b="1" dirty="0">
              <a:solidFill>
                <a:prstClr val="black"/>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From KS1, children may already know that an </a:t>
            </a:r>
            <a:r>
              <a:rPr lang="en-GB" sz="1200" b="1" i="1" dirty="0">
                <a:solidFill>
                  <a:schemeClr val="tx1"/>
                </a:solidFill>
                <a:latin typeface="Century Gothic" panose="020B0502020202020204" pitchFamily="34" charset="0"/>
              </a:rPr>
              <a:t>adverb</a:t>
            </a:r>
            <a:r>
              <a:rPr lang="en-GB" sz="1200" b="1" dirty="0">
                <a:solidFill>
                  <a:schemeClr val="tx1"/>
                </a:solidFill>
                <a:latin typeface="Century Gothic" panose="020B0502020202020204" pitchFamily="34" charset="0"/>
              </a:rPr>
              <a:t> is a word that describes more about a verb. </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need to know that an adverb can be formed by adding -</a:t>
            </a:r>
            <a:r>
              <a:rPr lang="en-GB" sz="1200" b="1" dirty="0" err="1">
                <a:solidFill>
                  <a:schemeClr val="tx1"/>
                </a:solidFill>
                <a:latin typeface="Century Gothic" panose="020B0502020202020204" pitchFamily="34" charset="0"/>
              </a:rPr>
              <a:t>ly</a:t>
            </a:r>
            <a:r>
              <a:rPr lang="en-GB" sz="1200" b="1" dirty="0">
                <a:solidFill>
                  <a:schemeClr val="tx1"/>
                </a:solidFill>
                <a:latin typeface="Century Gothic" panose="020B0502020202020204" pitchFamily="34" charset="0"/>
              </a:rPr>
              <a:t> to words, but there are exceptions to this rule, e.g. </a:t>
            </a:r>
            <a:r>
              <a:rPr lang="en-GB" sz="1200" b="1" dirty="0" err="1">
                <a:solidFill>
                  <a:schemeClr val="tx1"/>
                </a:solidFill>
                <a:latin typeface="Century Gothic" panose="020B0502020202020204" pitchFamily="34" charset="0"/>
              </a:rPr>
              <a:t>fastly</a:t>
            </a:r>
            <a:r>
              <a:rPr lang="en-GB" sz="1200" b="1" dirty="0">
                <a:solidFill>
                  <a:schemeClr val="tx1"/>
                </a:solidFill>
                <a:latin typeface="Century Gothic" panose="020B0502020202020204" pitchFamily="34" charset="0"/>
              </a:rPr>
              <a:t>.</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This step focuses specifically on identifying adverbs and how they are used to describe a verb and modify a sentence.</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need to know that adverbs describe verbs in different ways. They describe </a:t>
            </a:r>
            <a:r>
              <a:rPr lang="en-GB" sz="1200" b="1" i="1" dirty="0">
                <a:solidFill>
                  <a:schemeClr val="tx1"/>
                </a:solidFill>
                <a:latin typeface="Century Gothic" panose="020B0502020202020204" pitchFamily="34" charset="0"/>
              </a:rPr>
              <a:t>how</a:t>
            </a:r>
            <a:r>
              <a:rPr lang="en-GB" sz="1200" b="1" dirty="0">
                <a:solidFill>
                  <a:schemeClr val="tx1"/>
                </a:solidFill>
                <a:latin typeface="Century Gothic" panose="020B0502020202020204" pitchFamily="34" charset="0"/>
              </a:rPr>
              <a:t>, </a:t>
            </a:r>
            <a:r>
              <a:rPr lang="en-GB" sz="1200" b="1" i="1" dirty="0">
                <a:solidFill>
                  <a:schemeClr val="tx1"/>
                </a:solidFill>
                <a:latin typeface="Century Gothic" panose="020B0502020202020204" pitchFamily="34" charset="0"/>
              </a:rPr>
              <a:t>how often</a:t>
            </a:r>
            <a:r>
              <a:rPr lang="en-GB" sz="1200" b="1" dirty="0">
                <a:solidFill>
                  <a:schemeClr val="tx1"/>
                </a:solidFill>
                <a:latin typeface="Century Gothic" panose="020B0502020202020204" pitchFamily="34" charset="0"/>
              </a:rPr>
              <a:t>, </a:t>
            </a:r>
            <a:r>
              <a:rPr lang="en-GB" sz="1200" b="1" i="1" dirty="0">
                <a:solidFill>
                  <a:schemeClr val="tx1"/>
                </a:solidFill>
                <a:latin typeface="Century Gothic" panose="020B0502020202020204" pitchFamily="34" charset="0"/>
              </a:rPr>
              <a:t>when </a:t>
            </a:r>
            <a:r>
              <a:rPr lang="en-GB" sz="1200" b="1" dirty="0">
                <a:solidFill>
                  <a:schemeClr val="tx1"/>
                </a:solidFill>
                <a:latin typeface="Century Gothic" panose="020B0502020202020204" pitchFamily="34" charset="0"/>
              </a:rPr>
              <a:t>or </a:t>
            </a:r>
            <a:r>
              <a:rPr lang="en-GB" sz="1200" b="1" i="1" dirty="0">
                <a:solidFill>
                  <a:schemeClr val="tx1"/>
                </a:solidFill>
                <a:latin typeface="Century Gothic" panose="020B0502020202020204" pitchFamily="34" charset="0"/>
              </a:rPr>
              <a:t>where</a:t>
            </a:r>
            <a:r>
              <a:rPr lang="en-GB" sz="1200" b="1" dirty="0">
                <a:solidFill>
                  <a:schemeClr val="tx1"/>
                </a:solidFill>
                <a:latin typeface="Century Gothic" panose="020B0502020202020204" pitchFamily="34" charset="0"/>
              </a:rPr>
              <a:t> a verb is done. </a:t>
            </a: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be able to use their knowledge of word classes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adverbs in sentences and explain how they have been used. </a:t>
            </a:r>
            <a:endParaRPr lang="en-GB" sz="12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know that adverbs can move location within a sentence.</a:t>
            </a:r>
          </a:p>
          <a:p>
            <a:pPr marL="166688" fontAlgn="base"/>
            <a:endParaRPr lang="en-GB" sz="1200" b="1" dirty="0">
              <a:latin typeface="Century Gothic" panose="020B0502020202020204" pitchFamily="34" charset="0"/>
            </a:endParaRPr>
          </a:p>
          <a:p>
            <a:pPr marL="166688" fontAlgn="base"/>
            <a:endParaRPr lang="en-GB" sz="1600" b="1" dirty="0">
              <a:latin typeface="Century Gothic" panose="020B0502020202020204" pitchFamily="34" charset="0"/>
            </a:endParaRPr>
          </a:p>
          <a:p>
            <a:pPr fontAlgn="base"/>
            <a:r>
              <a:rPr lang="en-US" sz="1600" b="1" dirty="0">
                <a:latin typeface="Century Gothic" panose="020B0502020202020204" pitchFamily="34" charset="0"/>
              </a:rPr>
              <a:t>   </a:t>
            </a:r>
            <a:r>
              <a:rPr lang="en-US" sz="1600" b="1" dirty="0">
                <a:solidFill>
                  <a:schemeClr val="tx1"/>
                </a:solidFill>
                <a:latin typeface="Century Gothic" panose="020B0502020202020204" pitchFamily="34" charset="0"/>
              </a:rPr>
              <a:t>Focused Questions</a:t>
            </a:r>
          </a:p>
          <a:p>
            <a:pPr fontAlgn="base"/>
            <a:endParaRPr lang="en-US" sz="1600" b="1" dirty="0">
              <a:solidFill>
                <a:schemeClr val="tx1"/>
              </a:solidFill>
              <a:latin typeface="Century Gothic" panose="020B0502020202020204" pitchFamily="34" charset="0"/>
            </a:endParaRP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Identify the verb in this sentence. What adverb can be added to the verb to give extra detail?</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Identify the adverb in this sentence. Is the adverb telling us </a:t>
            </a:r>
            <a:r>
              <a:rPr lang="en-US" sz="1200" b="1" i="1" dirty="0">
                <a:solidFill>
                  <a:schemeClr val="tx1"/>
                </a:solidFill>
                <a:latin typeface="Century Gothic" panose="020B0502020202020204" pitchFamily="34" charset="0"/>
              </a:rPr>
              <a:t>how</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when</a:t>
            </a:r>
            <a:r>
              <a:rPr lang="en-US" sz="1200" b="1" dirty="0">
                <a:solidFill>
                  <a:schemeClr val="tx1"/>
                </a:solidFill>
                <a:latin typeface="Century Gothic" panose="020B0502020202020204" pitchFamily="34" charset="0"/>
              </a:rPr>
              <a:t> the verb is done? Is the adverb telling us </a:t>
            </a:r>
            <a:r>
              <a:rPr lang="en-US" sz="1200" b="1" i="1" dirty="0">
                <a:solidFill>
                  <a:schemeClr val="tx1"/>
                </a:solidFill>
                <a:latin typeface="Century Gothic" panose="020B0502020202020204" pitchFamily="34" charset="0"/>
              </a:rPr>
              <a:t>how often </a:t>
            </a:r>
            <a:r>
              <a:rPr lang="en-US" sz="1200" b="1" dirty="0">
                <a:solidFill>
                  <a:schemeClr val="tx1"/>
                </a:solidFill>
                <a:latin typeface="Century Gothic" panose="020B0502020202020204" pitchFamily="34" charset="0"/>
              </a:rPr>
              <a:t>or </a:t>
            </a:r>
            <a:r>
              <a:rPr lang="en-US" sz="1200" b="1" i="1" dirty="0">
                <a:solidFill>
                  <a:schemeClr val="tx1"/>
                </a:solidFill>
                <a:latin typeface="Century Gothic" panose="020B0502020202020204" pitchFamily="34" charset="0"/>
              </a:rPr>
              <a:t>where</a:t>
            </a:r>
            <a:r>
              <a:rPr lang="en-US" sz="1200" b="1" dirty="0">
                <a:solidFill>
                  <a:schemeClr val="tx1"/>
                </a:solidFill>
                <a:latin typeface="Century Gothic" panose="020B0502020202020204" pitchFamily="34" charset="0"/>
              </a:rPr>
              <a:t> the verb is done?</a:t>
            </a:r>
          </a:p>
          <a:p>
            <a:pPr marL="452438" indent="-285750" fontAlgn="base">
              <a:buFont typeface="Arial" panose="020B0604020202020204" pitchFamily="34" charset="0"/>
              <a:buChar char="•"/>
            </a:pPr>
            <a:r>
              <a:rPr lang="en-US" sz="1200" b="1" dirty="0">
                <a:solidFill>
                  <a:schemeClr val="tx1"/>
                </a:solidFill>
                <a:latin typeface="Century Gothic" panose="020B0502020202020204" pitchFamily="34" charset="0"/>
              </a:rPr>
              <a:t>Which adverb tells us </a:t>
            </a:r>
            <a:r>
              <a:rPr lang="en-US" sz="1200" b="1" i="1" dirty="0">
                <a:solidFill>
                  <a:schemeClr val="tx1"/>
                </a:solidFill>
                <a:latin typeface="Century Gothic" panose="020B0502020202020204" pitchFamily="34" charset="0"/>
              </a:rPr>
              <a:t>where</a:t>
            </a:r>
            <a:r>
              <a:rPr lang="en-US" sz="1200" b="1" dirty="0">
                <a:solidFill>
                  <a:schemeClr val="tx1"/>
                </a:solidFill>
                <a:latin typeface="Century Gothic" panose="020B0502020202020204" pitchFamily="34" charset="0"/>
              </a:rPr>
              <a:t> a verb is done?</a:t>
            </a:r>
          </a:p>
          <a:p>
            <a:pPr fontAlgn="base"/>
            <a:r>
              <a:rPr lang="en-US" sz="1400" b="1" dirty="0">
                <a:latin typeface="Century Gothic" panose="020B0502020202020204" pitchFamily="34" charset="0"/>
              </a:rPr>
              <a:t>  </a:t>
            </a:r>
          </a:p>
          <a:p>
            <a:pPr lvl="0" defTabSz="457200">
              <a:defRPr/>
            </a:pPr>
            <a:endParaRPr lang="en-GB" sz="1600" b="1" i="1" dirty="0">
              <a:solidFill>
                <a:schemeClr val="tx1"/>
              </a:solidFill>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Choose a verb and an adverb and use them to create a sentence.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Jason angrily kicked the soft cushion across the room.</a:t>
            </a:r>
          </a:p>
        </p:txBody>
      </p:sp>
      <p:graphicFrame>
        <p:nvGraphicFramePr>
          <p:cNvPr id="6" name="Table 5">
            <a:extLst>
              <a:ext uri="{FF2B5EF4-FFF2-40B4-BE49-F238E27FC236}">
                <a16:creationId xmlns:a16="http://schemas.microsoft.com/office/drawing/2014/main" id="{CF90BF74-72A1-4686-9300-124D1108DA9A}"/>
              </a:ext>
            </a:extLst>
          </p:cNvPr>
          <p:cNvGraphicFramePr>
            <a:graphicFrameLocks noGrp="1"/>
          </p:cNvGraphicFramePr>
          <p:nvPr>
            <p:extLst/>
          </p:nvPr>
        </p:nvGraphicFramePr>
        <p:xfrm>
          <a:off x="1803693" y="1717152"/>
          <a:ext cx="5536614" cy="3514353"/>
        </p:xfrm>
        <a:graphic>
          <a:graphicData uri="http://schemas.openxmlformats.org/drawingml/2006/table">
            <a:tbl>
              <a:tblPr firstRow="1" bandRow="1">
                <a:tableStyleId>{5940675A-B579-460E-94D1-54222C63F5DA}</a:tableStyleId>
              </a:tblPr>
              <a:tblGrid>
                <a:gridCol w="1845538">
                  <a:extLst>
                    <a:ext uri="{9D8B030D-6E8A-4147-A177-3AD203B41FA5}">
                      <a16:colId xmlns:a16="http://schemas.microsoft.com/office/drawing/2014/main" val="910231276"/>
                    </a:ext>
                  </a:extLst>
                </a:gridCol>
                <a:gridCol w="1845538">
                  <a:extLst>
                    <a:ext uri="{9D8B030D-6E8A-4147-A177-3AD203B41FA5}">
                      <a16:colId xmlns:a16="http://schemas.microsoft.com/office/drawing/2014/main" val="25697115"/>
                    </a:ext>
                  </a:extLst>
                </a:gridCol>
                <a:gridCol w="1845538">
                  <a:extLst>
                    <a:ext uri="{9D8B030D-6E8A-4147-A177-3AD203B41FA5}">
                      <a16:colId xmlns:a16="http://schemas.microsoft.com/office/drawing/2014/main" val="2973387006"/>
                    </a:ext>
                  </a:extLst>
                </a:gridCol>
              </a:tblGrid>
              <a:tr h="1171451">
                <a:tc>
                  <a:txBody>
                    <a:bodyPr/>
                    <a:lstStyle/>
                    <a:p>
                      <a:pPr algn="ctr"/>
                      <a:r>
                        <a:rPr lang="en-GB" sz="2800" b="1" dirty="0">
                          <a:latin typeface="Century Gothic" panose="020B0502020202020204" pitchFamily="34" charset="0"/>
                        </a:rPr>
                        <a:t>laughed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calmly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shouted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0157576"/>
                  </a:ext>
                </a:extLst>
              </a:tr>
              <a:tr h="1171451">
                <a:tc>
                  <a:txBody>
                    <a:bodyPr/>
                    <a:lstStyle/>
                    <a:p>
                      <a:pPr algn="ctr"/>
                      <a:r>
                        <a:rPr lang="en-GB" sz="2800" b="1" dirty="0">
                          <a:latin typeface="Century Gothic" panose="020B0502020202020204" pitchFamily="34" charset="0"/>
                        </a:rPr>
                        <a:t>today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kicked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loudly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5368812"/>
                  </a:ext>
                </a:extLst>
              </a:tr>
              <a:tr h="1171451">
                <a:tc>
                  <a:txBody>
                    <a:bodyPr/>
                    <a:lstStyle/>
                    <a:p>
                      <a:pPr algn="ctr"/>
                      <a:r>
                        <a:rPr lang="en-GB" sz="2800" b="1" dirty="0">
                          <a:latin typeface="Century Gothic" panose="020B0502020202020204" pitchFamily="34" charset="0"/>
                        </a:rPr>
                        <a:t>went</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over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angrily</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3156018"/>
                  </a:ext>
                </a:extLst>
              </a:tr>
            </a:tbl>
          </a:graphicData>
        </a:graphic>
      </p:graphicFrame>
    </p:spTree>
    <p:extLst>
      <p:ext uri="{BB962C8B-B14F-4D97-AF65-F5344CB8AC3E}">
        <p14:creationId xmlns:p14="http://schemas.microsoft.com/office/powerpoint/2010/main" val="303036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1 – Adverbs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an Adverb?</a:t>
            </a:r>
            <a:endParaRPr lang="en-GB" sz="12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CF2DB153-4CF8-4C41-AAC9-936E6D04B28A}"/>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0" name="Rectangle 9">
            <a:extLst>
              <a:ext uri="{FF2B5EF4-FFF2-40B4-BE49-F238E27FC236}">
                <a16:creationId xmlns:a16="http://schemas.microsoft.com/office/drawing/2014/main" id="{C89E2B57-6D61-4A51-9380-FA02E1E7F0D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Describe an action in the picture below using an adverb.</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40274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CF2DB153-4CF8-4C41-AAC9-936E6D04B28A}"/>
              </a:ext>
            </a:extLst>
          </p:cNvPr>
          <p:cNvPicPr>
            <a:picLocks noChangeAspect="1"/>
          </p:cNvPicPr>
          <p:nvPr/>
        </p:nvPicPr>
        <p:blipFill>
          <a:blip r:embed="rId3"/>
          <a:stretch>
            <a:fillRect/>
          </a:stretch>
        </p:blipFill>
        <p:spPr>
          <a:xfrm>
            <a:off x="115438" y="135870"/>
            <a:ext cx="8913124" cy="6322100"/>
          </a:xfrm>
          <a:prstGeom prst="rect">
            <a:avLst/>
          </a:prstGeom>
        </p:spPr>
      </p:pic>
      <p:sp>
        <p:nvSpPr>
          <p:cNvPr id="10" name="Rectangle 9">
            <a:extLst>
              <a:ext uri="{FF2B5EF4-FFF2-40B4-BE49-F238E27FC236}">
                <a16:creationId xmlns:a16="http://schemas.microsoft.com/office/drawing/2014/main" id="{C89E2B57-6D61-4A51-9380-FA02E1E7F0D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Describe an action in the picture below using an adverb.</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The astronaut is driving the truck carefully. The astronaut is floating gently through space. </a:t>
            </a: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Tree>
    <p:extLst>
      <p:ext uri="{BB962C8B-B14F-4D97-AF65-F5344CB8AC3E}">
        <p14:creationId xmlns:p14="http://schemas.microsoft.com/office/powerpoint/2010/main" val="141944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adverbs below.</a:t>
            </a:r>
          </a:p>
        </p:txBody>
      </p:sp>
      <p:graphicFrame>
        <p:nvGraphicFramePr>
          <p:cNvPr id="6" name="Table 5">
            <a:extLst>
              <a:ext uri="{FF2B5EF4-FFF2-40B4-BE49-F238E27FC236}">
                <a16:creationId xmlns:a16="http://schemas.microsoft.com/office/drawing/2014/main" id="{D1AF73CD-763D-47DA-8372-FE626A47919E}"/>
              </a:ext>
            </a:extLst>
          </p:cNvPr>
          <p:cNvGraphicFramePr>
            <a:graphicFrameLocks noGrp="1"/>
          </p:cNvGraphicFramePr>
          <p:nvPr>
            <p:extLst>
              <p:ext uri="{D42A27DB-BD31-4B8C-83A1-F6EECF244321}">
                <p14:modId xmlns:p14="http://schemas.microsoft.com/office/powerpoint/2010/main" val="4246366658"/>
              </p:ext>
            </p:extLst>
          </p:nvPr>
        </p:nvGraphicFramePr>
        <p:xfrm>
          <a:off x="1521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chemeClr val="tx1"/>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adverbs below.</a:t>
            </a:r>
          </a:p>
        </p:txBody>
      </p:sp>
      <p:graphicFrame>
        <p:nvGraphicFramePr>
          <p:cNvPr id="6" name="Table 5">
            <a:extLst>
              <a:ext uri="{FF2B5EF4-FFF2-40B4-BE49-F238E27FC236}">
                <a16:creationId xmlns:a16="http://schemas.microsoft.com/office/drawing/2014/main" id="{D1AF73CD-763D-47DA-8372-FE626A47919E}"/>
              </a:ext>
            </a:extLst>
          </p:cNvPr>
          <p:cNvGraphicFramePr>
            <a:graphicFrameLocks noGrp="1"/>
          </p:cNvGraphicFramePr>
          <p:nvPr>
            <p:extLst>
              <p:ext uri="{D42A27DB-BD31-4B8C-83A1-F6EECF244321}">
                <p14:modId xmlns:p14="http://schemas.microsoft.com/office/powerpoint/2010/main" val="1110260820"/>
              </p:ext>
            </p:extLst>
          </p:nvPr>
        </p:nvGraphicFramePr>
        <p:xfrm>
          <a:off x="1521300" y="1647324"/>
          <a:ext cx="6101400" cy="3563352"/>
        </p:xfrm>
        <a:graphic>
          <a:graphicData uri="http://schemas.openxmlformats.org/drawingml/2006/table">
            <a:tbl>
              <a:tblPr firstRow="1" bandRow="1">
                <a:tableStyleId>{5940675A-B579-460E-94D1-54222C63F5DA}</a:tableStyleId>
              </a:tblPr>
              <a:tblGrid>
                <a:gridCol w="2033800">
                  <a:extLst>
                    <a:ext uri="{9D8B030D-6E8A-4147-A177-3AD203B41FA5}">
                      <a16:colId xmlns:a16="http://schemas.microsoft.com/office/drawing/2014/main" val="962893891"/>
                    </a:ext>
                  </a:extLst>
                </a:gridCol>
                <a:gridCol w="2033800">
                  <a:extLst>
                    <a:ext uri="{9D8B030D-6E8A-4147-A177-3AD203B41FA5}">
                      <a16:colId xmlns:a16="http://schemas.microsoft.com/office/drawing/2014/main" val="1187392399"/>
                    </a:ext>
                  </a:extLst>
                </a:gridCol>
                <a:gridCol w="2033800">
                  <a:extLst>
                    <a:ext uri="{9D8B030D-6E8A-4147-A177-3AD203B41FA5}">
                      <a16:colId xmlns:a16="http://schemas.microsoft.com/office/drawing/2014/main" val="1294647711"/>
                    </a:ext>
                  </a:extLst>
                </a:gridCol>
              </a:tblGrid>
              <a:tr h="1781676">
                <a:tc>
                  <a:txBody>
                    <a:bodyPr/>
                    <a:lstStyle/>
                    <a:p>
                      <a:pPr algn="ctr"/>
                      <a:r>
                        <a:rPr lang="en-GB" sz="3500" b="1" dirty="0">
                          <a:solidFill>
                            <a:schemeClr val="tx1"/>
                          </a:solidFill>
                          <a:latin typeface="Century Gothic" panose="020B0502020202020204" pitchFamily="34" charset="0"/>
                        </a:rPr>
                        <a:t>plate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new</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upstairs</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190237"/>
                  </a:ext>
                </a:extLst>
              </a:tr>
              <a:tr h="1781676">
                <a:tc>
                  <a:txBody>
                    <a:bodyPr/>
                    <a:lstStyle/>
                    <a:p>
                      <a:pPr algn="ctr"/>
                      <a:r>
                        <a:rPr lang="en-GB" sz="3500" b="1" dirty="0">
                          <a:solidFill>
                            <a:srgbClr val="FF0000"/>
                          </a:solidFill>
                          <a:latin typeface="Century Gothic" panose="020B0502020202020204" pitchFamily="34" charset="0"/>
                        </a:rPr>
                        <a:t>angrily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chemeClr val="tx1"/>
                          </a:solidFill>
                          <a:latin typeface="Century Gothic" panose="020B0502020202020204" pitchFamily="34" charset="0"/>
                        </a:rPr>
                        <a:t>time</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solidFill>
                            <a:srgbClr val="FF0000"/>
                          </a:solidFill>
                          <a:latin typeface="Century Gothic" panose="020B0502020202020204" pitchFamily="34" charset="0"/>
                        </a:rPr>
                        <a:t>safely</a:t>
                      </a:r>
                    </a:p>
                  </a:txBody>
                  <a:tcPr marL="178191" marR="178191" marT="89095" marB="890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4047816"/>
                  </a:ext>
                </a:extLst>
              </a:tr>
            </a:tbl>
          </a:graphicData>
        </a:graphic>
      </p:graphicFrame>
      <p:sp>
        <p:nvSpPr>
          <p:cNvPr id="2" name="Oval 1">
            <a:extLst>
              <a:ext uri="{FF2B5EF4-FFF2-40B4-BE49-F238E27FC236}">
                <a16:creationId xmlns:a16="http://schemas.microsoft.com/office/drawing/2014/main" id="{96EC5A18-FCE4-435D-A31F-8283F1BF8F94}"/>
              </a:ext>
            </a:extLst>
          </p:cNvPr>
          <p:cNvSpPr/>
          <p:nvPr/>
        </p:nvSpPr>
        <p:spPr>
          <a:xfrm>
            <a:off x="5598490" y="2176864"/>
            <a:ext cx="2035277" cy="778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58149EF-9B06-4938-AA08-108D6045E17A}"/>
              </a:ext>
            </a:extLst>
          </p:cNvPr>
          <p:cNvSpPr/>
          <p:nvPr/>
        </p:nvSpPr>
        <p:spPr>
          <a:xfrm>
            <a:off x="1533098" y="3975184"/>
            <a:ext cx="2035277" cy="778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4318E5A-FC0E-4873-8F3F-7C41496EF25A}"/>
              </a:ext>
            </a:extLst>
          </p:cNvPr>
          <p:cNvSpPr/>
          <p:nvPr/>
        </p:nvSpPr>
        <p:spPr>
          <a:xfrm>
            <a:off x="5592956" y="3976165"/>
            <a:ext cx="2035277" cy="7777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090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David won an exciting competition recently.</a:t>
            </a:r>
          </a:p>
        </p:txBody>
      </p:sp>
    </p:spTree>
    <p:extLst>
      <p:ext uri="{BB962C8B-B14F-4D97-AF65-F5344CB8AC3E}">
        <p14:creationId xmlns:p14="http://schemas.microsoft.com/office/powerpoint/2010/main" val="31641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verb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David </a:t>
            </a:r>
            <a:r>
              <a:rPr lang="en-GB" sz="3600" b="1" u="sng" dirty="0">
                <a:solidFill>
                  <a:srgbClr val="FF0000"/>
                </a:solidFill>
                <a:latin typeface="Century Gothic" panose="020B0502020202020204" pitchFamily="34" charset="0"/>
              </a:rPr>
              <a:t>won</a:t>
            </a:r>
            <a:r>
              <a:rPr lang="en-GB" sz="3600" b="1" dirty="0">
                <a:solidFill>
                  <a:schemeClr val="tx1"/>
                </a:solidFill>
                <a:latin typeface="Century Gothic" panose="020B0502020202020204" pitchFamily="34" charset="0"/>
              </a:rPr>
              <a:t> an exciting competition recently.</a:t>
            </a:r>
          </a:p>
        </p:txBody>
      </p:sp>
    </p:spTree>
    <p:extLst>
      <p:ext uri="{BB962C8B-B14F-4D97-AF65-F5344CB8AC3E}">
        <p14:creationId xmlns:p14="http://schemas.microsoft.com/office/powerpoint/2010/main" val="17409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sharepoint/v3"/>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0f0ae0ff-29c4-4766-b250-c1a9bee8d430"/>
    <ds:schemaRef ds:uri="86144f90-c7b6-48d0-aae5-f5e9e48cc3df"/>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5072FE9-77AB-4B63-802C-DDB7DBDBE9B9}"/>
</file>

<file path=docProps/app.xml><?xml version="1.0" encoding="utf-8"?>
<Properties xmlns="http://schemas.openxmlformats.org/officeDocument/2006/extended-properties" xmlns:vt="http://schemas.openxmlformats.org/officeDocument/2006/docPropsVTypes">
  <Template>Office Theme</Template>
  <TotalTime>175</TotalTime>
  <Words>987</Words>
  <Application>Microsoft Office PowerPoint</Application>
  <PresentationFormat>On-screen Show (4:3)</PresentationFormat>
  <Paragraphs>285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JanFi</cp:lastModifiedBy>
  <cp:revision>3</cp:revision>
  <dcterms:created xsi:type="dcterms:W3CDTF">2018-03-17T10:08:43Z</dcterms:created>
  <dcterms:modified xsi:type="dcterms:W3CDTF">2018-12-12T09:05:51Z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