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756"/>
    <a:srgbClr val="7FD8E6"/>
    <a:srgbClr val="1D619C"/>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1E051-60D2-445D-A034-650E095CE026}" v="834" dt="2021-10-26T15:01:26.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660"/>
  </p:normalViewPr>
  <p:slideViewPr>
    <p:cSldViewPr snapToGrid="0">
      <p:cViewPr varScale="1">
        <p:scale>
          <a:sx n="72" d="100"/>
          <a:sy n="72"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59A1E051-60D2-445D-A034-650E095CE026}"/>
    <pc:docChg chg="undo custSel modSld modMainMaster">
      <pc:chgData name="Josh Cooper" userId="daecdff2-2c86-45d5-9dc5-33d360948956" providerId="ADAL" clId="{59A1E051-60D2-445D-A034-650E095CE026}" dt="2021-10-26T15:01:26.374" v="618"/>
      <pc:docMkLst>
        <pc:docMk/>
      </pc:docMkLst>
      <pc:sldChg chg="addSp delSp modSp mod">
        <pc:chgData name="Josh Cooper" userId="daecdff2-2c86-45d5-9dc5-33d360948956" providerId="ADAL" clId="{59A1E051-60D2-445D-A034-650E095CE026}" dt="2021-10-26T15:01:26.374" v="618"/>
        <pc:sldMkLst>
          <pc:docMk/>
          <pc:sldMk cId="4175434891" sldId="303"/>
        </pc:sldMkLst>
        <pc:spChg chg="add mod">
          <ac:chgData name="Josh Cooper" userId="daecdff2-2c86-45d5-9dc5-33d360948956" providerId="ADAL" clId="{59A1E051-60D2-445D-A034-650E095CE026}" dt="2021-10-26T15:01:26.374" v="618"/>
          <ac:spMkLst>
            <pc:docMk/>
            <pc:sldMk cId="4175434891" sldId="303"/>
            <ac:spMk id="2" creationId="{76100633-B77F-4B7A-BE9D-7D1C078543C1}"/>
          </ac:spMkLst>
        </pc:spChg>
        <pc:spChg chg="add mod">
          <ac:chgData name="Josh Cooper" userId="daecdff2-2c86-45d5-9dc5-33d360948956" providerId="ADAL" clId="{59A1E051-60D2-445D-A034-650E095CE026}" dt="2021-10-26T15:01:26.374" v="618"/>
          <ac:spMkLst>
            <pc:docMk/>
            <pc:sldMk cId="4175434891" sldId="303"/>
            <ac:spMk id="3" creationId="{1170AE2B-7670-4D88-8C5D-E80560887FF2}"/>
          </ac:spMkLst>
        </pc:spChg>
        <pc:spChg chg="del mod">
          <ac:chgData name="Josh Cooper" userId="daecdff2-2c86-45d5-9dc5-33d360948956" providerId="ADAL" clId="{59A1E051-60D2-445D-A034-650E095CE026}" dt="2021-10-26T15:01:26.374" v="618"/>
          <ac:spMkLst>
            <pc:docMk/>
            <pc:sldMk cId="4175434891" sldId="303"/>
            <ac:spMk id="5" creationId="{5670B3B7-BB7A-4934-AF4D-817B599108C9}"/>
          </ac:spMkLst>
        </pc:spChg>
        <pc:spChg chg="del mod">
          <ac:chgData name="Josh Cooper" userId="daecdff2-2c86-45d5-9dc5-33d360948956" providerId="ADAL" clId="{59A1E051-60D2-445D-A034-650E095CE026}" dt="2021-10-26T15:01:26.374" v="618"/>
          <ac:spMkLst>
            <pc:docMk/>
            <pc:sldMk cId="4175434891" sldId="303"/>
            <ac:spMk id="6" creationId="{7AFCEC74-963A-479B-88D5-113F4A8B0C2A}"/>
          </ac:spMkLst>
        </pc:spChg>
        <pc:spChg chg="add del">
          <ac:chgData name="Josh Cooper" userId="daecdff2-2c86-45d5-9dc5-33d360948956" providerId="ADAL" clId="{59A1E051-60D2-445D-A034-650E095CE026}" dt="2021-10-26T15:01:26.374" v="618"/>
          <ac:spMkLst>
            <pc:docMk/>
            <pc:sldMk cId="4175434891" sldId="303"/>
            <ac:spMk id="7" creationId="{B2833FB3-D2D2-4637-A599-EC103D17ED8A}"/>
          </ac:spMkLst>
        </pc:spChg>
        <pc:picChg chg="add del mod ord">
          <ac:chgData name="Josh Cooper" userId="daecdff2-2c86-45d5-9dc5-33d360948956" providerId="ADAL" clId="{59A1E051-60D2-445D-A034-650E095CE026}" dt="2021-10-26T15:01:26.374" v="618"/>
          <ac:picMkLst>
            <pc:docMk/>
            <pc:sldMk cId="4175434891" sldId="303"/>
            <ac:picMk id="4" creationId="{DBC55714-30DD-4C8F-A722-285FC310DC62}"/>
          </ac:picMkLst>
        </pc:picChg>
        <pc:picChg chg="del mod ord">
          <ac:chgData name="Josh Cooper" userId="daecdff2-2c86-45d5-9dc5-33d360948956" providerId="ADAL" clId="{59A1E051-60D2-445D-A034-650E095CE026}" dt="2021-10-26T15:01:26.374" v="618"/>
          <ac:picMkLst>
            <pc:docMk/>
            <pc:sldMk cId="4175434891" sldId="303"/>
            <ac:picMk id="8" creationId="{ED0978E2-71D6-4CF5-9F38-03872CF0907B}"/>
          </ac:picMkLst>
        </pc:picChg>
      </pc:sldChg>
      <pc:sldChg chg="addSp delSp modSp mod">
        <pc:chgData name="Josh Cooper" userId="daecdff2-2c86-45d5-9dc5-33d360948956" providerId="ADAL" clId="{59A1E051-60D2-445D-A034-650E095CE026}" dt="2021-10-26T15:01:26.374" v="618"/>
        <pc:sldMkLst>
          <pc:docMk/>
          <pc:sldMk cId="349438956" sldId="304"/>
        </pc:sldMkLst>
        <pc:spChg chg="add mod">
          <ac:chgData name="Josh Cooper" userId="daecdff2-2c86-45d5-9dc5-33d360948956" providerId="ADAL" clId="{59A1E051-60D2-445D-A034-650E095CE026}" dt="2021-10-26T15:01:26.374" v="618"/>
          <ac:spMkLst>
            <pc:docMk/>
            <pc:sldMk cId="349438956" sldId="304"/>
            <ac:spMk id="2" creationId="{10D72313-7D25-4CDC-AB67-1F1ABE59089B}"/>
          </ac:spMkLst>
        </pc:spChg>
        <pc:spChg chg="del mod ord">
          <ac:chgData name="Josh Cooper" userId="daecdff2-2c86-45d5-9dc5-33d360948956" providerId="ADAL" clId="{59A1E051-60D2-445D-A034-650E095CE026}" dt="2021-10-26T15:01:26.374" v="618"/>
          <ac:spMkLst>
            <pc:docMk/>
            <pc:sldMk cId="349438956" sldId="304"/>
            <ac:spMk id="4" creationId="{2940CD59-12F7-4FDF-A4AF-D5DC98222134}"/>
          </ac:spMkLst>
        </pc:spChg>
        <pc:spChg chg="del mod">
          <ac:chgData name="Josh Cooper" userId="daecdff2-2c86-45d5-9dc5-33d360948956" providerId="ADAL" clId="{59A1E051-60D2-445D-A034-650E095CE026}" dt="2021-10-26T15:01:26.374" v="618"/>
          <ac:spMkLst>
            <pc:docMk/>
            <pc:sldMk cId="349438956" sldId="304"/>
            <ac:spMk id="5" creationId="{146A1073-449D-468C-9F90-3B41F806F0D9}"/>
          </ac:spMkLst>
        </pc:spChg>
        <pc:spChg chg="add del">
          <ac:chgData name="Josh Cooper" userId="daecdff2-2c86-45d5-9dc5-33d360948956" providerId="ADAL" clId="{59A1E051-60D2-445D-A034-650E095CE026}" dt="2021-10-26T15:01:26.374" v="618"/>
          <ac:spMkLst>
            <pc:docMk/>
            <pc:sldMk cId="349438956" sldId="304"/>
            <ac:spMk id="6" creationId="{C1216E86-0F71-4566-A84A-8003BBDAFD78}"/>
          </ac:spMkLst>
        </pc:spChg>
        <pc:picChg chg="add del mod ord">
          <ac:chgData name="Josh Cooper" userId="daecdff2-2c86-45d5-9dc5-33d360948956" providerId="ADAL" clId="{59A1E051-60D2-445D-A034-650E095CE026}" dt="2021-10-26T15:01:26.374" v="618"/>
          <ac:picMkLst>
            <pc:docMk/>
            <pc:sldMk cId="349438956" sldId="304"/>
            <ac:picMk id="3" creationId="{490F5520-DF01-44FD-BD28-3765BBA984D2}"/>
          </ac:picMkLst>
        </pc:picChg>
        <pc:picChg chg="del mod ord">
          <ac:chgData name="Josh Cooper" userId="daecdff2-2c86-45d5-9dc5-33d360948956" providerId="ADAL" clId="{59A1E051-60D2-445D-A034-650E095CE026}" dt="2021-10-26T15:01:26.374" v="618"/>
          <ac:picMkLst>
            <pc:docMk/>
            <pc:sldMk cId="349438956" sldId="304"/>
            <ac:picMk id="7" creationId="{61E93F8C-80A7-4061-92D6-CCD38C12D712}"/>
          </ac:picMkLst>
        </pc:picChg>
      </pc:sldChg>
      <pc:sldChg chg="addSp delSp modSp mod">
        <pc:chgData name="Josh Cooper" userId="daecdff2-2c86-45d5-9dc5-33d360948956" providerId="ADAL" clId="{59A1E051-60D2-445D-A034-650E095CE026}" dt="2021-10-26T15:01:26.374" v="618"/>
        <pc:sldMkLst>
          <pc:docMk/>
          <pc:sldMk cId="1576960234" sldId="305"/>
        </pc:sldMkLst>
        <pc:spChg chg="add mod">
          <ac:chgData name="Josh Cooper" userId="daecdff2-2c86-45d5-9dc5-33d360948956" providerId="ADAL" clId="{59A1E051-60D2-445D-A034-650E095CE026}" dt="2021-10-26T15:01:26.374" v="618"/>
          <ac:spMkLst>
            <pc:docMk/>
            <pc:sldMk cId="1576960234" sldId="305"/>
            <ac:spMk id="2" creationId="{A26A3B4B-F047-4B53-9F0A-2ABD4A8A5032}"/>
          </ac:spMkLst>
        </pc:spChg>
        <pc:spChg chg="del mod">
          <ac:chgData name="Josh Cooper" userId="daecdff2-2c86-45d5-9dc5-33d360948956" providerId="ADAL" clId="{59A1E051-60D2-445D-A034-650E095CE026}" dt="2021-10-26T15:01:26.374" v="618"/>
          <ac:spMkLst>
            <pc:docMk/>
            <pc:sldMk cId="1576960234" sldId="305"/>
            <ac:spMk id="4" creationId="{C6288A0D-5BC6-482B-8E26-DB15DD6F9B33}"/>
          </ac:spMkLst>
        </pc:spChg>
        <pc:spChg chg="add del">
          <ac:chgData name="Josh Cooper" userId="daecdff2-2c86-45d5-9dc5-33d360948956" providerId="ADAL" clId="{59A1E051-60D2-445D-A034-650E095CE026}" dt="2021-10-26T15:01:26.374" v="618"/>
          <ac:spMkLst>
            <pc:docMk/>
            <pc:sldMk cId="1576960234" sldId="305"/>
            <ac:spMk id="5" creationId="{EFD1AFB6-9586-42D5-AB13-FC35A821811F}"/>
          </ac:spMkLst>
        </pc:spChg>
        <pc:picChg chg="add del mod ord">
          <ac:chgData name="Josh Cooper" userId="daecdff2-2c86-45d5-9dc5-33d360948956" providerId="ADAL" clId="{59A1E051-60D2-445D-A034-650E095CE026}" dt="2021-10-26T15:01:26.374" v="618"/>
          <ac:picMkLst>
            <pc:docMk/>
            <pc:sldMk cId="1576960234" sldId="305"/>
            <ac:picMk id="3" creationId="{364C60BE-5277-4E61-AA49-84289E0A792B}"/>
          </ac:picMkLst>
        </pc:picChg>
        <pc:picChg chg="del mod ord">
          <ac:chgData name="Josh Cooper" userId="daecdff2-2c86-45d5-9dc5-33d360948956" providerId="ADAL" clId="{59A1E051-60D2-445D-A034-650E095CE026}" dt="2021-10-26T15:01:26.374" v="618"/>
          <ac:picMkLst>
            <pc:docMk/>
            <pc:sldMk cId="1576960234" sldId="305"/>
            <ac:picMk id="6" creationId="{D7ED1B76-278D-4DFB-A505-E61F58D9DFD7}"/>
          </ac:picMkLst>
        </pc:picChg>
      </pc:sldChg>
      <pc:sldChg chg="addSp delSp modSp mod">
        <pc:chgData name="Josh Cooper" userId="daecdff2-2c86-45d5-9dc5-33d360948956" providerId="ADAL" clId="{59A1E051-60D2-445D-A034-650E095CE026}" dt="2021-10-26T15:01:26.374" v="618"/>
        <pc:sldMkLst>
          <pc:docMk/>
          <pc:sldMk cId="1440563052" sldId="306"/>
        </pc:sldMkLst>
        <pc:spChg chg="add mod">
          <ac:chgData name="Josh Cooper" userId="daecdff2-2c86-45d5-9dc5-33d360948956" providerId="ADAL" clId="{59A1E051-60D2-445D-A034-650E095CE026}" dt="2021-10-26T15:01:26.374" v="618"/>
          <ac:spMkLst>
            <pc:docMk/>
            <pc:sldMk cId="1440563052" sldId="306"/>
            <ac:spMk id="2" creationId="{6D660C4F-994E-47EF-A4ED-0F0C7E26215C}"/>
          </ac:spMkLst>
        </pc:spChg>
        <pc:spChg chg="del mod">
          <ac:chgData name="Josh Cooper" userId="daecdff2-2c86-45d5-9dc5-33d360948956" providerId="ADAL" clId="{59A1E051-60D2-445D-A034-650E095CE026}" dt="2021-10-26T15:01:26.374" v="618"/>
          <ac:spMkLst>
            <pc:docMk/>
            <pc:sldMk cId="1440563052" sldId="306"/>
            <ac:spMk id="3" creationId="{1F39EDC8-F9AA-453C-9B1A-644CF9564719}"/>
          </ac:spMkLst>
        </pc:spChg>
        <pc:spChg chg="add del">
          <ac:chgData name="Josh Cooper" userId="daecdff2-2c86-45d5-9dc5-33d360948956" providerId="ADAL" clId="{59A1E051-60D2-445D-A034-650E095CE026}" dt="2021-10-26T15:01:26.374" v="618"/>
          <ac:spMkLst>
            <pc:docMk/>
            <pc:sldMk cId="1440563052" sldId="306"/>
            <ac:spMk id="6" creationId="{3714D1B0-D0F6-484B-83D4-73F86860C0C8}"/>
          </ac:spMkLst>
        </pc:spChg>
        <pc:picChg chg="add del mod ord">
          <ac:chgData name="Josh Cooper" userId="daecdff2-2c86-45d5-9dc5-33d360948956" providerId="ADAL" clId="{59A1E051-60D2-445D-A034-650E095CE026}" dt="2021-10-26T15:01:26.374" v="618"/>
          <ac:picMkLst>
            <pc:docMk/>
            <pc:sldMk cId="1440563052" sldId="306"/>
            <ac:picMk id="5" creationId="{0A8E9831-4AFA-43A1-B4C1-7881B8617F43}"/>
          </ac:picMkLst>
        </pc:picChg>
        <pc:picChg chg="del mod ord">
          <ac:chgData name="Josh Cooper" userId="daecdff2-2c86-45d5-9dc5-33d360948956" providerId="ADAL" clId="{59A1E051-60D2-445D-A034-650E095CE026}" dt="2021-10-26T15:01:26.374" v="618"/>
          <ac:picMkLst>
            <pc:docMk/>
            <pc:sldMk cId="1440563052" sldId="306"/>
            <ac:picMk id="7" creationId="{E4664456-073B-41E3-AF44-DFC0275E3431}"/>
          </ac:picMkLst>
        </pc:picChg>
      </pc:sldChg>
      <pc:sldChg chg="addSp delSp modSp mod">
        <pc:chgData name="Josh Cooper" userId="daecdff2-2c86-45d5-9dc5-33d360948956" providerId="ADAL" clId="{59A1E051-60D2-445D-A034-650E095CE026}" dt="2021-10-26T15:01:26.374" v="618"/>
        <pc:sldMkLst>
          <pc:docMk/>
          <pc:sldMk cId="4237272704" sldId="307"/>
        </pc:sldMkLst>
        <pc:spChg chg="add mod">
          <ac:chgData name="Josh Cooper" userId="daecdff2-2c86-45d5-9dc5-33d360948956" providerId="ADAL" clId="{59A1E051-60D2-445D-A034-650E095CE026}" dt="2021-10-26T15:01:26.374" v="618"/>
          <ac:spMkLst>
            <pc:docMk/>
            <pc:sldMk cId="4237272704" sldId="307"/>
            <ac:spMk id="2" creationId="{6D660C4F-994E-47EF-A4ED-0F0C7E26215C}"/>
          </ac:spMkLst>
        </pc:spChg>
        <pc:spChg chg="del mod">
          <ac:chgData name="Josh Cooper" userId="daecdff2-2c86-45d5-9dc5-33d360948956" providerId="ADAL" clId="{59A1E051-60D2-445D-A034-650E095CE026}" dt="2021-10-26T15:01:26.374" v="618"/>
          <ac:spMkLst>
            <pc:docMk/>
            <pc:sldMk cId="4237272704" sldId="307"/>
            <ac:spMk id="3" creationId="{74D6CAC1-F819-4105-9728-3C22E6C34D0C}"/>
          </ac:spMkLst>
        </pc:spChg>
        <pc:spChg chg="del mod">
          <ac:chgData name="Josh Cooper" userId="daecdff2-2c86-45d5-9dc5-33d360948956" providerId="ADAL" clId="{59A1E051-60D2-445D-A034-650E095CE026}" dt="2021-10-26T15:01:26.374" v="618"/>
          <ac:spMkLst>
            <pc:docMk/>
            <pc:sldMk cId="4237272704" sldId="307"/>
            <ac:spMk id="4" creationId="{EEF7133C-E88E-4882-8CA9-532E1E26A979}"/>
          </ac:spMkLst>
        </pc:spChg>
        <pc:spChg chg="add del">
          <ac:chgData name="Josh Cooper" userId="daecdff2-2c86-45d5-9dc5-33d360948956" providerId="ADAL" clId="{59A1E051-60D2-445D-A034-650E095CE026}" dt="2021-10-26T15:01:26.374" v="618"/>
          <ac:spMkLst>
            <pc:docMk/>
            <pc:sldMk cId="4237272704" sldId="307"/>
            <ac:spMk id="7" creationId="{989B7D13-3B61-4B90-B1DD-37A3DB716B68}"/>
          </ac:spMkLst>
        </pc:spChg>
        <pc:spChg chg="add mod">
          <ac:chgData name="Josh Cooper" userId="daecdff2-2c86-45d5-9dc5-33d360948956" providerId="ADAL" clId="{59A1E051-60D2-445D-A034-650E095CE026}" dt="2021-10-26T15:01:26.374" v="618"/>
          <ac:spMkLst>
            <pc:docMk/>
            <pc:sldMk cId="4237272704" sldId="307"/>
            <ac:spMk id="8" creationId="{005663E4-5613-4955-A8BD-C25459F77453}"/>
          </ac:spMkLst>
        </pc:spChg>
        <pc:picChg chg="add del mod ord">
          <ac:chgData name="Josh Cooper" userId="daecdff2-2c86-45d5-9dc5-33d360948956" providerId="ADAL" clId="{59A1E051-60D2-445D-A034-650E095CE026}" dt="2021-10-26T15:01:26.374" v="618"/>
          <ac:picMkLst>
            <pc:docMk/>
            <pc:sldMk cId="4237272704" sldId="307"/>
            <ac:picMk id="5" creationId="{1D80AB2A-A252-4D33-B5D9-3F72DDA3585D}"/>
          </ac:picMkLst>
        </pc:picChg>
        <pc:picChg chg="del mod ord">
          <ac:chgData name="Josh Cooper" userId="daecdff2-2c86-45d5-9dc5-33d360948956" providerId="ADAL" clId="{59A1E051-60D2-445D-A034-650E095CE026}" dt="2021-10-26T15:01:26.374" v="618"/>
          <ac:picMkLst>
            <pc:docMk/>
            <pc:sldMk cId="4237272704" sldId="307"/>
            <ac:picMk id="9" creationId="{235B6FBD-745B-4476-9412-2B62BCDD5954}"/>
          </ac:picMkLst>
        </pc:picChg>
      </pc:sldChg>
      <pc:sldChg chg="addSp delSp modSp mod">
        <pc:chgData name="Josh Cooper" userId="daecdff2-2c86-45d5-9dc5-33d360948956" providerId="ADAL" clId="{59A1E051-60D2-445D-A034-650E095CE026}" dt="2021-10-26T15:01:26.374" v="618"/>
        <pc:sldMkLst>
          <pc:docMk/>
          <pc:sldMk cId="614697577" sldId="308"/>
        </pc:sldMkLst>
        <pc:spChg chg="add mod">
          <ac:chgData name="Josh Cooper" userId="daecdff2-2c86-45d5-9dc5-33d360948956" providerId="ADAL" clId="{59A1E051-60D2-445D-A034-650E095CE026}" dt="2021-10-26T15:01:26.374" v="618"/>
          <ac:spMkLst>
            <pc:docMk/>
            <pc:sldMk cId="614697577" sldId="308"/>
            <ac:spMk id="2" creationId="{19828857-7C21-4057-A17F-BB1C90C8ECC9}"/>
          </ac:spMkLst>
        </pc:spChg>
        <pc:spChg chg="del mod">
          <ac:chgData name="Josh Cooper" userId="daecdff2-2c86-45d5-9dc5-33d360948956" providerId="ADAL" clId="{59A1E051-60D2-445D-A034-650E095CE026}" dt="2021-10-26T15:01:26.374" v="618"/>
          <ac:spMkLst>
            <pc:docMk/>
            <pc:sldMk cId="614697577" sldId="308"/>
            <ac:spMk id="4" creationId="{03EA0DBB-F778-4023-8D9B-D43346CA03AC}"/>
          </ac:spMkLst>
        </pc:spChg>
        <pc:spChg chg="add del">
          <ac:chgData name="Josh Cooper" userId="daecdff2-2c86-45d5-9dc5-33d360948956" providerId="ADAL" clId="{59A1E051-60D2-445D-A034-650E095CE026}" dt="2021-10-26T15:01:26.374" v="618"/>
          <ac:spMkLst>
            <pc:docMk/>
            <pc:sldMk cId="614697577" sldId="308"/>
            <ac:spMk id="5" creationId="{94EEC922-EF91-4468-A84A-159E61D16DAC}"/>
          </ac:spMkLst>
        </pc:spChg>
        <pc:picChg chg="add del mod ord">
          <ac:chgData name="Josh Cooper" userId="daecdff2-2c86-45d5-9dc5-33d360948956" providerId="ADAL" clId="{59A1E051-60D2-445D-A034-650E095CE026}" dt="2021-10-26T15:01:26.374" v="618"/>
          <ac:picMkLst>
            <pc:docMk/>
            <pc:sldMk cId="614697577" sldId="308"/>
            <ac:picMk id="3" creationId="{9D0573B1-A347-42E6-8888-C334C843B681}"/>
          </ac:picMkLst>
        </pc:picChg>
        <pc:picChg chg="del mod ord">
          <ac:chgData name="Josh Cooper" userId="daecdff2-2c86-45d5-9dc5-33d360948956" providerId="ADAL" clId="{59A1E051-60D2-445D-A034-650E095CE026}" dt="2021-10-26T15:01:26.374" v="618"/>
          <ac:picMkLst>
            <pc:docMk/>
            <pc:sldMk cId="614697577" sldId="308"/>
            <ac:picMk id="6" creationId="{87DB6F4B-1B22-4BFB-A9C6-4CBEB0DB447E}"/>
          </ac:picMkLst>
        </pc:picChg>
      </pc:sldChg>
      <pc:sldChg chg="addSp delSp modSp mod">
        <pc:chgData name="Josh Cooper" userId="daecdff2-2c86-45d5-9dc5-33d360948956" providerId="ADAL" clId="{59A1E051-60D2-445D-A034-650E095CE026}" dt="2021-10-26T15:01:26.374" v="618"/>
        <pc:sldMkLst>
          <pc:docMk/>
          <pc:sldMk cId="3980860893" sldId="309"/>
        </pc:sldMkLst>
        <pc:spChg chg="add mod">
          <ac:chgData name="Josh Cooper" userId="daecdff2-2c86-45d5-9dc5-33d360948956" providerId="ADAL" clId="{59A1E051-60D2-445D-A034-650E095CE026}" dt="2021-10-26T15:01:26.374" v="618"/>
          <ac:spMkLst>
            <pc:docMk/>
            <pc:sldMk cId="3980860893" sldId="309"/>
            <ac:spMk id="2" creationId="{5E581A97-1D2A-4041-83DC-678CDA8A4D4F}"/>
          </ac:spMkLst>
        </pc:spChg>
        <pc:spChg chg="del mod">
          <ac:chgData name="Josh Cooper" userId="daecdff2-2c86-45d5-9dc5-33d360948956" providerId="ADAL" clId="{59A1E051-60D2-445D-A034-650E095CE026}" dt="2021-10-26T15:01:26.374" v="618"/>
          <ac:spMkLst>
            <pc:docMk/>
            <pc:sldMk cId="3980860893" sldId="309"/>
            <ac:spMk id="3" creationId="{267874ED-92E1-4A5A-92AE-28EAAE4D292A}"/>
          </ac:spMkLst>
        </pc:spChg>
        <pc:spChg chg="add del">
          <ac:chgData name="Josh Cooper" userId="daecdff2-2c86-45d5-9dc5-33d360948956" providerId="ADAL" clId="{59A1E051-60D2-445D-A034-650E095CE026}" dt="2021-10-26T15:01:26.374" v="618"/>
          <ac:spMkLst>
            <pc:docMk/>
            <pc:sldMk cId="3980860893" sldId="309"/>
            <ac:spMk id="7" creationId="{E2ACDA2E-FFCF-4E1F-9899-34DF1220AAC7}"/>
          </ac:spMkLst>
        </pc:spChg>
        <pc:picChg chg="add del mod ord">
          <ac:chgData name="Josh Cooper" userId="daecdff2-2c86-45d5-9dc5-33d360948956" providerId="ADAL" clId="{59A1E051-60D2-445D-A034-650E095CE026}" dt="2021-10-26T15:01:26.374" v="618"/>
          <ac:picMkLst>
            <pc:docMk/>
            <pc:sldMk cId="3980860893" sldId="309"/>
            <ac:picMk id="6" creationId="{A5AD49B2-87B4-40DF-AB1C-E632CC5A8D48}"/>
          </ac:picMkLst>
        </pc:picChg>
        <pc:picChg chg="del mod ord">
          <ac:chgData name="Josh Cooper" userId="daecdff2-2c86-45d5-9dc5-33d360948956" providerId="ADAL" clId="{59A1E051-60D2-445D-A034-650E095CE026}" dt="2021-10-26T15:01:26.374" v="618"/>
          <ac:picMkLst>
            <pc:docMk/>
            <pc:sldMk cId="3980860893" sldId="309"/>
            <ac:picMk id="8" creationId="{51E64A91-F381-45A5-9CFF-9EDAC2C66C8E}"/>
          </ac:picMkLst>
        </pc:picChg>
      </pc:sldChg>
      <pc:sldChg chg="addSp delSp modSp mod">
        <pc:chgData name="Josh Cooper" userId="daecdff2-2c86-45d5-9dc5-33d360948956" providerId="ADAL" clId="{59A1E051-60D2-445D-A034-650E095CE026}" dt="2021-10-26T15:01:26.374" v="618"/>
        <pc:sldMkLst>
          <pc:docMk/>
          <pc:sldMk cId="3467951027" sldId="310"/>
        </pc:sldMkLst>
        <pc:spChg chg="add mod">
          <ac:chgData name="Josh Cooper" userId="daecdff2-2c86-45d5-9dc5-33d360948956" providerId="ADAL" clId="{59A1E051-60D2-445D-A034-650E095CE026}" dt="2021-10-26T15:01:26.374" v="618"/>
          <ac:spMkLst>
            <pc:docMk/>
            <pc:sldMk cId="3467951027" sldId="310"/>
            <ac:spMk id="2" creationId="{0F6CEA81-6EB0-443F-B243-4221EF69B021}"/>
          </ac:spMkLst>
        </pc:spChg>
        <pc:spChg chg="del mod">
          <ac:chgData name="Josh Cooper" userId="daecdff2-2c86-45d5-9dc5-33d360948956" providerId="ADAL" clId="{59A1E051-60D2-445D-A034-650E095CE026}" dt="2021-10-26T15:01:26.374" v="618"/>
          <ac:spMkLst>
            <pc:docMk/>
            <pc:sldMk cId="3467951027" sldId="310"/>
            <ac:spMk id="3" creationId="{1702A5FE-8B60-4C92-847E-39713F1E4ED4}"/>
          </ac:spMkLst>
        </pc:spChg>
        <pc:spChg chg="add mod">
          <ac:chgData name="Josh Cooper" userId="daecdff2-2c86-45d5-9dc5-33d360948956" providerId="ADAL" clId="{59A1E051-60D2-445D-A034-650E095CE026}" dt="2021-10-26T15:01:26.374" v="618"/>
          <ac:spMkLst>
            <pc:docMk/>
            <pc:sldMk cId="3467951027" sldId="310"/>
            <ac:spMk id="5" creationId="{604EC3CA-D12A-43F4-877C-3390CAF28EB3}"/>
          </ac:spMkLst>
        </pc:spChg>
        <pc:spChg chg="del mod">
          <ac:chgData name="Josh Cooper" userId="daecdff2-2c86-45d5-9dc5-33d360948956" providerId="ADAL" clId="{59A1E051-60D2-445D-A034-650E095CE026}" dt="2021-10-26T15:01:26.374" v="618"/>
          <ac:spMkLst>
            <pc:docMk/>
            <pc:sldMk cId="3467951027" sldId="310"/>
            <ac:spMk id="7" creationId="{C42D52B9-2819-415A-B51A-E04632FF3972}"/>
          </ac:spMkLst>
        </pc:spChg>
        <pc:spChg chg="add del">
          <ac:chgData name="Josh Cooper" userId="daecdff2-2c86-45d5-9dc5-33d360948956" providerId="ADAL" clId="{59A1E051-60D2-445D-A034-650E095CE026}" dt="2021-10-26T15:01:26.374" v="618"/>
          <ac:spMkLst>
            <pc:docMk/>
            <pc:sldMk cId="3467951027" sldId="310"/>
            <ac:spMk id="8" creationId="{968AF2BC-E130-475A-BE2F-257CE5BB354D}"/>
          </ac:spMkLst>
        </pc:spChg>
        <pc:picChg chg="add del mod ord">
          <ac:chgData name="Josh Cooper" userId="daecdff2-2c86-45d5-9dc5-33d360948956" providerId="ADAL" clId="{59A1E051-60D2-445D-A034-650E095CE026}" dt="2021-10-26T15:01:26.374" v="618"/>
          <ac:picMkLst>
            <pc:docMk/>
            <pc:sldMk cId="3467951027" sldId="310"/>
            <ac:picMk id="6" creationId="{50F04891-48AE-419C-94CC-B141741D4AA0}"/>
          </ac:picMkLst>
        </pc:picChg>
        <pc:picChg chg="del mod ord">
          <ac:chgData name="Josh Cooper" userId="daecdff2-2c86-45d5-9dc5-33d360948956" providerId="ADAL" clId="{59A1E051-60D2-445D-A034-650E095CE026}" dt="2021-10-26T15:01:26.374" v="618"/>
          <ac:picMkLst>
            <pc:docMk/>
            <pc:sldMk cId="3467951027" sldId="310"/>
            <ac:picMk id="9" creationId="{CDEE982F-D86B-4192-ACC0-7BBFCC196CF2}"/>
          </ac:picMkLst>
        </pc:picChg>
      </pc:sldChg>
      <pc:sldChg chg="addSp delSp modSp mod">
        <pc:chgData name="Josh Cooper" userId="daecdff2-2c86-45d5-9dc5-33d360948956" providerId="ADAL" clId="{59A1E051-60D2-445D-A034-650E095CE026}" dt="2021-10-26T15:01:26.374" v="618"/>
        <pc:sldMkLst>
          <pc:docMk/>
          <pc:sldMk cId="2305554700" sldId="311"/>
        </pc:sldMkLst>
        <pc:spChg chg="add mod">
          <ac:chgData name="Josh Cooper" userId="daecdff2-2c86-45d5-9dc5-33d360948956" providerId="ADAL" clId="{59A1E051-60D2-445D-A034-650E095CE026}" dt="2021-10-26T15:01:26.374" v="618"/>
          <ac:spMkLst>
            <pc:docMk/>
            <pc:sldMk cId="2305554700" sldId="311"/>
            <ac:spMk id="2" creationId="{3FCEC646-4863-45D1-A139-7CCFBE81A11A}"/>
          </ac:spMkLst>
        </pc:spChg>
        <pc:spChg chg="add mod">
          <ac:chgData name="Josh Cooper" userId="daecdff2-2c86-45d5-9dc5-33d360948956" providerId="ADAL" clId="{59A1E051-60D2-445D-A034-650E095CE026}" dt="2021-10-26T15:01:26.374" v="618"/>
          <ac:spMkLst>
            <pc:docMk/>
            <pc:sldMk cId="2305554700" sldId="311"/>
            <ac:spMk id="3" creationId="{CBAED9C4-B644-4403-ABB9-BC0D5FBA3621}"/>
          </ac:spMkLst>
        </pc:spChg>
        <pc:spChg chg="del mod">
          <ac:chgData name="Josh Cooper" userId="daecdff2-2c86-45d5-9dc5-33d360948956" providerId="ADAL" clId="{59A1E051-60D2-445D-A034-650E095CE026}" dt="2021-10-26T15:01:26.374" v="618"/>
          <ac:spMkLst>
            <pc:docMk/>
            <pc:sldMk cId="2305554700" sldId="311"/>
            <ac:spMk id="6" creationId="{F628ACE9-77AD-4D01-B0CC-84E9FFFBF8D3}"/>
          </ac:spMkLst>
        </pc:spChg>
        <pc:spChg chg="del mod">
          <ac:chgData name="Josh Cooper" userId="daecdff2-2c86-45d5-9dc5-33d360948956" providerId="ADAL" clId="{59A1E051-60D2-445D-A034-650E095CE026}" dt="2021-10-26T15:01:26.374" v="618"/>
          <ac:spMkLst>
            <pc:docMk/>
            <pc:sldMk cId="2305554700" sldId="311"/>
            <ac:spMk id="7" creationId="{3893A640-861C-4483-802A-23DFD39FC295}"/>
          </ac:spMkLst>
        </pc:spChg>
        <pc:spChg chg="add del">
          <ac:chgData name="Josh Cooper" userId="daecdff2-2c86-45d5-9dc5-33d360948956" providerId="ADAL" clId="{59A1E051-60D2-445D-A034-650E095CE026}" dt="2021-10-26T15:01:26.374" v="618"/>
          <ac:spMkLst>
            <pc:docMk/>
            <pc:sldMk cId="2305554700" sldId="311"/>
            <ac:spMk id="8" creationId="{6DAC488A-A143-44A5-B042-EC1819E11CCB}"/>
          </ac:spMkLst>
        </pc:spChg>
        <pc:picChg chg="add del mod ord">
          <ac:chgData name="Josh Cooper" userId="daecdff2-2c86-45d5-9dc5-33d360948956" providerId="ADAL" clId="{59A1E051-60D2-445D-A034-650E095CE026}" dt="2021-10-26T15:01:26.374" v="618"/>
          <ac:picMkLst>
            <pc:docMk/>
            <pc:sldMk cId="2305554700" sldId="311"/>
            <ac:picMk id="5" creationId="{5B88FDC0-D73F-4012-831C-F905E49E92C7}"/>
          </ac:picMkLst>
        </pc:picChg>
        <pc:picChg chg="del mod ord">
          <ac:chgData name="Josh Cooper" userId="daecdff2-2c86-45d5-9dc5-33d360948956" providerId="ADAL" clId="{59A1E051-60D2-445D-A034-650E095CE026}" dt="2021-10-26T15:01:26.374" v="618"/>
          <ac:picMkLst>
            <pc:docMk/>
            <pc:sldMk cId="2305554700" sldId="311"/>
            <ac:picMk id="9" creationId="{DF45488D-EEFF-48A8-B440-41DE259D82BA}"/>
          </ac:picMkLst>
        </pc:picChg>
      </pc:sldChg>
      <pc:sldChg chg="addSp delSp modSp mod">
        <pc:chgData name="Josh Cooper" userId="daecdff2-2c86-45d5-9dc5-33d360948956" providerId="ADAL" clId="{59A1E051-60D2-445D-A034-650E095CE026}" dt="2021-10-26T15:01:26.374" v="618"/>
        <pc:sldMkLst>
          <pc:docMk/>
          <pc:sldMk cId="2482850706" sldId="312"/>
        </pc:sldMkLst>
        <pc:spChg chg="add mod">
          <ac:chgData name="Josh Cooper" userId="daecdff2-2c86-45d5-9dc5-33d360948956" providerId="ADAL" clId="{59A1E051-60D2-445D-A034-650E095CE026}" dt="2021-10-26T15:01:26.374" v="618"/>
          <ac:spMkLst>
            <pc:docMk/>
            <pc:sldMk cId="2482850706" sldId="312"/>
            <ac:spMk id="2" creationId="{CC53B6F3-E256-46E9-9C5C-B754752178A3}"/>
          </ac:spMkLst>
        </pc:spChg>
        <pc:spChg chg="add mod">
          <ac:chgData name="Josh Cooper" userId="daecdff2-2c86-45d5-9dc5-33d360948956" providerId="ADAL" clId="{59A1E051-60D2-445D-A034-650E095CE026}" dt="2021-10-26T15:01:26.374" v="618"/>
          <ac:spMkLst>
            <pc:docMk/>
            <pc:sldMk cId="2482850706" sldId="312"/>
            <ac:spMk id="3" creationId="{4DD9F1B0-FA75-4D7C-9D55-AADE3E1CE4DB}"/>
          </ac:spMkLst>
        </pc:spChg>
        <pc:spChg chg="del mod">
          <ac:chgData name="Josh Cooper" userId="daecdff2-2c86-45d5-9dc5-33d360948956" providerId="ADAL" clId="{59A1E051-60D2-445D-A034-650E095CE026}" dt="2021-10-26T15:01:26.374" v="618"/>
          <ac:spMkLst>
            <pc:docMk/>
            <pc:sldMk cId="2482850706" sldId="312"/>
            <ac:spMk id="6" creationId="{89D9FC16-A2A3-4FEC-9FB5-5F76D532C0E4}"/>
          </ac:spMkLst>
        </pc:spChg>
        <pc:spChg chg="del mod">
          <ac:chgData name="Josh Cooper" userId="daecdff2-2c86-45d5-9dc5-33d360948956" providerId="ADAL" clId="{59A1E051-60D2-445D-A034-650E095CE026}" dt="2021-10-26T15:01:26.374" v="618"/>
          <ac:spMkLst>
            <pc:docMk/>
            <pc:sldMk cId="2482850706" sldId="312"/>
            <ac:spMk id="7" creationId="{AEB81F62-0CE4-4B7D-932C-9B6B60BD3DFA}"/>
          </ac:spMkLst>
        </pc:spChg>
        <pc:spChg chg="add del">
          <ac:chgData name="Josh Cooper" userId="daecdff2-2c86-45d5-9dc5-33d360948956" providerId="ADAL" clId="{59A1E051-60D2-445D-A034-650E095CE026}" dt="2021-10-26T15:01:26.374" v="618"/>
          <ac:spMkLst>
            <pc:docMk/>
            <pc:sldMk cId="2482850706" sldId="312"/>
            <ac:spMk id="8" creationId="{FD84A1AA-8492-4965-8FCB-0BF5DBE857F3}"/>
          </ac:spMkLst>
        </pc:spChg>
        <pc:picChg chg="add del mod ord">
          <ac:chgData name="Josh Cooper" userId="daecdff2-2c86-45d5-9dc5-33d360948956" providerId="ADAL" clId="{59A1E051-60D2-445D-A034-650E095CE026}" dt="2021-10-26T15:01:26.374" v="618"/>
          <ac:picMkLst>
            <pc:docMk/>
            <pc:sldMk cId="2482850706" sldId="312"/>
            <ac:picMk id="5" creationId="{EA5700A6-577B-43C7-90F7-A683DE9C9EC7}"/>
          </ac:picMkLst>
        </pc:picChg>
        <pc:picChg chg="del mod ord">
          <ac:chgData name="Josh Cooper" userId="daecdff2-2c86-45d5-9dc5-33d360948956" providerId="ADAL" clId="{59A1E051-60D2-445D-A034-650E095CE026}" dt="2021-10-26T15:01:26.374" v="618"/>
          <ac:picMkLst>
            <pc:docMk/>
            <pc:sldMk cId="2482850706" sldId="312"/>
            <ac:picMk id="9" creationId="{900D817D-61BC-42D8-9476-F3BC78B74913}"/>
          </ac:picMkLst>
        </pc:picChg>
      </pc:sldChg>
      <pc:sldChg chg="addSp delSp modSp mod">
        <pc:chgData name="Josh Cooper" userId="daecdff2-2c86-45d5-9dc5-33d360948956" providerId="ADAL" clId="{59A1E051-60D2-445D-A034-650E095CE026}" dt="2021-10-26T15:01:26.374" v="618"/>
        <pc:sldMkLst>
          <pc:docMk/>
          <pc:sldMk cId="801526061" sldId="313"/>
        </pc:sldMkLst>
        <pc:spChg chg="add mod">
          <ac:chgData name="Josh Cooper" userId="daecdff2-2c86-45d5-9dc5-33d360948956" providerId="ADAL" clId="{59A1E051-60D2-445D-A034-650E095CE026}" dt="2021-10-26T15:01:26.374" v="618"/>
          <ac:spMkLst>
            <pc:docMk/>
            <pc:sldMk cId="801526061" sldId="313"/>
            <ac:spMk id="2" creationId="{7561F102-B065-4709-B392-726062BE173E}"/>
          </ac:spMkLst>
        </pc:spChg>
        <pc:spChg chg="add mod">
          <ac:chgData name="Josh Cooper" userId="daecdff2-2c86-45d5-9dc5-33d360948956" providerId="ADAL" clId="{59A1E051-60D2-445D-A034-650E095CE026}" dt="2021-10-26T15:01:26.374" v="618"/>
          <ac:spMkLst>
            <pc:docMk/>
            <pc:sldMk cId="801526061" sldId="313"/>
            <ac:spMk id="3" creationId="{DB36F6B0-0C9E-4DB4-9767-D4BE702D3F3E}"/>
          </ac:spMkLst>
        </pc:spChg>
        <pc:spChg chg="del mod">
          <ac:chgData name="Josh Cooper" userId="daecdff2-2c86-45d5-9dc5-33d360948956" providerId="ADAL" clId="{59A1E051-60D2-445D-A034-650E095CE026}" dt="2021-10-26T15:01:26.374" v="618"/>
          <ac:spMkLst>
            <pc:docMk/>
            <pc:sldMk cId="801526061" sldId="313"/>
            <ac:spMk id="9" creationId="{7E796C51-7133-4449-B7EE-681D3EDA94A1}"/>
          </ac:spMkLst>
        </pc:spChg>
        <pc:spChg chg="del mod">
          <ac:chgData name="Josh Cooper" userId="daecdff2-2c86-45d5-9dc5-33d360948956" providerId="ADAL" clId="{59A1E051-60D2-445D-A034-650E095CE026}" dt="2021-10-26T15:01:26.374" v="618"/>
          <ac:spMkLst>
            <pc:docMk/>
            <pc:sldMk cId="801526061" sldId="313"/>
            <ac:spMk id="10" creationId="{3CC011B2-A541-494E-80D0-26C4F21AE908}"/>
          </ac:spMkLst>
        </pc:spChg>
        <pc:spChg chg="add del">
          <ac:chgData name="Josh Cooper" userId="daecdff2-2c86-45d5-9dc5-33d360948956" providerId="ADAL" clId="{59A1E051-60D2-445D-A034-650E095CE026}" dt="2021-10-26T15:01:26.374" v="618"/>
          <ac:spMkLst>
            <pc:docMk/>
            <pc:sldMk cId="801526061" sldId="313"/>
            <ac:spMk id="11" creationId="{0C28C58D-5188-470B-A70C-0FEF18F5AE09}"/>
          </ac:spMkLst>
        </pc:spChg>
        <pc:picChg chg="add">
          <ac:chgData name="Josh Cooper" userId="daecdff2-2c86-45d5-9dc5-33d360948956" providerId="ADAL" clId="{59A1E051-60D2-445D-A034-650E095CE026}" dt="2021-10-26T15:01:26.374" v="618"/>
          <ac:picMkLst>
            <pc:docMk/>
            <pc:sldMk cId="801526061" sldId="313"/>
            <ac:picMk id="5" creationId="{CC918CCE-C825-4111-A57C-BC8BF22076D8}"/>
          </ac:picMkLst>
        </pc:picChg>
        <pc:picChg chg="add">
          <ac:chgData name="Josh Cooper" userId="daecdff2-2c86-45d5-9dc5-33d360948956" providerId="ADAL" clId="{59A1E051-60D2-445D-A034-650E095CE026}" dt="2021-10-26T15:01:26.374" v="618"/>
          <ac:picMkLst>
            <pc:docMk/>
            <pc:sldMk cId="801526061" sldId="313"/>
            <ac:picMk id="6" creationId="{BD821B19-18E2-4278-9313-84146D715246}"/>
          </ac:picMkLst>
        </pc:picChg>
        <pc:picChg chg="add">
          <ac:chgData name="Josh Cooper" userId="daecdff2-2c86-45d5-9dc5-33d360948956" providerId="ADAL" clId="{59A1E051-60D2-445D-A034-650E095CE026}" dt="2021-10-26T15:01:26.374" v="618"/>
          <ac:picMkLst>
            <pc:docMk/>
            <pc:sldMk cId="801526061" sldId="313"/>
            <ac:picMk id="7" creationId="{FA85A845-85BA-46EA-A715-8F453FDF85E2}"/>
          </ac:picMkLst>
        </pc:picChg>
        <pc:picChg chg="add del mod ord">
          <ac:chgData name="Josh Cooper" userId="daecdff2-2c86-45d5-9dc5-33d360948956" providerId="ADAL" clId="{59A1E051-60D2-445D-A034-650E095CE026}" dt="2021-10-26T15:01:26.374" v="618"/>
          <ac:picMkLst>
            <pc:docMk/>
            <pc:sldMk cId="801526061" sldId="313"/>
            <ac:picMk id="8" creationId="{8707FCFD-00FF-41D5-937B-CC13289C3FA2}"/>
          </ac:picMkLst>
        </pc:picChg>
        <pc:picChg chg="del mod ord">
          <ac:chgData name="Josh Cooper" userId="daecdff2-2c86-45d5-9dc5-33d360948956" providerId="ADAL" clId="{59A1E051-60D2-445D-A034-650E095CE026}" dt="2021-10-26T15:01:26.374" v="618"/>
          <ac:picMkLst>
            <pc:docMk/>
            <pc:sldMk cId="801526061" sldId="313"/>
            <ac:picMk id="12" creationId="{B7FFD912-323F-4D7F-AD4C-3A3879DD42D6}"/>
          </ac:picMkLst>
        </pc:picChg>
      </pc:sldChg>
      <pc:sldChg chg="addSp delSp modSp mod">
        <pc:chgData name="Josh Cooper" userId="daecdff2-2c86-45d5-9dc5-33d360948956" providerId="ADAL" clId="{59A1E051-60D2-445D-A034-650E095CE026}" dt="2021-10-26T15:01:26.374" v="618"/>
        <pc:sldMkLst>
          <pc:docMk/>
          <pc:sldMk cId="4222887880" sldId="314"/>
        </pc:sldMkLst>
        <pc:spChg chg="add mod">
          <ac:chgData name="Josh Cooper" userId="daecdff2-2c86-45d5-9dc5-33d360948956" providerId="ADAL" clId="{59A1E051-60D2-445D-A034-650E095CE026}" dt="2021-10-26T15:01:26.374" v="618"/>
          <ac:spMkLst>
            <pc:docMk/>
            <pc:sldMk cId="4222887880" sldId="314"/>
            <ac:spMk id="2" creationId="{31EC369C-4A1F-47ED-ADDC-C3B5362425E1}"/>
          </ac:spMkLst>
        </pc:spChg>
        <pc:spChg chg="del mod">
          <ac:chgData name="Josh Cooper" userId="daecdff2-2c86-45d5-9dc5-33d360948956" providerId="ADAL" clId="{59A1E051-60D2-445D-A034-650E095CE026}" dt="2021-10-26T15:01:26.374" v="618"/>
          <ac:spMkLst>
            <pc:docMk/>
            <pc:sldMk cId="4222887880" sldId="314"/>
            <ac:spMk id="3" creationId="{2DE66335-18A1-43FA-80AD-65B5B62A329D}"/>
          </ac:spMkLst>
        </pc:spChg>
        <pc:spChg chg="add del">
          <ac:chgData name="Josh Cooper" userId="daecdff2-2c86-45d5-9dc5-33d360948956" providerId="ADAL" clId="{59A1E051-60D2-445D-A034-650E095CE026}" dt="2021-10-26T15:01:26.374" v="618"/>
          <ac:spMkLst>
            <pc:docMk/>
            <pc:sldMk cId="4222887880" sldId="314"/>
            <ac:spMk id="8" creationId="{F3685765-5087-4035-AF7F-158490BA7D00}"/>
          </ac:spMkLst>
        </pc:spChg>
        <pc:picChg chg="add del mod ord">
          <ac:chgData name="Josh Cooper" userId="daecdff2-2c86-45d5-9dc5-33d360948956" providerId="ADAL" clId="{59A1E051-60D2-445D-A034-650E095CE026}" dt="2021-10-26T15:01:26.374" v="618"/>
          <ac:picMkLst>
            <pc:docMk/>
            <pc:sldMk cId="4222887880" sldId="314"/>
            <ac:picMk id="9" creationId="{CB9824DD-28DA-4085-B159-6811351EDB85}"/>
          </ac:picMkLst>
        </pc:picChg>
        <pc:picChg chg="del mod ord">
          <ac:chgData name="Josh Cooper" userId="daecdff2-2c86-45d5-9dc5-33d360948956" providerId="ADAL" clId="{59A1E051-60D2-445D-A034-650E095CE026}" dt="2021-10-26T15:01:26.374" v="618"/>
          <ac:picMkLst>
            <pc:docMk/>
            <pc:sldMk cId="4222887880" sldId="314"/>
            <ac:picMk id="12" creationId="{EDF94EAE-95CA-4ACF-BFCE-681D4E732886}"/>
          </ac:picMkLst>
        </pc:picChg>
      </pc:sldChg>
      <pc:sldChg chg="addSp delSp modSp mod">
        <pc:chgData name="Josh Cooper" userId="daecdff2-2c86-45d5-9dc5-33d360948956" providerId="ADAL" clId="{59A1E051-60D2-445D-A034-650E095CE026}" dt="2021-10-26T15:01:26.374" v="618"/>
        <pc:sldMkLst>
          <pc:docMk/>
          <pc:sldMk cId="855901715" sldId="315"/>
        </pc:sldMkLst>
        <pc:spChg chg="add mod">
          <ac:chgData name="Josh Cooper" userId="daecdff2-2c86-45d5-9dc5-33d360948956" providerId="ADAL" clId="{59A1E051-60D2-445D-A034-650E095CE026}" dt="2021-10-26T15:01:26.374" v="618"/>
          <ac:spMkLst>
            <pc:docMk/>
            <pc:sldMk cId="855901715" sldId="315"/>
            <ac:spMk id="2" creationId="{31EC369C-4A1F-47ED-ADDC-C3B5362425E1}"/>
          </ac:spMkLst>
        </pc:spChg>
        <pc:spChg chg="del mod">
          <ac:chgData name="Josh Cooper" userId="daecdff2-2c86-45d5-9dc5-33d360948956" providerId="ADAL" clId="{59A1E051-60D2-445D-A034-650E095CE026}" dt="2021-10-26T15:01:26.374" v="618"/>
          <ac:spMkLst>
            <pc:docMk/>
            <pc:sldMk cId="855901715" sldId="315"/>
            <ac:spMk id="3" creationId="{1459AFFF-1F3D-4D3F-B116-08DD5DA6FD99}"/>
          </ac:spMkLst>
        </pc:spChg>
        <pc:spChg chg="add del">
          <ac:chgData name="Josh Cooper" userId="daecdff2-2c86-45d5-9dc5-33d360948956" providerId="ADAL" clId="{59A1E051-60D2-445D-A034-650E095CE026}" dt="2021-10-26T15:01:26.374" v="618"/>
          <ac:spMkLst>
            <pc:docMk/>
            <pc:sldMk cId="855901715" sldId="315"/>
            <ac:spMk id="11" creationId="{11B6B0F6-7609-43FC-A374-648A10E922AB}"/>
          </ac:spMkLst>
        </pc:spChg>
        <pc:picChg chg="add del mod ord">
          <ac:chgData name="Josh Cooper" userId="daecdff2-2c86-45d5-9dc5-33d360948956" providerId="ADAL" clId="{59A1E051-60D2-445D-A034-650E095CE026}" dt="2021-10-26T15:01:26.374" v="618"/>
          <ac:picMkLst>
            <pc:docMk/>
            <pc:sldMk cId="855901715" sldId="315"/>
            <ac:picMk id="10" creationId="{D097EC78-EEC6-4165-B680-CFC55D765F7C}"/>
          </ac:picMkLst>
        </pc:picChg>
        <pc:picChg chg="del mod ord">
          <ac:chgData name="Josh Cooper" userId="daecdff2-2c86-45d5-9dc5-33d360948956" providerId="ADAL" clId="{59A1E051-60D2-445D-A034-650E095CE026}" dt="2021-10-26T15:01:26.374" v="618"/>
          <ac:picMkLst>
            <pc:docMk/>
            <pc:sldMk cId="855901715" sldId="315"/>
            <ac:picMk id="13" creationId="{6C84E4F9-6B7D-4C30-A2ED-6C7FC3E70AA3}"/>
          </ac:picMkLst>
        </pc:picChg>
      </pc:sldChg>
      <pc:sldChg chg="addSp delSp modSp mod">
        <pc:chgData name="Josh Cooper" userId="daecdff2-2c86-45d5-9dc5-33d360948956" providerId="ADAL" clId="{59A1E051-60D2-445D-A034-650E095CE026}" dt="2021-10-26T15:01:26.374" v="618"/>
        <pc:sldMkLst>
          <pc:docMk/>
          <pc:sldMk cId="198051718" sldId="316"/>
        </pc:sldMkLst>
        <pc:spChg chg="add mod">
          <ac:chgData name="Josh Cooper" userId="daecdff2-2c86-45d5-9dc5-33d360948956" providerId="ADAL" clId="{59A1E051-60D2-445D-A034-650E095CE026}" dt="2021-10-26T15:01:26.374" v="618"/>
          <ac:spMkLst>
            <pc:docMk/>
            <pc:sldMk cId="198051718" sldId="316"/>
            <ac:spMk id="2" creationId="{31EC369C-4A1F-47ED-ADDC-C3B5362425E1}"/>
          </ac:spMkLst>
        </pc:spChg>
        <pc:spChg chg="del mod">
          <ac:chgData name="Josh Cooper" userId="daecdff2-2c86-45d5-9dc5-33d360948956" providerId="ADAL" clId="{59A1E051-60D2-445D-A034-650E095CE026}" dt="2021-10-26T15:01:26.374" v="618"/>
          <ac:spMkLst>
            <pc:docMk/>
            <pc:sldMk cId="198051718" sldId="316"/>
            <ac:spMk id="3" creationId="{B70B3BFA-FD38-44B0-9445-D65010740157}"/>
          </ac:spMkLst>
        </pc:spChg>
        <pc:spChg chg="add del">
          <ac:chgData name="Josh Cooper" userId="daecdff2-2c86-45d5-9dc5-33d360948956" providerId="ADAL" clId="{59A1E051-60D2-445D-A034-650E095CE026}" dt="2021-10-26T15:01:26.374" v="618"/>
          <ac:spMkLst>
            <pc:docMk/>
            <pc:sldMk cId="198051718" sldId="316"/>
            <ac:spMk id="4" creationId="{B39EBCF9-AA71-4C1B-9476-7C37D1528F53}"/>
          </ac:spMkLst>
        </pc:spChg>
        <pc:picChg chg="del mod ord">
          <ac:chgData name="Josh Cooper" userId="daecdff2-2c86-45d5-9dc5-33d360948956" providerId="ADAL" clId="{59A1E051-60D2-445D-A034-650E095CE026}" dt="2021-10-26T15:01:26.374" v="618"/>
          <ac:picMkLst>
            <pc:docMk/>
            <pc:sldMk cId="198051718" sldId="316"/>
            <ac:picMk id="5" creationId="{0A92BFA4-608A-4273-BC6A-519A7A5574B5}"/>
          </ac:picMkLst>
        </pc:picChg>
        <pc:picChg chg="add del mod ord">
          <ac:chgData name="Josh Cooper" userId="daecdff2-2c86-45d5-9dc5-33d360948956" providerId="ADAL" clId="{59A1E051-60D2-445D-A034-650E095CE026}" dt="2021-10-26T15:01:26.374" v="618"/>
          <ac:picMkLst>
            <pc:docMk/>
            <pc:sldMk cId="198051718" sldId="316"/>
            <ac:picMk id="17" creationId="{EBBFB783-9322-4B9F-9EE2-834731A6A536}"/>
          </ac:picMkLst>
        </pc:picChg>
      </pc:sldChg>
      <pc:sldChg chg="addSp delSp modSp mod">
        <pc:chgData name="Josh Cooper" userId="daecdff2-2c86-45d5-9dc5-33d360948956" providerId="ADAL" clId="{59A1E051-60D2-445D-A034-650E095CE026}" dt="2021-10-26T15:01:26.374" v="618"/>
        <pc:sldMkLst>
          <pc:docMk/>
          <pc:sldMk cId="2840306667" sldId="317"/>
        </pc:sldMkLst>
        <pc:spChg chg="add mod">
          <ac:chgData name="Josh Cooper" userId="daecdff2-2c86-45d5-9dc5-33d360948956" providerId="ADAL" clId="{59A1E051-60D2-445D-A034-650E095CE026}" dt="2021-10-26T15:01:26.374" v="618"/>
          <ac:spMkLst>
            <pc:docMk/>
            <pc:sldMk cId="2840306667" sldId="317"/>
            <ac:spMk id="2" creationId="{31EC369C-4A1F-47ED-ADDC-C3B5362425E1}"/>
          </ac:spMkLst>
        </pc:spChg>
        <pc:spChg chg="del mod">
          <ac:chgData name="Josh Cooper" userId="daecdff2-2c86-45d5-9dc5-33d360948956" providerId="ADAL" clId="{59A1E051-60D2-445D-A034-650E095CE026}" dt="2021-10-26T15:01:26.374" v="618"/>
          <ac:spMkLst>
            <pc:docMk/>
            <pc:sldMk cId="2840306667" sldId="317"/>
            <ac:spMk id="3" creationId="{B8B1CFB1-F23A-4652-BF6B-3B9415B26458}"/>
          </ac:spMkLst>
        </pc:spChg>
        <pc:spChg chg="add del">
          <ac:chgData name="Josh Cooper" userId="daecdff2-2c86-45d5-9dc5-33d360948956" providerId="ADAL" clId="{59A1E051-60D2-445D-A034-650E095CE026}" dt="2021-10-26T15:01:26.374" v="618"/>
          <ac:spMkLst>
            <pc:docMk/>
            <pc:sldMk cId="2840306667" sldId="317"/>
            <ac:spMk id="4" creationId="{A6961EA5-1B4B-4F51-9061-9A4629C10B71}"/>
          </ac:spMkLst>
        </pc:spChg>
        <pc:picChg chg="del mod ord">
          <ac:chgData name="Josh Cooper" userId="daecdff2-2c86-45d5-9dc5-33d360948956" providerId="ADAL" clId="{59A1E051-60D2-445D-A034-650E095CE026}" dt="2021-10-26T15:01:26.374" v="618"/>
          <ac:picMkLst>
            <pc:docMk/>
            <pc:sldMk cId="2840306667" sldId="317"/>
            <ac:picMk id="5" creationId="{DA2800F6-8B00-4220-AC07-D2D251DAC711}"/>
          </ac:picMkLst>
        </pc:picChg>
        <pc:picChg chg="add del mod ord">
          <ac:chgData name="Josh Cooper" userId="daecdff2-2c86-45d5-9dc5-33d360948956" providerId="ADAL" clId="{59A1E051-60D2-445D-A034-650E095CE026}" dt="2021-10-26T15:01:26.374" v="618"/>
          <ac:picMkLst>
            <pc:docMk/>
            <pc:sldMk cId="2840306667" sldId="317"/>
            <ac:picMk id="17" creationId="{8AE7AE88-9E6D-4584-88F6-B38E7BAA1942}"/>
          </ac:picMkLst>
        </pc:picChg>
      </pc:sldChg>
      <pc:sldChg chg="addSp delSp modSp mod">
        <pc:chgData name="Josh Cooper" userId="daecdff2-2c86-45d5-9dc5-33d360948956" providerId="ADAL" clId="{59A1E051-60D2-445D-A034-650E095CE026}" dt="2021-10-26T15:01:26.374" v="618"/>
        <pc:sldMkLst>
          <pc:docMk/>
          <pc:sldMk cId="2979626433" sldId="318"/>
        </pc:sldMkLst>
        <pc:spChg chg="add mod">
          <ac:chgData name="Josh Cooper" userId="daecdff2-2c86-45d5-9dc5-33d360948956" providerId="ADAL" clId="{59A1E051-60D2-445D-A034-650E095CE026}" dt="2021-10-26T15:01:26.374" v="618"/>
          <ac:spMkLst>
            <pc:docMk/>
            <pc:sldMk cId="2979626433" sldId="318"/>
            <ac:spMk id="2" creationId="{31EC369C-4A1F-47ED-ADDC-C3B5362425E1}"/>
          </ac:spMkLst>
        </pc:spChg>
        <pc:spChg chg="del mod">
          <ac:chgData name="Josh Cooper" userId="daecdff2-2c86-45d5-9dc5-33d360948956" providerId="ADAL" clId="{59A1E051-60D2-445D-A034-650E095CE026}" dt="2021-10-26T15:01:26.374" v="618"/>
          <ac:spMkLst>
            <pc:docMk/>
            <pc:sldMk cId="2979626433" sldId="318"/>
            <ac:spMk id="4" creationId="{6F3CE3C6-7F56-4635-A5F5-911C1139144A}"/>
          </ac:spMkLst>
        </pc:spChg>
        <pc:spChg chg="add del">
          <ac:chgData name="Josh Cooper" userId="daecdff2-2c86-45d5-9dc5-33d360948956" providerId="ADAL" clId="{59A1E051-60D2-445D-A034-650E095CE026}" dt="2021-10-26T15:01:26.374" v="618"/>
          <ac:spMkLst>
            <pc:docMk/>
            <pc:sldMk cId="2979626433" sldId="318"/>
            <ac:spMk id="5" creationId="{206DED1C-2AF1-4014-B606-2FB39387A1B4}"/>
          </ac:spMkLst>
        </pc:spChg>
        <pc:picChg chg="add del mod ord">
          <ac:chgData name="Josh Cooper" userId="daecdff2-2c86-45d5-9dc5-33d360948956" providerId="ADAL" clId="{59A1E051-60D2-445D-A034-650E095CE026}" dt="2021-10-26T15:01:26.374" v="618"/>
          <ac:picMkLst>
            <pc:docMk/>
            <pc:sldMk cId="2979626433" sldId="318"/>
            <ac:picMk id="6" creationId="{482AF01D-E03B-41CA-9180-E9E7ADD0BE08}"/>
          </ac:picMkLst>
        </pc:picChg>
        <pc:picChg chg="del mod ord">
          <ac:chgData name="Josh Cooper" userId="daecdff2-2c86-45d5-9dc5-33d360948956" providerId="ADAL" clId="{59A1E051-60D2-445D-A034-650E095CE026}" dt="2021-10-26T15:01:26.374" v="618"/>
          <ac:picMkLst>
            <pc:docMk/>
            <pc:sldMk cId="2979626433" sldId="318"/>
            <ac:picMk id="7" creationId="{3C35E004-0C28-4931-A4F7-50ACCA773284}"/>
          </ac:picMkLst>
        </pc:picChg>
      </pc:sldChg>
      <pc:sldChg chg="addSp delSp modSp mod">
        <pc:chgData name="Josh Cooper" userId="daecdff2-2c86-45d5-9dc5-33d360948956" providerId="ADAL" clId="{59A1E051-60D2-445D-A034-650E095CE026}" dt="2021-10-26T15:01:26.374" v="618"/>
        <pc:sldMkLst>
          <pc:docMk/>
          <pc:sldMk cId="2682812191" sldId="319"/>
        </pc:sldMkLst>
        <pc:spChg chg="add mod">
          <ac:chgData name="Josh Cooper" userId="daecdff2-2c86-45d5-9dc5-33d360948956" providerId="ADAL" clId="{59A1E051-60D2-445D-A034-650E095CE026}" dt="2021-10-26T15:01:26.374" v="618"/>
          <ac:spMkLst>
            <pc:docMk/>
            <pc:sldMk cId="2682812191" sldId="319"/>
            <ac:spMk id="2" creationId="{31EC369C-4A1F-47ED-ADDC-C3B5362425E1}"/>
          </ac:spMkLst>
        </pc:spChg>
        <pc:spChg chg="del mod">
          <ac:chgData name="Josh Cooper" userId="daecdff2-2c86-45d5-9dc5-33d360948956" providerId="ADAL" clId="{59A1E051-60D2-445D-A034-650E095CE026}" dt="2021-10-26T15:01:26.374" v="618"/>
          <ac:spMkLst>
            <pc:docMk/>
            <pc:sldMk cId="2682812191" sldId="319"/>
            <ac:spMk id="4" creationId="{B3845089-CE00-4F83-8D1B-754F62F8D253}"/>
          </ac:spMkLst>
        </pc:spChg>
        <pc:spChg chg="add del">
          <ac:chgData name="Josh Cooper" userId="daecdff2-2c86-45d5-9dc5-33d360948956" providerId="ADAL" clId="{59A1E051-60D2-445D-A034-650E095CE026}" dt="2021-10-26T15:01:26.374" v="618"/>
          <ac:spMkLst>
            <pc:docMk/>
            <pc:sldMk cId="2682812191" sldId="319"/>
            <ac:spMk id="5" creationId="{21A31B60-9820-460D-84CE-8356084E7D02}"/>
          </ac:spMkLst>
        </pc:spChg>
        <pc:picChg chg="add del mod ord">
          <ac:chgData name="Josh Cooper" userId="daecdff2-2c86-45d5-9dc5-33d360948956" providerId="ADAL" clId="{59A1E051-60D2-445D-A034-650E095CE026}" dt="2021-10-26T15:01:26.374" v="618"/>
          <ac:picMkLst>
            <pc:docMk/>
            <pc:sldMk cId="2682812191" sldId="319"/>
            <ac:picMk id="7" creationId="{C2461C48-B046-479D-8DC7-6CC4B82CE0D9}"/>
          </ac:picMkLst>
        </pc:picChg>
        <pc:picChg chg="del mod ord">
          <ac:chgData name="Josh Cooper" userId="daecdff2-2c86-45d5-9dc5-33d360948956" providerId="ADAL" clId="{59A1E051-60D2-445D-A034-650E095CE026}" dt="2021-10-26T15:01:26.374" v="618"/>
          <ac:picMkLst>
            <pc:docMk/>
            <pc:sldMk cId="2682812191" sldId="319"/>
            <ac:picMk id="8" creationId="{D199DCB7-5744-410B-A16E-F5782B376D7E}"/>
          </ac:picMkLst>
        </pc:picChg>
      </pc:sldChg>
      <pc:sldChg chg="addSp delSp modSp mod">
        <pc:chgData name="Josh Cooper" userId="daecdff2-2c86-45d5-9dc5-33d360948956" providerId="ADAL" clId="{59A1E051-60D2-445D-A034-650E095CE026}" dt="2021-10-26T15:01:26.374" v="618"/>
        <pc:sldMkLst>
          <pc:docMk/>
          <pc:sldMk cId="1850868124" sldId="320"/>
        </pc:sldMkLst>
        <pc:spChg chg="add mod">
          <ac:chgData name="Josh Cooper" userId="daecdff2-2c86-45d5-9dc5-33d360948956" providerId="ADAL" clId="{59A1E051-60D2-445D-A034-650E095CE026}" dt="2021-10-26T15:01:26.374" v="618"/>
          <ac:spMkLst>
            <pc:docMk/>
            <pc:sldMk cId="1850868124" sldId="320"/>
            <ac:spMk id="2" creationId="{35291B81-7AB3-40B3-9F7B-19BE8FF346F6}"/>
          </ac:spMkLst>
        </pc:spChg>
        <pc:spChg chg="add mod">
          <ac:chgData name="Josh Cooper" userId="daecdff2-2c86-45d5-9dc5-33d360948956" providerId="ADAL" clId="{59A1E051-60D2-445D-A034-650E095CE026}" dt="2021-10-26T15:01:26.374" v="618"/>
          <ac:spMkLst>
            <pc:docMk/>
            <pc:sldMk cId="1850868124" sldId="320"/>
            <ac:spMk id="3" creationId="{8B48C59A-8155-4752-9876-A25FA083D2D0}"/>
          </ac:spMkLst>
        </pc:spChg>
        <pc:spChg chg="del mod">
          <ac:chgData name="Josh Cooper" userId="daecdff2-2c86-45d5-9dc5-33d360948956" providerId="ADAL" clId="{59A1E051-60D2-445D-A034-650E095CE026}" dt="2021-10-26T15:01:26.374" v="618"/>
          <ac:spMkLst>
            <pc:docMk/>
            <pc:sldMk cId="1850868124" sldId="320"/>
            <ac:spMk id="4" creationId="{782D6898-CF48-4B91-B4C6-13541CB44FA2}"/>
          </ac:spMkLst>
        </pc:spChg>
        <pc:spChg chg="del mod">
          <ac:chgData name="Josh Cooper" userId="daecdff2-2c86-45d5-9dc5-33d360948956" providerId="ADAL" clId="{59A1E051-60D2-445D-A034-650E095CE026}" dt="2021-10-26T15:01:26.374" v="618"/>
          <ac:spMkLst>
            <pc:docMk/>
            <pc:sldMk cId="1850868124" sldId="320"/>
            <ac:spMk id="7" creationId="{C718F59E-726F-44F1-B1FB-D771191F23F8}"/>
          </ac:spMkLst>
        </pc:spChg>
        <pc:spChg chg="add del">
          <ac:chgData name="Josh Cooper" userId="daecdff2-2c86-45d5-9dc5-33d360948956" providerId="ADAL" clId="{59A1E051-60D2-445D-A034-650E095CE026}" dt="2021-10-26T15:01:26.374" v="618"/>
          <ac:spMkLst>
            <pc:docMk/>
            <pc:sldMk cId="1850868124" sldId="320"/>
            <ac:spMk id="11" creationId="{A78791EE-7143-43A8-8D3B-997A24DD50A5}"/>
          </ac:spMkLst>
        </pc:spChg>
        <pc:picChg chg="add del mod ord">
          <ac:chgData name="Josh Cooper" userId="daecdff2-2c86-45d5-9dc5-33d360948956" providerId="ADAL" clId="{59A1E051-60D2-445D-A034-650E095CE026}" dt="2021-10-26T15:01:26.374" v="618"/>
          <ac:picMkLst>
            <pc:docMk/>
            <pc:sldMk cId="1850868124" sldId="320"/>
            <ac:picMk id="10" creationId="{6E62FC61-E990-486B-800D-99D0255AE970}"/>
          </ac:picMkLst>
        </pc:picChg>
        <pc:picChg chg="del mod ord">
          <ac:chgData name="Josh Cooper" userId="daecdff2-2c86-45d5-9dc5-33d360948956" providerId="ADAL" clId="{59A1E051-60D2-445D-A034-650E095CE026}" dt="2021-10-26T15:01:26.374" v="618"/>
          <ac:picMkLst>
            <pc:docMk/>
            <pc:sldMk cId="1850868124" sldId="320"/>
            <ac:picMk id="12" creationId="{74B8C291-2181-468E-98C0-D9082047502C}"/>
          </ac:picMkLst>
        </pc:picChg>
      </pc:sldChg>
      <pc:sldChg chg="addSp delSp modSp mod">
        <pc:chgData name="Josh Cooper" userId="daecdff2-2c86-45d5-9dc5-33d360948956" providerId="ADAL" clId="{59A1E051-60D2-445D-A034-650E095CE026}" dt="2021-10-26T15:01:26.374" v="618"/>
        <pc:sldMkLst>
          <pc:docMk/>
          <pc:sldMk cId="297131605" sldId="321"/>
        </pc:sldMkLst>
        <pc:spChg chg="add mod">
          <ac:chgData name="Josh Cooper" userId="daecdff2-2c86-45d5-9dc5-33d360948956" providerId="ADAL" clId="{59A1E051-60D2-445D-A034-650E095CE026}" dt="2021-10-26T15:01:26.374" v="618"/>
          <ac:spMkLst>
            <pc:docMk/>
            <pc:sldMk cId="297131605" sldId="321"/>
            <ac:spMk id="2" creationId="{35291B81-7AB3-40B3-9F7B-19BE8FF346F6}"/>
          </ac:spMkLst>
        </pc:spChg>
        <pc:spChg chg="del mod">
          <ac:chgData name="Josh Cooper" userId="daecdff2-2c86-45d5-9dc5-33d360948956" providerId="ADAL" clId="{59A1E051-60D2-445D-A034-650E095CE026}" dt="2021-10-26T15:01:26.374" v="618"/>
          <ac:spMkLst>
            <pc:docMk/>
            <pc:sldMk cId="297131605" sldId="321"/>
            <ac:spMk id="3" creationId="{ACAD7C80-4D5A-4480-9024-A08725457354}"/>
          </ac:spMkLst>
        </pc:spChg>
        <pc:spChg chg="del mod">
          <ac:chgData name="Josh Cooper" userId="daecdff2-2c86-45d5-9dc5-33d360948956" providerId="ADAL" clId="{59A1E051-60D2-445D-A034-650E095CE026}" dt="2021-10-26T15:01:26.374" v="618"/>
          <ac:spMkLst>
            <pc:docMk/>
            <pc:sldMk cId="297131605" sldId="321"/>
            <ac:spMk id="4" creationId="{8318B00E-B46D-4507-8C26-388E914158B5}"/>
          </ac:spMkLst>
        </pc:spChg>
        <pc:spChg chg="add del">
          <ac:chgData name="Josh Cooper" userId="daecdff2-2c86-45d5-9dc5-33d360948956" providerId="ADAL" clId="{59A1E051-60D2-445D-A034-650E095CE026}" dt="2021-10-26T15:01:26.374" v="618"/>
          <ac:spMkLst>
            <pc:docMk/>
            <pc:sldMk cId="297131605" sldId="321"/>
            <ac:spMk id="6" creationId="{9B49EFBE-08BD-4348-A1E9-D60C024B6A07}"/>
          </ac:spMkLst>
        </pc:spChg>
        <pc:spChg chg="add mod">
          <ac:chgData name="Josh Cooper" userId="daecdff2-2c86-45d5-9dc5-33d360948956" providerId="ADAL" clId="{59A1E051-60D2-445D-A034-650E095CE026}" dt="2021-10-26T15:01:26.374" v="618"/>
          <ac:spMkLst>
            <pc:docMk/>
            <pc:sldMk cId="297131605" sldId="321"/>
            <ac:spMk id="7" creationId="{DB0977BC-541E-4677-88B7-1988A439365A}"/>
          </ac:spMkLst>
        </pc:spChg>
        <pc:picChg chg="add del mod ord">
          <ac:chgData name="Josh Cooper" userId="daecdff2-2c86-45d5-9dc5-33d360948956" providerId="ADAL" clId="{59A1E051-60D2-445D-A034-650E095CE026}" dt="2021-10-26T15:01:26.374" v="618"/>
          <ac:picMkLst>
            <pc:docMk/>
            <pc:sldMk cId="297131605" sldId="321"/>
            <ac:picMk id="5" creationId="{87E336C2-2DCD-4889-910E-81D516AA8040}"/>
          </ac:picMkLst>
        </pc:picChg>
        <pc:picChg chg="del mod ord">
          <ac:chgData name="Josh Cooper" userId="daecdff2-2c86-45d5-9dc5-33d360948956" providerId="ADAL" clId="{59A1E051-60D2-445D-A034-650E095CE026}" dt="2021-10-26T15:01:26.374" v="618"/>
          <ac:picMkLst>
            <pc:docMk/>
            <pc:sldMk cId="297131605" sldId="321"/>
            <ac:picMk id="8" creationId="{4B12E02B-8A67-4F8F-8EE1-1412E8544940}"/>
          </ac:picMkLst>
        </pc:picChg>
      </pc:sldChg>
      <pc:sldChg chg="addSp delSp modSp mod">
        <pc:chgData name="Josh Cooper" userId="daecdff2-2c86-45d5-9dc5-33d360948956" providerId="ADAL" clId="{59A1E051-60D2-445D-A034-650E095CE026}" dt="2021-10-26T15:01:26.374" v="618"/>
        <pc:sldMkLst>
          <pc:docMk/>
          <pc:sldMk cId="60796154" sldId="322"/>
        </pc:sldMkLst>
        <pc:spChg chg="add mod">
          <ac:chgData name="Josh Cooper" userId="daecdff2-2c86-45d5-9dc5-33d360948956" providerId="ADAL" clId="{59A1E051-60D2-445D-A034-650E095CE026}" dt="2021-10-26T15:01:26.374" v="618"/>
          <ac:spMkLst>
            <pc:docMk/>
            <pc:sldMk cId="60796154" sldId="322"/>
            <ac:spMk id="2" creationId="{4A030CB1-5402-4CCC-B19B-6A830B4EBC5E}"/>
          </ac:spMkLst>
        </pc:spChg>
        <pc:spChg chg="add mod">
          <ac:chgData name="Josh Cooper" userId="daecdff2-2c86-45d5-9dc5-33d360948956" providerId="ADAL" clId="{59A1E051-60D2-445D-A034-650E095CE026}" dt="2021-10-26T15:01:26.374" v="618"/>
          <ac:spMkLst>
            <pc:docMk/>
            <pc:sldMk cId="60796154" sldId="322"/>
            <ac:spMk id="3" creationId="{C34AA09F-5A7B-4E92-AF2E-E83E9C2E7C1B}"/>
          </ac:spMkLst>
        </pc:spChg>
        <pc:spChg chg="del mod">
          <ac:chgData name="Josh Cooper" userId="daecdff2-2c86-45d5-9dc5-33d360948956" providerId="ADAL" clId="{59A1E051-60D2-445D-A034-650E095CE026}" dt="2021-10-26T15:01:26.374" v="618"/>
          <ac:spMkLst>
            <pc:docMk/>
            <pc:sldMk cId="60796154" sldId="322"/>
            <ac:spMk id="6" creationId="{4E8FF195-9E5A-4FB2-BF1C-6DCD955A14EA}"/>
          </ac:spMkLst>
        </pc:spChg>
        <pc:spChg chg="del mod">
          <ac:chgData name="Josh Cooper" userId="daecdff2-2c86-45d5-9dc5-33d360948956" providerId="ADAL" clId="{59A1E051-60D2-445D-A034-650E095CE026}" dt="2021-10-26T15:01:26.374" v="618"/>
          <ac:spMkLst>
            <pc:docMk/>
            <pc:sldMk cId="60796154" sldId="322"/>
            <ac:spMk id="7" creationId="{5AC979D2-A76E-4DF8-82F9-F6CD8FCA6220}"/>
          </ac:spMkLst>
        </pc:spChg>
        <pc:spChg chg="add del">
          <ac:chgData name="Josh Cooper" userId="daecdff2-2c86-45d5-9dc5-33d360948956" providerId="ADAL" clId="{59A1E051-60D2-445D-A034-650E095CE026}" dt="2021-10-26T15:01:26.374" v="618"/>
          <ac:spMkLst>
            <pc:docMk/>
            <pc:sldMk cId="60796154" sldId="322"/>
            <ac:spMk id="8" creationId="{0EA48CB9-DF39-4E90-BF1A-423D6F0ACDBB}"/>
          </ac:spMkLst>
        </pc:spChg>
        <pc:picChg chg="add del mod ord">
          <ac:chgData name="Josh Cooper" userId="daecdff2-2c86-45d5-9dc5-33d360948956" providerId="ADAL" clId="{59A1E051-60D2-445D-A034-650E095CE026}" dt="2021-10-26T15:01:26.374" v="618"/>
          <ac:picMkLst>
            <pc:docMk/>
            <pc:sldMk cId="60796154" sldId="322"/>
            <ac:picMk id="5" creationId="{798CA7F4-3F12-4C34-BEF6-8FD48FC68DE7}"/>
          </ac:picMkLst>
        </pc:picChg>
        <pc:picChg chg="del mod ord">
          <ac:chgData name="Josh Cooper" userId="daecdff2-2c86-45d5-9dc5-33d360948956" providerId="ADAL" clId="{59A1E051-60D2-445D-A034-650E095CE026}" dt="2021-10-26T15:01:26.374" v="618"/>
          <ac:picMkLst>
            <pc:docMk/>
            <pc:sldMk cId="60796154" sldId="322"/>
            <ac:picMk id="9" creationId="{3187E69D-39FE-4735-AC58-69CE4A465EF8}"/>
          </ac:picMkLst>
        </pc:picChg>
      </pc:sldChg>
      <pc:sldChg chg="addSp delSp modSp mod">
        <pc:chgData name="Josh Cooper" userId="daecdff2-2c86-45d5-9dc5-33d360948956" providerId="ADAL" clId="{59A1E051-60D2-445D-A034-650E095CE026}" dt="2021-10-26T15:01:26.374" v="618"/>
        <pc:sldMkLst>
          <pc:docMk/>
          <pc:sldMk cId="2535897362" sldId="323"/>
        </pc:sldMkLst>
        <pc:spChg chg="add mod">
          <ac:chgData name="Josh Cooper" userId="daecdff2-2c86-45d5-9dc5-33d360948956" providerId="ADAL" clId="{59A1E051-60D2-445D-A034-650E095CE026}" dt="2021-10-26T15:01:26.374" v="618"/>
          <ac:spMkLst>
            <pc:docMk/>
            <pc:sldMk cId="2535897362" sldId="323"/>
            <ac:spMk id="2" creationId="{4A030CB1-5402-4CCC-B19B-6A830B4EBC5E}"/>
          </ac:spMkLst>
        </pc:spChg>
        <pc:spChg chg="del mod">
          <ac:chgData name="Josh Cooper" userId="daecdff2-2c86-45d5-9dc5-33d360948956" providerId="ADAL" clId="{59A1E051-60D2-445D-A034-650E095CE026}" dt="2021-10-26T15:01:26.374" v="618"/>
          <ac:spMkLst>
            <pc:docMk/>
            <pc:sldMk cId="2535897362" sldId="323"/>
            <ac:spMk id="3" creationId="{C12B9258-9420-4F63-8AC4-8DF77480A151}"/>
          </ac:spMkLst>
        </pc:spChg>
        <pc:spChg chg="add del">
          <ac:chgData name="Josh Cooper" userId="daecdff2-2c86-45d5-9dc5-33d360948956" providerId="ADAL" clId="{59A1E051-60D2-445D-A034-650E095CE026}" dt="2021-10-26T15:01:26.374" v="618"/>
          <ac:spMkLst>
            <pc:docMk/>
            <pc:sldMk cId="2535897362" sldId="323"/>
            <ac:spMk id="8" creationId="{84E8BA5F-0A18-4B9C-ABA9-9775414E45FE}"/>
          </ac:spMkLst>
        </pc:spChg>
        <pc:picChg chg="add del mod ord">
          <ac:chgData name="Josh Cooper" userId="daecdff2-2c86-45d5-9dc5-33d360948956" providerId="ADAL" clId="{59A1E051-60D2-445D-A034-650E095CE026}" dt="2021-10-26T15:01:26.374" v="618"/>
          <ac:picMkLst>
            <pc:docMk/>
            <pc:sldMk cId="2535897362" sldId="323"/>
            <ac:picMk id="7" creationId="{FD9512F4-8899-4C10-97A6-F8172BD3568E}"/>
          </ac:picMkLst>
        </pc:picChg>
        <pc:picChg chg="del mod ord">
          <ac:chgData name="Josh Cooper" userId="daecdff2-2c86-45d5-9dc5-33d360948956" providerId="ADAL" clId="{59A1E051-60D2-445D-A034-650E095CE026}" dt="2021-10-26T15:01:26.374" v="618"/>
          <ac:picMkLst>
            <pc:docMk/>
            <pc:sldMk cId="2535897362" sldId="323"/>
            <ac:picMk id="9" creationId="{CA8E9046-3E99-4145-802E-9100A2A078E2}"/>
          </ac:picMkLst>
        </pc:picChg>
      </pc:sldChg>
      <pc:sldChg chg="addSp delSp modSp mod">
        <pc:chgData name="Josh Cooper" userId="daecdff2-2c86-45d5-9dc5-33d360948956" providerId="ADAL" clId="{59A1E051-60D2-445D-A034-650E095CE026}" dt="2021-10-26T15:01:26.374" v="618"/>
        <pc:sldMkLst>
          <pc:docMk/>
          <pc:sldMk cId="4015219543" sldId="324"/>
        </pc:sldMkLst>
        <pc:spChg chg="add mod">
          <ac:chgData name="Josh Cooper" userId="daecdff2-2c86-45d5-9dc5-33d360948956" providerId="ADAL" clId="{59A1E051-60D2-445D-A034-650E095CE026}" dt="2021-10-26T15:01:26.374" v="618"/>
          <ac:spMkLst>
            <pc:docMk/>
            <pc:sldMk cId="4015219543" sldId="324"/>
            <ac:spMk id="2" creationId="{4A030CB1-5402-4CCC-B19B-6A830B4EBC5E}"/>
          </ac:spMkLst>
        </pc:spChg>
        <pc:spChg chg="add mod">
          <ac:chgData name="Josh Cooper" userId="daecdff2-2c86-45d5-9dc5-33d360948956" providerId="ADAL" clId="{59A1E051-60D2-445D-A034-650E095CE026}" dt="2021-10-26T15:01:26.374" v="618"/>
          <ac:spMkLst>
            <pc:docMk/>
            <pc:sldMk cId="4015219543" sldId="324"/>
            <ac:spMk id="3" creationId="{C34AA09F-5A7B-4E92-AF2E-E83E9C2E7C1B}"/>
          </ac:spMkLst>
        </pc:spChg>
        <pc:spChg chg="del mod">
          <ac:chgData name="Josh Cooper" userId="daecdff2-2c86-45d5-9dc5-33d360948956" providerId="ADAL" clId="{59A1E051-60D2-445D-A034-650E095CE026}" dt="2021-10-26T15:01:26.374" v="618"/>
          <ac:spMkLst>
            <pc:docMk/>
            <pc:sldMk cId="4015219543" sldId="324"/>
            <ac:spMk id="4" creationId="{7A030A87-ADD5-447D-9C44-F3B3FA7E3B42}"/>
          </ac:spMkLst>
        </pc:spChg>
        <pc:spChg chg="del mod">
          <ac:chgData name="Josh Cooper" userId="daecdff2-2c86-45d5-9dc5-33d360948956" providerId="ADAL" clId="{59A1E051-60D2-445D-A034-650E095CE026}" dt="2021-10-26T15:01:26.374" v="618"/>
          <ac:spMkLst>
            <pc:docMk/>
            <pc:sldMk cId="4015219543" sldId="324"/>
            <ac:spMk id="7" creationId="{3A1EE371-7DF8-4EB8-84DE-91418EDC4895}"/>
          </ac:spMkLst>
        </pc:spChg>
        <pc:spChg chg="add del">
          <ac:chgData name="Josh Cooper" userId="daecdff2-2c86-45d5-9dc5-33d360948956" providerId="ADAL" clId="{59A1E051-60D2-445D-A034-650E095CE026}" dt="2021-10-26T15:01:26.374" v="618"/>
          <ac:spMkLst>
            <pc:docMk/>
            <pc:sldMk cId="4015219543" sldId="324"/>
            <ac:spMk id="8" creationId="{DAFA292B-6201-4766-85CF-C394B4E8C70F}"/>
          </ac:spMkLst>
        </pc:spChg>
        <pc:picChg chg="add del mod ord">
          <ac:chgData name="Josh Cooper" userId="daecdff2-2c86-45d5-9dc5-33d360948956" providerId="ADAL" clId="{59A1E051-60D2-445D-A034-650E095CE026}" dt="2021-10-26T15:01:26.374" v="618"/>
          <ac:picMkLst>
            <pc:docMk/>
            <pc:sldMk cId="4015219543" sldId="324"/>
            <ac:picMk id="6" creationId="{E51139F5-02DC-45B5-9F5F-A77C1E9E7A70}"/>
          </ac:picMkLst>
        </pc:picChg>
        <pc:picChg chg="del mod ord">
          <ac:chgData name="Josh Cooper" userId="daecdff2-2c86-45d5-9dc5-33d360948956" providerId="ADAL" clId="{59A1E051-60D2-445D-A034-650E095CE026}" dt="2021-10-26T15:01:26.374" v="618"/>
          <ac:picMkLst>
            <pc:docMk/>
            <pc:sldMk cId="4015219543" sldId="324"/>
            <ac:picMk id="9" creationId="{CE2E2FE7-9B1B-4F84-87CF-055878A66DE7}"/>
          </ac:picMkLst>
        </pc:picChg>
      </pc:sldChg>
      <pc:sldChg chg="addSp delSp modSp mod">
        <pc:chgData name="Josh Cooper" userId="daecdff2-2c86-45d5-9dc5-33d360948956" providerId="ADAL" clId="{59A1E051-60D2-445D-A034-650E095CE026}" dt="2021-10-26T15:01:26.374" v="618"/>
        <pc:sldMkLst>
          <pc:docMk/>
          <pc:sldMk cId="3923008353" sldId="325"/>
        </pc:sldMkLst>
        <pc:spChg chg="add mod">
          <ac:chgData name="Josh Cooper" userId="daecdff2-2c86-45d5-9dc5-33d360948956" providerId="ADAL" clId="{59A1E051-60D2-445D-A034-650E095CE026}" dt="2021-10-26T15:01:26.374" v="618"/>
          <ac:spMkLst>
            <pc:docMk/>
            <pc:sldMk cId="3923008353" sldId="325"/>
            <ac:spMk id="2" creationId="{4A030CB1-5402-4CCC-B19B-6A830B4EBC5E}"/>
          </ac:spMkLst>
        </pc:spChg>
        <pc:spChg chg="add mod">
          <ac:chgData name="Josh Cooper" userId="daecdff2-2c86-45d5-9dc5-33d360948956" providerId="ADAL" clId="{59A1E051-60D2-445D-A034-650E095CE026}" dt="2021-10-26T15:01:26.374" v="618"/>
          <ac:spMkLst>
            <pc:docMk/>
            <pc:sldMk cId="3923008353" sldId="325"/>
            <ac:spMk id="3" creationId="{C34AA09F-5A7B-4E92-AF2E-E83E9C2E7C1B}"/>
          </ac:spMkLst>
        </pc:spChg>
        <pc:spChg chg="del mod">
          <ac:chgData name="Josh Cooper" userId="daecdff2-2c86-45d5-9dc5-33d360948956" providerId="ADAL" clId="{59A1E051-60D2-445D-A034-650E095CE026}" dt="2021-10-26T15:01:26.374" v="618"/>
          <ac:spMkLst>
            <pc:docMk/>
            <pc:sldMk cId="3923008353" sldId="325"/>
            <ac:spMk id="4" creationId="{D4A3E695-2C7B-4990-AE2B-2A2D56E9853B}"/>
          </ac:spMkLst>
        </pc:spChg>
        <pc:spChg chg="del mod">
          <ac:chgData name="Josh Cooper" userId="daecdff2-2c86-45d5-9dc5-33d360948956" providerId="ADAL" clId="{59A1E051-60D2-445D-A034-650E095CE026}" dt="2021-10-26T15:01:26.374" v="618"/>
          <ac:spMkLst>
            <pc:docMk/>
            <pc:sldMk cId="3923008353" sldId="325"/>
            <ac:spMk id="5" creationId="{00F9EBAF-A354-4D16-8281-671235B8BCCE}"/>
          </ac:spMkLst>
        </pc:spChg>
        <pc:spChg chg="add del">
          <ac:chgData name="Josh Cooper" userId="daecdff2-2c86-45d5-9dc5-33d360948956" providerId="ADAL" clId="{59A1E051-60D2-445D-A034-650E095CE026}" dt="2021-10-26T15:01:26.374" v="618"/>
          <ac:spMkLst>
            <pc:docMk/>
            <pc:sldMk cId="3923008353" sldId="325"/>
            <ac:spMk id="9" creationId="{38C6C668-1E61-4737-9FDB-E96A11E0010A}"/>
          </ac:spMkLst>
        </pc:spChg>
        <pc:picChg chg="add del mod ord">
          <ac:chgData name="Josh Cooper" userId="daecdff2-2c86-45d5-9dc5-33d360948956" providerId="ADAL" clId="{59A1E051-60D2-445D-A034-650E095CE026}" dt="2021-10-26T15:01:26.374" v="618"/>
          <ac:picMkLst>
            <pc:docMk/>
            <pc:sldMk cId="3923008353" sldId="325"/>
            <ac:picMk id="8" creationId="{E724366D-CABB-4C3B-9F70-9D1B38CC11AA}"/>
          </ac:picMkLst>
        </pc:picChg>
        <pc:picChg chg="del mod ord">
          <ac:chgData name="Josh Cooper" userId="daecdff2-2c86-45d5-9dc5-33d360948956" providerId="ADAL" clId="{59A1E051-60D2-445D-A034-650E095CE026}" dt="2021-10-26T15:01:26.374" v="618"/>
          <ac:picMkLst>
            <pc:docMk/>
            <pc:sldMk cId="3923008353" sldId="325"/>
            <ac:picMk id="10" creationId="{2DAE4935-8A95-408A-942A-10A282373EB7}"/>
          </ac:picMkLst>
        </pc:picChg>
      </pc:sldChg>
      <pc:sldChg chg="addSp delSp modSp mod">
        <pc:chgData name="Josh Cooper" userId="daecdff2-2c86-45d5-9dc5-33d360948956" providerId="ADAL" clId="{59A1E051-60D2-445D-A034-650E095CE026}" dt="2021-10-26T15:01:26.374" v="618"/>
        <pc:sldMkLst>
          <pc:docMk/>
          <pc:sldMk cId="3649562311" sldId="326"/>
        </pc:sldMkLst>
        <pc:spChg chg="add mod">
          <ac:chgData name="Josh Cooper" userId="daecdff2-2c86-45d5-9dc5-33d360948956" providerId="ADAL" clId="{59A1E051-60D2-445D-A034-650E095CE026}" dt="2021-10-26T15:01:26.374" v="618"/>
          <ac:spMkLst>
            <pc:docMk/>
            <pc:sldMk cId="3649562311" sldId="326"/>
            <ac:spMk id="2" creationId="{4A030CB1-5402-4CCC-B19B-6A830B4EBC5E}"/>
          </ac:spMkLst>
        </pc:spChg>
        <pc:spChg chg="add mod">
          <ac:chgData name="Josh Cooper" userId="daecdff2-2c86-45d5-9dc5-33d360948956" providerId="ADAL" clId="{59A1E051-60D2-445D-A034-650E095CE026}" dt="2021-10-26T15:01:26.374" v="618"/>
          <ac:spMkLst>
            <pc:docMk/>
            <pc:sldMk cId="3649562311" sldId="326"/>
            <ac:spMk id="3" creationId="{C34AA09F-5A7B-4E92-AF2E-E83E9C2E7C1B}"/>
          </ac:spMkLst>
        </pc:spChg>
        <pc:spChg chg="del mod">
          <ac:chgData name="Josh Cooper" userId="daecdff2-2c86-45d5-9dc5-33d360948956" providerId="ADAL" clId="{59A1E051-60D2-445D-A034-650E095CE026}" dt="2021-10-26T15:01:26.374" v="618"/>
          <ac:spMkLst>
            <pc:docMk/>
            <pc:sldMk cId="3649562311" sldId="326"/>
            <ac:spMk id="4" creationId="{B2DA02F3-C225-4DBF-929F-78C12D0B188E}"/>
          </ac:spMkLst>
        </pc:spChg>
        <pc:spChg chg="del mod">
          <ac:chgData name="Josh Cooper" userId="daecdff2-2c86-45d5-9dc5-33d360948956" providerId="ADAL" clId="{59A1E051-60D2-445D-A034-650E095CE026}" dt="2021-10-26T15:01:26.374" v="618"/>
          <ac:spMkLst>
            <pc:docMk/>
            <pc:sldMk cId="3649562311" sldId="326"/>
            <ac:spMk id="8" creationId="{CF2D97A3-57FE-4157-8555-8BBB4D6C08A1}"/>
          </ac:spMkLst>
        </pc:spChg>
        <pc:spChg chg="add del">
          <ac:chgData name="Josh Cooper" userId="daecdff2-2c86-45d5-9dc5-33d360948956" providerId="ADAL" clId="{59A1E051-60D2-445D-A034-650E095CE026}" dt="2021-10-26T15:01:26.374" v="618"/>
          <ac:spMkLst>
            <pc:docMk/>
            <pc:sldMk cId="3649562311" sldId="326"/>
            <ac:spMk id="9" creationId="{22E501B6-32EA-4107-9ED5-9056FE30F3F8}"/>
          </ac:spMkLst>
        </pc:spChg>
        <pc:picChg chg="add del mod ord">
          <ac:chgData name="Josh Cooper" userId="daecdff2-2c86-45d5-9dc5-33d360948956" providerId="ADAL" clId="{59A1E051-60D2-445D-A034-650E095CE026}" dt="2021-10-26T15:01:26.374" v="618"/>
          <ac:picMkLst>
            <pc:docMk/>
            <pc:sldMk cId="3649562311" sldId="326"/>
            <ac:picMk id="6" creationId="{BB54E004-7157-4EAA-B76D-210E6591C559}"/>
          </ac:picMkLst>
        </pc:picChg>
        <pc:picChg chg="del mod ord">
          <ac:chgData name="Josh Cooper" userId="daecdff2-2c86-45d5-9dc5-33d360948956" providerId="ADAL" clId="{59A1E051-60D2-445D-A034-650E095CE026}" dt="2021-10-26T15:01:26.374" v="618"/>
          <ac:picMkLst>
            <pc:docMk/>
            <pc:sldMk cId="3649562311" sldId="326"/>
            <ac:picMk id="10" creationId="{362F49CF-DD04-481C-8F4A-83DF81FD8B2E}"/>
          </ac:picMkLst>
        </pc:picChg>
      </pc:sldChg>
      <pc:sldChg chg="addSp delSp modSp mod">
        <pc:chgData name="Josh Cooper" userId="daecdff2-2c86-45d5-9dc5-33d360948956" providerId="ADAL" clId="{59A1E051-60D2-445D-A034-650E095CE026}" dt="2021-10-26T15:01:26.374" v="618"/>
        <pc:sldMkLst>
          <pc:docMk/>
          <pc:sldMk cId="1129321179" sldId="327"/>
        </pc:sldMkLst>
        <pc:spChg chg="add mod">
          <ac:chgData name="Josh Cooper" userId="daecdff2-2c86-45d5-9dc5-33d360948956" providerId="ADAL" clId="{59A1E051-60D2-445D-A034-650E095CE026}" dt="2021-10-26T15:01:26.374" v="618"/>
          <ac:spMkLst>
            <pc:docMk/>
            <pc:sldMk cId="1129321179" sldId="327"/>
            <ac:spMk id="2" creationId="{D103A333-E4DD-4147-8618-09DF6DB6A6A4}"/>
          </ac:spMkLst>
        </pc:spChg>
        <pc:spChg chg="del mod">
          <ac:chgData name="Josh Cooper" userId="daecdff2-2c86-45d5-9dc5-33d360948956" providerId="ADAL" clId="{59A1E051-60D2-445D-A034-650E095CE026}" dt="2021-10-26T15:01:26.374" v="618"/>
          <ac:spMkLst>
            <pc:docMk/>
            <pc:sldMk cId="1129321179" sldId="327"/>
            <ac:spMk id="4" creationId="{DEC0A2BE-EFAA-4D1B-949A-E7D7BAD2196E}"/>
          </ac:spMkLst>
        </pc:spChg>
        <pc:spChg chg="add del">
          <ac:chgData name="Josh Cooper" userId="daecdff2-2c86-45d5-9dc5-33d360948956" providerId="ADAL" clId="{59A1E051-60D2-445D-A034-650E095CE026}" dt="2021-10-26T15:01:26.374" v="618"/>
          <ac:spMkLst>
            <pc:docMk/>
            <pc:sldMk cId="1129321179" sldId="327"/>
            <ac:spMk id="5" creationId="{E234812A-1DA2-4BCC-8FBD-C66E6A138158}"/>
          </ac:spMkLst>
        </pc:spChg>
        <pc:picChg chg="add del mod ord">
          <ac:chgData name="Josh Cooper" userId="daecdff2-2c86-45d5-9dc5-33d360948956" providerId="ADAL" clId="{59A1E051-60D2-445D-A034-650E095CE026}" dt="2021-10-26T15:01:26.374" v="618"/>
          <ac:picMkLst>
            <pc:docMk/>
            <pc:sldMk cId="1129321179" sldId="327"/>
            <ac:picMk id="3" creationId="{24576D02-C154-430A-AA96-F5789C9608CF}"/>
          </ac:picMkLst>
        </pc:picChg>
        <pc:picChg chg="del mod ord">
          <ac:chgData name="Josh Cooper" userId="daecdff2-2c86-45d5-9dc5-33d360948956" providerId="ADAL" clId="{59A1E051-60D2-445D-A034-650E095CE026}" dt="2021-10-26T15:01:26.374" v="618"/>
          <ac:picMkLst>
            <pc:docMk/>
            <pc:sldMk cId="1129321179" sldId="327"/>
            <ac:picMk id="6" creationId="{B9505FE2-6092-4AD1-8876-A7A5CDFD8304}"/>
          </ac:picMkLst>
        </pc:picChg>
      </pc:sldChg>
      <pc:sldChg chg="addSp delSp modSp mod">
        <pc:chgData name="Josh Cooper" userId="daecdff2-2c86-45d5-9dc5-33d360948956" providerId="ADAL" clId="{59A1E051-60D2-445D-A034-650E095CE026}" dt="2021-10-26T15:01:26.374" v="618"/>
        <pc:sldMkLst>
          <pc:docMk/>
          <pc:sldMk cId="1398674723" sldId="328"/>
        </pc:sldMkLst>
        <pc:spChg chg="add mod">
          <ac:chgData name="Josh Cooper" userId="daecdff2-2c86-45d5-9dc5-33d360948956" providerId="ADAL" clId="{59A1E051-60D2-445D-A034-650E095CE026}" dt="2021-10-26T15:01:26.374" v="618"/>
          <ac:spMkLst>
            <pc:docMk/>
            <pc:sldMk cId="1398674723" sldId="328"/>
            <ac:spMk id="2" creationId="{DC11D223-847F-470E-8400-69163D39F57F}"/>
          </ac:spMkLst>
        </pc:spChg>
        <pc:spChg chg="add mod">
          <ac:chgData name="Josh Cooper" userId="daecdff2-2c86-45d5-9dc5-33d360948956" providerId="ADAL" clId="{59A1E051-60D2-445D-A034-650E095CE026}" dt="2021-10-26T15:01:26.374" v="618"/>
          <ac:spMkLst>
            <pc:docMk/>
            <pc:sldMk cId="1398674723" sldId="328"/>
            <ac:spMk id="3" creationId="{E6FBA087-8AA0-4E84-A107-CF51D92EC625}"/>
          </ac:spMkLst>
        </pc:spChg>
        <pc:spChg chg="del mod">
          <ac:chgData name="Josh Cooper" userId="daecdff2-2c86-45d5-9dc5-33d360948956" providerId="ADAL" clId="{59A1E051-60D2-445D-A034-650E095CE026}" dt="2021-10-26T15:01:26.374" v="618"/>
          <ac:spMkLst>
            <pc:docMk/>
            <pc:sldMk cId="1398674723" sldId="328"/>
            <ac:spMk id="7" creationId="{F7F3EB50-7200-4BA2-B7AB-0FC170228C4E}"/>
          </ac:spMkLst>
        </pc:spChg>
        <pc:spChg chg="del mod">
          <ac:chgData name="Josh Cooper" userId="daecdff2-2c86-45d5-9dc5-33d360948956" providerId="ADAL" clId="{59A1E051-60D2-445D-A034-650E095CE026}" dt="2021-10-26T15:01:26.374" v="618"/>
          <ac:spMkLst>
            <pc:docMk/>
            <pc:sldMk cId="1398674723" sldId="328"/>
            <ac:spMk id="8" creationId="{309CB552-8A46-431C-B0E8-1394FD2D2130}"/>
          </ac:spMkLst>
        </pc:spChg>
        <pc:spChg chg="add del">
          <ac:chgData name="Josh Cooper" userId="daecdff2-2c86-45d5-9dc5-33d360948956" providerId="ADAL" clId="{59A1E051-60D2-445D-A034-650E095CE026}" dt="2021-10-26T15:01:26.374" v="618"/>
          <ac:spMkLst>
            <pc:docMk/>
            <pc:sldMk cId="1398674723" sldId="328"/>
            <ac:spMk id="9" creationId="{C1D8F2D0-43F9-4842-9F29-395933EB1599}"/>
          </ac:spMkLst>
        </pc:spChg>
        <pc:picChg chg="add">
          <ac:chgData name="Josh Cooper" userId="daecdff2-2c86-45d5-9dc5-33d360948956" providerId="ADAL" clId="{59A1E051-60D2-445D-A034-650E095CE026}" dt="2021-10-26T15:01:26.374" v="618"/>
          <ac:picMkLst>
            <pc:docMk/>
            <pc:sldMk cId="1398674723" sldId="328"/>
            <ac:picMk id="5" creationId="{68FCA5A5-A8A8-4B24-BF85-F9793130BFD2}"/>
          </ac:picMkLst>
        </pc:picChg>
        <pc:picChg chg="add del mod ord">
          <ac:chgData name="Josh Cooper" userId="daecdff2-2c86-45d5-9dc5-33d360948956" providerId="ADAL" clId="{59A1E051-60D2-445D-A034-650E095CE026}" dt="2021-10-26T15:01:26.374" v="618"/>
          <ac:picMkLst>
            <pc:docMk/>
            <pc:sldMk cId="1398674723" sldId="328"/>
            <ac:picMk id="6" creationId="{2D93DEF3-06FE-4A2C-A541-27746B615DBF}"/>
          </ac:picMkLst>
        </pc:picChg>
        <pc:picChg chg="del mod ord">
          <ac:chgData name="Josh Cooper" userId="daecdff2-2c86-45d5-9dc5-33d360948956" providerId="ADAL" clId="{59A1E051-60D2-445D-A034-650E095CE026}" dt="2021-10-26T15:01:26.374" v="618"/>
          <ac:picMkLst>
            <pc:docMk/>
            <pc:sldMk cId="1398674723" sldId="328"/>
            <ac:picMk id="10" creationId="{51F4B3AF-AA00-43F2-B481-0F37F1CC3A7F}"/>
          </ac:picMkLst>
        </pc:picChg>
      </pc:sldChg>
      <pc:sldChg chg="addSp delSp modSp mod">
        <pc:chgData name="Josh Cooper" userId="daecdff2-2c86-45d5-9dc5-33d360948956" providerId="ADAL" clId="{59A1E051-60D2-445D-A034-650E095CE026}" dt="2021-10-26T15:01:26.374" v="618"/>
        <pc:sldMkLst>
          <pc:docMk/>
          <pc:sldMk cId="3754135060" sldId="329"/>
        </pc:sldMkLst>
        <pc:spChg chg="add mod">
          <ac:chgData name="Josh Cooper" userId="daecdff2-2c86-45d5-9dc5-33d360948956" providerId="ADAL" clId="{59A1E051-60D2-445D-A034-650E095CE026}" dt="2021-10-26T15:01:26.374" v="618"/>
          <ac:spMkLst>
            <pc:docMk/>
            <pc:sldMk cId="3754135060" sldId="329"/>
            <ac:spMk id="2" creationId="{DC11D223-847F-470E-8400-69163D39F57F}"/>
          </ac:spMkLst>
        </pc:spChg>
        <pc:spChg chg="add mod">
          <ac:chgData name="Josh Cooper" userId="daecdff2-2c86-45d5-9dc5-33d360948956" providerId="ADAL" clId="{59A1E051-60D2-445D-A034-650E095CE026}" dt="2021-10-26T15:01:26.374" v="618"/>
          <ac:spMkLst>
            <pc:docMk/>
            <pc:sldMk cId="3754135060" sldId="329"/>
            <ac:spMk id="3" creationId="{E6FBA087-8AA0-4E84-A107-CF51D92EC625}"/>
          </ac:spMkLst>
        </pc:spChg>
        <pc:spChg chg="del mod">
          <ac:chgData name="Josh Cooper" userId="daecdff2-2c86-45d5-9dc5-33d360948956" providerId="ADAL" clId="{59A1E051-60D2-445D-A034-650E095CE026}" dt="2021-10-26T15:01:26.374" v="618"/>
          <ac:spMkLst>
            <pc:docMk/>
            <pc:sldMk cId="3754135060" sldId="329"/>
            <ac:spMk id="4" creationId="{4585EC00-838D-4CC7-A1BB-9DF35D0B09E8}"/>
          </ac:spMkLst>
        </pc:spChg>
        <pc:spChg chg="del mod">
          <ac:chgData name="Josh Cooper" userId="daecdff2-2c86-45d5-9dc5-33d360948956" providerId="ADAL" clId="{59A1E051-60D2-445D-A034-650E095CE026}" dt="2021-10-26T15:01:26.374" v="618"/>
          <ac:spMkLst>
            <pc:docMk/>
            <pc:sldMk cId="3754135060" sldId="329"/>
            <ac:spMk id="8" creationId="{899791CB-FB01-4FE2-8142-12426CB10A48}"/>
          </ac:spMkLst>
        </pc:spChg>
        <pc:spChg chg="add del">
          <ac:chgData name="Josh Cooper" userId="daecdff2-2c86-45d5-9dc5-33d360948956" providerId="ADAL" clId="{59A1E051-60D2-445D-A034-650E095CE026}" dt="2021-10-26T15:01:26.374" v="618"/>
          <ac:spMkLst>
            <pc:docMk/>
            <pc:sldMk cId="3754135060" sldId="329"/>
            <ac:spMk id="9" creationId="{C6299A22-1341-4F03-80A1-AA79BA512BDB}"/>
          </ac:spMkLst>
        </pc:spChg>
        <pc:picChg chg="add">
          <ac:chgData name="Josh Cooper" userId="daecdff2-2c86-45d5-9dc5-33d360948956" providerId="ADAL" clId="{59A1E051-60D2-445D-A034-650E095CE026}" dt="2021-10-26T15:01:26.374" v="618"/>
          <ac:picMkLst>
            <pc:docMk/>
            <pc:sldMk cId="3754135060" sldId="329"/>
            <ac:picMk id="5" creationId="{68FCA5A5-A8A8-4B24-BF85-F9793130BFD2}"/>
          </ac:picMkLst>
        </pc:picChg>
        <pc:picChg chg="add del mod ord">
          <ac:chgData name="Josh Cooper" userId="daecdff2-2c86-45d5-9dc5-33d360948956" providerId="ADAL" clId="{59A1E051-60D2-445D-A034-650E095CE026}" dt="2021-10-26T15:01:26.374" v="618"/>
          <ac:picMkLst>
            <pc:docMk/>
            <pc:sldMk cId="3754135060" sldId="329"/>
            <ac:picMk id="7" creationId="{BFDC7AC4-17F5-4396-8189-B4BC3FE921D6}"/>
          </ac:picMkLst>
        </pc:picChg>
        <pc:picChg chg="del mod ord">
          <ac:chgData name="Josh Cooper" userId="daecdff2-2c86-45d5-9dc5-33d360948956" providerId="ADAL" clId="{59A1E051-60D2-445D-A034-650E095CE026}" dt="2021-10-26T15:01:26.374" v="618"/>
          <ac:picMkLst>
            <pc:docMk/>
            <pc:sldMk cId="3754135060" sldId="329"/>
            <ac:picMk id="10" creationId="{5E2BBA40-669C-4FAC-96EE-12AC27C5D479}"/>
          </ac:picMkLst>
        </pc:picChg>
      </pc:sldChg>
      <pc:sldChg chg="addSp delSp modSp mod">
        <pc:chgData name="Josh Cooper" userId="daecdff2-2c86-45d5-9dc5-33d360948956" providerId="ADAL" clId="{59A1E051-60D2-445D-A034-650E095CE026}" dt="2021-10-26T15:01:26.374" v="618"/>
        <pc:sldMkLst>
          <pc:docMk/>
          <pc:sldMk cId="119709732" sldId="330"/>
        </pc:sldMkLst>
        <pc:spChg chg="add mod">
          <ac:chgData name="Josh Cooper" userId="daecdff2-2c86-45d5-9dc5-33d360948956" providerId="ADAL" clId="{59A1E051-60D2-445D-A034-650E095CE026}" dt="2021-10-26T15:01:26.374" v="618"/>
          <ac:spMkLst>
            <pc:docMk/>
            <pc:sldMk cId="119709732" sldId="330"/>
            <ac:spMk id="2" creationId="{DC11D223-847F-470E-8400-69163D39F57F}"/>
          </ac:spMkLst>
        </pc:spChg>
        <pc:spChg chg="del mod">
          <ac:chgData name="Josh Cooper" userId="daecdff2-2c86-45d5-9dc5-33d360948956" providerId="ADAL" clId="{59A1E051-60D2-445D-A034-650E095CE026}" dt="2021-10-26T15:01:26.374" v="618"/>
          <ac:spMkLst>
            <pc:docMk/>
            <pc:sldMk cId="119709732" sldId="330"/>
            <ac:spMk id="3" creationId="{EE8DFF4B-6270-4607-AA3A-5F6DA53EC58E}"/>
          </ac:spMkLst>
        </pc:spChg>
        <pc:spChg chg="add del">
          <ac:chgData name="Josh Cooper" userId="daecdff2-2c86-45d5-9dc5-33d360948956" providerId="ADAL" clId="{59A1E051-60D2-445D-A034-650E095CE026}" dt="2021-10-26T15:01:26.374" v="618"/>
          <ac:spMkLst>
            <pc:docMk/>
            <pc:sldMk cId="119709732" sldId="330"/>
            <ac:spMk id="4" creationId="{B3961AFF-FBBA-4365-BB24-58820CB6E031}"/>
          </ac:spMkLst>
        </pc:spChg>
        <pc:spChg chg="mod">
          <ac:chgData name="Josh Cooper" userId="daecdff2-2c86-45d5-9dc5-33d360948956" providerId="ADAL" clId="{59A1E051-60D2-445D-A034-650E095CE026}" dt="2021-10-26T15:01:26.374" v="618"/>
          <ac:spMkLst>
            <pc:docMk/>
            <pc:sldMk cId="119709732" sldId="330"/>
            <ac:spMk id="19" creationId="{B7F6E8AF-F691-448E-8225-A9113B21376C}"/>
          </ac:spMkLst>
        </pc:spChg>
        <pc:spChg chg="mod">
          <ac:chgData name="Josh Cooper" userId="daecdff2-2c86-45d5-9dc5-33d360948956" providerId="ADAL" clId="{59A1E051-60D2-445D-A034-650E095CE026}" dt="2021-10-26T15:01:26.374" v="618"/>
          <ac:spMkLst>
            <pc:docMk/>
            <pc:sldMk cId="119709732" sldId="330"/>
            <ac:spMk id="20" creationId="{DCF34D84-0671-4B8D-AA57-5D1AABA6C392}"/>
          </ac:spMkLst>
        </pc:spChg>
        <pc:spChg chg="mod">
          <ac:chgData name="Josh Cooper" userId="daecdff2-2c86-45d5-9dc5-33d360948956" providerId="ADAL" clId="{59A1E051-60D2-445D-A034-650E095CE026}" dt="2021-10-26T15:01:26.374" v="618"/>
          <ac:spMkLst>
            <pc:docMk/>
            <pc:sldMk cId="119709732" sldId="330"/>
            <ac:spMk id="21" creationId="{9CE125BE-AAF4-438D-81C0-C05370B7B64D}"/>
          </ac:spMkLst>
        </pc:spChg>
        <pc:grpChg chg="add mod">
          <ac:chgData name="Josh Cooper" userId="daecdff2-2c86-45d5-9dc5-33d360948956" providerId="ADAL" clId="{59A1E051-60D2-445D-A034-650E095CE026}" dt="2021-10-26T15:01:26.374" v="618"/>
          <ac:grpSpMkLst>
            <pc:docMk/>
            <pc:sldMk cId="119709732" sldId="330"/>
            <ac:grpSpMk id="18" creationId="{38540C04-4846-48BE-BABD-6E31CFCB44B5}"/>
          </ac:grpSpMkLst>
        </pc:grpChg>
        <pc:picChg chg="del mod ord">
          <ac:chgData name="Josh Cooper" userId="daecdff2-2c86-45d5-9dc5-33d360948956" providerId="ADAL" clId="{59A1E051-60D2-445D-A034-650E095CE026}" dt="2021-10-26T15:01:26.374" v="618"/>
          <ac:picMkLst>
            <pc:docMk/>
            <pc:sldMk cId="119709732" sldId="330"/>
            <ac:picMk id="5" creationId="{996BC26A-63AB-428C-A1A7-C0B6D9F58E2A}"/>
          </ac:picMkLst>
        </pc:picChg>
        <pc:picChg chg="add">
          <ac:chgData name="Josh Cooper" userId="daecdff2-2c86-45d5-9dc5-33d360948956" providerId="ADAL" clId="{59A1E051-60D2-445D-A034-650E095CE026}" dt="2021-10-26T15:01:26.374" v="618"/>
          <ac:picMkLst>
            <pc:docMk/>
            <pc:sldMk cId="119709732" sldId="330"/>
            <ac:picMk id="8" creationId="{6682ACE4-A75A-4CD4-A276-4A5FAEDB2601}"/>
          </ac:picMkLst>
        </pc:picChg>
        <pc:picChg chg="add">
          <ac:chgData name="Josh Cooper" userId="daecdff2-2c86-45d5-9dc5-33d360948956" providerId="ADAL" clId="{59A1E051-60D2-445D-A034-650E095CE026}" dt="2021-10-26T15:01:26.374" v="618"/>
          <ac:picMkLst>
            <pc:docMk/>
            <pc:sldMk cId="119709732" sldId="330"/>
            <ac:picMk id="9" creationId="{D9B48D59-E301-4118-8DC4-A7C6B4699A63}"/>
          </ac:picMkLst>
        </pc:picChg>
        <pc:picChg chg="add">
          <ac:chgData name="Josh Cooper" userId="daecdff2-2c86-45d5-9dc5-33d360948956" providerId="ADAL" clId="{59A1E051-60D2-445D-A034-650E095CE026}" dt="2021-10-26T15:01:26.374" v="618"/>
          <ac:picMkLst>
            <pc:docMk/>
            <pc:sldMk cId="119709732" sldId="330"/>
            <ac:picMk id="10" creationId="{83CD51CA-8E79-4D48-93DE-997F7251595F}"/>
          </ac:picMkLst>
        </pc:picChg>
        <pc:picChg chg="add del mod ord">
          <ac:chgData name="Josh Cooper" userId="daecdff2-2c86-45d5-9dc5-33d360948956" providerId="ADAL" clId="{59A1E051-60D2-445D-A034-650E095CE026}" dt="2021-10-26T15:01:26.374" v="618"/>
          <ac:picMkLst>
            <pc:docMk/>
            <pc:sldMk cId="119709732" sldId="330"/>
            <ac:picMk id="22" creationId="{0C4F5F94-4616-4446-B172-F72E65777D56}"/>
          </ac:picMkLst>
        </pc:picChg>
      </pc:sldChg>
      <pc:sldChg chg="addSp delSp modSp mod">
        <pc:chgData name="Josh Cooper" userId="daecdff2-2c86-45d5-9dc5-33d360948956" providerId="ADAL" clId="{59A1E051-60D2-445D-A034-650E095CE026}" dt="2021-10-26T15:01:26.374" v="618"/>
        <pc:sldMkLst>
          <pc:docMk/>
          <pc:sldMk cId="2184186095" sldId="331"/>
        </pc:sldMkLst>
        <pc:spChg chg="add mod">
          <ac:chgData name="Josh Cooper" userId="daecdff2-2c86-45d5-9dc5-33d360948956" providerId="ADAL" clId="{59A1E051-60D2-445D-A034-650E095CE026}" dt="2021-10-26T15:01:26.374" v="618"/>
          <ac:spMkLst>
            <pc:docMk/>
            <pc:sldMk cId="2184186095" sldId="331"/>
            <ac:spMk id="2" creationId="{DC11D223-847F-470E-8400-69163D39F57F}"/>
          </ac:spMkLst>
        </pc:spChg>
        <pc:spChg chg="del mod">
          <ac:chgData name="Josh Cooper" userId="daecdff2-2c86-45d5-9dc5-33d360948956" providerId="ADAL" clId="{59A1E051-60D2-445D-A034-650E095CE026}" dt="2021-10-26T15:01:26.374" v="618"/>
          <ac:spMkLst>
            <pc:docMk/>
            <pc:sldMk cId="2184186095" sldId="331"/>
            <ac:spMk id="3" creationId="{D919CC21-015F-4FB3-8B79-82AFA275F662}"/>
          </ac:spMkLst>
        </pc:spChg>
        <pc:spChg chg="del mod">
          <ac:chgData name="Josh Cooper" userId="daecdff2-2c86-45d5-9dc5-33d360948956" providerId="ADAL" clId="{59A1E051-60D2-445D-A034-650E095CE026}" dt="2021-10-26T15:01:26.374" v="618"/>
          <ac:spMkLst>
            <pc:docMk/>
            <pc:sldMk cId="2184186095" sldId="331"/>
            <ac:spMk id="4" creationId="{3EB6E690-6850-4AE4-AA4A-DB61157E3D53}"/>
          </ac:spMkLst>
        </pc:spChg>
        <pc:spChg chg="add del">
          <ac:chgData name="Josh Cooper" userId="daecdff2-2c86-45d5-9dc5-33d360948956" providerId="ADAL" clId="{59A1E051-60D2-445D-A034-650E095CE026}" dt="2021-10-26T15:01:26.374" v="618"/>
          <ac:spMkLst>
            <pc:docMk/>
            <pc:sldMk cId="2184186095" sldId="331"/>
            <ac:spMk id="5" creationId="{DD431F6F-0892-478E-A7C3-1960296BF9BB}"/>
          </ac:spMkLst>
        </pc:spChg>
        <pc:spChg chg="mod">
          <ac:chgData name="Josh Cooper" userId="daecdff2-2c86-45d5-9dc5-33d360948956" providerId="ADAL" clId="{59A1E051-60D2-445D-A034-650E095CE026}" dt="2021-10-26T15:01:26.374" v="618"/>
          <ac:spMkLst>
            <pc:docMk/>
            <pc:sldMk cId="2184186095" sldId="331"/>
            <ac:spMk id="19" creationId="{B7F6E8AF-F691-448E-8225-A9113B21376C}"/>
          </ac:spMkLst>
        </pc:spChg>
        <pc:spChg chg="mod">
          <ac:chgData name="Josh Cooper" userId="daecdff2-2c86-45d5-9dc5-33d360948956" providerId="ADAL" clId="{59A1E051-60D2-445D-A034-650E095CE026}" dt="2021-10-26T15:01:26.374" v="618"/>
          <ac:spMkLst>
            <pc:docMk/>
            <pc:sldMk cId="2184186095" sldId="331"/>
            <ac:spMk id="20" creationId="{DCF34D84-0671-4B8D-AA57-5D1AABA6C392}"/>
          </ac:spMkLst>
        </pc:spChg>
        <pc:spChg chg="mod">
          <ac:chgData name="Josh Cooper" userId="daecdff2-2c86-45d5-9dc5-33d360948956" providerId="ADAL" clId="{59A1E051-60D2-445D-A034-650E095CE026}" dt="2021-10-26T15:01:26.374" v="618"/>
          <ac:spMkLst>
            <pc:docMk/>
            <pc:sldMk cId="2184186095" sldId="331"/>
            <ac:spMk id="21" creationId="{9CE125BE-AAF4-438D-81C0-C05370B7B64D}"/>
          </ac:spMkLst>
        </pc:spChg>
        <pc:spChg chg="add mod">
          <ac:chgData name="Josh Cooper" userId="daecdff2-2c86-45d5-9dc5-33d360948956" providerId="ADAL" clId="{59A1E051-60D2-445D-A034-650E095CE026}" dt="2021-10-26T15:01:26.374" v="618"/>
          <ac:spMkLst>
            <pc:docMk/>
            <pc:sldMk cId="2184186095" sldId="331"/>
            <ac:spMk id="22" creationId="{4B822DD1-B0C2-43C4-B530-C6FD01A0B84E}"/>
          </ac:spMkLst>
        </pc:spChg>
        <pc:grpChg chg="add mod">
          <ac:chgData name="Josh Cooper" userId="daecdff2-2c86-45d5-9dc5-33d360948956" providerId="ADAL" clId="{59A1E051-60D2-445D-A034-650E095CE026}" dt="2021-10-26T15:01:26.374" v="618"/>
          <ac:grpSpMkLst>
            <pc:docMk/>
            <pc:sldMk cId="2184186095" sldId="331"/>
            <ac:grpSpMk id="18" creationId="{38540C04-4846-48BE-BABD-6E31CFCB44B5}"/>
          </ac:grpSpMkLst>
        </pc:grpChg>
        <pc:picChg chg="del mod ord">
          <ac:chgData name="Josh Cooper" userId="daecdff2-2c86-45d5-9dc5-33d360948956" providerId="ADAL" clId="{59A1E051-60D2-445D-A034-650E095CE026}" dt="2021-10-26T15:01:26.374" v="618"/>
          <ac:picMkLst>
            <pc:docMk/>
            <pc:sldMk cId="2184186095" sldId="331"/>
            <ac:picMk id="6" creationId="{FE859212-F68E-489F-A582-BFC8B723E7AB}"/>
          </ac:picMkLst>
        </pc:picChg>
        <pc:picChg chg="add">
          <ac:chgData name="Josh Cooper" userId="daecdff2-2c86-45d5-9dc5-33d360948956" providerId="ADAL" clId="{59A1E051-60D2-445D-A034-650E095CE026}" dt="2021-10-26T15:01:26.374" v="618"/>
          <ac:picMkLst>
            <pc:docMk/>
            <pc:sldMk cId="2184186095" sldId="331"/>
            <ac:picMk id="8" creationId="{6682ACE4-A75A-4CD4-A276-4A5FAEDB2601}"/>
          </ac:picMkLst>
        </pc:picChg>
        <pc:picChg chg="add">
          <ac:chgData name="Josh Cooper" userId="daecdff2-2c86-45d5-9dc5-33d360948956" providerId="ADAL" clId="{59A1E051-60D2-445D-A034-650E095CE026}" dt="2021-10-26T15:01:26.374" v="618"/>
          <ac:picMkLst>
            <pc:docMk/>
            <pc:sldMk cId="2184186095" sldId="331"/>
            <ac:picMk id="9" creationId="{D9B48D59-E301-4118-8DC4-A7C6B4699A63}"/>
          </ac:picMkLst>
        </pc:picChg>
        <pc:picChg chg="add">
          <ac:chgData name="Josh Cooper" userId="daecdff2-2c86-45d5-9dc5-33d360948956" providerId="ADAL" clId="{59A1E051-60D2-445D-A034-650E095CE026}" dt="2021-10-26T15:01:26.374" v="618"/>
          <ac:picMkLst>
            <pc:docMk/>
            <pc:sldMk cId="2184186095" sldId="331"/>
            <ac:picMk id="10" creationId="{83CD51CA-8E79-4D48-93DE-997F7251595F}"/>
          </ac:picMkLst>
        </pc:picChg>
        <pc:picChg chg="add del mod ord">
          <ac:chgData name="Josh Cooper" userId="daecdff2-2c86-45d5-9dc5-33d360948956" providerId="ADAL" clId="{59A1E051-60D2-445D-A034-650E095CE026}" dt="2021-10-26T15:01:26.374" v="618"/>
          <ac:picMkLst>
            <pc:docMk/>
            <pc:sldMk cId="2184186095" sldId="331"/>
            <ac:picMk id="23" creationId="{B6231632-98EF-4F66-80C8-3DD799217267}"/>
          </ac:picMkLst>
        </pc:picChg>
      </pc:sldChg>
      <pc:sldChg chg="addSp delSp modSp mod">
        <pc:chgData name="Josh Cooper" userId="daecdff2-2c86-45d5-9dc5-33d360948956" providerId="ADAL" clId="{59A1E051-60D2-445D-A034-650E095CE026}" dt="2021-10-26T15:01:26.374" v="618"/>
        <pc:sldMkLst>
          <pc:docMk/>
          <pc:sldMk cId="278467455" sldId="332"/>
        </pc:sldMkLst>
        <pc:spChg chg="del mod ord">
          <ac:chgData name="Josh Cooper" userId="daecdff2-2c86-45d5-9dc5-33d360948956" providerId="ADAL" clId="{59A1E051-60D2-445D-A034-650E095CE026}" dt="2021-10-26T15:01:26.374" v="618"/>
          <ac:spMkLst>
            <pc:docMk/>
            <pc:sldMk cId="278467455" sldId="332"/>
            <ac:spMk id="3" creationId="{6BBFEAB8-380E-4159-82BC-46EBEF275602}"/>
          </ac:spMkLst>
        </pc:spChg>
        <pc:spChg chg="add del">
          <ac:chgData name="Josh Cooper" userId="daecdff2-2c86-45d5-9dc5-33d360948956" providerId="ADAL" clId="{59A1E051-60D2-445D-A034-650E095CE026}" dt="2021-10-26T15:01:26.374" v="618"/>
          <ac:spMkLst>
            <pc:docMk/>
            <pc:sldMk cId="278467455" sldId="332"/>
            <ac:spMk id="4" creationId="{B00D414F-6A36-4CF4-A167-CA0F42C244DF}"/>
          </ac:spMkLst>
        </pc:spChg>
        <pc:picChg chg="add del mod">
          <ac:chgData name="Josh Cooper" userId="daecdff2-2c86-45d5-9dc5-33d360948956" providerId="ADAL" clId="{59A1E051-60D2-445D-A034-650E095CE026}" dt="2021-10-26T15:01:26.374" v="618"/>
          <ac:picMkLst>
            <pc:docMk/>
            <pc:sldMk cId="278467455" sldId="332"/>
            <ac:picMk id="2" creationId="{7C77435E-DD9C-49F4-8E69-9822A4790A13}"/>
          </ac:picMkLst>
        </pc:picChg>
        <pc:picChg chg="del mod ord">
          <ac:chgData name="Josh Cooper" userId="daecdff2-2c86-45d5-9dc5-33d360948956" providerId="ADAL" clId="{59A1E051-60D2-445D-A034-650E095CE026}" dt="2021-10-26T15:01:26.374" v="618"/>
          <ac:picMkLst>
            <pc:docMk/>
            <pc:sldMk cId="278467455" sldId="332"/>
            <ac:picMk id="5" creationId="{B2FC3E5C-B5F3-4E0D-844A-A21B5B6B2312}"/>
          </ac:picMkLst>
        </pc:picChg>
      </pc:sldChg>
      <pc:sldChg chg="addSp delSp modSp mod">
        <pc:chgData name="Josh Cooper" userId="daecdff2-2c86-45d5-9dc5-33d360948956" providerId="ADAL" clId="{59A1E051-60D2-445D-A034-650E095CE026}" dt="2021-10-26T15:01:26.374" v="618"/>
        <pc:sldMkLst>
          <pc:docMk/>
          <pc:sldMk cId="2657802033" sldId="333"/>
        </pc:sldMkLst>
        <pc:spChg chg="add mod">
          <ac:chgData name="Josh Cooper" userId="daecdff2-2c86-45d5-9dc5-33d360948956" providerId="ADAL" clId="{59A1E051-60D2-445D-A034-650E095CE026}" dt="2021-10-26T15:01:26.374" v="618"/>
          <ac:spMkLst>
            <pc:docMk/>
            <pc:sldMk cId="2657802033" sldId="333"/>
            <ac:spMk id="2" creationId="{B2C39AC5-1C3B-4043-922B-3F05009C4FBB}"/>
          </ac:spMkLst>
        </pc:spChg>
        <pc:spChg chg="del mod">
          <ac:chgData name="Josh Cooper" userId="daecdff2-2c86-45d5-9dc5-33d360948956" providerId="ADAL" clId="{59A1E051-60D2-445D-A034-650E095CE026}" dt="2021-10-26T15:01:26.374" v="618"/>
          <ac:spMkLst>
            <pc:docMk/>
            <pc:sldMk cId="2657802033" sldId="333"/>
            <ac:spMk id="3" creationId="{B2EA9EBA-19E7-4993-9710-B8378D836B4F}"/>
          </ac:spMkLst>
        </pc:spChg>
        <pc:spChg chg="add del">
          <ac:chgData name="Josh Cooper" userId="daecdff2-2c86-45d5-9dc5-33d360948956" providerId="ADAL" clId="{59A1E051-60D2-445D-A034-650E095CE026}" dt="2021-10-26T15:01:26.374" v="618"/>
          <ac:spMkLst>
            <pc:docMk/>
            <pc:sldMk cId="2657802033" sldId="333"/>
            <ac:spMk id="7" creationId="{7A4E9F97-7BBE-44BF-929F-CB74F5182CA5}"/>
          </ac:spMkLst>
        </pc:spChg>
        <pc:picChg chg="add del mod ord">
          <ac:chgData name="Josh Cooper" userId="daecdff2-2c86-45d5-9dc5-33d360948956" providerId="ADAL" clId="{59A1E051-60D2-445D-A034-650E095CE026}" dt="2021-10-26T15:01:26.374" v="618"/>
          <ac:picMkLst>
            <pc:docMk/>
            <pc:sldMk cId="2657802033" sldId="333"/>
            <ac:picMk id="6" creationId="{4270553C-C5E1-4491-B83B-AFED705A7E4B}"/>
          </ac:picMkLst>
        </pc:picChg>
        <pc:picChg chg="del mod ord">
          <ac:chgData name="Josh Cooper" userId="daecdff2-2c86-45d5-9dc5-33d360948956" providerId="ADAL" clId="{59A1E051-60D2-445D-A034-650E095CE026}" dt="2021-10-26T15:01:26.374" v="618"/>
          <ac:picMkLst>
            <pc:docMk/>
            <pc:sldMk cId="2657802033" sldId="333"/>
            <ac:picMk id="8" creationId="{5E5241E3-67C1-4884-B850-BB76A24DA0E0}"/>
          </ac:picMkLst>
        </pc:picChg>
      </pc:sldChg>
      <pc:sldChg chg="addSp delSp modSp mod">
        <pc:chgData name="Josh Cooper" userId="daecdff2-2c86-45d5-9dc5-33d360948956" providerId="ADAL" clId="{59A1E051-60D2-445D-A034-650E095CE026}" dt="2021-10-26T15:01:26.374" v="618"/>
        <pc:sldMkLst>
          <pc:docMk/>
          <pc:sldMk cId="803189773" sldId="334"/>
        </pc:sldMkLst>
        <pc:spChg chg="add mod">
          <ac:chgData name="Josh Cooper" userId="daecdff2-2c86-45d5-9dc5-33d360948956" providerId="ADAL" clId="{59A1E051-60D2-445D-A034-650E095CE026}" dt="2021-10-26T15:01:26.374" v="618"/>
          <ac:spMkLst>
            <pc:docMk/>
            <pc:sldMk cId="803189773" sldId="334"/>
            <ac:spMk id="2" creationId="{B2C39AC5-1C3B-4043-922B-3F05009C4FBB}"/>
          </ac:spMkLst>
        </pc:spChg>
        <pc:spChg chg="del mod">
          <ac:chgData name="Josh Cooper" userId="daecdff2-2c86-45d5-9dc5-33d360948956" providerId="ADAL" clId="{59A1E051-60D2-445D-A034-650E095CE026}" dt="2021-10-26T15:01:26.374" v="618"/>
          <ac:spMkLst>
            <pc:docMk/>
            <pc:sldMk cId="803189773" sldId="334"/>
            <ac:spMk id="9" creationId="{137A470F-28BE-42F3-A554-8A9A896D743B}"/>
          </ac:spMkLst>
        </pc:spChg>
        <pc:spChg chg="add del">
          <ac:chgData name="Josh Cooper" userId="daecdff2-2c86-45d5-9dc5-33d360948956" providerId="ADAL" clId="{59A1E051-60D2-445D-A034-650E095CE026}" dt="2021-10-26T15:01:26.374" v="618"/>
          <ac:spMkLst>
            <pc:docMk/>
            <pc:sldMk cId="803189773" sldId="334"/>
            <ac:spMk id="10" creationId="{7AFDC259-0B1C-4F06-BE86-C2D6799F1330}"/>
          </ac:spMkLst>
        </pc:spChg>
        <pc:picChg chg="add del mod ord">
          <ac:chgData name="Josh Cooper" userId="daecdff2-2c86-45d5-9dc5-33d360948956" providerId="ADAL" clId="{59A1E051-60D2-445D-A034-650E095CE026}" dt="2021-10-26T15:01:26.374" v="618"/>
          <ac:picMkLst>
            <pc:docMk/>
            <pc:sldMk cId="803189773" sldId="334"/>
            <ac:picMk id="8" creationId="{896D3FC5-8AAA-4359-B081-F80E1A9FED9F}"/>
          </ac:picMkLst>
        </pc:picChg>
        <pc:picChg chg="del mod ord">
          <ac:chgData name="Josh Cooper" userId="daecdff2-2c86-45d5-9dc5-33d360948956" providerId="ADAL" clId="{59A1E051-60D2-445D-A034-650E095CE026}" dt="2021-10-26T15:01:26.374" v="618"/>
          <ac:picMkLst>
            <pc:docMk/>
            <pc:sldMk cId="803189773" sldId="334"/>
            <ac:picMk id="11" creationId="{494E2074-AC13-450F-AC2C-178BFE35EF2B}"/>
          </ac:picMkLst>
        </pc:picChg>
      </pc:sldChg>
      <pc:sldChg chg="addSp delSp modSp mod">
        <pc:chgData name="Josh Cooper" userId="daecdff2-2c86-45d5-9dc5-33d360948956" providerId="ADAL" clId="{59A1E051-60D2-445D-A034-650E095CE026}" dt="2021-10-26T15:01:26.374" v="618"/>
        <pc:sldMkLst>
          <pc:docMk/>
          <pc:sldMk cId="3476617883" sldId="335"/>
        </pc:sldMkLst>
        <pc:spChg chg="add mod">
          <ac:chgData name="Josh Cooper" userId="daecdff2-2c86-45d5-9dc5-33d360948956" providerId="ADAL" clId="{59A1E051-60D2-445D-A034-650E095CE026}" dt="2021-10-26T15:01:26.374" v="618"/>
          <ac:spMkLst>
            <pc:docMk/>
            <pc:sldMk cId="3476617883" sldId="335"/>
            <ac:spMk id="2" creationId="{B2C39AC5-1C3B-4043-922B-3F05009C4FBB}"/>
          </ac:spMkLst>
        </pc:spChg>
        <pc:spChg chg="del mod">
          <ac:chgData name="Josh Cooper" userId="daecdff2-2c86-45d5-9dc5-33d360948956" providerId="ADAL" clId="{59A1E051-60D2-445D-A034-650E095CE026}" dt="2021-10-26T15:01:26.374" v="618"/>
          <ac:spMkLst>
            <pc:docMk/>
            <pc:sldMk cId="3476617883" sldId="335"/>
            <ac:spMk id="3" creationId="{3B2EF117-E637-4CC3-9AE6-842C04AC3C68}"/>
          </ac:spMkLst>
        </pc:spChg>
        <pc:spChg chg="del mod">
          <ac:chgData name="Josh Cooper" userId="daecdff2-2c86-45d5-9dc5-33d360948956" providerId="ADAL" clId="{59A1E051-60D2-445D-A034-650E095CE026}" dt="2021-10-26T15:01:26.374" v="618"/>
          <ac:spMkLst>
            <pc:docMk/>
            <pc:sldMk cId="3476617883" sldId="335"/>
            <ac:spMk id="4" creationId="{56819D5E-EEFC-4AF2-8014-B95A0546D8C5}"/>
          </ac:spMkLst>
        </pc:spChg>
        <pc:spChg chg="add del">
          <ac:chgData name="Josh Cooper" userId="daecdff2-2c86-45d5-9dc5-33d360948956" providerId="ADAL" clId="{59A1E051-60D2-445D-A034-650E095CE026}" dt="2021-10-26T15:01:26.374" v="618"/>
          <ac:spMkLst>
            <pc:docMk/>
            <pc:sldMk cId="3476617883" sldId="335"/>
            <ac:spMk id="6" creationId="{62A0CE63-4A71-4CEF-8EF4-95B97D856665}"/>
          </ac:spMkLst>
        </pc:spChg>
        <pc:spChg chg="add mod">
          <ac:chgData name="Josh Cooper" userId="daecdff2-2c86-45d5-9dc5-33d360948956" providerId="ADAL" clId="{59A1E051-60D2-445D-A034-650E095CE026}" dt="2021-10-26T15:01:26.374" v="618"/>
          <ac:spMkLst>
            <pc:docMk/>
            <pc:sldMk cId="3476617883" sldId="335"/>
            <ac:spMk id="8" creationId="{C75EF355-F8AD-4164-B381-03D93AFB146D}"/>
          </ac:spMkLst>
        </pc:spChg>
        <pc:picChg chg="add del mod ord">
          <ac:chgData name="Josh Cooper" userId="daecdff2-2c86-45d5-9dc5-33d360948956" providerId="ADAL" clId="{59A1E051-60D2-445D-A034-650E095CE026}" dt="2021-10-26T15:01:26.374" v="618"/>
          <ac:picMkLst>
            <pc:docMk/>
            <pc:sldMk cId="3476617883" sldId="335"/>
            <ac:picMk id="5" creationId="{70AD11AA-F1A2-4862-88EA-812D8A7A23C7}"/>
          </ac:picMkLst>
        </pc:picChg>
        <pc:picChg chg="del mod ord">
          <ac:chgData name="Josh Cooper" userId="daecdff2-2c86-45d5-9dc5-33d360948956" providerId="ADAL" clId="{59A1E051-60D2-445D-A034-650E095CE026}" dt="2021-10-26T15:01:26.374" v="618"/>
          <ac:picMkLst>
            <pc:docMk/>
            <pc:sldMk cId="3476617883" sldId="335"/>
            <ac:picMk id="9" creationId="{242DA504-A9A3-4B82-A62B-A2467EA4486F}"/>
          </ac:picMkLst>
        </pc:picChg>
      </pc:sldChg>
      <pc:sldChg chg="addSp delSp modSp mod">
        <pc:chgData name="Josh Cooper" userId="daecdff2-2c86-45d5-9dc5-33d360948956" providerId="ADAL" clId="{59A1E051-60D2-445D-A034-650E095CE026}" dt="2021-10-26T15:01:26.374" v="618"/>
        <pc:sldMkLst>
          <pc:docMk/>
          <pc:sldMk cId="3318022713" sldId="337"/>
        </pc:sldMkLst>
        <pc:spChg chg="add mod">
          <ac:chgData name="Josh Cooper" userId="daecdff2-2c86-45d5-9dc5-33d360948956" providerId="ADAL" clId="{59A1E051-60D2-445D-A034-650E095CE026}" dt="2021-10-26T15:01:26.374" v="618"/>
          <ac:spMkLst>
            <pc:docMk/>
            <pc:sldMk cId="3318022713" sldId="337"/>
            <ac:spMk id="2" creationId="{B2C39AC5-1C3B-4043-922B-3F05009C4FBB}"/>
          </ac:spMkLst>
        </pc:spChg>
        <pc:spChg chg="del mod">
          <ac:chgData name="Josh Cooper" userId="daecdff2-2c86-45d5-9dc5-33d360948956" providerId="ADAL" clId="{59A1E051-60D2-445D-A034-650E095CE026}" dt="2021-10-26T15:01:26.374" v="618"/>
          <ac:spMkLst>
            <pc:docMk/>
            <pc:sldMk cId="3318022713" sldId="337"/>
            <ac:spMk id="3" creationId="{C45255A7-A0C8-4BD6-AAE6-BE9B4FB77120}"/>
          </ac:spMkLst>
        </pc:spChg>
        <pc:spChg chg="del mod">
          <ac:chgData name="Josh Cooper" userId="daecdff2-2c86-45d5-9dc5-33d360948956" providerId="ADAL" clId="{59A1E051-60D2-445D-A034-650E095CE026}" dt="2021-10-26T15:01:26.374" v="618"/>
          <ac:spMkLst>
            <pc:docMk/>
            <pc:sldMk cId="3318022713" sldId="337"/>
            <ac:spMk id="4" creationId="{34223F1C-33AB-4ED0-B9E7-922D80296771}"/>
          </ac:spMkLst>
        </pc:spChg>
        <pc:spChg chg="add del">
          <ac:chgData name="Josh Cooper" userId="daecdff2-2c86-45d5-9dc5-33d360948956" providerId="ADAL" clId="{59A1E051-60D2-445D-A034-650E095CE026}" dt="2021-10-26T15:01:26.374" v="618"/>
          <ac:spMkLst>
            <pc:docMk/>
            <pc:sldMk cId="3318022713" sldId="337"/>
            <ac:spMk id="6" creationId="{EF183D5C-D531-417E-B627-78A088023687}"/>
          </ac:spMkLst>
        </pc:spChg>
        <pc:spChg chg="add mod">
          <ac:chgData name="Josh Cooper" userId="daecdff2-2c86-45d5-9dc5-33d360948956" providerId="ADAL" clId="{59A1E051-60D2-445D-A034-650E095CE026}" dt="2021-10-26T15:01:26.374" v="618"/>
          <ac:spMkLst>
            <pc:docMk/>
            <pc:sldMk cId="3318022713" sldId="337"/>
            <ac:spMk id="8" creationId="{C75EF355-F8AD-4164-B381-03D93AFB146D}"/>
          </ac:spMkLst>
        </pc:spChg>
        <pc:picChg chg="add del mod ord">
          <ac:chgData name="Josh Cooper" userId="daecdff2-2c86-45d5-9dc5-33d360948956" providerId="ADAL" clId="{59A1E051-60D2-445D-A034-650E095CE026}" dt="2021-10-26T15:01:26.374" v="618"/>
          <ac:picMkLst>
            <pc:docMk/>
            <pc:sldMk cId="3318022713" sldId="337"/>
            <ac:picMk id="5" creationId="{C5FE8DD5-6AF5-43CC-955C-9B63C6E6A9EB}"/>
          </ac:picMkLst>
        </pc:picChg>
        <pc:picChg chg="del mod ord">
          <ac:chgData name="Josh Cooper" userId="daecdff2-2c86-45d5-9dc5-33d360948956" providerId="ADAL" clId="{59A1E051-60D2-445D-A034-650E095CE026}" dt="2021-10-26T15:01:26.374" v="618"/>
          <ac:picMkLst>
            <pc:docMk/>
            <pc:sldMk cId="3318022713" sldId="337"/>
            <ac:picMk id="9" creationId="{F746D2D7-29B1-4448-A154-FC1E29CDED1A}"/>
          </ac:picMkLst>
        </pc:picChg>
      </pc:sldChg>
      <pc:sldChg chg="addSp delSp modSp mod">
        <pc:chgData name="Josh Cooper" userId="daecdff2-2c86-45d5-9dc5-33d360948956" providerId="ADAL" clId="{59A1E051-60D2-445D-A034-650E095CE026}" dt="2021-10-26T15:01:26.374" v="618"/>
        <pc:sldMkLst>
          <pc:docMk/>
          <pc:sldMk cId="30927867" sldId="338"/>
        </pc:sldMkLst>
        <pc:spChg chg="add mod">
          <ac:chgData name="Josh Cooper" userId="daecdff2-2c86-45d5-9dc5-33d360948956" providerId="ADAL" clId="{59A1E051-60D2-445D-A034-650E095CE026}" dt="2021-10-26T15:01:26.374" v="618"/>
          <ac:spMkLst>
            <pc:docMk/>
            <pc:sldMk cId="30927867" sldId="338"/>
            <ac:spMk id="2" creationId="{B2C39AC5-1C3B-4043-922B-3F05009C4FBB}"/>
          </ac:spMkLst>
        </pc:spChg>
        <pc:spChg chg="del mod">
          <ac:chgData name="Josh Cooper" userId="daecdff2-2c86-45d5-9dc5-33d360948956" providerId="ADAL" clId="{59A1E051-60D2-445D-A034-650E095CE026}" dt="2021-10-26T15:01:26.374" v="618"/>
          <ac:spMkLst>
            <pc:docMk/>
            <pc:sldMk cId="30927867" sldId="338"/>
            <ac:spMk id="3" creationId="{866AFA3C-0AB4-431A-818F-93EBCBC7BCEF}"/>
          </ac:spMkLst>
        </pc:spChg>
        <pc:spChg chg="add del">
          <ac:chgData name="Josh Cooper" userId="daecdff2-2c86-45d5-9dc5-33d360948956" providerId="ADAL" clId="{59A1E051-60D2-445D-A034-650E095CE026}" dt="2021-10-26T15:01:26.374" v="618"/>
          <ac:spMkLst>
            <pc:docMk/>
            <pc:sldMk cId="30927867" sldId="338"/>
            <ac:spMk id="4" creationId="{57F05538-3C82-4817-BE57-5E2B3EC20EB4}"/>
          </ac:spMkLst>
        </pc:spChg>
        <pc:picChg chg="add del mod ord">
          <ac:chgData name="Josh Cooper" userId="daecdff2-2c86-45d5-9dc5-33d360948956" providerId="ADAL" clId="{59A1E051-60D2-445D-A034-650E095CE026}" dt="2021-10-26T15:01:26.374" v="618"/>
          <ac:picMkLst>
            <pc:docMk/>
            <pc:sldMk cId="30927867" sldId="338"/>
            <ac:picMk id="6" creationId="{A73788C1-A19B-484F-B144-F637F0C25422}"/>
          </ac:picMkLst>
        </pc:picChg>
        <pc:picChg chg="del mod ord">
          <ac:chgData name="Josh Cooper" userId="daecdff2-2c86-45d5-9dc5-33d360948956" providerId="ADAL" clId="{59A1E051-60D2-445D-A034-650E095CE026}" dt="2021-10-26T15:01:26.374" v="618"/>
          <ac:picMkLst>
            <pc:docMk/>
            <pc:sldMk cId="30927867" sldId="338"/>
            <ac:picMk id="8" creationId="{A4BEF48F-7A9C-426B-8A89-C2BFBB907EF0}"/>
          </ac:picMkLst>
        </pc:picChg>
      </pc:sldChg>
      <pc:sldChg chg="addSp delSp modSp mod">
        <pc:chgData name="Josh Cooper" userId="daecdff2-2c86-45d5-9dc5-33d360948956" providerId="ADAL" clId="{59A1E051-60D2-445D-A034-650E095CE026}" dt="2021-10-26T15:01:26.374" v="618"/>
        <pc:sldMkLst>
          <pc:docMk/>
          <pc:sldMk cId="2199470449" sldId="339"/>
        </pc:sldMkLst>
        <pc:spChg chg="add mod">
          <ac:chgData name="Josh Cooper" userId="daecdff2-2c86-45d5-9dc5-33d360948956" providerId="ADAL" clId="{59A1E051-60D2-445D-A034-650E095CE026}" dt="2021-10-26T15:01:26.374" v="618"/>
          <ac:spMkLst>
            <pc:docMk/>
            <pc:sldMk cId="2199470449" sldId="339"/>
            <ac:spMk id="2" creationId="{B2C39AC5-1C3B-4043-922B-3F05009C4FBB}"/>
          </ac:spMkLst>
        </pc:spChg>
        <pc:spChg chg="del mod">
          <ac:chgData name="Josh Cooper" userId="daecdff2-2c86-45d5-9dc5-33d360948956" providerId="ADAL" clId="{59A1E051-60D2-445D-A034-650E095CE026}" dt="2021-10-26T15:01:26.374" v="618"/>
          <ac:spMkLst>
            <pc:docMk/>
            <pc:sldMk cId="2199470449" sldId="339"/>
            <ac:spMk id="3" creationId="{3FEAB8BE-66B6-4CCD-8073-76446F4A912C}"/>
          </ac:spMkLst>
        </pc:spChg>
        <pc:spChg chg="add del">
          <ac:chgData name="Josh Cooper" userId="daecdff2-2c86-45d5-9dc5-33d360948956" providerId="ADAL" clId="{59A1E051-60D2-445D-A034-650E095CE026}" dt="2021-10-26T15:01:26.374" v="618"/>
          <ac:spMkLst>
            <pc:docMk/>
            <pc:sldMk cId="2199470449" sldId="339"/>
            <ac:spMk id="4" creationId="{27C277BE-3157-41F5-8CCE-0068A2A9FF99}"/>
          </ac:spMkLst>
        </pc:spChg>
        <pc:picChg chg="add del mod ord">
          <ac:chgData name="Josh Cooper" userId="daecdff2-2c86-45d5-9dc5-33d360948956" providerId="ADAL" clId="{59A1E051-60D2-445D-A034-650E095CE026}" dt="2021-10-26T15:01:26.374" v="618"/>
          <ac:picMkLst>
            <pc:docMk/>
            <pc:sldMk cId="2199470449" sldId="339"/>
            <ac:picMk id="5" creationId="{25999049-F445-48D0-8E59-22A9D916FB87}"/>
          </ac:picMkLst>
        </pc:picChg>
        <pc:picChg chg="del mod ord">
          <ac:chgData name="Josh Cooper" userId="daecdff2-2c86-45d5-9dc5-33d360948956" providerId="ADAL" clId="{59A1E051-60D2-445D-A034-650E095CE026}" dt="2021-10-26T15:01:26.374" v="618"/>
          <ac:picMkLst>
            <pc:docMk/>
            <pc:sldMk cId="2199470449" sldId="339"/>
            <ac:picMk id="6" creationId="{EF5B58DD-876E-415D-8947-F89FAB4D7328}"/>
          </ac:picMkLst>
        </pc:picChg>
      </pc:sldChg>
      <pc:sldChg chg="addSp delSp modSp mod">
        <pc:chgData name="Josh Cooper" userId="daecdff2-2c86-45d5-9dc5-33d360948956" providerId="ADAL" clId="{59A1E051-60D2-445D-A034-650E095CE026}" dt="2021-10-26T15:01:26.374" v="618"/>
        <pc:sldMkLst>
          <pc:docMk/>
          <pc:sldMk cId="4256367325" sldId="340"/>
        </pc:sldMkLst>
        <pc:spChg chg="add mod">
          <ac:chgData name="Josh Cooper" userId="daecdff2-2c86-45d5-9dc5-33d360948956" providerId="ADAL" clId="{59A1E051-60D2-445D-A034-650E095CE026}" dt="2021-10-26T15:01:26.374" v="618"/>
          <ac:spMkLst>
            <pc:docMk/>
            <pc:sldMk cId="4256367325" sldId="340"/>
            <ac:spMk id="2" creationId="{B2C39AC5-1C3B-4043-922B-3F05009C4FBB}"/>
          </ac:spMkLst>
        </pc:spChg>
        <pc:spChg chg="del mod">
          <ac:chgData name="Josh Cooper" userId="daecdff2-2c86-45d5-9dc5-33d360948956" providerId="ADAL" clId="{59A1E051-60D2-445D-A034-650E095CE026}" dt="2021-10-26T15:01:26.374" v="618"/>
          <ac:spMkLst>
            <pc:docMk/>
            <pc:sldMk cId="4256367325" sldId="340"/>
            <ac:spMk id="3" creationId="{D1C8E0FA-9B55-4D71-AF2F-5D608F1FAE2A}"/>
          </ac:spMkLst>
        </pc:spChg>
        <pc:spChg chg="del mod">
          <ac:chgData name="Josh Cooper" userId="daecdff2-2c86-45d5-9dc5-33d360948956" providerId="ADAL" clId="{59A1E051-60D2-445D-A034-650E095CE026}" dt="2021-10-26T15:01:26.374" v="618"/>
          <ac:spMkLst>
            <pc:docMk/>
            <pc:sldMk cId="4256367325" sldId="340"/>
            <ac:spMk id="4" creationId="{C86E7839-C661-4487-8453-1BC39087C8B4}"/>
          </ac:spMkLst>
        </pc:spChg>
        <pc:spChg chg="add mod">
          <ac:chgData name="Josh Cooper" userId="daecdff2-2c86-45d5-9dc5-33d360948956" providerId="ADAL" clId="{59A1E051-60D2-445D-A034-650E095CE026}" dt="2021-10-26T15:01:26.374" v="618"/>
          <ac:spMkLst>
            <pc:docMk/>
            <pc:sldMk cId="4256367325" sldId="340"/>
            <ac:spMk id="5" creationId="{D2196E14-7617-4162-9586-5C0CBE5BCD73}"/>
          </ac:spMkLst>
        </pc:spChg>
        <pc:spChg chg="add del">
          <ac:chgData name="Josh Cooper" userId="daecdff2-2c86-45d5-9dc5-33d360948956" providerId="ADAL" clId="{59A1E051-60D2-445D-A034-650E095CE026}" dt="2021-10-26T15:01:26.374" v="618"/>
          <ac:spMkLst>
            <pc:docMk/>
            <pc:sldMk cId="4256367325" sldId="340"/>
            <ac:spMk id="8" creationId="{ADFB8E80-1E8E-47C1-A7FB-093A4CE732BF}"/>
          </ac:spMkLst>
        </pc:spChg>
        <pc:picChg chg="add del mod ord">
          <ac:chgData name="Josh Cooper" userId="daecdff2-2c86-45d5-9dc5-33d360948956" providerId="ADAL" clId="{59A1E051-60D2-445D-A034-650E095CE026}" dt="2021-10-26T15:01:26.374" v="618"/>
          <ac:picMkLst>
            <pc:docMk/>
            <pc:sldMk cId="4256367325" sldId="340"/>
            <ac:picMk id="6" creationId="{46EE28A3-65EC-46AF-8BB6-F6E00903FA7F}"/>
          </ac:picMkLst>
        </pc:picChg>
        <pc:picChg chg="del mod ord">
          <ac:chgData name="Josh Cooper" userId="daecdff2-2c86-45d5-9dc5-33d360948956" providerId="ADAL" clId="{59A1E051-60D2-445D-A034-650E095CE026}" dt="2021-10-26T15:01:26.374" v="618"/>
          <ac:picMkLst>
            <pc:docMk/>
            <pc:sldMk cId="4256367325" sldId="340"/>
            <ac:picMk id="10" creationId="{9801131B-C3B4-4F4F-B7B8-1F1AEFCB9645}"/>
          </ac:picMkLst>
        </pc:picChg>
      </pc:sldChg>
      <pc:sldChg chg="addSp delSp modSp mod">
        <pc:chgData name="Josh Cooper" userId="daecdff2-2c86-45d5-9dc5-33d360948956" providerId="ADAL" clId="{59A1E051-60D2-445D-A034-650E095CE026}" dt="2021-10-26T15:01:26.374" v="618"/>
        <pc:sldMkLst>
          <pc:docMk/>
          <pc:sldMk cId="2304483669" sldId="341"/>
        </pc:sldMkLst>
        <pc:spChg chg="add mod">
          <ac:chgData name="Josh Cooper" userId="daecdff2-2c86-45d5-9dc5-33d360948956" providerId="ADAL" clId="{59A1E051-60D2-445D-A034-650E095CE026}" dt="2021-10-26T15:01:26.374" v="618"/>
          <ac:spMkLst>
            <pc:docMk/>
            <pc:sldMk cId="2304483669" sldId="341"/>
            <ac:spMk id="2" creationId="{B2C39AC5-1C3B-4043-922B-3F05009C4FBB}"/>
          </ac:spMkLst>
        </pc:spChg>
        <pc:spChg chg="del mod">
          <ac:chgData name="Josh Cooper" userId="daecdff2-2c86-45d5-9dc5-33d360948956" providerId="ADAL" clId="{59A1E051-60D2-445D-A034-650E095CE026}" dt="2021-10-26T15:01:26.374" v="618"/>
          <ac:spMkLst>
            <pc:docMk/>
            <pc:sldMk cId="2304483669" sldId="341"/>
            <ac:spMk id="3" creationId="{746A526B-530E-4270-8AD5-78DC002B5761}"/>
          </ac:spMkLst>
        </pc:spChg>
        <pc:spChg chg="del mod">
          <ac:chgData name="Josh Cooper" userId="daecdff2-2c86-45d5-9dc5-33d360948956" providerId="ADAL" clId="{59A1E051-60D2-445D-A034-650E095CE026}" dt="2021-10-26T15:01:26.374" v="618"/>
          <ac:spMkLst>
            <pc:docMk/>
            <pc:sldMk cId="2304483669" sldId="341"/>
            <ac:spMk id="4" creationId="{8CBCD3B8-3B29-443B-A9C6-0FE842B73764}"/>
          </ac:spMkLst>
        </pc:spChg>
        <pc:spChg chg="add mod">
          <ac:chgData name="Josh Cooper" userId="daecdff2-2c86-45d5-9dc5-33d360948956" providerId="ADAL" clId="{59A1E051-60D2-445D-A034-650E095CE026}" dt="2021-10-26T15:01:26.374" v="618"/>
          <ac:spMkLst>
            <pc:docMk/>
            <pc:sldMk cId="2304483669" sldId="341"/>
            <ac:spMk id="5" creationId="{D2196E14-7617-4162-9586-5C0CBE5BCD73}"/>
          </ac:spMkLst>
        </pc:spChg>
        <pc:spChg chg="add del">
          <ac:chgData name="Josh Cooper" userId="daecdff2-2c86-45d5-9dc5-33d360948956" providerId="ADAL" clId="{59A1E051-60D2-445D-A034-650E095CE026}" dt="2021-10-26T15:01:26.374" v="618"/>
          <ac:spMkLst>
            <pc:docMk/>
            <pc:sldMk cId="2304483669" sldId="341"/>
            <ac:spMk id="8" creationId="{5BCEB0E7-DA0D-4EBB-9CE9-6843F9ADF448}"/>
          </ac:spMkLst>
        </pc:spChg>
        <pc:picChg chg="add del mod ord">
          <ac:chgData name="Josh Cooper" userId="daecdff2-2c86-45d5-9dc5-33d360948956" providerId="ADAL" clId="{59A1E051-60D2-445D-A034-650E095CE026}" dt="2021-10-26T15:01:26.374" v="618"/>
          <ac:picMkLst>
            <pc:docMk/>
            <pc:sldMk cId="2304483669" sldId="341"/>
            <ac:picMk id="6" creationId="{4A6219D2-1209-44B8-B4DC-14677BBEC150}"/>
          </ac:picMkLst>
        </pc:picChg>
        <pc:picChg chg="del mod ord">
          <ac:chgData name="Josh Cooper" userId="daecdff2-2c86-45d5-9dc5-33d360948956" providerId="ADAL" clId="{59A1E051-60D2-445D-A034-650E095CE026}" dt="2021-10-26T15:01:26.374" v="618"/>
          <ac:picMkLst>
            <pc:docMk/>
            <pc:sldMk cId="2304483669" sldId="341"/>
            <ac:picMk id="10" creationId="{B9FE33C7-8E10-4BC1-BF12-3B8DBE9CA775}"/>
          </ac:picMkLst>
        </pc:picChg>
      </pc:sldChg>
      <pc:sldChg chg="addSp delSp modSp mod">
        <pc:chgData name="Josh Cooper" userId="daecdff2-2c86-45d5-9dc5-33d360948956" providerId="ADAL" clId="{59A1E051-60D2-445D-A034-650E095CE026}" dt="2021-10-26T15:01:26.374" v="618"/>
        <pc:sldMkLst>
          <pc:docMk/>
          <pc:sldMk cId="2260539025" sldId="342"/>
        </pc:sldMkLst>
        <pc:spChg chg="add mod">
          <ac:chgData name="Josh Cooper" userId="daecdff2-2c86-45d5-9dc5-33d360948956" providerId="ADAL" clId="{59A1E051-60D2-445D-A034-650E095CE026}" dt="2021-10-26T15:01:26.374" v="618"/>
          <ac:spMkLst>
            <pc:docMk/>
            <pc:sldMk cId="2260539025" sldId="342"/>
            <ac:spMk id="2" creationId="{B2C39AC5-1C3B-4043-922B-3F05009C4FBB}"/>
          </ac:spMkLst>
        </pc:spChg>
        <pc:spChg chg="del mod">
          <ac:chgData name="Josh Cooper" userId="daecdff2-2c86-45d5-9dc5-33d360948956" providerId="ADAL" clId="{59A1E051-60D2-445D-A034-650E095CE026}" dt="2021-10-26T15:01:26.374" v="618"/>
          <ac:spMkLst>
            <pc:docMk/>
            <pc:sldMk cId="2260539025" sldId="342"/>
            <ac:spMk id="3" creationId="{21C0C5D0-11FB-439F-836E-F9F8EF1DBDA9}"/>
          </ac:spMkLst>
        </pc:spChg>
        <pc:spChg chg="del mod">
          <ac:chgData name="Josh Cooper" userId="daecdff2-2c86-45d5-9dc5-33d360948956" providerId="ADAL" clId="{59A1E051-60D2-445D-A034-650E095CE026}" dt="2021-10-26T15:01:26.374" v="618"/>
          <ac:spMkLst>
            <pc:docMk/>
            <pc:sldMk cId="2260539025" sldId="342"/>
            <ac:spMk id="4" creationId="{92DDEB1E-72DE-4EFD-B2F0-32F42218B828}"/>
          </ac:spMkLst>
        </pc:spChg>
        <pc:spChg chg="add mod">
          <ac:chgData name="Josh Cooper" userId="daecdff2-2c86-45d5-9dc5-33d360948956" providerId="ADAL" clId="{59A1E051-60D2-445D-A034-650E095CE026}" dt="2021-10-26T15:01:26.374" v="618"/>
          <ac:spMkLst>
            <pc:docMk/>
            <pc:sldMk cId="2260539025" sldId="342"/>
            <ac:spMk id="5" creationId="{D2196E14-7617-4162-9586-5C0CBE5BCD73}"/>
          </ac:spMkLst>
        </pc:spChg>
        <pc:spChg chg="add del">
          <ac:chgData name="Josh Cooper" userId="daecdff2-2c86-45d5-9dc5-33d360948956" providerId="ADAL" clId="{59A1E051-60D2-445D-A034-650E095CE026}" dt="2021-10-26T15:01:26.374" v="618"/>
          <ac:spMkLst>
            <pc:docMk/>
            <pc:sldMk cId="2260539025" sldId="342"/>
            <ac:spMk id="9" creationId="{FB71CBBE-ED73-4A7F-A7E4-AF4EFF22E85C}"/>
          </ac:spMkLst>
        </pc:spChg>
        <pc:picChg chg="add del mod ord">
          <ac:chgData name="Josh Cooper" userId="daecdff2-2c86-45d5-9dc5-33d360948956" providerId="ADAL" clId="{59A1E051-60D2-445D-A034-650E095CE026}" dt="2021-10-26T15:01:26.374" v="618"/>
          <ac:picMkLst>
            <pc:docMk/>
            <pc:sldMk cId="2260539025" sldId="342"/>
            <ac:picMk id="8" creationId="{B407B941-B386-45BF-ABFF-9B02FF3657B6}"/>
          </ac:picMkLst>
        </pc:picChg>
        <pc:picChg chg="del mod ord">
          <ac:chgData name="Josh Cooper" userId="daecdff2-2c86-45d5-9dc5-33d360948956" providerId="ADAL" clId="{59A1E051-60D2-445D-A034-650E095CE026}" dt="2021-10-26T15:01:26.374" v="618"/>
          <ac:picMkLst>
            <pc:docMk/>
            <pc:sldMk cId="2260539025" sldId="342"/>
            <ac:picMk id="10" creationId="{AC930F2F-D015-4916-A7A9-2920355CF9DD}"/>
          </ac:picMkLst>
        </pc:picChg>
      </pc:sldChg>
      <pc:sldChg chg="addSp delSp modSp mod">
        <pc:chgData name="Josh Cooper" userId="daecdff2-2c86-45d5-9dc5-33d360948956" providerId="ADAL" clId="{59A1E051-60D2-445D-A034-650E095CE026}" dt="2021-10-26T15:01:26.374" v="618"/>
        <pc:sldMkLst>
          <pc:docMk/>
          <pc:sldMk cId="3966450725" sldId="343"/>
        </pc:sldMkLst>
        <pc:spChg chg="add mod">
          <ac:chgData name="Josh Cooper" userId="daecdff2-2c86-45d5-9dc5-33d360948956" providerId="ADAL" clId="{59A1E051-60D2-445D-A034-650E095CE026}" dt="2021-10-26T15:01:26.374" v="618"/>
          <ac:spMkLst>
            <pc:docMk/>
            <pc:sldMk cId="3966450725" sldId="343"/>
            <ac:spMk id="2" creationId="{B2C39AC5-1C3B-4043-922B-3F05009C4FBB}"/>
          </ac:spMkLst>
        </pc:spChg>
        <pc:spChg chg="del mod">
          <ac:chgData name="Josh Cooper" userId="daecdff2-2c86-45d5-9dc5-33d360948956" providerId="ADAL" clId="{59A1E051-60D2-445D-A034-650E095CE026}" dt="2021-10-26T15:01:26.374" v="618"/>
          <ac:spMkLst>
            <pc:docMk/>
            <pc:sldMk cId="3966450725" sldId="343"/>
            <ac:spMk id="3" creationId="{40F2BD69-5B4D-4E4B-8337-55127785B856}"/>
          </ac:spMkLst>
        </pc:spChg>
        <pc:spChg chg="del mod">
          <ac:chgData name="Josh Cooper" userId="daecdff2-2c86-45d5-9dc5-33d360948956" providerId="ADAL" clId="{59A1E051-60D2-445D-A034-650E095CE026}" dt="2021-10-26T15:01:26.374" v="618"/>
          <ac:spMkLst>
            <pc:docMk/>
            <pc:sldMk cId="3966450725" sldId="343"/>
            <ac:spMk id="4" creationId="{F9EEE952-BC0F-4731-AB64-A8F908419F72}"/>
          </ac:spMkLst>
        </pc:spChg>
        <pc:spChg chg="add mod">
          <ac:chgData name="Josh Cooper" userId="daecdff2-2c86-45d5-9dc5-33d360948956" providerId="ADAL" clId="{59A1E051-60D2-445D-A034-650E095CE026}" dt="2021-10-26T15:01:26.374" v="618"/>
          <ac:spMkLst>
            <pc:docMk/>
            <pc:sldMk cId="3966450725" sldId="343"/>
            <ac:spMk id="5" creationId="{D2196E14-7617-4162-9586-5C0CBE5BCD73}"/>
          </ac:spMkLst>
        </pc:spChg>
        <pc:spChg chg="add del">
          <ac:chgData name="Josh Cooper" userId="daecdff2-2c86-45d5-9dc5-33d360948956" providerId="ADAL" clId="{59A1E051-60D2-445D-A034-650E095CE026}" dt="2021-10-26T15:01:26.374" v="618"/>
          <ac:spMkLst>
            <pc:docMk/>
            <pc:sldMk cId="3966450725" sldId="343"/>
            <ac:spMk id="9" creationId="{AE79592B-C679-404A-B0C0-2210FB7CEE03}"/>
          </ac:spMkLst>
        </pc:spChg>
        <pc:picChg chg="add del mod ord">
          <ac:chgData name="Josh Cooper" userId="daecdff2-2c86-45d5-9dc5-33d360948956" providerId="ADAL" clId="{59A1E051-60D2-445D-A034-650E095CE026}" dt="2021-10-26T15:01:26.374" v="618"/>
          <ac:picMkLst>
            <pc:docMk/>
            <pc:sldMk cId="3966450725" sldId="343"/>
            <ac:picMk id="8" creationId="{B3FE9C6C-8F5B-46C5-AA02-3A0E530A5EFF}"/>
          </ac:picMkLst>
        </pc:picChg>
        <pc:picChg chg="del mod ord">
          <ac:chgData name="Josh Cooper" userId="daecdff2-2c86-45d5-9dc5-33d360948956" providerId="ADAL" clId="{59A1E051-60D2-445D-A034-650E095CE026}" dt="2021-10-26T15:01:26.374" v="618"/>
          <ac:picMkLst>
            <pc:docMk/>
            <pc:sldMk cId="3966450725" sldId="343"/>
            <ac:picMk id="10" creationId="{DDD759D6-633A-4205-9EDC-506F4BA2A491}"/>
          </ac:picMkLst>
        </pc:picChg>
      </pc:sldChg>
      <pc:sldChg chg="addSp delSp modSp mod">
        <pc:chgData name="Josh Cooper" userId="daecdff2-2c86-45d5-9dc5-33d360948956" providerId="ADAL" clId="{59A1E051-60D2-445D-A034-650E095CE026}" dt="2021-10-26T15:01:26.374" v="618"/>
        <pc:sldMkLst>
          <pc:docMk/>
          <pc:sldMk cId="2610754633" sldId="344"/>
        </pc:sldMkLst>
        <pc:spChg chg="add mod">
          <ac:chgData name="Josh Cooper" userId="daecdff2-2c86-45d5-9dc5-33d360948956" providerId="ADAL" clId="{59A1E051-60D2-445D-A034-650E095CE026}" dt="2021-10-26T15:01:26.374" v="618"/>
          <ac:spMkLst>
            <pc:docMk/>
            <pc:sldMk cId="2610754633" sldId="344"/>
            <ac:spMk id="2" creationId="{B2C39AC5-1C3B-4043-922B-3F05009C4FBB}"/>
          </ac:spMkLst>
        </pc:spChg>
        <pc:spChg chg="del mod">
          <ac:chgData name="Josh Cooper" userId="daecdff2-2c86-45d5-9dc5-33d360948956" providerId="ADAL" clId="{59A1E051-60D2-445D-A034-650E095CE026}" dt="2021-10-26T15:01:26.374" v="618"/>
          <ac:spMkLst>
            <pc:docMk/>
            <pc:sldMk cId="2610754633" sldId="344"/>
            <ac:spMk id="3" creationId="{A7278AF6-7DD7-4EDF-B65D-BF2EAB9E4133}"/>
          </ac:spMkLst>
        </pc:spChg>
        <pc:spChg chg="add mod">
          <ac:chgData name="Josh Cooper" userId="daecdff2-2c86-45d5-9dc5-33d360948956" providerId="ADAL" clId="{59A1E051-60D2-445D-A034-650E095CE026}" dt="2021-10-26T15:01:26.374" v="618"/>
          <ac:spMkLst>
            <pc:docMk/>
            <pc:sldMk cId="2610754633" sldId="344"/>
            <ac:spMk id="4" creationId="{82B796C6-B02D-48E6-912C-543ABFC76D6E}"/>
          </ac:spMkLst>
        </pc:spChg>
        <pc:spChg chg="del mod">
          <ac:chgData name="Josh Cooper" userId="daecdff2-2c86-45d5-9dc5-33d360948956" providerId="ADAL" clId="{59A1E051-60D2-445D-A034-650E095CE026}" dt="2021-10-26T15:01:26.374" v="618"/>
          <ac:spMkLst>
            <pc:docMk/>
            <pc:sldMk cId="2610754633" sldId="344"/>
            <ac:spMk id="5" creationId="{04390BAA-166D-4A75-B4DA-4280B7716C3C}"/>
          </ac:spMkLst>
        </pc:spChg>
        <pc:spChg chg="add del">
          <ac:chgData name="Josh Cooper" userId="daecdff2-2c86-45d5-9dc5-33d360948956" providerId="ADAL" clId="{59A1E051-60D2-445D-A034-650E095CE026}" dt="2021-10-26T15:01:26.374" v="618"/>
          <ac:spMkLst>
            <pc:docMk/>
            <pc:sldMk cId="2610754633" sldId="344"/>
            <ac:spMk id="9" creationId="{8734832E-EA06-4D08-9DCA-427624B0E2DE}"/>
          </ac:spMkLst>
        </pc:spChg>
        <pc:picChg chg="add del mod ord">
          <ac:chgData name="Josh Cooper" userId="daecdff2-2c86-45d5-9dc5-33d360948956" providerId="ADAL" clId="{59A1E051-60D2-445D-A034-650E095CE026}" dt="2021-10-26T15:01:26.374" v="618"/>
          <ac:picMkLst>
            <pc:docMk/>
            <pc:sldMk cId="2610754633" sldId="344"/>
            <ac:picMk id="6" creationId="{562AD943-3380-4643-89A4-D50A61B4C478}"/>
          </ac:picMkLst>
        </pc:picChg>
        <pc:picChg chg="del mod ord">
          <ac:chgData name="Josh Cooper" userId="daecdff2-2c86-45d5-9dc5-33d360948956" providerId="ADAL" clId="{59A1E051-60D2-445D-A034-650E095CE026}" dt="2021-10-26T15:01:26.374" v="618"/>
          <ac:picMkLst>
            <pc:docMk/>
            <pc:sldMk cId="2610754633" sldId="344"/>
            <ac:picMk id="10" creationId="{D512E6F6-1A35-4FF6-9DCF-B1A0C8C4D508}"/>
          </ac:picMkLst>
        </pc:picChg>
      </pc:sldChg>
      <pc:sldChg chg="addSp delSp modSp mod">
        <pc:chgData name="Josh Cooper" userId="daecdff2-2c86-45d5-9dc5-33d360948956" providerId="ADAL" clId="{59A1E051-60D2-445D-A034-650E095CE026}" dt="2021-10-26T15:01:26.374" v="618"/>
        <pc:sldMkLst>
          <pc:docMk/>
          <pc:sldMk cId="841445266" sldId="345"/>
        </pc:sldMkLst>
        <pc:spChg chg="add mod">
          <ac:chgData name="Josh Cooper" userId="daecdff2-2c86-45d5-9dc5-33d360948956" providerId="ADAL" clId="{59A1E051-60D2-445D-A034-650E095CE026}" dt="2021-10-26T15:01:26.374" v="618"/>
          <ac:spMkLst>
            <pc:docMk/>
            <pc:sldMk cId="841445266" sldId="345"/>
            <ac:spMk id="2" creationId="{B2C39AC5-1C3B-4043-922B-3F05009C4FBB}"/>
          </ac:spMkLst>
        </pc:spChg>
        <pc:spChg chg="del mod">
          <ac:chgData name="Josh Cooper" userId="daecdff2-2c86-45d5-9dc5-33d360948956" providerId="ADAL" clId="{59A1E051-60D2-445D-A034-650E095CE026}" dt="2021-10-26T15:01:26.374" v="618"/>
          <ac:spMkLst>
            <pc:docMk/>
            <pc:sldMk cId="841445266" sldId="345"/>
            <ac:spMk id="3" creationId="{16AC9CB1-6327-44DD-95A9-B7FE58CB90B0}"/>
          </ac:spMkLst>
        </pc:spChg>
        <pc:spChg chg="add mod">
          <ac:chgData name="Josh Cooper" userId="daecdff2-2c86-45d5-9dc5-33d360948956" providerId="ADAL" clId="{59A1E051-60D2-445D-A034-650E095CE026}" dt="2021-10-26T15:01:26.374" v="618"/>
          <ac:spMkLst>
            <pc:docMk/>
            <pc:sldMk cId="841445266" sldId="345"/>
            <ac:spMk id="4" creationId="{82B796C6-B02D-48E6-912C-543ABFC76D6E}"/>
          </ac:spMkLst>
        </pc:spChg>
        <pc:spChg chg="del mod">
          <ac:chgData name="Josh Cooper" userId="daecdff2-2c86-45d5-9dc5-33d360948956" providerId="ADAL" clId="{59A1E051-60D2-445D-A034-650E095CE026}" dt="2021-10-26T15:01:26.374" v="618"/>
          <ac:spMkLst>
            <pc:docMk/>
            <pc:sldMk cId="841445266" sldId="345"/>
            <ac:spMk id="5" creationId="{05F63021-D4D4-46B0-9F2D-0F46C834D509}"/>
          </ac:spMkLst>
        </pc:spChg>
        <pc:spChg chg="add del">
          <ac:chgData name="Josh Cooper" userId="daecdff2-2c86-45d5-9dc5-33d360948956" providerId="ADAL" clId="{59A1E051-60D2-445D-A034-650E095CE026}" dt="2021-10-26T15:01:26.374" v="618"/>
          <ac:spMkLst>
            <pc:docMk/>
            <pc:sldMk cId="841445266" sldId="345"/>
            <ac:spMk id="9" creationId="{6F3B0A7F-5813-4A10-9610-53DFB9999A7F}"/>
          </ac:spMkLst>
        </pc:spChg>
        <pc:picChg chg="add del mod ord">
          <ac:chgData name="Josh Cooper" userId="daecdff2-2c86-45d5-9dc5-33d360948956" providerId="ADAL" clId="{59A1E051-60D2-445D-A034-650E095CE026}" dt="2021-10-26T15:01:26.374" v="618"/>
          <ac:picMkLst>
            <pc:docMk/>
            <pc:sldMk cId="841445266" sldId="345"/>
            <ac:picMk id="6" creationId="{BA8FC4A6-0BC7-4741-8C0D-455D79C4F7A4}"/>
          </ac:picMkLst>
        </pc:picChg>
        <pc:picChg chg="del mod ord">
          <ac:chgData name="Josh Cooper" userId="daecdff2-2c86-45d5-9dc5-33d360948956" providerId="ADAL" clId="{59A1E051-60D2-445D-A034-650E095CE026}" dt="2021-10-26T15:01:26.374" v="618"/>
          <ac:picMkLst>
            <pc:docMk/>
            <pc:sldMk cId="841445266" sldId="345"/>
            <ac:picMk id="10" creationId="{6AD3039D-B9AF-4A87-950B-5D934BE45AC5}"/>
          </ac:picMkLst>
        </pc:picChg>
      </pc:sldChg>
      <pc:sldChg chg="addSp delSp modSp mod">
        <pc:chgData name="Josh Cooper" userId="daecdff2-2c86-45d5-9dc5-33d360948956" providerId="ADAL" clId="{59A1E051-60D2-445D-A034-650E095CE026}" dt="2021-10-26T15:01:26.374" v="618"/>
        <pc:sldMkLst>
          <pc:docMk/>
          <pc:sldMk cId="4214727853" sldId="346"/>
        </pc:sldMkLst>
        <pc:spChg chg="add mod">
          <ac:chgData name="Josh Cooper" userId="daecdff2-2c86-45d5-9dc5-33d360948956" providerId="ADAL" clId="{59A1E051-60D2-445D-A034-650E095CE026}" dt="2021-10-26T15:01:26.374" v="618"/>
          <ac:spMkLst>
            <pc:docMk/>
            <pc:sldMk cId="4214727853" sldId="346"/>
            <ac:spMk id="2" creationId="{B2C39AC5-1C3B-4043-922B-3F05009C4FBB}"/>
          </ac:spMkLst>
        </pc:spChg>
        <pc:spChg chg="del mod">
          <ac:chgData name="Josh Cooper" userId="daecdff2-2c86-45d5-9dc5-33d360948956" providerId="ADAL" clId="{59A1E051-60D2-445D-A034-650E095CE026}" dt="2021-10-26T15:01:26.374" v="618"/>
          <ac:spMkLst>
            <pc:docMk/>
            <pc:sldMk cId="4214727853" sldId="346"/>
            <ac:spMk id="3" creationId="{DF7DF04A-5298-4C37-9E17-1BD0FA685A12}"/>
          </ac:spMkLst>
        </pc:spChg>
        <pc:spChg chg="add mod">
          <ac:chgData name="Josh Cooper" userId="daecdff2-2c86-45d5-9dc5-33d360948956" providerId="ADAL" clId="{59A1E051-60D2-445D-A034-650E095CE026}" dt="2021-10-26T15:01:26.374" v="618"/>
          <ac:spMkLst>
            <pc:docMk/>
            <pc:sldMk cId="4214727853" sldId="346"/>
            <ac:spMk id="4" creationId="{82B796C6-B02D-48E6-912C-543ABFC76D6E}"/>
          </ac:spMkLst>
        </pc:spChg>
        <pc:spChg chg="del mod">
          <ac:chgData name="Josh Cooper" userId="daecdff2-2c86-45d5-9dc5-33d360948956" providerId="ADAL" clId="{59A1E051-60D2-445D-A034-650E095CE026}" dt="2021-10-26T15:01:26.374" v="618"/>
          <ac:spMkLst>
            <pc:docMk/>
            <pc:sldMk cId="4214727853" sldId="346"/>
            <ac:spMk id="5" creationId="{8206C406-5CA7-4E95-A2B7-437E5FEBEE0A}"/>
          </ac:spMkLst>
        </pc:spChg>
        <pc:spChg chg="add del">
          <ac:chgData name="Josh Cooper" userId="daecdff2-2c86-45d5-9dc5-33d360948956" providerId="ADAL" clId="{59A1E051-60D2-445D-A034-650E095CE026}" dt="2021-10-26T15:01:26.374" v="618"/>
          <ac:spMkLst>
            <pc:docMk/>
            <pc:sldMk cId="4214727853" sldId="346"/>
            <ac:spMk id="9" creationId="{57113167-13F8-4E21-BDC3-4CE43E93896E}"/>
          </ac:spMkLst>
        </pc:spChg>
        <pc:picChg chg="add del mod ord">
          <ac:chgData name="Josh Cooper" userId="daecdff2-2c86-45d5-9dc5-33d360948956" providerId="ADAL" clId="{59A1E051-60D2-445D-A034-650E095CE026}" dt="2021-10-26T15:01:26.374" v="618"/>
          <ac:picMkLst>
            <pc:docMk/>
            <pc:sldMk cId="4214727853" sldId="346"/>
            <ac:picMk id="6" creationId="{A53C6F6E-520C-427A-BFD3-4B9E9C20B16B}"/>
          </ac:picMkLst>
        </pc:picChg>
        <pc:picChg chg="del mod ord">
          <ac:chgData name="Josh Cooper" userId="daecdff2-2c86-45d5-9dc5-33d360948956" providerId="ADAL" clId="{59A1E051-60D2-445D-A034-650E095CE026}" dt="2021-10-26T15:01:26.374" v="618"/>
          <ac:picMkLst>
            <pc:docMk/>
            <pc:sldMk cId="4214727853" sldId="346"/>
            <ac:picMk id="10" creationId="{0324F588-D64D-4433-B9E3-202E03F0142A}"/>
          </ac:picMkLst>
        </pc:picChg>
      </pc:sldChg>
      <pc:sldChg chg="addSp delSp modSp mod">
        <pc:chgData name="Josh Cooper" userId="daecdff2-2c86-45d5-9dc5-33d360948956" providerId="ADAL" clId="{59A1E051-60D2-445D-A034-650E095CE026}" dt="2021-10-26T15:01:26.374" v="618"/>
        <pc:sldMkLst>
          <pc:docMk/>
          <pc:sldMk cId="3298412533" sldId="347"/>
        </pc:sldMkLst>
        <pc:spChg chg="add mod">
          <ac:chgData name="Josh Cooper" userId="daecdff2-2c86-45d5-9dc5-33d360948956" providerId="ADAL" clId="{59A1E051-60D2-445D-A034-650E095CE026}" dt="2021-10-26T15:01:26.374" v="618"/>
          <ac:spMkLst>
            <pc:docMk/>
            <pc:sldMk cId="3298412533" sldId="347"/>
            <ac:spMk id="2" creationId="{B2C39AC5-1C3B-4043-922B-3F05009C4FBB}"/>
          </ac:spMkLst>
        </pc:spChg>
        <pc:spChg chg="del mod">
          <ac:chgData name="Josh Cooper" userId="daecdff2-2c86-45d5-9dc5-33d360948956" providerId="ADAL" clId="{59A1E051-60D2-445D-A034-650E095CE026}" dt="2021-10-26T15:01:26.374" v="618"/>
          <ac:spMkLst>
            <pc:docMk/>
            <pc:sldMk cId="3298412533" sldId="347"/>
            <ac:spMk id="3" creationId="{73462A94-AB1F-47B4-ABF3-010E93965C5F}"/>
          </ac:spMkLst>
        </pc:spChg>
        <pc:spChg chg="add del">
          <ac:chgData name="Josh Cooper" userId="daecdff2-2c86-45d5-9dc5-33d360948956" providerId="ADAL" clId="{59A1E051-60D2-445D-A034-650E095CE026}" dt="2021-10-26T15:01:26.374" v="618"/>
          <ac:spMkLst>
            <pc:docMk/>
            <pc:sldMk cId="3298412533" sldId="347"/>
            <ac:spMk id="4" creationId="{5E580739-6E4D-4728-91E6-C8BEB4DFE74D}"/>
          </ac:spMkLst>
        </pc:spChg>
        <pc:picChg chg="add del mod ord">
          <ac:chgData name="Josh Cooper" userId="daecdff2-2c86-45d5-9dc5-33d360948956" providerId="ADAL" clId="{59A1E051-60D2-445D-A034-650E095CE026}" dt="2021-10-26T15:01:26.374" v="618"/>
          <ac:picMkLst>
            <pc:docMk/>
            <pc:sldMk cId="3298412533" sldId="347"/>
            <ac:picMk id="5" creationId="{BECAF05A-ACB7-40EF-9BAA-7A6D9E2AA35A}"/>
          </ac:picMkLst>
        </pc:picChg>
        <pc:picChg chg="del mod ord">
          <ac:chgData name="Josh Cooper" userId="daecdff2-2c86-45d5-9dc5-33d360948956" providerId="ADAL" clId="{59A1E051-60D2-445D-A034-650E095CE026}" dt="2021-10-26T15:01:26.374" v="618"/>
          <ac:picMkLst>
            <pc:docMk/>
            <pc:sldMk cId="3298412533" sldId="347"/>
            <ac:picMk id="6" creationId="{7657C9BC-1639-4739-8776-99F64DD0457B}"/>
          </ac:picMkLst>
        </pc:picChg>
      </pc:sldChg>
      <pc:sldChg chg="addSp delSp modSp mod">
        <pc:chgData name="Josh Cooper" userId="daecdff2-2c86-45d5-9dc5-33d360948956" providerId="ADAL" clId="{59A1E051-60D2-445D-A034-650E095CE026}" dt="2021-10-26T15:01:26.374" v="618"/>
        <pc:sldMkLst>
          <pc:docMk/>
          <pc:sldMk cId="4026802910" sldId="348"/>
        </pc:sldMkLst>
        <pc:spChg chg="add mod">
          <ac:chgData name="Josh Cooper" userId="daecdff2-2c86-45d5-9dc5-33d360948956" providerId="ADAL" clId="{59A1E051-60D2-445D-A034-650E095CE026}" dt="2021-10-26T15:01:26.374" v="618"/>
          <ac:spMkLst>
            <pc:docMk/>
            <pc:sldMk cId="4026802910" sldId="348"/>
            <ac:spMk id="2" creationId="{B2C39AC5-1C3B-4043-922B-3F05009C4FBB}"/>
          </ac:spMkLst>
        </pc:spChg>
        <pc:spChg chg="del mod">
          <ac:chgData name="Josh Cooper" userId="daecdff2-2c86-45d5-9dc5-33d360948956" providerId="ADAL" clId="{59A1E051-60D2-445D-A034-650E095CE026}" dt="2021-10-26T15:01:26.374" v="618"/>
          <ac:spMkLst>
            <pc:docMk/>
            <pc:sldMk cId="4026802910" sldId="348"/>
            <ac:spMk id="3" creationId="{D2F3901A-544F-4B8A-938A-1967370BFFA9}"/>
          </ac:spMkLst>
        </pc:spChg>
        <pc:spChg chg="del mod">
          <ac:chgData name="Josh Cooper" userId="daecdff2-2c86-45d5-9dc5-33d360948956" providerId="ADAL" clId="{59A1E051-60D2-445D-A034-650E095CE026}" dt="2021-10-26T15:01:26.374" v="618"/>
          <ac:spMkLst>
            <pc:docMk/>
            <pc:sldMk cId="4026802910" sldId="348"/>
            <ac:spMk id="4" creationId="{5C87BBB5-58DB-45C3-907A-8D6B477DB62F}"/>
          </ac:spMkLst>
        </pc:spChg>
        <pc:spChg chg="add mod">
          <ac:chgData name="Josh Cooper" userId="daecdff2-2c86-45d5-9dc5-33d360948956" providerId="ADAL" clId="{59A1E051-60D2-445D-A034-650E095CE026}" dt="2021-10-26T15:01:26.374" v="618"/>
          <ac:spMkLst>
            <pc:docMk/>
            <pc:sldMk cId="4026802910" sldId="348"/>
            <ac:spMk id="5" creationId="{2E9E5AF4-0435-4201-B59F-CDCBE8E0A63E}"/>
          </ac:spMkLst>
        </pc:spChg>
        <pc:spChg chg="add del">
          <ac:chgData name="Josh Cooper" userId="daecdff2-2c86-45d5-9dc5-33d360948956" providerId="ADAL" clId="{59A1E051-60D2-445D-A034-650E095CE026}" dt="2021-10-26T15:01:26.374" v="618"/>
          <ac:spMkLst>
            <pc:docMk/>
            <pc:sldMk cId="4026802910" sldId="348"/>
            <ac:spMk id="8" creationId="{697192B7-220E-4626-889B-B1FEE4410378}"/>
          </ac:spMkLst>
        </pc:spChg>
        <pc:picChg chg="add del mod ord">
          <ac:chgData name="Josh Cooper" userId="daecdff2-2c86-45d5-9dc5-33d360948956" providerId="ADAL" clId="{59A1E051-60D2-445D-A034-650E095CE026}" dt="2021-10-26T15:01:26.374" v="618"/>
          <ac:picMkLst>
            <pc:docMk/>
            <pc:sldMk cId="4026802910" sldId="348"/>
            <ac:picMk id="6" creationId="{61AAB601-28D7-4D33-BECB-8633B9BDC461}"/>
          </ac:picMkLst>
        </pc:picChg>
        <pc:picChg chg="del mod ord">
          <ac:chgData name="Josh Cooper" userId="daecdff2-2c86-45d5-9dc5-33d360948956" providerId="ADAL" clId="{59A1E051-60D2-445D-A034-650E095CE026}" dt="2021-10-26T15:01:26.374" v="618"/>
          <ac:picMkLst>
            <pc:docMk/>
            <pc:sldMk cId="4026802910" sldId="348"/>
            <ac:picMk id="10" creationId="{43C01CA9-9CD2-4F35-9C47-157277C737A4}"/>
          </ac:picMkLst>
        </pc:picChg>
      </pc:sldChg>
      <pc:sldMasterChg chg="addSldLayout modSldLayout">
        <pc:chgData name="Josh Cooper" userId="daecdff2-2c86-45d5-9dc5-33d360948956" providerId="ADAL" clId="{59A1E051-60D2-445D-A034-650E095CE026}" dt="2021-10-26T15:01:26.374" v="618"/>
        <pc:sldMasterMkLst>
          <pc:docMk/>
          <pc:sldMasterMk cId="495016549" sldId="2147483648"/>
        </pc:sldMasterMkLst>
        <pc:sldLayoutChg chg="addSp add mod">
          <pc:chgData name="Josh Cooper" userId="daecdff2-2c86-45d5-9dc5-33d360948956" providerId="ADAL" clId="{59A1E051-60D2-445D-A034-650E095CE026}" dt="2021-10-26T15:01:26.374" v="618"/>
          <pc:sldLayoutMkLst>
            <pc:docMk/>
            <pc:sldMasterMk cId="495016549" sldId="2147483648"/>
            <pc:sldLayoutMk cId="2845347945" sldId="2147483649"/>
          </pc:sldLayoutMkLst>
          <pc:spChg chg="add">
            <ac:chgData name="Josh Cooper" userId="daecdff2-2c86-45d5-9dc5-33d360948956" providerId="ADAL" clId="{59A1E051-60D2-445D-A034-650E095CE026}" dt="2021-10-26T15:01:26.374" v="618"/>
            <ac:spMkLst>
              <pc:docMk/>
              <pc:sldMasterMk cId="495016549" sldId="2147483648"/>
              <pc:sldLayoutMk cId="2845347945" sldId="2147483649"/>
              <ac:spMk id="16" creationId="{594C02AD-502E-4B98-A386-A3ABB1F37FAF}"/>
            </ac:spMkLst>
          </pc:spChg>
          <pc:spChg chg="add">
            <ac:chgData name="Josh Cooper" userId="daecdff2-2c86-45d5-9dc5-33d360948956" providerId="ADAL" clId="{59A1E051-60D2-445D-A034-650E095CE026}" dt="2021-10-26T15:01:26.374" v="618"/>
            <ac:spMkLst>
              <pc:docMk/>
              <pc:sldMasterMk cId="495016549" sldId="2147483648"/>
              <pc:sldLayoutMk cId="2845347945" sldId="2147483649"/>
              <ac:spMk id="20" creationId="{0044D8CE-1D67-4E57-9163-5381117D2E19}"/>
            </ac:spMkLst>
          </pc:spChg>
          <pc:picChg chg="add">
            <ac:chgData name="Josh Cooper" userId="daecdff2-2c86-45d5-9dc5-33d360948956" providerId="ADAL" clId="{59A1E051-60D2-445D-A034-650E095CE026}" dt="2021-10-26T15:01:26.374" v="618"/>
            <ac:picMkLst>
              <pc:docMk/>
              <pc:sldMasterMk cId="495016549" sldId="2147483648"/>
              <pc:sldLayoutMk cId="2845347945" sldId="2147483649"/>
              <ac:picMk id="8" creationId="{854C1057-AF05-4827-A726-2BC05B612389}"/>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165900069" sldId="2147483650"/>
          </pc:sldLayoutMkLst>
          <pc:spChg chg="add">
            <ac:chgData name="Josh Cooper" userId="daecdff2-2c86-45d5-9dc5-33d360948956" providerId="ADAL" clId="{59A1E051-60D2-445D-A034-650E095CE026}" dt="2021-10-26T15:01:26.374" v="618"/>
            <ac:spMkLst>
              <pc:docMk/>
              <pc:sldMasterMk cId="495016549" sldId="2147483648"/>
              <pc:sldLayoutMk cId="2165900069" sldId="2147483650"/>
              <ac:spMk id="4" creationId="{19A9F728-C6EB-47CB-B5D7-D5F33BE65698}"/>
            </ac:spMkLst>
          </pc:spChg>
          <pc:picChg chg="add">
            <ac:chgData name="Josh Cooper" userId="daecdff2-2c86-45d5-9dc5-33d360948956" providerId="ADAL" clId="{59A1E051-60D2-445D-A034-650E095CE026}" dt="2021-10-26T15:01:26.374" v="618"/>
            <ac:picMkLst>
              <pc:docMk/>
              <pc:sldMasterMk cId="495016549" sldId="2147483648"/>
              <pc:sldLayoutMk cId="2165900069" sldId="2147483650"/>
              <ac:picMk id="3" creationId="{0C1C4012-7719-432A-83EF-309937DED14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807435956" sldId="2147483651"/>
          </pc:sldLayoutMkLst>
          <pc:spChg chg="add">
            <ac:chgData name="Josh Cooper" userId="daecdff2-2c86-45d5-9dc5-33d360948956" providerId="ADAL" clId="{59A1E051-60D2-445D-A034-650E095CE026}" dt="2021-10-26T15:01:26.374" v="618"/>
            <ac:spMkLst>
              <pc:docMk/>
              <pc:sldMasterMk cId="495016549" sldId="2147483648"/>
              <pc:sldLayoutMk cId="2807435956" sldId="2147483651"/>
              <ac:spMk id="5" creationId="{2BE1E4BE-9E0F-49CD-8833-49DCD09F9AC6}"/>
            </ac:spMkLst>
          </pc:spChg>
          <pc:spChg chg="add">
            <ac:chgData name="Josh Cooper" userId="daecdff2-2c86-45d5-9dc5-33d360948956" providerId="ADAL" clId="{59A1E051-60D2-445D-A034-650E095CE026}" dt="2021-10-26T15:01:26.374" v="618"/>
            <ac:spMkLst>
              <pc:docMk/>
              <pc:sldMasterMk cId="495016549" sldId="2147483648"/>
              <pc:sldLayoutMk cId="2807435956" sldId="2147483651"/>
              <ac:spMk id="8" creationId="{8903ACA9-0E9A-4F1B-A1AC-EE0C3A7AE7EC}"/>
            </ac:spMkLst>
          </pc:spChg>
          <pc:spChg chg="add">
            <ac:chgData name="Josh Cooper" userId="daecdff2-2c86-45d5-9dc5-33d360948956" providerId="ADAL" clId="{59A1E051-60D2-445D-A034-650E095CE026}" dt="2021-10-26T15:01:26.374" v="618"/>
            <ac:spMkLst>
              <pc:docMk/>
              <pc:sldMasterMk cId="495016549" sldId="2147483648"/>
              <pc:sldLayoutMk cId="2807435956" sldId="2147483651"/>
              <ac:spMk id="10" creationId="{8548657A-2678-42DE-AF8E-1F005CA7E566}"/>
            </ac:spMkLst>
          </pc:spChg>
          <pc:picChg chg="add">
            <ac:chgData name="Josh Cooper" userId="daecdff2-2c86-45d5-9dc5-33d360948956" providerId="ADAL" clId="{59A1E051-60D2-445D-A034-650E095CE026}" dt="2021-10-26T15:01:26.374" v="618"/>
            <ac:picMkLst>
              <pc:docMk/>
              <pc:sldMasterMk cId="495016549" sldId="2147483648"/>
              <pc:sldLayoutMk cId="2807435956" sldId="2147483651"/>
              <ac:picMk id="2" creationId="{FB96ACA1-465B-415F-A27E-AC4E52E0A31C}"/>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707489026" sldId="2147483652"/>
          </pc:sldLayoutMkLst>
          <pc:spChg chg="add">
            <ac:chgData name="Josh Cooper" userId="daecdff2-2c86-45d5-9dc5-33d360948956" providerId="ADAL" clId="{59A1E051-60D2-445D-A034-650E095CE026}" dt="2021-10-26T15:01:26.374" v="618"/>
            <ac:spMkLst>
              <pc:docMk/>
              <pc:sldMasterMk cId="495016549" sldId="2147483648"/>
              <pc:sldLayoutMk cId="2707489026" sldId="2147483652"/>
              <ac:spMk id="4" creationId="{E3605F4E-4C43-46EC-8934-22EA59D5E88F}"/>
            </ac:spMkLst>
          </pc:spChg>
          <pc:spChg chg="add">
            <ac:chgData name="Josh Cooper" userId="daecdff2-2c86-45d5-9dc5-33d360948956" providerId="ADAL" clId="{59A1E051-60D2-445D-A034-650E095CE026}" dt="2021-10-26T15:01:26.374" v="618"/>
            <ac:spMkLst>
              <pc:docMk/>
              <pc:sldMasterMk cId="495016549" sldId="2147483648"/>
              <pc:sldLayoutMk cId="2707489026" sldId="2147483652"/>
              <ac:spMk id="5" creationId="{780E15B4-FE92-4C20-B574-A6ADFC1D3086}"/>
            </ac:spMkLst>
          </pc:spChg>
          <pc:picChg chg="add">
            <ac:chgData name="Josh Cooper" userId="daecdff2-2c86-45d5-9dc5-33d360948956" providerId="ADAL" clId="{59A1E051-60D2-445D-A034-650E095CE026}" dt="2021-10-26T15:01:26.374" v="618"/>
            <ac:picMkLst>
              <pc:docMk/>
              <pc:sldMasterMk cId="495016549" sldId="2147483648"/>
              <pc:sldLayoutMk cId="2707489026" sldId="2147483652"/>
              <ac:picMk id="3" creationId="{9D1C47C1-F489-4151-BA47-98D340016D86}"/>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828248013" sldId="2147483653"/>
          </pc:sldLayoutMkLst>
          <pc:spChg chg="add">
            <ac:chgData name="Josh Cooper" userId="daecdff2-2c86-45d5-9dc5-33d360948956" providerId="ADAL" clId="{59A1E051-60D2-445D-A034-650E095CE026}" dt="2021-10-26T15:01:26.374" v="618"/>
            <ac:spMkLst>
              <pc:docMk/>
              <pc:sldMasterMk cId="495016549" sldId="2147483648"/>
              <pc:sldLayoutMk cId="1828248013" sldId="2147483653"/>
              <ac:spMk id="3" creationId="{BA4BC889-9945-4FF7-AA19-98C8F74A802E}"/>
            </ac:spMkLst>
          </pc:spChg>
          <pc:spChg chg="add">
            <ac:chgData name="Josh Cooper" userId="daecdff2-2c86-45d5-9dc5-33d360948956" providerId="ADAL" clId="{59A1E051-60D2-445D-A034-650E095CE026}" dt="2021-10-26T15:01:26.374" v="618"/>
            <ac:spMkLst>
              <pc:docMk/>
              <pc:sldMasterMk cId="495016549" sldId="2147483648"/>
              <pc:sldLayoutMk cId="1828248013" sldId="2147483653"/>
              <ac:spMk id="4" creationId="{B68E1393-D837-463A-B9F7-B7AB303FF591}"/>
            </ac:spMkLst>
          </pc:spChg>
          <pc:spChg chg="add">
            <ac:chgData name="Josh Cooper" userId="daecdff2-2c86-45d5-9dc5-33d360948956" providerId="ADAL" clId="{59A1E051-60D2-445D-A034-650E095CE026}" dt="2021-10-26T15:01:26.374" v="618"/>
            <ac:spMkLst>
              <pc:docMk/>
              <pc:sldMasterMk cId="495016549" sldId="2147483648"/>
              <pc:sldLayoutMk cId="1828248013" sldId="2147483653"/>
              <ac:spMk id="5" creationId="{0384F08B-9CD5-4D83-9BBC-EB75A35D1537}"/>
            </ac:spMkLst>
          </pc:spChg>
          <pc:picChg chg="add">
            <ac:chgData name="Josh Cooper" userId="daecdff2-2c86-45d5-9dc5-33d360948956" providerId="ADAL" clId="{59A1E051-60D2-445D-A034-650E095CE026}" dt="2021-10-26T15:01:26.374" v="618"/>
            <ac:picMkLst>
              <pc:docMk/>
              <pc:sldMasterMk cId="495016549" sldId="2147483648"/>
              <pc:sldLayoutMk cId="1828248013" sldId="2147483653"/>
              <ac:picMk id="2" creationId="{F877BE2A-06A2-436B-BA5C-3CD855FF7D8E}"/>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559408921" sldId="2147483654"/>
          </pc:sldLayoutMkLst>
          <pc:spChg chg="add">
            <ac:chgData name="Josh Cooper" userId="daecdff2-2c86-45d5-9dc5-33d360948956" providerId="ADAL" clId="{59A1E051-60D2-445D-A034-650E095CE026}" dt="2021-10-26T15:01:26.374" v="618"/>
            <ac:spMkLst>
              <pc:docMk/>
              <pc:sldMasterMk cId="495016549" sldId="2147483648"/>
              <pc:sldLayoutMk cId="3559408921" sldId="2147483654"/>
              <ac:spMk id="8" creationId="{32B07B8E-623F-4249-BAA3-37B60D2C1762}"/>
            </ac:spMkLst>
          </pc:spChg>
          <pc:picChg chg="add">
            <ac:chgData name="Josh Cooper" userId="daecdff2-2c86-45d5-9dc5-33d360948956" providerId="ADAL" clId="{59A1E051-60D2-445D-A034-650E095CE026}" dt="2021-10-26T15:01:26.374" v="618"/>
            <ac:picMkLst>
              <pc:docMk/>
              <pc:sldMasterMk cId="495016549" sldId="2147483648"/>
              <pc:sldLayoutMk cId="3559408921" sldId="2147483654"/>
              <ac:picMk id="3" creationId="{B0079055-A80A-43C7-87C8-B750256364BB}"/>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54108026" sldId="2147483656"/>
          </pc:sldLayoutMkLst>
          <pc:spChg chg="add">
            <ac:chgData name="Josh Cooper" userId="daecdff2-2c86-45d5-9dc5-33d360948956" providerId="ADAL" clId="{59A1E051-60D2-445D-A034-650E095CE026}" dt="2021-10-26T15:01:26.374" v="618"/>
            <ac:spMkLst>
              <pc:docMk/>
              <pc:sldMasterMk cId="495016549" sldId="2147483648"/>
              <pc:sldLayoutMk cId="254108026" sldId="2147483656"/>
              <ac:spMk id="9" creationId="{63F59A13-BEA6-4F9E-956B-68F48A90B6A1}"/>
            </ac:spMkLst>
          </pc:spChg>
          <pc:spChg chg="add">
            <ac:chgData name="Josh Cooper" userId="daecdff2-2c86-45d5-9dc5-33d360948956" providerId="ADAL" clId="{59A1E051-60D2-445D-A034-650E095CE026}" dt="2021-10-26T15:01:26.374" v="618"/>
            <ac:spMkLst>
              <pc:docMk/>
              <pc:sldMasterMk cId="495016549" sldId="2147483648"/>
              <pc:sldLayoutMk cId="254108026" sldId="2147483656"/>
              <ac:spMk id="10" creationId="{A0551CDF-53C2-4126-855F-8FC537385394}"/>
            </ac:spMkLst>
          </pc:spChg>
          <pc:picChg chg="add">
            <ac:chgData name="Josh Cooper" userId="daecdff2-2c86-45d5-9dc5-33d360948956" providerId="ADAL" clId="{59A1E051-60D2-445D-A034-650E095CE026}" dt="2021-10-26T15:01:26.374" v="618"/>
            <ac:picMkLst>
              <pc:docMk/>
              <pc:sldMasterMk cId="495016549" sldId="2147483648"/>
              <pc:sldLayoutMk cId="254108026" sldId="2147483656"/>
              <ac:picMk id="6" creationId="{1C6DEF98-9ECC-44A9-AFA4-A6BBE90C16A5}"/>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659980236" sldId="2147483657"/>
          </pc:sldLayoutMkLst>
          <pc:spChg chg="add">
            <ac:chgData name="Josh Cooper" userId="daecdff2-2c86-45d5-9dc5-33d360948956" providerId="ADAL" clId="{59A1E051-60D2-445D-A034-650E095CE026}" dt="2021-10-26T15:01:26.374" v="618"/>
            <ac:spMkLst>
              <pc:docMk/>
              <pc:sldMasterMk cId="495016549" sldId="2147483648"/>
              <pc:sldLayoutMk cId="3659980236" sldId="2147483657"/>
              <ac:spMk id="3" creationId="{9BE4FEF8-B347-4093-AFB5-AC1C551E0D00}"/>
            </ac:spMkLst>
          </pc:spChg>
          <pc:spChg chg="add">
            <ac:chgData name="Josh Cooper" userId="daecdff2-2c86-45d5-9dc5-33d360948956" providerId="ADAL" clId="{59A1E051-60D2-445D-A034-650E095CE026}" dt="2021-10-26T15:01:26.374" v="618"/>
            <ac:spMkLst>
              <pc:docMk/>
              <pc:sldMasterMk cId="495016549" sldId="2147483648"/>
              <pc:sldLayoutMk cId="3659980236" sldId="2147483657"/>
              <ac:spMk id="4" creationId="{EF1F4440-FE66-49C1-B14D-9A367EF2ACD9}"/>
            </ac:spMkLst>
          </pc:spChg>
          <pc:picChg chg="add">
            <ac:chgData name="Josh Cooper" userId="daecdff2-2c86-45d5-9dc5-33d360948956" providerId="ADAL" clId="{59A1E051-60D2-445D-A034-650E095CE026}" dt="2021-10-26T15:01:26.374" v="618"/>
            <ac:picMkLst>
              <pc:docMk/>
              <pc:sldMasterMk cId="495016549" sldId="2147483648"/>
              <pc:sldLayoutMk cId="3659980236" sldId="2147483657"/>
              <ac:picMk id="2" creationId="{02E97D3A-E7BF-49BD-9CCB-DFE86FECC45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898114095" sldId="2147483658"/>
          </pc:sldLayoutMkLst>
          <pc:spChg chg="add">
            <ac:chgData name="Josh Cooper" userId="daecdff2-2c86-45d5-9dc5-33d360948956" providerId="ADAL" clId="{59A1E051-60D2-445D-A034-650E095CE026}" dt="2021-10-26T15:01:26.374" v="618"/>
            <ac:spMkLst>
              <pc:docMk/>
              <pc:sldMasterMk cId="495016549" sldId="2147483648"/>
              <pc:sldLayoutMk cId="898114095" sldId="2147483658"/>
              <ac:spMk id="3" creationId="{74FEC4F1-B152-409A-AC97-585BBBF79393}"/>
            </ac:spMkLst>
          </pc:spChg>
          <pc:picChg chg="add">
            <ac:chgData name="Josh Cooper" userId="daecdff2-2c86-45d5-9dc5-33d360948956" providerId="ADAL" clId="{59A1E051-60D2-445D-A034-650E095CE026}" dt="2021-10-26T15:01:26.374" v="618"/>
            <ac:picMkLst>
              <pc:docMk/>
              <pc:sldMasterMk cId="495016549" sldId="2147483648"/>
              <pc:sldLayoutMk cId="898114095" sldId="2147483658"/>
              <ac:picMk id="2" creationId="{2C7FA91B-B61F-403C-9BC6-6EF5B475BBBA}"/>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4254230282" sldId="2147483659"/>
          </pc:sldLayoutMkLst>
          <pc:spChg chg="add">
            <ac:chgData name="Josh Cooper" userId="daecdff2-2c86-45d5-9dc5-33d360948956" providerId="ADAL" clId="{59A1E051-60D2-445D-A034-650E095CE026}" dt="2021-10-26T15:01:26.374" v="618"/>
            <ac:spMkLst>
              <pc:docMk/>
              <pc:sldMasterMk cId="495016549" sldId="2147483648"/>
              <pc:sldLayoutMk cId="4254230282" sldId="2147483659"/>
              <ac:spMk id="9" creationId="{56085F51-D4DF-498A-9DFE-3A8EF72354A3}"/>
            </ac:spMkLst>
          </pc:spChg>
          <pc:spChg chg="add">
            <ac:chgData name="Josh Cooper" userId="daecdff2-2c86-45d5-9dc5-33d360948956" providerId="ADAL" clId="{59A1E051-60D2-445D-A034-650E095CE026}" dt="2021-10-26T15:01:26.374" v="618"/>
            <ac:spMkLst>
              <pc:docMk/>
              <pc:sldMasterMk cId="495016549" sldId="2147483648"/>
              <pc:sldLayoutMk cId="4254230282" sldId="2147483659"/>
              <ac:spMk id="10" creationId="{E88A04F5-B199-410A-A061-E81BC599ABA0}"/>
            </ac:spMkLst>
          </pc:spChg>
          <pc:picChg chg="add">
            <ac:chgData name="Josh Cooper" userId="daecdff2-2c86-45d5-9dc5-33d360948956" providerId="ADAL" clId="{59A1E051-60D2-445D-A034-650E095CE026}" dt="2021-10-26T15:01:26.374" v="618"/>
            <ac:picMkLst>
              <pc:docMk/>
              <pc:sldMasterMk cId="495016549" sldId="2147483648"/>
              <pc:sldLayoutMk cId="4254230282" sldId="2147483659"/>
              <ac:picMk id="6" creationId="{471C0D18-7C97-422D-8935-50DAF3CE7DC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583305497" sldId="2147483660"/>
          </pc:sldLayoutMkLst>
          <pc:spChg chg="add">
            <ac:chgData name="Josh Cooper" userId="daecdff2-2c86-45d5-9dc5-33d360948956" providerId="ADAL" clId="{59A1E051-60D2-445D-A034-650E095CE026}" dt="2021-10-26T15:01:26.374" v="618"/>
            <ac:spMkLst>
              <pc:docMk/>
              <pc:sldMasterMk cId="495016549" sldId="2147483648"/>
              <pc:sldLayoutMk cId="2583305497" sldId="2147483660"/>
              <ac:spMk id="3" creationId="{918D898B-F969-48C2-BD09-96571C048892}"/>
            </ac:spMkLst>
          </pc:spChg>
          <pc:spChg chg="add">
            <ac:chgData name="Josh Cooper" userId="daecdff2-2c86-45d5-9dc5-33d360948956" providerId="ADAL" clId="{59A1E051-60D2-445D-A034-650E095CE026}" dt="2021-10-26T15:01:26.374" v="618"/>
            <ac:spMkLst>
              <pc:docMk/>
              <pc:sldMasterMk cId="495016549" sldId="2147483648"/>
              <pc:sldLayoutMk cId="2583305497" sldId="2147483660"/>
              <ac:spMk id="4" creationId="{5E3DA2A6-341B-48A8-8B4B-39E0C03E5A93}"/>
            </ac:spMkLst>
          </pc:spChg>
          <pc:picChg chg="add">
            <ac:chgData name="Josh Cooper" userId="daecdff2-2c86-45d5-9dc5-33d360948956" providerId="ADAL" clId="{59A1E051-60D2-445D-A034-650E095CE026}" dt="2021-10-26T15:01:26.374" v="618"/>
            <ac:picMkLst>
              <pc:docMk/>
              <pc:sldMasterMk cId="495016549" sldId="2147483648"/>
              <pc:sldLayoutMk cId="2583305497" sldId="2147483660"/>
              <ac:picMk id="2" creationId="{12547741-FF4C-4771-B26E-3B6555D53813}"/>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531337881" sldId="2147483661"/>
          </pc:sldLayoutMkLst>
          <pc:spChg chg="add">
            <ac:chgData name="Josh Cooper" userId="daecdff2-2c86-45d5-9dc5-33d360948956" providerId="ADAL" clId="{59A1E051-60D2-445D-A034-650E095CE026}" dt="2021-10-26T15:01:26.374" v="618"/>
            <ac:spMkLst>
              <pc:docMk/>
              <pc:sldMasterMk cId="495016549" sldId="2147483648"/>
              <pc:sldLayoutMk cId="1531337881" sldId="2147483661"/>
              <ac:spMk id="3" creationId="{843FD7F2-83E7-4D0E-8468-346F70AC817F}"/>
            </ac:spMkLst>
          </pc:spChg>
          <pc:picChg chg="add">
            <ac:chgData name="Josh Cooper" userId="daecdff2-2c86-45d5-9dc5-33d360948956" providerId="ADAL" clId="{59A1E051-60D2-445D-A034-650E095CE026}" dt="2021-10-26T15:01:26.374" v="618"/>
            <ac:picMkLst>
              <pc:docMk/>
              <pc:sldMasterMk cId="495016549" sldId="2147483648"/>
              <pc:sldLayoutMk cId="1531337881" sldId="2147483661"/>
              <ac:picMk id="2" creationId="{5327197A-D9D3-4F47-B570-B4A246F1515D}"/>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825286768" sldId="2147483662"/>
          </pc:sldLayoutMkLst>
          <pc:spChg chg="add">
            <ac:chgData name="Josh Cooper" userId="daecdff2-2c86-45d5-9dc5-33d360948956" providerId="ADAL" clId="{59A1E051-60D2-445D-A034-650E095CE026}" dt="2021-10-26T15:01:26.374" v="618"/>
            <ac:spMkLst>
              <pc:docMk/>
              <pc:sldMasterMk cId="495016549" sldId="2147483648"/>
              <pc:sldLayoutMk cId="2825286768" sldId="2147483662"/>
              <ac:spMk id="8" creationId="{7C96F5F3-DC0F-447C-B563-F86AB49DA749}"/>
            </ac:spMkLst>
          </pc:spChg>
          <pc:spChg chg="add">
            <ac:chgData name="Josh Cooper" userId="daecdff2-2c86-45d5-9dc5-33d360948956" providerId="ADAL" clId="{59A1E051-60D2-445D-A034-650E095CE026}" dt="2021-10-26T15:01:26.374" v="618"/>
            <ac:spMkLst>
              <pc:docMk/>
              <pc:sldMasterMk cId="495016549" sldId="2147483648"/>
              <pc:sldLayoutMk cId="2825286768" sldId="2147483662"/>
              <ac:spMk id="9" creationId="{ED662F1D-A490-453F-8CC6-DB3C63B6A4A8}"/>
            </ac:spMkLst>
          </pc:spChg>
          <pc:picChg chg="add">
            <ac:chgData name="Josh Cooper" userId="daecdff2-2c86-45d5-9dc5-33d360948956" providerId="ADAL" clId="{59A1E051-60D2-445D-A034-650E095CE026}" dt="2021-10-26T15:01:26.374" v="618"/>
            <ac:picMkLst>
              <pc:docMk/>
              <pc:sldMasterMk cId="495016549" sldId="2147483648"/>
              <pc:sldLayoutMk cId="2825286768" sldId="2147483662"/>
              <ac:picMk id="3" creationId="{345FD33B-C175-4375-ABD5-9DE98571716D}"/>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194694799" sldId="2147483663"/>
          </pc:sldLayoutMkLst>
          <pc:spChg chg="add">
            <ac:chgData name="Josh Cooper" userId="daecdff2-2c86-45d5-9dc5-33d360948956" providerId="ADAL" clId="{59A1E051-60D2-445D-A034-650E095CE026}" dt="2021-10-26T15:01:26.374" v="618"/>
            <ac:spMkLst>
              <pc:docMk/>
              <pc:sldMasterMk cId="495016549" sldId="2147483648"/>
              <pc:sldLayoutMk cId="3194694799" sldId="2147483663"/>
              <ac:spMk id="3" creationId="{57D61610-05EF-4361-BCBA-B4EABF43E345}"/>
            </ac:spMkLst>
          </pc:spChg>
          <pc:spChg chg="add">
            <ac:chgData name="Josh Cooper" userId="daecdff2-2c86-45d5-9dc5-33d360948956" providerId="ADAL" clId="{59A1E051-60D2-445D-A034-650E095CE026}" dt="2021-10-26T15:01:26.374" v="618"/>
            <ac:spMkLst>
              <pc:docMk/>
              <pc:sldMasterMk cId="495016549" sldId="2147483648"/>
              <pc:sldLayoutMk cId="3194694799" sldId="2147483663"/>
              <ac:spMk id="4" creationId="{4C6E56ED-9130-4CCB-9943-043EDEF7FB2D}"/>
            </ac:spMkLst>
          </pc:spChg>
          <pc:picChg chg="add">
            <ac:chgData name="Josh Cooper" userId="daecdff2-2c86-45d5-9dc5-33d360948956" providerId="ADAL" clId="{59A1E051-60D2-445D-A034-650E095CE026}" dt="2021-10-26T15:01:26.374" v="618"/>
            <ac:picMkLst>
              <pc:docMk/>
              <pc:sldMasterMk cId="495016549" sldId="2147483648"/>
              <pc:sldLayoutMk cId="3194694799" sldId="2147483663"/>
              <ac:picMk id="2" creationId="{CB0EEAFF-F06A-4801-A07F-9CD6D4771226}"/>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488349341" sldId="2147483664"/>
          </pc:sldLayoutMkLst>
          <pc:spChg chg="add">
            <ac:chgData name="Josh Cooper" userId="daecdff2-2c86-45d5-9dc5-33d360948956" providerId="ADAL" clId="{59A1E051-60D2-445D-A034-650E095CE026}" dt="2021-10-26T15:01:26.374" v="618"/>
            <ac:spMkLst>
              <pc:docMk/>
              <pc:sldMasterMk cId="495016549" sldId="2147483648"/>
              <pc:sldLayoutMk cId="488349341" sldId="2147483664"/>
              <ac:spMk id="3" creationId="{4C5CCD2D-E1E8-47FA-87EE-0E3F993503BA}"/>
            </ac:spMkLst>
          </pc:spChg>
          <pc:picChg chg="add">
            <ac:chgData name="Josh Cooper" userId="daecdff2-2c86-45d5-9dc5-33d360948956" providerId="ADAL" clId="{59A1E051-60D2-445D-A034-650E095CE026}" dt="2021-10-26T15:01:26.374" v="618"/>
            <ac:picMkLst>
              <pc:docMk/>
              <pc:sldMasterMk cId="495016549" sldId="2147483648"/>
              <pc:sldLayoutMk cId="488349341" sldId="2147483664"/>
              <ac:picMk id="2" creationId="{60989F53-9705-4746-8B70-E3946B65A9E8}"/>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4053870172" sldId="2147483665"/>
          </pc:sldLayoutMkLst>
          <pc:spChg chg="add">
            <ac:chgData name="Josh Cooper" userId="daecdff2-2c86-45d5-9dc5-33d360948956" providerId="ADAL" clId="{59A1E051-60D2-445D-A034-650E095CE026}" dt="2021-10-26T15:01:26.374" v="618"/>
            <ac:spMkLst>
              <pc:docMk/>
              <pc:sldMasterMk cId="495016549" sldId="2147483648"/>
              <pc:sldLayoutMk cId="4053870172" sldId="2147483665"/>
              <ac:spMk id="8" creationId="{3E4E1AEF-5797-4A04-A9A2-34439313FE1A}"/>
            </ac:spMkLst>
          </pc:spChg>
          <pc:spChg chg="add">
            <ac:chgData name="Josh Cooper" userId="daecdff2-2c86-45d5-9dc5-33d360948956" providerId="ADAL" clId="{59A1E051-60D2-445D-A034-650E095CE026}" dt="2021-10-26T15:01:26.374" v="618"/>
            <ac:spMkLst>
              <pc:docMk/>
              <pc:sldMasterMk cId="495016549" sldId="2147483648"/>
              <pc:sldLayoutMk cId="4053870172" sldId="2147483665"/>
              <ac:spMk id="9" creationId="{C85E29F4-3D6D-4092-83CF-B0C877AF37E6}"/>
            </ac:spMkLst>
          </pc:spChg>
          <pc:picChg chg="add">
            <ac:chgData name="Josh Cooper" userId="daecdff2-2c86-45d5-9dc5-33d360948956" providerId="ADAL" clId="{59A1E051-60D2-445D-A034-650E095CE026}" dt="2021-10-26T15:01:26.374" v="618"/>
            <ac:picMkLst>
              <pc:docMk/>
              <pc:sldMasterMk cId="495016549" sldId="2147483648"/>
              <pc:sldLayoutMk cId="4053870172" sldId="2147483665"/>
              <ac:picMk id="3" creationId="{35D24CA8-BCAC-4996-BA1E-89CC913EB8E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908615846" sldId="2147483666"/>
          </pc:sldLayoutMkLst>
          <pc:spChg chg="add">
            <ac:chgData name="Josh Cooper" userId="daecdff2-2c86-45d5-9dc5-33d360948956" providerId="ADAL" clId="{59A1E051-60D2-445D-A034-650E095CE026}" dt="2021-10-26T15:01:26.374" v="618"/>
            <ac:spMkLst>
              <pc:docMk/>
              <pc:sldMasterMk cId="495016549" sldId="2147483648"/>
              <pc:sldLayoutMk cId="3908615846" sldId="2147483666"/>
              <ac:spMk id="4" creationId="{4DDB95D4-257D-4844-BADA-F2D103583181}"/>
            </ac:spMkLst>
          </pc:spChg>
          <pc:spChg chg="add">
            <ac:chgData name="Josh Cooper" userId="daecdff2-2c86-45d5-9dc5-33d360948956" providerId="ADAL" clId="{59A1E051-60D2-445D-A034-650E095CE026}" dt="2021-10-26T15:01:26.374" v="618"/>
            <ac:spMkLst>
              <pc:docMk/>
              <pc:sldMasterMk cId="495016549" sldId="2147483648"/>
              <pc:sldLayoutMk cId="3908615846" sldId="2147483666"/>
              <ac:spMk id="5" creationId="{0C2713C1-D3D5-4A4F-8FF9-8F12E8CE926E}"/>
            </ac:spMkLst>
          </pc:spChg>
          <pc:picChg chg="add">
            <ac:chgData name="Josh Cooper" userId="daecdff2-2c86-45d5-9dc5-33d360948956" providerId="ADAL" clId="{59A1E051-60D2-445D-A034-650E095CE026}" dt="2021-10-26T15:01:26.374" v="618"/>
            <ac:picMkLst>
              <pc:docMk/>
              <pc:sldMasterMk cId="495016549" sldId="2147483648"/>
              <pc:sldLayoutMk cId="3908615846" sldId="2147483666"/>
              <ac:picMk id="3" creationId="{95307FCB-7FE7-4AF6-A340-766EDFB2B4D7}"/>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783749186" sldId="2147483667"/>
          </pc:sldLayoutMkLst>
          <pc:spChg chg="add">
            <ac:chgData name="Josh Cooper" userId="daecdff2-2c86-45d5-9dc5-33d360948956" providerId="ADAL" clId="{59A1E051-60D2-445D-A034-650E095CE026}" dt="2021-10-26T15:01:26.374" v="618"/>
            <ac:spMkLst>
              <pc:docMk/>
              <pc:sldMasterMk cId="495016549" sldId="2147483648"/>
              <pc:sldLayoutMk cId="783749186" sldId="2147483667"/>
              <ac:spMk id="3" creationId="{6D4F3FC0-B59B-465F-8DCB-ABA94BBFCE07}"/>
            </ac:spMkLst>
          </pc:spChg>
          <pc:picChg chg="add">
            <ac:chgData name="Josh Cooper" userId="daecdff2-2c86-45d5-9dc5-33d360948956" providerId="ADAL" clId="{59A1E051-60D2-445D-A034-650E095CE026}" dt="2021-10-26T15:01:26.374" v="618"/>
            <ac:picMkLst>
              <pc:docMk/>
              <pc:sldMasterMk cId="495016549" sldId="2147483648"/>
              <pc:sldLayoutMk cId="783749186" sldId="2147483667"/>
              <ac:picMk id="2" creationId="{3AAAE974-797A-49C5-A8E9-910FC403736B}"/>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17522747" sldId="2147483669"/>
          </pc:sldLayoutMkLst>
          <pc:spChg chg="add">
            <ac:chgData name="Josh Cooper" userId="daecdff2-2c86-45d5-9dc5-33d360948956" providerId="ADAL" clId="{59A1E051-60D2-445D-A034-650E095CE026}" dt="2021-10-26T15:01:26.374" v="618"/>
            <ac:spMkLst>
              <pc:docMk/>
              <pc:sldMasterMk cId="495016549" sldId="2147483648"/>
              <pc:sldLayoutMk cId="317522747" sldId="2147483669"/>
              <ac:spMk id="3" creationId="{DFFC5C3F-0E06-4616-B9AE-24FDF255647C}"/>
            </ac:spMkLst>
          </pc:spChg>
          <pc:spChg chg="add">
            <ac:chgData name="Josh Cooper" userId="daecdff2-2c86-45d5-9dc5-33d360948956" providerId="ADAL" clId="{59A1E051-60D2-445D-A034-650E095CE026}" dt="2021-10-26T15:01:26.374" v="618"/>
            <ac:spMkLst>
              <pc:docMk/>
              <pc:sldMasterMk cId="495016549" sldId="2147483648"/>
              <pc:sldLayoutMk cId="317522747" sldId="2147483669"/>
              <ac:spMk id="6" creationId="{EBD1FAEE-489F-4553-A82D-A0F68FD77CED}"/>
            </ac:spMkLst>
          </pc:spChg>
          <pc:picChg chg="add">
            <ac:chgData name="Josh Cooper" userId="daecdff2-2c86-45d5-9dc5-33d360948956" providerId="ADAL" clId="{59A1E051-60D2-445D-A034-650E095CE026}" dt="2021-10-26T15:01:26.374" v="618"/>
            <ac:picMkLst>
              <pc:docMk/>
              <pc:sldMasterMk cId="495016549" sldId="2147483648"/>
              <pc:sldLayoutMk cId="317522747" sldId="2147483669"/>
              <ac:picMk id="5" creationId="{EDE0BF20-1272-4A66-8D7B-C98EEFAAFACF}"/>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100474013" sldId="2147483670"/>
          </pc:sldLayoutMkLst>
          <pc:spChg chg="add">
            <ac:chgData name="Josh Cooper" userId="daecdff2-2c86-45d5-9dc5-33d360948956" providerId="ADAL" clId="{59A1E051-60D2-445D-A034-650E095CE026}" dt="2021-10-26T15:01:26.374" v="618"/>
            <ac:spMkLst>
              <pc:docMk/>
              <pc:sldMasterMk cId="495016549" sldId="2147483648"/>
              <pc:sldLayoutMk cId="1100474013" sldId="2147483670"/>
              <ac:spMk id="8" creationId="{4EA25F86-9891-481D-B0B2-8D0E62C3CAD2}"/>
            </ac:spMkLst>
          </pc:spChg>
          <pc:picChg chg="add">
            <ac:chgData name="Josh Cooper" userId="daecdff2-2c86-45d5-9dc5-33d360948956" providerId="ADAL" clId="{59A1E051-60D2-445D-A034-650E095CE026}" dt="2021-10-26T15:01:26.374" v="618"/>
            <ac:picMkLst>
              <pc:docMk/>
              <pc:sldMasterMk cId="495016549" sldId="2147483648"/>
              <pc:sldLayoutMk cId="1100474013" sldId="2147483670"/>
              <ac:picMk id="6" creationId="{54D29493-C804-4451-B118-2E791354C52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622775588" sldId="2147483671"/>
          </pc:sldLayoutMkLst>
          <pc:spChg chg="add">
            <ac:chgData name="Josh Cooper" userId="daecdff2-2c86-45d5-9dc5-33d360948956" providerId="ADAL" clId="{59A1E051-60D2-445D-A034-650E095CE026}" dt="2021-10-26T15:01:26.374" v="618"/>
            <ac:spMkLst>
              <pc:docMk/>
              <pc:sldMasterMk cId="495016549" sldId="2147483648"/>
              <pc:sldLayoutMk cId="2622775588" sldId="2147483671"/>
              <ac:spMk id="3" creationId="{DFFC5C3F-0E06-4616-B9AE-24FDF255647C}"/>
            </ac:spMkLst>
          </pc:spChg>
          <pc:spChg chg="add">
            <ac:chgData name="Josh Cooper" userId="daecdff2-2c86-45d5-9dc5-33d360948956" providerId="ADAL" clId="{59A1E051-60D2-445D-A034-650E095CE026}" dt="2021-10-26T15:01:26.374" v="618"/>
            <ac:spMkLst>
              <pc:docMk/>
              <pc:sldMasterMk cId="495016549" sldId="2147483648"/>
              <pc:sldLayoutMk cId="2622775588" sldId="2147483671"/>
              <ac:spMk id="6" creationId="{EBD1FAEE-489F-4553-A82D-A0F68FD77CED}"/>
            </ac:spMkLst>
          </pc:spChg>
          <pc:picChg chg="add">
            <ac:chgData name="Josh Cooper" userId="daecdff2-2c86-45d5-9dc5-33d360948956" providerId="ADAL" clId="{59A1E051-60D2-445D-A034-650E095CE026}" dt="2021-10-26T15:01:26.374" v="618"/>
            <ac:picMkLst>
              <pc:docMk/>
              <pc:sldMasterMk cId="495016549" sldId="2147483648"/>
              <pc:sldLayoutMk cId="2622775588" sldId="2147483671"/>
              <ac:picMk id="5" creationId="{EDE0BF20-1272-4A66-8D7B-C98EEFAAFACF}"/>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806043131" sldId="2147483672"/>
          </pc:sldLayoutMkLst>
          <pc:spChg chg="add">
            <ac:chgData name="Josh Cooper" userId="daecdff2-2c86-45d5-9dc5-33d360948956" providerId="ADAL" clId="{59A1E051-60D2-445D-A034-650E095CE026}" dt="2021-10-26T15:01:26.374" v="618"/>
            <ac:spMkLst>
              <pc:docMk/>
              <pc:sldMasterMk cId="495016549" sldId="2147483648"/>
              <pc:sldLayoutMk cId="806043131" sldId="2147483672"/>
              <ac:spMk id="4" creationId="{7DDBDCE6-E92B-4A64-8E30-4DD371889BFC}"/>
            </ac:spMkLst>
          </pc:spChg>
          <pc:picChg chg="add">
            <ac:chgData name="Josh Cooper" userId="daecdff2-2c86-45d5-9dc5-33d360948956" providerId="ADAL" clId="{59A1E051-60D2-445D-A034-650E095CE026}" dt="2021-10-26T15:01:26.374" v="618"/>
            <ac:picMkLst>
              <pc:docMk/>
              <pc:sldMasterMk cId="495016549" sldId="2147483648"/>
              <pc:sldLayoutMk cId="806043131" sldId="2147483672"/>
              <ac:picMk id="6" creationId="{54D29493-C804-4451-B118-2E791354C52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433944187" sldId="2147483673"/>
          </pc:sldLayoutMkLst>
          <pc:spChg chg="add">
            <ac:chgData name="Josh Cooper" userId="daecdff2-2c86-45d5-9dc5-33d360948956" providerId="ADAL" clId="{59A1E051-60D2-445D-A034-650E095CE026}" dt="2021-10-26T15:01:26.374" v="618"/>
            <ac:spMkLst>
              <pc:docMk/>
              <pc:sldMasterMk cId="495016549" sldId="2147483648"/>
              <pc:sldLayoutMk cId="1433944187" sldId="2147483673"/>
              <ac:spMk id="3" creationId="{DFFC5C3F-0E06-4616-B9AE-24FDF255647C}"/>
            </ac:spMkLst>
          </pc:spChg>
          <pc:spChg chg="add">
            <ac:chgData name="Josh Cooper" userId="daecdff2-2c86-45d5-9dc5-33d360948956" providerId="ADAL" clId="{59A1E051-60D2-445D-A034-650E095CE026}" dt="2021-10-26T15:01:26.374" v="618"/>
            <ac:spMkLst>
              <pc:docMk/>
              <pc:sldMasterMk cId="495016549" sldId="2147483648"/>
              <pc:sldLayoutMk cId="1433944187" sldId="2147483673"/>
              <ac:spMk id="6" creationId="{EBD1FAEE-489F-4553-A82D-A0F68FD77CED}"/>
            </ac:spMkLst>
          </pc:spChg>
          <pc:picChg chg="add">
            <ac:chgData name="Josh Cooper" userId="daecdff2-2c86-45d5-9dc5-33d360948956" providerId="ADAL" clId="{59A1E051-60D2-445D-A034-650E095CE026}" dt="2021-10-26T15:01:26.374" v="618"/>
            <ac:picMkLst>
              <pc:docMk/>
              <pc:sldMasterMk cId="495016549" sldId="2147483648"/>
              <pc:sldLayoutMk cId="1433944187" sldId="2147483673"/>
              <ac:picMk id="5" creationId="{EDE0BF20-1272-4A66-8D7B-C98EEFAAFACF}"/>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190402551" sldId="2147483674"/>
          </pc:sldLayoutMkLst>
          <pc:spChg chg="add">
            <ac:chgData name="Josh Cooper" userId="daecdff2-2c86-45d5-9dc5-33d360948956" providerId="ADAL" clId="{59A1E051-60D2-445D-A034-650E095CE026}" dt="2021-10-26T15:01:26.374" v="618"/>
            <ac:spMkLst>
              <pc:docMk/>
              <pc:sldMasterMk cId="495016549" sldId="2147483648"/>
              <pc:sldLayoutMk cId="1190402551" sldId="2147483674"/>
              <ac:spMk id="4" creationId="{7DDBDCE6-E92B-4A64-8E30-4DD371889BFC}"/>
            </ac:spMkLst>
          </pc:spChg>
          <pc:picChg chg="add">
            <ac:chgData name="Josh Cooper" userId="daecdff2-2c86-45d5-9dc5-33d360948956" providerId="ADAL" clId="{59A1E051-60D2-445D-A034-650E095CE026}" dt="2021-10-26T15:01:26.374" v="618"/>
            <ac:picMkLst>
              <pc:docMk/>
              <pc:sldMasterMk cId="495016549" sldId="2147483648"/>
              <pc:sldLayoutMk cId="1190402551" sldId="2147483674"/>
              <ac:picMk id="6" creationId="{54D29493-C804-4451-B118-2E791354C52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041086344" sldId="2147483675"/>
          </pc:sldLayoutMkLst>
          <pc:spChg chg="add">
            <ac:chgData name="Josh Cooper" userId="daecdff2-2c86-45d5-9dc5-33d360948956" providerId="ADAL" clId="{59A1E051-60D2-445D-A034-650E095CE026}" dt="2021-10-26T15:01:26.374" v="618"/>
            <ac:spMkLst>
              <pc:docMk/>
              <pc:sldMasterMk cId="495016549" sldId="2147483648"/>
              <pc:sldLayoutMk cId="3041086344" sldId="2147483675"/>
              <ac:spMk id="3" creationId="{DFFC5C3F-0E06-4616-B9AE-24FDF255647C}"/>
            </ac:spMkLst>
          </pc:spChg>
          <pc:spChg chg="add">
            <ac:chgData name="Josh Cooper" userId="daecdff2-2c86-45d5-9dc5-33d360948956" providerId="ADAL" clId="{59A1E051-60D2-445D-A034-650E095CE026}" dt="2021-10-26T15:01:26.374" v="618"/>
            <ac:spMkLst>
              <pc:docMk/>
              <pc:sldMasterMk cId="495016549" sldId="2147483648"/>
              <pc:sldLayoutMk cId="3041086344" sldId="2147483675"/>
              <ac:spMk id="6" creationId="{EBD1FAEE-489F-4553-A82D-A0F68FD77CED}"/>
            </ac:spMkLst>
          </pc:spChg>
          <pc:picChg chg="add">
            <ac:chgData name="Josh Cooper" userId="daecdff2-2c86-45d5-9dc5-33d360948956" providerId="ADAL" clId="{59A1E051-60D2-445D-A034-650E095CE026}" dt="2021-10-26T15:01:26.374" v="618"/>
            <ac:picMkLst>
              <pc:docMk/>
              <pc:sldMasterMk cId="495016549" sldId="2147483648"/>
              <pc:sldLayoutMk cId="3041086344" sldId="2147483675"/>
              <ac:picMk id="5" creationId="{EDE0BF20-1272-4A66-8D7B-C98EEFAAFACF}"/>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986531491" sldId="2147483676"/>
          </pc:sldLayoutMkLst>
          <pc:spChg chg="add">
            <ac:chgData name="Josh Cooper" userId="daecdff2-2c86-45d5-9dc5-33d360948956" providerId="ADAL" clId="{59A1E051-60D2-445D-A034-650E095CE026}" dt="2021-10-26T15:01:26.374" v="618"/>
            <ac:spMkLst>
              <pc:docMk/>
              <pc:sldMasterMk cId="495016549" sldId="2147483648"/>
              <pc:sldLayoutMk cId="2986531491" sldId="2147483676"/>
              <ac:spMk id="4" creationId="{7DDBDCE6-E92B-4A64-8E30-4DD371889BFC}"/>
            </ac:spMkLst>
          </pc:spChg>
          <pc:picChg chg="add">
            <ac:chgData name="Josh Cooper" userId="daecdff2-2c86-45d5-9dc5-33d360948956" providerId="ADAL" clId="{59A1E051-60D2-445D-A034-650E095CE026}" dt="2021-10-26T15:01:26.374" v="618"/>
            <ac:picMkLst>
              <pc:docMk/>
              <pc:sldMasterMk cId="495016549" sldId="2147483648"/>
              <pc:sldLayoutMk cId="2986531491" sldId="2147483676"/>
              <ac:picMk id="6" creationId="{54D29493-C804-4451-B118-2E791354C52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409742594" sldId="2147483677"/>
          </pc:sldLayoutMkLst>
          <pc:spChg chg="add">
            <ac:chgData name="Josh Cooper" userId="daecdff2-2c86-45d5-9dc5-33d360948956" providerId="ADAL" clId="{59A1E051-60D2-445D-A034-650E095CE026}" dt="2021-10-26T15:01:26.374" v="618"/>
            <ac:spMkLst>
              <pc:docMk/>
              <pc:sldMasterMk cId="495016549" sldId="2147483648"/>
              <pc:sldLayoutMk cId="409742594" sldId="2147483677"/>
              <ac:spMk id="3" creationId="{DFFC5C3F-0E06-4616-B9AE-24FDF255647C}"/>
            </ac:spMkLst>
          </pc:spChg>
          <pc:spChg chg="add">
            <ac:chgData name="Josh Cooper" userId="daecdff2-2c86-45d5-9dc5-33d360948956" providerId="ADAL" clId="{59A1E051-60D2-445D-A034-650E095CE026}" dt="2021-10-26T15:01:26.374" v="618"/>
            <ac:spMkLst>
              <pc:docMk/>
              <pc:sldMasterMk cId="495016549" sldId="2147483648"/>
              <pc:sldLayoutMk cId="409742594" sldId="2147483677"/>
              <ac:spMk id="6" creationId="{EBD1FAEE-489F-4553-A82D-A0F68FD77CED}"/>
            </ac:spMkLst>
          </pc:spChg>
          <pc:picChg chg="add">
            <ac:chgData name="Josh Cooper" userId="daecdff2-2c86-45d5-9dc5-33d360948956" providerId="ADAL" clId="{59A1E051-60D2-445D-A034-650E095CE026}" dt="2021-10-26T15:01:26.374" v="618"/>
            <ac:picMkLst>
              <pc:docMk/>
              <pc:sldMasterMk cId="495016549" sldId="2147483648"/>
              <pc:sldLayoutMk cId="409742594" sldId="2147483677"/>
              <ac:picMk id="5" creationId="{EDE0BF20-1272-4A66-8D7B-C98EEFAAFACF}"/>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111782" sldId="2147483678"/>
          </pc:sldLayoutMkLst>
          <pc:spChg chg="add">
            <ac:chgData name="Josh Cooper" userId="daecdff2-2c86-45d5-9dc5-33d360948956" providerId="ADAL" clId="{59A1E051-60D2-445D-A034-650E095CE026}" dt="2021-10-26T15:01:26.374" v="618"/>
            <ac:spMkLst>
              <pc:docMk/>
              <pc:sldMasterMk cId="495016549" sldId="2147483648"/>
              <pc:sldLayoutMk cId="2111782" sldId="2147483678"/>
              <ac:spMk id="4" creationId="{7DDBDCE6-E92B-4A64-8E30-4DD371889BFC}"/>
            </ac:spMkLst>
          </pc:spChg>
          <pc:picChg chg="add">
            <ac:chgData name="Josh Cooper" userId="daecdff2-2c86-45d5-9dc5-33d360948956" providerId="ADAL" clId="{59A1E051-60D2-445D-A034-650E095CE026}" dt="2021-10-26T15:01:26.374" v="618"/>
            <ac:picMkLst>
              <pc:docMk/>
              <pc:sldMasterMk cId="495016549" sldId="2147483648"/>
              <pc:sldLayoutMk cId="2111782" sldId="2147483678"/>
              <ac:picMk id="6" creationId="{54D29493-C804-4451-B118-2E791354C522}"/>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053637479" sldId="2147483679"/>
          </pc:sldLayoutMkLst>
          <pc:spChg chg="add">
            <ac:chgData name="Josh Cooper" userId="daecdff2-2c86-45d5-9dc5-33d360948956" providerId="ADAL" clId="{59A1E051-60D2-445D-A034-650E095CE026}" dt="2021-10-26T15:01:26.374" v="618"/>
            <ac:spMkLst>
              <pc:docMk/>
              <pc:sldMasterMk cId="495016549" sldId="2147483648"/>
              <pc:sldLayoutMk cId="1053637479" sldId="2147483679"/>
              <ac:spMk id="3" creationId="{DFFC5C3F-0E06-4616-B9AE-24FDF255647C}"/>
            </ac:spMkLst>
          </pc:spChg>
          <pc:spChg chg="add">
            <ac:chgData name="Josh Cooper" userId="daecdff2-2c86-45d5-9dc5-33d360948956" providerId="ADAL" clId="{59A1E051-60D2-445D-A034-650E095CE026}" dt="2021-10-26T15:01:26.374" v="618"/>
            <ac:spMkLst>
              <pc:docMk/>
              <pc:sldMasterMk cId="495016549" sldId="2147483648"/>
              <pc:sldLayoutMk cId="1053637479" sldId="2147483679"/>
              <ac:spMk id="6" creationId="{EBD1FAEE-489F-4553-A82D-A0F68FD77CED}"/>
            </ac:spMkLst>
          </pc:spChg>
          <pc:picChg chg="add">
            <ac:chgData name="Josh Cooper" userId="daecdff2-2c86-45d5-9dc5-33d360948956" providerId="ADAL" clId="{59A1E051-60D2-445D-A034-650E095CE026}" dt="2021-10-26T15:01:26.374" v="618"/>
            <ac:picMkLst>
              <pc:docMk/>
              <pc:sldMasterMk cId="495016549" sldId="2147483648"/>
              <pc:sldLayoutMk cId="1053637479" sldId="2147483679"/>
              <ac:picMk id="5" creationId="{EDE0BF20-1272-4A66-8D7B-C98EEFAAFACF}"/>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3884810019" sldId="2147483680"/>
          </pc:sldLayoutMkLst>
          <pc:spChg chg="add">
            <ac:chgData name="Josh Cooper" userId="daecdff2-2c86-45d5-9dc5-33d360948956" providerId="ADAL" clId="{59A1E051-60D2-445D-A034-650E095CE026}" dt="2021-10-26T15:01:26.374" v="618"/>
            <ac:spMkLst>
              <pc:docMk/>
              <pc:sldMasterMk cId="495016549" sldId="2147483648"/>
              <pc:sldLayoutMk cId="3884810019" sldId="2147483680"/>
              <ac:spMk id="4" creationId="{7DDBDCE6-E92B-4A64-8E30-4DD371889BFC}"/>
            </ac:spMkLst>
          </pc:spChg>
          <pc:picChg chg="add">
            <ac:chgData name="Josh Cooper" userId="daecdff2-2c86-45d5-9dc5-33d360948956" providerId="ADAL" clId="{59A1E051-60D2-445D-A034-650E095CE026}" dt="2021-10-26T15:01:26.374" v="618"/>
            <ac:picMkLst>
              <pc:docMk/>
              <pc:sldMasterMk cId="495016549" sldId="2147483648"/>
              <pc:sldLayoutMk cId="3884810019" sldId="2147483680"/>
              <ac:picMk id="6" creationId="{54D29493-C804-4451-B118-2E791354C522}"/>
            </ac:picMkLst>
          </pc:picChg>
        </pc:sldLayoutChg>
        <pc:sldLayoutChg chg="add">
          <pc:chgData name="Josh Cooper" userId="daecdff2-2c86-45d5-9dc5-33d360948956" providerId="ADAL" clId="{59A1E051-60D2-445D-A034-650E095CE026}" dt="2021-10-26T15:01:25.389" v="134" actId="2696"/>
          <pc:sldLayoutMkLst>
            <pc:docMk/>
            <pc:sldMasterMk cId="495016549" sldId="2147483648"/>
            <pc:sldLayoutMk cId="549332025" sldId="2147483686"/>
          </pc:sldLayoutMkLst>
        </pc:sldLayoutChg>
        <pc:sldLayoutChg chg="addSp add mod">
          <pc:chgData name="Josh Cooper" userId="daecdff2-2c86-45d5-9dc5-33d360948956" providerId="ADAL" clId="{59A1E051-60D2-445D-A034-650E095CE026}" dt="2021-10-26T15:01:26.374" v="618"/>
          <pc:sldLayoutMkLst>
            <pc:docMk/>
            <pc:sldMasterMk cId="495016549" sldId="2147483648"/>
            <pc:sldLayoutMk cId="375494879" sldId="2147483688"/>
          </pc:sldLayoutMkLst>
          <pc:spChg chg="add">
            <ac:chgData name="Josh Cooper" userId="daecdff2-2c86-45d5-9dc5-33d360948956" providerId="ADAL" clId="{59A1E051-60D2-445D-A034-650E095CE026}" dt="2021-10-26T15:01:26.374" v="618"/>
            <ac:spMkLst>
              <pc:docMk/>
              <pc:sldMasterMk cId="495016549" sldId="2147483648"/>
              <pc:sldLayoutMk cId="375494879" sldId="2147483688"/>
              <ac:spMk id="4" creationId="{C2E1C92A-870D-4E7D-A87D-67B056AD8ED6}"/>
            </ac:spMkLst>
          </pc:spChg>
          <pc:spChg chg="add">
            <ac:chgData name="Josh Cooper" userId="daecdff2-2c86-45d5-9dc5-33d360948956" providerId="ADAL" clId="{59A1E051-60D2-445D-A034-650E095CE026}" dt="2021-10-26T15:01:26.374" v="618"/>
            <ac:spMkLst>
              <pc:docMk/>
              <pc:sldMasterMk cId="495016549" sldId="2147483648"/>
              <pc:sldLayoutMk cId="375494879" sldId="2147483688"/>
              <ac:spMk id="5" creationId="{2BE1E4BE-9E0F-49CD-8833-49DCD09F9AC6}"/>
            </ac:spMkLst>
          </pc:spChg>
          <pc:picChg chg="add">
            <ac:chgData name="Josh Cooper" userId="daecdff2-2c86-45d5-9dc5-33d360948956" providerId="ADAL" clId="{59A1E051-60D2-445D-A034-650E095CE026}" dt="2021-10-26T15:01:26.374" v="618"/>
            <ac:picMkLst>
              <pc:docMk/>
              <pc:sldMasterMk cId="495016549" sldId="2147483648"/>
              <pc:sldLayoutMk cId="375494879" sldId="2147483688"/>
              <ac:picMk id="2" creationId="{FB96ACA1-465B-415F-A27E-AC4E52E0A31C}"/>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795150761" sldId="2147483689"/>
          </pc:sldLayoutMkLst>
          <pc:spChg chg="add">
            <ac:chgData name="Josh Cooper" userId="daecdff2-2c86-45d5-9dc5-33d360948956" providerId="ADAL" clId="{59A1E051-60D2-445D-A034-650E095CE026}" dt="2021-10-26T15:01:26.374" v="618"/>
            <ac:spMkLst>
              <pc:docMk/>
              <pc:sldMasterMk cId="495016549" sldId="2147483648"/>
              <pc:sldLayoutMk cId="795150761" sldId="2147483689"/>
              <ac:spMk id="4" creationId="{C2E1C92A-870D-4E7D-A87D-67B056AD8ED6}"/>
            </ac:spMkLst>
          </pc:spChg>
          <pc:spChg chg="add">
            <ac:chgData name="Josh Cooper" userId="daecdff2-2c86-45d5-9dc5-33d360948956" providerId="ADAL" clId="{59A1E051-60D2-445D-A034-650E095CE026}" dt="2021-10-26T15:01:26.374" v="618"/>
            <ac:spMkLst>
              <pc:docMk/>
              <pc:sldMasterMk cId="495016549" sldId="2147483648"/>
              <pc:sldLayoutMk cId="795150761" sldId="2147483689"/>
              <ac:spMk id="5" creationId="{2BE1E4BE-9E0F-49CD-8833-49DCD09F9AC6}"/>
            </ac:spMkLst>
          </pc:spChg>
          <pc:picChg chg="add">
            <ac:chgData name="Josh Cooper" userId="daecdff2-2c86-45d5-9dc5-33d360948956" providerId="ADAL" clId="{59A1E051-60D2-445D-A034-650E095CE026}" dt="2021-10-26T15:01:26.374" v="618"/>
            <ac:picMkLst>
              <pc:docMk/>
              <pc:sldMasterMk cId="495016549" sldId="2147483648"/>
              <pc:sldLayoutMk cId="795150761" sldId="2147483689"/>
              <ac:picMk id="2" creationId="{FB96ACA1-465B-415F-A27E-AC4E52E0A31C}"/>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047887597" sldId="2147483690"/>
          </pc:sldLayoutMkLst>
          <pc:spChg chg="add">
            <ac:chgData name="Josh Cooper" userId="daecdff2-2c86-45d5-9dc5-33d360948956" providerId="ADAL" clId="{59A1E051-60D2-445D-A034-650E095CE026}" dt="2021-10-26T15:01:26.374" v="618"/>
            <ac:spMkLst>
              <pc:docMk/>
              <pc:sldMasterMk cId="495016549" sldId="2147483648"/>
              <pc:sldLayoutMk cId="2047887597" sldId="2147483690"/>
              <ac:spMk id="4" creationId="{C2E1C92A-870D-4E7D-A87D-67B056AD8ED6}"/>
            </ac:spMkLst>
          </pc:spChg>
          <pc:spChg chg="add">
            <ac:chgData name="Josh Cooper" userId="daecdff2-2c86-45d5-9dc5-33d360948956" providerId="ADAL" clId="{59A1E051-60D2-445D-A034-650E095CE026}" dt="2021-10-26T15:01:26.374" v="618"/>
            <ac:spMkLst>
              <pc:docMk/>
              <pc:sldMasterMk cId="495016549" sldId="2147483648"/>
              <pc:sldLayoutMk cId="2047887597" sldId="2147483690"/>
              <ac:spMk id="5" creationId="{2BE1E4BE-9E0F-49CD-8833-49DCD09F9AC6}"/>
            </ac:spMkLst>
          </pc:spChg>
          <pc:picChg chg="add">
            <ac:chgData name="Josh Cooper" userId="daecdff2-2c86-45d5-9dc5-33d360948956" providerId="ADAL" clId="{59A1E051-60D2-445D-A034-650E095CE026}" dt="2021-10-26T15:01:26.374" v="618"/>
            <ac:picMkLst>
              <pc:docMk/>
              <pc:sldMasterMk cId="495016549" sldId="2147483648"/>
              <pc:sldLayoutMk cId="2047887597" sldId="2147483690"/>
              <ac:picMk id="2" creationId="{FB96ACA1-465B-415F-A27E-AC4E52E0A31C}"/>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2967963696" sldId="2147483691"/>
          </pc:sldLayoutMkLst>
          <pc:spChg chg="add">
            <ac:chgData name="Josh Cooper" userId="daecdff2-2c86-45d5-9dc5-33d360948956" providerId="ADAL" clId="{59A1E051-60D2-445D-A034-650E095CE026}" dt="2021-10-26T15:01:26.374" v="618"/>
            <ac:spMkLst>
              <pc:docMk/>
              <pc:sldMasterMk cId="495016549" sldId="2147483648"/>
              <pc:sldLayoutMk cId="2967963696" sldId="2147483691"/>
              <ac:spMk id="4" creationId="{C2E1C92A-870D-4E7D-A87D-67B056AD8ED6}"/>
            </ac:spMkLst>
          </pc:spChg>
          <pc:spChg chg="add">
            <ac:chgData name="Josh Cooper" userId="daecdff2-2c86-45d5-9dc5-33d360948956" providerId="ADAL" clId="{59A1E051-60D2-445D-A034-650E095CE026}" dt="2021-10-26T15:01:26.374" v="618"/>
            <ac:spMkLst>
              <pc:docMk/>
              <pc:sldMasterMk cId="495016549" sldId="2147483648"/>
              <pc:sldLayoutMk cId="2967963696" sldId="2147483691"/>
              <ac:spMk id="5" creationId="{2BE1E4BE-9E0F-49CD-8833-49DCD09F9AC6}"/>
            </ac:spMkLst>
          </pc:spChg>
          <pc:picChg chg="add">
            <ac:chgData name="Josh Cooper" userId="daecdff2-2c86-45d5-9dc5-33d360948956" providerId="ADAL" clId="{59A1E051-60D2-445D-A034-650E095CE026}" dt="2021-10-26T15:01:26.374" v="618"/>
            <ac:picMkLst>
              <pc:docMk/>
              <pc:sldMasterMk cId="495016549" sldId="2147483648"/>
              <pc:sldLayoutMk cId="2967963696" sldId="2147483691"/>
              <ac:picMk id="2" creationId="{FB96ACA1-465B-415F-A27E-AC4E52E0A31C}"/>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762023095" sldId="2147483692"/>
          </pc:sldLayoutMkLst>
          <pc:spChg chg="add">
            <ac:chgData name="Josh Cooper" userId="daecdff2-2c86-45d5-9dc5-33d360948956" providerId="ADAL" clId="{59A1E051-60D2-445D-A034-650E095CE026}" dt="2021-10-26T15:01:26.374" v="618"/>
            <ac:spMkLst>
              <pc:docMk/>
              <pc:sldMasterMk cId="495016549" sldId="2147483648"/>
              <pc:sldLayoutMk cId="1762023095" sldId="2147483692"/>
              <ac:spMk id="4" creationId="{C2E1C92A-870D-4E7D-A87D-67B056AD8ED6}"/>
            </ac:spMkLst>
          </pc:spChg>
          <pc:spChg chg="add">
            <ac:chgData name="Josh Cooper" userId="daecdff2-2c86-45d5-9dc5-33d360948956" providerId="ADAL" clId="{59A1E051-60D2-445D-A034-650E095CE026}" dt="2021-10-26T15:01:26.374" v="618"/>
            <ac:spMkLst>
              <pc:docMk/>
              <pc:sldMasterMk cId="495016549" sldId="2147483648"/>
              <pc:sldLayoutMk cId="1762023095" sldId="2147483692"/>
              <ac:spMk id="5" creationId="{2BE1E4BE-9E0F-49CD-8833-49DCD09F9AC6}"/>
            </ac:spMkLst>
          </pc:spChg>
          <pc:picChg chg="add">
            <ac:chgData name="Josh Cooper" userId="daecdff2-2c86-45d5-9dc5-33d360948956" providerId="ADAL" clId="{59A1E051-60D2-445D-A034-650E095CE026}" dt="2021-10-26T15:01:26.374" v="618"/>
            <ac:picMkLst>
              <pc:docMk/>
              <pc:sldMasterMk cId="495016549" sldId="2147483648"/>
              <pc:sldLayoutMk cId="1762023095" sldId="2147483692"/>
              <ac:picMk id="2" creationId="{FB96ACA1-465B-415F-A27E-AC4E52E0A31C}"/>
            </ac:picMkLst>
          </pc:picChg>
        </pc:sldLayoutChg>
        <pc:sldLayoutChg chg="addSp add mod">
          <pc:chgData name="Josh Cooper" userId="daecdff2-2c86-45d5-9dc5-33d360948956" providerId="ADAL" clId="{59A1E051-60D2-445D-A034-650E095CE026}" dt="2021-10-26T15:01:26.374" v="618"/>
          <pc:sldLayoutMkLst>
            <pc:docMk/>
            <pc:sldMasterMk cId="495016549" sldId="2147483648"/>
            <pc:sldLayoutMk cId="1985090895" sldId="2147483693"/>
          </pc:sldLayoutMkLst>
          <pc:spChg chg="add">
            <ac:chgData name="Josh Cooper" userId="daecdff2-2c86-45d5-9dc5-33d360948956" providerId="ADAL" clId="{59A1E051-60D2-445D-A034-650E095CE026}" dt="2021-10-26T15:01:26.374" v="618"/>
            <ac:spMkLst>
              <pc:docMk/>
              <pc:sldMasterMk cId="495016549" sldId="2147483648"/>
              <pc:sldLayoutMk cId="1985090895" sldId="2147483693"/>
              <ac:spMk id="4" creationId="{C2E1C92A-870D-4E7D-A87D-67B056AD8ED6}"/>
            </ac:spMkLst>
          </pc:spChg>
          <pc:spChg chg="add">
            <ac:chgData name="Josh Cooper" userId="daecdff2-2c86-45d5-9dc5-33d360948956" providerId="ADAL" clId="{59A1E051-60D2-445D-A034-650E095CE026}" dt="2021-10-26T15:01:26.374" v="618"/>
            <ac:spMkLst>
              <pc:docMk/>
              <pc:sldMasterMk cId="495016549" sldId="2147483648"/>
              <pc:sldLayoutMk cId="1985090895" sldId="2147483693"/>
              <ac:spMk id="5" creationId="{2BE1E4BE-9E0F-49CD-8833-49DCD09F9AC6}"/>
            </ac:spMkLst>
          </pc:spChg>
          <pc:picChg chg="add">
            <ac:chgData name="Josh Cooper" userId="daecdff2-2c86-45d5-9dc5-33d360948956" providerId="ADAL" clId="{59A1E051-60D2-445D-A034-650E095CE026}" dt="2021-10-26T15:01:26.374" v="618"/>
            <ac:picMkLst>
              <pc:docMk/>
              <pc:sldMasterMk cId="495016549" sldId="2147483648"/>
              <pc:sldLayoutMk cId="1985090895" sldId="2147483693"/>
              <ac:picMk id="2" creationId="{FB96ACA1-465B-415F-A27E-AC4E52E0A31C}"/>
            </ac:picMkLst>
          </pc:picChg>
        </pc:sldLayoutChg>
        <pc:sldLayoutChg chg="addSp mod">
          <pc:chgData name="Josh Cooper" userId="daecdff2-2c86-45d5-9dc5-33d360948956" providerId="ADAL" clId="{59A1E051-60D2-445D-A034-650E095CE026}" dt="2021-10-26T15:01:26.374" v="618"/>
          <pc:sldLayoutMkLst>
            <pc:docMk/>
            <pc:sldMasterMk cId="495016549" sldId="2147483648"/>
            <pc:sldLayoutMk cId="1584020142" sldId="2147483694"/>
          </pc:sldLayoutMkLst>
          <pc:spChg chg="add">
            <ac:chgData name="Josh Cooper" userId="daecdff2-2c86-45d5-9dc5-33d360948956" providerId="ADAL" clId="{59A1E051-60D2-445D-A034-650E095CE026}" dt="2021-10-26T15:01:26.374" v="618"/>
            <ac:spMkLst>
              <pc:docMk/>
              <pc:sldMasterMk cId="495016549" sldId="2147483648"/>
              <pc:sldLayoutMk cId="1584020142" sldId="2147483694"/>
              <ac:spMk id="2" creationId="{2A269795-BFE3-4618-B132-EE04E409605A}"/>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1 Title Slide">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854C1057-AF05-4827-A726-2BC05B612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6" name="Text Placeholder 15">
            <a:extLst>
              <a:ext uri="{FF2B5EF4-FFF2-40B4-BE49-F238E27FC236}">
                <a16:creationId xmlns:a16="http://schemas.microsoft.com/office/drawing/2014/main" id="{594C02AD-502E-4B98-A386-A3ABB1F37FAF}"/>
              </a:ext>
            </a:extLst>
          </p:cNvPr>
          <p:cNvSpPr>
            <a:spLocks noGrp="1"/>
          </p:cNvSpPr>
          <p:nvPr>
            <p:ph type="body" sz="quarter" idx="10" hasCustomPrompt="1"/>
          </p:nvPr>
        </p:nvSpPr>
        <p:spPr>
          <a:xfrm>
            <a:off x="222328" y="2292121"/>
            <a:ext cx="9358537" cy="984885"/>
          </a:xfrm>
          <a:prstGeom prst="rect">
            <a:avLst/>
          </a:prstGeom>
        </p:spPr>
        <p:txBody>
          <a:bodyPr/>
          <a:lstStyle>
            <a:lvl1pPr marL="0" indent="0">
              <a:buNone/>
              <a:defRPr sz="5800" b="1">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Block</a:t>
            </a:r>
            <a:endParaRPr lang="en-GB" dirty="0"/>
          </a:p>
        </p:txBody>
      </p:sp>
      <p:sp>
        <p:nvSpPr>
          <p:cNvPr id="20" name="Text Placeholder 19">
            <a:extLst>
              <a:ext uri="{FF2B5EF4-FFF2-40B4-BE49-F238E27FC236}">
                <a16:creationId xmlns:a16="http://schemas.microsoft.com/office/drawing/2014/main" id="{0044D8CE-1D67-4E57-9163-5381117D2E19}"/>
              </a:ext>
            </a:extLst>
          </p:cNvPr>
          <p:cNvSpPr>
            <a:spLocks noGrp="1"/>
          </p:cNvSpPr>
          <p:nvPr>
            <p:ph type="body" sz="quarter" idx="11" hasCustomPrompt="1"/>
          </p:nvPr>
        </p:nvSpPr>
        <p:spPr>
          <a:xfrm>
            <a:off x="222328" y="3302000"/>
            <a:ext cx="9358313" cy="1339850"/>
          </a:xfrm>
          <a:prstGeom prst="rect">
            <a:avLst/>
          </a:prstGeom>
        </p:spPr>
        <p:txBody>
          <a:bodyPr/>
          <a:lstStyle>
            <a:lvl1pPr marL="0" indent="0">
              <a:buNone/>
              <a:defRPr sz="3600" b="1">
                <a:solidFill>
                  <a:schemeClr val="bg1"/>
                </a:solidFill>
                <a:latin typeface="Century Gothic" panose="020B0502020202020204" pitchFamily="34" charset="0"/>
              </a:defRPr>
            </a:lvl1pPr>
            <a:lvl2pPr marL="457200" indent="0">
              <a:buNone/>
              <a:defRPr sz="3600" b="1">
                <a:solidFill>
                  <a:schemeClr val="bg1"/>
                </a:solidFill>
                <a:latin typeface="Century Gothic" panose="020B0502020202020204" pitchFamily="34" charset="0"/>
              </a:defRPr>
            </a:lvl2pPr>
            <a:lvl3pPr marL="914400" indent="0">
              <a:buNone/>
              <a:defRPr sz="3600" b="1">
                <a:solidFill>
                  <a:schemeClr val="bg1"/>
                </a:solidFill>
                <a:latin typeface="Century Gothic" panose="020B0502020202020204" pitchFamily="34" charset="0"/>
              </a:defRPr>
            </a:lvl3pPr>
            <a:lvl4pPr marL="1371600" indent="0">
              <a:buNone/>
              <a:defRPr sz="3600" b="1">
                <a:solidFill>
                  <a:schemeClr val="bg1"/>
                </a:solidFill>
                <a:latin typeface="Century Gothic" panose="020B0502020202020204" pitchFamily="34" charset="0"/>
              </a:defRPr>
            </a:lvl4pPr>
            <a:lvl5pPr marL="1828800" indent="0">
              <a:buNone/>
              <a:defRPr sz="3600" b="1">
                <a:solidFill>
                  <a:schemeClr val="bg1"/>
                </a:solidFill>
                <a:latin typeface="Century Gothic" panose="020B0502020202020204" pitchFamily="34" charset="0"/>
              </a:defRPr>
            </a:lvl5pPr>
          </a:lstStyle>
          <a:p>
            <a:pPr lvl="0"/>
            <a:r>
              <a:rPr lang="en-US" dirty="0"/>
              <a:t>Step</a:t>
            </a:r>
            <a:endParaRPr lang="en-GB" dirty="0"/>
          </a:p>
        </p:txBody>
      </p:sp>
    </p:spTree>
    <p:extLst>
      <p:ext uri="{BB962C8B-B14F-4D97-AF65-F5344CB8AC3E}">
        <p14:creationId xmlns:p14="http://schemas.microsoft.com/office/powerpoint/2010/main" val="284534794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2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NowThatWeHave</a:t>
            </a:r>
            <a:r>
              <a:rPr lang="en-GB" dirty="0"/>
              <a:t>…</a:t>
            </a:r>
          </a:p>
          <a:p>
            <a:pPr lvl="0"/>
            <a:endParaRPr lang="en-GB" dirty="0"/>
          </a:p>
        </p:txBody>
      </p:sp>
    </p:spTree>
    <p:extLst>
      <p:ext uri="{BB962C8B-B14F-4D97-AF65-F5344CB8AC3E}">
        <p14:creationId xmlns:p14="http://schemas.microsoft.com/office/powerpoint/2010/main" val="80604313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2 Modelling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4" name="Text Placeholder 3">
            <a:extLst>
              <a:ext uri="{FF2B5EF4-FFF2-40B4-BE49-F238E27FC236}">
                <a16:creationId xmlns:a16="http://schemas.microsoft.com/office/drawing/2014/main" id="{C2E1C92A-870D-4E7D-A87D-67B056AD8ED6}"/>
              </a:ext>
            </a:extLst>
          </p:cNvPr>
          <p:cNvSpPr>
            <a:spLocks noGrp="1"/>
          </p:cNvSpPr>
          <p:nvPr>
            <p:ph type="body" sz="quarter" idx="11" hasCustomPrompt="1"/>
          </p:nvPr>
        </p:nvSpPr>
        <p:spPr>
          <a:xfrm>
            <a:off x="196621" y="6292757"/>
            <a:ext cx="7213600" cy="375897"/>
          </a:xfrm>
          <a:prstGeom prst="rect">
            <a:avLst/>
          </a:prstGeom>
        </p:spPr>
        <p:txBody>
          <a:bodyPr/>
          <a:lstStyle>
            <a:lvl1pPr marL="0" indent="0">
              <a:buNone/>
              <a:defRPr sz="1800" b="1">
                <a:solidFill>
                  <a:srgbClr val="706F6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QuestionType</a:t>
            </a:r>
            <a:endParaRPr lang="en-GB" dirty="0"/>
          </a:p>
        </p:txBody>
      </p:sp>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Tree>
    <p:extLst>
      <p:ext uri="{BB962C8B-B14F-4D97-AF65-F5344CB8AC3E}">
        <p14:creationId xmlns:p14="http://schemas.microsoft.com/office/powerpoint/2010/main" val="795150761"/>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2 Final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0079055-A80A-43C7-87C8-B750256364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Box 7">
            <a:extLst>
              <a:ext uri="{FF2B5EF4-FFF2-40B4-BE49-F238E27FC236}">
                <a16:creationId xmlns:a16="http://schemas.microsoft.com/office/drawing/2014/main" id="{32B07B8E-623F-4249-BAA3-37B60D2C1762}"/>
              </a:ext>
            </a:extLst>
          </p:cNvPr>
          <p:cNvSpPr txBox="1"/>
          <p:nvPr userDrawn="1"/>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355940892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3 Title Slide">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1C6DEF98-9ECC-44A9-AFA4-A6BBE90C1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9" name="Text Placeholder 15">
            <a:extLst>
              <a:ext uri="{FF2B5EF4-FFF2-40B4-BE49-F238E27FC236}">
                <a16:creationId xmlns:a16="http://schemas.microsoft.com/office/drawing/2014/main" id="{63F59A13-BEA6-4F9E-956B-68F48A90B6A1}"/>
              </a:ext>
            </a:extLst>
          </p:cNvPr>
          <p:cNvSpPr>
            <a:spLocks noGrp="1"/>
          </p:cNvSpPr>
          <p:nvPr>
            <p:ph type="body" sz="quarter" idx="10" hasCustomPrompt="1"/>
          </p:nvPr>
        </p:nvSpPr>
        <p:spPr>
          <a:xfrm>
            <a:off x="222328" y="2292121"/>
            <a:ext cx="9358537" cy="984885"/>
          </a:xfrm>
          <a:prstGeom prst="rect">
            <a:avLst/>
          </a:prstGeom>
        </p:spPr>
        <p:txBody>
          <a:bodyPr/>
          <a:lstStyle>
            <a:lvl1pPr marL="0" indent="0">
              <a:buNone/>
              <a:defRPr sz="5800" b="1">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Block</a:t>
            </a:r>
            <a:endParaRPr lang="en-GB" dirty="0"/>
          </a:p>
        </p:txBody>
      </p:sp>
      <p:sp>
        <p:nvSpPr>
          <p:cNvPr id="10" name="Text Placeholder 19">
            <a:extLst>
              <a:ext uri="{FF2B5EF4-FFF2-40B4-BE49-F238E27FC236}">
                <a16:creationId xmlns:a16="http://schemas.microsoft.com/office/drawing/2014/main" id="{A0551CDF-53C2-4126-855F-8FC537385394}"/>
              </a:ext>
            </a:extLst>
          </p:cNvPr>
          <p:cNvSpPr>
            <a:spLocks noGrp="1"/>
          </p:cNvSpPr>
          <p:nvPr>
            <p:ph type="body" sz="quarter" idx="11" hasCustomPrompt="1"/>
          </p:nvPr>
        </p:nvSpPr>
        <p:spPr>
          <a:xfrm>
            <a:off x="222328" y="3302000"/>
            <a:ext cx="9358313" cy="1339850"/>
          </a:xfrm>
          <a:prstGeom prst="rect">
            <a:avLst/>
          </a:prstGeom>
        </p:spPr>
        <p:txBody>
          <a:bodyPr/>
          <a:lstStyle>
            <a:lvl1pPr marL="0" indent="0">
              <a:buNone/>
              <a:defRPr sz="3600" b="1">
                <a:solidFill>
                  <a:srgbClr val="1D619C"/>
                </a:solidFill>
                <a:latin typeface="Century Gothic" panose="020B0502020202020204" pitchFamily="34" charset="0"/>
              </a:defRPr>
            </a:lvl1pPr>
            <a:lvl2pPr marL="457200" indent="0">
              <a:buNone/>
              <a:defRPr sz="3600" b="1">
                <a:solidFill>
                  <a:schemeClr val="bg1"/>
                </a:solidFill>
                <a:latin typeface="Century Gothic" panose="020B0502020202020204" pitchFamily="34" charset="0"/>
              </a:defRPr>
            </a:lvl2pPr>
            <a:lvl3pPr marL="914400" indent="0">
              <a:buNone/>
              <a:defRPr sz="3600" b="1">
                <a:solidFill>
                  <a:schemeClr val="bg1"/>
                </a:solidFill>
                <a:latin typeface="Century Gothic" panose="020B0502020202020204" pitchFamily="34" charset="0"/>
              </a:defRPr>
            </a:lvl3pPr>
            <a:lvl4pPr marL="1371600" indent="0">
              <a:buNone/>
              <a:defRPr sz="3600" b="1">
                <a:solidFill>
                  <a:schemeClr val="bg1"/>
                </a:solidFill>
                <a:latin typeface="Century Gothic" panose="020B0502020202020204" pitchFamily="34" charset="0"/>
              </a:defRPr>
            </a:lvl4pPr>
            <a:lvl5pPr marL="1828800" indent="0">
              <a:buNone/>
              <a:defRPr sz="3600" b="1">
                <a:solidFill>
                  <a:schemeClr val="bg1"/>
                </a:solidFill>
                <a:latin typeface="Century Gothic" panose="020B0502020202020204" pitchFamily="34" charset="0"/>
              </a:defRPr>
            </a:lvl5pPr>
          </a:lstStyle>
          <a:p>
            <a:pPr lvl="0"/>
            <a:r>
              <a:rPr lang="en-US" dirty="0"/>
              <a:t>Step</a:t>
            </a:r>
            <a:endParaRPr lang="en-GB" dirty="0"/>
          </a:p>
        </p:txBody>
      </p:sp>
    </p:spTree>
    <p:extLst>
      <p:ext uri="{BB962C8B-B14F-4D97-AF65-F5344CB8AC3E}">
        <p14:creationId xmlns:p14="http://schemas.microsoft.com/office/powerpoint/2010/main" val="25410802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3 Content Slide">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02E97D3A-E7BF-49BD-9CCB-DFE86FECC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 Placeholder 4">
            <a:extLst>
              <a:ext uri="{FF2B5EF4-FFF2-40B4-BE49-F238E27FC236}">
                <a16:creationId xmlns:a16="http://schemas.microsoft.com/office/drawing/2014/main" id="{9BE4FEF8-B347-4093-AFB5-AC1C551E0D00}"/>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
        <p:nvSpPr>
          <p:cNvPr id="4" name="Text Placeholder 7">
            <a:extLst>
              <a:ext uri="{FF2B5EF4-FFF2-40B4-BE49-F238E27FC236}">
                <a16:creationId xmlns:a16="http://schemas.microsoft.com/office/drawing/2014/main" id="{EF1F4440-FE66-49C1-B14D-9A367EF2ACD9}"/>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3659980236"/>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3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4"/>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143394418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3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4"/>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NowThatWeHave</a:t>
            </a:r>
            <a:r>
              <a:rPr lang="en-GB" dirty="0"/>
              <a:t>…</a:t>
            </a:r>
          </a:p>
          <a:p>
            <a:pPr lvl="0"/>
            <a:endParaRPr lang="en-GB" dirty="0"/>
          </a:p>
        </p:txBody>
      </p:sp>
    </p:spTree>
    <p:extLst>
      <p:ext uri="{BB962C8B-B14F-4D97-AF65-F5344CB8AC3E}">
        <p14:creationId xmlns:p14="http://schemas.microsoft.com/office/powerpoint/2010/main" val="1190402551"/>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3 Modelling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4" name="Text Placeholder 3">
            <a:extLst>
              <a:ext uri="{FF2B5EF4-FFF2-40B4-BE49-F238E27FC236}">
                <a16:creationId xmlns:a16="http://schemas.microsoft.com/office/drawing/2014/main" id="{C2E1C92A-870D-4E7D-A87D-67B056AD8ED6}"/>
              </a:ext>
            </a:extLst>
          </p:cNvPr>
          <p:cNvSpPr>
            <a:spLocks noGrp="1"/>
          </p:cNvSpPr>
          <p:nvPr>
            <p:ph type="body" sz="quarter" idx="11" hasCustomPrompt="1"/>
          </p:nvPr>
        </p:nvSpPr>
        <p:spPr>
          <a:xfrm>
            <a:off x="196621" y="6292757"/>
            <a:ext cx="7213600" cy="375897"/>
          </a:xfrm>
          <a:prstGeom prst="rect">
            <a:avLst/>
          </a:prstGeom>
        </p:spPr>
        <p:txBody>
          <a:bodyPr/>
          <a:lstStyle>
            <a:lvl1pPr marL="0" indent="0">
              <a:buNone/>
              <a:defRPr sz="1800" b="1">
                <a:solidFill>
                  <a:srgbClr val="706F6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QuestionType</a:t>
            </a:r>
            <a:endParaRPr lang="en-GB" dirty="0"/>
          </a:p>
        </p:txBody>
      </p:sp>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Tree>
    <p:extLst>
      <p:ext uri="{BB962C8B-B14F-4D97-AF65-F5344CB8AC3E}">
        <p14:creationId xmlns:p14="http://schemas.microsoft.com/office/powerpoint/2010/main" val="2047887597"/>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3 Final Slide">
    <p:spTree>
      <p:nvGrpSpPr>
        <p:cNvPr id="1" name=""/>
        <p:cNvGrpSpPr/>
        <p:nvPr/>
      </p:nvGrpSpPr>
      <p:grpSpPr>
        <a:xfrm>
          <a:off x="0" y="0"/>
          <a:ext cx="0" cy="0"/>
          <a:chOff x="0" y="0"/>
          <a:chExt cx="0" cy="0"/>
        </a:xfrm>
      </p:grpSpPr>
      <p:pic>
        <p:nvPicPr>
          <p:cNvPr id="2" name="Picture 1" descr="A picture containing square&#10;&#10;Description automatically generated">
            <a:extLst>
              <a:ext uri="{FF2B5EF4-FFF2-40B4-BE49-F238E27FC236}">
                <a16:creationId xmlns:a16="http://schemas.microsoft.com/office/drawing/2014/main" id="{2C7FA91B-B61F-403C-9BC6-6EF5B475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Box 2">
            <a:extLst>
              <a:ext uri="{FF2B5EF4-FFF2-40B4-BE49-F238E27FC236}">
                <a16:creationId xmlns:a16="http://schemas.microsoft.com/office/drawing/2014/main" id="{74FEC4F1-B152-409A-AC97-585BBBF79393}"/>
              </a:ext>
            </a:extLst>
          </p:cNvPr>
          <p:cNvSpPr txBox="1"/>
          <p:nvPr userDrawn="1"/>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898114095"/>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4 Title Slide">
    <p:spTree>
      <p:nvGrpSpPr>
        <p:cNvPr id="1" name=""/>
        <p:cNvGrpSpPr/>
        <p:nvPr/>
      </p:nvGrpSpPr>
      <p:grpSpPr>
        <a:xfrm>
          <a:off x="0" y="0"/>
          <a:ext cx="0" cy="0"/>
          <a:chOff x="0" y="0"/>
          <a:chExt cx="0" cy="0"/>
        </a:xfrm>
      </p:grpSpPr>
      <p:pic>
        <p:nvPicPr>
          <p:cNvPr id="6" name="Picture 5" descr="A picture containing text, screenshot, businesscard&#10;&#10;Description automatically generated">
            <a:extLst>
              <a:ext uri="{FF2B5EF4-FFF2-40B4-BE49-F238E27FC236}">
                <a16:creationId xmlns:a16="http://schemas.microsoft.com/office/drawing/2014/main" id="{471C0D18-7C97-422D-8935-50DAF3CE7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9" name="Text Placeholder 15">
            <a:extLst>
              <a:ext uri="{FF2B5EF4-FFF2-40B4-BE49-F238E27FC236}">
                <a16:creationId xmlns:a16="http://schemas.microsoft.com/office/drawing/2014/main" id="{56085F51-D4DF-498A-9DFE-3A8EF72354A3}"/>
              </a:ext>
            </a:extLst>
          </p:cNvPr>
          <p:cNvSpPr>
            <a:spLocks noGrp="1"/>
          </p:cNvSpPr>
          <p:nvPr>
            <p:ph type="body" sz="quarter" idx="10" hasCustomPrompt="1"/>
          </p:nvPr>
        </p:nvSpPr>
        <p:spPr>
          <a:xfrm>
            <a:off x="222328" y="2292121"/>
            <a:ext cx="9358537" cy="984885"/>
          </a:xfrm>
          <a:prstGeom prst="rect">
            <a:avLst/>
          </a:prstGeom>
        </p:spPr>
        <p:txBody>
          <a:bodyPr/>
          <a:lstStyle>
            <a:lvl1pPr marL="0" indent="0">
              <a:buNone/>
              <a:defRPr sz="5800" b="1">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Block</a:t>
            </a:r>
            <a:endParaRPr lang="en-GB" dirty="0"/>
          </a:p>
        </p:txBody>
      </p:sp>
      <p:sp>
        <p:nvSpPr>
          <p:cNvPr id="10" name="Text Placeholder 19">
            <a:extLst>
              <a:ext uri="{FF2B5EF4-FFF2-40B4-BE49-F238E27FC236}">
                <a16:creationId xmlns:a16="http://schemas.microsoft.com/office/drawing/2014/main" id="{E88A04F5-B199-410A-A061-E81BC599ABA0}"/>
              </a:ext>
            </a:extLst>
          </p:cNvPr>
          <p:cNvSpPr>
            <a:spLocks noGrp="1"/>
          </p:cNvSpPr>
          <p:nvPr>
            <p:ph type="body" sz="quarter" idx="11" hasCustomPrompt="1"/>
          </p:nvPr>
        </p:nvSpPr>
        <p:spPr>
          <a:xfrm>
            <a:off x="222328" y="3302000"/>
            <a:ext cx="9358313" cy="1339850"/>
          </a:xfrm>
          <a:prstGeom prst="rect">
            <a:avLst/>
          </a:prstGeom>
        </p:spPr>
        <p:txBody>
          <a:bodyPr/>
          <a:lstStyle>
            <a:lvl1pPr marL="0" indent="0">
              <a:buNone/>
              <a:defRPr sz="3600" b="1">
                <a:solidFill>
                  <a:srgbClr val="1D619C"/>
                </a:solidFill>
                <a:latin typeface="Century Gothic" panose="020B0502020202020204" pitchFamily="34" charset="0"/>
              </a:defRPr>
            </a:lvl1pPr>
            <a:lvl2pPr marL="457200" indent="0">
              <a:buNone/>
              <a:defRPr sz="3600" b="1">
                <a:solidFill>
                  <a:schemeClr val="bg1"/>
                </a:solidFill>
                <a:latin typeface="Century Gothic" panose="020B0502020202020204" pitchFamily="34" charset="0"/>
              </a:defRPr>
            </a:lvl2pPr>
            <a:lvl3pPr marL="914400" indent="0">
              <a:buNone/>
              <a:defRPr sz="3600" b="1">
                <a:solidFill>
                  <a:schemeClr val="bg1"/>
                </a:solidFill>
                <a:latin typeface="Century Gothic" panose="020B0502020202020204" pitchFamily="34" charset="0"/>
              </a:defRPr>
            </a:lvl3pPr>
            <a:lvl4pPr marL="1371600" indent="0">
              <a:buNone/>
              <a:defRPr sz="3600" b="1">
                <a:solidFill>
                  <a:schemeClr val="bg1"/>
                </a:solidFill>
                <a:latin typeface="Century Gothic" panose="020B0502020202020204" pitchFamily="34" charset="0"/>
              </a:defRPr>
            </a:lvl4pPr>
            <a:lvl5pPr marL="1828800" indent="0">
              <a:buNone/>
              <a:defRPr sz="3600" b="1">
                <a:solidFill>
                  <a:schemeClr val="bg1"/>
                </a:solidFill>
                <a:latin typeface="Century Gothic" panose="020B0502020202020204" pitchFamily="34" charset="0"/>
              </a:defRPr>
            </a:lvl5pPr>
          </a:lstStyle>
          <a:p>
            <a:pPr lvl="0"/>
            <a:r>
              <a:rPr lang="en-US" dirty="0"/>
              <a:t>Step</a:t>
            </a:r>
            <a:endParaRPr lang="en-GB" dirty="0"/>
          </a:p>
        </p:txBody>
      </p:sp>
    </p:spTree>
    <p:extLst>
      <p:ext uri="{BB962C8B-B14F-4D97-AF65-F5344CB8AC3E}">
        <p14:creationId xmlns:p14="http://schemas.microsoft.com/office/powerpoint/2010/main" val="425423028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1 Content Slide">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
        <p:nvSpPr>
          <p:cNvPr id="8" name="Text Placeholder 7">
            <a:extLst>
              <a:ext uri="{FF2B5EF4-FFF2-40B4-BE49-F238E27FC236}">
                <a16:creationId xmlns:a16="http://schemas.microsoft.com/office/drawing/2014/main" id="{8903ACA9-0E9A-4F1B-A1AC-EE0C3A7AE7EC}"/>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
        <p:nvSpPr>
          <p:cNvPr id="10" name="Text Placeholder 9">
            <a:extLst>
              <a:ext uri="{FF2B5EF4-FFF2-40B4-BE49-F238E27FC236}">
                <a16:creationId xmlns:a16="http://schemas.microsoft.com/office/drawing/2014/main" id="{8548657A-2678-42DE-AF8E-1F005CA7E566}"/>
              </a:ext>
            </a:extLst>
          </p:cNvPr>
          <p:cNvSpPr>
            <a:spLocks noGrp="1"/>
          </p:cNvSpPr>
          <p:nvPr>
            <p:ph type="body" sz="quarter" idx="12" hasCustomPrompt="1"/>
          </p:nvPr>
        </p:nvSpPr>
        <p:spPr>
          <a:xfrm>
            <a:off x="261938" y="2097088"/>
            <a:ext cx="11712575" cy="1331912"/>
          </a:xfrm>
          <a:prstGeom prst="rect">
            <a:avLst/>
          </a:prstGeom>
        </p:spPr>
        <p:txBody>
          <a:bodyPr/>
          <a:lstStyle>
            <a:lvl1pPr marL="0" indent="0">
              <a:buNone/>
              <a:defRPr sz="4000" b="0">
                <a:latin typeface="Cs Eyfs Font" panose="02000503000000000000" pitchFamily="2" charset="0"/>
              </a:defRPr>
            </a:lvl1pPr>
            <a:lvl2pPr marL="457200" indent="0">
              <a:buNone/>
              <a:defRPr b="1">
                <a:latin typeface="Cs Eyfs Font" panose="02000503000000000000" pitchFamily="2" charset="0"/>
              </a:defRPr>
            </a:lvl2pPr>
            <a:lvl3pPr marL="914400" indent="0">
              <a:buNone/>
              <a:defRPr b="1">
                <a:latin typeface="Cs Eyfs Font" panose="02000503000000000000" pitchFamily="2" charset="0"/>
              </a:defRPr>
            </a:lvl3pPr>
            <a:lvl4pPr marL="1371600" indent="0">
              <a:buNone/>
              <a:defRPr b="1">
                <a:latin typeface="Cs Eyfs Font" panose="02000503000000000000" pitchFamily="2" charset="0"/>
              </a:defRPr>
            </a:lvl4pPr>
            <a:lvl5pPr marL="1828800" indent="0">
              <a:buNone/>
              <a:defRPr b="1">
                <a:latin typeface="Cs Eyfs Font" panose="02000503000000000000" pitchFamily="2" charset="0"/>
              </a:defRPr>
            </a:lvl5pPr>
          </a:lstStyle>
          <a:p>
            <a:pPr lvl="0"/>
            <a:r>
              <a:rPr lang="en-GB" dirty="0" err="1"/>
              <a:t>EYFSText</a:t>
            </a:r>
            <a:endParaRPr lang="en-GB" dirty="0"/>
          </a:p>
        </p:txBody>
      </p:sp>
    </p:spTree>
    <p:extLst>
      <p:ext uri="{BB962C8B-B14F-4D97-AF65-F5344CB8AC3E}">
        <p14:creationId xmlns:p14="http://schemas.microsoft.com/office/powerpoint/2010/main" val="2807435956"/>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4 Content Slide">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12547741-FF4C-4771-B26E-3B6555D538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 Placeholder 4">
            <a:extLst>
              <a:ext uri="{FF2B5EF4-FFF2-40B4-BE49-F238E27FC236}">
                <a16:creationId xmlns:a16="http://schemas.microsoft.com/office/drawing/2014/main" id="{918D898B-F969-48C2-BD09-96571C048892}"/>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
        <p:nvSpPr>
          <p:cNvPr id="4" name="Text Placeholder 7">
            <a:extLst>
              <a:ext uri="{FF2B5EF4-FFF2-40B4-BE49-F238E27FC236}">
                <a16:creationId xmlns:a16="http://schemas.microsoft.com/office/drawing/2014/main" id="{5E3DA2A6-341B-48A8-8B4B-39E0C03E5A93}"/>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2583305497"/>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4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3"/>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3041086344"/>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4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3"/>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NowThatWeHave</a:t>
            </a:r>
            <a:r>
              <a:rPr lang="en-GB" dirty="0"/>
              <a:t>…</a:t>
            </a:r>
          </a:p>
          <a:p>
            <a:pPr lvl="0"/>
            <a:endParaRPr lang="en-GB" dirty="0"/>
          </a:p>
        </p:txBody>
      </p:sp>
    </p:spTree>
    <p:extLst>
      <p:ext uri="{BB962C8B-B14F-4D97-AF65-F5344CB8AC3E}">
        <p14:creationId xmlns:p14="http://schemas.microsoft.com/office/powerpoint/2010/main" val="2986531491"/>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4 Modelling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4" name="Text Placeholder 3">
            <a:extLst>
              <a:ext uri="{FF2B5EF4-FFF2-40B4-BE49-F238E27FC236}">
                <a16:creationId xmlns:a16="http://schemas.microsoft.com/office/drawing/2014/main" id="{C2E1C92A-870D-4E7D-A87D-67B056AD8ED6}"/>
              </a:ext>
            </a:extLst>
          </p:cNvPr>
          <p:cNvSpPr>
            <a:spLocks noGrp="1"/>
          </p:cNvSpPr>
          <p:nvPr>
            <p:ph type="body" sz="quarter" idx="11" hasCustomPrompt="1"/>
          </p:nvPr>
        </p:nvSpPr>
        <p:spPr>
          <a:xfrm>
            <a:off x="196621" y="6292757"/>
            <a:ext cx="7213600" cy="375897"/>
          </a:xfrm>
          <a:prstGeom prst="rect">
            <a:avLst/>
          </a:prstGeom>
        </p:spPr>
        <p:txBody>
          <a:bodyPr/>
          <a:lstStyle>
            <a:lvl1pPr marL="0" indent="0">
              <a:buNone/>
              <a:defRPr sz="1800" b="1">
                <a:solidFill>
                  <a:srgbClr val="706F6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QuestionType</a:t>
            </a:r>
            <a:endParaRPr lang="en-GB" dirty="0"/>
          </a:p>
        </p:txBody>
      </p:sp>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Tree>
    <p:extLst>
      <p:ext uri="{BB962C8B-B14F-4D97-AF65-F5344CB8AC3E}">
        <p14:creationId xmlns:p14="http://schemas.microsoft.com/office/powerpoint/2010/main" val="2967963696"/>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4 Final Slide">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5327197A-D9D3-4F47-B570-B4A246F151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Box 2">
            <a:extLst>
              <a:ext uri="{FF2B5EF4-FFF2-40B4-BE49-F238E27FC236}">
                <a16:creationId xmlns:a16="http://schemas.microsoft.com/office/drawing/2014/main" id="{843FD7F2-83E7-4D0E-8468-346F70AC817F}"/>
              </a:ext>
            </a:extLst>
          </p:cNvPr>
          <p:cNvSpPr txBox="1"/>
          <p:nvPr userDrawn="1"/>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1531337881"/>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5 Title Slide">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45FD33B-C175-4375-ABD5-9DE985717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5">
            <a:extLst>
              <a:ext uri="{FF2B5EF4-FFF2-40B4-BE49-F238E27FC236}">
                <a16:creationId xmlns:a16="http://schemas.microsoft.com/office/drawing/2014/main" id="{7C96F5F3-DC0F-447C-B563-F86AB49DA749}"/>
              </a:ext>
            </a:extLst>
          </p:cNvPr>
          <p:cNvSpPr>
            <a:spLocks noGrp="1"/>
          </p:cNvSpPr>
          <p:nvPr>
            <p:ph type="body" sz="quarter" idx="10" hasCustomPrompt="1"/>
          </p:nvPr>
        </p:nvSpPr>
        <p:spPr>
          <a:xfrm>
            <a:off x="222328" y="2292121"/>
            <a:ext cx="9358537" cy="984885"/>
          </a:xfrm>
          <a:prstGeom prst="rect">
            <a:avLst/>
          </a:prstGeom>
        </p:spPr>
        <p:txBody>
          <a:bodyPr/>
          <a:lstStyle>
            <a:lvl1pPr marL="0" indent="0">
              <a:buNone/>
              <a:defRPr sz="5800" b="1">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Block</a:t>
            </a:r>
            <a:endParaRPr lang="en-GB" dirty="0"/>
          </a:p>
        </p:txBody>
      </p:sp>
      <p:sp>
        <p:nvSpPr>
          <p:cNvPr id="9" name="Text Placeholder 19">
            <a:extLst>
              <a:ext uri="{FF2B5EF4-FFF2-40B4-BE49-F238E27FC236}">
                <a16:creationId xmlns:a16="http://schemas.microsoft.com/office/drawing/2014/main" id="{ED662F1D-A490-453F-8CC6-DB3C63B6A4A8}"/>
              </a:ext>
            </a:extLst>
          </p:cNvPr>
          <p:cNvSpPr>
            <a:spLocks noGrp="1"/>
          </p:cNvSpPr>
          <p:nvPr>
            <p:ph type="body" sz="quarter" idx="11" hasCustomPrompt="1"/>
          </p:nvPr>
        </p:nvSpPr>
        <p:spPr>
          <a:xfrm>
            <a:off x="222328" y="3302000"/>
            <a:ext cx="9358313" cy="1339850"/>
          </a:xfrm>
          <a:prstGeom prst="rect">
            <a:avLst/>
          </a:prstGeom>
        </p:spPr>
        <p:txBody>
          <a:bodyPr/>
          <a:lstStyle>
            <a:lvl1pPr marL="0" indent="0">
              <a:buNone/>
              <a:defRPr sz="3600" b="1">
                <a:solidFill>
                  <a:srgbClr val="1D619C"/>
                </a:solidFill>
                <a:latin typeface="Century Gothic" panose="020B0502020202020204" pitchFamily="34" charset="0"/>
              </a:defRPr>
            </a:lvl1pPr>
            <a:lvl2pPr marL="457200" indent="0">
              <a:buNone/>
              <a:defRPr sz="3600" b="1">
                <a:solidFill>
                  <a:schemeClr val="bg1"/>
                </a:solidFill>
                <a:latin typeface="Century Gothic" panose="020B0502020202020204" pitchFamily="34" charset="0"/>
              </a:defRPr>
            </a:lvl2pPr>
            <a:lvl3pPr marL="914400" indent="0">
              <a:buNone/>
              <a:defRPr sz="3600" b="1">
                <a:solidFill>
                  <a:schemeClr val="bg1"/>
                </a:solidFill>
                <a:latin typeface="Century Gothic" panose="020B0502020202020204" pitchFamily="34" charset="0"/>
              </a:defRPr>
            </a:lvl3pPr>
            <a:lvl4pPr marL="1371600" indent="0">
              <a:buNone/>
              <a:defRPr sz="3600" b="1">
                <a:solidFill>
                  <a:schemeClr val="bg1"/>
                </a:solidFill>
                <a:latin typeface="Century Gothic" panose="020B0502020202020204" pitchFamily="34" charset="0"/>
              </a:defRPr>
            </a:lvl4pPr>
            <a:lvl5pPr marL="1828800" indent="0">
              <a:buNone/>
              <a:defRPr sz="3600" b="1">
                <a:solidFill>
                  <a:schemeClr val="bg1"/>
                </a:solidFill>
                <a:latin typeface="Century Gothic" panose="020B0502020202020204" pitchFamily="34" charset="0"/>
              </a:defRPr>
            </a:lvl5pPr>
          </a:lstStyle>
          <a:p>
            <a:pPr lvl="0"/>
            <a:r>
              <a:rPr lang="en-US" dirty="0"/>
              <a:t>Step</a:t>
            </a:r>
            <a:endParaRPr lang="en-GB" dirty="0"/>
          </a:p>
        </p:txBody>
      </p:sp>
    </p:spTree>
    <p:extLst>
      <p:ext uri="{BB962C8B-B14F-4D97-AF65-F5344CB8AC3E}">
        <p14:creationId xmlns:p14="http://schemas.microsoft.com/office/powerpoint/2010/main" val="2825286768"/>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5 Content Slide">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B0EEAFF-F06A-4801-A07F-9CD6D4771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 Placeholder 4">
            <a:extLst>
              <a:ext uri="{FF2B5EF4-FFF2-40B4-BE49-F238E27FC236}">
                <a16:creationId xmlns:a16="http://schemas.microsoft.com/office/drawing/2014/main" id="{57D61610-05EF-4361-BCBA-B4EABF43E345}"/>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
        <p:nvSpPr>
          <p:cNvPr id="4" name="Text Placeholder 7">
            <a:extLst>
              <a:ext uri="{FF2B5EF4-FFF2-40B4-BE49-F238E27FC236}">
                <a16:creationId xmlns:a16="http://schemas.microsoft.com/office/drawing/2014/main" id="{4C6E56ED-9130-4CCB-9943-043EDEF7FB2D}"/>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319469479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5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3" cy="6855223"/>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409742594"/>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5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3" cy="6855223"/>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NowThatWeHave</a:t>
            </a:r>
            <a:r>
              <a:rPr lang="en-GB" dirty="0"/>
              <a:t>…</a:t>
            </a:r>
          </a:p>
          <a:p>
            <a:pPr lvl="0"/>
            <a:endParaRPr lang="en-GB" dirty="0"/>
          </a:p>
        </p:txBody>
      </p:sp>
    </p:spTree>
    <p:extLst>
      <p:ext uri="{BB962C8B-B14F-4D97-AF65-F5344CB8AC3E}">
        <p14:creationId xmlns:p14="http://schemas.microsoft.com/office/powerpoint/2010/main" val="2111782"/>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5 Modelling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4" name="Text Placeholder 3">
            <a:extLst>
              <a:ext uri="{FF2B5EF4-FFF2-40B4-BE49-F238E27FC236}">
                <a16:creationId xmlns:a16="http://schemas.microsoft.com/office/drawing/2014/main" id="{C2E1C92A-870D-4E7D-A87D-67B056AD8ED6}"/>
              </a:ext>
            </a:extLst>
          </p:cNvPr>
          <p:cNvSpPr>
            <a:spLocks noGrp="1"/>
          </p:cNvSpPr>
          <p:nvPr>
            <p:ph type="body" sz="quarter" idx="11" hasCustomPrompt="1"/>
          </p:nvPr>
        </p:nvSpPr>
        <p:spPr>
          <a:xfrm>
            <a:off x="196621" y="6292757"/>
            <a:ext cx="7213600" cy="375897"/>
          </a:xfrm>
          <a:prstGeom prst="rect">
            <a:avLst/>
          </a:prstGeom>
        </p:spPr>
        <p:txBody>
          <a:bodyPr/>
          <a:lstStyle>
            <a:lvl1pPr marL="0" indent="0">
              <a:buNone/>
              <a:defRPr sz="1800" b="1">
                <a:solidFill>
                  <a:srgbClr val="706F6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QuestionType</a:t>
            </a:r>
            <a:endParaRPr lang="en-GB" dirty="0"/>
          </a:p>
        </p:txBody>
      </p:sp>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Tree>
    <p:extLst>
      <p:ext uri="{BB962C8B-B14F-4D97-AF65-F5344CB8AC3E}">
        <p14:creationId xmlns:p14="http://schemas.microsoft.com/office/powerpoint/2010/main" val="176202309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1 Key Info Slide">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317522747"/>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5 Final Slide">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60989F53-9705-4746-8B70-E3946B65A9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Box 2">
            <a:extLst>
              <a:ext uri="{FF2B5EF4-FFF2-40B4-BE49-F238E27FC236}">
                <a16:creationId xmlns:a16="http://schemas.microsoft.com/office/drawing/2014/main" id="{4C5CCD2D-E1E8-47FA-87EE-0E3F993503BA}"/>
              </a:ext>
            </a:extLst>
          </p:cNvPr>
          <p:cNvSpPr txBox="1"/>
          <p:nvPr userDrawn="1"/>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488349341"/>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6 Title Slide">
    <p:spTree>
      <p:nvGrpSpPr>
        <p:cNvPr id="1" name=""/>
        <p:cNvGrpSpPr/>
        <p:nvPr/>
      </p:nvGrpSpPr>
      <p:grpSpPr>
        <a:xfrm>
          <a:off x="0" y="0"/>
          <a:ext cx="0" cy="0"/>
          <a:chOff x="0" y="0"/>
          <a:chExt cx="0" cy="0"/>
        </a:xfrm>
      </p:grpSpPr>
      <p:pic>
        <p:nvPicPr>
          <p:cNvPr id="3" name="Picture 2" descr="A picture containing text, screenshot, businesscard&#10;&#10;Description automatically generated">
            <a:extLst>
              <a:ext uri="{FF2B5EF4-FFF2-40B4-BE49-F238E27FC236}">
                <a16:creationId xmlns:a16="http://schemas.microsoft.com/office/drawing/2014/main" id="{35D24CA8-BCAC-4996-BA1E-89CC913EB8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5">
            <a:extLst>
              <a:ext uri="{FF2B5EF4-FFF2-40B4-BE49-F238E27FC236}">
                <a16:creationId xmlns:a16="http://schemas.microsoft.com/office/drawing/2014/main" id="{3E4E1AEF-5797-4A04-A9A2-34439313FE1A}"/>
              </a:ext>
            </a:extLst>
          </p:cNvPr>
          <p:cNvSpPr>
            <a:spLocks noGrp="1"/>
          </p:cNvSpPr>
          <p:nvPr>
            <p:ph type="body" sz="quarter" idx="10" hasCustomPrompt="1"/>
          </p:nvPr>
        </p:nvSpPr>
        <p:spPr>
          <a:xfrm>
            <a:off x="222328" y="2292121"/>
            <a:ext cx="9358537" cy="984885"/>
          </a:xfrm>
          <a:prstGeom prst="rect">
            <a:avLst/>
          </a:prstGeom>
        </p:spPr>
        <p:txBody>
          <a:bodyPr/>
          <a:lstStyle>
            <a:lvl1pPr marL="0" indent="0">
              <a:buNone/>
              <a:defRPr sz="5800" b="1">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Block</a:t>
            </a:r>
            <a:endParaRPr lang="en-GB" dirty="0"/>
          </a:p>
        </p:txBody>
      </p:sp>
      <p:sp>
        <p:nvSpPr>
          <p:cNvPr id="9" name="Text Placeholder 19">
            <a:extLst>
              <a:ext uri="{FF2B5EF4-FFF2-40B4-BE49-F238E27FC236}">
                <a16:creationId xmlns:a16="http://schemas.microsoft.com/office/drawing/2014/main" id="{C85E29F4-3D6D-4092-83CF-B0C877AF37E6}"/>
              </a:ext>
            </a:extLst>
          </p:cNvPr>
          <p:cNvSpPr>
            <a:spLocks noGrp="1"/>
          </p:cNvSpPr>
          <p:nvPr>
            <p:ph type="body" sz="quarter" idx="11" hasCustomPrompt="1"/>
          </p:nvPr>
        </p:nvSpPr>
        <p:spPr>
          <a:xfrm>
            <a:off x="222328" y="3302000"/>
            <a:ext cx="9358313" cy="1339850"/>
          </a:xfrm>
          <a:prstGeom prst="rect">
            <a:avLst/>
          </a:prstGeom>
        </p:spPr>
        <p:txBody>
          <a:bodyPr/>
          <a:lstStyle>
            <a:lvl1pPr marL="0" indent="0">
              <a:buNone/>
              <a:defRPr sz="3600" b="1">
                <a:solidFill>
                  <a:srgbClr val="1D619C"/>
                </a:solidFill>
                <a:latin typeface="Century Gothic" panose="020B0502020202020204" pitchFamily="34" charset="0"/>
              </a:defRPr>
            </a:lvl1pPr>
            <a:lvl2pPr marL="457200" indent="0">
              <a:buNone/>
              <a:defRPr sz="3600" b="1">
                <a:solidFill>
                  <a:schemeClr val="bg1"/>
                </a:solidFill>
                <a:latin typeface="Century Gothic" panose="020B0502020202020204" pitchFamily="34" charset="0"/>
              </a:defRPr>
            </a:lvl2pPr>
            <a:lvl3pPr marL="914400" indent="0">
              <a:buNone/>
              <a:defRPr sz="3600" b="1">
                <a:solidFill>
                  <a:schemeClr val="bg1"/>
                </a:solidFill>
                <a:latin typeface="Century Gothic" panose="020B0502020202020204" pitchFamily="34" charset="0"/>
              </a:defRPr>
            </a:lvl3pPr>
            <a:lvl4pPr marL="1371600" indent="0">
              <a:buNone/>
              <a:defRPr sz="3600" b="1">
                <a:solidFill>
                  <a:schemeClr val="bg1"/>
                </a:solidFill>
                <a:latin typeface="Century Gothic" panose="020B0502020202020204" pitchFamily="34" charset="0"/>
              </a:defRPr>
            </a:lvl4pPr>
            <a:lvl5pPr marL="1828800" indent="0">
              <a:buNone/>
              <a:defRPr sz="3600" b="1">
                <a:solidFill>
                  <a:schemeClr val="bg1"/>
                </a:solidFill>
                <a:latin typeface="Century Gothic" panose="020B0502020202020204" pitchFamily="34" charset="0"/>
              </a:defRPr>
            </a:lvl5pPr>
          </a:lstStyle>
          <a:p>
            <a:pPr lvl="0"/>
            <a:r>
              <a:rPr lang="en-US" dirty="0"/>
              <a:t>Step</a:t>
            </a:r>
            <a:endParaRPr lang="en-GB" dirty="0"/>
          </a:p>
        </p:txBody>
      </p:sp>
    </p:spTree>
    <p:extLst>
      <p:ext uri="{BB962C8B-B14F-4D97-AF65-F5344CB8AC3E}">
        <p14:creationId xmlns:p14="http://schemas.microsoft.com/office/powerpoint/2010/main" val="4053870172"/>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6 Content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5307FCB-7FE7-4AF6-A340-766EDFB2B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4" name="Text Placeholder 4">
            <a:extLst>
              <a:ext uri="{FF2B5EF4-FFF2-40B4-BE49-F238E27FC236}">
                <a16:creationId xmlns:a16="http://schemas.microsoft.com/office/drawing/2014/main" id="{4DDB95D4-257D-4844-BADA-F2D103583181}"/>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
        <p:nvSpPr>
          <p:cNvPr id="5" name="Text Placeholder 7">
            <a:extLst>
              <a:ext uri="{FF2B5EF4-FFF2-40B4-BE49-F238E27FC236}">
                <a16:creationId xmlns:a16="http://schemas.microsoft.com/office/drawing/2014/main" id="{0C2713C1-D3D5-4A4F-8FF9-8F12E8CE926E}"/>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3908615846"/>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Y6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3" cy="6855222"/>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1053637479"/>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6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3" cy="6855222"/>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NowThatWeHave</a:t>
            </a:r>
            <a:r>
              <a:rPr lang="en-GB" dirty="0"/>
              <a:t>…</a:t>
            </a:r>
          </a:p>
          <a:p>
            <a:pPr lvl="0"/>
            <a:endParaRPr lang="en-GB" dirty="0"/>
          </a:p>
        </p:txBody>
      </p:sp>
    </p:spTree>
    <p:extLst>
      <p:ext uri="{BB962C8B-B14F-4D97-AF65-F5344CB8AC3E}">
        <p14:creationId xmlns:p14="http://schemas.microsoft.com/office/powerpoint/2010/main" val="3884810019"/>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Y6 Modelling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4" name="Text Placeholder 3">
            <a:extLst>
              <a:ext uri="{FF2B5EF4-FFF2-40B4-BE49-F238E27FC236}">
                <a16:creationId xmlns:a16="http://schemas.microsoft.com/office/drawing/2014/main" id="{C2E1C92A-870D-4E7D-A87D-67B056AD8ED6}"/>
              </a:ext>
            </a:extLst>
          </p:cNvPr>
          <p:cNvSpPr>
            <a:spLocks noGrp="1"/>
          </p:cNvSpPr>
          <p:nvPr>
            <p:ph type="body" sz="quarter" idx="11" hasCustomPrompt="1"/>
          </p:nvPr>
        </p:nvSpPr>
        <p:spPr>
          <a:xfrm>
            <a:off x="196621" y="6292757"/>
            <a:ext cx="7213600" cy="375897"/>
          </a:xfrm>
          <a:prstGeom prst="rect">
            <a:avLst/>
          </a:prstGeom>
        </p:spPr>
        <p:txBody>
          <a:bodyPr/>
          <a:lstStyle>
            <a:lvl1pPr marL="0" indent="0">
              <a:buNone/>
              <a:defRPr sz="1800" b="1">
                <a:solidFill>
                  <a:srgbClr val="706F6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QuestionType</a:t>
            </a:r>
            <a:endParaRPr lang="en-GB" dirty="0"/>
          </a:p>
        </p:txBody>
      </p:sp>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Tree>
    <p:extLst>
      <p:ext uri="{BB962C8B-B14F-4D97-AF65-F5344CB8AC3E}">
        <p14:creationId xmlns:p14="http://schemas.microsoft.com/office/powerpoint/2010/main" val="1985090895"/>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Y6 Final Slide">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3AAAE974-797A-49C5-A8E9-910FC4037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Box 2">
            <a:extLst>
              <a:ext uri="{FF2B5EF4-FFF2-40B4-BE49-F238E27FC236}">
                <a16:creationId xmlns:a16="http://schemas.microsoft.com/office/drawing/2014/main" id="{6D4F3FC0-B59B-465F-8DCB-ABA94BBFCE07}"/>
              </a:ext>
            </a:extLst>
          </p:cNvPr>
          <p:cNvSpPr txBox="1"/>
          <p:nvPr userDrawn="1"/>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783749186"/>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3202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1 Question Segue">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7">
            <a:extLst>
              <a:ext uri="{FF2B5EF4-FFF2-40B4-BE49-F238E27FC236}">
                <a16:creationId xmlns:a16="http://schemas.microsoft.com/office/drawing/2014/main" id="{4EA25F86-9891-481D-B0B2-8D0E62C3CAD2}"/>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NowThatWeHave</a:t>
            </a:r>
            <a:r>
              <a:rPr lang="en-GB" dirty="0"/>
              <a:t>…</a:t>
            </a:r>
          </a:p>
          <a:p>
            <a:pPr lvl="0"/>
            <a:endParaRPr lang="en-GB" dirty="0"/>
          </a:p>
        </p:txBody>
      </p:sp>
    </p:spTree>
    <p:extLst>
      <p:ext uri="{BB962C8B-B14F-4D97-AF65-F5344CB8AC3E}">
        <p14:creationId xmlns:p14="http://schemas.microsoft.com/office/powerpoint/2010/main" val="110047401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1 Modelling Page">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FB96ACA1-465B-415F-A27E-AC4E52E0A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4" name="Text Placeholder 3">
            <a:extLst>
              <a:ext uri="{FF2B5EF4-FFF2-40B4-BE49-F238E27FC236}">
                <a16:creationId xmlns:a16="http://schemas.microsoft.com/office/drawing/2014/main" id="{C2E1C92A-870D-4E7D-A87D-67B056AD8ED6}"/>
              </a:ext>
            </a:extLst>
          </p:cNvPr>
          <p:cNvSpPr>
            <a:spLocks noGrp="1"/>
          </p:cNvSpPr>
          <p:nvPr>
            <p:ph type="body" sz="quarter" idx="11" hasCustomPrompt="1"/>
          </p:nvPr>
        </p:nvSpPr>
        <p:spPr>
          <a:xfrm>
            <a:off x="196621" y="6292757"/>
            <a:ext cx="7213600" cy="375897"/>
          </a:xfrm>
          <a:prstGeom prst="rect">
            <a:avLst/>
          </a:prstGeom>
        </p:spPr>
        <p:txBody>
          <a:bodyPr/>
          <a:lstStyle>
            <a:lvl1pPr marL="0" indent="0">
              <a:buNone/>
              <a:defRPr sz="1800" b="1">
                <a:solidFill>
                  <a:srgbClr val="706F6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QuestionType</a:t>
            </a:r>
            <a:endParaRPr lang="en-GB" dirty="0"/>
          </a:p>
        </p:txBody>
      </p:sp>
      <p:sp>
        <p:nvSpPr>
          <p:cNvPr id="5" name="Text Placeholder 4">
            <a:extLst>
              <a:ext uri="{FF2B5EF4-FFF2-40B4-BE49-F238E27FC236}">
                <a16:creationId xmlns:a16="http://schemas.microsoft.com/office/drawing/2014/main" id="{2BE1E4BE-9E0F-49CD-8833-49DCD09F9AC6}"/>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Tree>
    <p:extLst>
      <p:ext uri="{BB962C8B-B14F-4D97-AF65-F5344CB8AC3E}">
        <p14:creationId xmlns:p14="http://schemas.microsoft.com/office/powerpoint/2010/main" val="37549487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1 Final Slide">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1C4012-7719-432A-83EF-309937DED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4" name="TextBox 3">
            <a:extLst>
              <a:ext uri="{FF2B5EF4-FFF2-40B4-BE49-F238E27FC236}">
                <a16:creationId xmlns:a16="http://schemas.microsoft.com/office/drawing/2014/main" id="{19A9F728-C6EB-47CB-B5D7-D5F33BE65698}"/>
              </a:ext>
            </a:extLst>
          </p:cNvPr>
          <p:cNvSpPr txBox="1"/>
          <p:nvPr userDrawn="1"/>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216590006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2 Title Slide">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9D1C47C1-F489-4151-BA47-98D340016D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4" name="Text Placeholder 15">
            <a:extLst>
              <a:ext uri="{FF2B5EF4-FFF2-40B4-BE49-F238E27FC236}">
                <a16:creationId xmlns:a16="http://schemas.microsoft.com/office/drawing/2014/main" id="{E3605F4E-4C43-46EC-8934-22EA59D5E88F}"/>
              </a:ext>
            </a:extLst>
          </p:cNvPr>
          <p:cNvSpPr>
            <a:spLocks noGrp="1"/>
          </p:cNvSpPr>
          <p:nvPr>
            <p:ph type="body" sz="quarter" idx="10" hasCustomPrompt="1"/>
          </p:nvPr>
        </p:nvSpPr>
        <p:spPr>
          <a:xfrm>
            <a:off x="222328" y="2292121"/>
            <a:ext cx="9358537" cy="984885"/>
          </a:xfrm>
          <a:prstGeom prst="rect">
            <a:avLst/>
          </a:prstGeom>
        </p:spPr>
        <p:txBody>
          <a:bodyPr/>
          <a:lstStyle>
            <a:lvl1pPr marL="0" indent="0">
              <a:buNone/>
              <a:defRPr sz="5800" b="1">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Block</a:t>
            </a:r>
            <a:endParaRPr lang="en-GB" dirty="0"/>
          </a:p>
        </p:txBody>
      </p:sp>
      <p:sp>
        <p:nvSpPr>
          <p:cNvPr id="5" name="Text Placeholder 19">
            <a:extLst>
              <a:ext uri="{FF2B5EF4-FFF2-40B4-BE49-F238E27FC236}">
                <a16:creationId xmlns:a16="http://schemas.microsoft.com/office/drawing/2014/main" id="{780E15B4-FE92-4C20-B574-A6ADFC1D3086}"/>
              </a:ext>
            </a:extLst>
          </p:cNvPr>
          <p:cNvSpPr>
            <a:spLocks noGrp="1"/>
          </p:cNvSpPr>
          <p:nvPr>
            <p:ph type="body" sz="quarter" idx="11" hasCustomPrompt="1"/>
          </p:nvPr>
        </p:nvSpPr>
        <p:spPr>
          <a:xfrm>
            <a:off x="222328" y="3302000"/>
            <a:ext cx="9358313" cy="1339850"/>
          </a:xfrm>
          <a:prstGeom prst="rect">
            <a:avLst/>
          </a:prstGeom>
        </p:spPr>
        <p:txBody>
          <a:bodyPr/>
          <a:lstStyle>
            <a:lvl1pPr marL="0" indent="0">
              <a:buNone/>
              <a:defRPr sz="3600" b="1">
                <a:solidFill>
                  <a:srgbClr val="1D619C"/>
                </a:solidFill>
                <a:latin typeface="Century Gothic" panose="020B0502020202020204" pitchFamily="34" charset="0"/>
              </a:defRPr>
            </a:lvl1pPr>
            <a:lvl2pPr marL="457200" indent="0">
              <a:buNone/>
              <a:defRPr sz="3600" b="1">
                <a:solidFill>
                  <a:schemeClr val="bg1"/>
                </a:solidFill>
                <a:latin typeface="Century Gothic" panose="020B0502020202020204" pitchFamily="34" charset="0"/>
              </a:defRPr>
            </a:lvl2pPr>
            <a:lvl3pPr marL="914400" indent="0">
              <a:buNone/>
              <a:defRPr sz="3600" b="1">
                <a:solidFill>
                  <a:schemeClr val="bg1"/>
                </a:solidFill>
                <a:latin typeface="Century Gothic" panose="020B0502020202020204" pitchFamily="34" charset="0"/>
              </a:defRPr>
            </a:lvl3pPr>
            <a:lvl4pPr marL="1371600" indent="0">
              <a:buNone/>
              <a:defRPr sz="3600" b="1">
                <a:solidFill>
                  <a:schemeClr val="bg1"/>
                </a:solidFill>
                <a:latin typeface="Century Gothic" panose="020B0502020202020204" pitchFamily="34" charset="0"/>
              </a:defRPr>
            </a:lvl4pPr>
            <a:lvl5pPr marL="1828800" indent="0">
              <a:buNone/>
              <a:defRPr sz="3600" b="1">
                <a:solidFill>
                  <a:schemeClr val="bg1"/>
                </a:solidFill>
                <a:latin typeface="Century Gothic" panose="020B0502020202020204" pitchFamily="34" charset="0"/>
              </a:defRPr>
            </a:lvl5pPr>
          </a:lstStyle>
          <a:p>
            <a:pPr lvl="0"/>
            <a:r>
              <a:rPr lang="en-US" dirty="0"/>
              <a:t>Step</a:t>
            </a:r>
            <a:endParaRPr lang="en-GB" dirty="0"/>
          </a:p>
        </p:txBody>
      </p:sp>
    </p:spTree>
    <p:extLst>
      <p:ext uri="{BB962C8B-B14F-4D97-AF65-F5344CB8AC3E}">
        <p14:creationId xmlns:p14="http://schemas.microsoft.com/office/powerpoint/2010/main" val="270748902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2 Content Slide">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877BE2A-06A2-436B-BA5C-3CD855FF7D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 Placeholder 4">
            <a:extLst>
              <a:ext uri="{FF2B5EF4-FFF2-40B4-BE49-F238E27FC236}">
                <a16:creationId xmlns:a16="http://schemas.microsoft.com/office/drawing/2014/main" id="{BA4BC889-9945-4FF7-AA19-98C8F74A802E}"/>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dirty="0" err="1"/>
              <a:t>TopText</a:t>
            </a:r>
            <a:endParaRPr lang="en-GB" dirty="0"/>
          </a:p>
        </p:txBody>
      </p:sp>
      <p:sp>
        <p:nvSpPr>
          <p:cNvPr id="4" name="Text Placeholder 7">
            <a:extLst>
              <a:ext uri="{FF2B5EF4-FFF2-40B4-BE49-F238E27FC236}">
                <a16:creationId xmlns:a16="http://schemas.microsoft.com/office/drawing/2014/main" id="{B68E1393-D837-463A-B9F7-B7AB303FF591}"/>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
        <p:nvSpPr>
          <p:cNvPr id="5" name="Text Placeholder 9">
            <a:extLst>
              <a:ext uri="{FF2B5EF4-FFF2-40B4-BE49-F238E27FC236}">
                <a16:creationId xmlns:a16="http://schemas.microsoft.com/office/drawing/2014/main" id="{0384F08B-9CD5-4D83-9BBC-EB75A35D1537}"/>
              </a:ext>
            </a:extLst>
          </p:cNvPr>
          <p:cNvSpPr>
            <a:spLocks noGrp="1"/>
          </p:cNvSpPr>
          <p:nvPr>
            <p:ph type="body" sz="quarter" idx="12" hasCustomPrompt="1"/>
          </p:nvPr>
        </p:nvSpPr>
        <p:spPr>
          <a:xfrm>
            <a:off x="261938" y="2097088"/>
            <a:ext cx="11712575" cy="1331912"/>
          </a:xfrm>
          <a:prstGeom prst="rect">
            <a:avLst/>
          </a:prstGeom>
        </p:spPr>
        <p:txBody>
          <a:bodyPr/>
          <a:lstStyle>
            <a:lvl1pPr marL="0" indent="0">
              <a:buNone/>
              <a:defRPr sz="4000" b="0">
                <a:latin typeface="Cs Eyfs Font" panose="02000503000000000000" pitchFamily="2" charset="0"/>
              </a:defRPr>
            </a:lvl1pPr>
            <a:lvl2pPr marL="457200" indent="0">
              <a:buNone/>
              <a:defRPr b="1">
                <a:latin typeface="Cs Eyfs Font" panose="02000503000000000000" pitchFamily="2" charset="0"/>
              </a:defRPr>
            </a:lvl2pPr>
            <a:lvl3pPr marL="914400" indent="0">
              <a:buNone/>
              <a:defRPr b="1">
                <a:latin typeface="Cs Eyfs Font" panose="02000503000000000000" pitchFamily="2" charset="0"/>
              </a:defRPr>
            </a:lvl3pPr>
            <a:lvl4pPr marL="1371600" indent="0">
              <a:buNone/>
              <a:defRPr b="1">
                <a:latin typeface="Cs Eyfs Font" panose="02000503000000000000" pitchFamily="2" charset="0"/>
              </a:defRPr>
            </a:lvl4pPr>
            <a:lvl5pPr marL="1828800" indent="0">
              <a:buNone/>
              <a:defRPr b="1">
                <a:latin typeface="Cs Eyfs Font" panose="02000503000000000000" pitchFamily="2" charset="0"/>
              </a:defRPr>
            </a:lvl5pPr>
          </a:lstStyle>
          <a:p>
            <a:pPr lvl="0"/>
            <a:r>
              <a:rPr lang="en-GB" dirty="0" err="1"/>
              <a:t>EYFSText</a:t>
            </a:r>
            <a:endParaRPr lang="en-GB" dirty="0"/>
          </a:p>
        </p:txBody>
      </p:sp>
    </p:spTree>
    <p:extLst>
      <p:ext uri="{BB962C8B-B14F-4D97-AF65-F5344CB8AC3E}">
        <p14:creationId xmlns:p14="http://schemas.microsoft.com/office/powerpoint/2010/main" val="182824801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2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dirty="0" err="1"/>
              <a:t>OtherText</a:t>
            </a:r>
            <a:endParaRPr lang="en-GB" dirty="0"/>
          </a:p>
        </p:txBody>
      </p:sp>
    </p:spTree>
    <p:extLst>
      <p:ext uri="{BB962C8B-B14F-4D97-AF65-F5344CB8AC3E}">
        <p14:creationId xmlns:p14="http://schemas.microsoft.com/office/powerpoint/2010/main" val="262277558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70" r:id="rId4"/>
    <p:sldLayoutId id="2147483688" r:id="rId5"/>
    <p:sldLayoutId id="2147483650" r:id="rId6"/>
    <p:sldLayoutId id="2147483652" r:id="rId7"/>
    <p:sldLayoutId id="2147483653" r:id="rId8"/>
    <p:sldLayoutId id="2147483671" r:id="rId9"/>
    <p:sldLayoutId id="2147483672" r:id="rId10"/>
    <p:sldLayoutId id="2147483689" r:id="rId11"/>
    <p:sldLayoutId id="2147483654" r:id="rId12"/>
    <p:sldLayoutId id="2147483656" r:id="rId13"/>
    <p:sldLayoutId id="2147483657" r:id="rId14"/>
    <p:sldLayoutId id="2147483673" r:id="rId15"/>
    <p:sldLayoutId id="2147483674" r:id="rId16"/>
    <p:sldLayoutId id="2147483690" r:id="rId17"/>
    <p:sldLayoutId id="2147483658" r:id="rId18"/>
    <p:sldLayoutId id="2147483659" r:id="rId19"/>
    <p:sldLayoutId id="2147483660" r:id="rId20"/>
    <p:sldLayoutId id="2147483675" r:id="rId21"/>
    <p:sldLayoutId id="2147483676" r:id="rId22"/>
    <p:sldLayoutId id="2147483691" r:id="rId23"/>
    <p:sldLayoutId id="2147483661" r:id="rId24"/>
    <p:sldLayoutId id="2147483662" r:id="rId25"/>
    <p:sldLayoutId id="2147483663" r:id="rId26"/>
    <p:sldLayoutId id="2147483677" r:id="rId27"/>
    <p:sldLayoutId id="2147483678" r:id="rId28"/>
    <p:sldLayoutId id="2147483692" r:id="rId29"/>
    <p:sldLayoutId id="2147483664" r:id="rId30"/>
    <p:sldLayoutId id="2147483665" r:id="rId31"/>
    <p:sldLayoutId id="2147483666" r:id="rId32"/>
    <p:sldLayoutId id="2147483679" r:id="rId33"/>
    <p:sldLayoutId id="2147483680" r:id="rId34"/>
    <p:sldLayoutId id="2147483693" r:id="rId35"/>
    <p:sldLayoutId id="2147483667" r:id="rId36"/>
    <p:sldLayoutId id="2147483686" r:id="rId37"/>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00633-B77F-4B7A-BE9D-7D1C078543C1}"/>
              </a:ext>
            </a:extLst>
          </p:cNvPr>
          <p:cNvSpPr>
            <a:spLocks noGrp="1"/>
          </p:cNvSpPr>
          <p:nvPr>
            <p:ph type="body" sz="quarter" idx="10"/>
          </p:nvPr>
        </p:nvSpPr>
        <p:spPr/>
        <p:txBody>
          <a:bodyPr/>
          <a:lstStyle/>
          <a:p>
            <a:r>
              <a:rPr lang="en-GB"/>
              <a:t>Adverbs</a:t>
            </a:r>
            <a:endParaRPr lang="en-GB" dirty="0"/>
          </a:p>
        </p:txBody>
      </p:sp>
      <p:sp>
        <p:nvSpPr>
          <p:cNvPr id="3" name="Text Placeholder 2">
            <a:extLst>
              <a:ext uri="{FF2B5EF4-FFF2-40B4-BE49-F238E27FC236}">
                <a16:creationId xmlns:a16="http://schemas.microsoft.com/office/drawing/2014/main" id="{1170AE2B-7670-4D88-8C5D-E80560887FF2}"/>
              </a:ext>
            </a:extLst>
          </p:cNvPr>
          <p:cNvSpPr>
            <a:spLocks noGrp="1"/>
          </p:cNvSpPr>
          <p:nvPr>
            <p:ph type="body" sz="quarter" idx="11"/>
          </p:nvPr>
        </p:nvSpPr>
        <p:spPr/>
        <p:txBody>
          <a:bodyPr/>
          <a:lstStyle/>
          <a:p>
            <a:r>
              <a:rPr lang="en-GB"/>
              <a:t>What is an Adverb?</a:t>
            </a:r>
            <a:endParaRPr lang="en-GB" dirty="0"/>
          </a:p>
        </p:txBody>
      </p:sp>
    </p:spTree>
    <p:extLst>
      <p:ext uri="{BB962C8B-B14F-4D97-AF65-F5344CB8AC3E}">
        <p14:creationId xmlns:p14="http://schemas.microsoft.com/office/powerpoint/2010/main" val="417543489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3B6F3-E256-46E9-9C5C-B754752178A3}"/>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Look at the sentence below.</a:t>
            </a:r>
            <a:endParaRPr kumimoji="0" lang="en-GB" sz="22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a:p>
            <a:endParaRPr lang="en-GB" dirty="0"/>
          </a:p>
        </p:txBody>
      </p:sp>
      <p:sp>
        <p:nvSpPr>
          <p:cNvPr id="3" name="Text Placeholder 2">
            <a:extLst>
              <a:ext uri="{FF2B5EF4-FFF2-40B4-BE49-F238E27FC236}">
                <a16:creationId xmlns:a16="http://schemas.microsoft.com/office/drawing/2014/main" id="{4DD9F1B0-FA75-4D7C-9D55-AADE3E1CE4DB}"/>
              </a:ext>
            </a:extLst>
          </p:cNvPr>
          <p:cNvSpPr>
            <a:spLocks noGrp="1"/>
          </p:cNvSpPr>
          <p:nvPr>
            <p:ph type="body" sz="quarter" idx="11"/>
          </p:nvPr>
        </p:nvSpPr>
        <p:spPr>
          <a:xfrm>
            <a:off x="261938" y="2630801"/>
            <a:ext cx="11712574" cy="978479"/>
          </a:xfrm>
        </p:spPr>
        <p:txBody>
          <a:bodyPr/>
          <a:lstStyle/>
          <a:p>
            <a:r>
              <a:rPr lang="en-GB" sz="4000" b="1">
                <a:latin typeface="Century Gothic" panose="020B0502020202020204" pitchFamily="34" charset="0"/>
              </a:rPr>
              <a:t>My grandma gave me money.</a:t>
            </a:r>
          </a:p>
          <a:p>
            <a:endParaRPr lang="en-GB" sz="4000" dirty="0"/>
          </a:p>
        </p:txBody>
      </p:sp>
      <p:sp>
        <p:nvSpPr>
          <p:cNvPr id="4" name="Rectangle: Rounded Corners 3">
            <a:extLst>
              <a:ext uri="{FF2B5EF4-FFF2-40B4-BE49-F238E27FC236}">
                <a16:creationId xmlns:a16="http://schemas.microsoft.com/office/drawing/2014/main" id="{A05C6BF7-A3BA-40DE-8751-37B4A5EB5743}"/>
              </a:ext>
            </a:extLst>
          </p:cNvPr>
          <p:cNvSpPr/>
          <p:nvPr/>
        </p:nvSpPr>
        <p:spPr>
          <a:xfrm>
            <a:off x="2984821" y="5324478"/>
            <a:ext cx="5997254" cy="635862"/>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b="1" dirty="0">
                <a:solidFill>
                  <a:schemeClr val="tx1"/>
                </a:solidFill>
                <a:latin typeface="Century Gothic" panose="020B0502020202020204" pitchFamily="34" charset="0"/>
              </a:rPr>
              <a:t>Add an appropriate adverb to this sentence.  </a:t>
            </a:r>
          </a:p>
        </p:txBody>
      </p:sp>
    </p:spTree>
    <p:extLst>
      <p:ext uri="{BB962C8B-B14F-4D97-AF65-F5344CB8AC3E}">
        <p14:creationId xmlns:p14="http://schemas.microsoft.com/office/powerpoint/2010/main" val="248285070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1F102-B065-4709-B392-726062BE173E}"/>
              </a:ext>
            </a:extLst>
          </p:cNvPr>
          <p:cNvSpPr>
            <a:spLocks noGrp="1"/>
          </p:cNvSpPr>
          <p:nvPr>
            <p:ph type="body" sz="quarter" idx="10"/>
          </p:nvPr>
        </p:nvSpPr>
        <p:spPr/>
        <p:txBody>
          <a:bodyPr/>
          <a:lstStyle/>
          <a:p>
            <a:r>
              <a:rPr lang="en-GB" sz="2200" b="1">
                <a:solidFill>
                  <a:srgbClr val="F76756"/>
                </a:solidFill>
                <a:latin typeface="Century Gothic" panose="020B0502020202020204" pitchFamily="34" charset="0"/>
              </a:rPr>
              <a:t>We can add an adverb of manner, time or place to this sentence. </a:t>
            </a: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endParaRPr lang="en-GB" dirty="0"/>
          </a:p>
        </p:txBody>
      </p:sp>
      <p:sp>
        <p:nvSpPr>
          <p:cNvPr id="3" name="Text Placeholder 2">
            <a:extLst>
              <a:ext uri="{FF2B5EF4-FFF2-40B4-BE49-F238E27FC236}">
                <a16:creationId xmlns:a16="http://schemas.microsoft.com/office/drawing/2014/main" id="{DB36F6B0-0C9E-4DB4-9767-D4BE702D3F3E}"/>
              </a:ext>
            </a:extLst>
          </p:cNvPr>
          <p:cNvSpPr>
            <a:spLocks noGrp="1"/>
          </p:cNvSpPr>
          <p:nvPr>
            <p:ph type="body" sz="quarter" idx="11"/>
          </p:nvPr>
        </p:nvSpPr>
        <p:spPr>
          <a:xfrm>
            <a:off x="261938" y="1085848"/>
            <a:ext cx="11712574" cy="2276478"/>
          </a:xfrm>
        </p:spPr>
        <p:txBody>
          <a:bodyPr/>
          <a:lstStyle/>
          <a:p>
            <a:pPr algn="l"/>
            <a:r>
              <a:rPr lang="en-GB" sz="2000" b="1">
                <a:latin typeface="Century Gothic" panose="020B0502020202020204" pitchFamily="34" charset="0"/>
              </a:rPr>
              <a:t>My grandma </a:t>
            </a:r>
            <a:r>
              <a:rPr lang="en-GB" sz="2000" b="1" u="sng">
                <a:solidFill>
                  <a:srgbClr val="F76756"/>
                </a:solidFill>
                <a:latin typeface="Century Gothic" panose="020B0502020202020204" pitchFamily="34" charset="0"/>
              </a:rPr>
              <a:t>generously</a:t>
            </a:r>
            <a:r>
              <a:rPr lang="en-GB" sz="2000" b="1">
                <a:latin typeface="Century Gothic" panose="020B0502020202020204" pitchFamily="34" charset="0"/>
              </a:rPr>
              <a:t> gave me money. </a:t>
            </a:r>
            <a:r>
              <a:rPr lang="en-GB" sz="2000" b="1">
                <a:solidFill>
                  <a:srgbClr val="6FC36C"/>
                </a:solidFill>
                <a:latin typeface="Century Gothic" panose="020B0502020202020204" pitchFamily="34" charset="0"/>
              </a:rPr>
              <a:t>(adverb of manner)</a:t>
            </a:r>
          </a:p>
          <a:p>
            <a:pPr algn="l"/>
            <a:endParaRPr lang="en-GB">
              <a:solidFill>
                <a:srgbClr val="6FC36C"/>
              </a:solidFill>
            </a:endParaRPr>
          </a:p>
          <a:p>
            <a:pPr algn="l"/>
            <a:r>
              <a:rPr lang="en-GB" sz="2000" b="1">
                <a:latin typeface="Century Gothic" panose="020B0502020202020204" pitchFamily="34" charset="0"/>
              </a:rPr>
              <a:t>My grandma gave me money </a:t>
            </a:r>
            <a:r>
              <a:rPr lang="en-GB" sz="2000" b="1" u="sng">
                <a:solidFill>
                  <a:srgbClr val="F76756"/>
                </a:solidFill>
                <a:latin typeface="Century Gothic" panose="020B0502020202020204" pitchFamily="34" charset="0"/>
              </a:rPr>
              <a:t>yesterday</a:t>
            </a:r>
            <a:r>
              <a:rPr lang="en-GB" sz="2000" b="1">
                <a:latin typeface="Century Gothic" panose="020B0502020202020204" pitchFamily="34" charset="0"/>
              </a:rPr>
              <a:t>. </a:t>
            </a:r>
            <a:r>
              <a:rPr lang="en-GB" sz="2000" b="1">
                <a:solidFill>
                  <a:srgbClr val="D687C2"/>
                </a:solidFill>
                <a:latin typeface="Century Gothic" panose="020B0502020202020204" pitchFamily="34" charset="0"/>
              </a:rPr>
              <a:t>(adverb of time)</a:t>
            </a:r>
          </a:p>
          <a:p>
            <a:pPr algn="l"/>
            <a:endParaRPr lang="en-GB">
              <a:solidFill>
                <a:srgbClr val="D687C2"/>
              </a:solidFill>
            </a:endParaRPr>
          </a:p>
          <a:p>
            <a:pPr algn="l"/>
            <a:r>
              <a:rPr lang="en-GB" sz="2000" b="1">
                <a:latin typeface="Century Gothic" panose="020B0502020202020204" pitchFamily="34" charset="0"/>
              </a:rPr>
              <a:t>My grandma gave me money </a:t>
            </a:r>
            <a:r>
              <a:rPr lang="en-GB" sz="2000" b="1" u="sng">
                <a:solidFill>
                  <a:srgbClr val="F76756"/>
                </a:solidFill>
                <a:latin typeface="Century Gothic" panose="020B0502020202020204" pitchFamily="34" charset="0"/>
              </a:rPr>
              <a:t>abroad</a:t>
            </a:r>
            <a:r>
              <a:rPr lang="en-GB" sz="2000" b="1">
                <a:latin typeface="Century Gothic" panose="020B0502020202020204" pitchFamily="34" charset="0"/>
              </a:rPr>
              <a:t>. </a:t>
            </a:r>
            <a:r>
              <a:rPr lang="en-GB" sz="2000" b="1">
                <a:solidFill>
                  <a:srgbClr val="1D619C"/>
                </a:solidFill>
                <a:latin typeface="Century Gothic" panose="020B0502020202020204" pitchFamily="34" charset="0"/>
              </a:rPr>
              <a:t>(adverb of place)</a:t>
            </a:r>
          </a:p>
          <a:p>
            <a:endParaRPr lang="en-GB" dirty="0"/>
          </a:p>
        </p:txBody>
      </p:sp>
      <p:sp>
        <p:nvSpPr>
          <p:cNvPr id="4" name="Text Placeholder 2">
            <a:extLst>
              <a:ext uri="{FF2B5EF4-FFF2-40B4-BE49-F238E27FC236}">
                <a16:creationId xmlns:a16="http://schemas.microsoft.com/office/drawing/2014/main" id="{BD8A6F62-9388-4E0A-95F5-78605C15C288}"/>
              </a:ext>
            </a:extLst>
          </p:cNvPr>
          <p:cNvSpPr txBox="1">
            <a:spLocks/>
          </p:cNvSpPr>
          <p:nvPr/>
        </p:nvSpPr>
        <p:spPr>
          <a:xfrm>
            <a:off x="261938" y="3771900"/>
            <a:ext cx="11712574" cy="227647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There are other examples we could have used. For example: kindly instead of generously</a:t>
            </a:r>
            <a:r>
              <a:rPr lang="en-GB" dirty="0"/>
              <a:t>; </a:t>
            </a:r>
            <a:r>
              <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never instead of yesterday. However, not all adverbs of place are replaceable. The adverb abroad works for the sentence but adverbs such as under or over don’t work. </a:t>
            </a:r>
          </a:p>
          <a:p>
            <a:r>
              <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Therefore, we must choose the most appropriate adverb and ensure the sentence still makes sense. </a:t>
            </a:r>
          </a:p>
          <a:p>
            <a:pPr algn="l"/>
            <a:endPar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pic>
        <p:nvPicPr>
          <p:cNvPr id="5" name="Picture 4" descr="Icon&#10;&#10;Description automatically generated">
            <a:extLst>
              <a:ext uri="{FF2B5EF4-FFF2-40B4-BE49-F238E27FC236}">
                <a16:creationId xmlns:a16="http://schemas.microsoft.com/office/drawing/2014/main" id="{CC918CCE-C825-4111-A57C-BC8BF220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508" y="859228"/>
            <a:ext cx="782746" cy="779401"/>
          </a:xfrm>
          <a:prstGeom prst="rect">
            <a:avLst/>
          </a:prstGeom>
        </p:spPr>
      </p:pic>
      <p:pic>
        <p:nvPicPr>
          <p:cNvPr id="6" name="Picture 5" descr="Icon&#10;&#10;Description automatically generated">
            <a:extLst>
              <a:ext uri="{FF2B5EF4-FFF2-40B4-BE49-F238E27FC236}">
                <a16:creationId xmlns:a16="http://schemas.microsoft.com/office/drawing/2014/main" id="{BD821B19-18E2-4278-9313-84146D71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383" y="1638629"/>
            <a:ext cx="782746" cy="779401"/>
          </a:xfrm>
          <a:prstGeom prst="rect">
            <a:avLst/>
          </a:prstGeom>
        </p:spPr>
      </p:pic>
      <p:pic>
        <p:nvPicPr>
          <p:cNvPr id="7" name="Picture 6" descr="Icon&#10;&#10;Description automatically generated">
            <a:extLst>
              <a:ext uri="{FF2B5EF4-FFF2-40B4-BE49-F238E27FC236}">
                <a16:creationId xmlns:a16="http://schemas.microsoft.com/office/drawing/2014/main" id="{FA85A845-85BA-46EA-A715-8F453FDF8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383" y="2484704"/>
            <a:ext cx="782746" cy="779401"/>
          </a:xfrm>
          <a:prstGeom prst="rect">
            <a:avLst/>
          </a:prstGeom>
        </p:spPr>
      </p:pic>
    </p:spTree>
    <p:extLst>
      <p:ext uri="{BB962C8B-B14F-4D97-AF65-F5344CB8AC3E}">
        <p14:creationId xmlns:p14="http://schemas.microsoft.com/office/powerpoint/2010/main" val="80152606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C369C-4A1F-47ED-ADDC-C3B5362425E1}"/>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What type of adverb is included in the sentences below?</a:t>
            </a:r>
          </a:p>
          <a:p>
            <a:endParaRPr lang="en-GB" dirty="0"/>
          </a:p>
        </p:txBody>
      </p:sp>
      <p:sp>
        <p:nvSpPr>
          <p:cNvPr id="4" name="Rectangle: Rounded Corners 3">
            <a:extLst>
              <a:ext uri="{FF2B5EF4-FFF2-40B4-BE49-F238E27FC236}">
                <a16:creationId xmlns:a16="http://schemas.microsoft.com/office/drawing/2014/main" id="{3C49BAE9-90DC-4764-82A5-9E8C02E4BF8E}"/>
              </a:ext>
            </a:extLst>
          </p:cNvPr>
          <p:cNvSpPr/>
          <p:nvPr/>
        </p:nvSpPr>
        <p:spPr>
          <a:xfrm>
            <a:off x="584200" y="2806086"/>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Adverb of place</a:t>
            </a:r>
          </a:p>
        </p:txBody>
      </p:sp>
      <p:sp>
        <p:nvSpPr>
          <p:cNvPr id="5" name="Rectangle: Rounded Corners 4">
            <a:extLst>
              <a:ext uri="{FF2B5EF4-FFF2-40B4-BE49-F238E27FC236}">
                <a16:creationId xmlns:a16="http://schemas.microsoft.com/office/drawing/2014/main" id="{C08B92AF-E76B-42AE-86F8-3B5FA2AEE3CF}"/>
              </a:ext>
            </a:extLst>
          </p:cNvPr>
          <p:cNvSpPr/>
          <p:nvPr/>
        </p:nvSpPr>
        <p:spPr>
          <a:xfrm>
            <a:off x="584200" y="3651648"/>
            <a:ext cx="7276432" cy="622300"/>
          </a:xfrm>
          <a:prstGeom prst="roundRect">
            <a:avLst/>
          </a:prstGeom>
          <a:solidFill>
            <a:srgbClr val="F4F4F4"/>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Adverb of time</a:t>
            </a:r>
          </a:p>
        </p:txBody>
      </p:sp>
      <p:sp>
        <p:nvSpPr>
          <p:cNvPr id="6" name="Rectangle: Rounded Corners 5">
            <a:extLst>
              <a:ext uri="{FF2B5EF4-FFF2-40B4-BE49-F238E27FC236}">
                <a16:creationId xmlns:a16="http://schemas.microsoft.com/office/drawing/2014/main" id="{6F37C6DC-1ECE-425C-8D35-D33DDEF6195B}"/>
              </a:ext>
            </a:extLst>
          </p:cNvPr>
          <p:cNvSpPr/>
          <p:nvPr/>
        </p:nvSpPr>
        <p:spPr>
          <a:xfrm>
            <a:off x="584200" y="4497210"/>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Adverb of manner </a:t>
            </a:r>
          </a:p>
        </p:txBody>
      </p:sp>
      <p:sp>
        <p:nvSpPr>
          <p:cNvPr id="7" name="Rectangle: Rounded Corners 6">
            <a:extLst>
              <a:ext uri="{FF2B5EF4-FFF2-40B4-BE49-F238E27FC236}">
                <a16:creationId xmlns:a16="http://schemas.microsoft.com/office/drawing/2014/main" id="{3A06FE63-CD3C-4E01-A9EB-70B84FBB3B9A}"/>
              </a:ext>
            </a:extLst>
          </p:cNvPr>
          <p:cNvSpPr/>
          <p:nvPr/>
        </p:nvSpPr>
        <p:spPr>
          <a:xfrm>
            <a:off x="584200" y="5342771"/>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None of these</a:t>
            </a:r>
          </a:p>
        </p:txBody>
      </p:sp>
      <p:sp>
        <p:nvSpPr>
          <p:cNvPr id="10" name="Rectangle: Rounded Corners 9">
            <a:extLst>
              <a:ext uri="{FF2B5EF4-FFF2-40B4-BE49-F238E27FC236}">
                <a16:creationId xmlns:a16="http://schemas.microsoft.com/office/drawing/2014/main" id="{1CCAABB5-8789-4200-B86E-EB89094A95CD}"/>
              </a:ext>
            </a:extLst>
          </p:cNvPr>
          <p:cNvSpPr/>
          <p:nvPr/>
        </p:nvSpPr>
        <p:spPr>
          <a:xfrm>
            <a:off x="333375" y="762560"/>
            <a:ext cx="9182100" cy="1820264"/>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11" name="Text Placeholder 2">
            <a:extLst>
              <a:ext uri="{FF2B5EF4-FFF2-40B4-BE49-F238E27FC236}">
                <a16:creationId xmlns:a16="http://schemas.microsoft.com/office/drawing/2014/main" id="{99C983C6-7FEB-4203-A856-21B0C28B6DFF}"/>
              </a:ext>
            </a:extLst>
          </p:cNvPr>
          <p:cNvSpPr txBox="1">
            <a:spLocks/>
          </p:cNvSpPr>
          <p:nvPr/>
        </p:nvSpPr>
        <p:spPr>
          <a:xfrm>
            <a:off x="423863" y="878176"/>
            <a:ext cx="10691812" cy="18202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007943">
              <a:lnSpc>
                <a:spcPct val="100000"/>
              </a:lnSpc>
              <a:spcBef>
                <a:spcPts val="0"/>
              </a:spcBef>
              <a:buFontTx/>
              <a:buNone/>
              <a:defRPr/>
            </a:pPr>
            <a:r>
              <a:rPr lang="en-GB" dirty="0">
                <a:solidFill>
                  <a:prstClr val="black"/>
                </a:solidFill>
              </a:rPr>
              <a:t>Vance’s kittens were found inside. </a:t>
            </a:r>
          </a:p>
          <a:p>
            <a:pPr defTabSz="1007943">
              <a:lnSpc>
                <a:spcPct val="100000"/>
              </a:lnSpc>
              <a:spcBef>
                <a:spcPts val="0"/>
              </a:spcBef>
              <a:buFontTx/>
              <a:buNone/>
              <a:defRPr/>
            </a:pPr>
            <a:endParaRPr lang="en-GB" dirty="0">
              <a:solidFill>
                <a:prstClr val="black"/>
              </a:solidFill>
            </a:endParaRPr>
          </a:p>
          <a:p>
            <a:pPr defTabSz="1007943">
              <a:lnSpc>
                <a:spcPct val="100000"/>
              </a:lnSpc>
              <a:spcBef>
                <a:spcPts val="0"/>
              </a:spcBef>
              <a:buFontTx/>
              <a:buNone/>
              <a:defRPr/>
            </a:pPr>
            <a:r>
              <a:rPr lang="en-GB" dirty="0">
                <a:solidFill>
                  <a:prstClr val="black"/>
                </a:solidFill>
              </a:rPr>
              <a:t>The metal detector bleeped and there must be treasure nearby.</a:t>
            </a:r>
          </a:p>
          <a:p>
            <a:pPr defTabSz="1007943">
              <a:lnSpc>
                <a:spcPct val="100000"/>
              </a:lnSpc>
              <a:spcBef>
                <a:spcPts val="0"/>
              </a:spcBef>
              <a:buFontTx/>
              <a:buNone/>
              <a:defRPr/>
            </a:pPr>
            <a:endParaRPr lang="en-GB" dirty="0">
              <a:solidFill>
                <a:prstClr val="black"/>
              </a:solidFill>
            </a:endParaRPr>
          </a:p>
          <a:p>
            <a:pPr defTabSz="1007943">
              <a:lnSpc>
                <a:spcPct val="100000"/>
              </a:lnSpc>
              <a:spcBef>
                <a:spcPts val="0"/>
              </a:spcBef>
              <a:buFontTx/>
              <a:buNone/>
              <a:defRPr/>
            </a:pPr>
            <a:r>
              <a:rPr lang="en-GB" dirty="0">
                <a:solidFill>
                  <a:prstClr val="black"/>
                </a:solidFill>
              </a:rPr>
              <a:t>Somewhere, a spooky, old haunted house stood in the forest. </a:t>
            </a:r>
          </a:p>
          <a:p>
            <a:endParaRPr lang="en-GB" dirty="0"/>
          </a:p>
        </p:txBody>
      </p:sp>
    </p:spTree>
    <p:extLst>
      <p:ext uri="{BB962C8B-B14F-4D97-AF65-F5344CB8AC3E}">
        <p14:creationId xmlns:p14="http://schemas.microsoft.com/office/powerpoint/2010/main" val="422288788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C369C-4A1F-47ED-ADDC-C3B5362425E1}"/>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What type of adverb is included in the sentences below?</a:t>
            </a:r>
          </a:p>
          <a:p>
            <a:endParaRPr lang="en-GB" dirty="0"/>
          </a:p>
        </p:txBody>
      </p:sp>
      <p:sp>
        <p:nvSpPr>
          <p:cNvPr id="4" name="Rectangle: Rounded Corners 3">
            <a:extLst>
              <a:ext uri="{FF2B5EF4-FFF2-40B4-BE49-F238E27FC236}">
                <a16:creationId xmlns:a16="http://schemas.microsoft.com/office/drawing/2014/main" id="{3C49BAE9-90DC-4764-82A5-9E8C02E4BF8E}"/>
              </a:ext>
            </a:extLst>
          </p:cNvPr>
          <p:cNvSpPr/>
          <p:nvPr/>
        </p:nvSpPr>
        <p:spPr>
          <a:xfrm>
            <a:off x="584200" y="2806086"/>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rgbClr val="F76756"/>
                </a:solidFill>
                <a:latin typeface="Century Gothic" panose="020B0502020202020204" pitchFamily="34" charset="0"/>
              </a:rPr>
              <a:t>Adverb of place</a:t>
            </a:r>
          </a:p>
        </p:txBody>
      </p:sp>
      <p:sp>
        <p:nvSpPr>
          <p:cNvPr id="5" name="Rectangle: Rounded Corners 4">
            <a:extLst>
              <a:ext uri="{FF2B5EF4-FFF2-40B4-BE49-F238E27FC236}">
                <a16:creationId xmlns:a16="http://schemas.microsoft.com/office/drawing/2014/main" id="{C08B92AF-E76B-42AE-86F8-3B5FA2AEE3CF}"/>
              </a:ext>
            </a:extLst>
          </p:cNvPr>
          <p:cNvSpPr/>
          <p:nvPr/>
        </p:nvSpPr>
        <p:spPr>
          <a:xfrm>
            <a:off x="584200" y="3651648"/>
            <a:ext cx="7276432" cy="622300"/>
          </a:xfrm>
          <a:prstGeom prst="roundRect">
            <a:avLst/>
          </a:prstGeom>
          <a:solidFill>
            <a:srgbClr val="F4F4F4"/>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Adverb of time</a:t>
            </a:r>
          </a:p>
        </p:txBody>
      </p:sp>
      <p:sp>
        <p:nvSpPr>
          <p:cNvPr id="6" name="Rectangle: Rounded Corners 5">
            <a:extLst>
              <a:ext uri="{FF2B5EF4-FFF2-40B4-BE49-F238E27FC236}">
                <a16:creationId xmlns:a16="http://schemas.microsoft.com/office/drawing/2014/main" id="{6F37C6DC-1ECE-425C-8D35-D33DDEF6195B}"/>
              </a:ext>
            </a:extLst>
          </p:cNvPr>
          <p:cNvSpPr/>
          <p:nvPr/>
        </p:nvSpPr>
        <p:spPr>
          <a:xfrm>
            <a:off x="584200" y="4497210"/>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Adverb of manner </a:t>
            </a:r>
          </a:p>
        </p:txBody>
      </p:sp>
      <p:sp>
        <p:nvSpPr>
          <p:cNvPr id="7" name="Rectangle: Rounded Corners 6">
            <a:extLst>
              <a:ext uri="{FF2B5EF4-FFF2-40B4-BE49-F238E27FC236}">
                <a16:creationId xmlns:a16="http://schemas.microsoft.com/office/drawing/2014/main" id="{3A06FE63-CD3C-4E01-A9EB-70B84FBB3B9A}"/>
              </a:ext>
            </a:extLst>
          </p:cNvPr>
          <p:cNvSpPr/>
          <p:nvPr/>
        </p:nvSpPr>
        <p:spPr>
          <a:xfrm>
            <a:off x="584200" y="5342771"/>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None of these</a:t>
            </a:r>
          </a:p>
        </p:txBody>
      </p:sp>
      <p:sp>
        <p:nvSpPr>
          <p:cNvPr id="8" name="Rectangle: Rounded Corners 7">
            <a:extLst>
              <a:ext uri="{FF2B5EF4-FFF2-40B4-BE49-F238E27FC236}">
                <a16:creationId xmlns:a16="http://schemas.microsoft.com/office/drawing/2014/main" id="{4AA460C7-0717-44EF-BAEE-078BF37DA9CA}"/>
              </a:ext>
            </a:extLst>
          </p:cNvPr>
          <p:cNvSpPr/>
          <p:nvPr/>
        </p:nvSpPr>
        <p:spPr>
          <a:xfrm>
            <a:off x="333375" y="762560"/>
            <a:ext cx="9182100" cy="1820264"/>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9" name="TextBox 8">
            <a:extLst>
              <a:ext uri="{FF2B5EF4-FFF2-40B4-BE49-F238E27FC236}">
                <a16:creationId xmlns:a16="http://schemas.microsoft.com/office/drawing/2014/main" id="{06EDAADF-810A-45E0-839A-AEDD40403048}"/>
              </a:ext>
            </a:extLst>
          </p:cNvPr>
          <p:cNvSpPr txBox="1"/>
          <p:nvPr/>
        </p:nvSpPr>
        <p:spPr>
          <a:xfrm>
            <a:off x="8134349" y="2806086"/>
            <a:ext cx="3590925" cy="1323439"/>
          </a:xfrm>
          <a:prstGeom prst="rect">
            <a:avLst/>
          </a:prstGeom>
          <a:noFill/>
        </p:spPr>
        <p:txBody>
          <a:bodyPr wrap="square" rtlCol="0">
            <a:spAutoFit/>
          </a:bodyPr>
          <a:lstStyle/>
          <a:p>
            <a:r>
              <a:rPr lang="en-GB" sz="2000" b="1" dirty="0">
                <a:solidFill>
                  <a:srgbClr val="F76756"/>
                </a:solidFill>
              </a:rPr>
              <a:t>The sentences all include an adverb of place with inside, nearby and somewhere.</a:t>
            </a:r>
          </a:p>
        </p:txBody>
      </p:sp>
      <p:sp>
        <p:nvSpPr>
          <p:cNvPr id="12" name="Text Placeholder 2">
            <a:extLst>
              <a:ext uri="{FF2B5EF4-FFF2-40B4-BE49-F238E27FC236}">
                <a16:creationId xmlns:a16="http://schemas.microsoft.com/office/drawing/2014/main" id="{40EE5734-FFBB-43F8-8092-DF7AAA69BCE6}"/>
              </a:ext>
            </a:extLst>
          </p:cNvPr>
          <p:cNvSpPr txBox="1">
            <a:spLocks/>
          </p:cNvSpPr>
          <p:nvPr/>
        </p:nvSpPr>
        <p:spPr>
          <a:xfrm>
            <a:off x="423863" y="878176"/>
            <a:ext cx="10691812" cy="18202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007943">
              <a:lnSpc>
                <a:spcPct val="100000"/>
              </a:lnSpc>
              <a:spcBef>
                <a:spcPts val="0"/>
              </a:spcBef>
              <a:buFontTx/>
              <a:buNone/>
              <a:defRPr/>
            </a:pPr>
            <a:r>
              <a:rPr lang="en-GB" dirty="0">
                <a:solidFill>
                  <a:prstClr val="black"/>
                </a:solidFill>
              </a:rPr>
              <a:t>Vance’s kittens were found inside. </a:t>
            </a:r>
          </a:p>
          <a:p>
            <a:pPr defTabSz="1007943">
              <a:lnSpc>
                <a:spcPct val="100000"/>
              </a:lnSpc>
              <a:spcBef>
                <a:spcPts val="0"/>
              </a:spcBef>
              <a:buFontTx/>
              <a:buNone/>
              <a:defRPr/>
            </a:pPr>
            <a:endParaRPr lang="en-GB" dirty="0">
              <a:solidFill>
                <a:prstClr val="black"/>
              </a:solidFill>
            </a:endParaRPr>
          </a:p>
          <a:p>
            <a:pPr defTabSz="1007943">
              <a:lnSpc>
                <a:spcPct val="100000"/>
              </a:lnSpc>
              <a:spcBef>
                <a:spcPts val="0"/>
              </a:spcBef>
              <a:buFontTx/>
              <a:buNone/>
              <a:defRPr/>
            </a:pPr>
            <a:r>
              <a:rPr lang="en-GB" dirty="0">
                <a:solidFill>
                  <a:prstClr val="black"/>
                </a:solidFill>
              </a:rPr>
              <a:t>The metal detector bleeped and there must be treasure nearby.</a:t>
            </a:r>
          </a:p>
          <a:p>
            <a:pPr defTabSz="1007943">
              <a:lnSpc>
                <a:spcPct val="100000"/>
              </a:lnSpc>
              <a:spcBef>
                <a:spcPts val="0"/>
              </a:spcBef>
              <a:buFontTx/>
              <a:buNone/>
              <a:defRPr/>
            </a:pPr>
            <a:endParaRPr lang="en-GB" dirty="0">
              <a:solidFill>
                <a:prstClr val="black"/>
              </a:solidFill>
            </a:endParaRPr>
          </a:p>
          <a:p>
            <a:pPr defTabSz="1007943">
              <a:lnSpc>
                <a:spcPct val="100000"/>
              </a:lnSpc>
              <a:spcBef>
                <a:spcPts val="0"/>
              </a:spcBef>
              <a:buFontTx/>
              <a:buNone/>
              <a:defRPr/>
            </a:pPr>
            <a:r>
              <a:rPr lang="en-GB" dirty="0">
                <a:solidFill>
                  <a:prstClr val="black"/>
                </a:solidFill>
              </a:rPr>
              <a:t>Somewhere, a spooky, old haunted house stood in the forest. </a:t>
            </a:r>
          </a:p>
          <a:p>
            <a:endParaRPr lang="en-GB" dirty="0"/>
          </a:p>
        </p:txBody>
      </p:sp>
    </p:spTree>
    <p:extLst>
      <p:ext uri="{BB962C8B-B14F-4D97-AF65-F5344CB8AC3E}">
        <p14:creationId xmlns:p14="http://schemas.microsoft.com/office/powerpoint/2010/main" val="85590171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C369C-4A1F-47ED-ADDC-C3B5362425E1}"/>
              </a:ext>
            </a:extLst>
          </p:cNvPr>
          <p:cNvSpPr>
            <a:spLocks noGrp="1"/>
          </p:cNvSpPr>
          <p:nvPr>
            <p:ph type="body" sz="quarter" idx="10"/>
          </p:nvPr>
        </p:nvSpPr>
        <p:spPr/>
        <p:txBody>
          <a:bodyPr/>
          <a:lstStyle/>
          <a:p>
            <a:pPr algn="l"/>
            <a:r>
              <a:rPr lang="en-GB" sz="2200" b="1">
                <a:latin typeface="Century Gothic" panose="020B0502020202020204" pitchFamily="34" charset="0"/>
              </a:rPr>
              <a:t>Select all the adverbs that can be added to this sentence.</a:t>
            </a:r>
            <a:endParaRPr lang="en-GB" sz="2200" b="1" dirty="0">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1B3DCCEC-4906-43F9-8A44-6DF9B1694607}"/>
              </a:ext>
            </a:extLst>
          </p:cNvPr>
          <p:cNvSpPr/>
          <p:nvPr/>
        </p:nvSpPr>
        <p:spPr>
          <a:xfrm>
            <a:off x="333375" y="762560"/>
            <a:ext cx="5762625" cy="580465"/>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11" name="Text Placeholder 2">
            <a:extLst>
              <a:ext uri="{FF2B5EF4-FFF2-40B4-BE49-F238E27FC236}">
                <a16:creationId xmlns:a16="http://schemas.microsoft.com/office/drawing/2014/main" id="{EF1B5CF2-5263-4976-83A6-130476DA0875}"/>
              </a:ext>
            </a:extLst>
          </p:cNvPr>
          <p:cNvSpPr txBox="1">
            <a:spLocks/>
          </p:cNvSpPr>
          <p:nvPr/>
        </p:nvSpPr>
        <p:spPr>
          <a:xfrm>
            <a:off x="423863" y="878176"/>
            <a:ext cx="5738812" cy="4648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Hannah and her friends went to the cinema.</a:t>
            </a:r>
          </a:p>
        </p:txBody>
      </p:sp>
      <p:sp>
        <p:nvSpPr>
          <p:cNvPr id="12" name="Rectangle: Rounded Corners 11">
            <a:extLst>
              <a:ext uri="{FF2B5EF4-FFF2-40B4-BE49-F238E27FC236}">
                <a16:creationId xmlns:a16="http://schemas.microsoft.com/office/drawing/2014/main" id="{EF0934EE-BAAD-46E6-A712-EC357FC55B94}"/>
              </a:ext>
            </a:extLst>
          </p:cNvPr>
          <p:cNvSpPr/>
          <p:nvPr/>
        </p:nvSpPr>
        <p:spPr>
          <a:xfrm>
            <a:off x="584200" y="1548786"/>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tomorrow</a:t>
            </a:r>
          </a:p>
        </p:txBody>
      </p:sp>
      <p:sp>
        <p:nvSpPr>
          <p:cNvPr id="13" name="Rectangle: Rounded Corners 12">
            <a:extLst>
              <a:ext uri="{FF2B5EF4-FFF2-40B4-BE49-F238E27FC236}">
                <a16:creationId xmlns:a16="http://schemas.microsoft.com/office/drawing/2014/main" id="{9A084ADD-F222-4EF7-8AB7-65ED0E1FDEA1}"/>
              </a:ext>
            </a:extLst>
          </p:cNvPr>
          <p:cNvSpPr/>
          <p:nvPr/>
        </p:nvSpPr>
        <p:spPr>
          <a:xfrm>
            <a:off x="584200" y="2394347"/>
            <a:ext cx="7276432" cy="622300"/>
          </a:xfrm>
          <a:prstGeom prst="roundRect">
            <a:avLst/>
          </a:prstGeom>
          <a:solidFill>
            <a:srgbClr val="F4F4F4"/>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yesterday</a:t>
            </a:r>
          </a:p>
        </p:txBody>
      </p:sp>
      <p:sp>
        <p:nvSpPr>
          <p:cNvPr id="14" name="Rectangle: Rounded Corners 13">
            <a:extLst>
              <a:ext uri="{FF2B5EF4-FFF2-40B4-BE49-F238E27FC236}">
                <a16:creationId xmlns:a16="http://schemas.microsoft.com/office/drawing/2014/main" id="{913C8DAE-EAB6-4EA5-B9C2-CF653B3DB344}"/>
              </a:ext>
            </a:extLst>
          </p:cNvPr>
          <p:cNvSpPr/>
          <p:nvPr/>
        </p:nvSpPr>
        <p:spPr>
          <a:xfrm>
            <a:off x="584200" y="3239908"/>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under</a:t>
            </a:r>
          </a:p>
        </p:txBody>
      </p:sp>
      <p:sp>
        <p:nvSpPr>
          <p:cNvPr id="15" name="Rectangle: Rounded Corners 14">
            <a:extLst>
              <a:ext uri="{FF2B5EF4-FFF2-40B4-BE49-F238E27FC236}">
                <a16:creationId xmlns:a16="http://schemas.microsoft.com/office/drawing/2014/main" id="{BDB61783-9A30-4743-A489-5F5C1C45DB28}"/>
              </a:ext>
            </a:extLst>
          </p:cNvPr>
          <p:cNvSpPr/>
          <p:nvPr/>
        </p:nvSpPr>
        <p:spPr>
          <a:xfrm>
            <a:off x="584200" y="4085469"/>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happily</a:t>
            </a:r>
          </a:p>
        </p:txBody>
      </p:sp>
      <p:sp>
        <p:nvSpPr>
          <p:cNvPr id="16" name="Rectangle: Rounded Corners 15">
            <a:extLst>
              <a:ext uri="{FF2B5EF4-FFF2-40B4-BE49-F238E27FC236}">
                <a16:creationId xmlns:a16="http://schemas.microsoft.com/office/drawing/2014/main" id="{5A0BAB03-6A27-41BC-A58B-52732077365F}"/>
              </a:ext>
            </a:extLst>
          </p:cNvPr>
          <p:cNvSpPr/>
          <p:nvPr/>
        </p:nvSpPr>
        <p:spPr>
          <a:xfrm>
            <a:off x="584200" y="4931032"/>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soon</a:t>
            </a:r>
          </a:p>
        </p:txBody>
      </p:sp>
    </p:spTree>
    <p:extLst>
      <p:ext uri="{BB962C8B-B14F-4D97-AF65-F5344CB8AC3E}">
        <p14:creationId xmlns:p14="http://schemas.microsoft.com/office/powerpoint/2010/main" val="19805171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C369C-4A1F-47ED-ADDC-C3B5362425E1}"/>
              </a:ext>
            </a:extLst>
          </p:cNvPr>
          <p:cNvSpPr>
            <a:spLocks noGrp="1"/>
          </p:cNvSpPr>
          <p:nvPr>
            <p:ph type="body" sz="quarter" idx="10"/>
          </p:nvPr>
        </p:nvSpPr>
        <p:spPr/>
        <p:txBody>
          <a:bodyPr/>
          <a:lstStyle/>
          <a:p>
            <a:pPr algn="l"/>
            <a:r>
              <a:rPr lang="en-GB" sz="2200" b="1">
                <a:latin typeface="Century Gothic" panose="020B0502020202020204" pitchFamily="34" charset="0"/>
              </a:rPr>
              <a:t>Select all the adverbs that can be added to this sentence.</a:t>
            </a:r>
            <a:endParaRPr lang="en-GB" sz="2200" b="1" dirty="0">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1B3DCCEC-4906-43F9-8A44-6DF9B1694607}"/>
              </a:ext>
            </a:extLst>
          </p:cNvPr>
          <p:cNvSpPr/>
          <p:nvPr/>
        </p:nvSpPr>
        <p:spPr>
          <a:xfrm>
            <a:off x="333375" y="762560"/>
            <a:ext cx="5762625" cy="580465"/>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11" name="Text Placeholder 2">
            <a:extLst>
              <a:ext uri="{FF2B5EF4-FFF2-40B4-BE49-F238E27FC236}">
                <a16:creationId xmlns:a16="http://schemas.microsoft.com/office/drawing/2014/main" id="{EF1B5CF2-5263-4976-83A6-130476DA0875}"/>
              </a:ext>
            </a:extLst>
          </p:cNvPr>
          <p:cNvSpPr txBox="1">
            <a:spLocks/>
          </p:cNvSpPr>
          <p:nvPr/>
        </p:nvSpPr>
        <p:spPr>
          <a:xfrm>
            <a:off x="423863" y="878176"/>
            <a:ext cx="5738812" cy="4648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Hannah and her friends went to the cinema.</a:t>
            </a:r>
          </a:p>
        </p:txBody>
      </p:sp>
      <p:sp>
        <p:nvSpPr>
          <p:cNvPr id="12" name="Rectangle: Rounded Corners 11">
            <a:extLst>
              <a:ext uri="{FF2B5EF4-FFF2-40B4-BE49-F238E27FC236}">
                <a16:creationId xmlns:a16="http://schemas.microsoft.com/office/drawing/2014/main" id="{EF0934EE-BAAD-46E6-A712-EC357FC55B94}"/>
              </a:ext>
            </a:extLst>
          </p:cNvPr>
          <p:cNvSpPr/>
          <p:nvPr/>
        </p:nvSpPr>
        <p:spPr>
          <a:xfrm>
            <a:off x="584200" y="1548786"/>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tomorrow</a:t>
            </a:r>
          </a:p>
        </p:txBody>
      </p:sp>
      <p:sp>
        <p:nvSpPr>
          <p:cNvPr id="13" name="Rectangle: Rounded Corners 12">
            <a:extLst>
              <a:ext uri="{FF2B5EF4-FFF2-40B4-BE49-F238E27FC236}">
                <a16:creationId xmlns:a16="http://schemas.microsoft.com/office/drawing/2014/main" id="{9A084ADD-F222-4EF7-8AB7-65ED0E1FDEA1}"/>
              </a:ext>
            </a:extLst>
          </p:cNvPr>
          <p:cNvSpPr/>
          <p:nvPr/>
        </p:nvSpPr>
        <p:spPr>
          <a:xfrm>
            <a:off x="584200" y="2394348"/>
            <a:ext cx="7276432" cy="622300"/>
          </a:xfrm>
          <a:prstGeom prst="roundRect">
            <a:avLst/>
          </a:prstGeom>
          <a:solidFill>
            <a:srgbClr val="F4F4F4"/>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rgbClr val="F76756"/>
                </a:solidFill>
                <a:latin typeface="Century Gothic" panose="020B0502020202020204" pitchFamily="34" charset="0"/>
              </a:rPr>
              <a:t>yesterday</a:t>
            </a:r>
          </a:p>
        </p:txBody>
      </p:sp>
      <p:sp>
        <p:nvSpPr>
          <p:cNvPr id="14" name="Rectangle: Rounded Corners 13">
            <a:extLst>
              <a:ext uri="{FF2B5EF4-FFF2-40B4-BE49-F238E27FC236}">
                <a16:creationId xmlns:a16="http://schemas.microsoft.com/office/drawing/2014/main" id="{913C8DAE-EAB6-4EA5-B9C2-CF653B3DB344}"/>
              </a:ext>
            </a:extLst>
          </p:cNvPr>
          <p:cNvSpPr/>
          <p:nvPr/>
        </p:nvSpPr>
        <p:spPr>
          <a:xfrm>
            <a:off x="584200" y="3239910"/>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under</a:t>
            </a:r>
          </a:p>
        </p:txBody>
      </p:sp>
      <p:sp>
        <p:nvSpPr>
          <p:cNvPr id="15" name="Rectangle: Rounded Corners 14">
            <a:extLst>
              <a:ext uri="{FF2B5EF4-FFF2-40B4-BE49-F238E27FC236}">
                <a16:creationId xmlns:a16="http://schemas.microsoft.com/office/drawing/2014/main" id="{BDB61783-9A30-4743-A489-5F5C1C45DB28}"/>
              </a:ext>
            </a:extLst>
          </p:cNvPr>
          <p:cNvSpPr/>
          <p:nvPr/>
        </p:nvSpPr>
        <p:spPr>
          <a:xfrm>
            <a:off x="584200" y="4085472"/>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rgbClr val="F76756"/>
                </a:solidFill>
                <a:latin typeface="Century Gothic" panose="020B0502020202020204" pitchFamily="34" charset="0"/>
              </a:rPr>
              <a:t>happily</a:t>
            </a:r>
          </a:p>
        </p:txBody>
      </p:sp>
      <p:sp>
        <p:nvSpPr>
          <p:cNvPr id="16" name="Rectangle: Rounded Corners 15">
            <a:extLst>
              <a:ext uri="{FF2B5EF4-FFF2-40B4-BE49-F238E27FC236}">
                <a16:creationId xmlns:a16="http://schemas.microsoft.com/office/drawing/2014/main" id="{5A0BAB03-6A27-41BC-A58B-52732077365F}"/>
              </a:ext>
            </a:extLst>
          </p:cNvPr>
          <p:cNvSpPr/>
          <p:nvPr/>
        </p:nvSpPr>
        <p:spPr>
          <a:xfrm>
            <a:off x="584200" y="4931032"/>
            <a:ext cx="7276432" cy="622300"/>
          </a:xfrm>
          <a:prstGeom prst="roundRect">
            <a:avLst/>
          </a:prstGeom>
          <a:solidFill>
            <a:srgbClr val="F4F4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b="1" dirty="0">
                <a:solidFill>
                  <a:schemeClr val="tx1"/>
                </a:solidFill>
                <a:latin typeface="Century Gothic" panose="020B0502020202020204" pitchFamily="34" charset="0"/>
              </a:rPr>
              <a:t>soon</a:t>
            </a:r>
          </a:p>
        </p:txBody>
      </p:sp>
      <p:sp>
        <p:nvSpPr>
          <p:cNvPr id="18" name="TextBox 17">
            <a:extLst>
              <a:ext uri="{FF2B5EF4-FFF2-40B4-BE49-F238E27FC236}">
                <a16:creationId xmlns:a16="http://schemas.microsoft.com/office/drawing/2014/main" id="{21709FCA-9A15-473B-AC36-E52A7C462442}"/>
              </a:ext>
            </a:extLst>
          </p:cNvPr>
          <p:cNvSpPr txBox="1"/>
          <p:nvPr/>
        </p:nvSpPr>
        <p:spPr>
          <a:xfrm>
            <a:off x="8134349" y="1548786"/>
            <a:ext cx="3590925" cy="1323439"/>
          </a:xfrm>
          <a:prstGeom prst="rect">
            <a:avLst/>
          </a:prstGeom>
          <a:noFill/>
        </p:spPr>
        <p:txBody>
          <a:bodyPr wrap="square" rtlCol="0">
            <a:spAutoFit/>
          </a:bodyPr>
          <a:lstStyle/>
          <a:p>
            <a:r>
              <a:rPr lang="en-GB" sz="2000" b="1" dirty="0">
                <a:solidFill>
                  <a:srgbClr val="F76756"/>
                </a:solidFill>
              </a:rPr>
              <a:t>The adverbs yesterday and happily are the only adverbs that can be added to the sentence. </a:t>
            </a:r>
          </a:p>
        </p:txBody>
      </p:sp>
    </p:spTree>
    <p:extLst>
      <p:ext uri="{BB962C8B-B14F-4D97-AF65-F5344CB8AC3E}">
        <p14:creationId xmlns:p14="http://schemas.microsoft.com/office/powerpoint/2010/main" val="284030666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C369C-4A1F-47ED-ADDC-C3B5362425E1}"/>
              </a:ext>
            </a:extLst>
          </p:cNvPr>
          <p:cNvSpPr>
            <a:spLocks noGrp="1"/>
          </p:cNvSpPr>
          <p:nvPr>
            <p:ph type="body" sz="quarter" idx="10"/>
          </p:nvPr>
        </p:nvSpPr>
        <p:spPr/>
        <p:txBody>
          <a:bodyPr/>
          <a:lstStyle/>
          <a:p>
            <a:pPr algn="l"/>
            <a:r>
              <a:rPr lang="en-GB" sz="2200" b="1">
                <a:latin typeface="Century Gothic" panose="020B0502020202020204" pitchFamily="34" charset="0"/>
              </a:rPr>
              <a:t>Complete the sentences with the most suitable adverbs from the word bank.</a:t>
            </a:r>
            <a:endParaRPr lang="en-GB" sz="2200" b="1" dirty="0">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1B3DCCEC-4906-43F9-8A44-6DF9B1694607}"/>
              </a:ext>
            </a:extLst>
          </p:cNvPr>
          <p:cNvSpPr/>
          <p:nvPr/>
        </p:nvSpPr>
        <p:spPr>
          <a:xfrm>
            <a:off x="333375" y="762560"/>
            <a:ext cx="7248525" cy="3171265"/>
          </a:xfrm>
          <a:prstGeom prst="roundRect">
            <a:avLst/>
          </a:prstGeom>
          <a:noFill/>
          <a:ln w="28575">
            <a:solidFill>
              <a:srgbClr val="7FD8E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11" name="Text Placeholder 2">
            <a:extLst>
              <a:ext uri="{FF2B5EF4-FFF2-40B4-BE49-F238E27FC236}">
                <a16:creationId xmlns:a16="http://schemas.microsoft.com/office/drawing/2014/main" id="{EF1B5CF2-5263-4976-83A6-130476DA0875}"/>
              </a:ext>
            </a:extLst>
          </p:cNvPr>
          <p:cNvSpPr txBox="1">
            <a:spLocks/>
          </p:cNvSpPr>
          <p:nvPr/>
        </p:nvSpPr>
        <p:spPr>
          <a:xfrm>
            <a:off x="423863" y="916276"/>
            <a:ext cx="7091362" cy="4648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b="1" dirty="0">
                <a:latin typeface="Century Gothic" panose="020B0502020202020204" pitchFamily="34" charset="0"/>
              </a:rPr>
              <a:t>We must brush our teeth ____________. </a:t>
            </a:r>
          </a:p>
          <a:p>
            <a:pPr algn="l"/>
            <a:endParaRPr lang="en-GB" sz="2000" b="1" dirty="0">
              <a:latin typeface="Century Gothic" panose="020B0502020202020204" pitchFamily="34"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GB" dirty="0"/>
              <a:t>The</a:t>
            </a:r>
            <a:r>
              <a:rPr lang="en-GB" sz="2000" b="1" dirty="0">
                <a:latin typeface="Century Gothic" panose="020B0502020202020204" pitchFamily="34" charset="0"/>
              </a:rPr>
              <a:t> badgers live ____________.</a:t>
            </a:r>
          </a:p>
          <a:p>
            <a:pPr algn="l"/>
            <a:endParaRPr lang="en-GB" sz="2000" b="1" dirty="0">
              <a:latin typeface="Century Gothic" panose="020B0502020202020204" pitchFamily="34" charset="0"/>
            </a:endParaRPr>
          </a:p>
          <a:p>
            <a:pPr algn="l"/>
            <a:r>
              <a:rPr lang="en-GB" sz="2000" b="1" dirty="0">
                <a:latin typeface="Century Gothic" panose="020B0502020202020204" pitchFamily="34" charset="0"/>
              </a:rPr>
              <a:t>The children listened to the instructions ____________.</a:t>
            </a:r>
          </a:p>
          <a:p>
            <a:pPr algn="l"/>
            <a:endParaRPr lang="en-GB" sz="2000" b="1" dirty="0">
              <a:latin typeface="Century Gothic" panose="020B0502020202020204" pitchFamily="34" charset="0"/>
            </a:endParaRPr>
          </a:p>
          <a:p>
            <a:pPr algn="l"/>
            <a:r>
              <a:rPr lang="en-GB" sz="2000" b="1" dirty="0">
                <a:latin typeface="Century Gothic" panose="020B0502020202020204" pitchFamily="34" charset="0"/>
              </a:rPr>
              <a:t>____________, the rabbits were hopping.</a:t>
            </a:r>
          </a:p>
        </p:txBody>
      </p:sp>
      <p:graphicFrame>
        <p:nvGraphicFramePr>
          <p:cNvPr id="3" name="Table 3">
            <a:extLst>
              <a:ext uri="{FF2B5EF4-FFF2-40B4-BE49-F238E27FC236}">
                <a16:creationId xmlns:a16="http://schemas.microsoft.com/office/drawing/2014/main" id="{50BA2B14-307E-4FC7-97EB-34B82B4F21F7}"/>
              </a:ext>
            </a:extLst>
          </p:cNvPr>
          <p:cNvGraphicFramePr>
            <a:graphicFrameLocks noGrp="1"/>
          </p:cNvGraphicFramePr>
          <p:nvPr>
            <p:extLst>
              <p:ext uri="{D42A27DB-BD31-4B8C-83A1-F6EECF244321}">
                <p14:modId xmlns:p14="http://schemas.microsoft.com/office/powerpoint/2010/main" val="4278276444"/>
              </p:ext>
            </p:extLst>
          </p:nvPr>
        </p:nvGraphicFramePr>
        <p:xfrm>
          <a:off x="7796212" y="1705832"/>
          <a:ext cx="3816000" cy="1224000"/>
        </p:xfrm>
        <a:graphic>
          <a:graphicData uri="http://schemas.openxmlformats.org/drawingml/2006/table">
            <a:tbl>
              <a:tblPr firstRow="1" bandRow="1">
                <a:tableStyleId>{5940675A-B579-460E-94D1-54222C63F5DA}</a:tableStyleId>
              </a:tblPr>
              <a:tblGrid>
                <a:gridCol w="1908000">
                  <a:extLst>
                    <a:ext uri="{9D8B030D-6E8A-4147-A177-3AD203B41FA5}">
                      <a16:colId xmlns:a16="http://schemas.microsoft.com/office/drawing/2014/main" val="1085959337"/>
                    </a:ext>
                  </a:extLst>
                </a:gridCol>
                <a:gridCol w="1908000">
                  <a:extLst>
                    <a:ext uri="{9D8B030D-6E8A-4147-A177-3AD203B41FA5}">
                      <a16:colId xmlns:a16="http://schemas.microsoft.com/office/drawing/2014/main" val="3768447904"/>
                    </a:ext>
                  </a:extLst>
                </a:gridCol>
              </a:tblGrid>
              <a:tr h="612000">
                <a:tc>
                  <a:txBody>
                    <a:bodyPr/>
                    <a:lstStyle/>
                    <a:p>
                      <a:pPr algn="ctr"/>
                      <a:r>
                        <a:rPr lang="en-GB" sz="2000" b="1" dirty="0"/>
                        <a:t>first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tc>
                  <a:txBody>
                    <a:bodyPr/>
                    <a:lstStyle/>
                    <a:p>
                      <a:pPr algn="ctr"/>
                      <a:r>
                        <a:rPr lang="en-GB" sz="2000" b="1" dirty="0"/>
                        <a:t>underground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extLst>
                  <a:ext uri="{0D108BD9-81ED-4DB2-BD59-A6C34878D82A}">
                    <a16:rowId xmlns:a16="http://schemas.microsoft.com/office/drawing/2014/main" val="350185563"/>
                  </a:ext>
                </a:extLst>
              </a:tr>
              <a:tr h="612000">
                <a:tc>
                  <a:txBody>
                    <a:bodyPr/>
                    <a:lstStyle/>
                    <a:p>
                      <a:pPr algn="ctr"/>
                      <a:r>
                        <a:rPr lang="en-GB" sz="2000" b="1" dirty="0"/>
                        <a:t>obediently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tc>
                  <a:txBody>
                    <a:bodyPr/>
                    <a:lstStyle/>
                    <a:p>
                      <a:pPr algn="ctr"/>
                      <a:r>
                        <a:rPr lang="en-GB" sz="2000" b="1" dirty="0"/>
                        <a:t>outside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extLst>
                  <a:ext uri="{0D108BD9-81ED-4DB2-BD59-A6C34878D82A}">
                    <a16:rowId xmlns:a16="http://schemas.microsoft.com/office/drawing/2014/main" val="2705114036"/>
                  </a:ext>
                </a:extLst>
              </a:tr>
            </a:tbl>
          </a:graphicData>
        </a:graphic>
      </p:graphicFrame>
    </p:spTree>
    <p:extLst>
      <p:ext uri="{BB962C8B-B14F-4D97-AF65-F5344CB8AC3E}">
        <p14:creationId xmlns:p14="http://schemas.microsoft.com/office/powerpoint/2010/main" val="297962643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C369C-4A1F-47ED-ADDC-C3B5362425E1}"/>
              </a:ext>
            </a:extLst>
          </p:cNvPr>
          <p:cNvSpPr>
            <a:spLocks noGrp="1"/>
          </p:cNvSpPr>
          <p:nvPr>
            <p:ph type="body" sz="quarter" idx="10"/>
          </p:nvPr>
        </p:nvSpPr>
        <p:spPr/>
        <p:txBody>
          <a:bodyPr/>
          <a:lstStyle/>
          <a:p>
            <a:pPr algn="l"/>
            <a:r>
              <a:rPr lang="en-GB" sz="2200" b="1">
                <a:latin typeface="Century Gothic" panose="020B0502020202020204" pitchFamily="34" charset="0"/>
              </a:rPr>
              <a:t>Complete the sentences with the most suitable adverbs from the word bank.</a:t>
            </a:r>
            <a:endParaRPr lang="en-GB" sz="2200" b="1" dirty="0">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1B3DCCEC-4906-43F9-8A44-6DF9B1694607}"/>
              </a:ext>
            </a:extLst>
          </p:cNvPr>
          <p:cNvSpPr/>
          <p:nvPr/>
        </p:nvSpPr>
        <p:spPr>
          <a:xfrm>
            <a:off x="333375" y="762560"/>
            <a:ext cx="7248525" cy="3171265"/>
          </a:xfrm>
          <a:prstGeom prst="roundRect">
            <a:avLst/>
          </a:prstGeom>
          <a:noFill/>
          <a:ln w="28575">
            <a:solidFill>
              <a:srgbClr val="7FD8E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11" name="Text Placeholder 2">
            <a:extLst>
              <a:ext uri="{FF2B5EF4-FFF2-40B4-BE49-F238E27FC236}">
                <a16:creationId xmlns:a16="http://schemas.microsoft.com/office/drawing/2014/main" id="{EF1B5CF2-5263-4976-83A6-130476DA0875}"/>
              </a:ext>
            </a:extLst>
          </p:cNvPr>
          <p:cNvSpPr txBox="1">
            <a:spLocks/>
          </p:cNvSpPr>
          <p:nvPr/>
        </p:nvSpPr>
        <p:spPr>
          <a:xfrm>
            <a:off x="423863" y="916276"/>
            <a:ext cx="7091362" cy="4648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b="1" dirty="0">
                <a:latin typeface="Century Gothic" panose="020B0502020202020204" pitchFamily="34" charset="0"/>
              </a:rPr>
              <a:t>We must brush our teeth </a:t>
            </a:r>
            <a:r>
              <a:rPr lang="en-GB" sz="2000" b="1" u="sng" dirty="0">
                <a:solidFill>
                  <a:srgbClr val="F76756"/>
                </a:solidFill>
                <a:latin typeface="Century Gothic" panose="020B0502020202020204" pitchFamily="34" charset="0"/>
              </a:rPr>
              <a:t>first</a:t>
            </a:r>
            <a:r>
              <a:rPr lang="en-GB" sz="2000" b="1" dirty="0">
                <a:latin typeface="Century Gothic" panose="020B0502020202020204" pitchFamily="34" charset="0"/>
              </a:rPr>
              <a:t>. </a:t>
            </a:r>
          </a:p>
          <a:p>
            <a:pPr algn="l"/>
            <a:endParaRPr lang="en-GB" sz="2000" b="1" dirty="0">
              <a:latin typeface="Century Gothic" panose="020B0502020202020204" pitchFamily="34"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The badgers live </a:t>
            </a:r>
            <a:r>
              <a:rPr lang="en-GB" u="sng" dirty="0">
                <a:solidFill>
                  <a:srgbClr val="F76756"/>
                </a:solidFill>
              </a:rPr>
              <a:t>u</a:t>
            </a:r>
            <a:r>
              <a:rPr lang="en-GB" sz="2000" b="1" u="sng" dirty="0">
                <a:solidFill>
                  <a:srgbClr val="F76756"/>
                </a:solidFill>
                <a:latin typeface="Century Gothic" panose="020B0502020202020204" pitchFamily="34" charset="0"/>
              </a:rPr>
              <a:t>nderground</a:t>
            </a:r>
            <a:r>
              <a:rPr lang="en-GB" sz="2000" b="1" dirty="0">
                <a:latin typeface="Century Gothic" panose="020B0502020202020204" pitchFamily="34" charset="0"/>
              </a:rPr>
              <a:t> .</a:t>
            </a:r>
          </a:p>
          <a:p>
            <a:pPr algn="l"/>
            <a:endParaRPr lang="en-GB" sz="2000" b="1" dirty="0">
              <a:latin typeface="Century Gothic" panose="020B0502020202020204" pitchFamily="34" charset="0"/>
            </a:endParaRPr>
          </a:p>
          <a:p>
            <a:pPr algn="l"/>
            <a:r>
              <a:rPr lang="en-GB" sz="2000" b="1" dirty="0">
                <a:latin typeface="Century Gothic" panose="020B0502020202020204" pitchFamily="34" charset="0"/>
              </a:rPr>
              <a:t>The children listened to the instructions </a:t>
            </a:r>
            <a:r>
              <a:rPr lang="en-GB" sz="2000" b="1" u="sng" dirty="0">
                <a:solidFill>
                  <a:srgbClr val="F76756"/>
                </a:solidFill>
                <a:latin typeface="Century Gothic" panose="020B0502020202020204" pitchFamily="34" charset="0"/>
              </a:rPr>
              <a:t>obediently</a:t>
            </a:r>
            <a:r>
              <a:rPr lang="en-GB" sz="2000" b="1" dirty="0">
                <a:latin typeface="Century Gothic" panose="020B0502020202020204" pitchFamily="34" charset="0"/>
              </a:rPr>
              <a:t>.</a:t>
            </a:r>
          </a:p>
          <a:p>
            <a:pPr algn="l"/>
            <a:endParaRPr lang="en-GB" sz="2000" b="1" dirty="0">
              <a:latin typeface="Century Gothic" panose="020B0502020202020204" pitchFamily="34" charset="0"/>
            </a:endParaRPr>
          </a:p>
          <a:p>
            <a:pPr algn="l"/>
            <a:r>
              <a:rPr lang="en-GB" sz="2000" b="1" u="sng" dirty="0">
                <a:solidFill>
                  <a:srgbClr val="F76756"/>
                </a:solidFill>
                <a:latin typeface="Century Gothic" panose="020B0502020202020204" pitchFamily="34" charset="0"/>
              </a:rPr>
              <a:t>Outside</a:t>
            </a:r>
            <a:r>
              <a:rPr lang="en-GB" sz="2000" b="1" dirty="0">
                <a:latin typeface="Century Gothic" panose="020B0502020202020204" pitchFamily="34" charset="0"/>
              </a:rPr>
              <a:t>, the rabbits were hopping.</a:t>
            </a:r>
          </a:p>
        </p:txBody>
      </p:sp>
      <p:graphicFrame>
        <p:nvGraphicFramePr>
          <p:cNvPr id="3" name="Table 3">
            <a:extLst>
              <a:ext uri="{FF2B5EF4-FFF2-40B4-BE49-F238E27FC236}">
                <a16:creationId xmlns:a16="http://schemas.microsoft.com/office/drawing/2014/main" id="{50BA2B14-307E-4FC7-97EB-34B82B4F21F7}"/>
              </a:ext>
            </a:extLst>
          </p:cNvPr>
          <p:cNvGraphicFramePr>
            <a:graphicFrameLocks noGrp="1"/>
          </p:cNvGraphicFramePr>
          <p:nvPr/>
        </p:nvGraphicFramePr>
        <p:xfrm>
          <a:off x="7796212" y="1705832"/>
          <a:ext cx="3816000" cy="1224000"/>
        </p:xfrm>
        <a:graphic>
          <a:graphicData uri="http://schemas.openxmlformats.org/drawingml/2006/table">
            <a:tbl>
              <a:tblPr firstRow="1" bandRow="1">
                <a:tableStyleId>{5940675A-B579-460E-94D1-54222C63F5DA}</a:tableStyleId>
              </a:tblPr>
              <a:tblGrid>
                <a:gridCol w="1908000">
                  <a:extLst>
                    <a:ext uri="{9D8B030D-6E8A-4147-A177-3AD203B41FA5}">
                      <a16:colId xmlns:a16="http://schemas.microsoft.com/office/drawing/2014/main" val="1085959337"/>
                    </a:ext>
                  </a:extLst>
                </a:gridCol>
                <a:gridCol w="1908000">
                  <a:extLst>
                    <a:ext uri="{9D8B030D-6E8A-4147-A177-3AD203B41FA5}">
                      <a16:colId xmlns:a16="http://schemas.microsoft.com/office/drawing/2014/main" val="3768447904"/>
                    </a:ext>
                  </a:extLst>
                </a:gridCol>
              </a:tblGrid>
              <a:tr h="612000">
                <a:tc>
                  <a:txBody>
                    <a:bodyPr/>
                    <a:lstStyle/>
                    <a:p>
                      <a:pPr algn="ctr"/>
                      <a:r>
                        <a:rPr lang="en-GB" sz="2000" b="1" dirty="0"/>
                        <a:t>first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tc>
                  <a:txBody>
                    <a:bodyPr/>
                    <a:lstStyle/>
                    <a:p>
                      <a:pPr algn="ctr"/>
                      <a:r>
                        <a:rPr lang="en-GB" sz="2000" b="1" dirty="0"/>
                        <a:t>underground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extLst>
                  <a:ext uri="{0D108BD9-81ED-4DB2-BD59-A6C34878D82A}">
                    <a16:rowId xmlns:a16="http://schemas.microsoft.com/office/drawing/2014/main" val="350185563"/>
                  </a:ext>
                </a:extLst>
              </a:tr>
              <a:tr h="612000">
                <a:tc>
                  <a:txBody>
                    <a:bodyPr/>
                    <a:lstStyle/>
                    <a:p>
                      <a:pPr algn="ctr"/>
                      <a:r>
                        <a:rPr lang="en-GB" sz="2000" b="1" dirty="0"/>
                        <a:t>obediently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tc>
                  <a:txBody>
                    <a:bodyPr/>
                    <a:lstStyle/>
                    <a:p>
                      <a:pPr algn="ctr"/>
                      <a:r>
                        <a:rPr lang="en-GB" sz="2000" b="1" dirty="0"/>
                        <a:t>outside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FD8E6"/>
                    </a:solidFill>
                  </a:tcPr>
                </a:tc>
                <a:extLst>
                  <a:ext uri="{0D108BD9-81ED-4DB2-BD59-A6C34878D82A}">
                    <a16:rowId xmlns:a16="http://schemas.microsoft.com/office/drawing/2014/main" val="2705114036"/>
                  </a:ext>
                </a:extLst>
              </a:tr>
            </a:tbl>
          </a:graphicData>
        </a:graphic>
      </p:graphicFrame>
      <p:sp>
        <p:nvSpPr>
          <p:cNvPr id="6" name="Text Placeholder 2">
            <a:extLst>
              <a:ext uri="{FF2B5EF4-FFF2-40B4-BE49-F238E27FC236}">
                <a16:creationId xmlns:a16="http://schemas.microsoft.com/office/drawing/2014/main" id="{DDECA629-FEAB-495D-A585-5BE46DABAB44}"/>
              </a:ext>
            </a:extLst>
          </p:cNvPr>
          <p:cNvSpPr txBox="1">
            <a:spLocks/>
          </p:cNvSpPr>
          <p:nvPr/>
        </p:nvSpPr>
        <p:spPr>
          <a:xfrm>
            <a:off x="423862" y="4174603"/>
            <a:ext cx="11349037" cy="4648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b="1" dirty="0">
                <a:solidFill>
                  <a:srgbClr val="F76756"/>
                </a:solidFill>
                <a:latin typeface="Century Gothic" panose="020B0502020202020204" pitchFamily="34" charset="0"/>
              </a:rPr>
              <a:t>The sentences can be completed with the adverbs from the word bank as shown above. </a:t>
            </a:r>
          </a:p>
        </p:txBody>
      </p:sp>
    </p:spTree>
    <p:extLst>
      <p:ext uri="{BB962C8B-B14F-4D97-AF65-F5344CB8AC3E}">
        <p14:creationId xmlns:p14="http://schemas.microsoft.com/office/powerpoint/2010/main" val="268281219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91B81-7AB3-40B3-9F7B-19BE8FF346F6}"/>
              </a:ext>
            </a:extLst>
          </p:cNvPr>
          <p:cNvSpPr>
            <a:spLocks noGrp="1"/>
          </p:cNvSpPr>
          <p:nvPr>
            <p:ph type="body" sz="quarter" idx="10"/>
          </p:nvPr>
        </p:nvSpPr>
        <p:spPr/>
        <p:txBody>
          <a:bodyPr/>
          <a:lstStyle/>
          <a:p>
            <a:r>
              <a:rPr lang="en-GB" sz="2200" b="1">
                <a:latin typeface="Century Gothic" panose="020B0502020202020204" pitchFamily="34" charset="0"/>
              </a:rPr>
              <a:t>We usually see adverbs at the start and end of a sentence. </a:t>
            </a:r>
            <a:r>
              <a:rPr lang="en-GB"/>
              <a:t>H</a:t>
            </a:r>
            <a:r>
              <a:rPr lang="en-GB" sz="2200" b="1">
                <a:latin typeface="Century Gothic" panose="020B0502020202020204" pitchFamily="34" charset="0"/>
              </a:rPr>
              <a:t>owever, this isn’t always the case.</a:t>
            </a:r>
          </a:p>
          <a:p>
            <a:endParaRPr lang="en-GB" dirty="0"/>
          </a:p>
        </p:txBody>
      </p:sp>
      <p:sp>
        <p:nvSpPr>
          <p:cNvPr id="3" name="Text Placeholder 2">
            <a:extLst>
              <a:ext uri="{FF2B5EF4-FFF2-40B4-BE49-F238E27FC236}">
                <a16:creationId xmlns:a16="http://schemas.microsoft.com/office/drawing/2014/main" id="{8B48C59A-8155-4752-9876-A25FA083D2D0}"/>
              </a:ext>
            </a:extLst>
          </p:cNvPr>
          <p:cNvSpPr>
            <a:spLocks noGrp="1"/>
          </p:cNvSpPr>
          <p:nvPr>
            <p:ph type="body" sz="quarter" idx="11"/>
          </p:nvPr>
        </p:nvSpPr>
        <p:spPr>
          <a:xfrm>
            <a:off x="261938" y="1171572"/>
            <a:ext cx="11712574" cy="978479"/>
          </a:xfrm>
        </p:spPr>
        <p:txBody>
          <a:bodyPr/>
          <a:lstStyle/>
          <a:p>
            <a:pPr algn="l"/>
            <a:r>
              <a:rPr lang="en-GB" sz="2000" b="1" u="sng">
                <a:solidFill>
                  <a:srgbClr val="1D619C"/>
                </a:solidFill>
                <a:latin typeface="Century Gothic" panose="020B0502020202020204" pitchFamily="34" charset="0"/>
              </a:rPr>
              <a:t>Tomorrow,</a:t>
            </a:r>
            <a:r>
              <a:rPr lang="en-GB" sz="2000" b="1">
                <a:latin typeface="Century Gothic" panose="020B0502020202020204" pitchFamily="34" charset="0"/>
              </a:rPr>
              <a:t> we are going to my sister’s graduation.</a:t>
            </a:r>
          </a:p>
          <a:p>
            <a:pPr algn="l"/>
            <a:endParaRPr lang="en-GB"/>
          </a:p>
          <a:p>
            <a:pPr algn="l"/>
            <a:endParaRPr lang="en-GB" sz="2000" b="1">
              <a:latin typeface="Century Gothic" panose="020B0502020202020204" pitchFamily="34" charset="0"/>
            </a:endParaRPr>
          </a:p>
          <a:p>
            <a:pPr algn="l"/>
            <a:endParaRPr lang="en-GB"/>
          </a:p>
          <a:p>
            <a:pPr algn="l"/>
            <a:endParaRPr lang="en-GB"/>
          </a:p>
          <a:p>
            <a:pPr algn="l"/>
            <a:r>
              <a:rPr lang="en-GB" sz="2000" b="1">
                <a:latin typeface="Century Gothic" panose="020B0502020202020204" pitchFamily="34" charset="0"/>
              </a:rPr>
              <a:t>Due to the roadworks and dust, the clothes were drying </a:t>
            </a:r>
            <a:r>
              <a:rPr lang="en-GB" sz="2000" b="1" u="sng">
                <a:solidFill>
                  <a:srgbClr val="1D619C"/>
                </a:solidFill>
                <a:latin typeface="Century Gothic" panose="020B0502020202020204" pitchFamily="34" charset="0"/>
              </a:rPr>
              <a:t>inside</a:t>
            </a:r>
            <a:r>
              <a:rPr lang="en-GB" sz="2000" b="1">
                <a:latin typeface="Century Gothic" panose="020B0502020202020204" pitchFamily="34" charset="0"/>
              </a:rPr>
              <a:t>.</a:t>
            </a:r>
          </a:p>
          <a:p>
            <a:pPr algn="l"/>
            <a:endParaRPr lang="en-GB"/>
          </a:p>
          <a:p>
            <a:pPr algn="l"/>
            <a:r>
              <a:rPr lang="en-GB" sz="2000" b="1">
                <a:latin typeface="Century Gothic" panose="020B0502020202020204" pitchFamily="34" charset="0"/>
              </a:rPr>
              <a:t>It </a:t>
            </a:r>
            <a:r>
              <a:rPr lang="en-GB" sz="2000" b="1" u="sng">
                <a:solidFill>
                  <a:srgbClr val="1D619C"/>
                </a:solidFill>
                <a:latin typeface="Century Gothic" panose="020B0502020202020204" pitchFamily="34" charset="0"/>
              </a:rPr>
              <a:t>rarely</a:t>
            </a:r>
            <a:r>
              <a:rPr lang="en-GB" sz="2000" b="1">
                <a:latin typeface="Century Gothic" panose="020B0502020202020204" pitchFamily="34" charset="0"/>
              </a:rPr>
              <a:t> rains in Las Vegas. </a:t>
            </a:r>
          </a:p>
          <a:p>
            <a:endParaRPr lang="en-GB">
              <a:highlight>
                <a:srgbClr val="00FF00"/>
              </a:highlight>
            </a:endParaRPr>
          </a:p>
          <a:p>
            <a:endParaRPr lang="en-GB" sz="2000" b="1">
              <a:latin typeface="Century Gothic" panose="020B0502020202020204" pitchFamily="34" charset="0"/>
            </a:endParaRPr>
          </a:p>
          <a:p>
            <a:pPr algn="l"/>
            <a:r>
              <a:rPr lang="en-GB" sz="2000" b="1">
                <a:latin typeface="Century Gothic" panose="020B0502020202020204" pitchFamily="34" charset="0"/>
              </a:rPr>
              <a:t>	</a:t>
            </a:r>
          </a:p>
          <a:p>
            <a:pPr algn="l"/>
            <a:endParaRPr lang="en-GB"/>
          </a:p>
          <a:p>
            <a:endParaRPr lang="en-GB" dirty="0"/>
          </a:p>
        </p:txBody>
      </p:sp>
      <p:cxnSp>
        <p:nvCxnSpPr>
          <p:cNvPr id="5" name="Straight Arrow Connector 4">
            <a:extLst>
              <a:ext uri="{FF2B5EF4-FFF2-40B4-BE49-F238E27FC236}">
                <a16:creationId xmlns:a16="http://schemas.microsoft.com/office/drawing/2014/main" id="{9818B878-BA45-4670-88BB-FF95C09B3B97}"/>
              </a:ext>
            </a:extLst>
          </p:cNvPr>
          <p:cNvCxnSpPr>
            <a:cxnSpLocks/>
          </p:cNvCxnSpPr>
          <p:nvPr/>
        </p:nvCxnSpPr>
        <p:spPr>
          <a:xfrm flipV="1">
            <a:off x="1577974" y="1514475"/>
            <a:ext cx="0" cy="5400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433A9C41-A8C9-42B8-94F3-0958EB364441}"/>
              </a:ext>
            </a:extLst>
          </p:cNvPr>
          <p:cNvSpPr/>
          <p:nvPr/>
        </p:nvSpPr>
        <p:spPr>
          <a:xfrm>
            <a:off x="374651" y="2066343"/>
            <a:ext cx="4444997" cy="791157"/>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When a sentence starts with an adverb, we add a comma after it. </a:t>
            </a:r>
          </a:p>
        </p:txBody>
      </p:sp>
      <p:sp>
        <p:nvSpPr>
          <p:cNvPr id="8" name="Text Placeholder 2">
            <a:extLst>
              <a:ext uri="{FF2B5EF4-FFF2-40B4-BE49-F238E27FC236}">
                <a16:creationId xmlns:a16="http://schemas.microsoft.com/office/drawing/2014/main" id="{CDCC9DC1-EAEC-4F59-A5E6-660D176837A5}"/>
              </a:ext>
            </a:extLst>
          </p:cNvPr>
          <p:cNvSpPr txBox="1">
            <a:spLocks/>
          </p:cNvSpPr>
          <p:nvPr/>
        </p:nvSpPr>
        <p:spPr>
          <a:xfrm>
            <a:off x="261938" y="4768065"/>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Century Gothic" panose="020B0502020202020204" pitchFamily="34" charset="0"/>
              </a:rPr>
              <a:t>Adverbs can be placed in different positions of a sentence. </a:t>
            </a:r>
            <a:endParaRPr lang="en-GB" dirty="0"/>
          </a:p>
        </p:txBody>
      </p:sp>
      <p:sp>
        <p:nvSpPr>
          <p:cNvPr id="9" name="Rectangle: Rounded Corners 8">
            <a:extLst>
              <a:ext uri="{FF2B5EF4-FFF2-40B4-BE49-F238E27FC236}">
                <a16:creationId xmlns:a16="http://schemas.microsoft.com/office/drawing/2014/main" id="{6B014AB0-6396-45B2-889D-359B877DE4B3}"/>
              </a:ext>
            </a:extLst>
          </p:cNvPr>
          <p:cNvSpPr/>
          <p:nvPr/>
        </p:nvSpPr>
        <p:spPr>
          <a:xfrm>
            <a:off x="3203896" y="5346121"/>
            <a:ext cx="4816154" cy="738044"/>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sz="2000" b="1" dirty="0">
                <a:solidFill>
                  <a:schemeClr val="tx1"/>
                </a:solidFill>
                <a:latin typeface="Century Gothic" panose="020B0502020202020204" pitchFamily="34" charset="0"/>
              </a:rPr>
              <a:t>Can you think of any other examples where the adverb is in the middle?</a:t>
            </a:r>
          </a:p>
        </p:txBody>
      </p:sp>
    </p:spTree>
    <p:extLst>
      <p:ext uri="{BB962C8B-B14F-4D97-AF65-F5344CB8AC3E}">
        <p14:creationId xmlns:p14="http://schemas.microsoft.com/office/powerpoint/2010/main" val="185086812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91B81-7AB3-40B3-9F7B-19BE8FF346F6}"/>
              </a:ext>
            </a:extLst>
          </p:cNvPr>
          <p:cNvSpPr>
            <a:spLocks noGrp="1"/>
          </p:cNvSpPr>
          <p:nvPr>
            <p:ph type="body" sz="quarter" idx="10"/>
          </p:nvPr>
        </p:nvSpPr>
        <p:spPr/>
        <p:txBody>
          <a:bodyPr/>
          <a:lstStyle/>
          <a:p>
            <a:pPr algn="l"/>
            <a:r>
              <a:rPr lang="en-GB" sz="2200" b="1">
                <a:latin typeface="Century Gothic" panose="020B0502020202020204" pitchFamily="34" charset="0"/>
              </a:rPr>
              <a:t>Here are some examples of sentences with adverbs in the middle of the sentence.</a:t>
            </a:r>
            <a:endParaRPr lang="en-GB" sz="2200" b="1" dirty="0">
              <a:latin typeface="Century Gothic" panose="020B0502020202020204" pitchFamily="34" charset="0"/>
            </a:endParaRPr>
          </a:p>
        </p:txBody>
      </p:sp>
      <p:sp>
        <p:nvSpPr>
          <p:cNvPr id="7" name="Text Placeholder 6">
            <a:extLst>
              <a:ext uri="{FF2B5EF4-FFF2-40B4-BE49-F238E27FC236}">
                <a16:creationId xmlns:a16="http://schemas.microsoft.com/office/drawing/2014/main" id="{DB0977BC-541E-4677-88B7-1988A439365A}"/>
              </a:ext>
            </a:extLst>
          </p:cNvPr>
          <p:cNvSpPr>
            <a:spLocks noGrp="1"/>
          </p:cNvSpPr>
          <p:nvPr>
            <p:ph type="body" sz="quarter" idx="11"/>
          </p:nvPr>
        </p:nvSpPr>
        <p:spPr>
          <a:xfrm>
            <a:off x="261938" y="962022"/>
            <a:ext cx="11712574" cy="978479"/>
          </a:xfrm>
        </p:spPr>
        <p:txBody>
          <a:bodyPr/>
          <a:lstStyle/>
          <a:p>
            <a:pPr algn="l"/>
            <a:r>
              <a:rPr lang="en-GB" sz="2000" b="1">
                <a:latin typeface="Century Gothic" panose="020B0502020202020204" pitchFamily="34" charset="0"/>
              </a:rPr>
              <a:t>Stephen </a:t>
            </a:r>
            <a:r>
              <a:rPr lang="en-GB" sz="2000" b="1" u="sng">
                <a:solidFill>
                  <a:srgbClr val="F76756"/>
                </a:solidFill>
                <a:latin typeface="Century Gothic" panose="020B0502020202020204" pitchFamily="34" charset="0"/>
              </a:rPr>
              <a:t>always</a:t>
            </a:r>
            <a:r>
              <a:rPr lang="en-GB" sz="2000" b="1">
                <a:latin typeface="Century Gothic" panose="020B0502020202020204" pitchFamily="34" charset="0"/>
              </a:rPr>
              <a:t> ate his vegetables. </a:t>
            </a:r>
          </a:p>
          <a:p>
            <a:pPr algn="l"/>
            <a:endParaRPr lang="en-GB" sz="2000" b="1">
              <a:latin typeface="Century Gothic" panose="020B0502020202020204" pitchFamily="34" charset="0"/>
            </a:endParaRPr>
          </a:p>
          <a:p>
            <a:pPr algn="l"/>
            <a:r>
              <a:rPr lang="en-GB" sz="2000" b="1">
                <a:latin typeface="Century Gothic" panose="020B0502020202020204" pitchFamily="34" charset="0"/>
              </a:rPr>
              <a:t>The baker </a:t>
            </a:r>
            <a:r>
              <a:rPr lang="en-GB" sz="2000" b="1" u="sng">
                <a:solidFill>
                  <a:srgbClr val="F76756"/>
                </a:solidFill>
                <a:latin typeface="Century Gothic" panose="020B0502020202020204" pitchFamily="34" charset="0"/>
              </a:rPr>
              <a:t>gently</a:t>
            </a:r>
            <a:r>
              <a:rPr lang="en-GB" sz="2000" b="1">
                <a:latin typeface="Century Gothic" panose="020B0502020202020204" pitchFamily="34" charset="0"/>
              </a:rPr>
              <a:t> placed the cake on the table.</a:t>
            </a:r>
          </a:p>
          <a:p>
            <a:pPr algn="l"/>
            <a:endParaRPr lang="en-GB" sz="2000" b="1">
              <a:latin typeface="Century Gothic" panose="020B0502020202020204" pitchFamily="34" charset="0"/>
            </a:endParaRPr>
          </a:p>
          <a:p>
            <a:pPr algn="l"/>
            <a:r>
              <a:rPr lang="en-GB" sz="2000" b="1">
                <a:latin typeface="Century Gothic" panose="020B0502020202020204" pitchFamily="34" charset="0"/>
              </a:rPr>
              <a:t>The birds tweeted </a:t>
            </a:r>
            <a:r>
              <a:rPr lang="en-GB" sz="2000" b="1" u="sng">
                <a:solidFill>
                  <a:srgbClr val="F76756"/>
                </a:solidFill>
                <a:latin typeface="Century Gothic" panose="020B0502020202020204" pitchFamily="34" charset="0"/>
              </a:rPr>
              <a:t>above</a:t>
            </a:r>
            <a:r>
              <a:rPr lang="en-GB" sz="2000" b="1">
                <a:latin typeface="Century Gothic" panose="020B0502020202020204" pitchFamily="34" charset="0"/>
              </a:rPr>
              <a:t> Tommy’s head. </a:t>
            </a:r>
          </a:p>
          <a:p>
            <a:pPr algn="l"/>
            <a:endParaRPr lang="en-GB" sz="2000" b="1">
              <a:latin typeface="Century Gothic" panose="020B0502020202020204" pitchFamily="34" charset="0"/>
            </a:endParaRPr>
          </a:p>
          <a:p>
            <a:pPr algn="l"/>
            <a:r>
              <a:rPr lang="en-GB" sz="2000" b="1">
                <a:latin typeface="Century Gothic" panose="020B0502020202020204" pitchFamily="34" charset="0"/>
              </a:rPr>
              <a:t>The film </a:t>
            </a:r>
            <a:r>
              <a:rPr lang="en-GB" sz="2000" b="1" u="sng">
                <a:solidFill>
                  <a:srgbClr val="F76756"/>
                </a:solidFill>
                <a:latin typeface="Century Gothic" panose="020B0502020202020204" pitchFamily="34" charset="0"/>
              </a:rPr>
              <a:t>finally</a:t>
            </a:r>
            <a:r>
              <a:rPr lang="en-GB" sz="2000" b="1">
                <a:latin typeface="Century Gothic" panose="020B0502020202020204" pitchFamily="34" charset="0"/>
              </a:rPr>
              <a:t> started. </a:t>
            </a:r>
          </a:p>
          <a:p>
            <a:pPr algn="l"/>
            <a:endParaRPr lang="en-GB" sz="2000" b="1">
              <a:latin typeface="Century Gothic" panose="020B0502020202020204" pitchFamily="34" charset="0"/>
            </a:endParaRPr>
          </a:p>
          <a:p>
            <a:pPr algn="l"/>
            <a:r>
              <a:rPr lang="en-GB" sz="2000" b="1">
                <a:latin typeface="Century Gothic" panose="020B0502020202020204" pitchFamily="34" charset="0"/>
              </a:rPr>
              <a:t>Bella shared the sweets </a:t>
            </a:r>
            <a:r>
              <a:rPr lang="en-GB" sz="2000" b="1" u="sng">
                <a:solidFill>
                  <a:srgbClr val="F76756"/>
                </a:solidFill>
                <a:latin typeface="Century Gothic" panose="020B0502020202020204" pitchFamily="34" charset="0"/>
              </a:rPr>
              <a:t>equally</a:t>
            </a:r>
            <a:r>
              <a:rPr lang="en-GB" sz="2000" b="1">
                <a:latin typeface="Century Gothic" panose="020B0502020202020204" pitchFamily="34" charset="0"/>
              </a:rPr>
              <a:t> amongst her friends.</a:t>
            </a:r>
          </a:p>
          <a:p>
            <a:pPr algn="l"/>
            <a:endParaRPr lang="en-GB" sz="2000" b="1">
              <a:latin typeface="Century Gothic" panose="020B0502020202020204" pitchFamily="34" charset="0"/>
            </a:endParaRPr>
          </a:p>
          <a:p>
            <a:pPr algn="l"/>
            <a:r>
              <a:rPr lang="en-GB" sz="2000" b="1">
                <a:latin typeface="Century Gothic" panose="020B0502020202020204" pitchFamily="34" charset="0"/>
              </a:rPr>
              <a:t>Hudson ran </a:t>
            </a:r>
            <a:r>
              <a:rPr lang="en-GB" sz="2000" b="1" u="sng">
                <a:solidFill>
                  <a:srgbClr val="F76756"/>
                </a:solidFill>
                <a:latin typeface="Century Gothic" panose="020B0502020202020204" pitchFamily="34" charset="0"/>
              </a:rPr>
              <a:t>away</a:t>
            </a:r>
            <a:r>
              <a:rPr lang="en-GB" sz="2000" b="1">
                <a:latin typeface="Century Gothic" panose="020B0502020202020204" pitchFamily="34" charset="0"/>
              </a:rPr>
              <a:t> from the raging dog. </a:t>
            </a:r>
          </a:p>
          <a:p>
            <a:endParaRPr lang="en-GB" dirty="0"/>
          </a:p>
        </p:txBody>
      </p:sp>
      <p:sp>
        <p:nvSpPr>
          <p:cNvPr id="10" name="Text Placeholder 6">
            <a:extLst>
              <a:ext uri="{FF2B5EF4-FFF2-40B4-BE49-F238E27FC236}">
                <a16:creationId xmlns:a16="http://schemas.microsoft.com/office/drawing/2014/main" id="{618F6B0E-BA8E-4811-8AF2-84FA1876F168}"/>
              </a:ext>
            </a:extLst>
          </p:cNvPr>
          <p:cNvSpPr txBox="1">
            <a:spLocks/>
          </p:cNvSpPr>
          <p:nvPr/>
        </p:nvSpPr>
        <p:spPr>
          <a:xfrm>
            <a:off x="261938" y="862730"/>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9713160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D72313-7D25-4CDC-AB67-1F1ABE59089B}"/>
              </a:ext>
            </a:extLst>
          </p:cNvPr>
          <p:cNvSpPr>
            <a:spLocks noGrp="1"/>
          </p:cNvSpPr>
          <p:nvPr>
            <p:ph type="body" sz="quarter" idx="11"/>
          </p:nvPr>
        </p:nvSpPr>
        <p:spPr/>
        <p:txBody>
          <a:bodyPr/>
          <a:lstStyle/>
          <a:p>
            <a:r>
              <a:rPr lang="en-GB" sz="2000" b="1" i="0" u="none" strike="noStrike">
                <a:solidFill>
                  <a:srgbClr val="000000"/>
                </a:solidFill>
                <a:effectLst/>
                <a:latin typeface="Century Gothic" panose="020B0502020202020204" pitchFamily="34" charset="0"/>
              </a:rPr>
              <a:t>A </a:t>
            </a:r>
            <a:r>
              <a:rPr lang="en-GB" sz="2000" b="1" i="0" u="none" strike="noStrike">
                <a:solidFill>
                  <a:srgbClr val="1D619C"/>
                </a:solidFill>
                <a:effectLst/>
                <a:latin typeface="Century Gothic" panose="020B0502020202020204" pitchFamily="34" charset="0"/>
              </a:rPr>
              <a:t>verb</a:t>
            </a:r>
            <a:r>
              <a:rPr lang="en-GB" sz="2000" b="1" i="0" u="none" strike="noStrike">
                <a:solidFill>
                  <a:srgbClr val="000000"/>
                </a:solidFill>
                <a:effectLst/>
                <a:latin typeface="Century Gothic" panose="020B0502020202020204" pitchFamily="34" charset="0"/>
              </a:rPr>
              <a:t> is a doing word. For example: jump, skip, shout </a:t>
            </a:r>
          </a:p>
          <a:p>
            <a:endParaRPr lang="en-GB" sz="2000" b="1" i="0" u="none" strike="noStrike">
              <a:solidFill>
                <a:srgbClr val="000000"/>
              </a:solidFill>
              <a:effectLst/>
              <a:latin typeface="Century Gothic" panose="020B0502020202020204" pitchFamily="34" charset="0"/>
            </a:endParaRPr>
          </a:p>
          <a:p>
            <a:r>
              <a:rPr lang="en-GB" sz="2000" b="1" i="0" u="none" strike="noStrike">
                <a:solidFill>
                  <a:srgbClr val="000000"/>
                </a:solidFill>
                <a:effectLst/>
                <a:latin typeface="Century Gothic" panose="020B0502020202020204" pitchFamily="34" charset="0"/>
              </a:rPr>
              <a:t>An </a:t>
            </a:r>
            <a:r>
              <a:rPr lang="en-GB" sz="2000" b="1" i="0" u="none" strike="noStrike">
                <a:solidFill>
                  <a:srgbClr val="1D619C"/>
                </a:solidFill>
                <a:effectLst/>
                <a:latin typeface="Century Gothic" panose="020B0502020202020204" pitchFamily="34" charset="0"/>
              </a:rPr>
              <a:t>adverb</a:t>
            </a:r>
            <a:r>
              <a:rPr lang="en-GB" sz="2000" b="1" i="0" u="none" strike="noStrike">
                <a:solidFill>
                  <a:srgbClr val="000000"/>
                </a:solidFill>
                <a:effectLst/>
                <a:latin typeface="Century Gothic" panose="020B0502020202020204" pitchFamily="34" charset="0"/>
              </a:rPr>
              <a:t> is a word used to give extra information about how an action is carried out. For example: quickly, loudly, fast </a:t>
            </a:r>
          </a:p>
          <a:p>
            <a:endParaRPr lang="en-GB" dirty="0"/>
          </a:p>
        </p:txBody>
      </p:sp>
    </p:spTree>
    <p:extLst>
      <p:ext uri="{BB962C8B-B14F-4D97-AF65-F5344CB8AC3E}">
        <p14:creationId xmlns:p14="http://schemas.microsoft.com/office/powerpoint/2010/main" val="34943895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0CB1-5402-4CCC-B19B-6A830B4EBC5E}"/>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Underline the adverbs in the sentences.</a:t>
            </a:r>
          </a:p>
          <a:p>
            <a:endParaRPr lang="en-GB" dirty="0"/>
          </a:p>
        </p:txBody>
      </p:sp>
      <p:sp>
        <p:nvSpPr>
          <p:cNvPr id="3" name="Text Placeholder 2">
            <a:extLst>
              <a:ext uri="{FF2B5EF4-FFF2-40B4-BE49-F238E27FC236}">
                <a16:creationId xmlns:a16="http://schemas.microsoft.com/office/drawing/2014/main" id="{C34AA09F-5A7B-4E92-AF2E-E83E9C2E7C1B}"/>
              </a:ext>
            </a:extLst>
          </p:cNvPr>
          <p:cNvSpPr>
            <a:spLocks noGrp="1"/>
          </p:cNvSpPr>
          <p:nvPr>
            <p:ph type="body" sz="quarter" idx="11"/>
          </p:nvPr>
        </p:nvSpPr>
        <p:spPr>
          <a:xfrm>
            <a:off x="423863" y="1352547"/>
            <a:ext cx="11712574" cy="978479"/>
          </a:xfrm>
        </p:spPr>
        <p:txBody>
          <a:bodyPr/>
          <a:lstStyle/>
          <a:p>
            <a:pPr algn="l"/>
            <a:r>
              <a:rPr lang="en-GB" sz="2000" b="1">
                <a:latin typeface="Century Gothic" panose="020B0502020202020204" pitchFamily="34" charset="0"/>
              </a:rPr>
              <a:t>Frankly speaking, I do not like the new business logo.</a:t>
            </a:r>
          </a:p>
          <a:p>
            <a:pPr algn="l"/>
            <a:endParaRPr lang="en-GB" sz="2000" b="1">
              <a:latin typeface="Century Gothic" panose="020B0502020202020204" pitchFamily="34" charset="0"/>
            </a:endParaRPr>
          </a:p>
          <a:p>
            <a:pPr algn="l"/>
            <a:r>
              <a:rPr lang="en-GB" sz="2000" b="1">
                <a:latin typeface="Century Gothic" panose="020B0502020202020204" pitchFamily="34" charset="0"/>
              </a:rPr>
              <a:t>Neil has previously seen this episode. </a:t>
            </a:r>
          </a:p>
          <a:p>
            <a:pPr algn="l"/>
            <a:endParaRPr lang="en-GB" sz="2000" b="1">
              <a:latin typeface="Century Gothic" panose="020B0502020202020204" pitchFamily="34" charset="0"/>
            </a:endParaRPr>
          </a:p>
          <a:p>
            <a:pPr algn="l"/>
            <a:r>
              <a:rPr lang="en-GB" sz="2000" b="1">
                <a:latin typeface="Century Gothic" panose="020B0502020202020204" pitchFamily="34" charset="0"/>
              </a:rPr>
              <a:t>We were only allowed to go inside when the headteacher called us.</a:t>
            </a:r>
          </a:p>
          <a:p>
            <a:pPr algn="l"/>
            <a:endParaRPr lang="en-GB" sz="2000" b="1">
              <a:latin typeface="Century Gothic" panose="020B0502020202020204" pitchFamily="34" charset="0"/>
            </a:endParaRPr>
          </a:p>
          <a:p>
            <a:pPr algn="l"/>
            <a:r>
              <a:rPr lang="en-GB" sz="2000" b="1">
                <a:latin typeface="Century Gothic" panose="020B0502020202020204" pitchFamily="34" charset="0"/>
              </a:rPr>
              <a:t>Cyrus had already bought his dad’s birthday present. </a:t>
            </a:r>
          </a:p>
          <a:p>
            <a:endParaRPr lang="en-GB" dirty="0"/>
          </a:p>
        </p:txBody>
      </p:sp>
      <p:sp>
        <p:nvSpPr>
          <p:cNvPr id="4" name="Rectangle: Rounded Corners 3">
            <a:extLst>
              <a:ext uri="{FF2B5EF4-FFF2-40B4-BE49-F238E27FC236}">
                <a16:creationId xmlns:a16="http://schemas.microsoft.com/office/drawing/2014/main" id="{C64ABEF2-BB15-4F4B-B80A-9C9977D7B5FF}"/>
              </a:ext>
            </a:extLst>
          </p:cNvPr>
          <p:cNvSpPr/>
          <p:nvPr/>
        </p:nvSpPr>
        <p:spPr>
          <a:xfrm>
            <a:off x="333375" y="1153085"/>
            <a:ext cx="8782490" cy="3171265"/>
          </a:xfrm>
          <a:prstGeom prst="roundRect">
            <a:avLst/>
          </a:prstGeom>
          <a:noFill/>
          <a:ln w="28575">
            <a:solidFill>
              <a:srgbClr val="7FD8E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Tree>
    <p:extLst>
      <p:ext uri="{BB962C8B-B14F-4D97-AF65-F5344CB8AC3E}">
        <p14:creationId xmlns:p14="http://schemas.microsoft.com/office/powerpoint/2010/main" val="6079615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0CB1-5402-4CCC-B19B-6A830B4EBC5E}"/>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Underline the adverbs in the sentences.</a:t>
            </a:r>
          </a:p>
          <a:p>
            <a:endParaRPr lang="en-GB" dirty="0"/>
          </a:p>
        </p:txBody>
      </p:sp>
      <p:sp>
        <p:nvSpPr>
          <p:cNvPr id="4" name="Text Placeholder 2">
            <a:extLst>
              <a:ext uri="{FF2B5EF4-FFF2-40B4-BE49-F238E27FC236}">
                <a16:creationId xmlns:a16="http://schemas.microsoft.com/office/drawing/2014/main" id="{61FAF373-0BFC-4707-AC24-E87FAA5704FE}"/>
              </a:ext>
            </a:extLst>
          </p:cNvPr>
          <p:cNvSpPr txBox="1">
            <a:spLocks/>
          </p:cNvSpPr>
          <p:nvPr/>
        </p:nvSpPr>
        <p:spPr>
          <a:xfrm>
            <a:off x="261938" y="4800597"/>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76756"/>
                </a:solidFill>
              </a:rPr>
              <a:t>The underlined words are adverbs. These are a mixture of manner, time and place adverbs.</a:t>
            </a:r>
          </a:p>
        </p:txBody>
      </p:sp>
      <p:sp>
        <p:nvSpPr>
          <p:cNvPr id="5" name="Text Placeholder 2">
            <a:extLst>
              <a:ext uri="{FF2B5EF4-FFF2-40B4-BE49-F238E27FC236}">
                <a16:creationId xmlns:a16="http://schemas.microsoft.com/office/drawing/2014/main" id="{B6F70874-3A5E-4435-9E71-51D2BCA0505B}"/>
              </a:ext>
            </a:extLst>
          </p:cNvPr>
          <p:cNvSpPr txBox="1">
            <a:spLocks/>
          </p:cNvSpPr>
          <p:nvPr/>
        </p:nvSpPr>
        <p:spPr>
          <a:xfrm>
            <a:off x="423863" y="1352547"/>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b="1" u="sng" dirty="0">
                <a:solidFill>
                  <a:srgbClr val="F76756"/>
                </a:solidFill>
                <a:latin typeface="Century Gothic" panose="020B0502020202020204" pitchFamily="34" charset="0"/>
              </a:rPr>
              <a:t>Frankly</a:t>
            </a:r>
            <a:r>
              <a:rPr lang="en-GB" sz="2000" b="1" dirty="0">
                <a:latin typeface="Century Gothic" panose="020B0502020202020204" pitchFamily="34" charset="0"/>
              </a:rPr>
              <a:t> speaking, I do not like the new business logo.</a:t>
            </a:r>
          </a:p>
          <a:p>
            <a:pPr algn="l"/>
            <a:endParaRPr lang="en-GB" sz="2000" b="1" dirty="0">
              <a:latin typeface="Century Gothic" panose="020B0502020202020204" pitchFamily="34" charset="0"/>
            </a:endParaRPr>
          </a:p>
          <a:p>
            <a:pPr algn="l"/>
            <a:r>
              <a:rPr lang="en-GB" sz="2000" b="1" dirty="0">
                <a:latin typeface="Century Gothic" panose="020B0502020202020204" pitchFamily="34" charset="0"/>
              </a:rPr>
              <a:t>Neil has </a:t>
            </a:r>
            <a:r>
              <a:rPr lang="en-GB" sz="2000" b="1" u="sng" dirty="0">
                <a:solidFill>
                  <a:srgbClr val="F76756"/>
                </a:solidFill>
                <a:latin typeface="Century Gothic" panose="020B0502020202020204" pitchFamily="34" charset="0"/>
              </a:rPr>
              <a:t>previously</a:t>
            </a:r>
            <a:r>
              <a:rPr lang="en-GB" sz="2000" b="1" dirty="0">
                <a:latin typeface="Century Gothic" panose="020B0502020202020204" pitchFamily="34" charset="0"/>
              </a:rPr>
              <a:t> seen this episode. </a:t>
            </a:r>
          </a:p>
          <a:p>
            <a:pPr algn="l"/>
            <a:endParaRPr lang="en-GB" sz="2000" b="1" dirty="0">
              <a:latin typeface="Century Gothic" panose="020B0502020202020204" pitchFamily="34" charset="0"/>
            </a:endParaRPr>
          </a:p>
          <a:p>
            <a:pPr algn="l"/>
            <a:r>
              <a:rPr lang="en-GB" sz="2000" b="1" dirty="0">
                <a:latin typeface="Century Gothic" panose="020B0502020202020204" pitchFamily="34" charset="0"/>
              </a:rPr>
              <a:t>We were only allowed to go </a:t>
            </a:r>
            <a:r>
              <a:rPr lang="en-GB" sz="2000" b="1" u="sng" dirty="0">
                <a:solidFill>
                  <a:srgbClr val="F76756"/>
                </a:solidFill>
                <a:latin typeface="Century Gothic" panose="020B0502020202020204" pitchFamily="34" charset="0"/>
              </a:rPr>
              <a:t>inside</a:t>
            </a:r>
            <a:r>
              <a:rPr lang="en-GB" sz="2000" b="1" dirty="0">
                <a:latin typeface="Century Gothic" panose="020B0502020202020204" pitchFamily="34" charset="0"/>
              </a:rPr>
              <a:t> when the headteacher called us.</a:t>
            </a:r>
          </a:p>
          <a:p>
            <a:pPr algn="l"/>
            <a:endParaRPr lang="en-GB" sz="2000" b="1" dirty="0">
              <a:latin typeface="Century Gothic" panose="020B0502020202020204" pitchFamily="34" charset="0"/>
            </a:endParaRPr>
          </a:p>
          <a:p>
            <a:pPr algn="l"/>
            <a:r>
              <a:rPr lang="en-GB" sz="2000" b="1" dirty="0">
                <a:latin typeface="Century Gothic" panose="020B0502020202020204" pitchFamily="34" charset="0"/>
              </a:rPr>
              <a:t>Cyrus had </a:t>
            </a:r>
            <a:r>
              <a:rPr lang="en-GB" sz="2000" b="1" u="sng" dirty="0">
                <a:solidFill>
                  <a:srgbClr val="F76756"/>
                </a:solidFill>
                <a:latin typeface="Century Gothic" panose="020B0502020202020204" pitchFamily="34" charset="0"/>
              </a:rPr>
              <a:t>already</a:t>
            </a:r>
            <a:r>
              <a:rPr lang="en-GB" sz="2000" b="1" dirty="0">
                <a:latin typeface="Century Gothic" panose="020B0502020202020204" pitchFamily="34" charset="0"/>
              </a:rPr>
              <a:t> bought his dad’s birthday present. </a:t>
            </a:r>
          </a:p>
          <a:p>
            <a:endParaRPr lang="en-GB" dirty="0"/>
          </a:p>
        </p:txBody>
      </p:sp>
      <p:sp>
        <p:nvSpPr>
          <p:cNvPr id="6" name="Rectangle: Rounded Corners 5">
            <a:extLst>
              <a:ext uri="{FF2B5EF4-FFF2-40B4-BE49-F238E27FC236}">
                <a16:creationId xmlns:a16="http://schemas.microsoft.com/office/drawing/2014/main" id="{1814D197-D13A-454F-BC69-DFFC30E414C1}"/>
              </a:ext>
            </a:extLst>
          </p:cNvPr>
          <p:cNvSpPr/>
          <p:nvPr/>
        </p:nvSpPr>
        <p:spPr>
          <a:xfrm>
            <a:off x="333375" y="1153085"/>
            <a:ext cx="8684016" cy="3171265"/>
          </a:xfrm>
          <a:prstGeom prst="roundRect">
            <a:avLst/>
          </a:prstGeom>
          <a:noFill/>
          <a:ln w="28575">
            <a:solidFill>
              <a:srgbClr val="7FD8E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Tree>
    <p:extLst>
      <p:ext uri="{BB962C8B-B14F-4D97-AF65-F5344CB8AC3E}">
        <p14:creationId xmlns:p14="http://schemas.microsoft.com/office/powerpoint/2010/main" val="253589736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0CB1-5402-4CCC-B19B-6A830B4EBC5E}"/>
              </a:ext>
            </a:extLst>
          </p:cNvPr>
          <p:cNvSpPr>
            <a:spLocks noGrp="1"/>
          </p:cNvSpPr>
          <p:nvPr>
            <p:ph type="body" sz="quarter" idx="10"/>
          </p:nvPr>
        </p:nvSpPr>
        <p:spPr/>
        <p:txBody>
          <a:bodyPr/>
          <a:lstStyle/>
          <a:p>
            <a:pPr algn="l"/>
            <a:r>
              <a:rPr lang="en-GB" sz="2200" b="1">
                <a:solidFill>
                  <a:schemeClr val="tx1"/>
                </a:solidFill>
                <a:latin typeface="Century Gothic" panose="020B0502020202020204" pitchFamily="34" charset="0"/>
              </a:rPr>
              <a:t>Which of these sentences have used the incorrect adverb?</a:t>
            </a:r>
            <a:endParaRPr lang="en-GB" sz="2200" b="1" dirty="0">
              <a:solidFill>
                <a:schemeClr val="tx1"/>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C34AA09F-5A7B-4E92-AF2E-E83E9C2E7C1B}"/>
              </a:ext>
            </a:extLst>
          </p:cNvPr>
          <p:cNvSpPr>
            <a:spLocks noGrp="1"/>
          </p:cNvSpPr>
          <p:nvPr>
            <p:ph type="body" sz="quarter" idx="11"/>
          </p:nvPr>
        </p:nvSpPr>
        <p:spPr>
          <a:xfrm>
            <a:off x="550863" y="1352547"/>
            <a:ext cx="11180762" cy="978479"/>
          </a:xfrm>
        </p:spPr>
        <p:txBody>
          <a:bodyPr/>
          <a:lstStyle/>
          <a:p>
            <a:pPr algn="l"/>
            <a:r>
              <a:rPr lang="en-GB" sz="2000" b="1">
                <a:latin typeface="Century Gothic" panose="020B0502020202020204" pitchFamily="34" charset="0"/>
              </a:rPr>
              <a:t>We will have pizza and chips for dinner tonight.</a:t>
            </a:r>
          </a:p>
          <a:p>
            <a:pPr algn="l"/>
            <a:endParaRPr lang="en-GB"/>
          </a:p>
          <a:p>
            <a:pPr algn="l"/>
            <a:r>
              <a:rPr lang="en-GB" sz="2000" b="1">
                <a:latin typeface="Century Gothic" panose="020B0502020202020204" pitchFamily="34" charset="0"/>
              </a:rPr>
              <a:t>The creepy, old man waited tomorrow for the bus. </a:t>
            </a:r>
          </a:p>
          <a:p>
            <a:pPr algn="l"/>
            <a:endParaRPr lang="en-GB"/>
          </a:p>
          <a:p>
            <a:pPr algn="l"/>
            <a:r>
              <a:rPr lang="en-GB" sz="2000" b="1">
                <a:latin typeface="Century Gothic" panose="020B0502020202020204" pitchFamily="34" charset="0"/>
              </a:rPr>
              <a:t>Caprice entered the lecture room quietly.</a:t>
            </a:r>
          </a:p>
          <a:p>
            <a:pPr algn="l"/>
            <a:endParaRPr lang="en-GB"/>
          </a:p>
          <a:p>
            <a:pPr algn="l"/>
            <a:r>
              <a:rPr lang="en-GB" sz="2000" b="1">
                <a:latin typeface="Century Gothic" panose="020B0502020202020204" pitchFamily="34" charset="0"/>
              </a:rPr>
              <a:t>The hot water immediately stopped working. </a:t>
            </a:r>
          </a:p>
          <a:p>
            <a:pPr algn="l"/>
            <a:endParaRPr lang="en-GB"/>
          </a:p>
          <a:p>
            <a:pPr algn="l"/>
            <a:r>
              <a:rPr lang="en-GB" sz="2000" b="1">
                <a:latin typeface="Century Gothic" panose="020B0502020202020204" pitchFamily="34" charset="0"/>
              </a:rPr>
              <a:t>We must wash kindly our hands. </a:t>
            </a:r>
            <a:endParaRPr lang="en-GB" sz="2000" b="1" dirty="0">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DE43D3C4-DEA9-401A-AAD5-D4634713D8A0}"/>
              </a:ext>
            </a:extLst>
          </p:cNvPr>
          <p:cNvSpPr/>
          <p:nvPr/>
        </p:nvSpPr>
        <p:spPr>
          <a:xfrm>
            <a:off x="333376" y="1153085"/>
            <a:ext cx="6762750" cy="4041215"/>
          </a:xfrm>
          <a:prstGeom prst="roundRect">
            <a:avLst/>
          </a:prstGeom>
          <a:noFill/>
          <a:ln w="28575">
            <a:solidFill>
              <a:srgbClr val="7FD8E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Tree>
    <p:extLst>
      <p:ext uri="{BB962C8B-B14F-4D97-AF65-F5344CB8AC3E}">
        <p14:creationId xmlns:p14="http://schemas.microsoft.com/office/powerpoint/2010/main" val="401521954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0CB1-5402-4CCC-B19B-6A830B4EBC5E}"/>
              </a:ext>
            </a:extLst>
          </p:cNvPr>
          <p:cNvSpPr>
            <a:spLocks noGrp="1"/>
          </p:cNvSpPr>
          <p:nvPr>
            <p:ph type="body" sz="quarter" idx="10"/>
          </p:nvPr>
        </p:nvSpPr>
        <p:spPr/>
        <p:txBody>
          <a:bodyPr/>
          <a:lstStyle/>
          <a:p>
            <a:pPr algn="l"/>
            <a:r>
              <a:rPr lang="en-GB" sz="2200" b="1">
                <a:solidFill>
                  <a:schemeClr val="tx1"/>
                </a:solidFill>
                <a:latin typeface="Century Gothic" panose="020B0502020202020204" pitchFamily="34" charset="0"/>
              </a:rPr>
              <a:t>Which of these sentences have used the incorrect adverb?</a:t>
            </a:r>
            <a:endParaRPr lang="en-GB" sz="2200" b="1" dirty="0">
              <a:solidFill>
                <a:schemeClr val="tx1"/>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C34AA09F-5A7B-4E92-AF2E-E83E9C2E7C1B}"/>
              </a:ext>
            </a:extLst>
          </p:cNvPr>
          <p:cNvSpPr>
            <a:spLocks noGrp="1"/>
          </p:cNvSpPr>
          <p:nvPr>
            <p:ph type="body" sz="quarter" idx="11"/>
          </p:nvPr>
        </p:nvSpPr>
        <p:spPr>
          <a:xfrm>
            <a:off x="550863" y="1352547"/>
            <a:ext cx="11180762" cy="978479"/>
          </a:xfrm>
        </p:spPr>
        <p:txBody>
          <a:bodyPr/>
          <a:lstStyle/>
          <a:p>
            <a:pPr algn="l"/>
            <a:r>
              <a:rPr lang="en-GB" sz="2000" b="1">
                <a:latin typeface="Century Gothic" panose="020B0502020202020204" pitchFamily="34" charset="0"/>
              </a:rPr>
              <a:t>We will have pizza and chips for dinner tonight.</a:t>
            </a:r>
          </a:p>
          <a:p>
            <a:pPr algn="l"/>
            <a:endParaRPr lang="en-GB"/>
          </a:p>
          <a:p>
            <a:pPr algn="l"/>
            <a:r>
              <a:rPr lang="en-GB" sz="2000" b="1">
                <a:solidFill>
                  <a:srgbClr val="F76756"/>
                </a:solidFill>
                <a:latin typeface="Century Gothic" panose="020B0502020202020204" pitchFamily="34" charset="0"/>
              </a:rPr>
              <a:t>The creepy, old man waited </a:t>
            </a:r>
            <a:r>
              <a:rPr lang="en-GB">
                <a:solidFill>
                  <a:srgbClr val="F76756"/>
                </a:solidFill>
              </a:rPr>
              <a:t>tomorrow</a:t>
            </a:r>
            <a:r>
              <a:rPr lang="en-GB" sz="2000" b="1">
                <a:solidFill>
                  <a:srgbClr val="F76756"/>
                </a:solidFill>
                <a:latin typeface="Century Gothic" panose="020B0502020202020204" pitchFamily="34" charset="0"/>
              </a:rPr>
              <a:t> for the bus. </a:t>
            </a:r>
          </a:p>
          <a:p>
            <a:pPr algn="l"/>
            <a:endParaRPr lang="en-GB"/>
          </a:p>
          <a:p>
            <a:pPr algn="l"/>
            <a:r>
              <a:rPr lang="en-GB" sz="2000" b="1">
                <a:latin typeface="Century Gothic" panose="020B0502020202020204" pitchFamily="34" charset="0"/>
              </a:rPr>
              <a:t>Caprice entered the lecture room quietly.</a:t>
            </a:r>
          </a:p>
          <a:p>
            <a:pPr algn="l"/>
            <a:endParaRPr lang="en-GB"/>
          </a:p>
          <a:p>
            <a:pPr algn="l"/>
            <a:r>
              <a:rPr lang="en-GB" sz="2000" b="1">
                <a:latin typeface="Century Gothic" panose="020B0502020202020204" pitchFamily="34" charset="0"/>
              </a:rPr>
              <a:t>The hot water immediately stopped working. </a:t>
            </a:r>
          </a:p>
          <a:p>
            <a:pPr algn="l"/>
            <a:endParaRPr lang="en-GB"/>
          </a:p>
          <a:p>
            <a:pPr algn="l"/>
            <a:r>
              <a:rPr lang="en-GB" sz="2000" b="1">
                <a:solidFill>
                  <a:srgbClr val="F76756"/>
                </a:solidFill>
                <a:latin typeface="Century Gothic" panose="020B0502020202020204" pitchFamily="34" charset="0"/>
              </a:rPr>
              <a:t>We must wash kindly our hands. </a:t>
            </a:r>
            <a:endParaRPr lang="en-GB" sz="2000" b="1" dirty="0">
              <a:solidFill>
                <a:srgbClr val="F76756"/>
              </a:solidFill>
              <a:latin typeface="Century Gothic" panose="020B0502020202020204" pitchFamily="34" charset="0"/>
            </a:endParaRPr>
          </a:p>
        </p:txBody>
      </p:sp>
      <p:sp>
        <p:nvSpPr>
          <p:cNvPr id="7" name="Text Placeholder 2">
            <a:extLst>
              <a:ext uri="{FF2B5EF4-FFF2-40B4-BE49-F238E27FC236}">
                <a16:creationId xmlns:a16="http://schemas.microsoft.com/office/drawing/2014/main" id="{7D2D61A4-4A15-4CA5-AEF1-0B66C0449E2B}"/>
              </a:ext>
            </a:extLst>
          </p:cNvPr>
          <p:cNvSpPr txBox="1">
            <a:spLocks/>
          </p:cNvSpPr>
          <p:nvPr/>
        </p:nvSpPr>
        <p:spPr>
          <a:xfrm>
            <a:off x="261938" y="5384797"/>
            <a:ext cx="10164762"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76756"/>
                </a:solidFill>
              </a:rPr>
              <a:t>The highlighted sentences have used the adverbs incorrectly because they do not make sense. They could be replaced with: </a:t>
            </a:r>
            <a:r>
              <a:rPr lang="en-GB" sz="2000" b="1" dirty="0">
                <a:solidFill>
                  <a:srgbClr val="F76756"/>
                </a:solidFill>
                <a:latin typeface="Century Gothic" panose="020B0502020202020204" pitchFamily="34" charset="0"/>
              </a:rPr>
              <a:t>The creepy, old man waited eagerly for the bus. We must wash our hands first. </a:t>
            </a:r>
          </a:p>
          <a:p>
            <a:endParaRPr lang="en-GB" sz="2000" b="1" dirty="0">
              <a:solidFill>
                <a:srgbClr val="F76756"/>
              </a:solidFill>
              <a:latin typeface="Century Gothic" panose="020B0502020202020204" pitchFamily="34" charset="0"/>
            </a:endParaRPr>
          </a:p>
          <a:p>
            <a:endParaRPr lang="en-GB" dirty="0">
              <a:solidFill>
                <a:srgbClr val="F76756"/>
              </a:solidFill>
            </a:endParaRPr>
          </a:p>
        </p:txBody>
      </p:sp>
      <p:sp>
        <p:nvSpPr>
          <p:cNvPr id="6" name="Rectangle: Rounded Corners 5">
            <a:extLst>
              <a:ext uri="{FF2B5EF4-FFF2-40B4-BE49-F238E27FC236}">
                <a16:creationId xmlns:a16="http://schemas.microsoft.com/office/drawing/2014/main" id="{50841D82-3156-48B6-9ADF-342A311F0F79}"/>
              </a:ext>
            </a:extLst>
          </p:cNvPr>
          <p:cNvSpPr/>
          <p:nvPr/>
        </p:nvSpPr>
        <p:spPr>
          <a:xfrm>
            <a:off x="333376" y="1153085"/>
            <a:ext cx="6762750" cy="4041215"/>
          </a:xfrm>
          <a:prstGeom prst="roundRect">
            <a:avLst/>
          </a:prstGeom>
          <a:noFill/>
          <a:ln w="28575">
            <a:solidFill>
              <a:srgbClr val="7FD8E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Tree>
    <p:extLst>
      <p:ext uri="{BB962C8B-B14F-4D97-AF65-F5344CB8AC3E}">
        <p14:creationId xmlns:p14="http://schemas.microsoft.com/office/powerpoint/2010/main" val="392300835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0CB1-5402-4CCC-B19B-6A830B4EBC5E}"/>
              </a:ext>
            </a:extLst>
          </p:cNvPr>
          <p:cNvSpPr>
            <a:spLocks noGrp="1"/>
          </p:cNvSpPr>
          <p:nvPr>
            <p:ph type="body" sz="quarter" idx="10"/>
          </p:nvPr>
        </p:nvSpPr>
        <p:spPr/>
        <p:txBody>
          <a:bodyPr/>
          <a:lstStyle/>
          <a:p>
            <a:pPr algn="l"/>
            <a:r>
              <a:rPr lang="en-GB" sz="2200" b="1">
                <a:solidFill>
                  <a:schemeClr val="tx1"/>
                </a:solidFill>
                <a:latin typeface="Century Gothic" panose="020B0502020202020204" pitchFamily="34" charset="0"/>
              </a:rPr>
              <a:t>Mel thinks the underlined adverb cannot be replaced with ‘recently’. True or false?</a:t>
            </a:r>
            <a:endParaRPr lang="en-GB" sz="2200" b="1"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DE43D3C4-DEA9-401A-AAD5-D4634713D8A0}"/>
              </a:ext>
            </a:extLst>
          </p:cNvPr>
          <p:cNvSpPr/>
          <p:nvPr/>
        </p:nvSpPr>
        <p:spPr>
          <a:xfrm>
            <a:off x="550863" y="1153085"/>
            <a:ext cx="6595004" cy="777315"/>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1" dirty="0"/>
          </a:p>
        </p:txBody>
      </p:sp>
      <p:sp>
        <p:nvSpPr>
          <p:cNvPr id="7" name="Text Placeholder 2">
            <a:extLst>
              <a:ext uri="{FF2B5EF4-FFF2-40B4-BE49-F238E27FC236}">
                <a16:creationId xmlns:a16="http://schemas.microsoft.com/office/drawing/2014/main" id="{7D2D61A4-4A15-4CA5-AEF1-0B66C0449E2B}"/>
              </a:ext>
            </a:extLst>
          </p:cNvPr>
          <p:cNvSpPr txBox="1">
            <a:spLocks/>
          </p:cNvSpPr>
          <p:nvPr/>
        </p:nvSpPr>
        <p:spPr>
          <a:xfrm>
            <a:off x="261938" y="3232147"/>
            <a:ext cx="10164762"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2000" b="1" dirty="0">
                <a:solidFill>
                  <a:srgbClr val="F76756"/>
                </a:solidFill>
                <a:latin typeface="Century Gothic" panose="020B0502020202020204" pitchFamily="34" charset="0"/>
              </a:rPr>
              <a:t>True, because the underlined word is an adverb of place. </a:t>
            </a:r>
            <a:r>
              <a:rPr lang="en-GB" dirty="0">
                <a:solidFill>
                  <a:srgbClr val="F76756"/>
                </a:solidFill>
              </a:rPr>
              <a:t>T</a:t>
            </a:r>
            <a:r>
              <a:rPr lang="en-GB" sz="2000" b="1" dirty="0">
                <a:solidFill>
                  <a:srgbClr val="F76756"/>
                </a:solidFill>
                <a:latin typeface="Century Gothic" panose="020B0502020202020204" pitchFamily="34" charset="0"/>
              </a:rPr>
              <a:t>herefore, it cannot be replaced with the adverb of time ‘recently’. </a:t>
            </a:r>
          </a:p>
        </p:txBody>
      </p:sp>
      <p:sp>
        <p:nvSpPr>
          <p:cNvPr id="3" name="Text Placeholder 2">
            <a:extLst>
              <a:ext uri="{FF2B5EF4-FFF2-40B4-BE49-F238E27FC236}">
                <a16:creationId xmlns:a16="http://schemas.microsoft.com/office/drawing/2014/main" id="{C34AA09F-5A7B-4E92-AF2E-E83E9C2E7C1B}"/>
              </a:ext>
            </a:extLst>
          </p:cNvPr>
          <p:cNvSpPr>
            <a:spLocks noGrp="1"/>
          </p:cNvSpPr>
          <p:nvPr>
            <p:ph type="body" sz="quarter" idx="11"/>
          </p:nvPr>
        </p:nvSpPr>
        <p:spPr>
          <a:xfrm>
            <a:off x="550863" y="1352547"/>
            <a:ext cx="11180762" cy="978479"/>
          </a:xfrm>
        </p:spPr>
        <p:txBody>
          <a:bodyPr/>
          <a:lstStyle/>
          <a:p>
            <a:r>
              <a:rPr lang="en-GB" sz="2000" b="1">
                <a:solidFill>
                  <a:schemeClr val="tx1"/>
                </a:solidFill>
                <a:latin typeface="Century Gothic" panose="020B0502020202020204" pitchFamily="34" charset="0"/>
              </a:rPr>
              <a:t>The calm, friendly librarian forgot her coffee </a:t>
            </a:r>
            <a:r>
              <a:rPr lang="en-GB" sz="2000" b="1" u="sng">
                <a:solidFill>
                  <a:schemeClr val="tx1"/>
                </a:solidFill>
                <a:latin typeface="Century Gothic" panose="020B0502020202020204" pitchFamily="34" charset="0"/>
              </a:rPr>
              <a:t>outside</a:t>
            </a:r>
            <a:r>
              <a:rPr lang="en-GB" sz="2000" b="1">
                <a:solidFill>
                  <a:schemeClr val="tx1"/>
                </a:solidFill>
                <a:latin typeface="Century Gothic" panose="020B0502020202020204" pitchFamily="34" charset="0"/>
              </a:rPr>
              <a:t>.  </a:t>
            </a: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4956231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03A333-E4DD-4147-8618-09DF6DB6A6A4}"/>
              </a:ext>
            </a:extLst>
          </p:cNvPr>
          <p:cNvSpPr>
            <a:spLocks noGrp="1"/>
          </p:cNvSpPr>
          <p:nvPr>
            <p:ph type="body" sz="quarter" idx="11"/>
          </p:nvPr>
        </p:nvSpPr>
        <p:spPr/>
        <p:txBody>
          <a:bodyPr/>
          <a:lstStyle/>
          <a:p>
            <a:r>
              <a:rPr lang="en-GB" sz="2400" b="1">
                <a:latin typeface="Century Gothic" panose="020B0502020202020204" pitchFamily="34" charset="0"/>
              </a:rPr>
              <a:t>Now that we understand what an adverb is, let’s apply our learning to some further application and reasoning questions.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112932117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1D223-847F-470E-8400-69163D39F57F}"/>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Leona is recognising adverbs. She says,</a:t>
            </a:r>
          </a:p>
          <a:p>
            <a:endParaRPr lang="en-GB" dirty="0"/>
          </a:p>
        </p:txBody>
      </p:sp>
      <p:sp>
        <p:nvSpPr>
          <p:cNvPr id="3" name="Text Placeholder 2">
            <a:extLst>
              <a:ext uri="{FF2B5EF4-FFF2-40B4-BE49-F238E27FC236}">
                <a16:creationId xmlns:a16="http://schemas.microsoft.com/office/drawing/2014/main" id="{E6FBA087-8AA0-4E84-A107-CF51D92EC625}"/>
              </a:ext>
            </a:extLst>
          </p:cNvPr>
          <p:cNvSpPr>
            <a:spLocks noGrp="1"/>
          </p:cNvSpPr>
          <p:nvPr>
            <p:ph type="body" sz="quarter" idx="11"/>
          </p:nvPr>
        </p:nvSpPr>
        <p:spPr/>
        <p:txBody>
          <a:bodyPr/>
          <a:lstStyle/>
          <a:p>
            <a:r>
              <a:rPr lang="en-GB" sz="2000" b="1">
                <a:solidFill>
                  <a:schemeClr val="tx1"/>
                </a:solidFill>
                <a:latin typeface="Century Gothic" panose="020B0502020202020204" pitchFamily="34" charset="0"/>
              </a:rPr>
              <a:t>Is she correct? Prove it.</a:t>
            </a:r>
          </a:p>
          <a:p>
            <a:endParaRPr lang="en-GB" dirty="0"/>
          </a:p>
        </p:txBody>
      </p:sp>
      <p:sp>
        <p:nvSpPr>
          <p:cNvPr id="4" name="Speech Bubble: Rectangle with Corners Rounded 3">
            <a:extLst>
              <a:ext uri="{FF2B5EF4-FFF2-40B4-BE49-F238E27FC236}">
                <a16:creationId xmlns:a16="http://schemas.microsoft.com/office/drawing/2014/main" id="{B52CB2A4-6B5B-483B-B2B3-D803AEF22A72}"/>
              </a:ext>
            </a:extLst>
          </p:cNvPr>
          <p:cNvSpPr/>
          <p:nvPr/>
        </p:nvSpPr>
        <p:spPr>
          <a:xfrm flipH="1">
            <a:off x="4962661" y="1498024"/>
            <a:ext cx="3505064" cy="1198998"/>
          </a:xfrm>
          <a:prstGeom prst="wedgeRoundRectCallout">
            <a:avLst>
              <a:gd name="adj1" fmla="val 59071"/>
              <a:gd name="adj2" fmla="val 329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nSpc>
                <a:spcPct val="107000"/>
              </a:lnSpc>
              <a:buFontTx/>
              <a:buNone/>
            </a:pPr>
            <a:r>
              <a:rPr lang="en-GB" sz="2000" b="1" dirty="0">
                <a:solidFill>
                  <a:schemeClr val="tx1"/>
                </a:solidFill>
                <a:latin typeface="Century Gothic" panose="020B0502020202020204" pitchFamily="34" charset="0"/>
              </a:rPr>
              <a:t>All adverbs end in –’</a:t>
            </a:r>
            <a:r>
              <a:rPr lang="en-GB" sz="2000" b="1" dirty="0" err="1">
                <a:solidFill>
                  <a:schemeClr val="tx1"/>
                </a:solidFill>
                <a:latin typeface="Century Gothic" panose="020B0502020202020204" pitchFamily="34" charset="0"/>
              </a:rPr>
              <a:t>ly</a:t>
            </a:r>
            <a:r>
              <a:rPr lang="en-GB" sz="2000" b="1" dirty="0">
                <a:solidFill>
                  <a:schemeClr val="tx1"/>
                </a:solidFill>
                <a:latin typeface="Century Gothic" panose="020B0502020202020204" pitchFamily="34" charset="0"/>
              </a:rPr>
              <a:t>’ and they can only be placed at the end of a sentence. </a:t>
            </a:r>
          </a:p>
        </p:txBody>
      </p:sp>
      <p:pic>
        <p:nvPicPr>
          <p:cNvPr id="5" name="Picture 4">
            <a:extLst>
              <a:ext uri="{FF2B5EF4-FFF2-40B4-BE49-F238E27FC236}">
                <a16:creationId xmlns:a16="http://schemas.microsoft.com/office/drawing/2014/main" id="{68FCA5A5-A8A8-4B24-BF85-F9793130BFD2}"/>
              </a:ext>
            </a:extLst>
          </p:cNvPr>
          <p:cNvPicPr>
            <a:picLocks noChangeAspect="1"/>
          </p:cNvPicPr>
          <p:nvPr/>
        </p:nvPicPr>
        <p:blipFill rotWithShape="1">
          <a:blip r:embed="rId2">
            <a:extLst>
              <a:ext uri="{28A0092B-C50C-407E-A947-70E740481C1C}">
                <a14:useLocalDpi xmlns:a14="http://schemas.microsoft.com/office/drawing/2010/main" val="0"/>
              </a:ext>
            </a:extLst>
          </a:blip>
          <a:srcRect l="3272" r="3272"/>
          <a:stretch/>
        </p:blipFill>
        <p:spPr>
          <a:xfrm flipH="1">
            <a:off x="2922500" y="1288616"/>
            <a:ext cx="1516408" cy="1901601"/>
          </a:xfrm>
          <a:prstGeom prst="rect">
            <a:avLst/>
          </a:prstGeom>
        </p:spPr>
      </p:pic>
    </p:spTree>
    <p:extLst>
      <p:ext uri="{BB962C8B-B14F-4D97-AF65-F5344CB8AC3E}">
        <p14:creationId xmlns:p14="http://schemas.microsoft.com/office/powerpoint/2010/main" val="139867472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1D223-847F-470E-8400-69163D39F57F}"/>
              </a:ext>
            </a:extLst>
          </p:cNvPr>
          <p:cNvSpPr>
            <a:spLocks noGrp="1"/>
          </p:cNvSpPr>
          <p:nvPr>
            <p:ph type="body" sz="quarter" idx="10"/>
          </p:nvPr>
        </p:nvSpPr>
        <p:spPr/>
        <p:txBody>
          <a:bodyPr/>
          <a:lstStyle/>
          <a:p>
            <a:r>
              <a:rPr lang="en-GB" sz="2200" b="1">
                <a:solidFill>
                  <a:schemeClr val="tx1"/>
                </a:solidFill>
                <a:latin typeface="Century Gothic" panose="020B0502020202020204" pitchFamily="34" charset="0"/>
              </a:rPr>
              <a:t>Leona is recognising adverbs. She says,</a:t>
            </a:r>
          </a:p>
          <a:p>
            <a:endParaRPr lang="en-GB" dirty="0"/>
          </a:p>
        </p:txBody>
      </p:sp>
      <p:sp>
        <p:nvSpPr>
          <p:cNvPr id="3" name="Text Placeholder 2">
            <a:extLst>
              <a:ext uri="{FF2B5EF4-FFF2-40B4-BE49-F238E27FC236}">
                <a16:creationId xmlns:a16="http://schemas.microsoft.com/office/drawing/2014/main" id="{E6FBA087-8AA0-4E84-A107-CF51D92EC625}"/>
              </a:ext>
            </a:extLst>
          </p:cNvPr>
          <p:cNvSpPr>
            <a:spLocks noGrp="1"/>
          </p:cNvSpPr>
          <p:nvPr>
            <p:ph type="body" sz="quarter" idx="11"/>
          </p:nvPr>
        </p:nvSpPr>
        <p:spPr>
          <a:xfrm>
            <a:off x="261938" y="4286247"/>
            <a:ext cx="10672762" cy="978479"/>
          </a:xfrm>
        </p:spPr>
        <p:txBody>
          <a:bodyPr/>
          <a:lstStyle/>
          <a:p>
            <a:r>
              <a:rPr lang="en-GB" sz="2000" b="1">
                <a:solidFill>
                  <a:schemeClr val="tx1"/>
                </a:solidFill>
                <a:latin typeface="Century Gothic" panose="020B0502020202020204" pitchFamily="34" charset="0"/>
              </a:rPr>
              <a:t>Is she correct? Prove it.</a:t>
            </a:r>
          </a:p>
          <a:p>
            <a:r>
              <a:rPr lang="en-GB" sz="2000" b="1">
                <a:solidFill>
                  <a:srgbClr val="F76756"/>
                </a:solidFill>
                <a:latin typeface="Century Gothic" panose="020B0502020202020204" pitchFamily="34" charset="0"/>
              </a:rPr>
              <a:t>No Leona is incorrect because there are adverbs of time and place that do not end in –ly</a:t>
            </a:r>
            <a:r>
              <a:rPr lang="en-GB">
                <a:solidFill>
                  <a:srgbClr val="F76756"/>
                </a:solidFill>
              </a:rPr>
              <a:t>.</a:t>
            </a:r>
            <a:r>
              <a:rPr lang="en-GB" sz="2000" b="1">
                <a:solidFill>
                  <a:srgbClr val="F76756"/>
                </a:solidFill>
                <a:latin typeface="Century Gothic" panose="020B0502020202020204" pitchFamily="34" charset="0"/>
              </a:rPr>
              <a:t> These include words such as: today, tomorrow, now, behind, off, out. Similarly, an adverb can be placed anywhere in the sentence but not before a noun phrase. It should be placed near the verb as it modifies the action word. </a:t>
            </a:r>
          </a:p>
          <a:p>
            <a:endParaRPr lang="en-GB" dirty="0"/>
          </a:p>
        </p:txBody>
      </p:sp>
      <p:pic>
        <p:nvPicPr>
          <p:cNvPr id="5" name="Picture 4">
            <a:extLst>
              <a:ext uri="{FF2B5EF4-FFF2-40B4-BE49-F238E27FC236}">
                <a16:creationId xmlns:a16="http://schemas.microsoft.com/office/drawing/2014/main" id="{68FCA5A5-A8A8-4B24-BF85-F9793130BFD2}"/>
              </a:ext>
            </a:extLst>
          </p:cNvPr>
          <p:cNvPicPr>
            <a:picLocks noChangeAspect="1"/>
          </p:cNvPicPr>
          <p:nvPr/>
        </p:nvPicPr>
        <p:blipFill rotWithShape="1">
          <a:blip r:embed="rId2">
            <a:extLst>
              <a:ext uri="{28A0092B-C50C-407E-A947-70E740481C1C}">
                <a14:useLocalDpi xmlns:a14="http://schemas.microsoft.com/office/drawing/2010/main" val="0"/>
              </a:ext>
            </a:extLst>
          </a:blip>
          <a:srcRect l="3272" r="3272"/>
          <a:stretch/>
        </p:blipFill>
        <p:spPr>
          <a:xfrm flipH="1">
            <a:off x="2922500" y="1288616"/>
            <a:ext cx="1516408" cy="1901601"/>
          </a:xfrm>
          <a:prstGeom prst="rect">
            <a:avLst/>
          </a:prstGeom>
        </p:spPr>
      </p:pic>
      <p:sp>
        <p:nvSpPr>
          <p:cNvPr id="6" name="Speech Bubble: Rectangle with Corners Rounded 5">
            <a:extLst>
              <a:ext uri="{FF2B5EF4-FFF2-40B4-BE49-F238E27FC236}">
                <a16:creationId xmlns:a16="http://schemas.microsoft.com/office/drawing/2014/main" id="{36D31FBE-7284-4CAD-AA02-49DDDF4D2FF6}"/>
              </a:ext>
            </a:extLst>
          </p:cNvPr>
          <p:cNvSpPr/>
          <p:nvPr/>
        </p:nvSpPr>
        <p:spPr>
          <a:xfrm flipH="1">
            <a:off x="4962661" y="1498024"/>
            <a:ext cx="3505064" cy="1198998"/>
          </a:xfrm>
          <a:prstGeom prst="wedgeRoundRectCallout">
            <a:avLst>
              <a:gd name="adj1" fmla="val 59071"/>
              <a:gd name="adj2" fmla="val 329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nSpc>
                <a:spcPct val="107000"/>
              </a:lnSpc>
              <a:buFontTx/>
              <a:buNone/>
            </a:pPr>
            <a:r>
              <a:rPr lang="en-GB" sz="2000" b="1" dirty="0">
                <a:solidFill>
                  <a:schemeClr val="tx1"/>
                </a:solidFill>
                <a:latin typeface="Century Gothic" panose="020B0502020202020204" pitchFamily="34" charset="0"/>
              </a:rPr>
              <a:t>All adverbs end in –’</a:t>
            </a:r>
            <a:r>
              <a:rPr lang="en-GB" sz="2000" b="1" dirty="0" err="1">
                <a:solidFill>
                  <a:schemeClr val="tx1"/>
                </a:solidFill>
                <a:latin typeface="Century Gothic" panose="020B0502020202020204" pitchFamily="34" charset="0"/>
              </a:rPr>
              <a:t>ly</a:t>
            </a:r>
            <a:r>
              <a:rPr lang="en-GB" sz="2000" b="1" dirty="0">
                <a:solidFill>
                  <a:schemeClr val="tx1"/>
                </a:solidFill>
                <a:latin typeface="Century Gothic" panose="020B0502020202020204" pitchFamily="34" charset="0"/>
              </a:rPr>
              <a:t>’ and they can only be placed at the end of a sentence. </a:t>
            </a:r>
          </a:p>
        </p:txBody>
      </p:sp>
    </p:spTree>
    <p:extLst>
      <p:ext uri="{BB962C8B-B14F-4D97-AF65-F5344CB8AC3E}">
        <p14:creationId xmlns:p14="http://schemas.microsoft.com/office/powerpoint/2010/main" val="3754135060"/>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1D223-847F-470E-8400-69163D39F57F}"/>
              </a:ext>
            </a:extLst>
          </p:cNvPr>
          <p:cNvSpPr>
            <a:spLocks noGrp="1"/>
          </p:cNvSpPr>
          <p:nvPr>
            <p:ph type="body" sz="quarter" idx="10"/>
          </p:nvPr>
        </p:nvSpPr>
        <p:spPr/>
        <p: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2200" b="1">
                <a:solidFill>
                  <a:schemeClr val="tx1"/>
                </a:solidFill>
                <a:latin typeface="Century Gothic" panose="020B0502020202020204" pitchFamily="34" charset="0"/>
              </a:rPr>
              <a:t>Ed, the Writing Wizard, wants to see if his question creator works. Pick an element from each cauldron to create three different sentences. </a:t>
            </a:r>
            <a:endParaRPr lang="en-GB" sz="2200" b="1" dirty="0">
              <a:solidFill>
                <a:schemeClr val="tx1"/>
              </a:solidFill>
              <a:latin typeface="Century Gothic" panose="020B0502020202020204" pitchFamily="34" charset="0"/>
            </a:endParaRPr>
          </a:p>
        </p:txBody>
      </p:sp>
      <p:pic>
        <p:nvPicPr>
          <p:cNvPr id="8" name="Picture 7" descr="A picture containing toy&#10;&#10;Description automatically generated">
            <a:extLst>
              <a:ext uri="{FF2B5EF4-FFF2-40B4-BE49-F238E27FC236}">
                <a16:creationId xmlns:a16="http://schemas.microsoft.com/office/drawing/2014/main" id="{6682ACE4-A75A-4CD4-A276-4A5FAEDB260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800" t="7268" r="8066" b="7330"/>
          <a:stretch/>
        </p:blipFill>
        <p:spPr>
          <a:xfrm>
            <a:off x="395711" y="1585564"/>
            <a:ext cx="1637357" cy="1912045"/>
          </a:xfrm>
          <a:prstGeom prst="rect">
            <a:avLst/>
          </a:prstGeom>
        </p:spPr>
      </p:pic>
      <p:pic>
        <p:nvPicPr>
          <p:cNvPr id="9" name="Picture 8" descr="Icon&#10;&#10;Description automatically generated">
            <a:extLst>
              <a:ext uri="{FF2B5EF4-FFF2-40B4-BE49-F238E27FC236}">
                <a16:creationId xmlns:a16="http://schemas.microsoft.com/office/drawing/2014/main" id="{D9B48D59-E301-4118-8DC4-A7C6B4699A63}"/>
              </a:ext>
            </a:extLst>
          </p:cNvPr>
          <p:cNvPicPr>
            <a:picLocks noChangeAspect="1"/>
          </p:cNvPicPr>
          <p:nvPr/>
        </p:nvPicPr>
        <p:blipFill rotWithShape="1">
          <a:blip r:embed="rId3">
            <a:clrChange>
              <a:clrFrom>
                <a:srgbClr val="712E4F"/>
              </a:clrFrom>
              <a:clrTo>
                <a:srgbClr val="712E4F">
                  <a:alpha val="0"/>
                </a:srgbClr>
              </a:clrTo>
            </a:clrChange>
            <a:extLst>
              <a:ext uri="{28A0092B-C50C-407E-A947-70E740481C1C}">
                <a14:useLocalDpi xmlns:a14="http://schemas.microsoft.com/office/drawing/2010/main" val="0"/>
              </a:ext>
            </a:extLst>
          </a:blip>
          <a:srcRect l="16884" t="19201" r="16721" b="19540"/>
          <a:stretch/>
        </p:blipFill>
        <p:spPr>
          <a:xfrm>
            <a:off x="2395654" y="1706513"/>
            <a:ext cx="3484295" cy="3214736"/>
          </a:xfrm>
          <a:prstGeom prst="rect">
            <a:avLst/>
          </a:prstGeom>
        </p:spPr>
      </p:pic>
      <p:pic>
        <p:nvPicPr>
          <p:cNvPr id="10" name="Picture 9" descr="Icon&#10;&#10;Description automatically generated">
            <a:extLst>
              <a:ext uri="{FF2B5EF4-FFF2-40B4-BE49-F238E27FC236}">
                <a16:creationId xmlns:a16="http://schemas.microsoft.com/office/drawing/2014/main" id="{83CD51CA-8E79-4D48-93DE-997F7251595F}"/>
              </a:ext>
            </a:extLst>
          </p:cNvPr>
          <p:cNvPicPr>
            <a:picLocks noChangeAspect="1"/>
          </p:cNvPicPr>
          <p:nvPr/>
        </p:nvPicPr>
        <p:blipFill rotWithShape="1">
          <a:blip r:embed="rId3">
            <a:clrChange>
              <a:clrFrom>
                <a:srgbClr val="712E4F"/>
              </a:clrFrom>
              <a:clrTo>
                <a:srgbClr val="712E4F">
                  <a:alpha val="0"/>
                </a:srgbClr>
              </a:clrTo>
            </a:clrChange>
            <a:extLst>
              <a:ext uri="{28A0092B-C50C-407E-A947-70E740481C1C}">
                <a14:useLocalDpi xmlns:a14="http://schemas.microsoft.com/office/drawing/2010/main" val="0"/>
              </a:ext>
            </a:extLst>
          </a:blip>
          <a:srcRect l="16884" t="19201" r="16721" b="19540"/>
          <a:stretch/>
        </p:blipFill>
        <p:spPr>
          <a:xfrm>
            <a:off x="6918389" y="1706513"/>
            <a:ext cx="3484295" cy="3214736"/>
          </a:xfrm>
          <a:prstGeom prst="rect">
            <a:avLst/>
          </a:prstGeom>
        </p:spPr>
      </p:pic>
      <p:sp>
        <p:nvSpPr>
          <p:cNvPr id="11" name="TextBox 10">
            <a:extLst>
              <a:ext uri="{FF2B5EF4-FFF2-40B4-BE49-F238E27FC236}">
                <a16:creationId xmlns:a16="http://schemas.microsoft.com/office/drawing/2014/main" id="{1336DCB3-64DC-4BC9-B615-08A1202D5BA6}"/>
              </a:ext>
            </a:extLst>
          </p:cNvPr>
          <p:cNvSpPr txBox="1"/>
          <p:nvPr/>
        </p:nvSpPr>
        <p:spPr>
          <a:xfrm>
            <a:off x="2964403" y="2190418"/>
            <a:ext cx="2346796"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Adverbs of time</a:t>
            </a:r>
          </a:p>
        </p:txBody>
      </p:sp>
      <p:sp>
        <p:nvSpPr>
          <p:cNvPr id="12" name="TextBox 11">
            <a:extLst>
              <a:ext uri="{FF2B5EF4-FFF2-40B4-BE49-F238E27FC236}">
                <a16:creationId xmlns:a16="http://schemas.microsoft.com/office/drawing/2014/main" id="{8A594967-F4EA-4305-AD7A-4D1B5515BC04}"/>
              </a:ext>
            </a:extLst>
          </p:cNvPr>
          <p:cNvSpPr txBox="1"/>
          <p:nvPr/>
        </p:nvSpPr>
        <p:spPr>
          <a:xfrm>
            <a:off x="2852994" y="2675183"/>
            <a:ext cx="2569614"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Adverbs of place</a:t>
            </a:r>
          </a:p>
        </p:txBody>
      </p:sp>
      <p:sp>
        <p:nvSpPr>
          <p:cNvPr id="13" name="TextBox 12">
            <a:extLst>
              <a:ext uri="{FF2B5EF4-FFF2-40B4-BE49-F238E27FC236}">
                <a16:creationId xmlns:a16="http://schemas.microsoft.com/office/drawing/2014/main" id="{88310B0E-BA7D-47AE-A005-D8D15A778554}"/>
              </a:ext>
            </a:extLst>
          </p:cNvPr>
          <p:cNvSpPr txBox="1"/>
          <p:nvPr/>
        </p:nvSpPr>
        <p:spPr>
          <a:xfrm>
            <a:off x="2712732" y="3159948"/>
            <a:ext cx="2850139"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Adverbs of manner</a:t>
            </a:r>
          </a:p>
        </p:txBody>
      </p:sp>
      <p:sp>
        <p:nvSpPr>
          <p:cNvPr id="14" name="TextBox 13">
            <a:extLst>
              <a:ext uri="{FF2B5EF4-FFF2-40B4-BE49-F238E27FC236}">
                <a16:creationId xmlns:a16="http://schemas.microsoft.com/office/drawing/2014/main" id="{F4083764-6BE4-42F0-91B4-CCAFD16A5FE4}"/>
              </a:ext>
            </a:extLst>
          </p:cNvPr>
          <p:cNvSpPr txBox="1"/>
          <p:nvPr/>
        </p:nvSpPr>
        <p:spPr>
          <a:xfrm>
            <a:off x="7595347" y="2190418"/>
            <a:ext cx="899285"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castle</a:t>
            </a:r>
          </a:p>
        </p:txBody>
      </p:sp>
      <p:sp>
        <p:nvSpPr>
          <p:cNvPr id="15" name="TextBox 14">
            <a:extLst>
              <a:ext uri="{FF2B5EF4-FFF2-40B4-BE49-F238E27FC236}">
                <a16:creationId xmlns:a16="http://schemas.microsoft.com/office/drawing/2014/main" id="{BD708800-F3E5-410F-B363-9EA5AEE17336}"/>
              </a:ext>
            </a:extLst>
          </p:cNvPr>
          <p:cNvSpPr txBox="1"/>
          <p:nvPr/>
        </p:nvSpPr>
        <p:spPr>
          <a:xfrm>
            <a:off x="7380544" y="2675183"/>
            <a:ext cx="1328890"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kingdom</a:t>
            </a:r>
          </a:p>
        </p:txBody>
      </p:sp>
      <p:sp>
        <p:nvSpPr>
          <p:cNvPr id="16" name="TextBox 15">
            <a:extLst>
              <a:ext uri="{FF2B5EF4-FFF2-40B4-BE49-F238E27FC236}">
                <a16:creationId xmlns:a16="http://schemas.microsoft.com/office/drawing/2014/main" id="{A5923434-1985-42C5-9236-822367421772}"/>
              </a:ext>
            </a:extLst>
          </p:cNvPr>
          <p:cNvSpPr txBox="1"/>
          <p:nvPr/>
        </p:nvSpPr>
        <p:spPr>
          <a:xfrm>
            <a:off x="8924331" y="2190418"/>
            <a:ext cx="979435"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bridge</a:t>
            </a:r>
          </a:p>
        </p:txBody>
      </p:sp>
      <p:sp>
        <p:nvSpPr>
          <p:cNvPr id="17" name="TextBox 16">
            <a:extLst>
              <a:ext uri="{FF2B5EF4-FFF2-40B4-BE49-F238E27FC236}">
                <a16:creationId xmlns:a16="http://schemas.microsoft.com/office/drawing/2014/main" id="{D14A3FA0-369A-4506-821F-865A73BA0C05}"/>
              </a:ext>
            </a:extLst>
          </p:cNvPr>
          <p:cNvSpPr txBox="1"/>
          <p:nvPr/>
        </p:nvSpPr>
        <p:spPr>
          <a:xfrm>
            <a:off x="9044556" y="2675183"/>
            <a:ext cx="738985"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night</a:t>
            </a:r>
          </a:p>
        </p:txBody>
      </p:sp>
      <p:grpSp>
        <p:nvGrpSpPr>
          <p:cNvPr id="18" name="Group 17">
            <a:extLst>
              <a:ext uri="{FF2B5EF4-FFF2-40B4-BE49-F238E27FC236}">
                <a16:creationId xmlns:a16="http://schemas.microsoft.com/office/drawing/2014/main" id="{38540C04-4846-48BE-BABD-6E31CFCB44B5}"/>
              </a:ext>
            </a:extLst>
          </p:cNvPr>
          <p:cNvGrpSpPr/>
          <p:nvPr/>
        </p:nvGrpSpPr>
        <p:grpSpPr>
          <a:xfrm>
            <a:off x="7348232" y="3159948"/>
            <a:ext cx="2635983" cy="369332"/>
            <a:chOff x="7091057" y="4398198"/>
            <a:chExt cx="2635983" cy="369332"/>
          </a:xfrm>
        </p:grpSpPr>
        <p:sp>
          <p:nvSpPr>
            <p:cNvPr id="19" name="TextBox 18">
              <a:extLst>
                <a:ext uri="{FF2B5EF4-FFF2-40B4-BE49-F238E27FC236}">
                  <a16:creationId xmlns:a16="http://schemas.microsoft.com/office/drawing/2014/main" id="{B7F6E8AF-F691-448E-8225-A9113B21376C}"/>
                </a:ext>
              </a:extLst>
            </p:cNvPr>
            <p:cNvSpPr txBox="1"/>
            <p:nvPr/>
          </p:nvSpPr>
          <p:spPr>
            <a:xfrm>
              <a:off x="7091057" y="4398198"/>
              <a:ext cx="455253"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fire</a:t>
              </a:r>
            </a:p>
          </p:txBody>
        </p:sp>
        <p:sp>
          <p:nvSpPr>
            <p:cNvPr id="20" name="TextBox 19">
              <a:extLst>
                <a:ext uri="{FF2B5EF4-FFF2-40B4-BE49-F238E27FC236}">
                  <a16:creationId xmlns:a16="http://schemas.microsoft.com/office/drawing/2014/main" id="{DCF34D84-0671-4B8D-AA57-5D1AABA6C392}"/>
                </a:ext>
              </a:extLst>
            </p:cNvPr>
            <p:cNvSpPr txBox="1"/>
            <p:nvPr/>
          </p:nvSpPr>
          <p:spPr>
            <a:xfrm>
              <a:off x="7725368" y="4398198"/>
              <a:ext cx="973023"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wands</a:t>
              </a:r>
            </a:p>
          </p:txBody>
        </p:sp>
        <p:sp>
          <p:nvSpPr>
            <p:cNvPr id="21" name="TextBox 20">
              <a:extLst>
                <a:ext uri="{FF2B5EF4-FFF2-40B4-BE49-F238E27FC236}">
                  <a16:creationId xmlns:a16="http://schemas.microsoft.com/office/drawing/2014/main" id="{9CE125BE-AAF4-438D-81C0-C05370B7B64D}"/>
                </a:ext>
              </a:extLst>
            </p:cNvPr>
            <p:cNvSpPr txBox="1"/>
            <p:nvPr/>
          </p:nvSpPr>
          <p:spPr>
            <a:xfrm>
              <a:off x="8877448" y="4398198"/>
              <a:ext cx="849592"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cloak</a:t>
              </a:r>
            </a:p>
          </p:txBody>
        </p:sp>
      </p:grpSp>
    </p:spTree>
    <p:extLst>
      <p:ext uri="{BB962C8B-B14F-4D97-AF65-F5344CB8AC3E}">
        <p14:creationId xmlns:p14="http://schemas.microsoft.com/office/powerpoint/2010/main" val="11970973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1D223-847F-470E-8400-69163D39F57F}"/>
              </a:ext>
            </a:extLst>
          </p:cNvPr>
          <p:cNvSpPr>
            <a:spLocks noGrp="1"/>
          </p:cNvSpPr>
          <p:nvPr>
            <p:ph type="body" sz="quarter" idx="10"/>
          </p:nvPr>
        </p:nvSpPr>
        <p:spPr/>
        <p: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2200" b="1">
                <a:solidFill>
                  <a:schemeClr val="tx1"/>
                </a:solidFill>
                <a:latin typeface="Century Gothic" panose="020B0502020202020204" pitchFamily="34" charset="0"/>
              </a:rPr>
              <a:t>Ed, the Writing Wizard, wants to see if his question creator works. Pick an element from each cauldron to create three different sentences. </a:t>
            </a:r>
            <a:endParaRPr lang="en-GB" sz="2200" b="1" dirty="0">
              <a:solidFill>
                <a:schemeClr val="tx1"/>
              </a:solidFill>
              <a:latin typeface="Century Gothic" panose="020B0502020202020204" pitchFamily="34" charset="0"/>
            </a:endParaRPr>
          </a:p>
        </p:txBody>
      </p:sp>
      <p:pic>
        <p:nvPicPr>
          <p:cNvPr id="8" name="Picture 7" descr="A picture containing toy&#10;&#10;Description automatically generated">
            <a:extLst>
              <a:ext uri="{FF2B5EF4-FFF2-40B4-BE49-F238E27FC236}">
                <a16:creationId xmlns:a16="http://schemas.microsoft.com/office/drawing/2014/main" id="{6682ACE4-A75A-4CD4-A276-4A5FAEDB260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800" t="7268" r="8066" b="7330"/>
          <a:stretch/>
        </p:blipFill>
        <p:spPr>
          <a:xfrm>
            <a:off x="395711" y="1585564"/>
            <a:ext cx="1637357" cy="1912045"/>
          </a:xfrm>
          <a:prstGeom prst="rect">
            <a:avLst/>
          </a:prstGeom>
        </p:spPr>
      </p:pic>
      <p:pic>
        <p:nvPicPr>
          <p:cNvPr id="9" name="Picture 8" descr="Icon&#10;&#10;Description automatically generated">
            <a:extLst>
              <a:ext uri="{FF2B5EF4-FFF2-40B4-BE49-F238E27FC236}">
                <a16:creationId xmlns:a16="http://schemas.microsoft.com/office/drawing/2014/main" id="{D9B48D59-E301-4118-8DC4-A7C6B4699A63}"/>
              </a:ext>
            </a:extLst>
          </p:cNvPr>
          <p:cNvPicPr>
            <a:picLocks noChangeAspect="1"/>
          </p:cNvPicPr>
          <p:nvPr/>
        </p:nvPicPr>
        <p:blipFill rotWithShape="1">
          <a:blip r:embed="rId3">
            <a:clrChange>
              <a:clrFrom>
                <a:srgbClr val="712E4F"/>
              </a:clrFrom>
              <a:clrTo>
                <a:srgbClr val="712E4F">
                  <a:alpha val="0"/>
                </a:srgbClr>
              </a:clrTo>
            </a:clrChange>
            <a:extLst>
              <a:ext uri="{28A0092B-C50C-407E-A947-70E740481C1C}">
                <a14:useLocalDpi xmlns:a14="http://schemas.microsoft.com/office/drawing/2010/main" val="0"/>
              </a:ext>
            </a:extLst>
          </a:blip>
          <a:srcRect l="16884" t="19201" r="16721" b="19540"/>
          <a:stretch/>
        </p:blipFill>
        <p:spPr>
          <a:xfrm>
            <a:off x="2395654" y="1706513"/>
            <a:ext cx="3484295" cy="3214736"/>
          </a:xfrm>
          <a:prstGeom prst="rect">
            <a:avLst/>
          </a:prstGeom>
        </p:spPr>
      </p:pic>
      <p:pic>
        <p:nvPicPr>
          <p:cNvPr id="10" name="Picture 9" descr="Icon&#10;&#10;Description automatically generated">
            <a:extLst>
              <a:ext uri="{FF2B5EF4-FFF2-40B4-BE49-F238E27FC236}">
                <a16:creationId xmlns:a16="http://schemas.microsoft.com/office/drawing/2014/main" id="{83CD51CA-8E79-4D48-93DE-997F7251595F}"/>
              </a:ext>
            </a:extLst>
          </p:cNvPr>
          <p:cNvPicPr>
            <a:picLocks noChangeAspect="1"/>
          </p:cNvPicPr>
          <p:nvPr/>
        </p:nvPicPr>
        <p:blipFill rotWithShape="1">
          <a:blip r:embed="rId3">
            <a:clrChange>
              <a:clrFrom>
                <a:srgbClr val="712E4F"/>
              </a:clrFrom>
              <a:clrTo>
                <a:srgbClr val="712E4F">
                  <a:alpha val="0"/>
                </a:srgbClr>
              </a:clrTo>
            </a:clrChange>
            <a:extLst>
              <a:ext uri="{28A0092B-C50C-407E-A947-70E740481C1C}">
                <a14:useLocalDpi xmlns:a14="http://schemas.microsoft.com/office/drawing/2010/main" val="0"/>
              </a:ext>
            </a:extLst>
          </a:blip>
          <a:srcRect l="16884" t="19201" r="16721" b="19540"/>
          <a:stretch/>
        </p:blipFill>
        <p:spPr>
          <a:xfrm>
            <a:off x="6918389" y="1706513"/>
            <a:ext cx="3484295" cy="3214736"/>
          </a:xfrm>
          <a:prstGeom prst="rect">
            <a:avLst/>
          </a:prstGeom>
        </p:spPr>
      </p:pic>
      <p:sp>
        <p:nvSpPr>
          <p:cNvPr id="11" name="TextBox 10">
            <a:extLst>
              <a:ext uri="{FF2B5EF4-FFF2-40B4-BE49-F238E27FC236}">
                <a16:creationId xmlns:a16="http://schemas.microsoft.com/office/drawing/2014/main" id="{1336DCB3-64DC-4BC9-B615-08A1202D5BA6}"/>
              </a:ext>
            </a:extLst>
          </p:cNvPr>
          <p:cNvSpPr txBox="1"/>
          <p:nvPr/>
        </p:nvSpPr>
        <p:spPr>
          <a:xfrm>
            <a:off x="2964403" y="2190418"/>
            <a:ext cx="2346796"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Adverbs of time</a:t>
            </a:r>
          </a:p>
        </p:txBody>
      </p:sp>
      <p:sp>
        <p:nvSpPr>
          <p:cNvPr id="12" name="TextBox 11">
            <a:extLst>
              <a:ext uri="{FF2B5EF4-FFF2-40B4-BE49-F238E27FC236}">
                <a16:creationId xmlns:a16="http://schemas.microsoft.com/office/drawing/2014/main" id="{8A594967-F4EA-4305-AD7A-4D1B5515BC04}"/>
              </a:ext>
            </a:extLst>
          </p:cNvPr>
          <p:cNvSpPr txBox="1"/>
          <p:nvPr/>
        </p:nvSpPr>
        <p:spPr>
          <a:xfrm>
            <a:off x="2852994" y="2675183"/>
            <a:ext cx="2569614"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Adverbs of place</a:t>
            </a:r>
          </a:p>
        </p:txBody>
      </p:sp>
      <p:sp>
        <p:nvSpPr>
          <p:cNvPr id="13" name="TextBox 12">
            <a:extLst>
              <a:ext uri="{FF2B5EF4-FFF2-40B4-BE49-F238E27FC236}">
                <a16:creationId xmlns:a16="http://schemas.microsoft.com/office/drawing/2014/main" id="{88310B0E-BA7D-47AE-A005-D8D15A778554}"/>
              </a:ext>
            </a:extLst>
          </p:cNvPr>
          <p:cNvSpPr txBox="1"/>
          <p:nvPr/>
        </p:nvSpPr>
        <p:spPr>
          <a:xfrm>
            <a:off x="2712732" y="3159948"/>
            <a:ext cx="2850139"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Adverbs of manner</a:t>
            </a:r>
          </a:p>
        </p:txBody>
      </p:sp>
      <p:sp>
        <p:nvSpPr>
          <p:cNvPr id="14" name="TextBox 13">
            <a:extLst>
              <a:ext uri="{FF2B5EF4-FFF2-40B4-BE49-F238E27FC236}">
                <a16:creationId xmlns:a16="http://schemas.microsoft.com/office/drawing/2014/main" id="{F4083764-6BE4-42F0-91B4-CCAFD16A5FE4}"/>
              </a:ext>
            </a:extLst>
          </p:cNvPr>
          <p:cNvSpPr txBox="1"/>
          <p:nvPr/>
        </p:nvSpPr>
        <p:spPr>
          <a:xfrm>
            <a:off x="7595347" y="2190418"/>
            <a:ext cx="899285"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castle</a:t>
            </a:r>
          </a:p>
        </p:txBody>
      </p:sp>
      <p:sp>
        <p:nvSpPr>
          <p:cNvPr id="15" name="TextBox 14">
            <a:extLst>
              <a:ext uri="{FF2B5EF4-FFF2-40B4-BE49-F238E27FC236}">
                <a16:creationId xmlns:a16="http://schemas.microsoft.com/office/drawing/2014/main" id="{BD708800-F3E5-410F-B363-9EA5AEE17336}"/>
              </a:ext>
            </a:extLst>
          </p:cNvPr>
          <p:cNvSpPr txBox="1"/>
          <p:nvPr/>
        </p:nvSpPr>
        <p:spPr>
          <a:xfrm>
            <a:off x="7380544" y="2675183"/>
            <a:ext cx="1328890"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kingdom</a:t>
            </a:r>
          </a:p>
        </p:txBody>
      </p:sp>
      <p:sp>
        <p:nvSpPr>
          <p:cNvPr id="16" name="TextBox 15">
            <a:extLst>
              <a:ext uri="{FF2B5EF4-FFF2-40B4-BE49-F238E27FC236}">
                <a16:creationId xmlns:a16="http://schemas.microsoft.com/office/drawing/2014/main" id="{A5923434-1985-42C5-9236-822367421772}"/>
              </a:ext>
            </a:extLst>
          </p:cNvPr>
          <p:cNvSpPr txBox="1"/>
          <p:nvPr/>
        </p:nvSpPr>
        <p:spPr>
          <a:xfrm>
            <a:off x="8924331" y="2190418"/>
            <a:ext cx="979435"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bridge</a:t>
            </a:r>
          </a:p>
        </p:txBody>
      </p:sp>
      <p:sp>
        <p:nvSpPr>
          <p:cNvPr id="17" name="TextBox 16">
            <a:extLst>
              <a:ext uri="{FF2B5EF4-FFF2-40B4-BE49-F238E27FC236}">
                <a16:creationId xmlns:a16="http://schemas.microsoft.com/office/drawing/2014/main" id="{D14A3FA0-369A-4506-821F-865A73BA0C05}"/>
              </a:ext>
            </a:extLst>
          </p:cNvPr>
          <p:cNvSpPr txBox="1"/>
          <p:nvPr/>
        </p:nvSpPr>
        <p:spPr>
          <a:xfrm>
            <a:off x="9044556" y="2675183"/>
            <a:ext cx="738985"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night</a:t>
            </a:r>
          </a:p>
        </p:txBody>
      </p:sp>
      <p:grpSp>
        <p:nvGrpSpPr>
          <p:cNvPr id="18" name="Group 17">
            <a:extLst>
              <a:ext uri="{FF2B5EF4-FFF2-40B4-BE49-F238E27FC236}">
                <a16:creationId xmlns:a16="http://schemas.microsoft.com/office/drawing/2014/main" id="{38540C04-4846-48BE-BABD-6E31CFCB44B5}"/>
              </a:ext>
            </a:extLst>
          </p:cNvPr>
          <p:cNvGrpSpPr/>
          <p:nvPr/>
        </p:nvGrpSpPr>
        <p:grpSpPr>
          <a:xfrm>
            <a:off x="7348232" y="3159948"/>
            <a:ext cx="2635983" cy="369332"/>
            <a:chOff x="7091057" y="4398198"/>
            <a:chExt cx="2635983" cy="369332"/>
          </a:xfrm>
        </p:grpSpPr>
        <p:sp>
          <p:nvSpPr>
            <p:cNvPr id="19" name="TextBox 18">
              <a:extLst>
                <a:ext uri="{FF2B5EF4-FFF2-40B4-BE49-F238E27FC236}">
                  <a16:creationId xmlns:a16="http://schemas.microsoft.com/office/drawing/2014/main" id="{B7F6E8AF-F691-448E-8225-A9113B21376C}"/>
                </a:ext>
              </a:extLst>
            </p:cNvPr>
            <p:cNvSpPr txBox="1"/>
            <p:nvPr/>
          </p:nvSpPr>
          <p:spPr>
            <a:xfrm>
              <a:off x="7091057" y="4398198"/>
              <a:ext cx="455253"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fire</a:t>
              </a:r>
            </a:p>
          </p:txBody>
        </p:sp>
        <p:sp>
          <p:nvSpPr>
            <p:cNvPr id="20" name="TextBox 19">
              <a:extLst>
                <a:ext uri="{FF2B5EF4-FFF2-40B4-BE49-F238E27FC236}">
                  <a16:creationId xmlns:a16="http://schemas.microsoft.com/office/drawing/2014/main" id="{DCF34D84-0671-4B8D-AA57-5D1AABA6C392}"/>
                </a:ext>
              </a:extLst>
            </p:cNvPr>
            <p:cNvSpPr txBox="1"/>
            <p:nvPr/>
          </p:nvSpPr>
          <p:spPr>
            <a:xfrm>
              <a:off x="7725368" y="4398198"/>
              <a:ext cx="973023"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wands</a:t>
              </a:r>
            </a:p>
          </p:txBody>
        </p:sp>
        <p:sp>
          <p:nvSpPr>
            <p:cNvPr id="21" name="TextBox 20">
              <a:extLst>
                <a:ext uri="{FF2B5EF4-FFF2-40B4-BE49-F238E27FC236}">
                  <a16:creationId xmlns:a16="http://schemas.microsoft.com/office/drawing/2014/main" id="{9CE125BE-AAF4-438D-81C0-C05370B7B64D}"/>
                </a:ext>
              </a:extLst>
            </p:cNvPr>
            <p:cNvSpPr txBox="1"/>
            <p:nvPr/>
          </p:nvSpPr>
          <p:spPr>
            <a:xfrm>
              <a:off x="8877448" y="4398198"/>
              <a:ext cx="849592" cy="369332"/>
            </a:xfrm>
            <a:prstGeom prst="rect">
              <a:avLst/>
            </a:prstGeom>
            <a:noFill/>
          </p:spPr>
          <p:txBody>
            <a:bodyPr wrap="none" lIns="0" tIns="0" rIns="0" bIns="0" rtlCol="0">
              <a:spAutoFit/>
            </a:bodyPr>
            <a:lstStyle/>
            <a:p>
              <a:r>
                <a:rPr lang="en-GB" sz="2400" b="1" dirty="0">
                  <a:solidFill>
                    <a:schemeClr val="bg1"/>
                  </a:solidFill>
                  <a:latin typeface="Century Gothic" panose="020B0502020202020204" pitchFamily="34" charset="0"/>
                </a:rPr>
                <a:t>cloak</a:t>
              </a:r>
            </a:p>
          </p:txBody>
        </p:sp>
      </p:grpSp>
      <p:sp>
        <p:nvSpPr>
          <p:cNvPr id="22" name="Text Placeholder 2">
            <a:extLst>
              <a:ext uri="{FF2B5EF4-FFF2-40B4-BE49-F238E27FC236}">
                <a16:creationId xmlns:a16="http://schemas.microsoft.com/office/drawing/2014/main" id="{4B822DD1-B0C2-43C4-B530-C6FD01A0B84E}"/>
              </a:ext>
            </a:extLst>
          </p:cNvPr>
          <p:cNvSpPr>
            <a:spLocks noGrp="1"/>
          </p:cNvSpPr>
          <p:nvPr>
            <p:ph type="body" sz="quarter" idx="11"/>
          </p:nvPr>
        </p:nvSpPr>
        <p:spPr>
          <a:xfrm>
            <a:off x="261938" y="5029197"/>
            <a:ext cx="9641828" cy="978479"/>
          </a:xfrm>
        </p:spPr>
        <p: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2000" b="1">
                <a:solidFill>
                  <a:srgbClr val="F76756"/>
                </a:solidFill>
                <a:latin typeface="Century Gothic" panose="020B0502020202020204" pitchFamily="34" charset="0"/>
              </a:rPr>
              <a:t>Various answers, for example: The brittle, wooden wand snapped immediately after the dragon stepped on it. The grand, secluded castle stood far in the meadows of the countryside. Every Friday afternoon, the majestic, golden bridge was decorated beautifully for the king’s arrival. </a:t>
            </a:r>
            <a:endParaRPr lang="en-GB" sz="2000" b="1" dirty="0">
              <a:solidFill>
                <a:srgbClr val="F76756"/>
              </a:solidFill>
              <a:latin typeface="Century Gothic" panose="020B0502020202020204" pitchFamily="34" charset="0"/>
            </a:endParaRPr>
          </a:p>
        </p:txBody>
      </p:sp>
    </p:spTree>
    <p:extLst>
      <p:ext uri="{BB962C8B-B14F-4D97-AF65-F5344CB8AC3E}">
        <p14:creationId xmlns:p14="http://schemas.microsoft.com/office/powerpoint/2010/main" val="21841860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A3B4B-F047-4B53-9F0A-2ABD4A8A5032}"/>
              </a:ext>
            </a:extLst>
          </p:cNvPr>
          <p:cNvSpPr>
            <a:spLocks noGrp="1"/>
          </p:cNvSpPr>
          <p:nvPr>
            <p:ph type="body" sz="quarter" idx="11"/>
          </p:nvPr>
        </p:nvSpPr>
        <p:spPr/>
        <p:txBody>
          <a:bodyPr/>
          <a:lstStyle/>
          <a:p>
            <a:r>
              <a:rPr lang="en-GB" sz="2400">
                <a:latin typeface="Century Gothic" panose="020B0502020202020204" pitchFamily="34" charset="0"/>
              </a:rPr>
              <a:t>Let’s start with a question about adding ‘-ly’ to words, which is linked to the new learning later in this lesson.</a:t>
            </a:r>
            <a:endParaRPr lang="en-GB" sz="2400" dirty="0">
              <a:latin typeface="Century Gothic" panose="020B0502020202020204" pitchFamily="34" charset="0"/>
            </a:endParaRPr>
          </a:p>
        </p:txBody>
      </p:sp>
    </p:spTree>
    <p:extLst>
      <p:ext uri="{BB962C8B-B14F-4D97-AF65-F5344CB8AC3E}">
        <p14:creationId xmlns:p14="http://schemas.microsoft.com/office/powerpoint/2010/main" val="1576960234"/>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7455"/>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Circle the adverbs below.</a:t>
            </a:r>
          </a:p>
          <a:p>
            <a:endParaRPr lang="en-GB" dirty="0"/>
          </a:p>
        </p:txBody>
      </p:sp>
      <p:graphicFrame>
        <p:nvGraphicFramePr>
          <p:cNvPr id="4" name="Table 3">
            <a:extLst>
              <a:ext uri="{FF2B5EF4-FFF2-40B4-BE49-F238E27FC236}">
                <a16:creationId xmlns:a16="http://schemas.microsoft.com/office/drawing/2014/main" id="{6B36E481-A74A-4560-B7C1-9EBFE304B7A7}"/>
              </a:ext>
            </a:extLst>
          </p:cNvPr>
          <p:cNvGraphicFramePr>
            <a:graphicFrameLocks noGrp="1"/>
          </p:cNvGraphicFramePr>
          <p:nvPr>
            <p:extLst>
              <p:ext uri="{D42A27DB-BD31-4B8C-83A1-F6EECF244321}">
                <p14:modId xmlns:p14="http://schemas.microsoft.com/office/powerpoint/2010/main" val="3176543565"/>
              </p:ext>
            </p:extLst>
          </p:nvPr>
        </p:nvGraphicFramePr>
        <p:xfrm>
          <a:off x="3045300" y="1647324"/>
          <a:ext cx="6101400" cy="3563352"/>
        </p:xfrm>
        <a:graphic>
          <a:graphicData uri="http://schemas.openxmlformats.org/drawingml/2006/table">
            <a:tbl>
              <a:tblPr firstRow="1" bandRow="1">
                <a:tableStyleId>{5940675A-B579-460E-94D1-54222C63F5DA}</a:tableStyleId>
              </a:tblPr>
              <a:tblGrid>
                <a:gridCol w="2033800">
                  <a:extLst>
                    <a:ext uri="{9D8B030D-6E8A-4147-A177-3AD203B41FA5}">
                      <a16:colId xmlns:a16="http://schemas.microsoft.com/office/drawing/2014/main" val="962893891"/>
                    </a:ext>
                  </a:extLst>
                </a:gridCol>
                <a:gridCol w="2033800">
                  <a:extLst>
                    <a:ext uri="{9D8B030D-6E8A-4147-A177-3AD203B41FA5}">
                      <a16:colId xmlns:a16="http://schemas.microsoft.com/office/drawing/2014/main" val="1187392399"/>
                    </a:ext>
                  </a:extLst>
                </a:gridCol>
                <a:gridCol w="2033800">
                  <a:extLst>
                    <a:ext uri="{9D8B030D-6E8A-4147-A177-3AD203B41FA5}">
                      <a16:colId xmlns:a16="http://schemas.microsoft.com/office/drawing/2014/main" val="1294647711"/>
                    </a:ext>
                  </a:extLst>
                </a:gridCol>
              </a:tblGrid>
              <a:tr h="1781676">
                <a:tc>
                  <a:txBody>
                    <a:bodyPr/>
                    <a:lstStyle/>
                    <a:p>
                      <a:pPr algn="ctr"/>
                      <a:r>
                        <a:rPr lang="en-GB" sz="3500" b="1" dirty="0">
                          <a:solidFill>
                            <a:schemeClr val="tx1"/>
                          </a:solidFill>
                          <a:latin typeface="Century Gothic" panose="020B0502020202020204" pitchFamily="34" charset="0"/>
                        </a:rPr>
                        <a:t>plate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new</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upstairs</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190237"/>
                  </a:ext>
                </a:extLst>
              </a:tr>
              <a:tr h="1781676">
                <a:tc>
                  <a:txBody>
                    <a:bodyPr/>
                    <a:lstStyle/>
                    <a:p>
                      <a:pPr algn="ctr"/>
                      <a:r>
                        <a:rPr lang="en-GB" sz="3500" b="1" dirty="0">
                          <a:solidFill>
                            <a:schemeClr val="tx1"/>
                          </a:solidFill>
                          <a:latin typeface="Century Gothic" panose="020B0502020202020204" pitchFamily="34" charset="0"/>
                        </a:rPr>
                        <a:t>angrily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time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safely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4047816"/>
                  </a:ext>
                </a:extLst>
              </a:tr>
            </a:tbl>
          </a:graphicData>
        </a:graphic>
      </p:graphicFrame>
      <p:sp>
        <p:nvSpPr>
          <p:cNvPr id="5" name="TextBox 4">
            <a:extLst>
              <a:ext uri="{FF2B5EF4-FFF2-40B4-BE49-F238E27FC236}">
                <a16:creationId xmlns:a16="http://schemas.microsoft.com/office/drawing/2014/main" id="{22780487-35A8-4C22-8446-31320ED38B2C}"/>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1</a:t>
            </a:r>
          </a:p>
        </p:txBody>
      </p:sp>
    </p:spTree>
    <p:extLst>
      <p:ext uri="{BB962C8B-B14F-4D97-AF65-F5344CB8AC3E}">
        <p14:creationId xmlns:p14="http://schemas.microsoft.com/office/powerpoint/2010/main" val="2657802033"/>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Circle the adverbs below.</a:t>
            </a:r>
          </a:p>
          <a:p>
            <a:endParaRPr lang="en-GB" dirty="0"/>
          </a:p>
        </p:txBody>
      </p:sp>
      <p:graphicFrame>
        <p:nvGraphicFramePr>
          <p:cNvPr id="4" name="Table 3">
            <a:extLst>
              <a:ext uri="{FF2B5EF4-FFF2-40B4-BE49-F238E27FC236}">
                <a16:creationId xmlns:a16="http://schemas.microsoft.com/office/drawing/2014/main" id="{6B36E481-A74A-4560-B7C1-9EBFE304B7A7}"/>
              </a:ext>
            </a:extLst>
          </p:cNvPr>
          <p:cNvGraphicFramePr>
            <a:graphicFrameLocks noGrp="1"/>
          </p:cNvGraphicFramePr>
          <p:nvPr>
            <p:extLst>
              <p:ext uri="{D42A27DB-BD31-4B8C-83A1-F6EECF244321}">
                <p14:modId xmlns:p14="http://schemas.microsoft.com/office/powerpoint/2010/main" val="1982757627"/>
              </p:ext>
            </p:extLst>
          </p:nvPr>
        </p:nvGraphicFramePr>
        <p:xfrm>
          <a:off x="3045300" y="1647324"/>
          <a:ext cx="6101400" cy="3563352"/>
        </p:xfrm>
        <a:graphic>
          <a:graphicData uri="http://schemas.openxmlformats.org/drawingml/2006/table">
            <a:tbl>
              <a:tblPr firstRow="1" bandRow="1">
                <a:tableStyleId>{5940675A-B579-460E-94D1-54222C63F5DA}</a:tableStyleId>
              </a:tblPr>
              <a:tblGrid>
                <a:gridCol w="2033800">
                  <a:extLst>
                    <a:ext uri="{9D8B030D-6E8A-4147-A177-3AD203B41FA5}">
                      <a16:colId xmlns:a16="http://schemas.microsoft.com/office/drawing/2014/main" val="962893891"/>
                    </a:ext>
                  </a:extLst>
                </a:gridCol>
                <a:gridCol w="2033800">
                  <a:extLst>
                    <a:ext uri="{9D8B030D-6E8A-4147-A177-3AD203B41FA5}">
                      <a16:colId xmlns:a16="http://schemas.microsoft.com/office/drawing/2014/main" val="1187392399"/>
                    </a:ext>
                  </a:extLst>
                </a:gridCol>
                <a:gridCol w="2033800">
                  <a:extLst>
                    <a:ext uri="{9D8B030D-6E8A-4147-A177-3AD203B41FA5}">
                      <a16:colId xmlns:a16="http://schemas.microsoft.com/office/drawing/2014/main" val="1294647711"/>
                    </a:ext>
                  </a:extLst>
                </a:gridCol>
              </a:tblGrid>
              <a:tr h="1781676">
                <a:tc>
                  <a:txBody>
                    <a:bodyPr/>
                    <a:lstStyle/>
                    <a:p>
                      <a:pPr algn="ctr"/>
                      <a:r>
                        <a:rPr lang="en-GB" sz="3500" b="1" dirty="0">
                          <a:solidFill>
                            <a:schemeClr val="tx1"/>
                          </a:solidFill>
                          <a:latin typeface="Century Gothic" panose="020B0502020202020204" pitchFamily="34" charset="0"/>
                        </a:rPr>
                        <a:t>plate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new</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rgbClr val="F76756"/>
                          </a:solidFill>
                          <a:latin typeface="Century Gothic" panose="020B0502020202020204" pitchFamily="34" charset="0"/>
                        </a:rPr>
                        <a:t>upstairs</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190237"/>
                  </a:ext>
                </a:extLst>
              </a:tr>
              <a:tr h="1781676">
                <a:tc>
                  <a:txBody>
                    <a:bodyPr/>
                    <a:lstStyle/>
                    <a:p>
                      <a:pPr algn="ctr"/>
                      <a:r>
                        <a:rPr lang="en-GB" sz="3500" b="1" dirty="0">
                          <a:solidFill>
                            <a:srgbClr val="F76756"/>
                          </a:solidFill>
                          <a:latin typeface="Century Gothic" panose="020B0502020202020204" pitchFamily="34" charset="0"/>
                        </a:rPr>
                        <a:t>angrily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time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rgbClr val="F76756"/>
                          </a:solidFill>
                          <a:latin typeface="Century Gothic" panose="020B0502020202020204" pitchFamily="34" charset="0"/>
                        </a:rPr>
                        <a:t>safely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4047816"/>
                  </a:ext>
                </a:extLst>
              </a:tr>
            </a:tbl>
          </a:graphicData>
        </a:graphic>
      </p:graphicFrame>
      <p:sp>
        <p:nvSpPr>
          <p:cNvPr id="3" name="Oval 2">
            <a:extLst>
              <a:ext uri="{FF2B5EF4-FFF2-40B4-BE49-F238E27FC236}">
                <a16:creationId xmlns:a16="http://schemas.microsoft.com/office/drawing/2014/main" id="{F09C91DF-DDBB-4B00-93C6-908A20283C81}"/>
              </a:ext>
            </a:extLst>
          </p:cNvPr>
          <p:cNvSpPr/>
          <p:nvPr/>
        </p:nvSpPr>
        <p:spPr>
          <a:xfrm>
            <a:off x="7096125" y="2105025"/>
            <a:ext cx="2009775" cy="892898"/>
          </a:xfrm>
          <a:prstGeom prst="ellipse">
            <a:avLst/>
          </a:prstGeom>
          <a:noFill/>
          <a:ln w="28575">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EF359CC-0582-4F41-8BA3-F6F834EA89AA}"/>
              </a:ext>
            </a:extLst>
          </p:cNvPr>
          <p:cNvSpPr/>
          <p:nvPr/>
        </p:nvSpPr>
        <p:spPr>
          <a:xfrm>
            <a:off x="7096125" y="3886450"/>
            <a:ext cx="2009775" cy="892898"/>
          </a:xfrm>
          <a:prstGeom prst="ellipse">
            <a:avLst/>
          </a:prstGeom>
          <a:noFill/>
          <a:ln w="28575">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63E1A52-743D-4108-A0F1-689B11B1DD98}"/>
              </a:ext>
            </a:extLst>
          </p:cNvPr>
          <p:cNvSpPr/>
          <p:nvPr/>
        </p:nvSpPr>
        <p:spPr>
          <a:xfrm>
            <a:off x="3045300" y="3886450"/>
            <a:ext cx="2009775" cy="892898"/>
          </a:xfrm>
          <a:prstGeom prst="ellipse">
            <a:avLst/>
          </a:prstGeom>
          <a:noFill/>
          <a:ln w="28575">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1</a:t>
            </a:r>
          </a:p>
        </p:txBody>
      </p:sp>
    </p:spTree>
    <p:extLst>
      <p:ext uri="{BB962C8B-B14F-4D97-AF65-F5344CB8AC3E}">
        <p14:creationId xmlns:p14="http://schemas.microsoft.com/office/powerpoint/2010/main" val="803189773"/>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Underline the verb in the sentence below.</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2</a:t>
            </a:r>
          </a:p>
        </p:txBody>
      </p:sp>
      <p:sp>
        <p:nvSpPr>
          <p:cNvPr id="8" name="Text Placeholder 2">
            <a:extLst>
              <a:ext uri="{FF2B5EF4-FFF2-40B4-BE49-F238E27FC236}">
                <a16:creationId xmlns:a16="http://schemas.microsoft.com/office/drawing/2014/main" id="{C75EF355-F8AD-4164-B381-03D93AFB146D}"/>
              </a:ext>
            </a:extLst>
          </p:cNvPr>
          <p:cNvSpPr>
            <a:spLocks noGrp="1"/>
          </p:cNvSpPr>
          <p:nvPr>
            <p:ph type="body" sz="quarter" idx="11"/>
          </p:nvPr>
        </p:nvSpPr>
        <p:spPr>
          <a:xfrm>
            <a:off x="261938" y="1781172"/>
            <a:ext cx="11712574" cy="978479"/>
          </a:xfrm>
        </p:spPr>
        <p:txBody>
          <a:bodyPr/>
          <a:lstStyle/>
          <a:p>
            <a:r>
              <a:rPr lang="en-GB" sz="3600" b="1">
                <a:solidFill>
                  <a:schemeClr val="tx1"/>
                </a:solidFill>
                <a:latin typeface="Century Gothic" panose="020B0502020202020204" pitchFamily="34" charset="0"/>
              </a:rPr>
              <a:t>David won an exciting competition recently.</a:t>
            </a:r>
          </a:p>
          <a:p>
            <a:endParaRPr lang="en-GB" sz="3600" dirty="0"/>
          </a:p>
        </p:txBody>
      </p:sp>
    </p:spTree>
    <p:extLst>
      <p:ext uri="{BB962C8B-B14F-4D97-AF65-F5344CB8AC3E}">
        <p14:creationId xmlns:p14="http://schemas.microsoft.com/office/powerpoint/2010/main" val="3476617883"/>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Underline the verb in the sentence below.</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2</a:t>
            </a:r>
          </a:p>
        </p:txBody>
      </p:sp>
      <p:sp>
        <p:nvSpPr>
          <p:cNvPr id="8" name="Text Placeholder 2">
            <a:extLst>
              <a:ext uri="{FF2B5EF4-FFF2-40B4-BE49-F238E27FC236}">
                <a16:creationId xmlns:a16="http://schemas.microsoft.com/office/drawing/2014/main" id="{C75EF355-F8AD-4164-B381-03D93AFB146D}"/>
              </a:ext>
            </a:extLst>
          </p:cNvPr>
          <p:cNvSpPr>
            <a:spLocks noGrp="1"/>
          </p:cNvSpPr>
          <p:nvPr>
            <p:ph type="body" sz="quarter" idx="11"/>
          </p:nvPr>
        </p:nvSpPr>
        <p:spPr>
          <a:xfrm>
            <a:off x="261938" y="1781172"/>
            <a:ext cx="11712574" cy="978479"/>
          </a:xfrm>
        </p:spPr>
        <p:txBody>
          <a:bodyPr/>
          <a:lstStyle/>
          <a:p>
            <a:r>
              <a:rPr lang="en-GB" sz="3600" b="1">
                <a:solidFill>
                  <a:schemeClr val="tx1"/>
                </a:solidFill>
                <a:latin typeface="Century Gothic" panose="020B0502020202020204" pitchFamily="34" charset="0"/>
              </a:rPr>
              <a:t>David </a:t>
            </a:r>
            <a:r>
              <a:rPr lang="en-GB" sz="3600" b="1" u="sng">
                <a:solidFill>
                  <a:srgbClr val="F76756"/>
                </a:solidFill>
                <a:latin typeface="Century Gothic" panose="020B0502020202020204" pitchFamily="34" charset="0"/>
              </a:rPr>
              <a:t>won</a:t>
            </a:r>
            <a:r>
              <a:rPr lang="en-GB" sz="3600" b="1">
                <a:solidFill>
                  <a:schemeClr val="tx1"/>
                </a:solidFill>
                <a:latin typeface="Century Gothic" panose="020B0502020202020204" pitchFamily="34" charset="0"/>
              </a:rPr>
              <a:t> an exciting competition recently.</a:t>
            </a:r>
          </a:p>
          <a:p>
            <a:endParaRPr lang="en-GB" sz="3600" dirty="0"/>
          </a:p>
        </p:txBody>
      </p:sp>
    </p:spTree>
    <p:extLst>
      <p:ext uri="{BB962C8B-B14F-4D97-AF65-F5344CB8AC3E}">
        <p14:creationId xmlns:p14="http://schemas.microsoft.com/office/powerpoint/2010/main" val="331802271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Tick the sentence which contains an adverb.</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3</a:t>
            </a:r>
          </a:p>
        </p:txBody>
      </p:sp>
      <p:graphicFrame>
        <p:nvGraphicFramePr>
          <p:cNvPr id="5" name="Table 4">
            <a:extLst>
              <a:ext uri="{FF2B5EF4-FFF2-40B4-BE49-F238E27FC236}">
                <a16:creationId xmlns:a16="http://schemas.microsoft.com/office/drawing/2014/main" id="{EFD9026E-2966-48FA-8FB8-9028EC08F3FE}"/>
              </a:ext>
            </a:extLst>
          </p:cNvPr>
          <p:cNvGraphicFramePr>
            <a:graphicFrameLocks noGrp="1"/>
          </p:cNvGraphicFramePr>
          <p:nvPr>
            <p:extLst>
              <p:ext uri="{D42A27DB-BD31-4B8C-83A1-F6EECF244321}">
                <p14:modId xmlns:p14="http://schemas.microsoft.com/office/powerpoint/2010/main" val="3445258885"/>
              </p:ext>
            </p:extLst>
          </p:nvPr>
        </p:nvGraphicFramePr>
        <p:xfrm>
          <a:off x="604950" y="1506075"/>
          <a:ext cx="9513168" cy="3240000"/>
        </p:xfrm>
        <a:graphic>
          <a:graphicData uri="http://schemas.openxmlformats.org/drawingml/2006/table">
            <a:tbl>
              <a:tblPr firstRow="1" bandRow="1">
                <a:tableStyleId>{5940675A-B579-460E-94D1-54222C63F5DA}</a:tableStyleId>
              </a:tblPr>
              <a:tblGrid>
                <a:gridCol w="8649168">
                  <a:extLst>
                    <a:ext uri="{9D8B030D-6E8A-4147-A177-3AD203B41FA5}">
                      <a16:colId xmlns:a16="http://schemas.microsoft.com/office/drawing/2014/main" val="398945066"/>
                    </a:ext>
                  </a:extLst>
                </a:gridCol>
                <a:gridCol w="864000">
                  <a:extLst>
                    <a:ext uri="{9D8B030D-6E8A-4147-A177-3AD203B41FA5}">
                      <a16:colId xmlns:a16="http://schemas.microsoft.com/office/drawing/2014/main" val="158662759"/>
                    </a:ext>
                  </a:extLst>
                </a:gridCol>
              </a:tblGrid>
              <a:tr h="864000">
                <a:tc>
                  <a:txBody>
                    <a:bodyPr/>
                    <a:lstStyle/>
                    <a:p>
                      <a:pPr algn="l"/>
                      <a:r>
                        <a:rPr lang="en-GB" sz="2800" b="1" dirty="0">
                          <a:solidFill>
                            <a:schemeClr val="tx1"/>
                          </a:solidFill>
                          <a:latin typeface="Century Gothic" panose="020B0502020202020204" pitchFamily="34" charset="0"/>
                        </a:rPr>
                        <a:t>Milly’s favourite animals are lions and tigers.</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324000">
                <a:tc>
                  <a:txBody>
                    <a:bodyPr/>
                    <a:lstStyle/>
                    <a:p>
                      <a:pPr algn="ctr"/>
                      <a:endParaRPr lang="en-GB" sz="18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800" b="1" dirty="0">
                        <a:solidFill>
                          <a:schemeClr val="tx1"/>
                        </a:solidFill>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864000">
                <a:tc>
                  <a:txBody>
                    <a:bodyPr/>
                    <a:lstStyle/>
                    <a:p>
                      <a:pPr algn="l"/>
                      <a:r>
                        <a:rPr lang="en-GB" sz="2800" b="1" dirty="0">
                          <a:solidFill>
                            <a:schemeClr val="tx1"/>
                          </a:solidFill>
                          <a:latin typeface="Century Gothic" panose="020B0502020202020204" pitchFamily="34" charset="0"/>
                        </a:rPr>
                        <a:t>I need to get a new coat because it is winter.</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3240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864000">
                <a:tc>
                  <a:txBody>
                    <a:bodyPr/>
                    <a:lstStyle/>
                    <a:p>
                      <a:pPr algn="l"/>
                      <a:r>
                        <a:rPr lang="en-GB" sz="2800" b="1" dirty="0">
                          <a:solidFill>
                            <a:schemeClr val="tx1"/>
                          </a:solidFill>
                          <a:latin typeface="Century Gothic" panose="020B0502020202020204" pitchFamily="34" charset="0"/>
                        </a:rPr>
                        <a:t>Lisa and Frank are going on holiday soon.</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30927867"/>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Tick the sentence which contains an adverb.</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3</a:t>
            </a:r>
          </a:p>
        </p:txBody>
      </p:sp>
      <p:graphicFrame>
        <p:nvGraphicFramePr>
          <p:cNvPr id="9" name="Table 8">
            <a:extLst>
              <a:ext uri="{FF2B5EF4-FFF2-40B4-BE49-F238E27FC236}">
                <a16:creationId xmlns:a16="http://schemas.microsoft.com/office/drawing/2014/main" id="{644F435B-B909-4622-BE36-AB59DC5C9734}"/>
              </a:ext>
            </a:extLst>
          </p:cNvPr>
          <p:cNvGraphicFramePr>
            <a:graphicFrameLocks noGrp="1"/>
          </p:cNvGraphicFramePr>
          <p:nvPr>
            <p:extLst>
              <p:ext uri="{D42A27DB-BD31-4B8C-83A1-F6EECF244321}">
                <p14:modId xmlns:p14="http://schemas.microsoft.com/office/powerpoint/2010/main" val="1090440064"/>
              </p:ext>
            </p:extLst>
          </p:nvPr>
        </p:nvGraphicFramePr>
        <p:xfrm>
          <a:off x="604950" y="1506075"/>
          <a:ext cx="9513168" cy="3240000"/>
        </p:xfrm>
        <a:graphic>
          <a:graphicData uri="http://schemas.openxmlformats.org/drawingml/2006/table">
            <a:tbl>
              <a:tblPr firstRow="1" bandRow="1">
                <a:tableStyleId>{5940675A-B579-460E-94D1-54222C63F5DA}</a:tableStyleId>
              </a:tblPr>
              <a:tblGrid>
                <a:gridCol w="8649168">
                  <a:extLst>
                    <a:ext uri="{9D8B030D-6E8A-4147-A177-3AD203B41FA5}">
                      <a16:colId xmlns:a16="http://schemas.microsoft.com/office/drawing/2014/main" val="398945066"/>
                    </a:ext>
                  </a:extLst>
                </a:gridCol>
                <a:gridCol w="864000">
                  <a:extLst>
                    <a:ext uri="{9D8B030D-6E8A-4147-A177-3AD203B41FA5}">
                      <a16:colId xmlns:a16="http://schemas.microsoft.com/office/drawing/2014/main" val="158662759"/>
                    </a:ext>
                  </a:extLst>
                </a:gridCol>
              </a:tblGrid>
              <a:tr h="864000">
                <a:tc>
                  <a:txBody>
                    <a:bodyPr/>
                    <a:lstStyle/>
                    <a:p>
                      <a:pPr algn="l"/>
                      <a:r>
                        <a:rPr lang="en-GB" sz="2800" b="1" dirty="0">
                          <a:latin typeface="Century Gothic" panose="020B0502020202020204" pitchFamily="34" charset="0"/>
                        </a:rPr>
                        <a:t>Milly’s favourite animals are lions and tigers.</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324000">
                <a:tc>
                  <a:txBody>
                    <a:bodyPr/>
                    <a:lstStyle/>
                    <a:p>
                      <a:pPr algn="ctr"/>
                      <a:endParaRPr lang="en-GB" sz="1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864000">
                <a:tc>
                  <a:txBody>
                    <a:bodyPr/>
                    <a:lstStyle/>
                    <a:p>
                      <a:pPr algn="l"/>
                      <a:r>
                        <a:rPr lang="en-GB" sz="2800" b="1" dirty="0">
                          <a:latin typeface="Century Gothic" panose="020B0502020202020204" pitchFamily="34" charset="0"/>
                        </a:rPr>
                        <a:t>I need to get a new coat because it is winter.</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324000">
                <a:tc>
                  <a:txBody>
                    <a:bodyPr/>
                    <a:lstStyle/>
                    <a:p>
                      <a:pPr algn="ctr"/>
                      <a:endParaRPr lang="en-GB" sz="12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864000">
                <a:tc>
                  <a:txBody>
                    <a:bodyPr/>
                    <a:lstStyle/>
                    <a:p>
                      <a:pPr algn="l"/>
                      <a:r>
                        <a:rPr lang="en-GB" sz="2800" b="1" dirty="0">
                          <a:solidFill>
                            <a:srgbClr val="F76756"/>
                          </a:solidFill>
                          <a:latin typeface="Century Gothic" panose="020B0502020202020204" pitchFamily="34" charset="0"/>
                        </a:rPr>
                        <a:t>Lisa and Frank are going on holiday soon.</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400" b="1" dirty="0">
                          <a:solidFill>
                            <a:srgbClr val="F76756"/>
                          </a:solidFill>
                          <a:latin typeface="Century Gothic" panose="020B0502020202020204" pitchFamily="34" charset="0"/>
                          <a:sym typeface="Wingdings" panose="05000000000000000000" pitchFamily="2" charset="2"/>
                        </a:rPr>
                        <a:t></a:t>
                      </a:r>
                      <a:endParaRPr lang="en-GB" sz="4400" b="1" dirty="0">
                        <a:solidFill>
                          <a:srgbClr val="F76756"/>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199470449"/>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Add the correct adverb to the sentence below.</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4</a:t>
            </a:r>
          </a:p>
        </p:txBody>
      </p:sp>
      <p:graphicFrame>
        <p:nvGraphicFramePr>
          <p:cNvPr id="9" name="Table 8">
            <a:extLst>
              <a:ext uri="{FF2B5EF4-FFF2-40B4-BE49-F238E27FC236}">
                <a16:creationId xmlns:a16="http://schemas.microsoft.com/office/drawing/2014/main" id="{644F435B-B909-4622-BE36-AB59DC5C9734}"/>
              </a:ext>
            </a:extLst>
          </p:cNvPr>
          <p:cNvGraphicFramePr>
            <a:graphicFrameLocks noGrp="1"/>
          </p:cNvGraphicFramePr>
          <p:nvPr>
            <p:extLst>
              <p:ext uri="{D42A27DB-BD31-4B8C-83A1-F6EECF244321}">
                <p14:modId xmlns:p14="http://schemas.microsoft.com/office/powerpoint/2010/main" val="1577573079"/>
              </p:ext>
            </p:extLst>
          </p:nvPr>
        </p:nvGraphicFramePr>
        <p:xfrm>
          <a:off x="3090863" y="1483843"/>
          <a:ext cx="6010275" cy="694200"/>
        </p:xfrm>
        <a:graphic>
          <a:graphicData uri="http://schemas.openxmlformats.org/drawingml/2006/table">
            <a:tbl>
              <a:tblPr firstRow="1" bandRow="1">
                <a:tableStyleId>{5940675A-B579-460E-94D1-54222C63F5DA}</a:tableStyleId>
              </a:tblPr>
              <a:tblGrid>
                <a:gridCol w="2003425">
                  <a:extLst>
                    <a:ext uri="{9D8B030D-6E8A-4147-A177-3AD203B41FA5}">
                      <a16:colId xmlns:a16="http://schemas.microsoft.com/office/drawing/2014/main" val="398945066"/>
                    </a:ext>
                  </a:extLst>
                </a:gridCol>
                <a:gridCol w="2003425">
                  <a:extLst>
                    <a:ext uri="{9D8B030D-6E8A-4147-A177-3AD203B41FA5}">
                      <a16:colId xmlns:a16="http://schemas.microsoft.com/office/drawing/2014/main" val="2280794587"/>
                    </a:ext>
                  </a:extLst>
                </a:gridCol>
                <a:gridCol w="2003425">
                  <a:extLst>
                    <a:ext uri="{9D8B030D-6E8A-4147-A177-3AD203B41FA5}">
                      <a16:colId xmlns:a16="http://schemas.microsoft.com/office/drawing/2014/main" val="732733022"/>
                    </a:ext>
                  </a:extLst>
                </a:gridCol>
              </a:tblGrid>
              <a:tr h="694200">
                <a:tc>
                  <a:txBody>
                    <a:bodyPr/>
                    <a:lstStyle/>
                    <a:p>
                      <a:pPr algn="ctr"/>
                      <a:r>
                        <a:rPr lang="en-GB" sz="2800" b="1" dirty="0">
                          <a:latin typeface="Century Gothic" panose="020B0502020202020204" pitchFamily="34" charset="0"/>
                        </a:rPr>
                        <a:t>once</a:t>
                      </a:r>
                    </a:p>
                  </a:txBody>
                  <a:tcPr marL="0" marR="0" marT="0" marB="0" anchor="ctr"/>
                </a:tc>
                <a:tc>
                  <a:txBody>
                    <a:bodyPr/>
                    <a:lstStyle/>
                    <a:p>
                      <a:pPr algn="ctr"/>
                      <a:r>
                        <a:rPr lang="en-GB" sz="2800" b="1" dirty="0">
                          <a:latin typeface="Century Gothic" panose="020B0502020202020204" pitchFamily="34" charset="0"/>
                        </a:rPr>
                        <a:t>frequently</a:t>
                      </a:r>
                    </a:p>
                  </a:txBody>
                  <a:tcPr marL="0" marR="0" marT="0" marB="0" anchor="ctr"/>
                </a:tc>
                <a:tc>
                  <a:txBody>
                    <a:bodyPr/>
                    <a:lstStyle/>
                    <a:p>
                      <a:pPr algn="ctr"/>
                      <a:r>
                        <a:rPr lang="en-GB" sz="2800" b="1" dirty="0">
                          <a:latin typeface="Century Gothic" panose="020B0502020202020204" pitchFamily="34" charset="0"/>
                        </a:rPr>
                        <a:t>away</a:t>
                      </a:r>
                    </a:p>
                  </a:txBody>
                  <a:tcPr marL="0" marR="0" marT="0" marB="0" anchor="ctr"/>
                </a:tc>
                <a:extLst>
                  <a:ext uri="{0D108BD9-81ED-4DB2-BD59-A6C34878D82A}">
                    <a16:rowId xmlns:a16="http://schemas.microsoft.com/office/drawing/2014/main" val="202379475"/>
                  </a:ext>
                </a:extLst>
              </a:tr>
            </a:tbl>
          </a:graphicData>
        </a:graphic>
      </p:graphicFrame>
      <p:sp>
        <p:nvSpPr>
          <p:cNvPr id="5" name="Text Placeholder 2">
            <a:extLst>
              <a:ext uri="{FF2B5EF4-FFF2-40B4-BE49-F238E27FC236}">
                <a16:creationId xmlns:a16="http://schemas.microsoft.com/office/drawing/2014/main" id="{D2196E14-7617-4162-9586-5C0CBE5BCD73}"/>
              </a:ext>
            </a:extLst>
          </p:cNvPr>
          <p:cNvSpPr>
            <a:spLocks noGrp="1"/>
          </p:cNvSpPr>
          <p:nvPr>
            <p:ph type="body" sz="quarter" idx="11"/>
          </p:nvPr>
        </p:nvSpPr>
        <p:spPr>
          <a:xfrm>
            <a:off x="261938" y="3457572"/>
            <a:ext cx="11712574" cy="978479"/>
          </a:xfrm>
        </p:spPr>
        <p:txBody>
          <a:bodyPr/>
          <a:lstStyle/>
          <a:p>
            <a:r>
              <a:rPr lang="en-GB" sz="2800" b="1">
                <a:solidFill>
                  <a:schemeClr val="tx1"/>
                </a:solidFill>
                <a:latin typeface="Century Gothic" panose="020B0502020202020204" pitchFamily="34" charset="0"/>
              </a:rPr>
              <a:t>When Greg heard the dog growl, he ran __________.</a:t>
            </a: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56367325"/>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Add the correct adverb to the sentence below.</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4</a:t>
            </a:r>
          </a:p>
        </p:txBody>
      </p:sp>
      <p:graphicFrame>
        <p:nvGraphicFramePr>
          <p:cNvPr id="9" name="Table 8">
            <a:extLst>
              <a:ext uri="{FF2B5EF4-FFF2-40B4-BE49-F238E27FC236}">
                <a16:creationId xmlns:a16="http://schemas.microsoft.com/office/drawing/2014/main" id="{644F435B-B909-4622-BE36-AB59DC5C9734}"/>
              </a:ext>
            </a:extLst>
          </p:cNvPr>
          <p:cNvGraphicFramePr>
            <a:graphicFrameLocks noGrp="1"/>
          </p:cNvGraphicFramePr>
          <p:nvPr/>
        </p:nvGraphicFramePr>
        <p:xfrm>
          <a:off x="3090863" y="1483843"/>
          <a:ext cx="6010275" cy="694200"/>
        </p:xfrm>
        <a:graphic>
          <a:graphicData uri="http://schemas.openxmlformats.org/drawingml/2006/table">
            <a:tbl>
              <a:tblPr firstRow="1" bandRow="1">
                <a:tableStyleId>{5940675A-B579-460E-94D1-54222C63F5DA}</a:tableStyleId>
              </a:tblPr>
              <a:tblGrid>
                <a:gridCol w="2003425">
                  <a:extLst>
                    <a:ext uri="{9D8B030D-6E8A-4147-A177-3AD203B41FA5}">
                      <a16:colId xmlns:a16="http://schemas.microsoft.com/office/drawing/2014/main" val="398945066"/>
                    </a:ext>
                  </a:extLst>
                </a:gridCol>
                <a:gridCol w="2003425">
                  <a:extLst>
                    <a:ext uri="{9D8B030D-6E8A-4147-A177-3AD203B41FA5}">
                      <a16:colId xmlns:a16="http://schemas.microsoft.com/office/drawing/2014/main" val="2280794587"/>
                    </a:ext>
                  </a:extLst>
                </a:gridCol>
                <a:gridCol w="2003425">
                  <a:extLst>
                    <a:ext uri="{9D8B030D-6E8A-4147-A177-3AD203B41FA5}">
                      <a16:colId xmlns:a16="http://schemas.microsoft.com/office/drawing/2014/main" val="732733022"/>
                    </a:ext>
                  </a:extLst>
                </a:gridCol>
              </a:tblGrid>
              <a:tr h="694200">
                <a:tc>
                  <a:txBody>
                    <a:bodyPr/>
                    <a:lstStyle/>
                    <a:p>
                      <a:pPr algn="ctr"/>
                      <a:r>
                        <a:rPr lang="en-GB" sz="2800" b="1" dirty="0">
                          <a:latin typeface="Century Gothic" panose="020B0502020202020204" pitchFamily="34" charset="0"/>
                        </a:rPr>
                        <a:t>once</a:t>
                      </a:r>
                    </a:p>
                  </a:txBody>
                  <a:tcPr marL="0" marR="0" marT="0" marB="0" anchor="ctr"/>
                </a:tc>
                <a:tc>
                  <a:txBody>
                    <a:bodyPr/>
                    <a:lstStyle/>
                    <a:p>
                      <a:pPr algn="ctr"/>
                      <a:r>
                        <a:rPr lang="en-GB" sz="2800" b="1" dirty="0">
                          <a:latin typeface="Century Gothic" panose="020B0502020202020204" pitchFamily="34" charset="0"/>
                        </a:rPr>
                        <a:t>frequently</a:t>
                      </a:r>
                    </a:p>
                  </a:txBody>
                  <a:tcPr marL="0" marR="0" marT="0" marB="0" anchor="ctr"/>
                </a:tc>
                <a:tc>
                  <a:txBody>
                    <a:bodyPr/>
                    <a:lstStyle/>
                    <a:p>
                      <a:pPr algn="ctr"/>
                      <a:r>
                        <a:rPr lang="en-GB" sz="2800" b="1" dirty="0">
                          <a:latin typeface="Century Gothic" panose="020B0502020202020204" pitchFamily="34" charset="0"/>
                        </a:rPr>
                        <a:t>away</a:t>
                      </a:r>
                    </a:p>
                  </a:txBody>
                  <a:tcPr marL="0" marR="0" marT="0" marB="0" anchor="ctr"/>
                </a:tc>
                <a:extLst>
                  <a:ext uri="{0D108BD9-81ED-4DB2-BD59-A6C34878D82A}">
                    <a16:rowId xmlns:a16="http://schemas.microsoft.com/office/drawing/2014/main" val="202379475"/>
                  </a:ext>
                </a:extLst>
              </a:tr>
            </a:tbl>
          </a:graphicData>
        </a:graphic>
      </p:graphicFrame>
      <p:sp>
        <p:nvSpPr>
          <p:cNvPr id="5" name="Text Placeholder 2">
            <a:extLst>
              <a:ext uri="{FF2B5EF4-FFF2-40B4-BE49-F238E27FC236}">
                <a16:creationId xmlns:a16="http://schemas.microsoft.com/office/drawing/2014/main" id="{D2196E14-7617-4162-9586-5C0CBE5BCD73}"/>
              </a:ext>
            </a:extLst>
          </p:cNvPr>
          <p:cNvSpPr>
            <a:spLocks noGrp="1"/>
          </p:cNvSpPr>
          <p:nvPr>
            <p:ph type="body" sz="quarter" idx="11"/>
          </p:nvPr>
        </p:nvSpPr>
        <p:spPr>
          <a:xfrm>
            <a:off x="261938" y="3457572"/>
            <a:ext cx="11712574" cy="978479"/>
          </a:xfrm>
        </p:spPr>
        <p:txBody>
          <a:bodyPr/>
          <a:lstStyle/>
          <a:p>
            <a:r>
              <a:rPr lang="en-GB" sz="2800" b="1">
                <a:solidFill>
                  <a:schemeClr val="tx1"/>
                </a:solidFill>
                <a:latin typeface="Century Gothic" panose="020B0502020202020204" pitchFamily="34" charset="0"/>
              </a:rPr>
              <a:t>When Greg heard the dog growl, he ran </a:t>
            </a:r>
            <a:r>
              <a:rPr lang="en-GB" sz="2800" u="sng">
                <a:solidFill>
                  <a:srgbClr val="F76756"/>
                </a:solidFill>
              </a:rPr>
              <a:t>away</a:t>
            </a:r>
            <a:r>
              <a:rPr lang="en-GB" sz="2800" b="1">
                <a:solidFill>
                  <a:schemeClr val="tx1"/>
                </a:solidFill>
                <a:latin typeface="Century Gothic" panose="020B0502020202020204" pitchFamily="34" charset="0"/>
              </a:rPr>
              <a:t>.</a:t>
            </a: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04483669"/>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pPr lvl="0" defTabSz="514350">
              <a:defRPr/>
            </a:pPr>
            <a:r>
              <a:rPr lang="en-GB" sz="2400" b="1">
                <a:solidFill>
                  <a:prstClr val="black"/>
                </a:solidFill>
                <a:latin typeface="Century Gothic" panose="020B0502020202020204" pitchFamily="34" charset="0"/>
              </a:rPr>
              <a:t>Change the verb and the adverb in the sentence below. </a:t>
            </a:r>
            <a:endParaRPr lang="en-GB" sz="2400" b="1" dirty="0">
              <a:solidFill>
                <a:prstClr val="black"/>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1</a:t>
            </a:r>
          </a:p>
        </p:txBody>
      </p:sp>
      <p:sp>
        <p:nvSpPr>
          <p:cNvPr id="5" name="Text Placeholder 2">
            <a:extLst>
              <a:ext uri="{FF2B5EF4-FFF2-40B4-BE49-F238E27FC236}">
                <a16:creationId xmlns:a16="http://schemas.microsoft.com/office/drawing/2014/main" id="{D2196E14-7617-4162-9586-5C0CBE5BCD73}"/>
              </a:ext>
            </a:extLst>
          </p:cNvPr>
          <p:cNvSpPr>
            <a:spLocks noGrp="1"/>
          </p:cNvSpPr>
          <p:nvPr>
            <p:ph type="body" sz="quarter" idx="11"/>
          </p:nvPr>
        </p:nvSpPr>
        <p:spPr>
          <a:xfrm>
            <a:off x="261938" y="1304922"/>
            <a:ext cx="11712574" cy="978479"/>
          </a:xfrm>
        </p:spPr>
        <p:txBody>
          <a:bodyPr/>
          <a:lstStyle/>
          <a:p>
            <a:pPr lvl="0" defTabSz="514350">
              <a:lnSpc>
                <a:spcPct val="150000"/>
              </a:lnSpc>
              <a:defRPr/>
            </a:pPr>
            <a:r>
              <a:rPr lang="en-GB" sz="2800" b="1">
                <a:solidFill>
                  <a:schemeClr val="tx1"/>
                </a:solidFill>
                <a:latin typeface="Century Gothic" panose="020B0502020202020204" pitchFamily="34" charset="0"/>
              </a:rPr>
              <a:t>Lisa and her pet dog walk in the park daily.</a:t>
            </a:r>
            <a:endParaRPr lang="en-GB" sz="2800" b="1" dirty="0">
              <a:solidFill>
                <a:schemeClr val="tx1"/>
              </a:solidFill>
              <a:latin typeface="Century Gothic" panose="020B0502020202020204" pitchFamily="34" charset="0"/>
            </a:endParaRPr>
          </a:p>
        </p:txBody>
      </p:sp>
      <p:sp>
        <p:nvSpPr>
          <p:cNvPr id="6" name="Text Placeholder 2">
            <a:extLst>
              <a:ext uri="{FF2B5EF4-FFF2-40B4-BE49-F238E27FC236}">
                <a16:creationId xmlns:a16="http://schemas.microsoft.com/office/drawing/2014/main" id="{B5187F1B-04A5-4B1C-B717-EABECEEB2B95}"/>
              </a:ext>
            </a:extLst>
          </p:cNvPr>
          <p:cNvSpPr txBox="1">
            <a:spLocks/>
          </p:cNvSpPr>
          <p:nvPr/>
        </p:nvSpPr>
        <p:spPr>
          <a:xfrm>
            <a:off x="261938" y="3429000"/>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514350">
              <a:defRPr/>
            </a:pPr>
            <a:r>
              <a:rPr lang="en-GB" b="1" dirty="0">
                <a:solidFill>
                  <a:prstClr val="black"/>
                </a:solidFill>
                <a:latin typeface="Century Gothic" panose="020B0502020202020204" pitchFamily="34" charset="0"/>
              </a:rPr>
              <a:t>Make sure your sentence still makes sense!</a:t>
            </a:r>
          </a:p>
        </p:txBody>
      </p:sp>
    </p:spTree>
    <p:extLst>
      <p:ext uri="{BB962C8B-B14F-4D97-AF65-F5344CB8AC3E}">
        <p14:creationId xmlns:p14="http://schemas.microsoft.com/office/powerpoint/2010/main" val="226053902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60C4F-994E-47EF-A4ED-0F0C7E26215C}"/>
              </a:ext>
            </a:extLst>
          </p:cNvPr>
          <p:cNvSpPr>
            <a:spLocks noGrp="1"/>
          </p:cNvSpPr>
          <p:nvPr>
            <p:ph type="body" sz="quarter" idx="10"/>
          </p:nvPr>
        </p:nvSpPr>
        <p:spPr/>
        <p:txBody>
          <a:bodyPr/>
          <a:lstStyle/>
          <a:p>
            <a:r>
              <a:rPr lang="en-GB" sz="2200" b="1">
                <a:latin typeface="Century Gothic" panose="020B0502020202020204" pitchFamily="34" charset="0"/>
              </a:rPr>
              <a:t>Change the adjectives to adverbs.</a:t>
            </a:r>
          </a:p>
          <a:p>
            <a:endParaRPr lang="en-GB" dirty="0"/>
          </a:p>
        </p:txBody>
      </p:sp>
      <p:graphicFrame>
        <p:nvGraphicFramePr>
          <p:cNvPr id="4" name="Table 4">
            <a:extLst>
              <a:ext uri="{FF2B5EF4-FFF2-40B4-BE49-F238E27FC236}">
                <a16:creationId xmlns:a16="http://schemas.microsoft.com/office/drawing/2014/main" id="{437721E3-4DCD-4FF0-9F93-6D864B58F340}"/>
              </a:ext>
            </a:extLst>
          </p:cNvPr>
          <p:cNvGraphicFramePr>
            <a:graphicFrameLocks noGrp="1"/>
          </p:cNvGraphicFramePr>
          <p:nvPr>
            <p:extLst>
              <p:ext uri="{D42A27DB-BD31-4B8C-83A1-F6EECF244321}">
                <p14:modId xmlns:p14="http://schemas.microsoft.com/office/powerpoint/2010/main" val="1384955404"/>
              </p:ext>
            </p:extLst>
          </p:nvPr>
        </p:nvGraphicFramePr>
        <p:xfrm>
          <a:off x="3583226" y="1055912"/>
          <a:ext cx="4320000" cy="4284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872969800"/>
                    </a:ext>
                  </a:extLst>
                </a:gridCol>
                <a:gridCol w="2160000">
                  <a:extLst>
                    <a:ext uri="{9D8B030D-6E8A-4147-A177-3AD203B41FA5}">
                      <a16:colId xmlns:a16="http://schemas.microsoft.com/office/drawing/2014/main" val="269390734"/>
                    </a:ext>
                  </a:extLst>
                </a:gridCol>
              </a:tblGrid>
              <a:tr h="612000">
                <a:tc>
                  <a:txBody>
                    <a:bodyPr/>
                    <a:lstStyle/>
                    <a:p>
                      <a:pPr algn="ctr"/>
                      <a:r>
                        <a:rPr lang="en-GB" sz="2800" b="1" dirty="0">
                          <a:latin typeface="Century Gothic" panose="020B0502020202020204" pitchFamily="34" charset="0"/>
                        </a:rPr>
                        <a:t>Adjectives</a:t>
                      </a:r>
                    </a:p>
                  </a:txBody>
                  <a:tcPr marL="0" marR="0" marT="0" marB="0" anchor="ctr">
                    <a:solidFill>
                      <a:srgbClr val="7FD8E6"/>
                    </a:solidFill>
                  </a:tcPr>
                </a:tc>
                <a:tc>
                  <a:txBody>
                    <a:bodyPr/>
                    <a:lstStyle/>
                    <a:p>
                      <a:pPr algn="ctr"/>
                      <a:r>
                        <a:rPr lang="en-GB" sz="2800" b="1" dirty="0">
                          <a:latin typeface="Century Gothic" panose="020B0502020202020204" pitchFamily="34" charset="0"/>
                        </a:rPr>
                        <a:t>Adverbs</a:t>
                      </a:r>
                    </a:p>
                  </a:txBody>
                  <a:tcPr marL="0" marR="0" marT="0" marB="0" anchor="ctr">
                    <a:solidFill>
                      <a:srgbClr val="7FD8E6"/>
                    </a:solidFill>
                  </a:tcPr>
                </a:tc>
                <a:extLst>
                  <a:ext uri="{0D108BD9-81ED-4DB2-BD59-A6C34878D82A}">
                    <a16:rowId xmlns:a16="http://schemas.microsoft.com/office/drawing/2014/main" val="3347549750"/>
                  </a:ext>
                </a:extLst>
              </a:tr>
              <a:tr h="612000">
                <a:tc>
                  <a:txBody>
                    <a:bodyPr/>
                    <a:lstStyle/>
                    <a:p>
                      <a:pPr algn="ctr"/>
                      <a:r>
                        <a:rPr lang="en-GB" sz="2800" b="1" dirty="0">
                          <a:latin typeface="Century Gothic" panose="020B0502020202020204" pitchFamily="34" charset="0"/>
                        </a:rPr>
                        <a:t>quick</a:t>
                      </a:r>
                    </a:p>
                  </a:txBody>
                  <a:tcPr marL="0" marR="0" marT="0" marB="0" anchor="ctr"/>
                </a:tc>
                <a:tc>
                  <a:txBody>
                    <a:bodyPr/>
                    <a:lstStyle/>
                    <a:p>
                      <a:pPr algn="ctr"/>
                      <a:endParaRPr lang="en-GB" sz="2800" b="1" dirty="0">
                        <a:latin typeface="Century Gothic" panose="020B0502020202020204" pitchFamily="34" charset="0"/>
                      </a:endParaRPr>
                    </a:p>
                  </a:txBody>
                  <a:tcPr marL="0" marR="0" marT="0" marB="0" anchor="ctr"/>
                </a:tc>
                <a:extLst>
                  <a:ext uri="{0D108BD9-81ED-4DB2-BD59-A6C34878D82A}">
                    <a16:rowId xmlns:a16="http://schemas.microsoft.com/office/drawing/2014/main" val="3392388833"/>
                  </a:ext>
                </a:extLst>
              </a:tr>
              <a:tr h="612000">
                <a:tc>
                  <a:txBody>
                    <a:bodyPr/>
                    <a:lstStyle/>
                    <a:p>
                      <a:pPr algn="ctr"/>
                      <a:r>
                        <a:rPr lang="en-GB" sz="2800" b="1" dirty="0">
                          <a:latin typeface="Century Gothic" panose="020B0502020202020204" pitchFamily="34" charset="0"/>
                        </a:rPr>
                        <a:t>love</a:t>
                      </a:r>
                    </a:p>
                  </a:txBody>
                  <a:tcPr marL="0" marR="0" marT="0" marB="0" anchor="ctr"/>
                </a:tc>
                <a:tc>
                  <a:txBody>
                    <a:bodyPr/>
                    <a:lstStyle/>
                    <a:p>
                      <a:pPr algn="ctr"/>
                      <a:endParaRPr lang="en-GB" sz="2800" b="1" dirty="0">
                        <a:latin typeface="Century Gothic" panose="020B0502020202020204" pitchFamily="34" charset="0"/>
                      </a:endParaRPr>
                    </a:p>
                  </a:txBody>
                  <a:tcPr marL="0" marR="0" marT="0" marB="0" anchor="ctr"/>
                </a:tc>
                <a:extLst>
                  <a:ext uri="{0D108BD9-81ED-4DB2-BD59-A6C34878D82A}">
                    <a16:rowId xmlns:a16="http://schemas.microsoft.com/office/drawing/2014/main" val="417580947"/>
                  </a:ext>
                </a:extLst>
              </a:tr>
              <a:tr h="612000">
                <a:tc>
                  <a:txBody>
                    <a:bodyPr/>
                    <a:lstStyle/>
                    <a:p>
                      <a:pPr algn="ctr"/>
                      <a:r>
                        <a:rPr lang="en-GB" sz="2800" b="1" dirty="0">
                          <a:latin typeface="Century Gothic" panose="020B0502020202020204" pitchFamily="34" charset="0"/>
                        </a:rPr>
                        <a:t>bright</a:t>
                      </a:r>
                    </a:p>
                  </a:txBody>
                  <a:tcPr marL="0" marR="0" marT="0" marB="0" anchor="ctr"/>
                </a:tc>
                <a:tc>
                  <a:txBody>
                    <a:bodyPr/>
                    <a:lstStyle/>
                    <a:p>
                      <a:pPr algn="ctr"/>
                      <a:endParaRPr lang="en-GB" sz="2800" b="1" dirty="0">
                        <a:latin typeface="Century Gothic" panose="020B0502020202020204" pitchFamily="34" charset="0"/>
                      </a:endParaRPr>
                    </a:p>
                  </a:txBody>
                  <a:tcPr marL="0" marR="0" marT="0" marB="0" anchor="ctr"/>
                </a:tc>
                <a:extLst>
                  <a:ext uri="{0D108BD9-81ED-4DB2-BD59-A6C34878D82A}">
                    <a16:rowId xmlns:a16="http://schemas.microsoft.com/office/drawing/2014/main" val="128010948"/>
                  </a:ext>
                </a:extLst>
              </a:tr>
              <a:tr h="612000">
                <a:tc>
                  <a:txBody>
                    <a:bodyPr/>
                    <a:lstStyle/>
                    <a:p>
                      <a:pPr algn="ctr"/>
                      <a:r>
                        <a:rPr lang="en-GB" sz="2800" b="1" dirty="0">
                          <a:latin typeface="Century Gothic" panose="020B0502020202020204" pitchFamily="34" charset="0"/>
                        </a:rPr>
                        <a:t>gentle</a:t>
                      </a:r>
                    </a:p>
                  </a:txBody>
                  <a:tcPr marL="0" marR="0" marT="0" marB="0" anchor="ctr"/>
                </a:tc>
                <a:tc>
                  <a:txBody>
                    <a:bodyPr/>
                    <a:lstStyle/>
                    <a:p>
                      <a:pPr algn="ctr"/>
                      <a:endParaRPr lang="en-GB" sz="2800" b="1" dirty="0">
                        <a:latin typeface="Century Gothic" panose="020B0502020202020204" pitchFamily="34" charset="0"/>
                      </a:endParaRPr>
                    </a:p>
                  </a:txBody>
                  <a:tcPr marL="0" marR="0" marT="0" marB="0" anchor="ctr"/>
                </a:tc>
                <a:extLst>
                  <a:ext uri="{0D108BD9-81ED-4DB2-BD59-A6C34878D82A}">
                    <a16:rowId xmlns:a16="http://schemas.microsoft.com/office/drawing/2014/main" val="2006925436"/>
                  </a:ext>
                </a:extLst>
              </a:tr>
              <a:tr h="612000">
                <a:tc>
                  <a:txBody>
                    <a:bodyPr/>
                    <a:lstStyle/>
                    <a:p>
                      <a:pPr algn="ctr"/>
                      <a:r>
                        <a:rPr lang="en-GB" sz="2800" b="1" dirty="0">
                          <a:latin typeface="Century Gothic" panose="020B0502020202020204" pitchFamily="34" charset="0"/>
                        </a:rPr>
                        <a:t>brave</a:t>
                      </a:r>
                    </a:p>
                  </a:txBody>
                  <a:tcPr marL="0" marR="0" marT="0" marB="0" anchor="ctr"/>
                </a:tc>
                <a:tc>
                  <a:txBody>
                    <a:bodyPr/>
                    <a:lstStyle/>
                    <a:p>
                      <a:pPr algn="ctr"/>
                      <a:endParaRPr lang="en-GB" sz="2800" b="1" dirty="0">
                        <a:latin typeface="Century Gothic" panose="020B0502020202020204" pitchFamily="34" charset="0"/>
                      </a:endParaRPr>
                    </a:p>
                  </a:txBody>
                  <a:tcPr marL="0" marR="0" marT="0" marB="0" anchor="ctr"/>
                </a:tc>
                <a:extLst>
                  <a:ext uri="{0D108BD9-81ED-4DB2-BD59-A6C34878D82A}">
                    <a16:rowId xmlns:a16="http://schemas.microsoft.com/office/drawing/2014/main" val="2732619499"/>
                  </a:ext>
                </a:extLst>
              </a:tr>
              <a:tr h="612000">
                <a:tc>
                  <a:txBody>
                    <a:bodyPr/>
                    <a:lstStyle/>
                    <a:p>
                      <a:pPr algn="ctr"/>
                      <a:r>
                        <a:rPr lang="en-GB" sz="2800" b="1" dirty="0">
                          <a:latin typeface="Century Gothic" panose="020B0502020202020204" pitchFamily="34" charset="0"/>
                        </a:rPr>
                        <a:t>angry</a:t>
                      </a:r>
                    </a:p>
                  </a:txBody>
                  <a:tcPr marL="0" marR="0" marT="0" marB="0" anchor="ctr"/>
                </a:tc>
                <a:tc>
                  <a:txBody>
                    <a:bodyPr/>
                    <a:lstStyle/>
                    <a:p>
                      <a:pPr algn="ctr"/>
                      <a:endParaRPr lang="en-GB" sz="2800" b="1" dirty="0">
                        <a:latin typeface="Century Gothic" panose="020B0502020202020204" pitchFamily="34" charset="0"/>
                      </a:endParaRPr>
                    </a:p>
                  </a:txBody>
                  <a:tcPr marL="0" marR="0" marT="0" marB="0" anchor="ctr"/>
                </a:tc>
                <a:extLst>
                  <a:ext uri="{0D108BD9-81ED-4DB2-BD59-A6C34878D82A}">
                    <a16:rowId xmlns:a16="http://schemas.microsoft.com/office/drawing/2014/main" val="3623694256"/>
                  </a:ext>
                </a:extLst>
              </a:tr>
            </a:tbl>
          </a:graphicData>
        </a:graphic>
      </p:graphicFrame>
    </p:spTree>
    <p:extLst>
      <p:ext uri="{BB962C8B-B14F-4D97-AF65-F5344CB8AC3E}">
        <p14:creationId xmlns:p14="http://schemas.microsoft.com/office/powerpoint/2010/main" val="1440563052"/>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pPr lvl="0" defTabSz="514350">
              <a:defRPr/>
            </a:pPr>
            <a:r>
              <a:rPr lang="en-GB" sz="2400" b="1">
                <a:solidFill>
                  <a:prstClr val="black"/>
                </a:solidFill>
                <a:latin typeface="Century Gothic" panose="020B0502020202020204" pitchFamily="34" charset="0"/>
              </a:rPr>
              <a:t>Change the verb and the adverb in the sentence below. </a:t>
            </a:r>
            <a:endParaRPr lang="en-GB" sz="2400" b="1" dirty="0">
              <a:solidFill>
                <a:prstClr val="black"/>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1</a:t>
            </a:r>
          </a:p>
        </p:txBody>
      </p:sp>
      <p:sp>
        <p:nvSpPr>
          <p:cNvPr id="5" name="Text Placeholder 2">
            <a:extLst>
              <a:ext uri="{FF2B5EF4-FFF2-40B4-BE49-F238E27FC236}">
                <a16:creationId xmlns:a16="http://schemas.microsoft.com/office/drawing/2014/main" id="{D2196E14-7617-4162-9586-5C0CBE5BCD73}"/>
              </a:ext>
            </a:extLst>
          </p:cNvPr>
          <p:cNvSpPr>
            <a:spLocks noGrp="1"/>
          </p:cNvSpPr>
          <p:nvPr>
            <p:ph type="body" sz="quarter" idx="11"/>
          </p:nvPr>
        </p:nvSpPr>
        <p:spPr>
          <a:xfrm>
            <a:off x="261938" y="1304922"/>
            <a:ext cx="11712574" cy="1876428"/>
          </a:xfrm>
        </p:spPr>
        <p:txBody>
          <a:bodyPr/>
          <a:lstStyle/>
          <a:p>
            <a:pPr lvl="0" defTabSz="514350">
              <a:lnSpc>
                <a:spcPct val="150000"/>
              </a:lnSpc>
              <a:defRPr/>
            </a:pPr>
            <a:r>
              <a:rPr lang="en-GB" sz="2800" b="1">
                <a:solidFill>
                  <a:prstClr val="black"/>
                </a:solidFill>
                <a:latin typeface="Century Gothic" panose="020B0502020202020204" pitchFamily="34" charset="0"/>
              </a:rPr>
              <a:t>Lisa and her pet dog </a:t>
            </a:r>
            <a:r>
              <a:rPr lang="en-GB" sz="2800" b="1">
                <a:solidFill>
                  <a:srgbClr val="F76756"/>
                </a:solidFill>
                <a:latin typeface="Century Gothic" panose="020B0502020202020204" pitchFamily="34" charset="0"/>
              </a:rPr>
              <a:t>walk</a:t>
            </a:r>
            <a:r>
              <a:rPr lang="en-GB" sz="2800" b="1">
                <a:solidFill>
                  <a:prstClr val="black"/>
                </a:solidFill>
                <a:latin typeface="Century Gothic" panose="020B0502020202020204" pitchFamily="34" charset="0"/>
              </a:rPr>
              <a:t> in the park </a:t>
            </a:r>
            <a:r>
              <a:rPr lang="en-GB" sz="2800" b="1">
                <a:solidFill>
                  <a:srgbClr val="F76756"/>
                </a:solidFill>
                <a:latin typeface="Century Gothic" panose="020B0502020202020204" pitchFamily="34" charset="0"/>
              </a:rPr>
              <a:t>daily</a:t>
            </a:r>
            <a:r>
              <a:rPr lang="en-GB" sz="2800" b="1">
                <a:solidFill>
                  <a:prstClr val="black"/>
                </a:solidFill>
                <a:latin typeface="Century Gothic" panose="020B0502020202020204" pitchFamily="34" charset="0"/>
              </a:rPr>
              <a:t>.</a:t>
            </a:r>
          </a:p>
          <a:p>
            <a:pPr lvl="0" defTabSz="514350">
              <a:lnSpc>
                <a:spcPct val="150000"/>
              </a:lnSpc>
              <a:defRPr/>
            </a:pPr>
            <a:r>
              <a:rPr lang="en-GB" sz="2800" b="1">
                <a:solidFill>
                  <a:prstClr val="black"/>
                </a:solidFill>
                <a:latin typeface="Century Gothic" panose="020B0502020202020204" pitchFamily="34" charset="0"/>
              </a:rPr>
              <a:t>Lisa and her pet dog </a:t>
            </a:r>
            <a:r>
              <a:rPr lang="en-GB" sz="2800" b="1">
                <a:solidFill>
                  <a:srgbClr val="F76756"/>
                </a:solidFill>
                <a:latin typeface="Century Gothic" panose="020B0502020202020204" pitchFamily="34" charset="0"/>
              </a:rPr>
              <a:t>play</a:t>
            </a:r>
            <a:r>
              <a:rPr lang="en-GB" sz="2800" b="1">
                <a:solidFill>
                  <a:prstClr val="black"/>
                </a:solidFill>
                <a:latin typeface="Century Gothic" panose="020B0502020202020204" pitchFamily="34" charset="0"/>
              </a:rPr>
              <a:t> in the park </a:t>
            </a:r>
            <a:r>
              <a:rPr lang="en-GB" sz="2800" b="1">
                <a:solidFill>
                  <a:srgbClr val="F76756"/>
                </a:solidFill>
                <a:latin typeface="Century Gothic" panose="020B0502020202020204" pitchFamily="34" charset="0"/>
              </a:rPr>
              <a:t>sometimes</a:t>
            </a:r>
            <a:r>
              <a:rPr lang="en-GB" sz="2800" b="1">
                <a:solidFill>
                  <a:prstClr val="black"/>
                </a:solidFill>
                <a:latin typeface="Century Gothic" panose="020B0502020202020204" pitchFamily="34" charset="0"/>
              </a:rPr>
              <a:t>. </a:t>
            </a:r>
            <a:endParaRPr lang="en-GB" sz="2800" b="1" dirty="0">
              <a:solidFill>
                <a:prstClr val="black"/>
              </a:solidFill>
              <a:latin typeface="Century Gothic" panose="020B0502020202020204" pitchFamily="34" charset="0"/>
            </a:endParaRPr>
          </a:p>
        </p:txBody>
      </p:sp>
      <p:sp>
        <p:nvSpPr>
          <p:cNvPr id="6" name="Text Placeholder 2">
            <a:extLst>
              <a:ext uri="{FF2B5EF4-FFF2-40B4-BE49-F238E27FC236}">
                <a16:creationId xmlns:a16="http://schemas.microsoft.com/office/drawing/2014/main" id="{B5187F1B-04A5-4B1C-B717-EABECEEB2B95}"/>
              </a:ext>
            </a:extLst>
          </p:cNvPr>
          <p:cNvSpPr txBox="1">
            <a:spLocks/>
          </p:cNvSpPr>
          <p:nvPr/>
        </p:nvSpPr>
        <p:spPr>
          <a:xfrm>
            <a:off x="261938" y="3429000"/>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514350">
              <a:defRPr/>
            </a:pPr>
            <a:r>
              <a:rPr lang="en-GB" b="1" dirty="0">
                <a:solidFill>
                  <a:prstClr val="black"/>
                </a:solidFill>
                <a:latin typeface="Century Gothic" panose="020B0502020202020204" pitchFamily="34" charset="0"/>
              </a:rPr>
              <a:t>Make sure your sentence still makes sense!</a:t>
            </a:r>
          </a:p>
        </p:txBody>
      </p:sp>
    </p:spTree>
    <p:extLst>
      <p:ext uri="{BB962C8B-B14F-4D97-AF65-F5344CB8AC3E}">
        <p14:creationId xmlns:p14="http://schemas.microsoft.com/office/powerpoint/2010/main" val="3966450725"/>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Tick the sentence which uses an adverb incorrectly.</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Reasoning 1</a:t>
            </a:r>
          </a:p>
        </p:txBody>
      </p:sp>
      <p:sp>
        <p:nvSpPr>
          <p:cNvPr id="4" name="Text Placeholder 3">
            <a:extLst>
              <a:ext uri="{FF2B5EF4-FFF2-40B4-BE49-F238E27FC236}">
                <a16:creationId xmlns:a16="http://schemas.microsoft.com/office/drawing/2014/main" id="{82B796C6-B02D-48E6-912C-543ABFC76D6E}"/>
              </a:ext>
            </a:extLst>
          </p:cNvPr>
          <p:cNvSpPr>
            <a:spLocks noGrp="1"/>
          </p:cNvSpPr>
          <p:nvPr>
            <p:ph type="body" sz="quarter" idx="11"/>
          </p:nvPr>
        </p:nvSpPr>
        <p:spPr/>
        <p:txBody>
          <a:bodyPr/>
          <a:lstStyle/>
          <a:p>
            <a:r>
              <a:rPr lang="en-GB" sz="2000" b="1">
                <a:solidFill>
                  <a:schemeClr val="tx1"/>
                </a:solidFill>
                <a:latin typeface="Century Gothic" panose="020B0502020202020204" pitchFamily="34" charset="0"/>
                <a:sym typeface="Wingdings" panose="05000000000000000000" pitchFamily="2" charset="2"/>
              </a:rPr>
              <a:t>Explain why the adverb does not make sense.</a:t>
            </a:r>
          </a:p>
          <a:p>
            <a:endParaRPr lang="en-GB" dirty="0"/>
          </a:p>
        </p:txBody>
      </p:sp>
      <p:graphicFrame>
        <p:nvGraphicFramePr>
          <p:cNvPr id="8" name="Table 7">
            <a:extLst>
              <a:ext uri="{FF2B5EF4-FFF2-40B4-BE49-F238E27FC236}">
                <a16:creationId xmlns:a16="http://schemas.microsoft.com/office/drawing/2014/main" id="{2DAD9CBC-F242-4BAB-9740-0C45B8F6C2A1}"/>
              </a:ext>
            </a:extLst>
          </p:cNvPr>
          <p:cNvGraphicFramePr>
            <a:graphicFrameLocks noGrp="1"/>
          </p:cNvGraphicFramePr>
          <p:nvPr>
            <p:extLst>
              <p:ext uri="{D42A27DB-BD31-4B8C-83A1-F6EECF244321}">
                <p14:modId xmlns:p14="http://schemas.microsoft.com/office/powerpoint/2010/main" val="493131205"/>
              </p:ext>
            </p:extLst>
          </p:nvPr>
        </p:nvGraphicFramePr>
        <p:xfrm>
          <a:off x="376027" y="1084648"/>
          <a:ext cx="10241828" cy="2808000"/>
        </p:xfrm>
        <a:graphic>
          <a:graphicData uri="http://schemas.openxmlformats.org/drawingml/2006/table">
            <a:tbl>
              <a:tblPr firstRow="1" bandRow="1">
                <a:tableStyleId>{5940675A-B579-460E-94D1-54222C63F5DA}</a:tableStyleId>
              </a:tblPr>
              <a:tblGrid>
                <a:gridCol w="9521828">
                  <a:extLst>
                    <a:ext uri="{9D8B030D-6E8A-4147-A177-3AD203B41FA5}">
                      <a16:colId xmlns:a16="http://schemas.microsoft.com/office/drawing/2014/main" val="398945066"/>
                    </a:ext>
                  </a:extLst>
                </a:gridCol>
                <a:gridCol w="720000">
                  <a:extLst>
                    <a:ext uri="{9D8B030D-6E8A-4147-A177-3AD203B41FA5}">
                      <a16:colId xmlns:a16="http://schemas.microsoft.com/office/drawing/2014/main" val="158662759"/>
                    </a:ext>
                  </a:extLst>
                </a:gridCol>
              </a:tblGrid>
              <a:tr h="720000">
                <a:tc>
                  <a:txBody>
                    <a:bodyPr/>
                    <a:lstStyle/>
                    <a:p>
                      <a:pPr algn="l"/>
                      <a:r>
                        <a:rPr lang="en-GB" sz="24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324000">
                <a:tc>
                  <a:txBody>
                    <a:bodyPr/>
                    <a:lstStyle/>
                    <a:p>
                      <a:pPr algn="ctr"/>
                      <a:endParaRPr lang="en-GB" sz="1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4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720000">
                <a:tc>
                  <a:txBody>
                    <a:bodyPr/>
                    <a:lstStyle/>
                    <a:p>
                      <a:pPr algn="l"/>
                      <a:r>
                        <a:rPr lang="en-GB" sz="24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324000">
                <a:tc>
                  <a:txBody>
                    <a:bodyPr/>
                    <a:lstStyle/>
                    <a:p>
                      <a:pPr algn="ctr"/>
                      <a:endParaRPr lang="en-GB" sz="1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5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720000">
                <a:tc>
                  <a:txBody>
                    <a:bodyPr/>
                    <a:lstStyle/>
                    <a:p>
                      <a:pPr algn="l"/>
                      <a:r>
                        <a:rPr lang="en-GB" sz="2400" b="1" dirty="0">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610754633"/>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Tick the sentence which uses an adverb incorrectly.</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Reasoning 1</a:t>
            </a:r>
          </a:p>
        </p:txBody>
      </p:sp>
      <p:sp>
        <p:nvSpPr>
          <p:cNvPr id="4" name="Text Placeholder 3">
            <a:extLst>
              <a:ext uri="{FF2B5EF4-FFF2-40B4-BE49-F238E27FC236}">
                <a16:creationId xmlns:a16="http://schemas.microsoft.com/office/drawing/2014/main" id="{82B796C6-B02D-48E6-912C-543ABFC76D6E}"/>
              </a:ext>
            </a:extLst>
          </p:cNvPr>
          <p:cNvSpPr>
            <a:spLocks noGrp="1"/>
          </p:cNvSpPr>
          <p:nvPr>
            <p:ph type="body" sz="quarter" idx="11"/>
          </p:nvPr>
        </p:nvSpPr>
        <p:spPr/>
        <p:txBody>
          <a:bodyPr/>
          <a:lstStyle/>
          <a:p>
            <a:r>
              <a:rPr lang="en-GB" sz="2000" b="1">
                <a:solidFill>
                  <a:schemeClr val="tx1"/>
                </a:solidFill>
                <a:latin typeface="Century Gothic" panose="020B0502020202020204" pitchFamily="34" charset="0"/>
                <a:sym typeface="Wingdings" panose="05000000000000000000" pitchFamily="2" charset="2"/>
              </a:rPr>
              <a:t>Explain why the adverb does not make sense.</a:t>
            </a:r>
          </a:p>
          <a:p>
            <a:endParaRPr lang="en-GB" sz="2000" b="1">
              <a:solidFill>
                <a:schemeClr val="tx1"/>
              </a:solidFill>
              <a:latin typeface="Century Gothic" panose="020B0502020202020204" pitchFamily="34" charset="0"/>
              <a:sym typeface="Wingdings" panose="05000000000000000000" pitchFamily="2" charset="2"/>
            </a:endParaRPr>
          </a:p>
          <a:p>
            <a:r>
              <a:rPr lang="en-GB" sz="2000" b="1">
                <a:latin typeface="Century Gothic" panose="020B0502020202020204" pitchFamily="34" charset="0"/>
                <a:sym typeface="Wingdings" panose="05000000000000000000" pitchFamily="2" charset="2"/>
              </a:rPr>
              <a:t>The adverb ‘joyfully’ is incorrect because…</a:t>
            </a:r>
          </a:p>
          <a:p>
            <a:endParaRPr lang="en-GB" dirty="0"/>
          </a:p>
        </p:txBody>
      </p:sp>
      <p:graphicFrame>
        <p:nvGraphicFramePr>
          <p:cNvPr id="8" name="Table 7">
            <a:extLst>
              <a:ext uri="{FF2B5EF4-FFF2-40B4-BE49-F238E27FC236}">
                <a16:creationId xmlns:a16="http://schemas.microsoft.com/office/drawing/2014/main" id="{2DAD9CBC-F242-4BAB-9740-0C45B8F6C2A1}"/>
              </a:ext>
            </a:extLst>
          </p:cNvPr>
          <p:cNvGraphicFramePr>
            <a:graphicFrameLocks noGrp="1"/>
          </p:cNvGraphicFramePr>
          <p:nvPr>
            <p:extLst>
              <p:ext uri="{D42A27DB-BD31-4B8C-83A1-F6EECF244321}">
                <p14:modId xmlns:p14="http://schemas.microsoft.com/office/powerpoint/2010/main" val="3336260506"/>
              </p:ext>
            </p:extLst>
          </p:nvPr>
        </p:nvGraphicFramePr>
        <p:xfrm>
          <a:off x="376027" y="1084648"/>
          <a:ext cx="10241828" cy="2808000"/>
        </p:xfrm>
        <a:graphic>
          <a:graphicData uri="http://schemas.openxmlformats.org/drawingml/2006/table">
            <a:tbl>
              <a:tblPr firstRow="1" bandRow="1">
                <a:tableStyleId>{5940675A-B579-460E-94D1-54222C63F5DA}</a:tableStyleId>
              </a:tblPr>
              <a:tblGrid>
                <a:gridCol w="9521828">
                  <a:extLst>
                    <a:ext uri="{9D8B030D-6E8A-4147-A177-3AD203B41FA5}">
                      <a16:colId xmlns:a16="http://schemas.microsoft.com/office/drawing/2014/main" val="398945066"/>
                    </a:ext>
                  </a:extLst>
                </a:gridCol>
                <a:gridCol w="720000">
                  <a:extLst>
                    <a:ext uri="{9D8B030D-6E8A-4147-A177-3AD203B41FA5}">
                      <a16:colId xmlns:a16="http://schemas.microsoft.com/office/drawing/2014/main" val="158662759"/>
                    </a:ext>
                  </a:extLst>
                </a:gridCol>
              </a:tblGrid>
              <a:tr h="720000">
                <a:tc>
                  <a:txBody>
                    <a:bodyPr/>
                    <a:lstStyle/>
                    <a:p>
                      <a:pPr algn="l"/>
                      <a:r>
                        <a:rPr lang="en-GB" sz="24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324000">
                <a:tc>
                  <a:txBody>
                    <a:bodyPr/>
                    <a:lstStyle/>
                    <a:p>
                      <a:pPr algn="ctr"/>
                      <a:endParaRPr lang="en-GB" sz="1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4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720000">
                <a:tc>
                  <a:txBody>
                    <a:bodyPr/>
                    <a:lstStyle/>
                    <a:p>
                      <a:pPr algn="l"/>
                      <a:r>
                        <a:rPr lang="en-GB" sz="24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324000">
                <a:tc>
                  <a:txBody>
                    <a:bodyPr/>
                    <a:lstStyle/>
                    <a:p>
                      <a:pPr algn="ctr"/>
                      <a:endParaRPr lang="en-GB" sz="1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5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720000">
                <a:tc>
                  <a:txBody>
                    <a:bodyPr/>
                    <a:lstStyle/>
                    <a:p>
                      <a:pPr algn="l"/>
                      <a:r>
                        <a:rPr lang="en-GB" sz="2400" b="1" dirty="0">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F76756"/>
                          </a:solidFill>
                          <a:latin typeface="Century Gothic" panose="020B0502020202020204" pitchFamily="34" charset="0"/>
                          <a:sym typeface="Wingdings" panose="05000000000000000000" pitchFamily="2" charset="2"/>
                        </a:rPr>
                        <a:t></a:t>
                      </a:r>
                      <a:endParaRPr lang="en-GB" sz="4400" b="1" dirty="0">
                        <a:solidFill>
                          <a:srgbClr val="F76756"/>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841445266"/>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r>
              <a:rPr lang="en-GB" sz="2400" b="1">
                <a:solidFill>
                  <a:schemeClr val="tx1"/>
                </a:solidFill>
                <a:latin typeface="Century Gothic" panose="020B0502020202020204" pitchFamily="34" charset="0"/>
              </a:rPr>
              <a:t>Tick the sentence which uses an adverb incorrectly.</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Reasoning 1</a:t>
            </a:r>
          </a:p>
        </p:txBody>
      </p:sp>
      <p:sp>
        <p:nvSpPr>
          <p:cNvPr id="4" name="Text Placeholder 3">
            <a:extLst>
              <a:ext uri="{FF2B5EF4-FFF2-40B4-BE49-F238E27FC236}">
                <a16:creationId xmlns:a16="http://schemas.microsoft.com/office/drawing/2014/main" id="{82B796C6-B02D-48E6-912C-543ABFC76D6E}"/>
              </a:ext>
            </a:extLst>
          </p:cNvPr>
          <p:cNvSpPr>
            <a:spLocks noGrp="1"/>
          </p:cNvSpPr>
          <p:nvPr>
            <p:ph type="body" sz="quarter" idx="11"/>
          </p:nvPr>
        </p:nvSpPr>
        <p:spPr>
          <a:xfrm>
            <a:off x="261938" y="4286247"/>
            <a:ext cx="11139487" cy="978479"/>
          </a:xfrm>
        </p:spPr>
        <p:txBody>
          <a:bodyPr/>
          <a:lstStyle/>
          <a:p>
            <a:r>
              <a:rPr lang="en-GB" sz="2000" b="1">
                <a:solidFill>
                  <a:schemeClr val="tx1"/>
                </a:solidFill>
                <a:latin typeface="Century Gothic" panose="020B0502020202020204" pitchFamily="34" charset="0"/>
                <a:sym typeface="Wingdings" panose="05000000000000000000" pitchFamily="2" charset="2"/>
              </a:rPr>
              <a:t>Explain why the adverb does not make sense.</a:t>
            </a:r>
          </a:p>
          <a:p>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rgbClr val="F76756"/>
                </a:solidFill>
                <a:latin typeface="Century Gothic" panose="020B0502020202020204" pitchFamily="34" charset="0"/>
                <a:sym typeface="Wingdings" panose="05000000000000000000" pitchFamily="2" charset="2"/>
              </a:rPr>
              <a:t>The adverb ‘joyfully’ is incorrect because Tom would be feeling sad if he lost his favourite toy. </a:t>
            </a:r>
          </a:p>
          <a:p>
            <a:endParaRPr lang="en-GB" dirty="0"/>
          </a:p>
        </p:txBody>
      </p:sp>
      <p:graphicFrame>
        <p:nvGraphicFramePr>
          <p:cNvPr id="8" name="Table 7">
            <a:extLst>
              <a:ext uri="{FF2B5EF4-FFF2-40B4-BE49-F238E27FC236}">
                <a16:creationId xmlns:a16="http://schemas.microsoft.com/office/drawing/2014/main" id="{2DAD9CBC-F242-4BAB-9740-0C45B8F6C2A1}"/>
              </a:ext>
            </a:extLst>
          </p:cNvPr>
          <p:cNvGraphicFramePr>
            <a:graphicFrameLocks noGrp="1"/>
          </p:cNvGraphicFramePr>
          <p:nvPr/>
        </p:nvGraphicFramePr>
        <p:xfrm>
          <a:off x="376027" y="1084648"/>
          <a:ext cx="10241828" cy="2808000"/>
        </p:xfrm>
        <a:graphic>
          <a:graphicData uri="http://schemas.openxmlformats.org/drawingml/2006/table">
            <a:tbl>
              <a:tblPr firstRow="1" bandRow="1">
                <a:tableStyleId>{5940675A-B579-460E-94D1-54222C63F5DA}</a:tableStyleId>
              </a:tblPr>
              <a:tblGrid>
                <a:gridCol w="9521828">
                  <a:extLst>
                    <a:ext uri="{9D8B030D-6E8A-4147-A177-3AD203B41FA5}">
                      <a16:colId xmlns:a16="http://schemas.microsoft.com/office/drawing/2014/main" val="398945066"/>
                    </a:ext>
                  </a:extLst>
                </a:gridCol>
                <a:gridCol w="720000">
                  <a:extLst>
                    <a:ext uri="{9D8B030D-6E8A-4147-A177-3AD203B41FA5}">
                      <a16:colId xmlns:a16="http://schemas.microsoft.com/office/drawing/2014/main" val="158662759"/>
                    </a:ext>
                  </a:extLst>
                </a:gridCol>
              </a:tblGrid>
              <a:tr h="720000">
                <a:tc>
                  <a:txBody>
                    <a:bodyPr/>
                    <a:lstStyle/>
                    <a:p>
                      <a:pPr algn="l"/>
                      <a:r>
                        <a:rPr lang="en-GB" sz="24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324000">
                <a:tc>
                  <a:txBody>
                    <a:bodyPr/>
                    <a:lstStyle/>
                    <a:p>
                      <a:pPr algn="ctr"/>
                      <a:endParaRPr lang="en-GB" sz="1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4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720000">
                <a:tc>
                  <a:txBody>
                    <a:bodyPr/>
                    <a:lstStyle/>
                    <a:p>
                      <a:pPr algn="l"/>
                      <a:r>
                        <a:rPr lang="en-GB" sz="24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324000">
                <a:tc>
                  <a:txBody>
                    <a:bodyPr/>
                    <a:lstStyle/>
                    <a:p>
                      <a:pPr algn="ctr"/>
                      <a:endParaRPr lang="en-GB" sz="1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5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720000">
                <a:tc>
                  <a:txBody>
                    <a:bodyPr/>
                    <a:lstStyle/>
                    <a:p>
                      <a:pPr algn="l"/>
                      <a:r>
                        <a:rPr lang="en-GB" sz="2400" b="1" dirty="0">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F76756"/>
                          </a:solidFill>
                          <a:latin typeface="Century Gothic" panose="020B0502020202020204" pitchFamily="34" charset="0"/>
                          <a:sym typeface="Wingdings" panose="05000000000000000000" pitchFamily="2" charset="2"/>
                        </a:rPr>
                        <a:t></a:t>
                      </a:r>
                      <a:endParaRPr lang="en-GB" sz="4400" b="1" dirty="0">
                        <a:solidFill>
                          <a:srgbClr val="F76756"/>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4214727853"/>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pPr lvl="0"/>
            <a:r>
              <a:rPr lang="en-GB" sz="2400" b="1">
                <a:solidFill>
                  <a:schemeClr val="tx1"/>
                </a:solidFill>
                <a:latin typeface="Century Gothic" panose="020B0502020202020204" pitchFamily="34" charset="0"/>
              </a:rPr>
              <a:t>Choose a verb and an adverb and use them to create a sentence.</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2</a:t>
            </a:r>
          </a:p>
        </p:txBody>
      </p:sp>
      <p:graphicFrame>
        <p:nvGraphicFramePr>
          <p:cNvPr id="9" name="Table 8">
            <a:extLst>
              <a:ext uri="{FF2B5EF4-FFF2-40B4-BE49-F238E27FC236}">
                <a16:creationId xmlns:a16="http://schemas.microsoft.com/office/drawing/2014/main" id="{BF8A1D11-9EAF-4293-836D-6662267EBC14}"/>
              </a:ext>
            </a:extLst>
          </p:cNvPr>
          <p:cNvGraphicFramePr>
            <a:graphicFrameLocks noGrp="1"/>
          </p:cNvGraphicFramePr>
          <p:nvPr>
            <p:extLst>
              <p:ext uri="{D42A27DB-BD31-4B8C-83A1-F6EECF244321}">
                <p14:modId xmlns:p14="http://schemas.microsoft.com/office/powerpoint/2010/main" val="1843074771"/>
              </p:ext>
            </p:extLst>
          </p:nvPr>
        </p:nvGraphicFramePr>
        <p:xfrm>
          <a:off x="3327693" y="1147949"/>
          <a:ext cx="5536614" cy="3514353"/>
        </p:xfrm>
        <a:graphic>
          <a:graphicData uri="http://schemas.openxmlformats.org/drawingml/2006/table">
            <a:tbl>
              <a:tblPr firstRow="1" bandRow="1">
                <a:tableStyleId>{5940675A-B579-460E-94D1-54222C63F5DA}</a:tableStyleId>
              </a:tblPr>
              <a:tblGrid>
                <a:gridCol w="1845538">
                  <a:extLst>
                    <a:ext uri="{9D8B030D-6E8A-4147-A177-3AD203B41FA5}">
                      <a16:colId xmlns:a16="http://schemas.microsoft.com/office/drawing/2014/main" val="910231276"/>
                    </a:ext>
                  </a:extLst>
                </a:gridCol>
                <a:gridCol w="1845538">
                  <a:extLst>
                    <a:ext uri="{9D8B030D-6E8A-4147-A177-3AD203B41FA5}">
                      <a16:colId xmlns:a16="http://schemas.microsoft.com/office/drawing/2014/main" val="25697115"/>
                    </a:ext>
                  </a:extLst>
                </a:gridCol>
                <a:gridCol w="1845538">
                  <a:extLst>
                    <a:ext uri="{9D8B030D-6E8A-4147-A177-3AD203B41FA5}">
                      <a16:colId xmlns:a16="http://schemas.microsoft.com/office/drawing/2014/main" val="2973387006"/>
                    </a:ext>
                  </a:extLst>
                </a:gridCol>
              </a:tblGrid>
              <a:tr h="1171451">
                <a:tc>
                  <a:txBody>
                    <a:bodyPr/>
                    <a:lstStyle/>
                    <a:p>
                      <a:pPr algn="ctr"/>
                      <a:r>
                        <a:rPr lang="en-GB" sz="2800" b="1" dirty="0">
                          <a:latin typeface="Century Gothic" panose="020B0502020202020204" pitchFamily="34" charset="0"/>
                        </a:rPr>
                        <a:t>laughed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calmly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shouted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157576"/>
                  </a:ext>
                </a:extLst>
              </a:tr>
              <a:tr h="1171451">
                <a:tc>
                  <a:txBody>
                    <a:bodyPr/>
                    <a:lstStyle/>
                    <a:p>
                      <a:pPr algn="ctr"/>
                      <a:r>
                        <a:rPr lang="en-GB" sz="2800" b="1" dirty="0">
                          <a:latin typeface="Century Gothic" panose="020B0502020202020204" pitchFamily="34" charset="0"/>
                        </a:rPr>
                        <a:t>today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kicked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loudly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68812"/>
                  </a:ext>
                </a:extLst>
              </a:tr>
              <a:tr h="1171451">
                <a:tc>
                  <a:txBody>
                    <a:bodyPr/>
                    <a:lstStyle/>
                    <a:p>
                      <a:pPr algn="ctr"/>
                      <a:r>
                        <a:rPr lang="en-GB" sz="2800" b="1" dirty="0">
                          <a:latin typeface="Century Gothic" panose="020B0502020202020204" pitchFamily="34" charset="0"/>
                        </a:rPr>
                        <a:t>went</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over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angrily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56018"/>
                  </a:ext>
                </a:extLst>
              </a:tr>
            </a:tbl>
          </a:graphicData>
        </a:graphic>
      </p:graphicFrame>
    </p:spTree>
    <p:extLst>
      <p:ext uri="{BB962C8B-B14F-4D97-AF65-F5344CB8AC3E}">
        <p14:creationId xmlns:p14="http://schemas.microsoft.com/office/powerpoint/2010/main" val="3298412533"/>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9AC5-1C3B-4043-922B-3F05009C4FBB}"/>
              </a:ext>
            </a:extLst>
          </p:cNvPr>
          <p:cNvSpPr>
            <a:spLocks noGrp="1"/>
          </p:cNvSpPr>
          <p:nvPr>
            <p:ph type="body" sz="quarter" idx="10"/>
          </p:nvPr>
        </p:nvSpPr>
        <p:spPr/>
        <p:txBody>
          <a:bodyPr/>
          <a:lstStyle/>
          <a:p>
            <a:pPr lvl="0"/>
            <a:r>
              <a:rPr lang="en-GB" sz="2400" b="1">
                <a:solidFill>
                  <a:schemeClr val="tx1"/>
                </a:solidFill>
                <a:latin typeface="Century Gothic" panose="020B0502020202020204" pitchFamily="34" charset="0"/>
              </a:rPr>
              <a:t>Choose a verb and an adverb and use them to create a sentence.</a:t>
            </a:r>
            <a:endParaRPr lang="en-GB" sz="24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A7387B9-7E08-4DD3-9D2C-32E850A0CD11}"/>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2</a:t>
            </a:r>
          </a:p>
        </p:txBody>
      </p:sp>
      <p:graphicFrame>
        <p:nvGraphicFramePr>
          <p:cNvPr id="9" name="Table 8">
            <a:extLst>
              <a:ext uri="{FF2B5EF4-FFF2-40B4-BE49-F238E27FC236}">
                <a16:creationId xmlns:a16="http://schemas.microsoft.com/office/drawing/2014/main" id="{BF8A1D11-9EAF-4293-836D-6662267EBC14}"/>
              </a:ext>
            </a:extLst>
          </p:cNvPr>
          <p:cNvGraphicFramePr>
            <a:graphicFrameLocks noGrp="1"/>
          </p:cNvGraphicFramePr>
          <p:nvPr/>
        </p:nvGraphicFramePr>
        <p:xfrm>
          <a:off x="3327693" y="1147949"/>
          <a:ext cx="5536614" cy="3514353"/>
        </p:xfrm>
        <a:graphic>
          <a:graphicData uri="http://schemas.openxmlformats.org/drawingml/2006/table">
            <a:tbl>
              <a:tblPr firstRow="1" bandRow="1">
                <a:tableStyleId>{5940675A-B579-460E-94D1-54222C63F5DA}</a:tableStyleId>
              </a:tblPr>
              <a:tblGrid>
                <a:gridCol w="1845538">
                  <a:extLst>
                    <a:ext uri="{9D8B030D-6E8A-4147-A177-3AD203B41FA5}">
                      <a16:colId xmlns:a16="http://schemas.microsoft.com/office/drawing/2014/main" val="910231276"/>
                    </a:ext>
                  </a:extLst>
                </a:gridCol>
                <a:gridCol w="1845538">
                  <a:extLst>
                    <a:ext uri="{9D8B030D-6E8A-4147-A177-3AD203B41FA5}">
                      <a16:colId xmlns:a16="http://schemas.microsoft.com/office/drawing/2014/main" val="25697115"/>
                    </a:ext>
                  </a:extLst>
                </a:gridCol>
                <a:gridCol w="1845538">
                  <a:extLst>
                    <a:ext uri="{9D8B030D-6E8A-4147-A177-3AD203B41FA5}">
                      <a16:colId xmlns:a16="http://schemas.microsoft.com/office/drawing/2014/main" val="2973387006"/>
                    </a:ext>
                  </a:extLst>
                </a:gridCol>
              </a:tblGrid>
              <a:tr h="1171451">
                <a:tc>
                  <a:txBody>
                    <a:bodyPr/>
                    <a:lstStyle/>
                    <a:p>
                      <a:pPr algn="ctr"/>
                      <a:r>
                        <a:rPr lang="en-GB" sz="2800" b="1" dirty="0">
                          <a:latin typeface="Century Gothic" panose="020B0502020202020204" pitchFamily="34" charset="0"/>
                        </a:rPr>
                        <a:t>laughed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calmly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shouted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157576"/>
                  </a:ext>
                </a:extLst>
              </a:tr>
              <a:tr h="1171451">
                <a:tc>
                  <a:txBody>
                    <a:bodyPr/>
                    <a:lstStyle/>
                    <a:p>
                      <a:pPr algn="ctr"/>
                      <a:r>
                        <a:rPr lang="en-GB" sz="2800" b="1" dirty="0">
                          <a:latin typeface="Century Gothic" panose="020B0502020202020204" pitchFamily="34" charset="0"/>
                        </a:rPr>
                        <a:t>today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kicked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loudly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68812"/>
                  </a:ext>
                </a:extLst>
              </a:tr>
              <a:tr h="1171451">
                <a:tc>
                  <a:txBody>
                    <a:bodyPr/>
                    <a:lstStyle/>
                    <a:p>
                      <a:pPr algn="ctr"/>
                      <a:r>
                        <a:rPr lang="en-GB" sz="2800" b="1" dirty="0">
                          <a:latin typeface="Century Gothic" panose="020B0502020202020204" pitchFamily="34" charset="0"/>
                        </a:rPr>
                        <a:t>went</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over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angrily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56018"/>
                  </a:ext>
                </a:extLst>
              </a:tr>
            </a:tbl>
          </a:graphicData>
        </a:graphic>
      </p:graphicFrame>
      <p:sp>
        <p:nvSpPr>
          <p:cNvPr id="5" name="Text Placeholder 3">
            <a:extLst>
              <a:ext uri="{FF2B5EF4-FFF2-40B4-BE49-F238E27FC236}">
                <a16:creationId xmlns:a16="http://schemas.microsoft.com/office/drawing/2014/main" id="{2E9E5AF4-0435-4201-B59F-CDCBE8E0A63E}"/>
              </a:ext>
            </a:extLst>
          </p:cNvPr>
          <p:cNvSpPr>
            <a:spLocks noGrp="1"/>
          </p:cNvSpPr>
          <p:nvPr>
            <p:ph type="body" sz="quarter" idx="11"/>
          </p:nvPr>
        </p:nvSpPr>
        <p:spPr>
          <a:xfrm>
            <a:off x="261938" y="4819647"/>
            <a:ext cx="11139487" cy="978479"/>
          </a:xfrm>
        </p:spPr>
        <p:txBody>
          <a:bodyPr/>
          <a:lstStyle/>
          <a:p>
            <a:r>
              <a:rPr lang="en-GB" sz="2000" b="1">
                <a:solidFill>
                  <a:srgbClr val="F76756"/>
                </a:solidFill>
                <a:latin typeface="Century Gothic" panose="020B0502020202020204" pitchFamily="34" charset="0"/>
              </a:rPr>
              <a:t>Various answers, for example: Jason angrily kicked the soft cushion across the room.</a:t>
            </a:r>
          </a:p>
          <a:p>
            <a:endParaRPr lang="en-GB" dirty="0">
              <a:solidFill>
                <a:srgbClr val="F76756"/>
              </a:solidFill>
            </a:endParaRPr>
          </a:p>
        </p:txBody>
      </p:sp>
    </p:spTree>
    <p:extLst>
      <p:ext uri="{BB962C8B-B14F-4D97-AF65-F5344CB8AC3E}">
        <p14:creationId xmlns:p14="http://schemas.microsoft.com/office/powerpoint/2010/main" val="402680291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60C4F-994E-47EF-A4ED-0F0C7E26215C}"/>
              </a:ext>
            </a:extLst>
          </p:cNvPr>
          <p:cNvSpPr>
            <a:spLocks noGrp="1"/>
          </p:cNvSpPr>
          <p:nvPr>
            <p:ph type="body" sz="quarter" idx="10"/>
          </p:nvPr>
        </p:nvSpPr>
        <p:spPr/>
        <p:txBody>
          <a:bodyPr/>
          <a:lstStyle/>
          <a:p>
            <a:r>
              <a:rPr lang="en-GB" sz="2200" b="1">
                <a:latin typeface="Century Gothic" panose="020B0502020202020204" pitchFamily="34" charset="0"/>
              </a:rPr>
              <a:t>Change the adjectives to adverbs.</a:t>
            </a:r>
          </a:p>
          <a:p>
            <a:endParaRPr lang="en-GB" dirty="0"/>
          </a:p>
        </p:txBody>
      </p:sp>
      <p:graphicFrame>
        <p:nvGraphicFramePr>
          <p:cNvPr id="6" name="Table 5">
            <a:extLst>
              <a:ext uri="{FF2B5EF4-FFF2-40B4-BE49-F238E27FC236}">
                <a16:creationId xmlns:a16="http://schemas.microsoft.com/office/drawing/2014/main" id="{E244730D-E3A9-4375-8AD1-7C30170D258B}"/>
              </a:ext>
            </a:extLst>
          </p:cNvPr>
          <p:cNvGraphicFramePr>
            <a:graphicFrameLocks noGrp="1"/>
          </p:cNvGraphicFramePr>
          <p:nvPr>
            <p:extLst>
              <p:ext uri="{D42A27DB-BD31-4B8C-83A1-F6EECF244321}">
                <p14:modId xmlns:p14="http://schemas.microsoft.com/office/powerpoint/2010/main" val="2564159558"/>
              </p:ext>
            </p:extLst>
          </p:nvPr>
        </p:nvGraphicFramePr>
        <p:xfrm>
          <a:off x="3583226" y="1055912"/>
          <a:ext cx="4320000" cy="4284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872969800"/>
                    </a:ext>
                  </a:extLst>
                </a:gridCol>
                <a:gridCol w="2160000">
                  <a:extLst>
                    <a:ext uri="{9D8B030D-6E8A-4147-A177-3AD203B41FA5}">
                      <a16:colId xmlns:a16="http://schemas.microsoft.com/office/drawing/2014/main" val="269390734"/>
                    </a:ext>
                  </a:extLst>
                </a:gridCol>
              </a:tblGrid>
              <a:tr h="612000">
                <a:tc>
                  <a:txBody>
                    <a:bodyPr/>
                    <a:lstStyle/>
                    <a:p>
                      <a:pPr algn="ctr"/>
                      <a:r>
                        <a:rPr lang="en-GB" sz="2800" b="1" dirty="0">
                          <a:latin typeface="Century Gothic" panose="020B0502020202020204" pitchFamily="34" charset="0"/>
                        </a:rPr>
                        <a:t>Adjectives</a:t>
                      </a:r>
                    </a:p>
                  </a:txBody>
                  <a:tcPr marL="0" marR="0" marT="0" marB="0" anchor="ctr">
                    <a:solidFill>
                      <a:srgbClr val="7FD8E6"/>
                    </a:solidFill>
                  </a:tcPr>
                </a:tc>
                <a:tc>
                  <a:txBody>
                    <a:bodyPr/>
                    <a:lstStyle/>
                    <a:p>
                      <a:pPr algn="ctr"/>
                      <a:r>
                        <a:rPr lang="en-GB" sz="2800" b="1" dirty="0">
                          <a:latin typeface="Century Gothic" panose="020B0502020202020204" pitchFamily="34" charset="0"/>
                        </a:rPr>
                        <a:t>Adverbs</a:t>
                      </a:r>
                    </a:p>
                  </a:txBody>
                  <a:tcPr marL="0" marR="0" marT="0" marB="0" anchor="ctr">
                    <a:solidFill>
                      <a:srgbClr val="7FD8E6"/>
                    </a:solidFill>
                  </a:tcPr>
                </a:tc>
                <a:extLst>
                  <a:ext uri="{0D108BD9-81ED-4DB2-BD59-A6C34878D82A}">
                    <a16:rowId xmlns:a16="http://schemas.microsoft.com/office/drawing/2014/main" val="3347549750"/>
                  </a:ext>
                </a:extLst>
              </a:tr>
              <a:tr h="612000">
                <a:tc>
                  <a:txBody>
                    <a:bodyPr/>
                    <a:lstStyle/>
                    <a:p>
                      <a:pPr algn="ctr"/>
                      <a:r>
                        <a:rPr lang="en-GB" sz="2800" b="1" dirty="0">
                          <a:latin typeface="Century Gothic" panose="020B0502020202020204" pitchFamily="34" charset="0"/>
                        </a:rPr>
                        <a:t>quick</a:t>
                      </a:r>
                    </a:p>
                  </a:txBody>
                  <a:tcPr marL="0" marR="0" marT="0" marB="0" anchor="ctr"/>
                </a:tc>
                <a:tc>
                  <a:txBody>
                    <a:bodyPr/>
                    <a:lstStyle/>
                    <a:p>
                      <a:pPr algn="ctr"/>
                      <a:r>
                        <a:rPr lang="en-GB" sz="2800" b="1" dirty="0">
                          <a:solidFill>
                            <a:srgbClr val="F76756"/>
                          </a:solidFill>
                          <a:latin typeface="Century Gothic" panose="020B0502020202020204" pitchFamily="34" charset="0"/>
                        </a:rPr>
                        <a:t>quickly</a:t>
                      </a:r>
                    </a:p>
                  </a:txBody>
                  <a:tcPr marL="0" marR="0" marT="0" marB="0" anchor="ctr"/>
                </a:tc>
                <a:extLst>
                  <a:ext uri="{0D108BD9-81ED-4DB2-BD59-A6C34878D82A}">
                    <a16:rowId xmlns:a16="http://schemas.microsoft.com/office/drawing/2014/main" val="3392388833"/>
                  </a:ext>
                </a:extLst>
              </a:tr>
              <a:tr h="612000">
                <a:tc>
                  <a:txBody>
                    <a:bodyPr/>
                    <a:lstStyle/>
                    <a:p>
                      <a:pPr algn="ctr"/>
                      <a:r>
                        <a:rPr lang="en-GB" sz="2800" b="1" dirty="0">
                          <a:latin typeface="Century Gothic" panose="020B0502020202020204" pitchFamily="34" charset="0"/>
                        </a:rPr>
                        <a:t>love</a:t>
                      </a:r>
                    </a:p>
                  </a:txBody>
                  <a:tcPr marL="0" marR="0" marT="0" marB="0" anchor="ctr"/>
                </a:tc>
                <a:tc>
                  <a:txBody>
                    <a:bodyPr/>
                    <a:lstStyle/>
                    <a:p>
                      <a:pPr algn="ctr"/>
                      <a:r>
                        <a:rPr lang="en-GB" sz="2800" b="1" dirty="0">
                          <a:solidFill>
                            <a:srgbClr val="F76756"/>
                          </a:solidFill>
                          <a:latin typeface="Century Gothic" panose="020B0502020202020204" pitchFamily="34" charset="0"/>
                        </a:rPr>
                        <a:t>lovely</a:t>
                      </a:r>
                    </a:p>
                  </a:txBody>
                  <a:tcPr marL="0" marR="0" marT="0" marB="0" anchor="ctr"/>
                </a:tc>
                <a:extLst>
                  <a:ext uri="{0D108BD9-81ED-4DB2-BD59-A6C34878D82A}">
                    <a16:rowId xmlns:a16="http://schemas.microsoft.com/office/drawing/2014/main" val="417580947"/>
                  </a:ext>
                </a:extLst>
              </a:tr>
              <a:tr h="612000">
                <a:tc>
                  <a:txBody>
                    <a:bodyPr/>
                    <a:lstStyle/>
                    <a:p>
                      <a:pPr algn="ctr"/>
                      <a:r>
                        <a:rPr lang="en-GB" sz="2800" b="1" dirty="0">
                          <a:latin typeface="Century Gothic" panose="020B0502020202020204" pitchFamily="34" charset="0"/>
                        </a:rPr>
                        <a:t>bright</a:t>
                      </a:r>
                    </a:p>
                  </a:txBody>
                  <a:tcPr marL="0" marR="0" marT="0" marB="0" anchor="ctr"/>
                </a:tc>
                <a:tc>
                  <a:txBody>
                    <a:bodyPr/>
                    <a:lstStyle/>
                    <a:p>
                      <a:pPr algn="ctr"/>
                      <a:r>
                        <a:rPr lang="en-GB" sz="2800" b="1" dirty="0">
                          <a:solidFill>
                            <a:srgbClr val="F76756"/>
                          </a:solidFill>
                          <a:latin typeface="Century Gothic" panose="020B0502020202020204" pitchFamily="34" charset="0"/>
                        </a:rPr>
                        <a:t>brightly</a:t>
                      </a:r>
                    </a:p>
                  </a:txBody>
                  <a:tcPr marL="0" marR="0" marT="0" marB="0" anchor="ctr"/>
                </a:tc>
                <a:extLst>
                  <a:ext uri="{0D108BD9-81ED-4DB2-BD59-A6C34878D82A}">
                    <a16:rowId xmlns:a16="http://schemas.microsoft.com/office/drawing/2014/main" val="128010948"/>
                  </a:ext>
                </a:extLst>
              </a:tr>
              <a:tr h="612000">
                <a:tc>
                  <a:txBody>
                    <a:bodyPr/>
                    <a:lstStyle/>
                    <a:p>
                      <a:pPr algn="ctr"/>
                      <a:r>
                        <a:rPr lang="en-GB" sz="2800" b="1" dirty="0">
                          <a:latin typeface="Century Gothic" panose="020B0502020202020204" pitchFamily="34" charset="0"/>
                        </a:rPr>
                        <a:t>gentle</a:t>
                      </a:r>
                    </a:p>
                  </a:txBody>
                  <a:tcPr marL="0" marR="0" marT="0" marB="0" anchor="ctr"/>
                </a:tc>
                <a:tc>
                  <a:txBody>
                    <a:bodyPr/>
                    <a:lstStyle/>
                    <a:p>
                      <a:pPr algn="ctr"/>
                      <a:r>
                        <a:rPr lang="en-GB" sz="2800" b="1" dirty="0">
                          <a:solidFill>
                            <a:srgbClr val="F76756"/>
                          </a:solidFill>
                          <a:latin typeface="Century Gothic" panose="020B0502020202020204" pitchFamily="34" charset="0"/>
                        </a:rPr>
                        <a:t>gently</a:t>
                      </a:r>
                    </a:p>
                  </a:txBody>
                  <a:tcPr marL="0" marR="0" marT="0" marB="0" anchor="ctr"/>
                </a:tc>
                <a:extLst>
                  <a:ext uri="{0D108BD9-81ED-4DB2-BD59-A6C34878D82A}">
                    <a16:rowId xmlns:a16="http://schemas.microsoft.com/office/drawing/2014/main" val="2006925436"/>
                  </a:ext>
                </a:extLst>
              </a:tr>
              <a:tr h="612000">
                <a:tc>
                  <a:txBody>
                    <a:bodyPr/>
                    <a:lstStyle/>
                    <a:p>
                      <a:pPr algn="ctr"/>
                      <a:r>
                        <a:rPr lang="en-GB" sz="2800" b="1" dirty="0">
                          <a:latin typeface="Century Gothic" panose="020B0502020202020204" pitchFamily="34" charset="0"/>
                        </a:rPr>
                        <a:t>brave</a:t>
                      </a:r>
                    </a:p>
                  </a:txBody>
                  <a:tcPr marL="0" marR="0" marT="0" marB="0" anchor="ctr"/>
                </a:tc>
                <a:tc>
                  <a:txBody>
                    <a:bodyPr/>
                    <a:lstStyle/>
                    <a:p>
                      <a:pPr algn="ctr"/>
                      <a:r>
                        <a:rPr lang="en-GB" sz="2800" b="1" dirty="0">
                          <a:solidFill>
                            <a:srgbClr val="F76756"/>
                          </a:solidFill>
                          <a:latin typeface="Century Gothic" panose="020B0502020202020204" pitchFamily="34" charset="0"/>
                        </a:rPr>
                        <a:t>bravely</a:t>
                      </a:r>
                    </a:p>
                  </a:txBody>
                  <a:tcPr marL="0" marR="0" marT="0" marB="0" anchor="ctr"/>
                </a:tc>
                <a:extLst>
                  <a:ext uri="{0D108BD9-81ED-4DB2-BD59-A6C34878D82A}">
                    <a16:rowId xmlns:a16="http://schemas.microsoft.com/office/drawing/2014/main" val="2732619499"/>
                  </a:ext>
                </a:extLst>
              </a:tr>
              <a:tr h="612000">
                <a:tc>
                  <a:txBody>
                    <a:bodyPr/>
                    <a:lstStyle/>
                    <a:p>
                      <a:pPr algn="ctr"/>
                      <a:r>
                        <a:rPr lang="en-GB" sz="2800" b="1" dirty="0">
                          <a:latin typeface="Century Gothic" panose="020B0502020202020204" pitchFamily="34" charset="0"/>
                        </a:rPr>
                        <a:t>angry</a:t>
                      </a:r>
                    </a:p>
                  </a:txBody>
                  <a:tcPr marL="0" marR="0" marT="0" marB="0" anchor="ctr"/>
                </a:tc>
                <a:tc>
                  <a:txBody>
                    <a:bodyPr/>
                    <a:lstStyle/>
                    <a:p>
                      <a:pPr algn="ctr"/>
                      <a:r>
                        <a:rPr lang="en-GB" sz="2800" b="1" dirty="0">
                          <a:solidFill>
                            <a:srgbClr val="F76756"/>
                          </a:solidFill>
                          <a:latin typeface="Century Gothic" panose="020B0502020202020204" pitchFamily="34" charset="0"/>
                        </a:rPr>
                        <a:t>angrily</a:t>
                      </a:r>
                    </a:p>
                  </a:txBody>
                  <a:tcPr marL="0" marR="0" marT="0" marB="0" anchor="ctr"/>
                </a:tc>
                <a:extLst>
                  <a:ext uri="{0D108BD9-81ED-4DB2-BD59-A6C34878D82A}">
                    <a16:rowId xmlns:a16="http://schemas.microsoft.com/office/drawing/2014/main" val="3623694256"/>
                  </a:ext>
                </a:extLst>
              </a:tr>
            </a:tbl>
          </a:graphicData>
        </a:graphic>
      </p:graphicFrame>
      <p:sp>
        <p:nvSpPr>
          <p:cNvPr id="8" name="Text Placeholder 2">
            <a:extLst>
              <a:ext uri="{FF2B5EF4-FFF2-40B4-BE49-F238E27FC236}">
                <a16:creationId xmlns:a16="http://schemas.microsoft.com/office/drawing/2014/main" id="{005663E4-5613-4955-A8BD-C25459F77453}"/>
              </a:ext>
            </a:extLst>
          </p:cNvPr>
          <p:cNvSpPr>
            <a:spLocks noGrp="1"/>
          </p:cNvSpPr>
          <p:nvPr>
            <p:ph type="body" sz="quarter" idx="11"/>
          </p:nvPr>
        </p:nvSpPr>
        <p:spPr>
          <a:xfrm>
            <a:off x="261938" y="5524497"/>
            <a:ext cx="11712574" cy="978479"/>
          </a:xfrm>
        </p:spPr>
        <p:txBody>
          <a:bodyPr/>
          <a:lstStyle/>
          <a:p>
            <a:r>
              <a:rPr lang="en-GB" sz="2000" b="1">
                <a:solidFill>
                  <a:srgbClr val="F76756"/>
                </a:solidFill>
                <a:latin typeface="Century Gothic" panose="020B0502020202020204" pitchFamily="34" charset="0"/>
              </a:rPr>
              <a:t>As part of the spelling rule, we must replace the ‘y’ with an ‘i’ then add -ly. </a:t>
            </a:r>
          </a:p>
          <a:p>
            <a:endParaRPr lang="en-GB" dirty="0">
              <a:solidFill>
                <a:srgbClr val="F76756"/>
              </a:solidFill>
            </a:endParaRPr>
          </a:p>
        </p:txBody>
      </p:sp>
    </p:spTree>
    <p:extLst>
      <p:ext uri="{BB962C8B-B14F-4D97-AF65-F5344CB8AC3E}">
        <p14:creationId xmlns:p14="http://schemas.microsoft.com/office/powerpoint/2010/main" val="423727270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828857-7C21-4057-A17F-BB1C90C8ECC9}"/>
              </a:ext>
            </a:extLst>
          </p:cNvPr>
          <p:cNvSpPr>
            <a:spLocks noGrp="1"/>
          </p:cNvSpPr>
          <p:nvPr>
            <p:ph type="body" sz="quarter" idx="11"/>
          </p:nvPr>
        </p:nvSpPr>
        <p:spPr/>
        <p:txBody>
          <a:bodyPr/>
          <a:lstStyle/>
          <a:p>
            <a:r>
              <a:rPr lang="en-GB" sz="2400" b="1">
                <a:latin typeface="Century Gothic" panose="020B0502020202020204" pitchFamily="34" charset="0"/>
              </a:rPr>
              <a:t>Now that we are ready to move on, we can learn more about what an adverb is.</a:t>
            </a:r>
            <a:endParaRPr lang="en-GB" sz="2400">
              <a:latin typeface="Century Gothic" panose="020B0502020202020204" pitchFamily="34" charset="0"/>
            </a:endParaRPr>
          </a:p>
          <a:p>
            <a:endParaRPr lang="en-GB" dirty="0"/>
          </a:p>
        </p:txBody>
      </p:sp>
    </p:spTree>
    <p:extLst>
      <p:ext uri="{BB962C8B-B14F-4D97-AF65-F5344CB8AC3E}">
        <p14:creationId xmlns:p14="http://schemas.microsoft.com/office/powerpoint/2010/main" val="61469757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81A97-1D2A-4041-83DC-678CDA8A4D4F}"/>
              </a:ext>
            </a:extLst>
          </p:cNvPr>
          <p:cNvSpPr>
            <a:spLocks noGrp="1"/>
          </p:cNvSpPr>
          <p:nvPr>
            <p:ph type="body" sz="quarter" idx="10"/>
          </p:nvPr>
        </p:nvSpPr>
        <p:spPr/>
        <p:txBody>
          <a:bodyPr/>
          <a:lstStyle/>
          <a:p>
            <a:r>
              <a:rPr lang="en-GB" sz="2200" b="1" i="0" u="none" strike="noStrike">
                <a:solidFill>
                  <a:srgbClr val="000000"/>
                </a:solidFill>
                <a:effectLst/>
                <a:latin typeface="Century Gothic" panose="020B0502020202020204" pitchFamily="34" charset="0"/>
              </a:rPr>
              <a:t>Previously, we have looked at some of the adverbs given below.</a:t>
            </a:r>
            <a:endParaRPr lang="en-GB" sz="2200" b="1">
              <a:latin typeface="Century Gothic" panose="020B0502020202020204" pitchFamily="34" charset="0"/>
            </a:endParaRPr>
          </a:p>
          <a:p>
            <a:endParaRPr lang="en-GB" dirty="0"/>
          </a:p>
        </p:txBody>
      </p:sp>
      <p:sp>
        <p:nvSpPr>
          <p:cNvPr id="4" name="Rectangle: Rounded Corners 3">
            <a:extLst>
              <a:ext uri="{FF2B5EF4-FFF2-40B4-BE49-F238E27FC236}">
                <a16:creationId xmlns:a16="http://schemas.microsoft.com/office/drawing/2014/main" id="{2573E58F-0BEA-4DAE-8849-16E8A2C99ADB}"/>
              </a:ext>
            </a:extLst>
          </p:cNvPr>
          <p:cNvSpPr/>
          <p:nvPr/>
        </p:nvSpPr>
        <p:spPr>
          <a:xfrm>
            <a:off x="400091" y="1182255"/>
            <a:ext cx="11391819" cy="892899"/>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An adverb is a word that modifies the verb. It explains how the verb (action word) is done. It does not affect the noun. </a:t>
            </a:r>
          </a:p>
        </p:txBody>
      </p:sp>
      <p:sp>
        <p:nvSpPr>
          <p:cNvPr id="5" name="Rectangle: Rounded Corners 4">
            <a:extLst>
              <a:ext uri="{FF2B5EF4-FFF2-40B4-BE49-F238E27FC236}">
                <a16:creationId xmlns:a16="http://schemas.microsoft.com/office/drawing/2014/main" id="{793DCE36-DEB5-42D2-A11F-9ED2F6B1B14F}"/>
              </a:ext>
            </a:extLst>
          </p:cNvPr>
          <p:cNvSpPr/>
          <p:nvPr/>
        </p:nvSpPr>
        <p:spPr>
          <a:xfrm>
            <a:off x="5029240" y="2410979"/>
            <a:ext cx="2133520" cy="2465821"/>
          </a:xfrm>
          <a:prstGeom prst="roundRect">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cheerfully </a:t>
            </a:r>
          </a:p>
          <a:p>
            <a:pPr algn="ctr"/>
            <a:r>
              <a:rPr lang="en-GB" sz="2000" b="1" dirty="0">
                <a:solidFill>
                  <a:schemeClr val="tx1"/>
                </a:solidFill>
                <a:latin typeface="Century Gothic" panose="020B0502020202020204" pitchFamily="34" charset="0"/>
              </a:rPr>
              <a:t>slowly</a:t>
            </a:r>
          </a:p>
          <a:p>
            <a:pPr algn="ctr"/>
            <a:r>
              <a:rPr lang="en-GB" sz="2000" b="1" dirty="0">
                <a:solidFill>
                  <a:schemeClr val="tx1"/>
                </a:solidFill>
                <a:latin typeface="Century Gothic" panose="020B0502020202020204" pitchFamily="34" charset="0"/>
              </a:rPr>
              <a:t>quietly</a:t>
            </a:r>
          </a:p>
          <a:p>
            <a:pPr algn="ctr"/>
            <a:r>
              <a:rPr lang="en-GB" sz="2000" b="1" dirty="0">
                <a:solidFill>
                  <a:schemeClr val="tx1"/>
                </a:solidFill>
                <a:latin typeface="Century Gothic" panose="020B0502020202020204" pitchFamily="34" charset="0"/>
              </a:rPr>
              <a:t>sweetly </a:t>
            </a:r>
          </a:p>
          <a:p>
            <a:pPr algn="ctr"/>
            <a:r>
              <a:rPr lang="en-GB" sz="2000" b="1" dirty="0">
                <a:solidFill>
                  <a:schemeClr val="tx1"/>
                </a:solidFill>
                <a:latin typeface="Century Gothic" panose="020B0502020202020204" pitchFamily="34" charset="0"/>
              </a:rPr>
              <a:t>joyfully</a:t>
            </a:r>
          </a:p>
          <a:p>
            <a:pPr algn="ctr"/>
            <a:r>
              <a:rPr lang="en-GB" sz="2000" b="1" dirty="0">
                <a:solidFill>
                  <a:schemeClr val="tx1"/>
                </a:solidFill>
                <a:latin typeface="Century Gothic" panose="020B0502020202020204" pitchFamily="34" charset="0"/>
              </a:rPr>
              <a:t>quickly</a:t>
            </a:r>
          </a:p>
          <a:p>
            <a:pPr algn="ctr"/>
            <a:r>
              <a:rPr lang="en-GB" sz="2000" b="1" dirty="0">
                <a:solidFill>
                  <a:schemeClr val="tx1"/>
                </a:solidFill>
                <a:latin typeface="Century Gothic" panose="020B0502020202020204" pitchFamily="34" charset="0"/>
              </a:rPr>
              <a:t>rapidly</a:t>
            </a:r>
          </a:p>
        </p:txBody>
      </p:sp>
    </p:spTree>
    <p:extLst>
      <p:ext uri="{BB962C8B-B14F-4D97-AF65-F5344CB8AC3E}">
        <p14:creationId xmlns:p14="http://schemas.microsoft.com/office/powerpoint/2010/main" val="398086089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6CEA81-6EB0-443F-B243-4221EF69B021}"/>
              </a:ext>
            </a:extLst>
          </p:cNvPr>
          <p:cNvSpPr>
            <a:spLocks noGrp="1"/>
          </p:cNvSpPr>
          <p:nvPr>
            <p:ph type="body" sz="quarter" idx="10"/>
          </p:nvPr>
        </p:nvSpPr>
        <p:spPr/>
        <p:txBody>
          <a:bodyPr/>
          <a:lstStyle/>
          <a:p>
            <a:r>
              <a:rPr lang="en-GB" sz="2200" b="1">
                <a:latin typeface="Century Gothic" panose="020B0502020202020204" pitchFamily="34" charset="0"/>
              </a:rPr>
              <a:t>Adverbs have different purposes as they explain how, when or where the verb takes place.</a:t>
            </a:r>
          </a:p>
          <a:p>
            <a:endParaRPr lang="en-GB" dirty="0"/>
          </a:p>
        </p:txBody>
      </p:sp>
      <p:graphicFrame>
        <p:nvGraphicFramePr>
          <p:cNvPr id="4" name="Table 7">
            <a:extLst>
              <a:ext uri="{FF2B5EF4-FFF2-40B4-BE49-F238E27FC236}">
                <a16:creationId xmlns:a16="http://schemas.microsoft.com/office/drawing/2014/main" id="{0DFF09C9-0826-4B7B-B828-12C52657281D}"/>
              </a:ext>
            </a:extLst>
          </p:cNvPr>
          <p:cNvGraphicFramePr>
            <a:graphicFrameLocks noGrp="1"/>
          </p:cNvGraphicFramePr>
          <p:nvPr>
            <p:extLst>
              <p:ext uri="{D42A27DB-BD31-4B8C-83A1-F6EECF244321}">
                <p14:modId xmlns:p14="http://schemas.microsoft.com/office/powerpoint/2010/main" val="245302551"/>
              </p:ext>
            </p:extLst>
          </p:nvPr>
        </p:nvGraphicFramePr>
        <p:xfrm>
          <a:off x="966000" y="1258455"/>
          <a:ext cx="10260000" cy="3168000"/>
        </p:xfrm>
        <a:graphic>
          <a:graphicData uri="http://schemas.openxmlformats.org/drawingml/2006/table">
            <a:tbl>
              <a:tblPr firstRow="1" bandRow="1">
                <a:tableStyleId>{5940675A-B579-460E-94D1-54222C63F5DA}</a:tableStyleId>
              </a:tblPr>
              <a:tblGrid>
                <a:gridCol w="3420000">
                  <a:extLst>
                    <a:ext uri="{9D8B030D-6E8A-4147-A177-3AD203B41FA5}">
                      <a16:colId xmlns:a16="http://schemas.microsoft.com/office/drawing/2014/main" val="1050543895"/>
                    </a:ext>
                  </a:extLst>
                </a:gridCol>
                <a:gridCol w="3420000">
                  <a:extLst>
                    <a:ext uri="{9D8B030D-6E8A-4147-A177-3AD203B41FA5}">
                      <a16:colId xmlns:a16="http://schemas.microsoft.com/office/drawing/2014/main" val="1141680450"/>
                    </a:ext>
                  </a:extLst>
                </a:gridCol>
                <a:gridCol w="3420000">
                  <a:extLst>
                    <a:ext uri="{9D8B030D-6E8A-4147-A177-3AD203B41FA5}">
                      <a16:colId xmlns:a16="http://schemas.microsoft.com/office/drawing/2014/main" val="3117171045"/>
                    </a:ext>
                  </a:extLst>
                </a:gridCol>
              </a:tblGrid>
              <a:tr h="504000">
                <a:tc>
                  <a:txBody>
                    <a:bodyPr/>
                    <a:lstStyle/>
                    <a:p>
                      <a:pPr algn="ctr"/>
                      <a:r>
                        <a:rPr lang="en-GB" sz="2000" b="1" dirty="0">
                          <a:solidFill>
                            <a:schemeClr val="tx1"/>
                          </a:solidFill>
                          <a:latin typeface="Century Gothic" panose="020B0502020202020204" pitchFamily="34" charset="0"/>
                        </a:rPr>
                        <a:t>Adverbs of manner</a:t>
                      </a:r>
                    </a:p>
                  </a:txBody>
                  <a:tcPr marL="0" marR="0" marT="0" marB="0" anchor="ctr">
                    <a:solidFill>
                      <a:srgbClr val="7FD8E6"/>
                    </a:solidFill>
                  </a:tcPr>
                </a:tc>
                <a:tc>
                  <a:txBody>
                    <a:bodyPr/>
                    <a:lstStyle/>
                    <a:p>
                      <a:pPr algn="ctr"/>
                      <a:r>
                        <a:rPr lang="en-GB" sz="2000" b="1" dirty="0">
                          <a:solidFill>
                            <a:schemeClr val="tx1"/>
                          </a:solidFill>
                          <a:latin typeface="Century Gothic" panose="020B0502020202020204" pitchFamily="34" charset="0"/>
                        </a:rPr>
                        <a:t>Adverbs of time </a:t>
                      </a:r>
                    </a:p>
                  </a:txBody>
                  <a:tcPr marL="0" marR="0" marT="0" marB="0" anchor="ctr">
                    <a:solidFill>
                      <a:srgbClr val="7FD8E6"/>
                    </a:solidFill>
                  </a:tcPr>
                </a:tc>
                <a:tc>
                  <a:txBody>
                    <a:bodyPr/>
                    <a:lstStyle/>
                    <a:p>
                      <a:pPr algn="ctr"/>
                      <a:r>
                        <a:rPr lang="en-GB" sz="2000" b="1" dirty="0">
                          <a:solidFill>
                            <a:schemeClr val="tx1"/>
                          </a:solidFill>
                          <a:latin typeface="Century Gothic" panose="020B0502020202020204" pitchFamily="34" charset="0"/>
                        </a:rPr>
                        <a:t>Adverbs of place</a:t>
                      </a:r>
                    </a:p>
                  </a:txBody>
                  <a:tcPr marL="0" marR="0" marT="0" marB="0" anchor="ctr">
                    <a:solidFill>
                      <a:srgbClr val="7FD8E6"/>
                    </a:solidFill>
                  </a:tcPr>
                </a:tc>
                <a:extLst>
                  <a:ext uri="{0D108BD9-81ED-4DB2-BD59-A6C34878D82A}">
                    <a16:rowId xmlns:a16="http://schemas.microsoft.com/office/drawing/2014/main" val="2590297926"/>
                  </a:ext>
                </a:extLst>
              </a:tr>
              <a:tr h="2664000">
                <a:tc>
                  <a:txBody>
                    <a:bodyPr/>
                    <a:lstStyle/>
                    <a:p>
                      <a:pPr algn="ctr"/>
                      <a:r>
                        <a:rPr lang="en-GB" sz="2000" b="1" dirty="0">
                          <a:solidFill>
                            <a:schemeClr val="tx1"/>
                          </a:solidFill>
                          <a:latin typeface="Century Gothic" panose="020B0502020202020204" pitchFamily="34" charset="0"/>
                        </a:rPr>
                        <a:t>honestly</a:t>
                      </a:r>
                    </a:p>
                    <a:p>
                      <a:pPr algn="ctr"/>
                      <a:r>
                        <a:rPr lang="en-GB" sz="2000" b="1" dirty="0">
                          <a:solidFill>
                            <a:schemeClr val="tx1"/>
                          </a:solidFill>
                          <a:latin typeface="Century Gothic" panose="020B0502020202020204" pitchFamily="34" charset="0"/>
                        </a:rPr>
                        <a:t>patiently</a:t>
                      </a:r>
                    </a:p>
                    <a:p>
                      <a:pPr algn="ctr"/>
                      <a:r>
                        <a:rPr lang="en-GB" sz="2000" b="1" dirty="0">
                          <a:solidFill>
                            <a:schemeClr val="tx1"/>
                          </a:solidFill>
                          <a:latin typeface="Century Gothic" panose="020B0502020202020204" pitchFamily="34" charset="0"/>
                        </a:rPr>
                        <a:t>kindly</a:t>
                      </a:r>
                    </a:p>
                    <a:p>
                      <a:pPr algn="ctr"/>
                      <a:r>
                        <a:rPr lang="en-GB" sz="2000" b="1" dirty="0">
                          <a:solidFill>
                            <a:schemeClr val="tx1"/>
                          </a:solidFill>
                          <a:latin typeface="Century Gothic" panose="020B0502020202020204" pitchFamily="34" charset="0"/>
                        </a:rPr>
                        <a:t>carefully</a:t>
                      </a:r>
                    </a:p>
                    <a:p>
                      <a:pPr algn="ctr"/>
                      <a:r>
                        <a:rPr lang="en-GB" sz="2000" b="1" dirty="0">
                          <a:solidFill>
                            <a:schemeClr val="tx1"/>
                          </a:solidFill>
                          <a:latin typeface="Century Gothic" panose="020B0502020202020204" pitchFamily="34" charset="0"/>
                        </a:rPr>
                        <a:t>boldly</a:t>
                      </a:r>
                    </a:p>
                    <a:p>
                      <a:pPr algn="ctr"/>
                      <a:r>
                        <a:rPr lang="en-GB" sz="2000" b="1" dirty="0">
                          <a:solidFill>
                            <a:schemeClr val="tx1"/>
                          </a:solidFill>
                          <a:latin typeface="Century Gothic" panose="020B0502020202020204" pitchFamily="34" charset="0"/>
                        </a:rPr>
                        <a:t>calmly</a:t>
                      </a:r>
                    </a:p>
                    <a:p>
                      <a:pPr algn="ctr"/>
                      <a:r>
                        <a:rPr lang="en-GB" sz="2000" b="1" dirty="0">
                          <a:solidFill>
                            <a:schemeClr val="tx1"/>
                          </a:solidFill>
                          <a:latin typeface="Century Gothic" panose="020B0502020202020204" pitchFamily="34" charset="0"/>
                        </a:rPr>
                        <a:t>easily</a:t>
                      </a:r>
                    </a:p>
                    <a:p>
                      <a:pPr algn="ctr"/>
                      <a:r>
                        <a:rPr lang="en-GB" sz="2000" b="1" dirty="0">
                          <a:solidFill>
                            <a:schemeClr val="tx1"/>
                          </a:solidFill>
                          <a:latin typeface="Century Gothic" panose="020B0502020202020204" pitchFamily="34" charset="0"/>
                        </a:rPr>
                        <a:t>elegantly</a:t>
                      </a:r>
                    </a:p>
                  </a:txBody>
                  <a:tcPr marL="0" marR="0" marT="0" marB="0" anchor="ctr"/>
                </a:tc>
                <a:tc>
                  <a:txBody>
                    <a:bodyPr/>
                    <a:lstStyle/>
                    <a:p>
                      <a:pPr algn="ctr"/>
                      <a:r>
                        <a:rPr lang="en-GB" sz="2000" b="1" dirty="0">
                          <a:solidFill>
                            <a:schemeClr val="tx1"/>
                          </a:solidFill>
                          <a:latin typeface="Century Gothic" panose="020B0502020202020204" pitchFamily="34" charset="0"/>
                        </a:rPr>
                        <a:t>always</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normally</a:t>
                      </a:r>
                    </a:p>
                    <a:p>
                      <a:pPr algn="ctr"/>
                      <a:r>
                        <a:rPr lang="en-GB" sz="2000" b="1" dirty="0">
                          <a:solidFill>
                            <a:schemeClr val="tx1"/>
                          </a:solidFill>
                          <a:latin typeface="Century Gothic" panose="020B0502020202020204" pitchFamily="34" charset="0"/>
                        </a:rPr>
                        <a:t>already</a:t>
                      </a:r>
                    </a:p>
                    <a:p>
                      <a:pPr algn="ctr"/>
                      <a:r>
                        <a:rPr lang="en-GB" sz="2000" b="1" dirty="0">
                          <a:solidFill>
                            <a:schemeClr val="tx1"/>
                          </a:solidFill>
                          <a:latin typeface="Century Gothic" panose="020B0502020202020204" pitchFamily="34" charset="0"/>
                        </a:rPr>
                        <a:t>today</a:t>
                      </a:r>
                    </a:p>
                    <a:p>
                      <a:pPr algn="ctr"/>
                      <a:r>
                        <a:rPr lang="en-GB" sz="2000" b="1" dirty="0">
                          <a:solidFill>
                            <a:schemeClr val="tx1"/>
                          </a:solidFill>
                          <a:latin typeface="Century Gothic" panose="020B0502020202020204" pitchFamily="34" charset="0"/>
                        </a:rPr>
                        <a:t>tomorrow</a:t>
                      </a:r>
                    </a:p>
                    <a:p>
                      <a:pPr algn="ctr"/>
                      <a:r>
                        <a:rPr lang="en-GB" sz="2000" b="1" dirty="0">
                          <a:solidFill>
                            <a:schemeClr val="tx1"/>
                          </a:solidFill>
                          <a:latin typeface="Century Gothic" panose="020B0502020202020204" pitchFamily="34" charset="0"/>
                        </a:rPr>
                        <a:t>immediately </a:t>
                      </a:r>
                    </a:p>
                    <a:p>
                      <a:pPr algn="ctr"/>
                      <a:r>
                        <a:rPr lang="en-GB" sz="2000" b="1" dirty="0">
                          <a:solidFill>
                            <a:schemeClr val="tx1"/>
                          </a:solidFill>
                          <a:latin typeface="Century Gothic" panose="020B0502020202020204" pitchFamily="34" charset="0"/>
                        </a:rPr>
                        <a:t>yesterday</a:t>
                      </a:r>
                    </a:p>
                    <a:p>
                      <a:pPr algn="ctr"/>
                      <a:r>
                        <a:rPr lang="en-GB" sz="2000" b="1" dirty="0">
                          <a:solidFill>
                            <a:schemeClr val="tx1"/>
                          </a:solidFill>
                          <a:latin typeface="Century Gothic" panose="020B0502020202020204" pitchFamily="34" charset="0"/>
                        </a:rPr>
                        <a:t>lately</a:t>
                      </a:r>
                    </a:p>
                  </a:txBody>
                  <a:tcPr marL="0" marR="0" marT="0" marB="0" anchor="ctr"/>
                </a:tc>
                <a:tc>
                  <a:txBody>
                    <a:bodyPr/>
                    <a:lstStyle/>
                    <a:p>
                      <a:pPr algn="ctr"/>
                      <a:r>
                        <a:rPr lang="en-GB" sz="2000" b="1" dirty="0">
                          <a:solidFill>
                            <a:schemeClr val="tx1"/>
                          </a:solidFill>
                          <a:latin typeface="Century Gothic" panose="020B0502020202020204" pitchFamily="34" charset="0"/>
                        </a:rPr>
                        <a:t>above</a:t>
                      </a:r>
                    </a:p>
                    <a:p>
                      <a:pPr algn="ctr"/>
                      <a:r>
                        <a:rPr lang="en-GB" sz="2000" b="1" dirty="0">
                          <a:solidFill>
                            <a:schemeClr val="tx1"/>
                          </a:solidFill>
                          <a:latin typeface="Century Gothic" panose="020B0502020202020204" pitchFamily="34" charset="0"/>
                        </a:rPr>
                        <a:t>below</a:t>
                      </a:r>
                    </a:p>
                    <a:p>
                      <a:pPr algn="ctr"/>
                      <a:r>
                        <a:rPr lang="en-GB" sz="2000" b="1" dirty="0">
                          <a:solidFill>
                            <a:schemeClr val="tx1"/>
                          </a:solidFill>
                          <a:latin typeface="Century Gothic" panose="020B0502020202020204" pitchFamily="34" charset="0"/>
                        </a:rPr>
                        <a:t>outside</a:t>
                      </a:r>
                    </a:p>
                    <a:p>
                      <a:pPr algn="ctr"/>
                      <a:r>
                        <a:rPr lang="en-GB" sz="2000" b="1" dirty="0">
                          <a:solidFill>
                            <a:schemeClr val="tx1"/>
                          </a:solidFill>
                          <a:latin typeface="Century Gothic" panose="020B0502020202020204" pitchFamily="34" charset="0"/>
                        </a:rPr>
                        <a:t>inside</a:t>
                      </a:r>
                    </a:p>
                    <a:p>
                      <a:pPr algn="ctr"/>
                      <a:r>
                        <a:rPr lang="en-GB" sz="2000" b="1" dirty="0">
                          <a:solidFill>
                            <a:schemeClr val="tx1"/>
                          </a:solidFill>
                          <a:latin typeface="Century Gothic" panose="020B0502020202020204" pitchFamily="34" charset="0"/>
                        </a:rPr>
                        <a:t>near</a:t>
                      </a:r>
                    </a:p>
                    <a:p>
                      <a:pPr algn="ctr"/>
                      <a:r>
                        <a:rPr lang="en-GB" sz="2000" b="1" dirty="0">
                          <a:solidFill>
                            <a:schemeClr val="tx1"/>
                          </a:solidFill>
                          <a:latin typeface="Century Gothic" panose="020B0502020202020204" pitchFamily="34" charset="0"/>
                        </a:rPr>
                        <a:t>nowhere</a:t>
                      </a:r>
                    </a:p>
                    <a:p>
                      <a:pPr algn="ctr"/>
                      <a:r>
                        <a:rPr lang="en-GB" sz="2000" b="1" dirty="0">
                          <a:solidFill>
                            <a:schemeClr val="tx1"/>
                          </a:solidFill>
                          <a:latin typeface="Century Gothic" panose="020B0502020202020204" pitchFamily="34" charset="0"/>
                        </a:rPr>
                        <a:t>there</a:t>
                      </a:r>
                    </a:p>
                    <a:p>
                      <a:pPr algn="ctr"/>
                      <a:r>
                        <a:rPr lang="en-GB" sz="2000" b="1" dirty="0">
                          <a:solidFill>
                            <a:schemeClr val="tx1"/>
                          </a:solidFill>
                          <a:latin typeface="Century Gothic" panose="020B0502020202020204" pitchFamily="34" charset="0"/>
                        </a:rPr>
                        <a:t>everywhere</a:t>
                      </a:r>
                    </a:p>
                  </a:txBody>
                  <a:tcPr marL="0" marR="0" marT="0" marB="0" anchor="ctr"/>
                </a:tc>
                <a:extLst>
                  <a:ext uri="{0D108BD9-81ED-4DB2-BD59-A6C34878D82A}">
                    <a16:rowId xmlns:a16="http://schemas.microsoft.com/office/drawing/2014/main" val="546756871"/>
                  </a:ext>
                </a:extLst>
              </a:tr>
            </a:tbl>
          </a:graphicData>
        </a:graphic>
      </p:graphicFrame>
      <p:sp>
        <p:nvSpPr>
          <p:cNvPr id="5" name="Text Placeholder 2">
            <a:extLst>
              <a:ext uri="{FF2B5EF4-FFF2-40B4-BE49-F238E27FC236}">
                <a16:creationId xmlns:a16="http://schemas.microsoft.com/office/drawing/2014/main" id="{604EC3CA-D12A-43F4-877C-3390CAF28EB3}"/>
              </a:ext>
            </a:extLst>
          </p:cNvPr>
          <p:cNvSpPr>
            <a:spLocks noGrp="1"/>
          </p:cNvSpPr>
          <p:nvPr>
            <p:ph type="body" sz="quarter" idx="11"/>
          </p:nvPr>
        </p:nvSpPr>
        <p:spPr>
          <a:xfrm>
            <a:off x="261938" y="4676772"/>
            <a:ext cx="11712574" cy="978479"/>
          </a:xfrm>
        </p:spPr>
        <p:txBody>
          <a:bodyPr/>
          <a:lstStyle/>
          <a:p>
            <a:pPr algn="l"/>
            <a:r>
              <a:rPr lang="en-GB" sz="2000" b="1">
                <a:latin typeface="Century Gothic" panose="020B0502020202020204" pitchFamily="34" charset="0"/>
              </a:rPr>
              <a:t>To explain ‘</a:t>
            </a:r>
            <a:r>
              <a:rPr lang="en-GB" sz="2000" b="1">
                <a:solidFill>
                  <a:srgbClr val="1D619C"/>
                </a:solidFill>
                <a:latin typeface="Century Gothic" panose="020B0502020202020204" pitchFamily="34" charset="0"/>
              </a:rPr>
              <a:t>how’,</a:t>
            </a:r>
            <a:r>
              <a:rPr lang="en-GB" sz="2000" b="1">
                <a:latin typeface="Century Gothic" panose="020B0502020202020204" pitchFamily="34" charset="0"/>
              </a:rPr>
              <a:t> we look at the </a:t>
            </a:r>
            <a:r>
              <a:rPr lang="en-GB" sz="2000" b="1">
                <a:solidFill>
                  <a:srgbClr val="1D619C"/>
                </a:solidFill>
                <a:latin typeface="Century Gothic" panose="020B0502020202020204" pitchFamily="34" charset="0"/>
              </a:rPr>
              <a:t>adverbs of manner</a:t>
            </a:r>
            <a:r>
              <a:rPr lang="en-GB" sz="2000" b="1">
                <a:latin typeface="Century Gothic" panose="020B0502020202020204" pitchFamily="34" charset="0"/>
              </a:rPr>
              <a:t>. To explain ‘</a:t>
            </a:r>
            <a:r>
              <a:rPr lang="en-GB" sz="2000" b="1">
                <a:solidFill>
                  <a:srgbClr val="1D619C"/>
                </a:solidFill>
                <a:latin typeface="Century Gothic" panose="020B0502020202020204" pitchFamily="34" charset="0"/>
              </a:rPr>
              <a:t>when</a:t>
            </a:r>
            <a:r>
              <a:rPr lang="en-GB" sz="2000" b="1">
                <a:latin typeface="Century Gothic" panose="020B0502020202020204" pitchFamily="34" charset="0"/>
              </a:rPr>
              <a:t>’, we look at the </a:t>
            </a:r>
            <a:r>
              <a:rPr lang="en-GB" sz="2000" b="1">
                <a:solidFill>
                  <a:srgbClr val="1D619C"/>
                </a:solidFill>
                <a:latin typeface="Century Gothic" panose="020B0502020202020204" pitchFamily="34" charset="0"/>
              </a:rPr>
              <a:t>adverbs of time</a:t>
            </a:r>
            <a:r>
              <a:rPr lang="en-GB" sz="2000" b="1">
                <a:latin typeface="Century Gothic" panose="020B0502020202020204" pitchFamily="34" charset="0"/>
              </a:rPr>
              <a:t> and to explain ‘</a:t>
            </a:r>
            <a:r>
              <a:rPr lang="en-GB" sz="2000" b="1">
                <a:solidFill>
                  <a:srgbClr val="1D619C"/>
                </a:solidFill>
                <a:latin typeface="Century Gothic" panose="020B0502020202020204" pitchFamily="34" charset="0"/>
              </a:rPr>
              <a:t>where</a:t>
            </a:r>
            <a:r>
              <a:rPr lang="en-GB" sz="2000" b="1">
                <a:latin typeface="Century Gothic" panose="020B0502020202020204" pitchFamily="34" charset="0"/>
              </a:rPr>
              <a:t>’, we look at the </a:t>
            </a:r>
            <a:r>
              <a:rPr lang="en-GB" sz="2000" b="1">
                <a:solidFill>
                  <a:srgbClr val="1D619C"/>
                </a:solidFill>
                <a:latin typeface="Century Gothic" panose="020B0502020202020204" pitchFamily="34" charset="0"/>
              </a:rPr>
              <a:t>adverbs of place</a:t>
            </a:r>
            <a:r>
              <a:rPr lang="en-GB" sz="2000" b="1">
                <a:latin typeface="Century Gothic" panose="020B0502020202020204" pitchFamily="34" charset="0"/>
              </a:rPr>
              <a:t>. </a:t>
            </a:r>
          </a:p>
          <a:p>
            <a:pPr algn="l"/>
            <a:endParaRPr lang="en-GB" sz="2000" b="1">
              <a:latin typeface="Century Gothic" panose="020B0502020202020204" pitchFamily="34" charset="0"/>
            </a:endParaRPr>
          </a:p>
          <a:p>
            <a:pPr algn="l"/>
            <a:r>
              <a:rPr lang="en-GB" sz="2000" b="1">
                <a:solidFill>
                  <a:schemeClr val="tx1"/>
                </a:solidFill>
                <a:latin typeface="Century Gothic" panose="020B0502020202020204" pitchFamily="34" charset="0"/>
              </a:rPr>
              <a:t>It is important to remember that not all adverbs end in –ly</a:t>
            </a:r>
            <a:r>
              <a:rPr lang="en-GB"/>
              <a:t>.</a:t>
            </a:r>
            <a:endParaRPr lang="en-GB" sz="2000" b="1">
              <a:solidFill>
                <a:schemeClr val="tx1"/>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346795102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CEC646-4863-45D1-A139-7CCFBE81A11A}"/>
              </a:ext>
            </a:extLst>
          </p:cNvPr>
          <p:cNvSpPr>
            <a:spLocks noGrp="1"/>
          </p:cNvSpPr>
          <p:nvPr>
            <p:ph type="body" sz="quarter" idx="10"/>
          </p:nvPr>
        </p:nvSpPr>
        <p:spPr/>
        <p:txBody>
          <a:bodyPr/>
          <a:lstStyle/>
          <a:p>
            <a:r>
              <a:rPr lang="en-GB" sz="2200" b="1">
                <a:latin typeface="Century Gothic" panose="020B0502020202020204" pitchFamily="34" charset="0"/>
              </a:rPr>
              <a:t>We can create different sentences using these adverbs.</a:t>
            </a:r>
          </a:p>
          <a:p>
            <a:endParaRPr lang="en-GB" dirty="0"/>
          </a:p>
        </p:txBody>
      </p:sp>
      <p:sp>
        <p:nvSpPr>
          <p:cNvPr id="3" name="Text Placeholder 2">
            <a:extLst>
              <a:ext uri="{FF2B5EF4-FFF2-40B4-BE49-F238E27FC236}">
                <a16:creationId xmlns:a16="http://schemas.microsoft.com/office/drawing/2014/main" id="{CBAED9C4-B644-4403-ABB9-BC0D5FBA3621}"/>
              </a:ext>
            </a:extLst>
          </p:cNvPr>
          <p:cNvSpPr>
            <a:spLocks noGrp="1"/>
          </p:cNvSpPr>
          <p:nvPr>
            <p:ph type="body" sz="quarter" idx="11"/>
          </p:nvPr>
        </p:nvSpPr>
        <p:spPr>
          <a:xfrm>
            <a:off x="261938" y="1181097"/>
            <a:ext cx="11712574" cy="978479"/>
          </a:xfrm>
        </p:spPr>
        <p: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This was </a:t>
            </a:r>
            <a:r>
              <a:rPr kumimoji="0" lang="en-GB" sz="2000" b="1" i="0" u="sng" strike="noStrike" kern="1200" cap="none" spc="0" normalizeH="0" baseline="0" noProof="0">
                <a:ln>
                  <a:noFill/>
                </a:ln>
                <a:solidFill>
                  <a:srgbClr val="6FC36C"/>
                </a:solidFill>
                <a:effectLst/>
                <a:uLnTx/>
                <a:uFillTx/>
                <a:latin typeface="Century Gothic" panose="020B0502020202020204" pitchFamily="34" charset="0"/>
                <a:ea typeface="+mn-ea"/>
                <a:cs typeface="+mn-cs"/>
              </a:rPr>
              <a:t>honestly</a:t>
            </a:r>
            <a:r>
              <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 the worst case of chicken pox I had ever seen. </a:t>
            </a:r>
            <a:r>
              <a:rPr kumimoji="0" lang="en-GB" sz="20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(adverb of manner)</a:t>
            </a:r>
          </a:p>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D687C2"/>
              </a:solidFill>
              <a:effectLst/>
              <a:uLnTx/>
              <a:uFillTx/>
              <a:latin typeface="Century Gothic" panose="020B0502020202020204" pitchFamily="34" charset="0"/>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After adding the fruit to the blender, Lola turned it on </a:t>
            </a:r>
            <a:r>
              <a:rPr kumimoji="0" lang="en-GB" sz="2000" b="1" i="0" u="sng" strike="noStrike" kern="1200" cap="none" spc="0" normalizeH="0" baseline="0" noProof="0">
                <a:ln>
                  <a:noFill/>
                </a:ln>
                <a:solidFill>
                  <a:srgbClr val="D687C2"/>
                </a:solidFill>
                <a:effectLst/>
                <a:uLnTx/>
                <a:uFillTx/>
                <a:latin typeface="Century Gothic" panose="020B0502020202020204" pitchFamily="34" charset="0"/>
                <a:ea typeface="+mn-ea"/>
                <a:cs typeface="+mn-cs"/>
              </a:rPr>
              <a:t>immediately</a:t>
            </a:r>
            <a:r>
              <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D687C2"/>
                </a:solidFill>
                <a:effectLst/>
                <a:uLnTx/>
                <a:uFillTx/>
                <a:latin typeface="Century Gothic" panose="020B0502020202020204" pitchFamily="34" charset="0"/>
                <a:ea typeface="+mn-ea"/>
                <a:cs typeface="+mn-cs"/>
              </a:rPr>
              <a:t>(adverb of time)</a:t>
            </a:r>
          </a:p>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The teacher was horrified to see glitter </a:t>
            </a:r>
            <a:r>
              <a:rPr kumimoji="0" lang="en-GB" sz="2000" b="1" i="0" u="sng" strike="noStrike" kern="1200" cap="none" spc="0" normalizeH="0" baseline="0" noProof="0">
                <a:ln>
                  <a:noFill/>
                </a:ln>
                <a:solidFill>
                  <a:srgbClr val="1D619C"/>
                </a:solidFill>
                <a:effectLst/>
                <a:uLnTx/>
                <a:uFillTx/>
                <a:latin typeface="Century Gothic" panose="020B0502020202020204" pitchFamily="34" charset="0"/>
                <a:ea typeface="+mn-ea"/>
                <a:cs typeface="+mn-cs"/>
              </a:rPr>
              <a:t>everywhere</a:t>
            </a:r>
            <a:r>
              <a:rPr kumimoji="0" lang="en-GB" sz="20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 (adverb of place)</a:t>
            </a:r>
          </a:p>
          <a:p>
            <a:endParaRPr lang="en-GB" dirty="0"/>
          </a:p>
        </p:txBody>
      </p:sp>
      <p:sp>
        <p:nvSpPr>
          <p:cNvPr id="4" name="Text Placeholder 2">
            <a:extLst>
              <a:ext uri="{FF2B5EF4-FFF2-40B4-BE49-F238E27FC236}">
                <a16:creationId xmlns:a16="http://schemas.microsoft.com/office/drawing/2014/main" id="{85065C6D-CE12-4BB1-A34B-3C21AA7C4307}"/>
              </a:ext>
            </a:extLst>
          </p:cNvPr>
          <p:cNvSpPr txBox="1">
            <a:spLocks/>
          </p:cNvSpPr>
          <p:nvPr/>
        </p:nvSpPr>
        <p:spPr>
          <a:xfrm>
            <a:off x="261938" y="3524247"/>
            <a:ext cx="11712574" cy="97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b="1" dirty="0">
                <a:solidFill>
                  <a:schemeClr val="tx1"/>
                </a:solidFill>
                <a:latin typeface="Century Gothic" panose="020B0502020202020204" pitchFamily="34" charset="0"/>
              </a:rPr>
              <a:t>The example sentences show how we can create different sentences using adverbs. The role of each adverb is different in each sentence as they explain the different ways the verbs take place. </a:t>
            </a:r>
          </a:p>
        </p:txBody>
      </p:sp>
    </p:spTree>
    <p:extLst>
      <p:ext uri="{BB962C8B-B14F-4D97-AF65-F5344CB8AC3E}">
        <p14:creationId xmlns:p14="http://schemas.microsoft.com/office/powerpoint/2010/main" val="2305554700"/>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E7621D4B-6FB3-4B53-9854-5223CC0B1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D09122-8509-4DC8-8877-1E52BB616108}">
  <ds:schemaRefs>
    <ds:schemaRef ds:uri="http://schemas.microsoft.com/office/2006/documentManagement/types"/>
    <ds:schemaRef ds:uri="http://purl.org/dc/dcmitype/"/>
    <ds:schemaRef ds:uri="5c7a0828-c5e4-45f8-a074-18a8fdc88ec6"/>
    <ds:schemaRef ds:uri="http://purl.org/dc/terms/"/>
    <ds:schemaRef ds:uri="http://purl.org/dc/elements/1.1/"/>
    <ds:schemaRef ds:uri="http://schemas.openxmlformats.org/package/2006/metadata/core-properties"/>
    <ds:schemaRef ds:uri="http://schemas.microsoft.com/office/infopath/2007/PartnerControls"/>
    <ds:schemaRef ds:uri="86144f90-c7b6-48d0-aae5-f5e9e48cc3d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2699</TotalTime>
  <Words>2104</Words>
  <Application>Microsoft Office PowerPoint</Application>
  <PresentationFormat>Widescreen</PresentationFormat>
  <Paragraphs>351</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Century Gothic</vt:lpstr>
      <vt:lpstr>Cs Eyfs 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Josh Cooper</cp:lastModifiedBy>
  <cp:revision>127</cp:revision>
  <dcterms:created xsi:type="dcterms:W3CDTF">2021-10-18T12:07:58Z</dcterms:created>
  <dcterms:modified xsi:type="dcterms:W3CDTF">2021-10-26T15:01:26Z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