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07" r:id="rId5"/>
    <p:sldId id="256" r:id="rId6"/>
    <p:sldId id="392" r:id="rId7"/>
    <p:sldId id="390" r:id="rId8"/>
    <p:sldId id="410" r:id="rId9"/>
    <p:sldId id="411" r:id="rId10"/>
    <p:sldId id="408" r:id="rId11"/>
    <p:sldId id="397" r:id="rId12"/>
    <p:sldId id="394" r:id="rId13"/>
    <p:sldId id="398" r:id="rId14"/>
    <p:sldId id="395" r:id="rId15"/>
    <p:sldId id="399" r:id="rId16"/>
    <p:sldId id="396" r:id="rId17"/>
    <p:sldId id="400" r:id="rId18"/>
    <p:sldId id="386" r:id="rId19"/>
    <p:sldId id="402" r:id="rId20"/>
    <p:sldId id="403" r:id="rId21"/>
    <p:sldId id="314" r:id="rId22"/>
    <p:sldId id="404" r:id="rId23"/>
    <p:sldId id="401" r:id="rId24"/>
    <p:sldId id="40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6D3E5-1D09-4EDC-9DFE-96A15CFAE095}" v="10" dt="2020-01-08T11:09:01.466"/>
    <p1510:client id="{D1F4EE3C-13BC-4670-8C57-CA6845470D0B}" v="7" dt="2020-01-08T11:29:24.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AE2E61A1-4DC9-4873-AFD0-ED115194E8AF}"/>
    <pc:docChg chg="modSld">
      <pc:chgData name="Lee Peckover" userId="5895743b-be28-4676-8a25-8aee7e374520" providerId="ADAL" clId="{AE2E61A1-4DC9-4873-AFD0-ED115194E8AF}" dt="2019-01-17T11:48:55.375" v="4" actId="20577"/>
      <pc:docMkLst>
        <pc:docMk/>
      </pc:docMkLst>
      <pc:sldChg chg="modSp">
        <pc:chgData name="Lee Peckover" userId="5895743b-be28-4676-8a25-8aee7e374520" providerId="ADAL" clId="{AE2E61A1-4DC9-4873-AFD0-ED115194E8AF}" dt="2019-01-17T11:48:55.375" v="4" actId="20577"/>
        <pc:sldMkLst>
          <pc:docMk/>
          <pc:sldMk cId="338060123" sldId="396"/>
        </pc:sldMkLst>
        <pc:spChg chg="mod">
          <ac:chgData name="Lee Peckover" userId="5895743b-be28-4676-8a25-8aee7e374520" providerId="ADAL" clId="{AE2E61A1-4DC9-4873-AFD0-ED115194E8AF}" dt="2019-01-17T11:48:55.375" v="4" actId="20577"/>
          <ac:spMkLst>
            <pc:docMk/>
            <pc:sldMk cId="338060123" sldId="396"/>
            <ac:spMk id="19" creationId="{5252A847-DE45-4FA3-A1F8-EEBEB845FF8E}"/>
          </ac:spMkLst>
        </pc:spChg>
      </pc:sldChg>
    </pc:docChg>
  </pc:docChgLst>
  <pc:docChgLst>
    <pc:chgData name="Davina Szilvasy" userId="59fb472d-eed4-4f11-9686-c2c8db02a2cd" providerId="ADAL" clId="{1CB4E1B0-F145-4031-815B-9D4AAB1CB69D}"/>
    <pc:docChg chg="undo modSld">
      <pc:chgData name="Davina Szilvasy" userId="59fb472d-eed4-4f11-9686-c2c8db02a2cd" providerId="ADAL" clId="{1CB4E1B0-F145-4031-815B-9D4AAB1CB69D}" dt="2019-01-15T15:42:09.655" v="89" actId="255"/>
      <pc:docMkLst>
        <pc:docMk/>
      </pc:docMkLst>
      <pc:sldChg chg="modSp">
        <pc:chgData name="Davina Szilvasy" userId="59fb472d-eed4-4f11-9686-c2c8db02a2cd" providerId="ADAL" clId="{1CB4E1B0-F145-4031-815B-9D4AAB1CB69D}" dt="2019-01-15T14:39:31.559" v="16" actId="20577"/>
        <pc:sldMkLst>
          <pc:docMk/>
          <pc:sldMk cId="36917022" sldId="360"/>
        </pc:sldMkLst>
        <pc:spChg chg="mod">
          <ac:chgData name="Davina Szilvasy" userId="59fb472d-eed4-4f11-9686-c2c8db02a2cd" providerId="ADAL" clId="{1CB4E1B0-F145-4031-815B-9D4AAB1CB69D}" dt="2019-01-15T14:39:31.559" v="16" actId="20577"/>
          <ac:spMkLst>
            <pc:docMk/>
            <pc:sldMk cId="36917022" sldId="360"/>
            <ac:spMk id="19" creationId="{5252A847-DE45-4FA3-A1F8-EEBEB845FF8E}"/>
          </ac:spMkLst>
        </pc:spChg>
      </pc:sldChg>
      <pc:sldChg chg="modSp">
        <pc:chgData name="Davina Szilvasy" userId="59fb472d-eed4-4f11-9686-c2c8db02a2cd" providerId="ADAL" clId="{1CB4E1B0-F145-4031-815B-9D4AAB1CB69D}" dt="2019-01-15T15:42:09.655" v="89" actId="255"/>
        <pc:sldMkLst>
          <pc:docMk/>
          <pc:sldMk cId="1204372888" sldId="392"/>
        </pc:sldMkLst>
        <pc:spChg chg="mod">
          <ac:chgData name="Davina Szilvasy" userId="59fb472d-eed4-4f11-9686-c2c8db02a2cd" providerId="ADAL" clId="{1CB4E1B0-F145-4031-815B-9D4AAB1CB69D}" dt="2019-01-15T15:42:09.655" v="89" actId="255"/>
          <ac:spMkLst>
            <pc:docMk/>
            <pc:sldMk cId="1204372888" sldId="392"/>
            <ac:spMk id="19" creationId="{5252A847-DE45-4FA3-A1F8-EEBEB845FF8E}"/>
          </ac:spMkLst>
        </pc:spChg>
      </pc:sldChg>
      <pc:sldChg chg="modSp">
        <pc:chgData name="Davina Szilvasy" userId="59fb472d-eed4-4f11-9686-c2c8db02a2cd" providerId="ADAL" clId="{1CB4E1B0-F145-4031-815B-9D4AAB1CB69D}" dt="2019-01-15T14:39:23.060" v="15" actId="20577"/>
        <pc:sldMkLst>
          <pc:docMk/>
          <pc:sldMk cId="2727038852" sldId="393"/>
        </pc:sldMkLst>
        <pc:spChg chg="mod">
          <ac:chgData name="Davina Szilvasy" userId="59fb472d-eed4-4f11-9686-c2c8db02a2cd" providerId="ADAL" clId="{1CB4E1B0-F145-4031-815B-9D4AAB1CB69D}" dt="2019-01-15T14:39:23.060" v="15" actId="20577"/>
          <ac:spMkLst>
            <pc:docMk/>
            <pc:sldMk cId="2727038852" sldId="393"/>
            <ac:spMk id="19" creationId="{5252A847-DE45-4FA3-A1F8-EEBEB845FF8E}"/>
          </ac:spMkLst>
        </pc:spChg>
      </pc:sldChg>
      <pc:sldChg chg="modSp">
        <pc:chgData name="Davina Szilvasy" userId="59fb472d-eed4-4f11-9686-c2c8db02a2cd" providerId="ADAL" clId="{1CB4E1B0-F145-4031-815B-9D4AAB1CB69D}" dt="2019-01-15T14:39:41.751" v="18" actId="20577"/>
        <pc:sldMkLst>
          <pc:docMk/>
          <pc:sldMk cId="453796531" sldId="394"/>
        </pc:sldMkLst>
        <pc:spChg chg="mod">
          <ac:chgData name="Davina Szilvasy" userId="59fb472d-eed4-4f11-9686-c2c8db02a2cd" providerId="ADAL" clId="{1CB4E1B0-F145-4031-815B-9D4AAB1CB69D}" dt="2019-01-15T14:39:41.751" v="18" actId="20577"/>
          <ac:spMkLst>
            <pc:docMk/>
            <pc:sldMk cId="453796531" sldId="394"/>
            <ac:spMk id="19" creationId="{5252A847-DE45-4FA3-A1F8-EEBEB845FF8E}"/>
          </ac:spMkLst>
        </pc:spChg>
      </pc:sldChg>
      <pc:sldChg chg="modSp">
        <pc:chgData name="Davina Szilvasy" userId="59fb472d-eed4-4f11-9686-c2c8db02a2cd" providerId="ADAL" clId="{1CB4E1B0-F145-4031-815B-9D4AAB1CB69D}" dt="2019-01-15T14:39:35.575" v="17" actId="20577"/>
        <pc:sldMkLst>
          <pc:docMk/>
          <pc:sldMk cId="1404452293" sldId="397"/>
        </pc:sldMkLst>
        <pc:spChg chg="mod">
          <ac:chgData name="Davina Szilvasy" userId="59fb472d-eed4-4f11-9686-c2c8db02a2cd" providerId="ADAL" clId="{1CB4E1B0-F145-4031-815B-9D4AAB1CB69D}" dt="2019-01-15T14:39:35.575" v="17" actId="20577"/>
          <ac:spMkLst>
            <pc:docMk/>
            <pc:sldMk cId="1404452293" sldId="397"/>
            <ac:spMk id="19" creationId="{5252A847-DE45-4FA3-A1F8-EEBEB845FF8E}"/>
          </ac:spMkLst>
        </pc:spChg>
      </pc:sldChg>
      <pc:sldChg chg="modSp">
        <pc:chgData name="Davina Szilvasy" userId="59fb472d-eed4-4f11-9686-c2c8db02a2cd" providerId="ADAL" clId="{1CB4E1B0-F145-4031-815B-9D4AAB1CB69D}" dt="2019-01-15T14:39:57.791" v="65" actId="1036"/>
        <pc:sldMkLst>
          <pc:docMk/>
          <pc:sldMk cId="2541511311" sldId="398"/>
        </pc:sldMkLst>
        <pc:spChg chg="mod">
          <ac:chgData name="Davina Szilvasy" userId="59fb472d-eed4-4f11-9686-c2c8db02a2cd" providerId="ADAL" clId="{1CB4E1B0-F145-4031-815B-9D4AAB1CB69D}" dt="2019-01-15T14:39:57.791" v="65" actId="1036"/>
          <ac:spMkLst>
            <pc:docMk/>
            <pc:sldMk cId="2541511311" sldId="398"/>
            <ac:spMk id="2" creationId="{F6FA5A7F-28F3-46A7-9E55-48C6711E58FE}"/>
          </ac:spMkLst>
        </pc:spChg>
        <pc:spChg chg="mod">
          <ac:chgData name="Davina Szilvasy" userId="59fb472d-eed4-4f11-9686-c2c8db02a2cd" providerId="ADAL" clId="{1CB4E1B0-F145-4031-815B-9D4AAB1CB69D}" dt="2019-01-15T14:39:45.256" v="19" actId="20577"/>
          <ac:spMkLst>
            <pc:docMk/>
            <pc:sldMk cId="2541511311" sldId="398"/>
            <ac:spMk id="19" creationId="{5252A847-DE45-4FA3-A1F8-EEBEB845FF8E}"/>
          </ac:spMkLst>
        </pc:spChg>
      </pc:sldChg>
      <pc:sldChg chg="modSp">
        <pc:chgData name="Davina Szilvasy" userId="59fb472d-eed4-4f11-9686-c2c8db02a2cd" providerId="ADAL" clId="{1CB4E1B0-F145-4031-815B-9D4AAB1CB69D}" dt="2019-01-15T14:40:36.714" v="66" actId="207"/>
        <pc:sldMkLst>
          <pc:docMk/>
          <pc:sldMk cId="3912875867" sldId="402"/>
        </pc:sldMkLst>
        <pc:spChg chg="mod">
          <ac:chgData name="Davina Szilvasy" userId="59fb472d-eed4-4f11-9686-c2c8db02a2cd" providerId="ADAL" clId="{1CB4E1B0-F145-4031-815B-9D4AAB1CB69D}" dt="2019-01-15T14:40:36.714" v="66" actId="207"/>
          <ac:spMkLst>
            <pc:docMk/>
            <pc:sldMk cId="3912875867" sldId="402"/>
            <ac:spMk id="19" creationId="{5252A847-DE45-4FA3-A1F8-EEBEB845FF8E}"/>
          </ac:spMkLst>
        </pc:spChg>
      </pc:sldChg>
      <pc:sldChg chg="modSp">
        <pc:chgData name="Davina Szilvasy" userId="59fb472d-eed4-4f11-9686-c2c8db02a2cd" providerId="ADAL" clId="{1CB4E1B0-F145-4031-815B-9D4AAB1CB69D}" dt="2019-01-15T14:41:42.708" v="76" actId="20577"/>
        <pc:sldMkLst>
          <pc:docMk/>
          <pc:sldMk cId="1912444710" sldId="404"/>
        </pc:sldMkLst>
        <pc:spChg chg="mod">
          <ac:chgData name="Davina Szilvasy" userId="59fb472d-eed4-4f11-9686-c2c8db02a2cd" providerId="ADAL" clId="{1CB4E1B0-F145-4031-815B-9D4AAB1CB69D}" dt="2019-01-15T14:41:42.708" v="76" actId="20577"/>
          <ac:spMkLst>
            <pc:docMk/>
            <pc:sldMk cId="1912444710" sldId="404"/>
            <ac:spMk id="19" creationId="{5252A847-DE45-4FA3-A1F8-EEBEB845FF8E}"/>
          </ac:spMkLst>
        </pc:spChg>
      </pc:sldChg>
      <pc:sldChg chg="modSp">
        <pc:chgData name="Davina Szilvasy" userId="59fb472d-eed4-4f11-9686-c2c8db02a2cd" providerId="ADAL" clId="{1CB4E1B0-F145-4031-815B-9D4AAB1CB69D}" dt="2019-01-15T14:41:56.362" v="85" actId="20577"/>
        <pc:sldMkLst>
          <pc:docMk/>
          <pc:sldMk cId="3862398601" sldId="405"/>
        </pc:sldMkLst>
        <pc:spChg chg="mod">
          <ac:chgData name="Davina Szilvasy" userId="59fb472d-eed4-4f11-9686-c2c8db02a2cd" providerId="ADAL" clId="{1CB4E1B0-F145-4031-815B-9D4AAB1CB69D}" dt="2019-01-15T14:41:56.362" v="85" actId="20577"/>
          <ac:spMkLst>
            <pc:docMk/>
            <pc:sldMk cId="3862398601" sldId="405"/>
            <ac:spMk id="19" creationId="{5252A847-DE45-4FA3-A1F8-EEBEB845FF8E}"/>
          </ac:spMkLst>
        </pc:spChg>
      </pc:sldChg>
    </pc:docChg>
  </pc:docChgLst>
  <pc:docChgLst>
    <pc:chgData name="Elise Schapira" userId="922153a7-3d05-4828-9103-57c0b5334c47" providerId="ADAL" clId="{43F2FA94-92A3-4053-814E-08132BB6F016}"/>
    <pc:docChg chg="custSel addSld modSld sldOrd">
      <pc:chgData name="Elise Schapira" userId="922153a7-3d05-4828-9103-57c0b5334c47" providerId="ADAL" clId="{43F2FA94-92A3-4053-814E-08132BB6F016}" dt="2019-11-27T15:54:09.055" v="45" actId="20577"/>
      <pc:docMkLst>
        <pc:docMk/>
      </pc:docMkLst>
      <pc:sldChg chg="addSp delSp">
        <pc:chgData name="Elise Schapira" userId="922153a7-3d05-4828-9103-57c0b5334c47" providerId="ADAL" clId="{43F2FA94-92A3-4053-814E-08132BB6F016}" dt="2019-11-27T15:50:06.912" v="5"/>
        <pc:sldMkLst>
          <pc:docMk/>
          <pc:sldMk cId="2637481266" sldId="256"/>
        </pc:sldMkLst>
        <pc:grpChg chg="add">
          <ac:chgData name="Elise Schapira" userId="922153a7-3d05-4828-9103-57c0b5334c47" providerId="ADAL" clId="{43F2FA94-92A3-4053-814E-08132BB6F016}" dt="2019-11-27T15:50:06.912" v="5"/>
          <ac:grpSpMkLst>
            <pc:docMk/>
            <pc:sldMk cId="2637481266" sldId="256"/>
            <ac:grpSpMk id="6" creationId="{4FC44565-9650-4928-9A60-6DEE57AA5980}"/>
          </ac:grpSpMkLst>
        </pc:grpChg>
        <pc:grpChg chg="del">
          <ac:chgData name="Elise Schapira" userId="922153a7-3d05-4828-9103-57c0b5334c47" providerId="ADAL" clId="{43F2FA94-92A3-4053-814E-08132BB6F016}" dt="2019-11-27T15:50:06.712" v="4" actId="478"/>
          <ac:grpSpMkLst>
            <pc:docMk/>
            <pc:sldMk cId="2637481266" sldId="256"/>
            <ac:grpSpMk id="16" creationId="{B31300A9-E3C5-4701-8EF1-45ED088A04DD}"/>
          </ac:grpSpMkLst>
        </pc:grpChg>
      </pc:sldChg>
      <pc:sldChg chg="addSp delSp">
        <pc:chgData name="Elise Schapira" userId="922153a7-3d05-4828-9103-57c0b5334c47" providerId="ADAL" clId="{43F2FA94-92A3-4053-814E-08132BB6F016}" dt="2019-11-27T15:51:10.127" v="37"/>
        <pc:sldMkLst>
          <pc:docMk/>
          <pc:sldMk cId="636014570" sldId="314"/>
        </pc:sldMkLst>
        <pc:grpChg chg="add">
          <ac:chgData name="Elise Schapira" userId="922153a7-3d05-4828-9103-57c0b5334c47" providerId="ADAL" clId="{43F2FA94-92A3-4053-814E-08132BB6F016}" dt="2019-11-27T15:51:10.127" v="37"/>
          <ac:grpSpMkLst>
            <pc:docMk/>
            <pc:sldMk cId="636014570" sldId="314"/>
            <ac:grpSpMk id="6" creationId="{F212B636-6B63-4A8D-9906-6703F4ED9941}"/>
          </ac:grpSpMkLst>
        </pc:grpChg>
        <pc:grpChg chg="del">
          <ac:chgData name="Elise Schapira" userId="922153a7-3d05-4828-9103-57c0b5334c47" providerId="ADAL" clId="{43F2FA94-92A3-4053-814E-08132BB6F016}" dt="2019-11-27T15:51:09.958" v="36" actId="478"/>
          <ac:grpSpMkLst>
            <pc:docMk/>
            <pc:sldMk cId="636014570" sldId="314"/>
            <ac:grpSpMk id="16" creationId="{B31300A9-E3C5-4701-8EF1-45ED088A04DD}"/>
          </ac:grpSpMkLst>
        </pc:grpChg>
      </pc:sldChg>
      <pc:sldChg chg="addSp delSp">
        <pc:chgData name="Elise Schapira" userId="922153a7-3d05-4828-9103-57c0b5334c47" providerId="ADAL" clId="{43F2FA94-92A3-4053-814E-08132BB6F016}" dt="2019-11-27T15:50:25.993" v="15"/>
        <pc:sldMkLst>
          <pc:docMk/>
          <pc:sldMk cId="36917022" sldId="360"/>
        </pc:sldMkLst>
        <pc:grpChg chg="add">
          <ac:chgData name="Elise Schapira" userId="922153a7-3d05-4828-9103-57c0b5334c47" providerId="ADAL" clId="{43F2FA94-92A3-4053-814E-08132BB6F016}" dt="2019-11-27T15:50:25.993" v="15"/>
          <ac:grpSpMkLst>
            <pc:docMk/>
            <pc:sldMk cId="36917022" sldId="360"/>
            <ac:grpSpMk id="6" creationId="{512127E0-66D4-4300-8C0C-29C01D37741E}"/>
          </ac:grpSpMkLst>
        </pc:grpChg>
        <pc:grpChg chg="del">
          <ac:chgData name="Elise Schapira" userId="922153a7-3d05-4828-9103-57c0b5334c47" providerId="ADAL" clId="{43F2FA94-92A3-4053-814E-08132BB6F016}" dt="2019-11-27T15:50:25.662" v="14" actId="478"/>
          <ac:grpSpMkLst>
            <pc:docMk/>
            <pc:sldMk cId="36917022" sldId="360"/>
            <ac:grpSpMk id="16" creationId="{B31300A9-E3C5-4701-8EF1-45ED088A04DD}"/>
          </ac:grpSpMkLst>
        </pc:grpChg>
      </pc:sldChg>
      <pc:sldChg chg="addSp delSp">
        <pc:chgData name="Elise Schapira" userId="922153a7-3d05-4828-9103-57c0b5334c47" providerId="ADAL" clId="{43F2FA94-92A3-4053-814E-08132BB6F016}" dt="2019-11-27T15:50:18.868" v="11"/>
        <pc:sldMkLst>
          <pc:docMk/>
          <pc:sldMk cId="1035052751" sldId="361"/>
        </pc:sldMkLst>
        <pc:grpChg chg="add">
          <ac:chgData name="Elise Schapira" userId="922153a7-3d05-4828-9103-57c0b5334c47" providerId="ADAL" clId="{43F2FA94-92A3-4053-814E-08132BB6F016}" dt="2019-11-27T15:50:18.868" v="11"/>
          <ac:grpSpMkLst>
            <pc:docMk/>
            <pc:sldMk cId="1035052751" sldId="361"/>
            <ac:grpSpMk id="7" creationId="{BD6D5BBA-A7EC-426E-AD69-2A1666C4825F}"/>
          </ac:grpSpMkLst>
        </pc:grpChg>
        <pc:grpChg chg="del">
          <ac:chgData name="Elise Schapira" userId="922153a7-3d05-4828-9103-57c0b5334c47" providerId="ADAL" clId="{43F2FA94-92A3-4053-814E-08132BB6F016}" dt="2019-11-27T15:50:18.520" v="10" actId="478"/>
          <ac:grpSpMkLst>
            <pc:docMk/>
            <pc:sldMk cId="1035052751" sldId="361"/>
            <ac:grpSpMk id="16" creationId="{B31300A9-E3C5-4701-8EF1-45ED088A04DD}"/>
          </ac:grpSpMkLst>
        </pc:grpChg>
      </pc:sldChg>
      <pc:sldChg chg="addSp delSp">
        <pc:chgData name="Elise Schapira" userId="922153a7-3d05-4828-9103-57c0b5334c47" providerId="ADAL" clId="{43F2FA94-92A3-4053-814E-08132BB6F016}" dt="2019-11-27T15:50:56.645" v="31"/>
        <pc:sldMkLst>
          <pc:docMk/>
          <pc:sldMk cId="310986706" sldId="386"/>
        </pc:sldMkLst>
        <pc:grpChg chg="add">
          <ac:chgData name="Elise Schapira" userId="922153a7-3d05-4828-9103-57c0b5334c47" providerId="ADAL" clId="{43F2FA94-92A3-4053-814E-08132BB6F016}" dt="2019-11-27T15:50:56.645" v="31"/>
          <ac:grpSpMkLst>
            <pc:docMk/>
            <pc:sldMk cId="310986706" sldId="386"/>
            <ac:grpSpMk id="6" creationId="{95CA7B65-81ED-4639-A070-797600BB81DB}"/>
          </ac:grpSpMkLst>
        </pc:grpChg>
        <pc:grpChg chg="del">
          <ac:chgData name="Elise Schapira" userId="922153a7-3d05-4828-9103-57c0b5334c47" providerId="ADAL" clId="{43F2FA94-92A3-4053-814E-08132BB6F016}" dt="2019-11-27T15:50:56.445" v="30" actId="478"/>
          <ac:grpSpMkLst>
            <pc:docMk/>
            <pc:sldMk cId="310986706" sldId="386"/>
            <ac:grpSpMk id="16" creationId="{B31300A9-E3C5-4701-8EF1-45ED088A04DD}"/>
          </ac:grpSpMkLst>
        </pc:grpChg>
      </pc:sldChg>
      <pc:sldChg chg="addSp delSp">
        <pc:chgData name="Elise Schapira" userId="922153a7-3d05-4828-9103-57c0b5334c47" providerId="ADAL" clId="{43F2FA94-92A3-4053-814E-08132BB6F016}" dt="2019-11-27T15:50:14.443" v="9"/>
        <pc:sldMkLst>
          <pc:docMk/>
          <pc:sldMk cId="3401100034" sldId="390"/>
        </pc:sldMkLst>
        <pc:grpChg chg="add">
          <ac:chgData name="Elise Schapira" userId="922153a7-3d05-4828-9103-57c0b5334c47" providerId="ADAL" clId="{43F2FA94-92A3-4053-814E-08132BB6F016}" dt="2019-11-27T15:50:14.443" v="9"/>
          <ac:grpSpMkLst>
            <pc:docMk/>
            <pc:sldMk cId="3401100034" sldId="390"/>
            <ac:grpSpMk id="6" creationId="{CCD65A34-1451-4AFB-98F5-5DC9996899C5}"/>
          </ac:grpSpMkLst>
        </pc:grpChg>
        <pc:grpChg chg="del">
          <ac:chgData name="Elise Schapira" userId="922153a7-3d05-4828-9103-57c0b5334c47" providerId="ADAL" clId="{43F2FA94-92A3-4053-814E-08132BB6F016}" dt="2019-11-27T15:50:14.195" v="8" actId="478"/>
          <ac:grpSpMkLst>
            <pc:docMk/>
            <pc:sldMk cId="3401100034" sldId="390"/>
            <ac:grpSpMk id="16" creationId="{B31300A9-E3C5-4701-8EF1-45ED088A04DD}"/>
          </ac:grpSpMkLst>
        </pc:grpChg>
      </pc:sldChg>
      <pc:sldChg chg="addSp delSp">
        <pc:chgData name="Elise Schapira" userId="922153a7-3d05-4828-9103-57c0b5334c47" providerId="ADAL" clId="{43F2FA94-92A3-4053-814E-08132BB6F016}" dt="2019-11-27T15:50:10.651" v="7"/>
        <pc:sldMkLst>
          <pc:docMk/>
          <pc:sldMk cId="1204372888" sldId="392"/>
        </pc:sldMkLst>
        <pc:grpChg chg="add">
          <ac:chgData name="Elise Schapira" userId="922153a7-3d05-4828-9103-57c0b5334c47" providerId="ADAL" clId="{43F2FA94-92A3-4053-814E-08132BB6F016}" dt="2019-11-27T15:50:10.651" v="7"/>
          <ac:grpSpMkLst>
            <pc:docMk/>
            <pc:sldMk cId="1204372888" sldId="392"/>
            <ac:grpSpMk id="6" creationId="{72C483DD-B849-4D0D-9E13-D1F30309DD3A}"/>
          </ac:grpSpMkLst>
        </pc:grpChg>
        <pc:grpChg chg="del">
          <ac:chgData name="Elise Schapira" userId="922153a7-3d05-4828-9103-57c0b5334c47" providerId="ADAL" clId="{43F2FA94-92A3-4053-814E-08132BB6F016}" dt="2019-11-27T15:50:10.388" v="6" actId="478"/>
          <ac:grpSpMkLst>
            <pc:docMk/>
            <pc:sldMk cId="1204372888" sldId="392"/>
            <ac:grpSpMk id="16" creationId="{B31300A9-E3C5-4701-8EF1-45ED088A04DD}"/>
          </ac:grpSpMkLst>
        </pc:grpChg>
      </pc:sldChg>
      <pc:sldChg chg="addSp delSp">
        <pc:chgData name="Elise Schapira" userId="922153a7-3d05-4828-9103-57c0b5334c47" providerId="ADAL" clId="{43F2FA94-92A3-4053-814E-08132BB6F016}" dt="2019-11-27T15:50:34.445" v="19"/>
        <pc:sldMkLst>
          <pc:docMk/>
          <pc:sldMk cId="453796531" sldId="394"/>
        </pc:sldMkLst>
        <pc:grpChg chg="add">
          <ac:chgData name="Elise Schapira" userId="922153a7-3d05-4828-9103-57c0b5334c47" providerId="ADAL" clId="{43F2FA94-92A3-4053-814E-08132BB6F016}" dt="2019-11-27T15:50:34.445" v="19"/>
          <ac:grpSpMkLst>
            <pc:docMk/>
            <pc:sldMk cId="453796531" sldId="394"/>
            <ac:grpSpMk id="6" creationId="{2936CFBE-EDC7-4914-BDD9-84EA29B4611D}"/>
          </ac:grpSpMkLst>
        </pc:grpChg>
        <pc:grpChg chg="del">
          <ac:chgData name="Elise Schapira" userId="922153a7-3d05-4828-9103-57c0b5334c47" providerId="ADAL" clId="{43F2FA94-92A3-4053-814E-08132BB6F016}" dt="2019-11-27T15:50:34.176" v="18" actId="478"/>
          <ac:grpSpMkLst>
            <pc:docMk/>
            <pc:sldMk cId="453796531" sldId="394"/>
            <ac:grpSpMk id="16" creationId="{B31300A9-E3C5-4701-8EF1-45ED088A04DD}"/>
          </ac:grpSpMkLst>
        </pc:grpChg>
      </pc:sldChg>
      <pc:sldChg chg="addSp delSp">
        <pc:chgData name="Elise Schapira" userId="922153a7-3d05-4828-9103-57c0b5334c47" providerId="ADAL" clId="{43F2FA94-92A3-4053-814E-08132BB6F016}" dt="2019-11-27T15:50:41.823" v="23"/>
        <pc:sldMkLst>
          <pc:docMk/>
          <pc:sldMk cId="1786894209" sldId="395"/>
        </pc:sldMkLst>
        <pc:grpChg chg="add">
          <ac:chgData name="Elise Schapira" userId="922153a7-3d05-4828-9103-57c0b5334c47" providerId="ADAL" clId="{43F2FA94-92A3-4053-814E-08132BB6F016}" dt="2019-11-27T15:50:41.823" v="23"/>
          <ac:grpSpMkLst>
            <pc:docMk/>
            <pc:sldMk cId="1786894209" sldId="395"/>
            <ac:grpSpMk id="8" creationId="{6700A62F-D022-41D2-AED5-CDDC8D827206}"/>
          </ac:grpSpMkLst>
        </pc:grpChg>
        <pc:grpChg chg="del">
          <ac:chgData name="Elise Schapira" userId="922153a7-3d05-4828-9103-57c0b5334c47" providerId="ADAL" clId="{43F2FA94-92A3-4053-814E-08132BB6F016}" dt="2019-11-27T15:50:41.645" v="22" actId="478"/>
          <ac:grpSpMkLst>
            <pc:docMk/>
            <pc:sldMk cId="1786894209" sldId="395"/>
            <ac:grpSpMk id="16" creationId="{B31300A9-E3C5-4701-8EF1-45ED088A04DD}"/>
          </ac:grpSpMkLst>
        </pc:grpChg>
      </pc:sldChg>
      <pc:sldChg chg="addSp delSp">
        <pc:chgData name="Elise Schapira" userId="922153a7-3d05-4828-9103-57c0b5334c47" providerId="ADAL" clId="{43F2FA94-92A3-4053-814E-08132BB6F016}" dt="2019-11-27T15:50:48.524" v="27"/>
        <pc:sldMkLst>
          <pc:docMk/>
          <pc:sldMk cId="338060123" sldId="396"/>
        </pc:sldMkLst>
        <pc:grpChg chg="add">
          <ac:chgData name="Elise Schapira" userId="922153a7-3d05-4828-9103-57c0b5334c47" providerId="ADAL" clId="{43F2FA94-92A3-4053-814E-08132BB6F016}" dt="2019-11-27T15:50:48.524" v="27"/>
          <ac:grpSpMkLst>
            <pc:docMk/>
            <pc:sldMk cId="338060123" sldId="396"/>
            <ac:grpSpMk id="7" creationId="{3075A19E-87BE-4658-8336-EDA4234A9918}"/>
          </ac:grpSpMkLst>
        </pc:grpChg>
        <pc:grpChg chg="del">
          <ac:chgData name="Elise Schapira" userId="922153a7-3d05-4828-9103-57c0b5334c47" providerId="ADAL" clId="{43F2FA94-92A3-4053-814E-08132BB6F016}" dt="2019-11-27T15:50:48.258" v="26" actId="478"/>
          <ac:grpSpMkLst>
            <pc:docMk/>
            <pc:sldMk cId="338060123" sldId="396"/>
            <ac:grpSpMk id="16" creationId="{B31300A9-E3C5-4701-8EF1-45ED088A04DD}"/>
          </ac:grpSpMkLst>
        </pc:grpChg>
      </pc:sldChg>
      <pc:sldChg chg="addSp delSp">
        <pc:chgData name="Elise Schapira" userId="922153a7-3d05-4828-9103-57c0b5334c47" providerId="ADAL" clId="{43F2FA94-92A3-4053-814E-08132BB6F016}" dt="2019-11-27T15:50:30.625" v="17"/>
        <pc:sldMkLst>
          <pc:docMk/>
          <pc:sldMk cId="1404452293" sldId="397"/>
        </pc:sldMkLst>
        <pc:grpChg chg="add">
          <ac:chgData name="Elise Schapira" userId="922153a7-3d05-4828-9103-57c0b5334c47" providerId="ADAL" clId="{43F2FA94-92A3-4053-814E-08132BB6F016}" dt="2019-11-27T15:50:30.625" v="17"/>
          <ac:grpSpMkLst>
            <pc:docMk/>
            <pc:sldMk cId="1404452293" sldId="397"/>
            <ac:grpSpMk id="6" creationId="{3688BB92-C9D8-4D31-AA3E-D161E4AFFD8B}"/>
          </ac:grpSpMkLst>
        </pc:grpChg>
        <pc:grpChg chg="del">
          <ac:chgData name="Elise Schapira" userId="922153a7-3d05-4828-9103-57c0b5334c47" providerId="ADAL" clId="{43F2FA94-92A3-4053-814E-08132BB6F016}" dt="2019-11-27T15:50:30.363" v="16" actId="478"/>
          <ac:grpSpMkLst>
            <pc:docMk/>
            <pc:sldMk cId="1404452293" sldId="397"/>
            <ac:grpSpMk id="16" creationId="{B31300A9-E3C5-4701-8EF1-45ED088A04DD}"/>
          </ac:grpSpMkLst>
        </pc:grpChg>
      </pc:sldChg>
      <pc:sldChg chg="addSp delSp">
        <pc:chgData name="Elise Schapira" userId="922153a7-3d05-4828-9103-57c0b5334c47" providerId="ADAL" clId="{43F2FA94-92A3-4053-814E-08132BB6F016}" dt="2019-11-27T15:50:37.737" v="21"/>
        <pc:sldMkLst>
          <pc:docMk/>
          <pc:sldMk cId="2541511311" sldId="398"/>
        </pc:sldMkLst>
        <pc:grpChg chg="add">
          <ac:chgData name="Elise Schapira" userId="922153a7-3d05-4828-9103-57c0b5334c47" providerId="ADAL" clId="{43F2FA94-92A3-4053-814E-08132BB6F016}" dt="2019-11-27T15:50:37.737" v="21"/>
          <ac:grpSpMkLst>
            <pc:docMk/>
            <pc:sldMk cId="2541511311" sldId="398"/>
            <ac:grpSpMk id="7" creationId="{D93DFC01-EE7C-4D5B-BCB5-04612A3357FC}"/>
          </ac:grpSpMkLst>
        </pc:grpChg>
        <pc:grpChg chg="del">
          <ac:chgData name="Elise Schapira" userId="922153a7-3d05-4828-9103-57c0b5334c47" providerId="ADAL" clId="{43F2FA94-92A3-4053-814E-08132BB6F016}" dt="2019-11-27T15:50:37.583" v="20" actId="478"/>
          <ac:grpSpMkLst>
            <pc:docMk/>
            <pc:sldMk cId="2541511311" sldId="398"/>
            <ac:grpSpMk id="16" creationId="{B31300A9-E3C5-4701-8EF1-45ED088A04DD}"/>
          </ac:grpSpMkLst>
        </pc:grpChg>
      </pc:sldChg>
      <pc:sldChg chg="addSp delSp">
        <pc:chgData name="Elise Schapira" userId="922153a7-3d05-4828-9103-57c0b5334c47" providerId="ADAL" clId="{43F2FA94-92A3-4053-814E-08132BB6F016}" dt="2019-11-27T15:50:45.262" v="25"/>
        <pc:sldMkLst>
          <pc:docMk/>
          <pc:sldMk cId="2723149817" sldId="399"/>
        </pc:sldMkLst>
        <pc:grpChg chg="add">
          <ac:chgData name="Elise Schapira" userId="922153a7-3d05-4828-9103-57c0b5334c47" providerId="ADAL" clId="{43F2FA94-92A3-4053-814E-08132BB6F016}" dt="2019-11-27T15:50:45.262" v="25"/>
          <ac:grpSpMkLst>
            <pc:docMk/>
            <pc:sldMk cId="2723149817" sldId="399"/>
            <ac:grpSpMk id="8" creationId="{CACE6E00-FDDF-4D23-A532-63BAF82323D1}"/>
          </ac:grpSpMkLst>
        </pc:grpChg>
        <pc:grpChg chg="del">
          <ac:chgData name="Elise Schapira" userId="922153a7-3d05-4828-9103-57c0b5334c47" providerId="ADAL" clId="{43F2FA94-92A3-4053-814E-08132BB6F016}" dt="2019-11-27T15:50:45.015" v="24" actId="478"/>
          <ac:grpSpMkLst>
            <pc:docMk/>
            <pc:sldMk cId="2723149817" sldId="399"/>
            <ac:grpSpMk id="16" creationId="{B31300A9-E3C5-4701-8EF1-45ED088A04DD}"/>
          </ac:grpSpMkLst>
        </pc:grpChg>
      </pc:sldChg>
      <pc:sldChg chg="addSp delSp">
        <pc:chgData name="Elise Schapira" userId="922153a7-3d05-4828-9103-57c0b5334c47" providerId="ADAL" clId="{43F2FA94-92A3-4053-814E-08132BB6F016}" dt="2019-11-27T15:50:51.886" v="29"/>
        <pc:sldMkLst>
          <pc:docMk/>
          <pc:sldMk cId="2040775594" sldId="400"/>
        </pc:sldMkLst>
        <pc:grpChg chg="add">
          <ac:chgData name="Elise Schapira" userId="922153a7-3d05-4828-9103-57c0b5334c47" providerId="ADAL" clId="{43F2FA94-92A3-4053-814E-08132BB6F016}" dt="2019-11-27T15:50:51.886" v="29"/>
          <ac:grpSpMkLst>
            <pc:docMk/>
            <pc:sldMk cId="2040775594" sldId="400"/>
            <ac:grpSpMk id="7" creationId="{0C66D36D-5810-4966-819E-D35EA75C4084}"/>
          </ac:grpSpMkLst>
        </pc:grpChg>
        <pc:grpChg chg="del">
          <ac:chgData name="Elise Schapira" userId="922153a7-3d05-4828-9103-57c0b5334c47" providerId="ADAL" clId="{43F2FA94-92A3-4053-814E-08132BB6F016}" dt="2019-11-27T15:50:51.663" v="28" actId="478"/>
          <ac:grpSpMkLst>
            <pc:docMk/>
            <pc:sldMk cId="2040775594" sldId="400"/>
            <ac:grpSpMk id="16" creationId="{B31300A9-E3C5-4701-8EF1-45ED088A04DD}"/>
          </ac:grpSpMkLst>
        </pc:grpChg>
      </pc:sldChg>
      <pc:sldChg chg="addSp delSp">
        <pc:chgData name="Elise Schapira" userId="922153a7-3d05-4828-9103-57c0b5334c47" providerId="ADAL" clId="{43F2FA94-92A3-4053-814E-08132BB6F016}" dt="2019-11-27T15:51:17.405" v="41"/>
        <pc:sldMkLst>
          <pc:docMk/>
          <pc:sldMk cId="3968618781" sldId="401"/>
        </pc:sldMkLst>
        <pc:grpChg chg="add">
          <ac:chgData name="Elise Schapira" userId="922153a7-3d05-4828-9103-57c0b5334c47" providerId="ADAL" clId="{43F2FA94-92A3-4053-814E-08132BB6F016}" dt="2019-11-27T15:51:17.405" v="41"/>
          <ac:grpSpMkLst>
            <pc:docMk/>
            <pc:sldMk cId="3968618781" sldId="401"/>
            <ac:grpSpMk id="6" creationId="{C9C337D0-B9CA-4C55-BE6E-B6DE7AEE6BCC}"/>
          </ac:grpSpMkLst>
        </pc:grpChg>
        <pc:grpChg chg="del">
          <ac:chgData name="Elise Schapira" userId="922153a7-3d05-4828-9103-57c0b5334c47" providerId="ADAL" clId="{43F2FA94-92A3-4053-814E-08132BB6F016}" dt="2019-11-27T15:51:17.225" v="40" actId="478"/>
          <ac:grpSpMkLst>
            <pc:docMk/>
            <pc:sldMk cId="3968618781" sldId="401"/>
            <ac:grpSpMk id="16" creationId="{B31300A9-E3C5-4701-8EF1-45ED088A04DD}"/>
          </ac:grpSpMkLst>
        </pc:grpChg>
      </pc:sldChg>
      <pc:sldChg chg="addSp delSp">
        <pc:chgData name="Elise Schapira" userId="922153a7-3d05-4828-9103-57c0b5334c47" providerId="ADAL" clId="{43F2FA94-92A3-4053-814E-08132BB6F016}" dt="2019-11-27T15:51:00.021" v="33"/>
        <pc:sldMkLst>
          <pc:docMk/>
          <pc:sldMk cId="3912875867" sldId="402"/>
        </pc:sldMkLst>
        <pc:grpChg chg="add">
          <ac:chgData name="Elise Schapira" userId="922153a7-3d05-4828-9103-57c0b5334c47" providerId="ADAL" clId="{43F2FA94-92A3-4053-814E-08132BB6F016}" dt="2019-11-27T15:51:00.021" v="33"/>
          <ac:grpSpMkLst>
            <pc:docMk/>
            <pc:sldMk cId="3912875867" sldId="402"/>
            <ac:grpSpMk id="6" creationId="{11304218-04DE-4C3C-83CA-53152E764367}"/>
          </ac:grpSpMkLst>
        </pc:grpChg>
        <pc:grpChg chg="del">
          <ac:chgData name="Elise Schapira" userId="922153a7-3d05-4828-9103-57c0b5334c47" providerId="ADAL" clId="{43F2FA94-92A3-4053-814E-08132BB6F016}" dt="2019-11-27T15:50:59.805" v="32" actId="478"/>
          <ac:grpSpMkLst>
            <pc:docMk/>
            <pc:sldMk cId="3912875867" sldId="402"/>
            <ac:grpSpMk id="16" creationId="{B31300A9-E3C5-4701-8EF1-45ED088A04DD}"/>
          </ac:grpSpMkLst>
        </pc:grpChg>
      </pc:sldChg>
      <pc:sldChg chg="addSp delSp">
        <pc:chgData name="Elise Schapira" userId="922153a7-3d05-4828-9103-57c0b5334c47" providerId="ADAL" clId="{43F2FA94-92A3-4053-814E-08132BB6F016}" dt="2019-11-27T15:51:06.583" v="35"/>
        <pc:sldMkLst>
          <pc:docMk/>
          <pc:sldMk cId="3387989966" sldId="403"/>
        </pc:sldMkLst>
        <pc:grpChg chg="add">
          <ac:chgData name="Elise Schapira" userId="922153a7-3d05-4828-9103-57c0b5334c47" providerId="ADAL" clId="{43F2FA94-92A3-4053-814E-08132BB6F016}" dt="2019-11-27T15:51:06.583" v="35"/>
          <ac:grpSpMkLst>
            <pc:docMk/>
            <pc:sldMk cId="3387989966" sldId="403"/>
            <ac:grpSpMk id="6" creationId="{060C0F66-AA73-4FE0-B636-5BD44D3183F8}"/>
          </ac:grpSpMkLst>
        </pc:grpChg>
        <pc:grpChg chg="del">
          <ac:chgData name="Elise Schapira" userId="922153a7-3d05-4828-9103-57c0b5334c47" providerId="ADAL" clId="{43F2FA94-92A3-4053-814E-08132BB6F016}" dt="2019-11-27T15:51:06.367" v="34" actId="478"/>
          <ac:grpSpMkLst>
            <pc:docMk/>
            <pc:sldMk cId="3387989966" sldId="403"/>
            <ac:grpSpMk id="16" creationId="{B31300A9-E3C5-4701-8EF1-45ED088A04DD}"/>
          </ac:grpSpMkLst>
        </pc:grpChg>
      </pc:sldChg>
      <pc:sldChg chg="addSp delSp modSp">
        <pc:chgData name="Elise Schapira" userId="922153a7-3d05-4828-9103-57c0b5334c47" providerId="ADAL" clId="{43F2FA94-92A3-4053-814E-08132BB6F016}" dt="2019-11-27T15:53:57.859" v="44" actId="20577"/>
        <pc:sldMkLst>
          <pc:docMk/>
          <pc:sldMk cId="1912444710" sldId="404"/>
        </pc:sldMkLst>
        <pc:spChg chg="mod">
          <ac:chgData name="Elise Schapira" userId="922153a7-3d05-4828-9103-57c0b5334c47" providerId="ADAL" clId="{43F2FA94-92A3-4053-814E-08132BB6F016}" dt="2019-11-27T15:53:57.859" v="44" actId="20577"/>
          <ac:spMkLst>
            <pc:docMk/>
            <pc:sldMk cId="1912444710" sldId="404"/>
            <ac:spMk id="19" creationId="{5252A847-DE45-4FA3-A1F8-EEBEB845FF8E}"/>
          </ac:spMkLst>
        </pc:spChg>
        <pc:grpChg chg="add">
          <ac:chgData name="Elise Schapira" userId="922153a7-3d05-4828-9103-57c0b5334c47" providerId="ADAL" clId="{43F2FA94-92A3-4053-814E-08132BB6F016}" dt="2019-11-27T15:51:14.047" v="39"/>
          <ac:grpSpMkLst>
            <pc:docMk/>
            <pc:sldMk cId="1912444710" sldId="404"/>
            <ac:grpSpMk id="6" creationId="{40CB769A-64D8-4FBE-980B-9AD18BB24080}"/>
          </ac:grpSpMkLst>
        </pc:grpChg>
        <pc:grpChg chg="del">
          <ac:chgData name="Elise Schapira" userId="922153a7-3d05-4828-9103-57c0b5334c47" providerId="ADAL" clId="{43F2FA94-92A3-4053-814E-08132BB6F016}" dt="2019-11-27T15:51:13.863" v="38" actId="478"/>
          <ac:grpSpMkLst>
            <pc:docMk/>
            <pc:sldMk cId="1912444710" sldId="404"/>
            <ac:grpSpMk id="16" creationId="{B31300A9-E3C5-4701-8EF1-45ED088A04DD}"/>
          </ac:grpSpMkLst>
        </pc:grpChg>
      </pc:sldChg>
      <pc:sldChg chg="addSp delSp modSp">
        <pc:chgData name="Elise Schapira" userId="922153a7-3d05-4828-9103-57c0b5334c47" providerId="ADAL" clId="{43F2FA94-92A3-4053-814E-08132BB6F016}" dt="2019-11-27T15:54:09.055" v="45" actId="20577"/>
        <pc:sldMkLst>
          <pc:docMk/>
          <pc:sldMk cId="3862398601" sldId="405"/>
        </pc:sldMkLst>
        <pc:spChg chg="mod">
          <ac:chgData name="Elise Schapira" userId="922153a7-3d05-4828-9103-57c0b5334c47" providerId="ADAL" clId="{43F2FA94-92A3-4053-814E-08132BB6F016}" dt="2019-11-27T15:54:09.055" v="45" actId="20577"/>
          <ac:spMkLst>
            <pc:docMk/>
            <pc:sldMk cId="3862398601" sldId="405"/>
            <ac:spMk id="19" creationId="{5252A847-DE45-4FA3-A1F8-EEBEB845FF8E}"/>
          </ac:spMkLst>
        </pc:spChg>
        <pc:grpChg chg="add">
          <ac:chgData name="Elise Schapira" userId="922153a7-3d05-4828-9103-57c0b5334c47" providerId="ADAL" clId="{43F2FA94-92A3-4053-814E-08132BB6F016}" dt="2019-11-27T15:51:20.897" v="43"/>
          <ac:grpSpMkLst>
            <pc:docMk/>
            <pc:sldMk cId="3862398601" sldId="405"/>
            <ac:grpSpMk id="6" creationId="{FEF9C800-CA7B-4B19-87CF-1238CE634A18}"/>
          </ac:grpSpMkLst>
        </pc:grpChg>
        <pc:grpChg chg="del">
          <ac:chgData name="Elise Schapira" userId="922153a7-3d05-4828-9103-57c0b5334c47" providerId="ADAL" clId="{43F2FA94-92A3-4053-814E-08132BB6F016}" dt="2019-11-27T15:51:20.634" v="42" actId="478"/>
          <ac:grpSpMkLst>
            <pc:docMk/>
            <pc:sldMk cId="3862398601" sldId="405"/>
            <ac:grpSpMk id="16" creationId="{B31300A9-E3C5-4701-8EF1-45ED088A04DD}"/>
          </ac:grpSpMkLst>
        </pc:grpChg>
      </pc:sldChg>
      <pc:sldChg chg="addSp delSp">
        <pc:chgData name="Elise Schapira" userId="922153a7-3d05-4828-9103-57c0b5334c47" providerId="ADAL" clId="{43F2FA94-92A3-4053-814E-08132BB6F016}" dt="2019-11-27T15:50:22.495" v="13"/>
        <pc:sldMkLst>
          <pc:docMk/>
          <pc:sldMk cId="896577248" sldId="406"/>
        </pc:sldMkLst>
        <pc:grpChg chg="add">
          <ac:chgData name="Elise Schapira" userId="922153a7-3d05-4828-9103-57c0b5334c47" providerId="ADAL" clId="{43F2FA94-92A3-4053-814E-08132BB6F016}" dt="2019-11-27T15:50:22.495" v="13"/>
          <ac:grpSpMkLst>
            <pc:docMk/>
            <pc:sldMk cId="896577248" sldId="406"/>
            <ac:grpSpMk id="7" creationId="{00A18858-E783-40BE-A1C5-E7C41BDB3952}"/>
          </ac:grpSpMkLst>
        </pc:grpChg>
        <pc:grpChg chg="del">
          <ac:chgData name="Elise Schapira" userId="922153a7-3d05-4828-9103-57c0b5334c47" providerId="ADAL" clId="{43F2FA94-92A3-4053-814E-08132BB6F016}" dt="2019-11-27T15:50:22.187" v="12" actId="478"/>
          <ac:grpSpMkLst>
            <pc:docMk/>
            <pc:sldMk cId="896577248" sldId="406"/>
            <ac:grpSpMk id="16" creationId="{B31300A9-E3C5-4701-8EF1-45ED088A04DD}"/>
          </ac:grpSpMkLst>
        </pc:grpChg>
      </pc:sldChg>
      <pc:sldChg chg="addSp modSp add ord">
        <pc:chgData name="Elise Schapira" userId="922153a7-3d05-4828-9103-57c0b5334c47" providerId="ADAL" clId="{43F2FA94-92A3-4053-814E-08132BB6F016}" dt="2019-11-27T15:50:02.923" v="3" actId="164"/>
        <pc:sldMkLst>
          <pc:docMk/>
          <pc:sldMk cId="2454951089" sldId="407"/>
        </pc:sldMkLst>
        <pc:spChg chg="mod">
          <ac:chgData name="Elise Schapira" userId="922153a7-3d05-4828-9103-57c0b5334c47" providerId="ADAL" clId="{43F2FA94-92A3-4053-814E-08132BB6F016}" dt="2019-11-27T15:50:02.923" v="3" actId="164"/>
          <ac:spMkLst>
            <pc:docMk/>
            <pc:sldMk cId="2454951089" sldId="407"/>
            <ac:spMk id="8" creationId="{A014AD41-9374-4701-86D5-253B5EDC4C96}"/>
          </ac:spMkLst>
        </pc:spChg>
        <pc:grpChg chg="add mod">
          <ac:chgData name="Elise Schapira" userId="922153a7-3d05-4828-9103-57c0b5334c47" providerId="ADAL" clId="{43F2FA94-92A3-4053-814E-08132BB6F016}" dt="2019-11-27T15:50:02.923" v="3" actId="164"/>
          <ac:grpSpMkLst>
            <pc:docMk/>
            <pc:sldMk cId="2454951089" sldId="407"/>
            <ac:grpSpMk id="2" creationId="{F5B39ED3-9443-4C05-B02B-8ADFD1963F4D}"/>
          </ac:grpSpMkLst>
        </pc:grpChg>
        <pc:picChg chg="mod">
          <ac:chgData name="Elise Schapira" userId="922153a7-3d05-4828-9103-57c0b5334c47" providerId="ADAL" clId="{43F2FA94-92A3-4053-814E-08132BB6F016}" dt="2019-11-27T15:50:02.923" v="3" actId="164"/>
          <ac:picMkLst>
            <pc:docMk/>
            <pc:sldMk cId="2454951089" sldId="407"/>
            <ac:picMk id="7" creationId="{AC169F79-F290-40F6-9E52-5468DA732042}"/>
          </ac:picMkLst>
        </pc:picChg>
      </pc:sldChg>
    </pc:docChg>
  </pc:docChgLst>
  <pc:docChgLst>
    <pc:chgData name="Helen Woodhead" userId="ad3a4230-80d7-443d-8a9e-007713cf765f" providerId="ADAL" clId="{0206D3E5-1D09-4EDC-9DFE-96A15CFAE095}"/>
    <pc:docChg chg="undo custSel addSld delSld modSld">
      <pc:chgData name="Helen Woodhead" userId="ad3a4230-80d7-443d-8a9e-007713cf765f" providerId="ADAL" clId="{0206D3E5-1D09-4EDC-9DFE-96A15CFAE095}" dt="2020-01-08T11:11:33.458" v="111" actId="20577"/>
      <pc:docMkLst>
        <pc:docMk/>
      </pc:docMkLst>
      <pc:sldChg chg="addSp modSp">
        <pc:chgData name="Helen Woodhead" userId="ad3a4230-80d7-443d-8a9e-007713cf765f" providerId="ADAL" clId="{0206D3E5-1D09-4EDC-9DFE-96A15CFAE095}" dt="2020-01-08T11:08:47.927" v="60" actId="1076"/>
        <pc:sldMkLst>
          <pc:docMk/>
          <pc:sldMk cId="36917022" sldId="360"/>
        </pc:sldMkLst>
        <pc:spChg chg="mod">
          <ac:chgData name="Helen Woodhead" userId="ad3a4230-80d7-443d-8a9e-007713cf765f" providerId="ADAL" clId="{0206D3E5-1D09-4EDC-9DFE-96A15CFAE095}" dt="2020-01-08T11:08:38.304" v="57" actId="255"/>
          <ac:spMkLst>
            <pc:docMk/>
            <pc:sldMk cId="36917022" sldId="360"/>
            <ac:spMk id="19" creationId="{5252A847-DE45-4FA3-A1F8-EEBEB845FF8E}"/>
          </ac:spMkLst>
        </pc:spChg>
        <pc:picChg chg="add mod">
          <ac:chgData name="Helen Woodhead" userId="ad3a4230-80d7-443d-8a9e-007713cf765f" providerId="ADAL" clId="{0206D3E5-1D09-4EDC-9DFE-96A15CFAE095}" dt="2020-01-08T11:08:47.927" v="60" actId="1076"/>
          <ac:picMkLst>
            <pc:docMk/>
            <pc:sldMk cId="36917022" sldId="360"/>
            <ac:picMk id="9" creationId="{A71DC821-A4E5-4D38-B803-F91668B84149}"/>
          </ac:picMkLst>
        </pc:picChg>
      </pc:sldChg>
      <pc:sldChg chg="addSp delSp modSp del">
        <pc:chgData name="Helen Woodhead" userId="ad3a4230-80d7-443d-8a9e-007713cf765f" providerId="ADAL" clId="{0206D3E5-1D09-4EDC-9DFE-96A15CFAE095}" dt="2020-01-08T11:08:49.422" v="61" actId="47"/>
        <pc:sldMkLst>
          <pc:docMk/>
          <pc:sldMk cId="1035052751" sldId="361"/>
        </pc:sldMkLst>
        <pc:picChg chg="add del mod modCrop">
          <ac:chgData name="Helen Woodhead" userId="ad3a4230-80d7-443d-8a9e-007713cf765f" providerId="ADAL" clId="{0206D3E5-1D09-4EDC-9DFE-96A15CFAE095}" dt="2020-01-08T11:05:18.073" v="49" actId="21"/>
          <ac:picMkLst>
            <pc:docMk/>
            <pc:sldMk cId="1035052751" sldId="361"/>
            <ac:picMk id="3" creationId="{CB31A00E-B02B-4A10-8149-A442E402B60E}"/>
          </ac:picMkLst>
        </pc:picChg>
        <pc:picChg chg="add del mod">
          <ac:chgData name="Helen Woodhead" userId="ad3a4230-80d7-443d-8a9e-007713cf765f" providerId="ADAL" clId="{0206D3E5-1D09-4EDC-9DFE-96A15CFAE095}" dt="2020-01-08T11:08:41.545" v="58" actId="21"/>
          <ac:picMkLst>
            <pc:docMk/>
            <pc:sldMk cId="1035052751" sldId="361"/>
            <ac:picMk id="12" creationId="{A6AAD76C-1950-46E8-9818-6E4ADA0BE3BF}"/>
          </ac:picMkLst>
        </pc:picChg>
      </pc:sldChg>
      <pc:sldChg chg="modSp">
        <pc:chgData name="Helen Woodhead" userId="ad3a4230-80d7-443d-8a9e-007713cf765f" providerId="ADAL" clId="{0206D3E5-1D09-4EDC-9DFE-96A15CFAE095}" dt="2020-01-08T10:10:06.060" v="15" actId="20577"/>
        <pc:sldMkLst>
          <pc:docMk/>
          <pc:sldMk cId="1204372888" sldId="392"/>
        </pc:sldMkLst>
        <pc:spChg chg="mod">
          <ac:chgData name="Helen Woodhead" userId="ad3a4230-80d7-443d-8a9e-007713cf765f" providerId="ADAL" clId="{0206D3E5-1D09-4EDC-9DFE-96A15CFAE095}" dt="2020-01-08T10:10:06.060" v="15" actId="20577"/>
          <ac:spMkLst>
            <pc:docMk/>
            <pc:sldMk cId="1204372888" sldId="392"/>
            <ac:spMk id="19" creationId="{5252A847-DE45-4FA3-A1F8-EEBEB845FF8E}"/>
          </ac:spMkLst>
        </pc:spChg>
      </pc:sldChg>
      <pc:sldChg chg="modSp">
        <pc:chgData name="Helen Woodhead" userId="ad3a4230-80d7-443d-8a9e-007713cf765f" providerId="ADAL" clId="{0206D3E5-1D09-4EDC-9DFE-96A15CFAE095}" dt="2020-01-08T10:31:14.920" v="24" actId="20577"/>
        <pc:sldMkLst>
          <pc:docMk/>
          <pc:sldMk cId="338060123" sldId="396"/>
        </pc:sldMkLst>
        <pc:spChg chg="mod">
          <ac:chgData name="Helen Woodhead" userId="ad3a4230-80d7-443d-8a9e-007713cf765f" providerId="ADAL" clId="{0206D3E5-1D09-4EDC-9DFE-96A15CFAE095}" dt="2020-01-08T10:31:14.920" v="24" actId="20577"/>
          <ac:spMkLst>
            <pc:docMk/>
            <pc:sldMk cId="338060123" sldId="396"/>
            <ac:spMk id="19" creationId="{5252A847-DE45-4FA3-A1F8-EEBEB845FF8E}"/>
          </ac:spMkLst>
        </pc:spChg>
      </pc:sldChg>
      <pc:sldChg chg="delSp modSp">
        <pc:chgData name="Helen Woodhead" userId="ad3a4230-80d7-443d-8a9e-007713cf765f" providerId="ADAL" clId="{0206D3E5-1D09-4EDC-9DFE-96A15CFAE095}" dt="2020-01-08T10:30:35.523" v="18" actId="120"/>
        <pc:sldMkLst>
          <pc:docMk/>
          <pc:sldMk cId="2723149817" sldId="399"/>
        </pc:sldMkLst>
        <pc:graphicFrameChg chg="del">
          <ac:chgData name="Helen Woodhead" userId="ad3a4230-80d7-443d-8a9e-007713cf765f" providerId="ADAL" clId="{0206D3E5-1D09-4EDC-9DFE-96A15CFAE095}" dt="2020-01-08T10:30:24.370" v="16" actId="478"/>
          <ac:graphicFrameMkLst>
            <pc:docMk/>
            <pc:sldMk cId="2723149817" sldId="399"/>
            <ac:graphicFrameMk id="6" creationId="{CA066098-F781-4D24-898A-AA5399D62580}"/>
          </ac:graphicFrameMkLst>
        </pc:graphicFrameChg>
        <pc:graphicFrameChg chg="modGraphic">
          <ac:chgData name="Helen Woodhead" userId="ad3a4230-80d7-443d-8a9e-007713cf765f" providerId="ADAL" clId="{0206D3E5-1D09-4EDC-9DFE-96A15CFAE095}" dt="2020-01-08T10:30:35.523" v="18" actId="120"/>
          <ac:graphicFrameMkLst>
            <pc:docMk/>
            <pc:sldMk cId="2723149817" sldId="399"/>
            <ac:graphicFrameMk id="7" creationId="{BED0A896-354D-432D-87B3-4E2A2F5BD263}"/>
          </ac:graphicFrameMkLst>
        </pc:graphicFrameChg>
      </pc:sldChg>
      <pc:sldChg chg="modSp">
        <pc:chgData name="Helen Woodhead" userId="ad3a4230-80d7-443d-8a9e-007713cf765f" providerId="ADAL" clId="{0206D3E5-1D09-4EDC-9DFE-96A15CFAE095}" dt="2020-01-08T10:33:25.531" v="29" actId="6559"/>
        <pc:sldMkLst>
          <pc:docMk/>
          <pc:sldMk cId="3968618781" sldId="401"/>
        </pc:sldMkLst>
        <pc:spChg chg="mod">
          <ac:chgData name="Helen Woodhead" userId="ad3a4230-80d7-443d-8a9e-007713cf765f" providerId="ADAL" clId="{0206D3E5-1D09-4EDC-9DFE-96A15CFAE095}" dt="2020-01-08T10:33:25.531" v="29" actId="6559"/>
          <ac:spMkLst>
            <pc:docMk/>
            <pc:sldMk cId="3968618781" sldId="401"/>
            <ac:spMk id="19" creationId="{5252A847-DE45-4FA3-A1F8-EEBEB845FF8E}"/>
          </ac:spMkLst>
        </pc:spChg>
      </pc:sldChg>
      <pc:sldChg chg="modSp">
        <pc:chgData name="Helen Woodhead" userId="ad3a4230-80d7-443d-8a9e-007713cf765f" providerId="ADAL" clId="{0206D3E5-1D09-4EDC-9DFE-96A15CFAE095}" dt="2020-01-08T10:32:57.403" v="28" actId="20577"/>
        <pc:sldMkLst>
          <pc:docMk/>
          <pc:sldMk cId="3387989966" sldId="403"/>
        </pc:sldMkLst>
        <pc:spChg chg="mod">
          <ac:chgData name="Helen Woodhead" userId="ad3a4230-80d7-443d-8a9e-007713cf765f" providerId="ADAL" clId="{0206D3E5-1D09-4EDC-9DFE-96A15CFAE095}" dt="2020-01-08T10:32:57.403" v="28" actId="20577"/>
          <ac:spMkLst>
            <pc:docMk/>
            <pc:sldMk cId="3387989966" sldId="403"/>
            <ac:spMk id="19" creationId="{5252A847-DE45-4FA3-A1F8-EEBEB845FF8E}"/>
          </ac:spMkLst>
        </pc:spChg>
      </pc:sldChg>
      <pc:sldChg chg="modSp">
        <pc:chgData name="Helen Woodhead" userId="ad3a4230-80d7-443d-8a9e-007713cf765f" providerId="ADAL" clId="{0206D3E5-1D09-4EDC-9DFE-96A15CFAE095}" dt="2020-01-08T11:11:33.458" v="111" actId="20577"/>
        <pc:sldMkLst>
          <pc:docMk/>
          <pc:sldMk cId="3862398601" sldId="405"/>
        </pc:sldMkLst>
        <pc:spChg chg="mod">
          <ac:chgData name="Helen Woodhead" userId="ad3a4230-80d7-443d-8a9e-007713cf765f" providerId="ADAL" clId="{0206D3E5-1D09-4EDC-9DFE-96A15CFAE095}" dt="2020-01-08T11:11:33.458" v="111" actId="20577"/>
          <ac:spMkLst>
            <pc:docMk/>
            <pc:sldMk cId="3862398601" sldId="405"/>
            <ac:spMk id="19" creationId="{5252A847-DE45-4FA3-A1F8-EEBEB845FF8E}"/>
          </ac:spMkLst>
        </pc:spChg>
      </pc:sldChg>
      <pc:sldChg chg="modSp del">
        <pc:chgData name="Helen Woodhead" userId="ad3a4230-80d7-443d-8a9e-007713cf765f" providerId="ADAL" clId="{0206D3E5-1D09-4EDC-9DFE-96A15CFAE095}" dt="2020-01-08T11:11:01.370" v="105" actId="47"/>
        <pc:sldMkLst>
          <pc:docMk/>
          <pc:sldMk cId="896577248" sldId="406"/>
        </pc:sldMkLst>
        <pc:spChg chg="mod">
          <ac:chgData name="Helen Woodhead" userId="ad3a4230-80d7-443d-8a9e-007713cf765f" providerId="ADAL" clId="{0206D3E5-1D09-4EDC-9DFE-96A15CFAE095}" dt="2020-01-08T11:08:56.469" v="63" actId="21"/>
          <ac:spMkLst>
            <pc:docMk/>
            <pc:sldMk cId="896577248" sldId="406"/>
            <ac:spMk id="10" creationId="{B0711A2D-149F-473C-B606-70CE86C7A26F}"/>
          </ac:spMkLst>
        </pc:spChg>
      </pc:sldChg>
      <pc:sldChg chg="modSp">
        <pc:chgData name="Helen Woodhead" userId="ad3a4230-80d7-443d-8a9e-007713cf765f" providerId="ADAL" clId="{0206D3E5-1D09-4EDC-9DFE-96A15CFAE095}" dt="2020-01-08T10:07:45.105" v="3" actId="20577"/>
        <pc:sldMkLst>
          <pc:docMk/>
          <pc:sldMk cId="2454951089" sldId="407"/>
        </pc:sldMkLst>
        <pc:spChg chg="mod">
          <ac:chgData name="Helen Woodhead" userId="ad3a4230-80d7-443d-8a9e-007713cf765f" providerId="ADAL" clId="{0206D3E5-1D09-4EDC-9DFE-96A15CFAE095}" dt="2020-01-08T10:07:45.105" v="3" actId="20577"/>
          <ac:spMkLst>
            <pc:docMk/>
            <pc:sldMk cId="2454951089" sldId="407"/>
            <ac:spMk id="8" creationId="{A014AD41-9374-4701-86D5-253B5EDC4C96}"/>
          </ac:spMkLst>
        </pc:spChg>
      </pc:sldChg>
      <pc:sldChg chg="add">
        <pc:chgData name="Helen Woodhead" userId="ad3a4230-80d7-443d-8a9e-007713cf765f" providerId="ADAL" clId="{0206D3E5-1D09-4EDC-9DFE-96A15CFAE095}" dt="2020-01-08T11:07:47.821" v="52"/>
        <pc:sldMkLst>
          <pc:docMk/>
          <pc:sldMk cId="3913788691" sldId="408"/>
        </pc:sldMkLst>
      </pc:sldChg>
      <pc:sldChg chg="modSp add">
        <pc:chgData name="Helen Woodhead" userId="ad3a4230-80d7-443d-8a9e-007713cf765f" providerId="ADAL" clId="{0206D3E5-1D09-4EDC-9DFE-96A15CFAE095}" dt="2020-01-08T11:10:40.736" v="104" actId="20577"/>
        <pc:sldMkLst>
          <pc:docMk/>
          <pc:sldMk cId="4219935212" sldId="409"/>
        </pc:sldMkLst>
        <pc:spChg chg="mod">
          <ac:chgData name="Helen Woodhead" userId="ad3a4230-80d7-443d-8a9e-007713cf765f" providerId="ADAL" clId="{0206D3E5-1D09-4EDC-9DFE-96A15CFAE095}" dt="2020-01-08T11:10:40.736" v="104" actId="20577"/>
          <ac:spMkLst>
            <pc:docMk/>
            <pc:sldMk cId="4219935212" sldId="409"/>
            <ac:spMk id="19" creationId="{5252A847-DE45-4FA3-A1F8-EEBEB845FF8E}"/>
          </ac:spMkLst>
        </pc:spChg>
      </pc:sldChg>
    </pc:docChg>
  </pc:docChgLst>
  <pc:docChgLst>
    <pc:chgData name="Helen Woodhead" userId="a20b558725e10394" providerId="LiveId" clId="{D1F4EE3C-13BC-4670-8C57-CA6845470D0B}"/>
    <pc:docChg chg="custSel addSld delSld modSld">
      <pc:chgData name="Helen Woodhead" userId="a20b558725e10394" providerId="LiveId" clId="{D1F4EE3C-13BC-4670-8C57-CA6845470D0B}" dt="2020-01-08T11:29:26.935" v="40" actId="47"/>
      <pc:docMkLst>
        <pc:docMk/>
      </pc:docMkLst>
      <pc:sldChg chg="delSp modSp del">
        <pc:chgData name="Helen Woodhead" userId="a20b558725e10394" providerId="LiveId" clId="{D1F4EE3C-13BC-4670-8C57-CA6845470D0B}" dt="2020-01-08T11:29:11.200" v="35" actId="47"/>
        <pc:sldMkLst>
          <pc:docMk/>
          <pc:sldMk cId="36917022" sldId="360"/>
        </pc:sldMkLst>
        <pc:spChg chg="del mod">
          <ac:chgData name="Helen Woodhead" userId="a20b558725e10394" providerId="LiveId" clId="{D1F4EE3C-13BC-4670-8C57-CA6845470D0B}" dt="2020-01-08T11:29:08.203" v="33" actId="21"/>
          <ac:spMkLst>
            <pc:docMk/>
            <pc:sldMk cId="36917022" sldId="360"/>
            <ac:spMk id="19" creationId="{5252A847-DE45-4FA3-A1F8-EEBEB845FF8E}"/>
          </ac:spMkLst>
        </pc:spChg>
        <pc:picChg chg="del">
          <ac:chgData name="Helen Woodhead" userId="a20b558725e10394" providerId="LiveId" clId="{D1F4EE3C-13BC-4670-8C57-CA6845470D0B}" dt="2020-01-08T11:28:58.603" v="30" actId="478"/>
          <ac:picMkLst>
            <pc:docMk/>
            <pc:sldMk cId="36917022" sldId="360"/>
            <ac:picMk id="9" creationId="{A71DC821-A4E5-4D38-B803-F91668B84149}"/>
          </ac:picMkLst>
        </pc:picChg>
      </pc:sldChg>
      <pc:sldChg chg="modSp del">
        <pc:chgData name="Helen Woodhead" userId="a20b558725e10394" providerId="LiveId" clId="{D1F4EE3C-13BC-4670-8C57-CA6845470D0B}" dt="2020-01-08T11:29:26.935" v="40" actId="47"/>
        <pc:sldMkLst>
          <pc:docMk/>
          <pc:sldMk cId="4219935212" sldId="409"/>
        </pc:sldMkLst>
        <pc:spChg chg="mod">
          <ac:chgData name="Helen Woodhead" userId="a20b558725e10394" providerId="LiveId" clId="{D1F4EE3C-13BC-4670-8C57-CA6845470D0B}" dt="2020-01-08T11:29:21.281" v="37" actId="21"/>
          <ac:spMkLst>
            <pc:docMk/>
            <pc:sldMk cId="4219935212" sldId="409"/>
            <ac:spMk id="19" creationId="{5252A847-DE45-4FA3-A1F8-EEBEB845FF8E}"/>
          </ac:spMkLst>
        </pc:spChg>
      </pc:sldChg>
      <pc:sldChg chg="addSp delSp modSp add">
        <pc:chgData name="Helen Woodhead" userId="a20b558725e10394" providerId="LiveId" clId="{D1F4EE3C-13BC-4670-8C57-CA6845470D0B}" dt="2020-01-08T11:29:09.930" v="34"/>
        <pc:sldMkLst>
          <pc:docMk/>
          <pc:sldMk cId="2939959652" sldId="410"/>
        </pc:sldMkLst>
        <pc:spChg chg="add">
          <ac:chgData name="Helen Woodhead" userId="a20b558725e10394" providerId="LiveId" clId="{D1F4EE3C-13BC-4670-8C57-CA6845470D0B}" dt="2020-01-08T11:29:09.930" v="34"/>
          <ac:spMkLst>
            <pc:docMk/>
            <pc:sldMk cId="2939959652" sldId="410"/>
            <ac:spMk id="11" creationId="{E6AE9A56-F804-4CB6-AEE7-750B572ED21B}"/>
          </ac:spMkLst>
        </pc:spChg>
        <pc:spChg chg="del mod">
          <ac:chgData name="Helen Woodhead" userId="a20b558725e10394" providerId="LiveId" clId="{D1F4EE3C-13BC-4670-8C57-CA6845470D0B}" dt="2020-01-08T11:28:53.379" v="28" actId="478"/>
          <ac:spMkLst>
            <pc:docMk/>
            <pc:sldMk cId="2939959652" sldId="410"/>
            <ac:spMk id="19" creationId="{5252A847-DE45-4FA3-A1F8-EEBEB845FF8E}"/>
          </ac:spMkLst>
        </pc:spChg>
        <pc:picChg chg="add del mod">
          <ac:chgData name="Helen Woodhead" userId="a20b558725e10394" providerId="LiveId" clId="{D1F4EE3C-13BC-4670-8C57-CA6845470D0B}" dt="2020-01-08T11:28:51.242" v="27" actId="21"/>
          <ac:picMkLst>
            <pc:docMk/>
            <pc:sldMk cId="2939959652" sldId="410"/>
            <ac:picMk id="2" creationId="{7C907F26-7DEF-42EC-BCD3-ED042EE3B090}"/>
          </ac:picMkLst>
        </pc:picChg>
        <pc:picChg chg="del">
          <ac:chgData name="Helen Woodhead" userId="a20b558725e10394" providerId="LiveId" clId="{D1F4EE3C-13BC-4670-8C57-CA6845470D0B}" dt="2020-01-08T11:28:53.379" v="28" actId="478"/>
          <ac:picMkLst>
            <pc:docMk/>
            <pc:sldMk cId="2939959652" sldId="410"/>
            <ac:picMk id="9" creationId="{A71DC821-A4E5-4D38-B803-F91668B84149}"/>
          </ac:picMkLst>
        </pc:picChg>
        <pc:picChg chg="add">
          <ac:chgData name="Helen Woodhead" userId="a20b558725e10394" providerId="LiveId" clId="{D1F4EE3C-13BC-4670-8C57-CA6845470D0B}" dt="2020-01-08T11:28:53.764" v="29"/>
          <ac:picMkLst>
            <pc:docMk/>
            <pc:sldMk cId="2939959652" sldId="410"/>
            <ac:picMk id="10" creationId="{B6909D02-F2ED-4599-A91F-912373445FAA}"/>
          </ac:picMkLst>
        </pc:picChg>
      </pc:sldChg>
      <pc:sldChg chg="modSp add">
        <pc:chgData name="Helen Woodhead" userId="a20b558725e10394" providerId="LiveId" clId="{D1F4EE3C-13BC-4670-8C57-CA6845470D0B}" dt="2020-01-08T11:29:24.475" v="39"/>
        <pc:sldMkLst>
          <pc:docMk/>
          <pc:sldMk cId="261063724" sldId="411"/>
        </pc:sldMkLst>
        <pc:spChg chg="mod">
          <ac:chgData name="Helen Woodhead" userId="a20b558725e10394" providerId="LiveId" clId="{D1F4EE3C-13BC-4670-8C57-CA6845470D0B}" dt="2020-01-08T11:29:24.475" v="39"/>
          <ac:spMkLst>
            <pc:docMk/>
            <pc:sldMk cId="261063724" sldId="411"/>
            <ac:spMk id="11" creationId="{E6AE9A56-F804-4CB6-AEE7-750B572ED21B}"/>
          </ac:spMkLst>
        </pc:spChg>
      </pc:sldChg>
    </pc:docChg>
  </pc:docChgLst>
  <pc:docChgLst>
    <pc:chgData name="Louise Pezzaioli" userId="360b41a0-b242-48d2-b707-f5fa57585d53" providerId="ADAL" clId="{95D04407-DDB4-411C-A48A-F7F7F6E064F7}"/>
    <pc:docChg chg="undo custSel addSld modSld sldOrd">
      <pc:chgData name="Louise Pezzaioli" userId="360b41a0-b242-48d2-b707-f5fa57585d53" providerId="ADAL" clId="{95D04407-DDB4-411C-A48A-F7F7F6E064F7}" dt="2019-01-14T12:31:18.392" v="1073" actId="20577"/>
      <pc:docMkLst>
        <pc:docMk/>
      </pc:docMkLst>
      <pc:sldChg chg="modSp">
        <pc:chgData name="Louise Pezzaioli" userId="360b41a0-b242-48d2-b707-f5fa57585d53" providerId="ADAL" clId="{95D04407-DDB4-411C-A48A-F7F7F6E064F7}" dt="2019-01-14T11:31:24.119" v="58" actId="207"/>
        <pc:sldMkLst>
          <pc:docMk/>
          <pc:sldMk cId="2637481266" sldId="256"/>
        </pc:sldMkLst>
        <pc:spChg chg="mod">
          <ac:chgData name="Louise Pezzaioli" userId="360b41a0-b242-48d2-b707-f5fa57585d53" providerId="ADAL" clId="{95D04407-DDB4-411C-A48A-F7F7F6E064F7}" dt="2019-01-14T11:31:24.119" v="58" actId="207"/>
          <ac:spMkLst>
            <pc:docMk/>
            <pc:sldMk cId="2637481266" sldId="256"/>
            <ac:spMk id="19" creationId="{5252A847-DE45-4FA3-A1F8-EEBEB845FF8E}"/>
          </ac:spMkLst>
        </pc:spChg>
      </pc:sldChg>
      <pc:sldChg chg="modSp">
        <pc:chgData name="Louise Pezzaioli" userId="360b41a0-b242-48d2-b707-f5fa57585d53" providerId="ADAL" clId="{95D04407-DDB4-411C-A48A-F7F7F6E064F7}" dt="2019-01-14T11:51:56.239" v="766" actId="403"/>
        <pc:sldMkLst>
          <pc:docMk/>
          <pc:sldMk cId="636014570" sldId="314"/>
        </pc:sldMkLst>
        <pc:spChg chg="mod">
          <ac:chgData name="Louise Pezzaioli" userId="360b41a0-b242-48d2-b707-f5fa57585d53" providerId="ADAL" clId="{95D04407-DDB4-411C-A48A-F7F7F6E064F7}" dt="2019-01-14T11:51:56.239" v="766" actId="403"/>
          <ac:spMkLst>
            <pc:docMk/>
            <pc:sldMk cId="636014570" sldId="314"/>
            <ac:spMk id="19" creationId="{5252A847-DE45-4FA3-A1F8-EEBEB845FF8E}"/>
          </ac:spMkLst>
        </pc:spChg>
      </pc:sldChg>
      <pc:sldChg chg="modSp">
        <pc:chgData name="Louise Pezzaioli" userId="360b41a0-b242-48d2-b707-f5fa57585d53" providerId="ADAL" clId="{95D04407-DDB4-411C-A48A-F7F7F6E064F7}" dt="2019-01-14T11:42:25.325" v="391" actId="403"/>
        <pc:sldMkLst>
          <pc:docMk/>
          <pc:sldMk cId="36917022" sldId="360"/>
        </pc:sldMkLst>
        <pc:spChg chg="mod">
          <ac:chgData name="Louise Pezzaioli" userId="360b41a0-b242-48d2-b707-f5fa57585d53" providerId="ADAL" clId="{95D04407-DDB4-411C-A48A-F7F7F6E064F7}" dt="2019-01-14T11:42:25.325" v="391" actId="403"/>
          <ac:spMkLst>
            <pc:docMk/>
            <pc:sldMk cId="36917022" sldId="360"/>
            <ac:spMk id="19" creationId="{5252A847-DE45-4FA3-A1F8-EEBEB845FF8E}"/>
          </ac:spMkLst>
        </pc:spChg>
      </pc:sldChg>
      <pc:sldChg chg="addSp delSp modSp">
        <pc:chgData name="Louise Pezzaioli" userId="360b41a0-b242-48d2-b707-f5fa57585d53" providerId="ADAL" clId="{95D04407-DDB4-411C-A48A-F7F7F6E064F7}" dt="2019-01-14T11:38:31.041" v="186" actId="207"/>
        <pc:sldMkLst>
          <pc:docMk/>
          <pc:sldMk cId="1035052751" sldId="361"/>
        </pc:sldMkLst>
        <pc:spChg chg="mod">
          <ac:chgData name="Louise Pezzaioli" userId="360b41a0-b242-48d2-b707-f5fa57585d53" providerId="ADAL" clId="{95D04407-DDB4-411C-A48A-F7F7F6E064F7}" dt="2019-01-14T11:38:31.041" v="186" actId="207"/>
          <ac:spMkLst>
            <pc:docMk/>
            <pc:sldMk cId="1035052751" sldId="361"/>
            <ac:spMk id="19" creationId="{5252A847-DE45-4FA3-A1F8-EEBEB845FF8E}"/>
          </ac:spMkLst>
        </pc:spChg>
        <pc:graphicFrameChg chg="del">
          <ac:chgData name="Louise Pezzaioli" userId="360b41a0-b242-48d2-b707-f5fa57585d53" providerId="ADAL" clId="{95D04407-DDB4-411C-A48A-F7F7F6E064F7}" dt="2019-01-14T11:37:56.933" v="175" actId="478"/>
          <ac:graphicFrameMkLst>
            <pc:docMk/>
            <pc:sldMk cId="1035052751" sldId="361"/>
            <ac:graphicFrameMk id="7" creationId="{D6AD1604-6368-474F-90F1-26D250AEF51C}"/>
          </ac:graphicFrameMkLst>
        </pc:graphicFrameChg>
        <pc:picChg chg="add mod">
          <ac:chgData name="Louise Pezzaioli" userId="360b41a0-b242-48d2-b707-f5fa57585d53" providerId="ADAL" clId="{95D04407-DDB4-411C-A48A-F7F7F6E064F7}" dt="2019-01-14T11:38:11.582" v="183" actId="1076"/>
          <ac:picMkLst>
            <pc:docMk/>
            <pc:sldMk cId="1035052751" sldId="361"/>
            <ac:picMk id="8" creationId="{567BECA6-3D19-4C76-8C24-D94C84A25A0C}"/>
          </ac:picMkLst>
        </pc:picChg>
      </pc:sldChg>
      <pc:sldChg chg="delSp modSp ord">
        <pc:chgData name="Louise Pezzaioli" userId="360b41a0-b242-48d2-b707-f5fa57585d53" providerId="ADAL" clId="{95D04407-DDB4-411C-A48A-F7F7F6E064F7}" dt="2019-01-14T11:50:53.178" v="644" actId="20577"/>
        <pc:sldMkLst>
          <pc:docMk/>
          <pc:sldMk cId="310986706" sldId="386"/>
        </pc:sldMkLst>
        <pc:spChg chg="del">
          <ac:chgData name="Louise Pezzaioli" userId="360b41a0-b242-48d2-b707-f5fa57585d53" providerId="ADAL" clId="{95D04407-DDB4-411C-A48A-F7F7F6E064F7}" dt="2019-01-14T11:50:31.692" v="638" actId="478"/>
          <ac:spMkLst>
            <pc:docMk/>
            <pc:sldMk cId="310986706" sldId="386"/>
            <ac:spMk id="2" creationId="{AB0707A0-B31A-45C3-AEEB-2344636DF8FD}"/>
          </ac:spMkLst>
        </pc:spChg>
        <pc:spChg chg="mod">
          <ac:chgData name="Louise Pezzaioli" userId="360b41a0-b242-48d2-b707-f5fa57585d53" providerId="ADAL" clId="{95D04407-DDB4-411C-A48A-F7F7F6E064F7}" dt="2019-01-14T11:50:53.178" v="644" actId="20577"/>
          <ac:spMkLst>
            <pc:docMk/>
            <pc:sldMk cId="310986706" sldId="386"/>
            <ac:spMk id="19" creationId="{5252A847-DE45-4FA3-A1F8-EEBEB845FF8E}"/>
          </ac:spMkLst>
        </pc:spChg>
      </pc:sldChg>
      <pc:sldChg chg="modSp">
        <pc:chgData name="Louise Pezzaioli" userId="360b41a0-b242-48d2-b707-f5fa57585d53" providerId="ADAL" clId="{95D04407-DDB4-411C-A48A-F7F7F6E064F7}" dt="2019-01-14T11:33:20.827" v="170" actId="20577"/>
        <pc:sldMkLst>
          <pc:docMk/>
          <pc:sldMk cId="3401100034" sldId="390"/>
        </pc:sldMkLst>
        <pc:spChg chg="mod">
          <ac:chgData name="Louise Pezzaioli" userId="360b41a0-b242-48d2-b707-f5fa57585d53" providerId="ADAL" clId="{95D04407-DDB4-411C-A48A-F7F7F6E064F7}" dt="2019-01-14T11:33:20.827" v="170" actId="20577"/>
          <ac:spMkLst>
            <pc:docMk/>
            <pc:sldMk cId="3401100034" sldId="390"/>
            <ac:spMk id="7" creationId="{C0CD6503-388C-4F9E-9FB0-9053D8579D01}"/>
          </ac:spMkLst>
        </pc:spChg>
      </pc:sldChg>
      <pc:sldChg chg="modSp">
        <pc:chgData name="Louise Pezzaioli" userId="360b41a0-b242-48d2-b707-f5fa57585d53" providerId="ADAL" clId="{95D04407-DDB4-411C-A48A-F7F7F6E064F7}" dt="2019-01-14T12:31:18.392" v="1073" actId="20577"/>
        <pc:sldMkLst>
          <pc:docMk/>
          <pc:sldMk cId="1204372888" sldId="392"/>
        </pc:sldMkLst>
        <pc:spChg chg="mod">
          <ac:chgData name="Louise Pezzaioli" userId="360b41a0-b242-48d2-b707-f5fa57585d53" providerId="ADAL" clId="{95D04407-DDB4-411C-A48A-F7F7F6E064F7}" dt="2019-01-14T12:31:18.392" v="1073" actId="20577"/>
          <ac:spMkLst>
            <pc:docMk/>
            <pc:sldMk cId="1204372888" sldId="392"/>
            <ac:spMk id="19" creationId="{5252A847-DE45-4FA3-A1F8-EEBEB845FF8E}"/>
          </ac:spMkLst>
        </pc:spChg>
      </pc:sldChg>
      <pc:sldChg chg="modSp add">
        <pc:chgData name="Louise Pezzaioli" userId="360b41a0-b242-48d2-b707-f5fa57585d53" providerId="ADAL" clId="{95D04407-DDB4-411C-A48A-F7F7F6E064F7}" dt="2019-01-14T11:39:24.404" v="376" actId="207"/>
        <pc:sldMkLst>
          <pc:docMk/>
          <pc:sldMk cId="2727038852" sldId="393"/>
        </pc:sldMkLst>
        <pc:spChg chg="mod">
          <ac:chgData name="Louise Pezzaioli" userId="360b41a0-b242-48d2-b707-f5fa57585d53" providerId="ADAL" clId="{95D04407-DDB4-411C-A48A-F7F7F6E064F7}" dt="2019-01-14T11:39:24.404" v="376" actId="207"/>
          <ac:spMkLst>
            <pc:docMk/>
            <pc:sldMk cId="2727038852" sldId="393"/>
            <ac:spMk id="19" creationId="{5252A847-DE45-4FA3-A1F8-EEBEB845FF8E}"/>
          </ac:spMkLst>
        </pc:spChg>
      </pc:sldChg>
      <pc:sldChg chg="modSp add">
        <pc:chgData name="Louise Pezzaioli" userId="360b41a0-b242-48d2-b707-f5fa57585d53" providerId="ADAL" clId="{95D04407-DDB4-411C-A48A-F7F7F6E064F7}" dt="2019-01-14T11:44:06.281" v="409" actId="403"/>
        <pc:sldMkLst>
          <pc:docMk/>
          <pc:sldMk cId="453796531" sldId="394"/>
        </pc:sldMkLst>
        <pc:spChg chg="mod">
          <ac:chgData name="Louise Pezzaioli" userId="360b41a0-b242-48d2-b707-f5fa57585d53" providerId="ADAL" clId="{95D04407-DDB4-411C-A48A-F7F7F6E064F7}" dt="2019-01-14T11:44:06.281" v="409" actId="403"/>
          <ac:spMkLst>
            <pc:docMk/>
            <pc:sldMk cId="453796531" sldId="394"/>
            <ac:spMk id="19" creationId="{5252A847-DE45-4FA3-A1F8-EEBEB845FF8E}"/>
          </ac:spMkLst>
        </pc:spChg>
      </pc:sldChg>
      <pc:sldChg chg="addSp modSp add">
        <pc:chgData name="Louise Pezzaioli" userId="360b41a0-b242-48d2-b707-f5fa57585d53" providerId="ADAL" clId="{95D04407-DDB4-411C-A48A-F7F7F6E064F7}" dt="2019-01-14T11:47:09.295" v="520"/>
        <pc:sldMkLst>
          <pc:docMk/>
          <pc:sldMk cId="1786894209" sldId="395"/>
        </pc:sldMkLst>
        <pc:spChg chg="mod">
          <ac:chgData name="Louise Pezzaioli" userId="360b41a0-b242-48d2-b707-f5fa57585d53" providerId="ADAL" clId="{95D04407-DDB4-411C-A48A-F7F7F6E064F7}" dt="2019-01-14T11:45:29.001" v="429" actId="207"/>
          <ac:spMkLst>
            <pc:docMk/>
            <pc:sldMk cId="1786894209" sldId="395"/>
            <ac:spMk id="19" creationId="{5252A847-DE45-4FA3-A1F8-EEBEB845FF8E}"/>
          </ac:spMkLst>
        </pc:spChg>
        <pc:graphicFrameChg chg="add mod modGraphic">
          <ac:chgData name="Louise Pezzaioli" userId="360b41a0-b242-48d2-b707-f5fa57585d53" providerId="ADAL" clId="{95D04407-DDB4-411C-A48A-F7F7F6E064F7}" dt="2019-01-14T11:46:01.384" v="458" actId="1035"/>
          <ac:graphicFrameMkLst>
            <pc:docMk/>
            <pc:sldMk cId="1786894209" sldId="395"/>
            <ac:graphicFrameMk id="6" creationId="{CA066098-F781-4D24-898A-AA5399D62580}"/>
          </ac:graphicFrameMkLst>
        </pc:graphicFrameChg>
        <pc:graphicFrameChg chg="add mod modGraphic">
          <ac:chgData name="Louise Pezzaioli" userId="360b41a0-b242-48d2-b707-f5fa57585d53" providerId="ADAL" clId="{95D04407-DDB4-411C-A48A-F7F7F6E064F7}" dt="2019-01-14T11:47:09.295" v="520"/>
          <ac:graphicFrameMkLst>
            <pc:docMk/>
            <pc:sldMk cId="1786894209" sldId="395"/>
            <ac:graphicFrameMk id="7" creationId="{BED0A896-354D-432D-87B3-4E2A2F5BD263}"/>
          </ac:graphicFrameMkLst>
        </pc:graphicFrameChg>
      </pc:sldChg>
      <pc:sldChg chg="addSp modSp add">
        <pc:chgData name="Louise Pezzaioli" userId="360b41a0-b242-48d2-b707-f5fa57585d53" providerId="ADAL" clId="{95D04407-DDB4-411C-A48A-F7F7F6E064F7}" dt="2019-01-14T11:49:34.413" v="624" actId="1035"/>
        <pc:sldMkLst>
          <pc:docMk/>
          <pc:sldMk cId="338060123" sldId="396"/>
        </pc:sldMkLst>
        <pc:spChg chg="mod">
          <ac:chgData name="Louise Pezzaioli" userId="360b41a0-b242-48d2-b707-f5fa57585d53" providerId="ADAL" clId="{95D04407-DDB4-411C-A48A-F7F7F6E064F7}" dt="2019-01-14T11:48:51.221" v="584" actId="20577"/>
          <ac:spMkLst>
            <pc:docMk/>
            <pc:sldMk cId="338060123" sldId="396"/>
            <ac:spMk id="19" creationId="{5252A847-DE45-4FA3-A1F8-EEBEB845FF8E}"/>
          </ac:spMkLst>
        </pc:spChg>
        <pc:graphicFrameChg chg="add mod modGraphic">
          <ac:chgData name="Louise Pezzaioli" userId="360b41a0-b242-48d2-b707-f5fa57585d53" providerId="ADAL" clId="{95D04407-DDB4-411C-A48A-F7F7F6E064F7}" dt="2019-01-14T11:49:34.413" v="624" actId="1035"/>
          <ac:graphicFrameMkLst>
            <pc:docMk/>
            <pc:sldMk cId="338060123" sldId="396"/>
            <ac:graphicFrameMk id="6" creationId="{EBC2B186-FBC6-40B0-8AEB-EE6A7EDE8029}"/>
          </ac:graphicFrameMkLst>
        </pc:graphicFrameChg>
      </pc:sldChg>
      <pc:sldChg chg="modSp add">
        <pc:chgData name="Louise Pezzaioli" userId="360b41a0-b242-48d2-b707-f5fa57585d53" providerId="ADAL" clId="{95D04407-DDB4-411C-A48A-F7F7F6E064F7}" dt="2019-01-14T11:43:44.403" v="405" actId="115"/>
        <pc:sldMkLst>
          <pc:docMk/>
          <pc:sldMk cId="1404452293" sldId="397"/>
        </pc:sldMkLst>
        <pc:spChg chg="mod">
          <ac:chgData name="Louise Pezzaioli" userId="360b41a0-b242-48d2-b707-f5fa57585d53" providerId="ADAL" clId="{95D04407-DDB4-411C-A48A-F7F7F6E064F7}" dt="2019-01-14T11:43:44.403" v="405" actId="115"/>
          <ac:spMkLst>
            <pc:docMk/>
            <pc:sldMk cId="1404452293" sldId="397"/>
            <ac:spMk id="19" creationId="{5252A847-DE45-4FA3-A1F8-EEBEB845FF8E}"/>
          </ac:spMkLst>
        </pc:spChg>
      </pc:sldChg>
      <pc:sldChg chg="addSp modSp add ord">
        <pc:chgData name="Louise Pezzaioli" userId="360b41a0-b242-48d2-b707-f5fa57585d53" providerId="ADAL" clId="{95D04407-DDB4-411C-A48A-F7F7F6E064F7}" dt="2019-01-14T11:48:43.383" v="580"/>
        <pc:sldMkLst>
          <pc:docMk/>
          <pc:sldMk cId="2541511311" sldId="398"/>
        </pc:sldMkLst>
        <pc:spChg chg="add mod">
          <ac:chgData name="Louise Pezzaioli" userId="360b41a0-b242-48d2-b707-f5fa57585d53" providerId="ADAL" clId="{95D04407-DDB4-411C-A48A-F7F7F6E064F7}" dt="2019-01-14T11:44:55.595" v="427" actId="1035"/>
          <ac:spMkLst>
            <pc:docMk/>
            <pc:sldMk cId="2541511311" sldId="398"/>
            <ac:spMk id="2" creationId="{F6FA5A7F-28F3-46A7-9E55-48C6711E58FE}"/>
          </ac:spMkLst>
        </pc:spChg>
        <pc:spChg chg="mod">
          <ac:chgData name="Louise Pezzaioli" userId="360b41a0-b242-48d2-b707-f5fa57585d53" providerId="ADAL" clId="{95D04407-DDB4-411C-A48A-F7F7F6E064F7}" dt="2019-01-14T11:44:31.200" v="414" actId="115"/>
          <ac:spMkLst>
            <pc:docMk/>
            <pc:sldMk cId="2541511311" sldId="398"/>
            <ac:spMk id="19" creationId="{5252A847-DE45-4FA3-A1F8-EEBEB845FF8E}"/>
          </ac:spMkLst>
        </pc:spChg>
      </pc:sldChg>
      <pc:sldChg chg="modSp add">
        <pc:chgData name="Louise Pezzaioli" userId="360b41a0-b242-48d2-b707-f5fa57585d53" providerId="ADAL" clId="{95D04407-DDB4-411C-A48A-F7F7F6E064F7}" dt="2019-01-14T11:47:56.333" v="571" actId="20577"/>
        <pc:sldMkLst>
          <pc:docMk/>
          <pc:sldMk cId="2723149817" sldId="399"/>
        </pc:sldMkLst>
        <pc:graphicFrameChg chg="modGraphic">
          <ac:chgData name="Louise Pezzaioli" userId="360b41a0-b242-48d2-b707-f5fa57585d53" providerId="ADAL" clId="{95D04407-DDB4-411C-A48A-F7F7F6E064F7}" dt="2019-01-14T11:47:56.333" v="571" actId="20577"/>
          <ac:graphicFrameMkLst>
            <pc:docMk/>
            <pc:sldMk cId="2723149817" sldId="399"/>
            <ac:graphicFrameMk id="7" creationId="{BED0A896-354D-432D-87B3-4E2A2F5BD263}"/>
          </ac:graphicFrameMkLst>
        </pc:graphicFrameChg>
      </pc:sldChg>
      <pc:sldChg chg="modSp add">
        <pc:chgData name="Louise Pezzaioli" userId="360b41a0-b242-48d2-b707-f5fa57585d53" providerId="ADAL" clId="{95D04407-DDB4-411C-A48A-F7F7F6E064F7}" dt="2019-01-14T11:49:55.736" v="633" actId="207"/>
        <pc:sldMkLst>
          <pc:docMk/>
          <pc:sldMk cId="2040775594" sldId="400"/>
        </pc:sldMkLst>
        <pc:spChg chg="mod">
          <ac:chgData name="Louise Pezzaioli" userId="360b41a0-b242-48d2-b707-f5fa57585d53" providerId="ADAL" clId="{95D04407-DDB4-411C-A48A-F7F7F6E064F7}" dt="2019-01-14T11:49:48.473" v="631" actId="207"/>
          <ac:spMkLst>
            <pc:docMk/>
            <pc:sldMk cId="2040775594" sldId="400"/>
            <ac:spMk id="19" creationId="{5252A847-DE45-4FA3-A1F8-EEBEB845FF8E}"/>
          </ac:spMkLst>
        </pc:spChg>
        <pc:graphicFrameChg chg="modGraphic">
          <ac:chgData name="Louise Pezzaioli" userId="360b41a0-b242-48d2-b707-f5fa57585d53" providerId="ADAL" clId="{95D04407-DDB4-411C-A48A-F7F7F6E064F7}" dt="2019-01-14T11:49:55.736" v="633" actId="207"/>
          <ac:graphicFrameMkLst>
            <pc:docMk/>
            <pc:sldMk cId="2040775594" sldId="400"/>
            <ac:graphicFrameMk id="6" creationId="{EBC2B186-FBC6-40B0-8AEB-EE6A7EDE8029}"/>
          </ac:graphicFrameMkLst>
        </pc:graphicFrameChg>
      </pc:sldChg>
      <pc:sldChg chg="modSp add">
        <pc:chgData name="Louise Pezzaioli" userId="360b41a0-b242-48d2-b707-f5fa57585d53" providerId="ADAL" clId="{95D04407-DDB4-411C-A48A-F7F7F6E064F7}" dt="2019-01-14T11:53:37.378" v="999" actId="403"/>
        <pc:sldMkLst>
          <pc:docMk/>
          <pc:sldMk cId="3968618781" sldId="401"/>
        </pc:sldMkLst>
        <pc:spChg chg="mod">
          <ac:chgData name="Louise Pezzaioli" userId="360b41a0-b242-48d2-b707-f5fa57585d53" providerId="ADAL" clId="{95D04407-DDB4-411C-A48A-F7F7F6E064F7}" dt="2019-01-14T11:53:37.378" v="999" actId="403"/>
          <ac:spMkLst>
            <pc:docMk/>
            <pc:sldMk cId="3968618781" sldId="401"/>
            <ac:spMk id="19" creationId="{5252A847-DE45-4FA3-A1F8-EEBEB845FF8E}"/>
          </ac:spMkLst>
        </pc:spChg>
      </pc:sldChg>
      <pc:sldChg chg="modSp add">
        <pc:chgData name="Louise Pezzaioli" userId="360b41a0-b242-48d2-b707-f5fa57585d53" providerId="ADAL" clId="{95D04407-DDB4-411C-A48A-F7F7F6E064F7}" dt="2019-01-14T11:51:14.611" v="685" actId="207"/>
        <pc:sldMkLst>
          <pc:docMk/>
          <pc:sldMk cId="3912875867" sldId="402"/>
        </pc:sldMkLst>
        <pc:spChg chg="mod">
          <ac:chgData name="Louise Pezzaioli" userId="360b41a0-b242-48d2-b707-f5fa57585d53" providerId="ADAL" clId="{95D04407-DDB4-411C-A48A-F7F7F6E064F7}" dt="2019-01-14T11:51:14.611" v="685" actId="207"/>
          <ac:spMkLst>
            <pc:docMk/>
            <pc:sldMk cId="3912875867" sldId="402"/>
            <ac:spMk id="19" creationId="{5252A847-DE45-4FA3-A1F8-EEBEB845FF8E}"/>
          </ac:spMkLst>
        </pc:spChg>
      </pc:sldChg>
      <pc:sldChg chg="modSp add">
        <pc:chgData name="Louise Pezzaioli" userId="360b41a0-b242-48d2-b707-f5fa57585d53" providerId="ADAL" clId="{95D04407-DDB4-411C-A48A-F7F7F6E064F7}" dt="2019-01-14T11:51:37.938" v="763" actId="20577"/>
        <pc:sldMkLst>
          <pc:docMk/>
          <pc:sldMk cId="3387989966" sldId="403"/>
        </pc:sldMkLst>
        <pc:spChg chg="mod">
          <ac:chgData name="Louise Pezzaioli" userId="360b41a0-b242-48d2-b707-f5fa57585d53" providerId="ADAL" clId="{95D04407-DDB4-411C-A48A-F7F7F6E064F7}" dt="2019-01-14T11:51:37.938" v="763" actId="20577"/>
          <ac:spMkLst>
            <pc:docMk/>
            <pc:sldMk cId="3387989966" sldId="403"/>
            <ac:spMk id="19" creationId="{5252A847-DE45-4FA3-A1F8-EEBEB845FF8E}"/>
          </ac:spMkLst>
        </pc:spChg>
      </pc:sldChg>
      <pc:sldChg chg="modSp add">
        <pc:chgData name="Louise Pezzaioli" userId="360b41a0-b242-48d2-b707-f5fa57585d53" providerId="ADAL" clId="{95D04407-DDB4-411C-A48A-F7F7F6E064F7}" dt="2019-01-14T11:53:10.441" v="995" actId="20577"/>
        <pc:sldMkLst>
          <pc:docMk/>
          <pc:sldMk cId="1912444710" sldId="404"/>
        </pc:sldMkLst>
        <pc:spChg chg="mod">
          <ac:chgData name="Louise Pezzaioli" userId="360b41a0-b242-48d2-b707-f5fa57585d53" providerId="ADAL" clId="{95D04407-DDB4-411C-A48A-F7F7F6E064F7}" dt="2019-01-14T11:53:10.441" v="995" actId="20577"/>
          <ac:spMkLst>
            <pc:docMk/>
            <pc:sldMk cId="1912444710" sldId="404"/>
            <ac:spMk id="19" creationId="{5252A847-DE45-4FA3-A1F8-EEBEB845FF8E}"/>
          </ac:spMkLst>
        </pc:spChg>
      </pc:sldChg>
      <pc:sldChg chg="modSp add">
        <pc:chgData name="Louise Pezzaioli" userId="360b41a0-b242-48d2-b707-f5fa57585d53" providerId="ADAL" clId="{95D04407-DDB4-411C-A48A-F7F7F6E064F7}" dt="2019-01-14T11:54:08.386" v="1072" actId="20577"/>
        <pc:sldMkLst>
          <pc:docMk/>
          <pc:sldMk cId="3862398601" sldId="405"/>
        </pc:sldMkLst>
        <pc:spChg chg="mod">
          <ac:chgData name="Louise Pezzaioli" userId="360b41a0-b242-48d2-b707-f5fa57585d53" providerId="ADAL" clId="{95D04407-DDB4-411C-A48A-F7F7F6E064F7}" dt="2019-01-14T11:54:08.386" v="1072" actId="20577"/>
          <ac:spMkLst>
            <pc:docMk/>
            <pc:sldMk cId="3862398601" sldId="405"/>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E535A-D8F4-4E1B-A18E-ECF5896D6BFB}" type="datetimeFigureOut">
              <a:rPr lang="en-GB" smtClean="0"/>
              <a:t>08/01/2020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92610-B101-42AE-B3F1-21B845698F20}" type="slidenum">
              <a:rPr lang="en-GB" smtClean="0"/>
              <a:t>‹#›</a:t>
            </a:fld>
            <a:endParaRPr lang="en-GB"/>
          </a:p>
        </p:txBody>
      </p:sp>
    </p:spTree>
    <p:extLst>
      <p:ext uri="{BB962C8B-B14F-4D97-AF65-F5344CB8AC3E}">
        <p14:creationId xmlns:p14="http://schemas.microsoft.com/office/powerpoint/2010/main" val="37530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C92610-B101-42AE-B3F1-21B845698F20}" type="slidenum">
              <a:rPr lang="en-GB" smtClean="0"/>
              <a:t>13</a:t>
            </a:fld>
            <a:endParaRPr lang="en-GB"/>
          </a:p>
        </p:txBody>
      </p:sp>
    </p:spTree>
    <p:extLst>
      <p:ext uri="{BB962C8B-B14F-4D97-AF65-F5344CB8AC3E}">
        <p14:creationId xmlns:p14="http://schemas.microsoft.com/office/powerpoint/2010/main" val="92436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C92610-B101-42AE-B3F1-21B845698F20}" type="slidenum">
              <a:rPr lang="en-GB" smtClean="0"/>
              <a:t>14</a:t>
            </a:fld>
            <a:endParaRPr lang="en-GB"/>
          </a:p>
        </p:txBody>
      </p:sp>
    </p:spTree>
    <p:extLst>
      <p:ext uri="{BB962C8B-B14F-4D97-AF65-F5344CB8AC3E}">
        <p14:creationId xmlns:p14="http://schemas.microsoft.com/office/powerpoint/2010/main" val="426481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3g1.7"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lassroomsecrets.co.uk/what-is-a-preposition-year-3-prepositions-free-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2"/>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p:txBody>
      </p:sp>
      <p:pic>
        <p:nvPicPr>
          <p:cNvPr id="6" name="Picture 5">
            <a:extLst>
              <a:ext uri="{FF2B5EF4-FFF2-40B4-BE49-F238E27FC236}">
                <a16:creationId xmlns:a16="http://schemas.microsoft.com/office/drawing/2014/main" id="{226831F1-7E20-4991-BC66-F7F8D2E85125}"/>
              </a:ext>
            </a:extLst>
          </p:cNvPr>
          <p:cNvPicPr>
            <a:picLocks noChangeAspect="1"/>
          </p:cNvPicPr>
          <p:nvPr/>
        </p:nvPicPr>
        <p:blipFill rotWithShape="1">
          <a:blip r:embed="rId3">
            <a:extLst>
              <a:ext uri="{28A0092B-C50C-407E-A947-70E740481C1C}">
                <a14:useLocalDpi xmlns:a14="http://schemas.microsoft.com/office/drawing/2010/main" val="0"/>
              </a:ext>
            </a:extLst>
          </a:blip>
          <a:srcRect t="19483" b="34096"/>
          <a:stretch/>
        </p:blipFill>
        <p:spPr>
          <a:xfrm>
            <a:off x="793488" y="528368"/>
            <a:ext cx="7557025" cy="2480008"/>
          </a:xfrm>
          <a:prstGeom prst="rect">
            <a:avLst/>
          </a:prstGeom>
        </p:spPr>
      </p:pic>
      <p:grpSp>
        <p:nvGrpSpPr>
          <p:cNvPr id="2" name="Group 1">
            <a:extLst>
              <a:ext uri="{FF2B5EF4-FFF2-40B4-BE49-F238E27FC236}">
                <a16:creationId xmlns:a16="http://schemas.microsoft.com/office/drawing/2014/main" id="{F5B39ED3-9443-4C05-B02B-8ADFD1963F4D}"/>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AC169F79-F290-40F6-9E52-5468DA732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A014AD41-9374-4701-86D5-253B5EDC4C9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grpSp>
    </p:spTree>
    <p:extLst>
      <p:ext uri="{BB962C8B-B14F-4D97-AF65-F5344CB8AC3E}">
        <p14:creationId xmlns:p14="http://schemas.microsoft.com/office/powerpoint/2010/main" val="2454951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preposition in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endParaRPr lang="en-GB" sz="3600" b="1" dirty="0">
              <a:solidFill>
                <a:schemeClr val="bg2">
                  <a:lumMod val="50000"/>
                </a:schemeClr>
              </a:solidFill>
              <a:latin typeface="Century Gothic" panose="020B0502020202020204" pitchFamily="34" charset="0"/>
            </a:endParaRPr>
          </a:p>
          <a:p>
            <a:pPr lvl="0" defTabSz="685800">
              <a:lnSpc>
                <a:spcPct val="150000"/>
              </a:lnSpc>
              <a:defRPr/>
            </a:pPr>
            <a:r>
              <a:rPr lang="en-GB" sz="3600" b="1" dirty="0">
                <a:solidFill>
                  <a:schemeClr val="bg2">
                    <a:lumMod val="50000"/>
                  </a:schemeClr>
                </a:solidFill>
                <a:latin typeface="Century Gothic" panose="020B0502020202020204" pitchFamily="34" charset="0"/>
              </a:rPr>
              <a:t>The water fountain is </a:t>
            </a:r>
            <a:r>
              <a:rPr lang="en-GB" sz="3600" b="1" dirty="0">
                <a:solidFill>
                  <a:srgbClr val="FF0000"/>
                </a:solidFill>
                <a:latin typeface="Century Gothic" panose="020B0502020202020204" pitchFamily="34" charset="0"/>
              </a:rPr>
              <a:t>near</a:t>
            </a:r>
            <a:r>
              <a:rPr lang="en-GB" sz="3600" b="1" dirty="0">
                <a:solidFill>
                  <a:schemeClr val="bg2">
                    <a:lumMod val="50000"/>
                  </a:schemeClr>
                </a:solidFill>
                <a:latin typeface="Century Gothic" panose="020B0502020202020204" pitchFamily="34" charset="0"/>
              </a:rPr>
              <a:t> the town hall.</a:t>
            </a:r>
          </a:p>
        </p:txBody>
      </p:sp>
      <p:sp>
        <p:nvSpPr>
          <p:cNvPr id="2" name="Oval 1">
            <a:extLst>
              <a:ext uri="{FF2B5EF4-FFF2-40B4-BE49-F238E27FC236}">
                <a16:creationId xmlns:a16="http://schemas.microsoft.com/office/drawing/2014/main" id="{F6FA5A7F-28F3-46A7-9E55-48C6711E58FE}"/>
              </a:ext>
            </a:extLst>
          </p:cNvPr>
          <p:cNvSpPr/>
          <p:nvPr/>
        </p:nvSpPr>
        <p:spPr>
          <a:xfrm>
            <a:off x="4899379" y="2726628"/>
            <a:ext cx="1196623" cy="71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D93DFC01-EE7C-4D5B-BCB5-04612A3357FC}"/>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4A45815F-9F12-4F97-9C05-AEA4C4D10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6B24720E-9EC8-47A2-B0E9-576BCB203B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54151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nouns and prepositions into the table below.</a:t>
            </a:r>
          </a:p>
        </p:txBody>
      </p:sp>
      <p:graphicFrame>
        <p:nvGraphicFramePr>
          <p:cNvPr id="6" name="Table 5">
            <a:extLst>
              <a:ext uri="{FF2B5EF4-FFF2-40B4-BE49-F238E27FC236}">
                <a16:creationId xmlns:a16="http://schemas.microsoft.com/office/drawing/2014/main" id="{CA066098-F781-4D24-898A-AA5399D62580}"/>
              </a:ext>
            </a:extLst>
          </p:cNvPr>
          <p:cNvGraphicFramePr>
            <a:graphicFrameLocks noGrp="1"/>
          </p:cNvGraphicFramePr>
          <p:nvPr>
            <p:extLst>
              <p:ext uri="{D42A27DB-BD31-4B8C-83A1-F6EECF244321}">
                <p14:modId xmlns:p14="http://schemas.microsoft.com/office/powerpoint/2010/main" val="3979170729"/>
              </p:ext>
            </p:extLst>
          </p:nvPr>
        </p:nvGraphicFramePr>
        <p:xfrm>
          <a:off x="886177" y="1370222"/>
          <a:ext cx="7157154" cy="1542314"/>
        </p:xfrm>
        <a:graphic>
          <a:graphicData uri="http://schemas.openxmlformats.org/drawingml/2006/table">
            <a:tbl>
              <a:tblPr firstRow="1" bandRow="1">
                <a:tableStyleId>{5940675A-B579-460E-94D1-54222C63F5DA}</a:tableStyleId>
              </a:tblPr>
              <a:tblGrid>
                <a:gridCol w="2385718">
                  <a:extLst>
                    <a:ext uri="{9D8B030D-6E8A-4147-A177-3AD203B41FA5}">
                      <a16:colId xmlns:a16="http://schemas.microsoft.com/office/drawing/2014/main" val="1841028660"/>
                    </a:ext>
                  </a:extLst>
                </a:gridCol>
                <a:gridCol w="2385718">
                  <a:extLst>
                    <a:ext uri="{9D8B030D-6E8A-4147-A177-3AD203B41FA5}">
                      <a16:colId xmlns:a16="http://schemas.microsoft.com/office/drawing/2014/main" val="2477292118"/>
                    </a:ext>
                  </a:extLst>
                </a:gridCol>
                <a:gridCol w="2385718">
                  <a:extLst>
                    <a:ext uri="{9D8B030D-6E8A-4147-A177-3AD203B41FA5}">
                      <a16:colId xmlns:a16="http://schemas.microsoft.com/office/drawing/2014/main" val="3491486142"/>
                    </a:ext>
                  </a:extLst>
                </a:gridCol>
              </a:tblGrid>
              <a:tr h="771157">
                <a:tc>
                  <a:txBody>
                    <a:bodyPr/>
                    <a:lstStyle/>
                    <a:p>
                      <a:pPr algn="ctr"/>
                      <a:r>
                        <a:rPr lang="en-GB" sz="2000" b="1" dirty="0">
                          <a:latin typeface="Century Gothic" panose="020B0502020202020204" pitchFamily="34" charset="0"/>
                        </a:rPr>
                        <a:t>across</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after</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bread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27902154"/>
                  </a:ext>
                </a:extLst>
              </a:tr>
              <a:tr h="771157">
                <a:tc>
                  <a:txBody>
                    <a:bodyPr/>
                    <a:lstStyle/>
                    <a:p>
                      <a:pPr algn="ctr"/>
                      <a:r>
                        <a:rPr lang="en-GB" sz="2000" b="1" dirty="0">
                          <a:latin typeface="Century Gothic" panose="020B0502020202020204" pitchFamily="34" charset="0"/>
                        </a:rPr>
                        <a:t>snake</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behind</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church</a:t>
                      </a:r>
                    </a:p>
                  </a:txBody>
                  <a:tcPr marL="161992" marR="161992"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5929480"/>
                  </a:ext>
                </a:extLst>
              </a:tr>
            </a:tbl>
          </a:graphicData>
        </a:graphic>
      </p:graphicFrame>
      <p:graphicFrame>
        <p:nvGraphicFramePr>
          <p:cNvPr id="7" name="Table 6">
            <a:extLst>
              <a:ext uri="{FF2B5EF4-FFF2-40B4-BE49-F238E27FC236}">
                <a16:creationId xmlns:a16="http://schemas.microsoft.com/office/drawing/2014/main" id="{BED0A896-354D-432D-87B3-4E2A2F5BD263}"/>
              </a:ext>
            </a:extLst>
          </p:cNvPr>
          <p:cNvGraphicFramePr>
            <a:graphicFrameLocks noGrp="1"/>
          </p:cNvGraphicFramePr>
          <p:nvPr>
            <p:extLst>
              <p:ext uri="{D42A27DB-BD31-4B8C-83A1-F6EECF244321}">
                <p14:modId xmlns:p14="http://schemas.microsoft.com/office/powerpoint/2010/main" val="3615699120"/>
              </p:ext>
            </p:extLst>
          </p:nvPr>
        </p:nvGraphicFramePr>
        <p:xfrm>
          <a:off x="1544270" y="3171190"/>
          <a:ext cx="5840968" cy="2805800"/>
        </p:xfrm>
        <a:graphic>
          <a:graphicData uri="http://schemas.openxmlformats.org/drawingml/2006/table">
            <a:tbl>
              <a:tblPr firstRow="1" bandRow="1">
                <a:tableStyleId>{5940675A-B579-460E-94D1-54222C63F5DA}</a:tableStyleId>
              </a:tblPr>
              <a:tblGrid>
                <a:gridCol w="2920484">
                  <a:extLst>
                    <a:ext uri="{9D8B030D-6E8A-4147-A177-3AD203B41FA5}">
                      <a16:colId xmlns:a16="http://schemas.microsoft.com/office/drawing/2014/main" val="1725831324"/>
                    </a:ext>
                  </a:extLst>
                </a:gridCol>
                <a:gridCol w="2920484">
                  <a:extLst>
                    <a:ext uri="{9D8B030D-6E8A-4147-A177-3AD203B41FA5}">
                      <a16:colId xmlns:a16="http://schemas.microsoft.com/office/drawing/2014/main" val="2010317011"/>
                    </a:ext>
                  </a:extLst>
                </a:gridCol>
              </a:tblGrid>
              <a:tr h="510210">
                <a:tc>
                  <a:txBody>
                    <a:bodyPr/>
                    <a:lstStyle/>
                    <a:p>
                      <a:pPr algn="ctr"/>
                      <a:r>
                        <a:rPr lang="en-GB" sz="2000" b="1" dirty="0">
                          <a:latin typeface="Century Gothic" panose="020B0502020202020204" pitchFamily="34" charset="0"/>
                        </a:rPr>
                        <a:t>Nouns</a:t>
                      </a: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Prepositions</a:t>
                      </a: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686157"/>
                  </a:ext>
                </a:extLst>
              </a:tr>
              <a:tr h="1339301">
                <a:tc>
                  <a:txBody>
                    <a:bodyPr/>
                    <a:lstStyle/>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p>
                      <a:pPr algn="ctr"/>
                      <a:endParaRPr lang="en-GB" sz="2000" b="1"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244881"/>
                  </a:ext>
                </a:extLst>
              </a:tr>
            </a:tbl>
          </a:graphicData>
        </a:graphic>
      </p:graphicFrame>
      <p:grpSp>
        <p:nvGrpSpPr>
          <p:cNvPr id="8" name="Group 7">
            <a:extLst>
              <a:ext uri="{FF2B5EF4-FFF2-40B4-BE49-F238E27FC236}">
                <a16:creationId xmlns:a16="http://schemas.microsoft.com/office/drawing/2014/main" id="{6700A62F-D022-41D2-AED5-CDDC8D827206}"/>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664DE099-AFAE-4B2B-B047-99188C2B0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346925E1-3F18-41D1-AB5C-D3F57C8245A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78689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Sort the nouns and prepositions into the table below.</a:t>
            </a:r>
          </a:p>
        </p:txBody>
      </p:sp>
      <p:graphicFrame>
        <p:nvGraphicFramePr>
          <p:cNvPr id="7" name="Table 6">
            <a:extLst>
              <a:ext uri="{FF2B5EF4-FFF2-40B4-BE49-F238E27FC236}">
                <a16:creationId xmlns:a16="http://schemas.microsoft.com/office/drawing/2014/main" id="{BED0A896-354D-432D-87B3-4E2A2F5BD263}"/>
              </a:ext>
            </a:extLst>
          </p:cNvPr>
          <p:cNvGraphicFramePr>
            <a:graphicFrameLocks noGrp="1"/>
          </p:cNvGraphicFramePr>
          <p:nvPr>
            <p:extLst>
              <p:ext uri="{D42A27DB-BD31-4B8C-83A1-F6EECF244321}">
                <p14:modId xmlns:p14="http://schemas.microsoft.com/office/powerpoint/2010/main" val="4262481771"/>
              </p:ext>
            </p:extLst>
          </p:nvPr>
        </p:nvGraphicFramePr>
        <p:xfrm>
          <a:off x="1544270" y="3171190"/>
          <a:ext cx="5840968" cy="2805800"/>
        </p:xfrm>
        <a:graphic>
          <a:graphicData uri="http://schemas.openxmlformats.org/drawingml/2006/table">
            <a:tbl>
              <a:tblPr firstRow="1" bandRow="1">
                <a:tableStyleId>{5940675A-B579-460E-94D1-54222C63F5DA}</a:tableStyleId>
              </a:tblPr>
              <a:tblGrid>
                <a:gridCol w="2920484">
                  <a:extLst>
                    <a:ext uri="{9D8B030D-6E8A-4147-A177-3AD203B41FA5}">
                      <a16:colId xmlns:a16="http://schemas.microsoft.com/office/drawing/2014/main" val="1725831324"/>
                    </a:ext>
                  </a:extLst>
                </a:gridCol>
                <a:gridCol w="2920484">
                  <a:extLst>
                    <a:ext uri="{9D8B030D-6E8A-4147-A177-3AD203B41FA5}">
                      <a16:colId xmlns:a16="http://schemas.microsoft.com/office/drawing/2014/main" val="2010317011"/>
                    </a:ext>
                  </a:extLst>
                </a:gridCol>
              </a:tblGrid>
              <a:tr h="510210">
                <a:tc>
                  <a:txBody>
                    <a:bodyPr/>
                    <a:lstStyle/>
                    <a:p>
                      <a:pPr algn="ctr"/>
                      <a:r>
                        <a:rPr lang="en-GB" sz="2000" b="1" dirty="0">
                          <a:latin typeface="Century Gothic" panose="020B0502020202020204" pitchFamily="34" charset="0"/>
                        </a:rPr>
                        <a:t>Nouns</a:t>
                      </a: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1" dirty="0">
                          <a:latin typeface="Century Gothic" panose="020B0502020202020204" pitchFamily="34" charset="0"/>
                        </a:rPr>
                        <a:t>Prepositions</a:t>
                      </a: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686157"/>
                  </a:ext>
                </a:extLst>
              </a:tr>
              <a:tr h="1339301">
                <a:tc>
                  <a:txBody>
                    <a:bodyPr/>
                    <a:lstStyle/>
                    <a:p>
                      <a:pPr algn="ctr"/>
                      <a:endParaRPr lang="en-GB" sz="2000" b="1" dirty="0">
                        <a:solidFill>
                          <a:srgbClr val="FF0000"/>
                        </a:solidFill>
                        <a:latin typeface="Century Gothic" panose="020B0502020202020204" pitchFamily="34" charset="0"/>
                      </a:endParaRPr>
                    </a:p>
                    <a:p>
                      <a:pPr algn="l"/>
                      <a:r>
                        <a:rPr lang="en-GB" sz="2000" b="1" dirty="0">
                          <a:solidFill>
                            <a:srgbClr val="FF0000"/>
                          </a:solidFill>
                          <a:latin typeface="Century Gothic" panose="020B0502020202020204" pitchFamily="34" charset="0"/>
                        </a:rPr>
                        <a:t>bread</a:t>
                      </a:r>
                    </a:p>
                    <a:p>
                      <a:pPr algn="l"/>
                      <a:endParaRPr lang="en-GB" sz="2000" b="1" dirty="0">
                        <a:solidFill>
                          <a:srgbClr val="FF0000"/>
                        </a:solidFill>
                        <a:latin typeface="Century Gothic" panose="020B0502020202020204" pitchFamily="34" charset="0"/>
                      </a:endParaRPr>
                    </a:p>
                    <a:p>
                      <a:pPr algn="l"/>
                      <a:r>
                        <a:rPr lang="en-GB" sz="2000" b="1" dirty="0">
                          <a:solidFill>
                            <a:srgbClr val="FF0000"/>
                          </a:solidFill>
                          <a:latin typeface="Century Gothic" panose="020B0502020202020204" pitchFamily="34" charset="0"/>
                        </a:rPr>
                        <a:t>snake</a:t>
                      </a:r>
                    </a:p>
                    <a:p>
                      <a:pPr algn="l"/>
                      <a:endParaRPr lang="en-GB" sz="2000" b="1" dirty="0">
                        <a:solidFill>
                          <a:srgbClr val="FF0000"/>
                        </a:solidFill>
                        <a:latin typeface="Century Gothic" panose="020B0502020202020204" pitchFamily="34" charset="0"/>
                      </a:endParaRPr>
                    </a:p>
                    <a:p>
                      <a:pPr algn="l"/>
                      <a:r>
                        <a:rPr lang="en-GB" sz="2000" b="1" dirty="0">
                          <a:solidFill>
                            <a:srgbClr val="FF0000"/>
                          </a:solidFill>
                          <a:latin typeface="Century Gothic" panose="020B0502020202020204" pitchFamily="34" charset="0"/>
                        </a:rPr>
                        <a:t>church</a:t>
                      </a:r>
                    </a:p>
                    <a:p>
                      <a:pPr algn="ctr"/>
                      <a:endParaRPr lang="en-GB" sz="2000" b="1" dirty="0">
                        <a:solidFill>
                          <a:srgbClr val="FF0000"/>
                        </a:solidFill>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solidFill>
                          <a:srgbClr val="FF0000"/>
                        </a:solidFill>
                        <a:latin typeface="Century Gothic" panose="020B0502020202020204" pitchFamily="34" charset="0"/>
                      </a:endParaRPr>
                    </a:p>
                    <a:p>
                      <a:pPr algn="l"/>
                      <a:r>
                        <a:rPr lang="en-GB" sz="2000" b="1" dirty="0">
                          <a:solidFill>
                            <a:srgbClr val="FF0000"/>
                          </a:solidFill>
                          <a:latin typeface="Century Gothic" panose="020B0502020202020204" pitchFamily="34" charset="0"/>
                        </a:rPr>
                        <a:t>across</a:t>
                      </a:r>
                    </a:p>
                    <a:p>
                      <a:pPr algn="l"/>
                      <a:endParaRPr lang="en-GB" sz="2000" b="1" dirty="0">
                        <a:solidFill>
                          <a:srgbClr val="FF0000"/>
                        </a:solidFill>
                        <a:latin typeface="Century Gothic" panose="020B0502020202020204" pitchFamily="34" charset="0"/>
                      </a:endParaRPr>
                    </a:p>
                    <a:p>
                      <a:pPr algn="l"/>
                      <a:r>
                        <a:rPr lang="en-GB" sz="2000" b="1" dirty="0">
                          <a:solidFill>
                            <a:srgbClr val="FF0000"/>
                          </a:solidFill>
                          <a:latin typeface="Century Gothic" panose="020B0502020202020204" pitchFamily="34" charset="0"/>
                        </a:rPr>
                        <a:t>after</a:t>
                      </a:r>
                    </a:p>
                    <a:p>
                      <a:pPr algn="l"/>
                      <a:endParaRPr lang="en-GB" sz="2000" b="1" dirty="0">
                        <a:solidFill>
                          <a:srgbClr val="FF0000"/>
                        </a:solidFill>
                        <a:latin typeface="Century Gothic" panose="020B0502020202020204" pitchFamily="34" charset="0"/>
                      </a:endParaRPr>
                    </a:p>
                    <a:p>
                      <a:pPr algn="l"/>
                      <a:r>
                        <a:rPr lang="en-GB" sz="2000" b="1" dirty="0">
                          <a:solidFill>
                            <a:srgbClr val="FF0000"/>
                          </a:solidFill>
                          <a:latin typeface="Century Gothic" panose="020B0502020202020204" pitchFamily="34" charset="0"/>
                        </a:rPr>
                        <a:t>behind</a:t>
                      </a:r>
                    </a:p>
                    <a:p>
                      <a:pPr algn="ctr"/>
                      <a:endParaRPr lang="en-GB" sz="2000" b="1" dirty="0">
                        <a:solidFill>
                          <a:srgbClr val="FF0000"/>
                        </a:solidFill>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5244881"/>
                  </a:ext>
                </a:extLst>
              </a:tr>
            </a:tbl>
          </a:graphicData>
        </a:graphic>
      </p:graphicFrame>
      <p:grpSp>
        <p:nvGrpSpPr>
          <p:cNvPr id="8" name="Group 7">
            <a:extLst>
              <a:ext uri="{FF2B5EF4-FFF2-40B4-BE49-F238E27FC236}">
                <a16:creationId xmlns:a16="http://schemas.microsoft.com/office/drawing/2014/main" id="{CACE6E00-FDDF-4D23-A532-63BAF82323D1}"/>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33557F88-B49E-45F9-926E-C7299AE87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DF12C58D-1470-4A0A-B7E8-24BCD961652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72314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Use a preposition from the word bank to complete the sentence.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lnSpc>
                <a:spcPct val="150000"/>
              </a:lnSpc>
              <a:defRPr/>
            </a:pPr>
            <a:r>
              <a:rPr lang="en-GB" sz="3600" b="1" dirty="0">
                <a:solidFill>
                  <a:schemeClr val="tx1"/>
                </a:solidFill>
                <a:latin typeface="Century Gothic" panose="020B0502020202020204" pitchFamily="34" charset="0"/>
              </a:rPr>
              <a:t>I have known Andrew </a:t>
            </a:r>
            <a:r>
              <a:rPr lang="en-GB" sz="3600" b="1" spc="-300" dirty="0">
                <a:solidFill>
                  <a:schemeClr val="tx1"/>
                </a:solidFill>
                <a:latin typeface="Century Gothic" panose="020B0502020202020204" pitchFamily="34" charset="0"/>
              </a:rPr>
              <a:t>______</a:t>
            </a:r>
            <a:r>
              <a:rPr lang="en-GB" sz="3600" b="1" dirty="0">
                <a:solidFill>
                  <a:schemeClr val="tx1"/>
                </a:solidFill>
                <a:latin typeface="Century Gothic" panose="020B0502020202020204" pitchFamily="34" charset="0"/>
              </a:rPr>
              <a:t> last year.</a:t>
            </a:r>
          </a:p>
        </p:txBody>
      </p:sp>
      <p:graphicFrame>
        <p:nvGraphicFramePr>
          <p:cNvPr id="6" name="Table 5">
            <a:extLst>
              <a:ext uri="{FF2B5EF4-FFF2-40B4-BE49-F238E27FC236}">
                <a16:creationId xmlns:a16="http://schemas.microsoft.com/office/drawing/2014/main" id="{EBC2B186-FBC6-40B0-8AEB-EE6A7EDE8029}"/>
              </a:ext>
            </a:extLst>
          </p:cNvPr>
          <p:cNvGraphicFramePr>
            <a:graphicFrameLocks noGrp="1"/>
          </p:cNvGraphicFramePr>
          <p:nvPr>
            <p:extLst>
              <p:ext uri="{D42A27DB-BD31-4B8C-83A1-F6EECF244321}">
                <p14:modId xmlns:p14="http://schemas.microsoft.com/office/powerpoint/2010/main" val="3443047886"/>
              </p:ext>
            </p:extLst>
          </p:nvPr>
        </p:nvGraphicFramePr>
        <p:xfrm>
          <a:off x="1911316" y="1854379"/>
          <a:ext cx="5321367" cy="656966"/>
        </p:xfrm>
        <a:graphic>
          <a:graphicData uri="http://schemas.openxmlformats.org/drawingml/2006/table">
            <a:tbl>
              <a:tblPr firstRow="1" bandRow="1">
                <a:tableStyleId>{5940675A-B579-460E-94D1-54222C63F5DA}</a:tableStyleId>
              </a:tblPr>
              <a:tblGrid>
                <a:gridCol w="1773789">
                  <a:extLst>
                    <a:ext uri="{9D8B030D-6E8A-4147-A177-3AD203B41FA5}">
                      <a16:colId xmlns:a16="http://schemas.microsoft.com/office/drawing/2014/main" val="2492967184"/>
                    </a:ext>
                  </a:extLst>
                </a:gridCol>
                <a:gridCol w="1773789">
                  <a:extLst>
                    <a:ext uri="{9D8B030D-6E8A-4147-A177-3AD203B41FA5}">
                      <a16:colId xmlns:a16="http://schemas.microsoft.com/office/drawing/2014/main" val="158343929"/>
                    </a:ext>
                  </a:extLst>
                </a:gridCol>
                <a:gridCol w="1773789">
                  <a:extLst>
                    <a:ext uri="{9D8B030D-6E8A-4147-A177-3AD203B41FA5}">
                      <a16:colId xmlns:a16="http://schemas.microsoft.com/office/drawing/2014/main" val="4138313035"/>
                    </a:ext>
                  </a:extLst>
                </a:gridCol>
              </a:tblGrid>
              <a:tr h="656966">
                <a:tc>
                  <a:txBody>
                    <a:bodyPr/>
                    <a:lstStyle/>
                    <a:p>
                      <a:pPr algn="ctr"/>
                      <a:r>
                        <a:rPr lang="en-GB" sz="2000" b="1" dirty="0">
                          <a:latin typeface="Century Gothic" panose="020B0502020202020204" pitchFamily="34" charset="0"/>
                        </a:rPr>
                        <a:t>beyond</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off</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latin typeface="Century Gothic" panose="020B0502020202020204" pitchFamily="34" charset="0"/>
                        </a:rPr>
                        <a:t>since</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791579"/>
                  </a:ext>
                </a:extLst>
              </a:tr>
            </a:tbl>
          </a:graphicData>
        </a:graphic>
      </p:graphicFrame>
      <p:grpSp>
        <p:nvGrpSpPr>
          <p:cNvPr id="7" name="Group 6">
            <a:extLst>
              <a:ext uri="{FF2B5EF4-FFF2-40B4-BE49-F238E27FC236}">
                <a16:creationId xmlns:a16="http://schemas.microsoft.com/office/drawing/2014/main" id="{3075A19E-87BE-4658-8336-EDA4234A9918}"/>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398DDA3A-F1C4-401E-BC98-929996AF9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18130085-F68C-4988-9B5D-82A110ECB6E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806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Use a preposition from the word bank to complete the sentence.</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lnSpc>
                <a:spcPct val="150000"/>
              </a:lnSpc>
              <a:defRPr/>
            </a:pPr>
            <a:r>
              <a:rPr lang="en-GB" sz="3600" b="1" dirty="0">
                <a:solidFill>
                  <a:schemeClr val="tx1"/>
                </a:solidFill>
                <a:latin typeface="Century Gothic" panose="020B0502020202020204" pitchFamily="34" charset="0"/>
              </a:rPr>
              <a:t>I have known Andrew </a:t>
            </a:r>
            <a:r>
              <a:rPr lang="en-GB" sz="3600" b="1" dirty="0">
                <a:solidFill>
                  <a:srgbClr val="FF0000"/>
                </a:solidFill>
                <a:latin typeface="Century Gothic" panose="020B0502020202020204" pitchFamily="34" charset="0"/>
              </a:rPr>
              <a:t>since</a:t>
            </a:r>
            <a:r>
              <a:rPr lang="en-GB" sz="3600" b="1" dirty="0">
                <a:solidFill>
                  <a:schemeClr val="tx1"/>
                </a:solidFill>
                <a:latin typeface="Century Gothic" panose="020B0502020202020204" pitchFamily="34" charset="0"/>
              </a:rPr>
              <a:t> last year.</a:t>
            </a:r>
          </a:p>
        </p:txBody>
      </p:sp>
      <p:graphicFrame>
        <p:nvGraphicFramePr>
          <p:cNvPr id="6" name="Table 5">
            <a:extLst>
              <a:ext uri="{FF2B5EF4-FFF2-40B4-BE49-F238E27FC236}">
                <a16:creationId xmlns:a16="http://schemas.microsoft.com/office/drawing/2014/main" id="{EBC2B186-FBC6-40B0-8AEB-EE6A7EDE8029}"/>
              </a:ext>
            </a:extLst>
          </p:cNvPr>
          <p:cNvGraphicFramePr>
            <a:graphicFrameLocks noGrp="1"/>
          </p:cNvGraphicFramePr>
          <p:nvPr>
            <p:extLst>
              <p:ext uri="{D42A27DB-BD31-4B8C-83A1-F6EECF244321}">
                <p14:modId xmlns:p14="http://schemas.microsoft.com/office/powerpoint/2010/main" val="193255185"/>
              </p:ext>
            </p:extLst>
          </p:nvPr>
        </p:nvGraphicFramePr>
        <p:xfrm>
          <a:off x="1911316" y="1854379"/>
          <a:ext cx="5321367" cy="656966"/>
        </p:xfrm>
        <a:graphic>
          <a:graphicData uri="http://schemas.openxmlformats.org/drawingml/2006/table">
            <a:tbl>
              <a:tblPr firstRow="1" bandRow="1">
                <a:tableStyleId>{5940675A-B579-460E-94D1-54222C63F5DA}</a:tableStyleId>
              </a:tblPr>
              <a:tblGrid>
                <a:gridCol w="1773789">
                  <a:extLst>
                    <a:ext uri="{9D8B030D-6E8A-4147-A177-3AD203B41FA5}">
                      <a16:colId xmlns:a16="http://schemas.microsoft.com/office/drawing/2014/main" val="2492967184"/>
                    </a:ext>
                  </a:extLst>
                </a:gridCol>
                <a:gridCol w="1773789">
                  <a:extLst>
                    <a:ext uri="{9D8B030D-6E8A-4147-A177-3AD203B41FA5}">
                      <a16:colId xmlns:a16="http://schemas.microsoft.com/office/drawing/2014/main" val="158343929"/>
                    </a:ext>
                  </a:extLst>
                </a:gridCol>
                <a:gridCol w="1773789">
                  <a:extLst>
                    <a:ext uri="{9D8B030D-6E8A-4147-A177-3AD203B41FA5}">
                      <a16:colId xmlns:a16="http://schemas.microsoft.com/office/drawing/2014/main" val="4138313035"/>
                    </a:ext>
                  </a:extLst>
                </a:gridCol>
              </a:tblGrid>
              <a:tr h="656966">
                <a:tc>
                  <a:txBody>
                    <a:bodyPr/>
                    <a:lstStyle/>
                    <a:p>
                      <a:pPr algn="ctr"/>
                      <a:r>
                        <a:rPr lang="en-GB" sz="2000" b="1" dirty="0">
                          <a:solidFill>
                            <a:schemeClr val="bg2">
                              <a:lumMod val="50000"/>
                            </a:schemeClr>
                          </a:solidFill>
                          <a:latin typeface="Century Gothic" panose="020B0502020202020204" pitchFamily="34" charset="0"/>
                        </a:rPr>
                        <a:t>beyond</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chemeClr val="bg2">
                              <a:lumMod val="50000"/>
                            </a:schemeClr>
                          </a:solidFill>
                          <a:latin typeface="Century Gothic" panose="020B0502020202020204" pitchFamily="34" charset="0"/>
                        </a:rPr>
                        <a:t>off</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000" b="1" dirty="0">
                          <a:solidFill>
                            <a:srgbClr val="FF0000"/>
                          </a:solidFill>
                          <a:latin typeface="Century Gothic" panose="020B0502020202020204" pitchFamily="34" charset="0"/>
                        </a:rPr>
                        <a:t>since</a:t>
                      </a:r>
                    </a:p>
                  </a:txBody>
                  <a:tcPr marL="0" marR="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791579"/>
                  </a:ext>
                </a:extLst>
              </a:tr>
            </a:tbl>
          </a:graphicData>
        </a:graphic>
      </p:graphicFrame>
      <p:grpSp>
        <p:nvGrpSpPr>
          <p:cNvPr id="7" name="Group 6">
            <a:extLst>
              <a:ext uri="{FF2B5EF4-FFF2-40B4-BE49-F238E27FC236}">
                <a16:creationId xmlns:a16="http://schemas.microsoft.com/office/drawing/2014/main" id="{0C66D36D-5810-4966-819E-D35EA75C4084}"/>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C83F844F-04EC-49E5-B494-3B2581394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CF0F6998-9E5D-4317-8768-F874994B45B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040775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Does the preposition make sense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lnSpc>
                <a:spcPct val="150000"/>
              </a:lnSpc>
              <a:defRPr/>
            </a:pPr>
            <a:r>
              <a:rPr lang="en-GB" sz="3600" b="1" dirty="0">
                <a:solidFill>
                  <a:prstClr val="black"/>
                </a:solidFill>
                <a:latin typeface="Century Gothic" panose="020B0502020202020204" pitchFamily="34" charset="0"/>
              </a:rPr>
              <a:t>The children walked carefully across the busy main road.</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95CA7B65-81ED-4639-A070-797600BB81DB}"/>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D1DC0B1F-504B-4823-A59A-5F064BA66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C26F9D9-EF32-4637-B40E-C76587C0FF8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1098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Does the preposition make sense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lnSpc>
                <a:spcPct val="150000"/>
              </a:lnSpc>
              <a:defRPr/>
            </a:pPr>
            <a:r>
              <a:rPr lang="en-GB" sz="3600" b="1" dirty="0">
                <a:solidFill>
                  <a:prstClr val="black"/>
                </a:solidFill>
                <a:latin typeface="Century Gothic" panose="020B0502020202020204" pitchFamily="34" charset="0"/>
              </a:rPr>
              <a:t>The children walked carefully across the busy main road.</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Yes because…</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11304218-04DE-4C3C-83CA-53152E764367}"/>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478F68E7-F5C6-4824-9759-37B54EBAC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B17AFABE-90D9-49D3-BE5E-575C2920F80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91287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Does the preposition make sense in the sentence below?</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3200" b="1" dirty="0">
              <a:solidFill>
                <a:prstClr val="black"/>
              </a:solidFill>
              <a:latin typeface="Century Gothic" panose="020B0502020202020204" pitchFamily="34" charset="0"/>
            </a:endParaRPr>
          </a:p>
          <a:p>
            <a:pPr lvl="0" defTabSz="514350">
              <a:lnSpc>
                <a:spcPct val="150000"/>
              </a:lnSpc>
              <a:defRPr/>
            </a:pPr>
            <a:r>
              <a:rPr lang="en-GB" sz="3600" b="1" dirty="0">
                <a:solidFill>
                  <a:prstClr val="black"/>
                </a:solidFill>
                <a:latin typeface="Century Gothic" panose="020B0502020202020204" pitchFamily="34" charset="0"/>
              </a:rPr>
              <a:t>The children walked carefully across the busy main road.</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Yes because ‘across’ shows where the children were in relation to the busy main road.</a:t>
            </a: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060C0F66-AA73-4FE0-B636-5BD44D3183F8}"/>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7F7170F8-1B61-48A6-AC99-FAE6307CC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4F8AA42-2884-486D-AA17-E79B31B9BB6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8798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Use a different preposition to change the meaning of the sentence below.</a:t>
            </a: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lnSpc>
                <a:spcPct val="150000"/>
              </a:lnSpc>
              <a:defRPr/>
            </a:pPr>
            <a:r>
              <a:rPr lang="en-GB" sz="3600" b="1" dirty="0">
                <a:solidFill>
                  <a:prstClr val="black"/>
                </a:solidFill>
                <a:latin typeface="Century Gothic" panose="020B0502020202020204" pitchFamily="34" charset="0"/>
                <a:sym typeface="Wingdings" panose="05000000000000000000" pitchFamily="2" charset="2"/>
              </a:rPr>
              <a:t>Gary the goldfish swam behind his mother in the long fish tank.</a:t>
            </a:r>
          </a:p>
        </p:txBody>
      </p:sp>
      <p:grpSp>
        <p:nvGrpSpPr>
          <p:cNvPr id="6" name="Group 5">
            <a:extLst>
              <a:ext uri="{FF2B5EF4-FFF2-40B4-BE49-F238E27FC236}">
                <a16:creationId xmlns:a16="http://schemas.microsoft.com/office/drawing/2014/main" id="{F212B636-6B63-4A8D-9906-6703F4ED9941}"/>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F24AE4FF-E009-489F-BC4B-BBF1EB57E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0D5C1D4D-CA5D-492C-B50D-98646BA4B42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Use a different preposition to change the meaning of the sentence below.</a:t>
            </a: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defRPr/>
            </a:pPr>
            <a:endParaRPr lang="en-GB" sz="2000" b="1" dirty="0">
              <a:solidFill>
                <a:prstClr val="black"/>
              </a:solidFill>
              <a:latin typeface="Century Gothic" panose="020B0502020202020204" pitchFamily="34" charset="0"/>
              <a:sym typeface="Wingdings" panose="05000000000000000000" pitchFamily="2" charset="2"/>
            </a:endParaRPr>
          </a:p>
          <a:p>
            <a:pPr lvl="0" defTabSz="685800">
              <a:lnSpc>
                <a:spcPct val="150000"/>
              </a:lnSpc>
              <a:defRPr/>
            </a:pPr>
            <a:r>
              <a:rPr lang="en-GB" sz="3600" b="1" dirty="0">
                <a:solidFill>
                  <a:prstClr val="black"/>
                </a:solidFill>
                <a:latin typeface="Century Gothic" panose="020B0502020202020204" pitchFamily="34" charset="0"/>
                <a:sym typeface="Wingdings" panose="05000000000000000000" pitchFamily="2" charset="2"/>
              </a:rPr>
              <a:t>Gary the goldfish swam behind his mother in the long fish tank.</a:t>
            </a:r>
          </a:p>
          <a:p>
            <a:pPr lvl="0" defTabSz="685800">
              <a:lnSpc>
                <a:spcPct val="150000"/>
              </a:lnSpc>
              <a:defRPr/>
            </a:pPr>
            <a:endParaRPr lang="en-GB" sz="3600" b="1" dirty="0">
              <a:solidFill>
                <a:prstClr val="black"/>
              </a:solidFill>
              <a:latin typeface="Century Gothic" panose="020B0502020202020204" pitchFamily="34" charset="0"/>
              <a:sym typeface="Wingdings" panose="05000000000000000000" pitchFamily="2" charset="2"/>
            </a:endParaRPr>
          </a:p>
          <a:p>
            <a:pPr lvl="0" defTabSz="68580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Various answers, for example:</a:t>
            </a:r>
          </a:p>
          <a:p>
            <a:pPr lvl="0" defTabSz="68580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Gary the goldfish swam near his mother in the long fish tank.</a:t>
            </a:r>
          </a:p>
          <a:p>
            <a:pPr lvl="0" defTabSz="685800">
              <a:lnSpc>
                <a:spcPct val="150000"/>
              </a:lnSpc>
              <a:defRPr/>
            </a:pPr>
            <a:r>
              <a:rPr lang="en-GB" sz="2000" b="1" dirty="0">
                <a:solidFill>
                  <a:srgbClr val="FF0000"/>
                </a:solidFill>
                <a:latin typeface="Century Gothic" panose="020B0502020202020204" pitchFamily="34" charset="0"/>
                <a:sym typeface="Wingdings" panose="05000000000000000000" pitchFamily="2" charset="2"/>
              </a:rPr>
              <a:t>Gary the goldfish swam by his mother in the long fish tank.</a:t>
            </a:r>
            <a:endParaRPr lang="en-GB" sz="2000" b="1" dirty="0">
              <a:solidFill>
                <a:prstClr val="black"/>
              </a:solidFill>
              <a:latin typeface="Century Gothic" panose="020B0502020202020204" pitchFamily="34" charset="0"/>
              <a:sym typeface="Wingdings" panose="05000000000000000000" pitchFamily="2" charset="2"/>
            </a:endParaRPr>
          </a:p>
        </p:txBody>
      </p:sp>
      <p:grpSp>
        <p:nvGrpSpPr>
          <p:cNvPr id="6" name="Group 5">
            <a:extLst>
              <a:ext uri="{FF2B5EF4-FFF2-40B4-BE49-F238E27FC236}">
                <a16:creationId xmlns:a16="http://schemas.microsoft.com/office/drawing/2014/main" id="{40CB769A-64D8-4FBE-980B-9AD18BB24080}"/>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FBC0B464-2D9E-457F-B9E1-4A296FBA1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F5B35A19-A350-41AD-9DB2-5BD74BA4A89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91244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Prepositions – What is a Preposition?</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English Year 3: (3G1.7) </a:t>
            </a:r>
            <a:r>
              <a:rPr lang="en-US" sz="1200" b="1" dirty="0">
                <a:latin typeface="Century Gothic" panose="020B0502020202020204" pitchFamily="34" charset="0"/>
                <a:hlinkClick r:id="rId2"/>
              </a:rPr>
              <a:t>Using prepositions to express time and cause</a:t>
            </a:r>
            <a:endParaRPr lang="en-US" sz="1200" b="1" dirty="0">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English Year 3: (3G1.7)</a:t>
            </a:r>
            <a:r>
              <a:rPr lang="en-US" sz="1200" b="1" dirty="0">
                <a:latin typeface="Century Gothic" panose="020B0502020202020204" pitchFamily="34" charset="0"/>
              </a:rPr>
              <a:t> </a:t>
            </a:r>
            <a:r>
              <a:rPr lang="en-US" sz="1200" b="1" dirty="0">
                <a:latin typeface="Century Gothic" panose="020B0502020202020204" pitchFamily="34" charset="0"/>
                <a:hlinkClick r:id="rId2"/>
              </a:rPr>
              <a:t>Express time, place and cause using prepositions [for example, before, after, during, in, because of]</a:t>
            </a:r>
            <a:endParaRPr lang="en-US" sz="1200" b="1" dirty="0">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Terminology For Pupils:</a:t>
            </a:r>
          </a:p>
          <a:p>
            <a:pPr marL="628650" lvl="2" indent="-171450"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(3G1.7)</a:t>
            </a:r>
            <a:r>
              <a:rPr lang="en-US" sz="1200" b="1" dirty="0">
                <a:latin typeface="Century Gothic" panose="020B0502020202020204" pitchFamily="34" charset="0"/>
              </a:rPr>
              <a:t> </a:t>
            </a:r>
            <a:r>
              <a:rPr lang="en-US" sz="1200" b="1" dirty="0">
                <a:latin typeface="Century Gothic" panose="020B0502020202020204" pitchFamily="34" charset="0"/>
                <a:hlinkClick r:id="rId2"/>
              </a:rPr>
              <a:t>preposition</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4FC44565-9650-4928-9A60-6DEE57AA5980}"/>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0E1F6596-60F9-465C-89A8-91AB18942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9A58C1E6-AB78-4373-8FE6-5878D25A094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List 3 prepositions which could be used to complete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3600" b="1" dirty="0">
                <a:solidFill>
                  <a:prstClr val="black"/>
                </a:solidFill>
                <a:latin typeface="Century Gothic" panose="020B0502020202020204" pitchFamily="34" charset="0"/>
              </a:rPr>
              <a:t>The talented athletes ran </a:t>
            </a:r>
            <a:r>
              <a:rPr lang="en-GB" sz="3600" b="1" spc="-300" dirty="0">
                <a:solidFill>
                  <a:prstClr val="black"/>
                </a:solidFill>
                <a:latin typeface="Century Gothic" panose="020B0502020202020204" pitchFamily="34" charset="0"/>
              </a:rPr>
              <a:t>__________</a:t>
            </a:r>
            <a:r>
              <a:rPr lang="en-GB" sz="3600" b="1" dirty="0">
                <a:solidFill>
                  <a:prstClr val="black"/>
                </a:solidFill>
                <a:latin typeface="Century Gothic" panose="020B0502020202020204" pitchFamily="34" charset="0"/>
              </a:rPr>
              <a:t> the sports stadium.</a:t>
            </a:r>
            <a:endParaRPr lang="en-GB" sz="4800" b="1" dirty="0">
              <a:solidFill>
                <a:prstClr val="black"/>
              </a:solidFill>
              <a:latin typeface="Century Gothic" panose="020B0502020202020204" pitchFamily="34" charset="0"/>
            </a:endParaRPr>
          </a:p>
        </p:txBody>
      </p:sp>
      <p:grpSp>
        <p:nvGrpSpPr>
          <p:cNvPr id="6" name="Group 5">
            <a:extLst>
              <a:ext uri="{FF2B5EF4-FFF2-40B4-BE49-F238E27FC236}">
                <a16:creationId xmlns:a16="http://schemas.microsoft.com/office/drawing/2014/main" id="{C9C337D0-B9CA-4C55-BE6E-B6DE7AEE6BCC}"/>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8B1CBC53-ABC6-4FE0-BD7D-3DBEA5AB5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4CA3BAD7-803A-4078-AE00-29F8763387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96861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prstClr val="black"/>
                </a:solidFill>
                <a:latin typeface="Century Gothic" panose="020B0502020202020204" pitchFamily="34" charset="0"/>
              </a:rPr>
              <a:t>List 3 prepositions which could be used to complete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r>
              <a:rPr lang="en-GB" sz="3600" b="1" dirty="0">
                <a:solidFill>
                  <a:prstClr val="black"/>
                </a:solidFill>
                <a:latin typeface="Century Gothic" panose="020B0502020202020204" pitchFamily="34" charset="0"/>
              </a:rPr>
              <a:t>The talented athletes ran </a:t>
            </a:r>
            <a:r>
              <a:rPr lang="en-GB" sz="3600" b="1" spc="-300" dirty="0">
                <a:solidFill>
                  <a:prstClr val="black"/>
                </a:solidFill>
                <a:latin typeface="Century Gothic" panose="020B0502020202020204" pitchFamily="34" charset="0"/>
              </a:rPr>
              <a:t>__________</a:t>
            </a:r>
            <a:r>
              <a:rPr lang="en-GB" sz="3600" b="1" dirty="0">
                <a:solidFill>
                  <a:prstClr val="black"/>
                </a:solidFill>
                <a:latin typeface="Century Gothic" panose="020B0502020202020204" pitchFamily="34" charset="0"/>
              </a:rPr>
              <a:t> the sports stadium.</a:t>
            </a:r>
          </a:p>
          <a:p>
            <a:pPr lvl="0" defTabSz="685800">
              <a:lnSpc>
                <a:spcPct val="150000"/>
              </a:lnSpc>
              <a:defRPr/>
            </a:pPr>
            <a:endParaRPr lang="en-GB" sz="3600" b="1" dirty="0">
              <a:solidFill>
                <a:prstClr val="black"/>
              </a:solidFill>
              <a:latin typeface="Century Gothic" panose="020B0502020202020204" pitchFamily="34" charset="0"/>
            </a:endParaRPr>
          </a:p>
          <a:p>
            <a:pPr lvl="0" defTabSz="685800">
              <a:lnSpc>
                <a:spcPct val="150000"/>
              </a:lnSpc>
              <a:defRPr/>
            </a:pPr>
            <a:r>
              <a:rPr lang="en-GB" sz="2000" b="1" dirty="0">
                <a:solidFill>
                  <a:srgbClr val="FF0000"/>
                </a:solidFill>
                <a:latin typeface="Century Gothic" panose="020B0502020202020204" pitchFamily="34" charset="0"/>
              </a:rPr>
              <a:t>Various answers, for example: through, around, across.</a:t>
            </a:r>
          </a:p>
        </p:txBody>
      </p:sp>
      <p:grpSp>
        <p:nvGrpSpPr>
          <p:cNvPr id="6" name="Group 5">
            <a:extLst>
              <a:ext uri="{FF2B5EF4-FFF2-40B4-BE49-F238E27FC236}">
                <a16:creationId xmlns:a16="http://schemas.microsoft.com/office/drawing/2014/main" id="{FEF9C800-CA7B-4B19-87CF-1238CE634A18}"/>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CA239D42-A23B-4716-867B-898B7ABFE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87ABC6BE-018C-4131-9C77-036ED3A7124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6239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Prepositions – What is a Preposition?</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200" b="1" dirty="0">
              <a:solidFill>
                <a:prstClr val="black"/>
              </a:solidFill>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Some children may have seen prepositions in texts they have studied in class and may use them already in their writing. Children may not know the meaning of the term </a:t>
            </a:r>
            <a:r>
              <a:rPr lang="en-US" sz="1200" b="1" i="1" dirty="0">
                <a:solidFill>
                  <a:schemeClr val="tx1"/>
                </a:solidFill>
                <a:latin typeface="Century Gothic" panose="020B0502020202020204" pitchFamily="34" charset="0"/>
              </a:rPr>
              <a:t>preposition</a:t>
            </a:r>
            <a:r>
              <a:rPr lang="en-US" sz="1200" b="1" dirty="0">
                <a:solidFill>
                  <a:schemeClr val="tx1"/>
                </a:solidFill>
                <a:latin typeface="Century Gothic" panose="020B0502020202020204" pitchFamily="34" charset="0"/>
              </a:rPr>
              <a:t>.</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A preposition conveys the relationship of a noun or pronoun to another part of a sentence and can be used to express time, place or cause, for example: I will play out </a:t>
            </a:r>
            <a:r>
              <a:rPr lang="en-US" sz="1200" b="1" i="1" dirty="0">
                <a:solidFill>
                  <a:schemeClr val="tx1"/>
                </a:solidFill>
                <a:latin typeface="Century Gothic" panose="020B0502020202020204" pitchFamily="34" charset="0"/>
              </a:rPr>
              <a:t>after</a:t>
            </a:r>
            <a:r>
              <a:rPr lang="en-US" sz="1200" b="1" dirty="0">
                <a:solidFill>
                  <a:schemeClr val="tx1"/>
                </a:solidFill>
                <a:latin typeface="Century Gothic" panose="020B0502020202020204" pitchFamily="34" charset="0"/>
              </a:rPr>
              <a:t> dinner; The cat was </a:t>
            </a:r>
            <a:r>
              <a:rPr lang="en-US" sz="1200" b="1" i="1" dirty="0">
                <a:solidFill>
                  <a:schemeClr val="tx1"/>
                </a:solidFill>
                <a:latin typeface="Century Gothic" panose="020B0502020202020204" pitchFamily="34" charset="0"/>
              </a:rPr>
              <a:t>under</a:t>
            </a:r>
            <a:r>
              <a:rPr lang="en-US" sz="1200" b="1" dirty="0">
                <a:solidFill>
                  <a:schemeClr val="tx1"/>
                </a:solidFill>
                <a:latin typeface="Century Gothic" panose="020B0502020202020204" pitchFamily="34" charset="0"/>
              </a:rPr>
              <a:t> the bed; He tripped over </a:t>
            </a:r>
            <a:r>
              <a:rPr lang="en-US" sz="1200" b="1" i="1" dirty="0">
                <a:solidFill>
                  <a:schemeClr val="tx1"/>
                </a:solidFill>
                <a:latin typeface="Century Gothic" panose="020B0502020202020204" pitchFamily="34" charset="0"/>
              </a:rPr>
              <a:t>because of</a:t>
            </a:r>
            <a:r>
              <a:rPr lang="en-US" sz="1200" b="1" dirty="0">
                <a:solidFill>
                  <a:schemeClr val="tx1"/>
                </a:solidFill>
                <a:latin typeface="Century Gothic" panose="020B0502020202020204" pitchFamily="34" charset="0"/>
              </a:rPr>
              <a:t> the fallen branch.</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become familiar with common prepositions, for example: </a:t>
            </a:r>
            <a:r>
              <a:rPr lang="en-US" sz="1200" b="1" i="1" dirty="0">
                <a:solidFill>
                  <a:schemeClr val="tx1"/>
                </a:solidFill>
                <a:latin typeface="Century Gothic" panose="020B0502020202020204" pitchFamily="34" charset="0"/>
              </a:rPr>
              <a:t>before</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after</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during</a:t>
            </a:r>
            <a:r>
              <a:rPr lang="en-US" sz="1200" b="1" dirty="0">
                <a:solidFill>
                  <a:schemeClr val="tx1"/>
                </a:solidFill>
                <a:latin typeface="Century Gothic" panose="020B0502020202020204" pitchFamily="34" charset="0"/>
              </a:rPr>
              <a:t>, </a:t>
            </a:r>
            <a:r>
              <a:rPr lang="en-US" sz="1200" b="1" i="1" dirty="0">
                <a:solidFill>
                  <a:schemeClr val="tx1"/>
                </a:solidFill>
                <a:latin typeface="Century Gothic" panose="020B0502020202020204" pitchFamily="34" charset="0"/>
              </a:rPr>
              <a:t>in</a:t>
            </a:r>
            <a:r>
              <a:rPr lang="en-US" sz="1200" b="1" dirty="0">
                <a:solidFill>
                  <a:schemeClr val="tx1"/>
                </a:solidFill>
                <a:latin typeface="Century Gothic" panose="020B0502020202020204" pitchFamily="34" charset="0"/>
              </a:rPr>
              <a:t> and </a:t>
            </a:r>
            <a:r>
              <a:rPr lang="en-US" sz="1200" b="1" i="1" dirty="0">
                <a:solidFill>
                  <a:schemeClr val="tx1"/>
                </a:solidFill>
                <a:latin typeface="Century Gothic" panose="020B0502020202020204" pitchFamily="34" charset="0"/>
              </a:rPr>
              <a:t>because of</a:t>
            </a:r>
            <a:r>
              <a:rPr lang="en-US" sz="1200" b="1" dirty="0">
                <a:solidFill>
                  <a:schemeClr val="tx1"/>
                </a:solidFill>
                <a:latin typeface="Century Gothic" panose="020B0502020202020204" pitchFamily="34" charset="0"/>
              </a:rPr>
              <a:t>.</a:t>
            </a:r>
            <a:endParaRPr lang="en-US" sz="1600" b="1" dirty="0">
              <a:solidFill>
                <a:schemeClr val="tx1"/>
              </a:solidFill>
              <a:latin typeface="Century Gothic" panose="020B0502020202020204" pitchFamily="34" charset="0"/>
            </a:endParaRPr>
          </a:p>
          <a:p>
            <a:pPr fontAlgn="base"/>
            <a:endParaRPr lang="en-US" sz="1200" b="1" dirty="0">
              <a:solidFill>
                <a:schemeClr val="tx1"/>
              </a:solidFill>
              <a:latin typeface="Century Gothic" panose="020B0502020202020204" pitchFamily="34" charset="0"/>
            </a:endParaRPr>
          </a:p>
          <a:p>
            <a:pPr fontAlgn="base"/>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12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Which word is the noun? Which word is the preposition?</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What other prepositions could be used to change the meaning of this sentence?</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How many prepositions can you think of to express where the noun is?</a:t>
            </a: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72C483DD-B849-4D0D-9E13-D1F30309DD3A}"/>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AA623967-466D-40DB-9917-E55BFAED7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A5BC22E3-3608-460E-8D22-E63C09B8F2C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Spring Block 2 – Prepositions</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 Preposition?</a:t>
            </a:r>
            <a:endParaRPr lang="en-GB" sz="12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CCD65A34-1451-4AFB-98F5-5DC9996899C5}"/>
              </a:ext>
            </a:extLst>
          </p:cNvPr>
          <p:cNvGrpSpPr/>
          <p:nvPr/>
        </p:nvGrpSpPr>
        <p:grpSpPr>
          <a:xfrm>
            <a:off x="27814" y="6454317"/>
            <a:ext cx="1231337" cy="403587"/>
            <a:chOff x="27814" y="6454317"/>
            <a:chExt cx="1231337" cy="403587"/>
          </a:xfrm>
        </p:grpSpPr>
        <p:pic>
          <p:nvPicPr>
            <p:cNvPr id="8" name="Picture 7" descr="A close up of a sign&#10;&#10;Description generated with high confidence">
              <a:extLst>
                <a:ext uri="{FF2B5EF4-FFF2-40B4-BE49-F238E27FC236}">
                  <a16:creationId xmlns:a16="http://schemas.microsoft.com/office/drawing/2014/main" id="{9F41B2D9-93ED-4D98-83AA-62B5C7275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E56F024C-5B7B-4B98-9CE5-1FAC3FDB153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2127E0-66D4-4300-8C0C-29C01D37741E}"/>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0C1EEC26-5D51-463A-A8DA-1DBFB8DF1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318647BE-8062-4705-833A-425E3694EF7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0" name="Picture 9">
            <a:extLst>
              <a:ext uri="{FF2B5EF4-FFF2-40B4-BE49-F238E27FC236}">
                <a16:creationId xmlns:a16="http://schemas.microsoft.com/office/drawing/2014/main" id="{B6909D02-F2ED-4599-A91F-912373445FAA}"/>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1" name="Rectangle 10">
            <a:extLst>
              <a:ext uri="{FF2B5EF4-FFF2-40B4-BE49-F238E27FC236}">
                <a16:creationId xmlns:a16="http://schemas.microsoft.com/office/drawing/2014/main" id="{E6AE9A56-F804-4CB6-AEE7-750B572ED21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prepositions to describe the position of people or objects in the picture below.</a:t>
            </a:r>
          </a:p>
          <a:p>
            <a:pPr algn="ctr"/>
            <a:endParaRPr lang="en-GB" sz="3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39959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12127E0-66D4-4300-8C0C-29C01D37741E}"/>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0C1EEC26-5D51-463A-A8DA-1DBFB8DF1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318647BE-8062-4705-833A-425E3694EF7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pic>
        <p:nvPicPr>
          <p:cNvPr id="10" name="Picture 9">
            <a:extLst>
              <a:ext uri="{FF2B5EF4-FFF2-40B4-BE49-F238E27FC236}">
                <a16:creationId xmlns:a16="http://schemas.microsoft.com/office/drawing/2014/main" id="{B6909D02-F2ED-4599-A91F-912373445FAA}"/>
              </a:ext>
            </a:extLst>
          </p:cNvPr>
          <p:cNvPicPr>
            <a:picLocks noChangeAspect="1"/>
          </p:cNvPicPr>
          <p:nvPr/>
        </p:nvPicPr>
        <p:blipFill>
          <a:blip r:embed="rId3"/>
          <a:stretch>
            <a:fillRect/>
          </a:stretch>
        </p:blipFill>
        <p:spPr>
          <a:xfrm>
            <a:off x="115438" y="137318"/>
            <a:ext cx="8913124" cy="6322100"/>
          </a:xfrm>
          <a:prstGeom prst="rect">
            <a:avLst/>
          </a:prstGeom>
        </p:spPr>
      </p:pic>
      <p:sp>
        <p:nvSpPr>
          <p:cNvPr id="11" name="Rectangle 10">
            <a:extLst>
              <a:ext uri="{FF2B5EF4-FFF2-40B4-BE49-F238E27FC236}">
                <a16:creationId xmlns:a16="http://schemas.microsoft.com/office/drawing/2014/main" id="{E6AE9A56-F804-4CB6-AEE7-750B572ED21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Use prepositions to describe the position of people or objects in the picture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r>
              <a:rPr lang="en-GB" sz="2000" b="1" dirty="0">
                <a:solidFill>
                  <a:srgbClr val="FF0000"/>
                </a:solidFill>
                <a:latin typeface="Century Gothic" panose="020B0502020202020204" pitchFamily="34" charset="0"/>
              </a:rPr>
              <a:t>The statues are behind the rope.</a:t>
            </a:r>
          </a:p>
          <a:p>
            <a:r>
              <a:rPr lang="en-GB" sz="2000" b="1" dirty="0">
                <a:solidFill>
                  <a:srgbClr val="FF0000"/>
                </a:solidFill>
                <a:latin typeface="Century Gothic" panose="020B0502020202020204" pitchFamily="34" charset="0"/>
              </a:rPr>
              <a:t>The book is near the painting.</a:t>
            </a:r>
          </a:p>
          <a:p>
            <a:r>
              <a:rPr lang="en-GB" sz="2000" b="1" dirty="0">
                <a:solidFill>
                  <a:srgbClr val="FF0000"/>
                </a:solidFill>
                <a:latin typeface="Century Gothic" panose="020B0502020202020204" pitchFamily="34" charset="0"/>
              </a:rPr>
              <a:t>The painting is on the wall.</a:t>
            </a:r>
          </a:p>
          <a:p>
            <a:endParaRPr lang="en-GB" sz="2000" b="1" dirty="0">
              <a:solidFill>
                <a:schemeClr val="tx1"/>
              </a:solidFill>
              <a:latin typeface="Century Gothic" panose="020B0502020202020204" pitchFamily="34" charset="0"/>
            </a:endParaRPr>
          </a:p>
          <a:p>
            <a:pPr algn="ctr"/>
            <a:endParaRPr lang="en-GB" sz="3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106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noun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endParaRPr lang="en-GB" sz="36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They sat happily among the flowers.</a:t>
            </a:r>
          </a:p>
        </p:txBody>
      </p:sp>
      <p:grpSp>
        <p:nvGrpSpPr>
          <p:cNvPr id="6" name="Group 5">
            <a:extLst>
              <a:ext uri="{FF2B5EF4-FFF2-40B4-BE49-F238E27FC236}">
                <a16:creationId xmlns:a16="http://schemas.microsoft.com/office/drawing/2014/main" id="{512127E0-66D4-4300-8C0C-29C01D37741E}"/>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0C1EEC26-5D51-463A-A8DA-1DBFB8DF1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318647BE-8062-4705-833A-425E3694EF7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91378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Underline the noun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endParaRPr lang="en-GB" sz="3600" b="1" dirty="0">
              <a:solidFill>
                <a:schemeClr val="bg2">
                  <a:lumMod val="50000"/>
                </a:schemeClr>
              </a:solidFill>
              <a:latin typeface="Century Gothic" panose="020B0502020202020204" pitchFamily="34" charset="0"/>
            </a:endParaRPr>
          </a:p>
          <a:p>
            <a:pPr>
              <a:lnSpc>
                <a:spcPct val="150000"/>
              </a:lnSpc>
            </a:pPr>
            <a:r>
              <a:rPr lang="en-GB" sz="3600" b="1" dirty="0">
                <a:solidFill>
                  <a:schemeClr val="bg2">
                    <a:lumMod val="50000"/>
                  </a:schemeClr>
                </a:solidFill>
                <a:latin typeface="Century Gothic" panose="020B0502020202020204" pitchFamily="34" charset="0"/>
              </a:rPr>
              <a:t>They sat happily among the </a:t>
            </a:r>
            <a:r>
              <a:rPr lang="en-GB" sz="3600" b="1" u="sng" dirty="0">
                <a:solidFill>
                  <a:srgbClr val="FF0000"/>
                </a:solidFill>
                <a:latin typeface="Century Gothic" panose="020B0502020202020204" pitchFamily="34" charset="0"/>
              </a:rPr>
              <a:t>flowers</a:t>
            </a:r>
            <a:r>
              <a:rPr lang="en-GB" sz="3600" b="1" dirty="0">
                <a:solidFill>
                  <a:schemeClr val="bg2">
                    <a:lumMod val="50000"/>
                  </a:schemeClr>
                </a:solidFill>
                <a:latin typeface="Century Gothic" panose="020B0502020202020204" pitchFamily="34" charset="0"/>
              </a:rPr>
              <a:t>.</a:t>
            </a:r>
          </a:p>
        </p:txBody>
      </p:sp>
      <p:grpSp>
        <p:nvGrpSpPr>
          <p:cNvPr id="6" name="Group 5">
            <a:extLst>
              <a:ext uri="{FF2B5EF4-FFF2-40B4-BE49-F238E27FC236}">
                <a16:creationId xmlns:a16="http://schemas.microsoft.com/office/drawing/2014/main" id="{3688BB92-C9D8-4D31-AA3E-D161E4AFFD8B}"/>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B051D73B-3FA5-4719-972A-79F9DC65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55853E2D-7D8D-4D5B-9D87-66C6CB9A393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40445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preposition in the sentence below.</a:t>
            </a:r>
          </a:p>
          <a:p>
            <a:pPr lvl="0" defTabSz="685800">
              <a:defRPr/>
            </a:pPr>
            <a:endParaRPr lang="en-GB" sz="2000" b="1" dirty="0">
              <a:solidFill>
                <a:prstClr val="black"/>
              </a:solidFill>
              <a:latin typeface="Century Gothic" panose="020B0502020202020204" pitchFamily="34" charset="0"/>
            </a:endParaRPr>
          </a:p>
          <a:p>
            <a:pPr lvl="0" defTabSz="685800">
              <a:defRPr/>
            </a:pPr>
            <a:endParaRPr lang="en-GB" sz="2000" b="1" dirty="0">
              <a:solidFill>
                <a:prstClr val="black"/>
              </a:solidFill>
              <a:latin typeface="Century Gothic" panose="020B0502020202020204" pitchFamily="34" charset="0"/>
            </a:endParaRPr>
          </a:p>
          <a:p>
            <a:pPr lvl="0" defTabSz="685800">
              <a:lnSpc>
                <a:spcPct val="150000"/>
              </a:lnSpc>
              <a:defRPr/>
            </a:pPr>
            <a:endParaRPr lang="en-GB" sz="3600" b="1" dirty="0">
              <a:solidFill>
                <a:prstClr val="black"/>
              </a:solidFill>
              <a:latin typeface="Century Gothic" panose="020B0502020202020204" pitchFamily="34" charset="0"/>
            </a:endParaRPr>
          </a:p>
          <a:p>
            <a:pPr lvl="0" defTabSz="685800">
              <a:lnSpc>
                <a:spcPct val="150000"/>
              </a:lnSpc>
              <a:defRPr/>
            </a:pPr>
            <a:r>
              <a:rPr lang="en-GB" sz="3600" b="1" dirty="0">
                <a:solidFill>
                  <a:prstClr val="black"/>
                </a:solidFill>
                <a:latin typeface="Century Gothic" panose="020B0502020202020204" pitchFamily="34" charset="0"/>
              </a:rPr>
              <a:t>The water fountain is near the town hall.</a:t>
            </a:r>
          </a:p>
        </p:txBody>
      </p:sp>
      <p:grpSp>
        <p:nvGrpSpPr>
          <p:cNvPr id="6" name="Group 5">
            <a:extLst>
              <a:ext uri="{FF2B5EF4-FFF2-40B4-BE49-F238E27FC236}">
                <a16:creationId xmlns:a16="http://schemas.microsoft.com/office/drawing/2014/main" id="{2936CFBE-EDC7-4914-BDD9-84EA29B4611D}"/>
              </a:ext>
            </a:extLst>
          </p:cNvPr>
          <p:cNvGrpSpPr/>
          <p:nvPr/>
        </p:nvGrpSpPr>
        <p:grpSpPr>
          <a:xfrm>
            <a:off x="27814" y="6454317"/>
            <a:ext cx="1231337" cy="403587"/>
            <a:chOff x="27814" y="6454317"/>
            <a:chExt cx="1231337" cy="403587"/>
          </a:xfrm>
        </p:grpSpPr>
        <p:pic>
          <p:nvPicPr>
            <p:cNvPr id="7" name="Picture 6" descr="A close up of a sign&#10;&#10;Description generated with high confidence">
              <a:extLst>
                <a:ext uri="{FF2B5EF4-FFF2-40B4-BE49-F238E27FC236}">
                  <a16:creationId xmlns:a16="http://schemas.microsoft.com/office/drawing/2014/main" id="{9555D48A-8272-4068-BAB4-1FDEA3E55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 name="TextBox 8">
              <a:extLst>
                <a:ext uri="{FF2B5EF4-FFF2-40B4-BE49-F238E27FC236}">
                  <a16:creationId xmlns:a16="http://schemas.microsoft.com/office/drawing/2014/main" id="{754E8D72-A87D-4C57-9FEB-EE4D8C9B81A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453796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CFBAF-402A-4787-9685-1AFDC1C85C4D}"/>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infopath/2007/PartnerControls"/>
    <ds:schemaRef ds:uri="http://schemas.microsoft.com/sharepoint/v3"/>
    <ds:schemaRef ds:uri="86144f90-c7b6-48d0-aae5-f5e9e48cc3df"/>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365</TotalTime>
  <Words>1008</Words>
  <Application>Microsoft Office PowerPoint</Application>
  <PresentationFormat>On-screen Show (4:3)</PresentationFormat>
  <Paragraphs>258</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What is a Preposition? PowerPoint Presentation</dc:title>
  <dc:creator>Ashleigh Sobol</dc:creator>
  <cp:lastModifiedBy>Helen Woodhead</cp:lastModifiedBy>
  <cp:revision>3</cp:revision>
  <dcterms:created xsi:type="dcterms:W3CDTF">2018-03-17T10:08:43Z</dcterms:created>
  <dcterms:modified xsi:type="dcterms:W3CDTF">2020-01-08T11:29:32Z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