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48"/>
  </p:notesMasterIdLst>
  <p:sldIdLst>
    <p:sldId id="304" r:id="rId5"/>
    <p:sldId id="303" r:id="rId6"/>
    <p:sldId id="305" r:id="rId7"/>
    <p:sldId id="307" r:id="rId8"/>
    <p:sldId id="308" r:id="rId9"/>
    <p:sldId id="309" r:id="rId10"/>
    <p:sldId id="310" r:id="rId11"/>
    <p:sldId id="311" r:id="rId12"/>
    <p:sldId id="312" r:id="rId13"/>
    <p:sldId id="331" r:id="rId14"/>
    <p:sldId id="332" r:id="rId15"/>
    <p:sldId id="333" r:id="rId16"/>
    <p:sldId id="334" r:id="rId17"/>
    <p:sldId id="338" r:id="rId18"/>
    <p:sldId id="339" r:id="rId19"/>
    <p:sldId id="342" r:id="rId20"/>
    <p:sldId id="343" r:id="rId21"/>
    <p:sldId id="341" r:id="rId22"/>
    <p:sldId id="344" r:id="rId23"/>
    <p:sldId id="345" r:id="rId24"/>
    <p:sldId id="347" r:id="rId25"/>
    <p:sldId id="346" r:id="rId26"/>
    <p:sldId id="337" r:id="rId27"/>
    <p:sldId id="329" r:id="rId28"/>
    <p:sldId id="336" r:id="rId29"/>
    <p:sldId id="335" r:id="rId30"/>
    <p:sldId id="330" r:id="rId31"/>
    <p:sldId id="313" r:id="rId32"/>
    <p:sldId id="314" r:id="rId33"/>
    <p:sldId id="315" r:id="rId34"/>
    <p:sldId id="316" r:id="rId35"/>
    <p:sldId id="317" r:id="rId36"/>
    <p:sldId id="318" r:id="rId37"/>
    <p:sldId id="319" r:id="rId38"/>
    <p:sldId id="320" r:id="rId39"/>
    <p:sldId id="321" r:id="rId40"/>
    <p:sldId id="322" r:id="rId41"/>
    <p:sldId id="323" r:id="rId42"/>
    <p:sldId id="324" r:id="rId43"/>
    <p:sldId id="325" r:id="rId44"/>
    <p:sldId id="326" r:id="rId45"/>
    <p:sldId id="327" r:id="rId46"/>
    <p:sldId id="328" r:id="rId4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557A8"/>
    <a:srgbClr val="1D619C"/>
    <a:srgbClr val="F76756"/>
    <a:srgbClr val="6FC36C"/>
    <a:srgbClr val="7FD8E6"/>
    <a:srgbClr val="706F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842A81C-EBF9-41D5-B576-CD4F4EC8A3E2}" v="4069" dt="2021-11-18T12:29:32.33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911" autoAdjust="0"/>
  </p:normalViewPr>
  <p:slideViewPr>
    <p:cSldViewPr snapToGrid="0">
      <p:cViewPr>
        <p:scale>
          <a:sx n="19" d="100"/>
          <a:sy n="19" d="100"/>
        </p:scale>
        <p:origin x="2676" y="11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66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51" Type="http://schemas.openxmlformats.org/officeDocument/2006/relationships/theme" Target="theme/theme1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sh Cooper" userId="daecdff2-2c86-45d5-9dc5-33d360948956" providerId="ADAL" clId="{9842A81C-EBF9-41D5-B576-CD4F4EC8A3E2}"/>
    <pc:docChg chg="custSel modSld modMainMaster">
      <pc:chgData name="Josh Cooper" userId="daecdff2-2c86-45d5-9dc5-33d360948956" providerId="ADAL" clId="{9842A81C-EBF9-41D5-B576-CD4F4EC8A3E2}" dt="2021-11-18T12:29:32.342" v="7086" actId="2696"/>
      <pc:docMkLst>
        <pc:docMk/>
      </pc:docMkLst>
      <pc:sldChg chg="addSp delSp modSp mod">
        <pc:chgData name="Josh Cooper" userId="daecdff2-2c86-45d5-9dc5-33d360948956" providerId="ADAL" clId="{9842A81C-EBF9-41D5-B576-CD4F4EC8A3E2}" dt="2021-11-18T12:22:23.190" v="59"/>
        <pc:sldMkLst>
          <pc:docMk/>
          <pc:sldMk cId="3685625227" sldId="303"/>
        </pc:sldMkLst>
        <pc:spChg chg="del mod">
          <ac:chgData name="Josh Cooper" userId="daecdff2-2c86-45d5-9dc5-33d360948956" providerId="ADAL" clId="{9842A81C-EBF9-41D5-B576-CD4F4EC8A3E2}" dt="2021-11-18T12:22:22.395" v="48"/>
          <ac:spMkLst>
            <pc:docMk/>
            <pc:sldMk cId="3685625227" sldId="303"/>
            <ac:spMk id="2" creationId="{0CDE8212-105C-4DF5-A874-CF3805DF0BAD}"/>
          </ac:spMkLst>
        </pc:spChg>
        <pc:spChg chg="add mod ord">
          <ac:chgData name="Josh Cooper" userId="daecdff2-2c86-45d5-9dc5-33d360948956" providerId="ADAL" clId="{9842A81C-EBF9-41D5-B576-CD4F4EC8A3E2}" dt="2021-11-18T12:22:22.108" v="43"/>
          <ac:spMkLst>
            <pc:docMk/>
            <pc:sldMk cId="3685625227" sldId="303"/>
            <ac:spMk id="4" creationId="{862C7410-0EF1-437E-B62B-0DB5E4A5589A}"/>
          </ac:spMkLst>
        </pc:spChg>
        <pc:spChg chg="add mod">
          <ac:chgData name="Josh Cooper" userId="daecdff2-2c86-45d5-9dc5-33d360948956" providerId="ADAL" clId="{9842A81C-EBF9-41D5-B576-CD4F4EC8A3E2}" dt="2021-11-18T12:22:22.365" v="45"/>
          <ac:spMkLst>
            <pc:docMk/>
            <pc:sldMk cId="3685625227" sldId="303"/>
            <ac:spMk id="5" creationId="{554BCB25-A2EE-4D4A-9D03-A9AE97A32988}"/>
          </ac:spMkLst>
        </pc:spChg>
        <pc:spChg chg="add del mod">
          <ac:chgData name="Josh Cooper" userId="daecdff2-2c86-45d5-9dc5-33d360948956" providerId="ADAL" clId="{9842A81C-EBF9-41D5-B576-CD4F4EC8A3E2}" dt="2021-11-18T12:22:22.510" v="52"/>
          <ac:spMkLst>
            <pc:docMk/>
            <pc:sldMk cId="3685625227" sldId="303"/>
            <ac:spMk id="6" creationId="{A3E8A9EC-D987-4C05-8431-4A38DDD8E4E8}"/>
          </ac:spMkLst>
        </pc:spChg>
        <pc:picChg chg="add del mod ord">
          <ac:chgData name="Josh Cooper" userId="daecdff2-2c86-45d5-9dc5-33d360948956" providerId="ADAL" clId="{9842A81C-EBF9-41D5-B576-CD4F4EC8A3E2}" dt="2021-11-18T12:22:22.510" v="52"/>
          <ac:picMkLst>
            <pc:docMk/>
            <pc:sldMk cId="3685625227" sldId="303"/>
            <ac:picMk id="3" creationId="{D164EF13-83E7-4770-9F2A-301F728B7D10}"/>
          </ac:picMkLst>
        </pc:picChg>
        <pc:picChg chg="add mod ord">
          <ac:chgData name="Josh Cooper" userId="daecdff2-2c86-45d5-9dc5-33d360948956" providerId="ADAL" clId="{9842A81C-EBF9-41D5-B576-CD4F4EC8A3E2}" dt="2021-11-18T12:22:23.190" v="59"/>
          <ac:picMkLst>
            <pc:docMk/>
            <pc:sldMk cId="3685625227" sldId="303"/>
            <ac:picMk id="7" creationId="{D46EB145-F0F3-4086-A007-D7AAA6E614E9}"/>
          </ac:picMkLst>
        </pc:picChg>
      </pc:sldChg>
      <pc:sldChg chg="addSp delSp modSp mod">
        <pc:chgData name="Josh Cooper" userId="daecdff2-2c86-45d5-9dc5-33d360948956" providerId="ADAL" clId="{9842A81C-EBF9-41D5-B576-CD4F4EC8A3E2}" dt="2021-11-18T12:22:21.886" v="29"/>
        <pc:sldMkLst>
          <pc:docMk/>
          <pc:sldMk cId="190139595" sldId="304"/>
        </pc:sldMkLst>
        <pc:spChg chg="del mod">
          <ac:chgData name="Josh Cooper" userId="daecdff2-2c86-45d5-9dc5-33d360948956" providerId="ADAL" clId="{9842A81C-EBF9-41D5-B576-CD4F4EC8A3E2}" dt="2021-11-18T12:22:20.809" v="13"/>
          <ac:spMkLst>
            <pc:docMk/>
            <pc:sldMk cId="190139595" sldId="304"/>
            <ac:spMk id="2" creationId="{7B5A2682-6EF0-4A8C-82B9-B293AF01D808}"/>
          </ac:spMkLst>
        </pc:spChg>
        <pc:spChg chg="del mod">
          <ac:chgData name="Josh Cooper" userId="daecdff2-2c86-45d5-9dc5-33d360948956" providerId="ADAL" clId="{9842A81C-EBF9-41D5-B576-CD4F4EC8A3E2}" dt="2021-11-18T12:22:20.901" v="18"/>
          <ac:spMkLst>
            <pc:docMk/>
            <pc:sldMk cId="190139595" sldId="304"/>
            <ac:spMk id="3" creationId="{B3FEFBB0-FA3D-478C-8776-E2525F2D3A05}"/>
          </ac:spMkLst>
        </pc:spChg>
        <pc:spChg chg="add mod">
          <ac:chgData name="Josh Cooper" userId="daecdff2-2c86-45d5-9dc5-33d360948956" providerId="ADAL" clId="{9842A81C-EBF9-41D5-B576-CD4F4EC8A3E2}" dt="2021-11-18T12:22:20.765" v="10"/>
          <ac:spMkLst>
            <pc:docMk/>
            <pc:sldMk cId="190139595" sldId="304"/>
            <ac:spMk id="5" creationId="{C1B6A597-F432-4672-854F-5E09A954CF53}"/>
          </ac:spMkLst>
        </pc:spChg>
        <pc:spChg chg="add mod">
          <ac:chgData name="Josh Cooper" userId="daecdff2-2c86-45d5-9dc5-33d360948956" providerId="ADAL" clId="{9842A81C-EBF9-41D5-B576-CD4F4EC8A3E2}" dt="2021-11-18T12:22:20.888" v="15"/>
          <ac:spMkLst>
            <pc:docMk/>
            <pc:sldMk cId="190139595" sldId="304"/>
            <ac:spMk id="6" creationId="{22ED4860-D517-41DB-B1E5-FFF61BBCD81A}"/>
          </ac:spMkLst>
        </pc:spChg>
        <pc:spChg chg="add del mod">
          <ac:chgData name="Josh Cooper" userId="daecdff2-2c86-45d5-9dc5-33d360948956" providerId="ADAL" clId="{9842A81C-EBF9-41D5-B576-CD4F4EC8A3E2}" dt="2021-11-18T12:22:20.984" v="22"/>
          <ac:spMkLst>
            <pc:docMk/>
            <pc:sldMk cId="190139595" sldId="304"/>
            <ac:spMk id="7" creationId="{C0C7C2F8-D064-4A9F-9593-46E1F13EEA11}"/>
          </ac:spMkLst>
        </pc:spChg>
        <pc:picChg chg="add del mod ord">
          <ac:chgData name="Josh Cooper" userId="daecdff2-2c86-45d5-9dc5-33d360948956" providerId="ADAL" clId="{9842A81C-EBF9-41D5-B576-CD4F4EC8A3E2}" dt="2021-11-18T12:22:20.984" v="22"/>
          <ac:picMkLst>
            <pc:docMk/>
            <pc:sldMk cId="190139595" sldId="304"/>
            <ac:picMk id="4" creationId="{BEBD7077-77D3-454B-8547-2EE17BC8CB29}"/>
          </ac:picMkLst>
        </pc:picChg>
        <pc:picChg chg="add mod ord">
          <ac:chgData name="Josh Cooper" userId="daecdff2-2c86-45d5-9dc5-33d360948956" providerId="ADAL" clId="{9842A81C-EBF9-41D5-B576-CD4F4EC8A3E2}" dt="2021-11-18T12:22:21.886" v="29"/>
          <ac:picMkLst>
            <pc:docMk/>
            <pc:sldMk cId="190139595" sldId="304"/>
            <ac:picMk id="8" creationId="{1C147408-199A-498B-AAE4-3BDA6FF43BA6}"/>
          </ac:picMkLst>
        </pc:picChg>
      </pc:sldChg>
      <pc:sldChg chg="addSp delSp modSp mod">
        <pc:chgData name="Josh Cooper" userId="daecdff2-2c86-45d5-9dc5-33d360948956" providerId="ADAL" clId="{9842A81C-EBF9-41D5-B576-CD4F4EC8A3E2}" dt="2021-11-18T12:22:24.904" v="96"/>
        <pc:sldMkLst>
          <pc:docMk/>
          <pc:sldMk cId="622778867" sldId="305"/>
        </pc:sldMkLst>
        <pc:spChg chg="del mod">
          <ac:chgData name="Josh Cooper" userId="daecdff2-2c86-45d5-9dc5-33d360948956" providerId="ADAL" clId="{9842A81C-EBF9-41D5-B576-CD4F4EC8A3E2}" dt="2021-11-18T12:22:23.498" v="85"/>
          <ac:spMkLst>
            <pc:docMk/>
            <pc:sldMk cId="622778867" sldId="305"/>
            <ac:spMk id="2" creationId="{741DA22E-4F3C-4AEC-8E80-078D8FB86B6A}"/>
          </ac:spMkLst>
        </pc:spChg>
        <pc:spChg chg="add mod">
          <ac:chgData name="Josh Cooper" userId="daecdff2-2c86-45d5-9dc5-33d360948956" providerId="ADAL" clId="{9842A81C-EBF9-41D5-B576-CD4F4EC8A3E2}" dt="2021-11-18T12:22:23.489" v="82"/>
          <ac:spMkLst>
            <pc:docMk/>
            <pc:sldMk cId="622778867" sldId="305"/>
            <ac:spMk id="6" creationId="{C2DBCF3A-A9A3-4A1A-9A7A-1FACA41F7BC5}"/>
          </ac:spMkLst>
        </pc:spChg>
        <pc:spChg chg="add del mod">
          <ac:chgData name="Josh Cooper" userId="daecdff2-2c86-45d5-9dc5-33d360948956" providerId="ADAL" clId="{9842A81C-EBF9-41D5-B576-CD4F4EC8A3E2}" dt="2021-11-18T12:22:23.587" v="89"/>
          <ac:spMkLst>
            <pc:docMk/>
            <pc:sldMk cId="622778867" sldId="305"/>
            <ac:spMk id="7" creationId="{2D81E519-5DC7-401E-BB98-6CE4BE9F40CF}"/>
          </ac:spMkLst>
        </pc:spChg>
        <pc:picChg chg="add del mod ord">
          <ac:chgData name="Josh Cooper" userId="daecdff2-2c86-45d5-9dc5-33d360948956" providerId="ADAL" clId="{9842A81C-EBF9-41D5-B576-CD4F4EC8A3E2}" dt="2021-11-18T12:22:23.587" v="89"/>
          <ac:picMkLst>
            <pc:docMk/>
            <pc:sldMk cId="622778867" sldId="305"/>
            <ac:picMk id="3" creationId="{460F67F3-5C17-46AC-8B11-82B4B7C94EEF}"/>
          </ac:picMkLst>
        </pc:picChg>
        <pc:picChg chg="add del mod ord">
          <ac:chgData name="Josh Cooper" userId="daecdff2-2c86-45d5-9dc5-33d360948956" providerId="ADAL" clId="{9842A81C-EBF9-41D5-B576-CD4F4EC8A3E2}" dt="2021-11-18T12:22:23.587" v="89"/>
          <ac:picMkLst>
            <pc:docMk/>
            <pc:sldMk cId="622778867" sldId="305"/>
            <ac:picMk id="4" creationId="{25DCAFE9-FE7A-4F55-A97F-4ADFFC9A6A37}"/>
          </ac:picMkLst>
        </pc:picChg>
        <pc:picChg chg="add del mod ord">
          <ac:chgData name="Josh Cooper" userId="daecdff2-2c86-45d5-9dc5-33d360948956" providerId="ADAL" clId="{9842A81C-EBF9-41D5-B576-CD4F4EC8A3E2}" dt="2021-11-18T12:22:23.587" v="89"/>
          <ac:picMkLst>
            <pc:docMk/>
            <pc:sldMk cId="622778867" sldId="305"/>
            <ac:picMk id="5" creationId="{77EFECC3-C4E6-468F-8B53-45278F0DBE2E}"/>
          </ac:picMkLst>
        </pc:picChg>
        <pc:picChg chg="add mod ord">
          <ac:chgData name="Josh Cooper" userId="daecdff2-2c86-45d5-9dc5-33d360948956" providerId="ADAL" clId="{9842A81C-EBF9-41D5-B576-CD4F4EC8A3E2}" dt="2021-11-18T12:22:24.904" v="96"/>
          <ac:picMkLst>
            <pc:docMk/>
            <pc:sldMk cId="622778867" sldId="305"/>
            <ac:picMk id="8" creationId="{8E8585E2-F2B8-42A3-9733-413660884E34}"/>
          </ac:picMkLst>
        </pc:picChg>
      </pc:sldChg>
      <pc:sldChg chg="addSp delSp modSp mod">
        <pc:chgData name="Josh Cooper" userId="daecdff2-2c86-45d5-9dc5-33d360948956" providerId="ADAL" clId="{9842A81C-EBF9-41D5-B576-CD4F4EC8A3E2}" dt="2021-11-18T12:22:26.566" v="131"/>
        <pc:sldMkLst>
          <pc:docMk/>
          <pc:sldMk cId="2483235427" sldId="307"/>
        </pc:sldMkLst>
        <pc:spChg chg="del mod">
          <ac:chgData name="Josh Cooper" userId="daecdff2-2c86-45d5-9dc5-33d360948956" providerId="ADAL" clId="{9842A81C-EBF9-41D5-B576-CD4F4EC8A3E2}" dt="2021-11-18T12:22:25.178" v="115"/>
          <ac:spMkLst>
            <pc:docMk/>
            <pc:sldMk cId="2483235427" sldId="307"/>
            <ac:spMk id="2" creationId="{77023985-8531-40D6-8A22-3D209C76B1BC}"/>
          </ac:spMkLst>
        </pc:spChg>
        <pc:spChg chg="del mod">
          <ac:chgData name="Josh Cooper" userId="daecdff2-2c86-45d5-9dc5-33d360948956" providerId="ADAL" clId="{9842A81C-EBF9-41D5-B576-CD4F4EC8A3E2}" dt="2021-11-18T12:22:25.286" v="120"/>
          <ac:spMkLst>
            <pc:docMk/>
            <pc:sldMk cId="2483235427" sldId="307"/>
            <ac:spMk id="3" creationId="{0C1D5445-3E37-41E6-99BD-971628ACFAD3}"/>
          </ac:spMkLst>
        </pc:spChg>
        <pc:spChg chg="add mod">
          <ac:chgData name="Josh Cooper" userId="daecdff2-2c86-45d5-9dc5-33d360948956" providerId="ADAL" clId="{9842A81C-EBF9-41D5-B576-CD4F4EC8A3E2}" dt="2021-11-18T12:22:25.171" v="112"/>
          <ac:spMkLst>
            <pc:docMk/>
            <pc:sldMk cId="2483235427" sldId="307"/>
            <ac:spMk id="7" creationId="{0877A816-544C-44BD-811B-16C1CF4CBEB8}"/>
          </ac:spMkLst>
        </pc:spChg>
        <pc:spChg chg="add mod">
          <ac:chgData name="Josh Cooper" userId="daecdff2-2c86-45d5-9dc5-33d360948956" providerId="ADAL" clId="{9842A81C-EBF9-41D5-B576-CD4F4EC8A3E2}" dt="2021-11-18T12:22:25.274" v="117"/>
          <ac:spMkLst>
            <pc:docMk/>
            <pc:sldMk cId="2483235427" sldId="307"/>
            <ac:spMk id="8" creationId="{B7D7C2D2-719B-4D9F-8DA1-A91C339B0F9D}"/>
          </ac:spMkLst>
        </pc:spChg>
        <pc:spChg chg="add del mod">
          <ac:chgData name="Josh Cooper" userId="daecdff2-2c86-45d5-9dc5-33d360948956" providerId="ADAL" clId="{9842A81C-EBF9-41D5-B576-CD4F4EC8A3E2}" dt="2021-11-18T12:22:25.394" v="124"/>
          <ac:spMkLst>
            <pc:docMk/>
            <pc:sldMk cId="2483235427" sldId="307"/>
            <ac:spMk id="9" creationId="{08C8EBCB-27E0-4839-A067-4E578AFCB218}"/>
          </ac:spMkLst>
        </pc:spChg>
        <pc:picChg chg="add del mod ord">
          <ac:chgData name="Josh Cooper" userId="daecdff2-2c86-45d5-9dc5-33d360948956" providerId="ADAL" clId="{9842A81C-EBF9-41D5-B576-CD4F4EC8A3E2}" dt="2021-11-18T12:22:25.394" v="124"/>
          <ac:picMkLst>
            <pc:docMk/>
            <pc:sldMk cId="2483235427" sldId="307"/>
            <ac:picMk id="5" creationId="{D227D7C2-4E89-48BF-B2ED-4D99C0B6897B}"/>
          </ac:picMkLst>
        </pc:picChg>
        <pc:picChg chg="add del mod ord">
          <ac:chgData name="Josh Cooper" userId="daecdff2-2c86-45d5-9dc5-33d360948956" providerId="ADAL" clId="{9842A81C-EBF9-41D5-B576-CD4F4EC8A3E2}" dt="2021-11-18T12:22:25.394" v="124"/>
          <ac:picMkLst>
            <pc:docMk/>
            <pc:sldMk cId="2483235427" sldId="307"/>
            <ac:picMk id="6" creationId="{89FAF82C-0E0B-438B-851A-77A625E959B6}"/>
          </ac:picMkLst>
        </pc:picChg>
        <pc:picChg chg="add mod ord">
          <ac:chgData name="Josh Cooper" userId="daecdff2-2c86-45d5-9dc5-33d360948956" providerId="ADAL" clId="{9842A81C-EBF9-41D5-B576-CD4F4EC8A3E2}" dt="2021-11-18T12:22:26.566" v="131"/>
          <ac:picMkLst>
            <pc:docMk/>
            <pc:sldMk cId="2483235427" sldId="307"/>
            <ac:picMk id="10" creationId="{21135D46-00A0-4C85-A4F8-B026BAB03C48}"/>
          </ac:picMkLst>
        </pc:picChg>
      </pc:sldChg>
      <pc:sldChg chg="addSp delSp modSp mod">
        <pc:chgData name="Josh Cooper" userId="daecdff2-2c86-45d5-9dc5-33d360948956" providerId="ADAL" clId="{9842A81C-EBF9-41D5-B576-CD4F4EC8A3E2}" dt="2021-11-18T12:22:28.744" v="173"/>
        <pc:sldMkLst>
          <pc:docMk/>
          <pc:sldMk cId="2333293623" sldId="308"/>
        </pc:sldMkLst>
        <pc:spChg chg="del mod">
          <ac:chgData name="Josh Cooper" userId="daecdff2-2c86-45d5-9dc5-33d360948956" providerId="ADAL" clId="{9842A81C-EBF9-41D5-B576-CD4F4EC8A3E2}" dt="2021-11-18T12:22:26.976" v="157"/>
          <ac:spMkLst>
            <pc:docMk/>
            <pc:sldMk cId="2333293623" sldId="308"/>
            <ac:spMk id="2" creationId="{77023985-8531-40D6-8A22-3D209C76B1BC}"/>
          </ac:spMkLst>
        </pc:spChg>
        <pc:spChg chg="add mod">
          <ac:chgData name="Josh Cooper" userId="daecdff2-2c86-45d5-9dc5-33d360948956" providerId="ADAL" clId="{9842A81C-EBF9-41D5-B576-CD4F4EC8A3E2}" dt="2021-11-18T12:22:26.969" v="154"/>
          <ac:spMkLst>
            <pc:docMk/>
            <pc:sldMk cId="2333293623" sldId="308"/>
            <ac:spMk id="3" creationId="{0D0C9382-32BC-4FA3-AD2D-C28FAAF88307}"/>
          </ac:spMkLst>
        </pc:spChg>
        <pc:spChg chg="del mod">
          <ac:chgData name="Josh Cooper" userId="daecdff2-2c86-45d5-9dc5-33d360948956" providerId="ADAL" clId="{9842A81C-EBF9-41D5-B576-CD4F4EC8A3E2}" dt="2021-11-18T12:22:27.073" v="162"/>
          <ac:spMkLst>
            <pc:docMk/>
            <pc:sldMk cId="2333293623" sldId="308"/>
            <ac:spMk id="6" creationId="{AA4673B3-165B-4823-8F3D-2A23777F3CDE}"/>
          </ac:spMkLst>
        </pc:spChg>
        <pc:spChg chg="add mod">
          <ac:chgData name="Josh Cooper" userId="daecdff2-2c86-45d5-9dc5-33d360948956" providerId="ADAL" clId="{9842A81C-EBF9-41D5-B576-CD4F4EC8A3E2}" dt="2021-11-18T12:22:27.067" v="159"/>
          <ac:spMkLst>
            <pc:docMk/>
            <pc:sldMk cId="2333293623" sldId="308"/>
            <ac:spMk id="9" creationId="{0FF743A6-47AF-4606-8644-A828CA173C7F}"/>
          </ac:spMkLst>
        </pc:spChg>
        <pc:spChg chg="add del mod">
          <ac:chgData name="Josh Cooper" userId="daecdff2-2c86-45d5-9dc5-33d360948956" providerId="ADAL" clId="{9842A81C-EBF9-41D5-B576-CD4F4EC8A3E2}" dt="2021-11-18T12:22:27.204" v="166"/>
          <ac:spMkLst>
            <pc:docMk/>
            <pc:sldMk cId="2333293623" sldId="308"/>
            <ac:spMk id="10" creationId="{3FF05645-1F0F-4642-B7E0-CE5C13A52550}"/>
          </ac:spMkLst>
        </pc:spChg>
        <pc:picChg chg="add del mod ord">
          <ac:chgData name="Josh Cooper" userId="daecdff2-2c86-45d5-9dc5-33d360948956" providerId="ADAL" clId="{9842A81C-EBF9-41D5-B576-CD4F4EC8A3E2}" dt="2021-11-18T12:22:27.204" v="166"/>
          <ac:picMkLst>
            <pc:docMk/>
            <pc:sldMk cId="2333293623" sldId="308"/>
            <ac:picMk id="5" creationId="{FB53A97E-2191-495B-9BC1-E9D47BBEFA54}"/>
          </ac:picMkLst>
        </pc:picChg>
        <pc:picChg chg="add del mod ord">
          <ac:chgData name="Josh Cooper" userId="daecdff2-2c86-45d5-9dc5-33d360948956" providerId="ADAL" clId="{9842A81C-EBF9-41D5-B576-CD4F4EC8A3E2}" dt="2021-11-18T12:22:27.204" v="166"/>
          <ac:picMkLst>
            <pc:docMk/>
            <pc:sldMk cId="2333293623" sldId="308"/>
            <ac:picMk id="7" creationId="{AF0AA501-8B7B-4746-B09C-DB4AB967A24B}"/>
          </ac:picMkLst>
        </pc:picChg>
        <pc:picChg chg="add del mod ord">
          <ac:chgData name="Josh Cooper" userId="daecdff2-2c86-45d5-9dc5-33d360948956" providerId="ADAL" clId="{9842A81C-EBF9-41D5-B576-CD4F4EC8A3E2}" dt="2021-11-18T12:22:27.204" v="166"/>
          <ac:picMkLst>
            <pc:docMk/>
            <pc:sldMk cId="2333293623" sldId="308"/>
            <ac:picMk id="8" creationId="{6F4F1445-DC8C-4EF0-A432-531E0480DABD}"/>
          </ac:picMkLst>
        </pc:picChg>
        <pc:picChg chg="add mod ord">
          <ac:chgData name="Josh Cooper" userId="daecdff2-2c86-45d5-9dc5-33d360948956" providerId="ADAL" clId="{9842A81C-EBF9-41D5-B576-CD4F4EC8A3E2}" dt="2021-11-18T12:22:28.744" v="173"/>
          <ac:picMkLst>
            <pc:docMk/>
            <pc:sldMk cId="2333293623" sldId="308"/>
            <ac:picMk id="11" creationId="{9E957159-EC5A-4885-852C-951FF8871232}"/>
          </ac:picMkLst>
        </pc:picChg>
      </pc:sldChg>
      <pc:sldChg chg="addSp delSp modSp mod">
        <pc:chgData name="Josh Cooper" userId="daecdff2-2c86-45d5-9dc5-33d360948956" providerId="ADAL" clId="{9842A81C-EBF9-41D5-B576-CD4F4EC8A3E2}" dt="2021-11-18T12:22:32.172" v="231"/>
        <pc:sldMkLst>
          <pc:docMk/>
          <pc:sldMk cId="3020075727" sldId="309"/>
        </pc:sldMkLst>
        <pc:spChg chg="del mod">
          <ac:chgData name="Josh Cooper" userId="daecdff2-2c86-45d5-9dc5-33d360948956" providerId="ADAL" clId="{9842A81C-EBF9-41D5-B576-CD4F4EC8A3E2}" dt="2021-11-18T12:22:29.289" v="220"/>
          <ac:spMkLst>
            <pc:docMk/>
            <pc:sldMk cId="3020075727" sldId="309"/>
            <ac:spMk id="2" creationId="{F602E572-3581-4A20-8CE0-947699A32C51}"/>
          </ac:spMkLst>
        </pc:spChg>
        <pc:spChg chg="add mod">
          <ac:chgData name="Josh Cooper" userId="daecdff2-2c86-45d5-9dc5-33d360948956" providerId="ADAL" clId="{9842A81C-EBF9-41D5-B576-CD4F4EC8A3E2}" dt="2021-11-18T12:22:29.282" v="217"/>
          <ac:spMkLst>
            <pc:docMk/>
            <pc:sldMk cId="3020075727" sldId="309"/>
            <ac:spMk id="9" creationId="{878EBA6E-5D5C-4D7C-908C-C5547506E939}"/>
          </ac:spMkLst>
        </pc:spChg>
        <pc:spChg chg="add del mod">
          <ac:chgData name="Josh Cooper" userId="daecdff2-2c86-45d5-9dc5-33d360948956" providerId="ADAL" clId="{9842A81C-EBF9-41D5-B576-CD4F4EC8A3E2}" dt="2021-11-18T12:22:29.372" v="224"/>
          <ac:spMkLst>
            <pc:docMk/>
            <pc:sldMk cId="3020075727" sldId="309"/>
            <ac:spMk id="10" creationId="{E363D70D-7FCC-4AD4-BC4A-3116D7CF6F6A}"/>
          </ac:spMkLst>
        </pc:spChg>
        <pc:picChg chg="add del mod ord">
          <ac:chgData name="Josh Cooper" userId="daecdff2-2c86-45d5-9dc5-33d360948956" providerId="ADAL" clId="{9842A81C-EBF9-41D5-B576-CD4F4EC8A3E2}" dt="2021-11-18T12:22:29.372" v="224"/>
          <ac:picMkLst>
            <pc:docMk/>
            <pc:sldMk cId="3020075727" sldId="309"/>
            <ac:picMk id="3" creationId="{74BC18F8-8F4B-45A6-BE00-345CA1989D04}"/>
          </ac:picMkLst>
        </pc:picChg>
        <pc:picChg chg="add del mod ord">
          <ac:chgData name="Josh Cooper" userId="daecdff2-2c86-45d5-9dc5-33d360948956" providerId="ADAL" clId="{9842A81C-EBF9-41D5-B576-CD4F4EC8A3E2}" dt="2021-11-18T12:22:29.372" v="224"/>
          <ac:picMkLst>
            <pc:docMk/>
            <pc:sldMk cId="3020075727" sldId="309"/>
            <ac:picMk id="4" creationId="{A9B61DC3-2E24-48A8-A374-4D35E0B08668}"/>
          </ac:picMkLst>
        </pc:picChg>
        <pc:picChg chg="add del mod ord">
          <ac:chgData name="Josh Cooper" userId="daecdff2-2c86-45d5-9dc5-33d360948956" providerId="ADAL" clId="{9842A81C-EBF9-41D5-B576-CD4F4EC8A3E2}" dt="2021-11-18T12:22:29.372" v="224"/>
          <ac:picMkLst>
            <pc:docMk/>
            <pc:sldMk cId="3020075727" sldId="309"/>
            <ac:picMk id="5" creationId="{109C0A0F-5CA6-44A0-A944-B512F5B3359B}"/>
          </ac:picMkLst>
        </pc:picChg>
        <pc:picChg chg="add del mod ord">
          <ac:chgData name="Josh Cooper" userId="daecdff2-2c86-45d5-9dc5-33d360948956" providerId="ADAL" clId="{9842A81C-EBF9-41D5-B576-CD4F4EC8A3E2}" dt="2021-11-18T12:22:29.372" v="224"/>
          <ac:picMkLst>
            <pc:docMk/>
            <pc:sldMk cId="3020075727" sldId="309"/>
            <ac:picMk id="6" creationId="{793E8235-C626-4D13-979B-A109C6DFC467}"/>
          </ac:picMkLst>
        </pc:picChg>
        <pc:picChg chg="add del mod ord">
          <ac:chgData name="Josh Cooper" userId="daecdff2-2c86-45d5-9dc5-33d360948956" providerId="ADAL" clId="{9842A81C-EBF9-41D5-B576-CD4F4EC8A3E2}" dt="2021-11-18T12:22:29.372" v="224"/>
          <ac:picMkLst>
            <pc:docMk/>
            <pc:sldMk cId="3020075727" sldId="309"/>
            <ac:picMk id="7" creationId="{C20F55FC-9414-4585-89B3-8E25CE55A392}"/>
          </ac:picMkLst>
        </pc:picChg>
        <pc:picChg chg="add del mod ord">
          <ac:chgData name="Josh Cooper" userId="daecdff2-2c86-45d5-9dc5-33d360948956" providerId="ADAL" clId="{9842A81C-EBF9-41D5-B576-CD4F4EC8A3E2}" dt="2021-11-18T12:22:29.372" v="224"/>
          <ac:picMkLst>
            <pc:docMk/>
            <pc:sldMk cId="3020075727" sldId="309"/>
            <ac:picMk id="8" creationId="{DE495DF3-528F-4314-827D-B70BFF025877}"/>
          </ac:picMkLst>
        </pc:picChg>
        <pc:picChg chg="add mod ord">
          <ac:chgData name="Josh Cooper" userId="daecdff2-2c86-45d5-9dc5-33d360948956" providerId="ADAL" clId="{9842A81C-EBF9-41D5-B576-CD4F4EC8A3E2}" dt="2021-11-18T12:22:32.172" v="231"/>
          <ac:picMkLst>
            <pc:docMk/>
            <pc:sldMk cId="3020075727" sldId="309"/>
            <ac:picMk id="11" creationId="{28B25F32-9F26-48BD-8816-9A2275FA496F}"/>
          </ac:picMkLst>
        </pc:picChg>
      </pc:sldChg>
      <pc:sldChg chg="addSp delSp modSp mod">
        <pc:chgData name="Josh Cooper" userId="daecdff2-2c86-45d5-9dc5-33d360948956" providerId="ADAL" clId="{9842A81C-EBF9-41D5-B576-CD4F4EC8A3E2}" dt="2021-11-18T12:22:36.820" v="287"/>
        <pc:sldMkLst>
          <pc:docMk/>
          <pc:sldMk cId="1999898972" sldId="310"/>
        </pc:sldMkLst>
        <pc:spChg chg="del mod">
          <ac:chgData name="Josh Cooper" userId="daecdff2-2c86-45d5-9dc5-33d360948956" providerId="ADAL" clId="{9842A81C-EBF9-41D5-B576-CD4F4EC8A3E2}" dt="2021-11-18T12:22:32.636" v="271"/>
          <ac:spMkLst>
            <pc:docMk/>
            <pc:sldMk cId="1999898972" sldId="310"/>
            <ac:spMk id="2" creationId="{F69072F1-15AF-4317-9464-2956320B9E7F}"/>
          </ac:spMkLst>
        </pc:spChg>
        <pc:spChg chg="del mod">
          <ac:chgData name="Josh Cooper" userId="daecdff2-2c86-45d5-9dc5-33d360948956" providerId="ADAL" clId="{9842A81C-EBF9-41D5-B576-CD4F4EC8A3E2}" dt="2021-11-18T12:22:32.725" v="276"/>
          <ac:spMkLst>
            <pc:docMk/>
            <pc:sldMk cId="1999898972" sldId="310"/>
            <ac:spMk id="3" creationId="{2703EBBB-C000-4ACB-BD44-507B8B48E4F8}"/>
          </ac:spMkLst>
        </pc:spChg>
        <pc:spChg chg="add mod">
          <ac:chgData name="Josh Cooper" userId="daecdff2-2c86-45d5-9dc5-33d360948956" providerId="ADAL" clId="{9842A81C-EBF9-41D5-B576-CD4F4EC8A3E2}" dt="2021-11-18T12:22:32.629" v="268"/>
          <ac:spMkLst>
            <pc:docMk/>
            <pc:sldMk cId="1999898972" sldId="310"/>
            <ac:spMk id="4" creationId="{BCC64AFD-AC32-4428-A5CB-24357158C5E2}"/>
          </ac:spMkLst>
        </pc:spChg>
        <pc:spChg chg="add mod">
          <ac:chgData name="Josh Cooper" userId="daecdff2-2c86-45d5-9dc5-33d360948956" providerId="ADAL" clId="{9842A81C-EBF9-41D5-B576-CD4F4EC8A3E2}" dt="2021-11-18T12:22:32.718" v="273"/>
          <ac:spMkLst>
            <pc:docMk/>
            <pc:sldMk cId="1999898972" sldId="310"/>
            <ac:spMk id="11" creationId="{76C66E8D-C75E-4115-BCFD-9C48241E88CA}"/>
          </ac:spMkLst>
        </pc:spChg>
        <pc:spChg chg="add del mod">
          <ac:chgData name="Josh Cooper" userId="daecdff2-2c86-45d5-9dc5-33d360948956" providerId="ADAL" clId="{9842A81C-EBF9-41D5-B576-CD4F4EC8A3E2}" dt="2021-11-18T12:22:32.812" v="280"/>
          <ac:spMkLst>
            <pc:docMk/>
            <pc:sldMk cId="1999898972" sldId="310"/>
            <ac:spMk id="12" creationId="{73E76EC2-F830-4B26-A9B9-B5E9264F6046}"/>
          </ac:spMkLst>
        </pc:spChg>
        <pc:picChg chg="add del mod ord">
          <ac:chgData name="Josh Cooper" userId="daecdff2-2c86-45d5-9dc5-33d360948956" providerId="ADAL" clId="{9842A81C-EBF9-41D5-B576-CD4F4EC8A3E2}" dt="2021-11-18T12:22:32.812" v="280"/>
          <ac:picMkLst>
            <pc:docMk/>
            <pc:sldMk cId="1999898972" sldId="310"/>
            <ac:picMk id="5" creationId="{DD1E5EB8-E107-4632-BB13-9041B00CA627}"/>
          </ac:picMkLst>
        </pc:picChg>
        <pc:picChg chg="add del mod ord">
          <ac:chgData name="Josh Cooper" userId="daecdff2-2c86-45d5-9dc5-33d360948956" providerId="ADAL" clId="{9842A81C-EBF9-41D5-B576-CD4F4EC8A3E2}" dt="2021-11-18T12:22:32.812" v="280"/>
          <ac:picMkLst>
            <pc:docMk/>
            <pc:sldMk cId="1999898972" sldId="310"/>
            <ac:picMk id="6" creationId="{AD1D1B01-462E-49D1-A2F9-E21E7E419B5E}"/>
          </ac:picMkLst>
        </pc:picChg>
        <pc:picChg chg="add del mod ord">
          <ac:chgData name="Josh Cooper" userId="daecdff2-2c86-45d5-9dc5-33d360948956" providerId="ADAL" clId="{9842A81C-EBF9-41D5-B576-CD4F4EC8A3E2}" dt="2021-11-18T12:22:32.812" v="280"/>
          <ac:picMkLst>
            <pc:docMk/>
            <pc:sldMk cId="1999898972" sldId="310"/>
            <ac:picMk id="7" creationId="{9384D467-F11E-4A01-B19B-D2498C74DFCC}"/>
          </ac:picMkLst>
        </pc:picChg>
        <pc:picChg chg="del">
          <ac:chgData name="Josh Cooper" userId="daecdff2-2c86-45d5-9dc5-33d360948956" providerId="ADAL" clId="{9842A81C-EBF9-41D5-B576-CD4F4EC8A3E2}" dt="2021-11-18T12:22:32.812" v="280"/>
          <ac:picMkLst>
            <pc:docMk/>
            <pc:sldMk cId="1999898972" sldId="310"/>
            <ac:picMk id="8" creationId="{F65F0852-42FA-4352-97E5-FC0A3E79963A}"/>
          </ac:picMkLst>
        </pc:picChg>
        <pc:picChg chg="add del mod ord">
          <ac:chgData name="Josh Cooper" userId="daecdff2-2c86-45d5-9dc5-33d360948956" providerId="ADAL" clId="{9842A81C-EBF9-41D5-B576-CD4F4EC8A3E2}" dt="2021-11-18T12:22:32.812" v="280"/>
          <ac:picMkLst>
            <pc:docMk/>
            <pc:sldMk cId="1999898972" sldId="310"/>
            <ac:picMk id="9" creationId="{0FC45F4B-C64F-46A6-8E16-58DAC60937FE}"/>
          </ac:picMkLst>
        </pc:picChg>
        <pc:picChg chg="add del mod ord">
          <ac:chgData name="Josh Cooper" userId="daecdff2-2c86-45d5-9dc5-33d360948956" providerId="ADAL" clId="{9842A81C-EBF9-41D5-B576-CD4F4EC8A3E2}" dt="2021-11-18T12:22:32.812" v="280"/>
          <ac:picMkLst>
            <pc:docMk/>
            <pc:sldMk cId="1999898972" sldId="310"/>
            <ac:picMk id="10" creationId="{B24A5072-E80A-4B38-92B4-BC40A358ADEB}"/>
          </ac:picMkLst>
        </pc:picChg>
        <pc:picChg chg="add mod ord">
          <ac:chgData name="Josh Cooper" userId="daecdff2-2c86-45d5-9dc5-33d360948956" providerId="ADAL" clId="{9842A81C-EBF9-41D5-B576-CD4F4EC8A3E2}" dt="2021-11-18T12:22:36.820" v="287"/>
          <ac:picMkLst>
            <pc:docMk/>
            <pc:sldMk cId="1999898972" sldId="310"/>
            <ac:picMk id="13" creationId="{8475ACC4-DE36-43EF-B76E-8D5539F68553}"/>
          </ac:picMkLst>
        </pc:picChg>
      </pc:sldChg>
      <pc:sldChg chg="addSp delSp modSp mod">
        <pc:chgData name="Josh Cooper" userId="daecdff2-2c86-45d5-9dc5-33d360948956" providerId="ADAL" clId="{9842A81C-EBF9-41D5-B576-CD4F4EC8A3E2}" dt="2021-11-18T12:22:41.926" v="350"/>
        <pc:sldMkLst>
          <pc:docMk/>
          <pc:sldMk cId="2387031958" sldId="311"/>
        </pc:sldMkLst>
        <pc:spChg chg="del mod">
          <ac:chgData name="Josh Cooper" userId="daecdff2-2c86-45d5-9dc5-33d360948956" providerId="ADAL" clId="{9842A81C-EBF9-41D5-B576-CD4F4EC8A3E2}" dt="2021-11-18T12:22:37.411" v="334"/>
          <ac:spMkLst>
            <pc:docMk/>
            <pc:sldMk cId="2387031958" sldId="311"/>
            <ac:spMk id="2" creationId="{F69072F1-15AF-4317-9464-2956320B9E7F}"/>
          </ac:spMkLst>
        </pc:spChg>
        <pc:spChg chg="del mod">
          <ac:chgData name="Josh Cooper" userId="daecdff2-2c86-45d5-9dc5-33d360948956" providerId="ADAL" clId="{9842A81C-EBF9-41D5-B576-CD4F4EC8A3E2}" dt="2021-11-18T12:22:37.491" v="339"/>
          <ac:spMkLst>
            <pc:docMk/>
            <pc:sldMk cId="2387031958" sldId="311"/>
            <ac:spMk id="3" creationId="{2703EBBB-C000-4ACB-BD44-507B8B48E4F8}"/>
          </ac:spMkLst>
        </pc:spChg>
        <pc:spChg chg="add mod">
          <ac:chgData name="Josh Cooper" userId="daecdff2-2c86-45d5-9dc5-33d360948956" providerId="ADAL" clId="{9842A81C-EBF9-41D5-B576-CD4F4EC8A3E2}" dt="2021-11-18T12:22:37.404" v="331"/>
          <ac:spMkLst>
            <pc:docMk/>
            <pc:sldMk cId="2387031958" sldId="311"/>
            <ac:spMk id="4" creationId="{0ACE2585-9DD6-436F-8ACF-68BC16345BAB}"/>
          </ac:spMkLst>
        </pc:spChg>
        <pc:spChg chg="add mod">
          <ac:chgData name="Josh Cooper" userId="daecdff2-2c86-45d5-9dc5-33d360948956" providerId="ADAL" clId="{9842A81C-EBF9-41D5-B576-CD4F4EC8A3E2}" dt="2021-11-18T12:22:37.485" v="336"/>
          <ac:spMkLst>
            <pc:docMk/>
            <pc:sldMk cId="2387031958" sldId="311"/>
            <ac:spMk id="12" creationId="{8B38AD5E-6BFE-4160-A049-9C1671665710}"/>
          </ac:spMkLst>
        </pc:spChg>
        <pc:spChg chg="add del mod">
          <ac:chgData name="Josh Cooper" userId="daecdff2-2c86-45d5-9dc5-33d360948956" providerId="ADAL" clId="{9842A81C-EBF9-41D5-B576-CD4F4EC8A3E2}" dt="2021-11-18T12:22:37.602" v="343"/>
          <ac:spMkLst>
            <pc:docMk/>
            <pc:sldMk cId="2387031958" sldId="311"/>
            <ac:spMk id="13" creationId="{D3B356AF-AC9F-40BC-A564-3FC4BB11EE2A}"/>
          </ac:spMkLst>
        </pc:spChg>
        <pc:picChg chg="add del mod ord">
          <ac:chgData name="Josh Cooper" userId="daecdff2-2c86-45d5-9dc5-33d360948956" providerId="ADAL" clId="{9842A81C-EBF9-41D5-B576-CD4F4EC8A3E2}" dt="2021-11-18T12:22:37.602" v="343"/>
          <ac:picMkLst>
            <pc:docMk/>
            <pc:sldMk cId="2387031958" sldId="311"/>
            <ac:picMk id="5" creationId="{33C0CBEC-FBBA-4372-895B-6F914AF5373C}"/>
          </ac:picMkLst>
        </pc:picChg>
        <pc:picChg chg="add del mod ord">
          <ac:chgData name="Josh Cooper" userId="daecdff2-2c86-45d5-9dc5-33d360948956" providerId="ADAL" clId="{9842A81C-EBF9-41D5-B576-CD4F4EC8A3E2}" dt="2021-11-18T12:22:37.602" v="343"/>
          <ac:picMkLst>
            <pc:docMk/>
            <pc:sldMk cId="2387031958" sldId="311"/>
            <ac:picMk id="6" creationId="{1C23C49B-E172-469F-99EA-C7CD3736CD15}"/>
          </ac:picMkLst>
        </pc:picChg>
        <pc:picChg chg="del">
          <ac:chgData name="Josh Cooper" userId="daecdff2-2c86-45d5-9dc5-33d360948956" providerId="ADAL" clId="{9842A81C-EBF9-41D5-B576-CD4F4EC8A3E2}" dt="2021-11-18T12:22:37.602" v="343"/>
          <ac:picMkLst>
            <pc:docMk/>
            <pc:sldMk cId="2387031958" sldId="311"/>
            <ac:picMk id="7" creationId="{FC41B44C-E3F2-4066-B2ED-073848B6240B}"/>
          </ac:picMkLst>
        </pc:picChg>
        <pc:picChg chg="add del mod ord">
          <ac:chgData name="Josh Cooper" userId="daecdff2-2c86-45d5-9dc5-33d360948956" providerId="ADAL" clId="{9842A81C-EBF9-41D5-B576-CD4F4EC8A3E2}" dt="2021-11-18T12:22:37.602" v="343"/>
          <ac:picMkLst>
            <pc:docMk/>
            <pc:sldMk cId="2387031958" sldId="311"/>
            <ac:picMk id="8" creationId="{F9B62BC5-15DB-451B-BE2B-E2F21F06F065}"/>
          </ac:picMkLst>
        </pc:picChg>
        <pc:picChg chg="add del mod ord">
          <ac:chgData name="Josh Cooper" userId="daecdff2-2c86-45d5-9dc5-33d360948956" providerId="ADAL" clId="{9842A81C-EBF9-41D5-B576-CD4F4EC8A3E2}" dt="2021-11-18T12:22:37.602" v="343"/>
          <ac:picMkLst>
            <pc:docMk/>
            <pc:sldMk cId="2387031958" sldId="311"/>
            <ac:picMk id="9" creationId="{63E7A118-540A-4079-86EC-159684411D5D}"/>
          </ac:picMkLst>
        </pc:picChg>
        <pc:picChg chg="add del mod ord">
          <ac:chgData name="Josh Cooper" userId="daecdff2-2c86-45d5-9dc5-33d360948956" providerId="ADAL" clId="{9842A81C-EBF9-41D5-B576-CD4F4EC8A3E2}" dt="2021-11-18T12:22:37.602" v="343"/>
          <ac:picMkLst>
            <pc:docMk/>
            <pc:sldMk cId="2387031958" sldId="311"/>
            <ac:picMk id="10" creationId="{761C0D73-1CFB-47B9-9392-2CF48DFAD288}"/>
          </ac:picMkLst>
        </pc:picChg>
        <pc:picChg chg="add del mod ord">
          <ac:chgData name="Josh Cooper" userId="daecdff2-2c86-45d5-9dc5-33d360948956" providerId="ADAL" clId="{9842A81C-EBF9-41D5-B576-CD4F4EC8A3E2}" dt="2021-11-18T12:22:37.602" v="343"/>
          <ac:picMkLst>
            <pc:docMk/>
            <pc:sldMk cId="2387031958" sldId="311"/>
            <ac:picMk id="11" creationId="{EF5D292D-F090-4F3C-A49F-6F6907B77B0D}"/>
          </ac:picMkLst>
        </pc:picChg>
        <pc:picChg chg="add mod ord">
          <ac:chgData name="Josh Cooper" userId="daecdff2-2c86-45d5-9dc5-33d360948956" providerId="ADAL" clId="{9842A81C-EBF9-41D5-B576-CD4F4EC8A3E2}" dt="2021-11-18T12:22:41.926" v="350"/>
          <ac:picMkLst>
            <pc:docMk/>
            <pc:sldMk cId="2387031958" sldId="311"/>
            <ac:picMk id="14" creationId="{D07A0543-4827-41A6-90FF-4195D2414779}"/>
          </ac:picMkLst>
        </pc:picChg>
      </pc:sldChg>
      <pc:sldChg chg="addSp delSp modSp mod">
        <pc:chgData name="Josh Cooper" userId="daecdff2-2c86-45d5-9dc5-33d360948956" providerId="ADAL" clId="{9842A81C-EBF9-41D5-B576-CD4F4EC8A3E2}" dt="2021-11-18T12:22:47.123" v="413"/>
        <pc:sldMkLst>
          <pc:docMk/>
          <pc:sldMk cId="158374602" sldId="312"/>
        </pc:sldMkLst>
        <pc:spChg chg="del mod">
          <ac:chgData name="Josh Cooper" userId="daecdff2-2c86-45d5-9dc5-33d360948956" providerId="ADAL" clId="{9842A81C-EBF9-41D5-B576-CD4F4EC8A3E2}" dt="2021-11-18T12:22:42.720" v="397"/>
          <ac:spMkLst>
            <pc:docMk/>
            <pc:sldMk cId="158374602" sldId="312"/>
            <ac:spMk id="2" creationId="{F69072F1-15AF-4317-9464-2956320B9E7F}"/>
          </ac:spMkLst>
        </pc:spChg>
        <pc:spChg chg="del mod">
          <ac:chgData name="Josh Cooper" userId="daecdff2-2c86-45d5-9dc5-33d360948956" providerId="ADAL" clId="{9842A81C-EBF9-41D5-B576-CD4F4EC8A3E2}" dt="2021-11-18T12:22:42.804" v="402"/>
          <ac:spMkLst>
            <pc:docMk/>
            <pc:sldMk cId="158374602" sldId="312"/>
            <ac:spMk id="3" creationId="{2703EBBB-C000-4ACB-BD44-507B8B48E4F8}"/>
          </ac:spMkLst>
        </pc:spChg>
        <pc:spChg chg="add mod">
          <ac:chgData name="Josh Cooper" userId="daecdff2-2c86-45d5-9dc5-33d360948956" providerId="ADAL" clId="{9842A81C-EBF9-41D5-B576-CD4F4EC8A3E2}" dt="2021-11-18T12:22:42.709" v="394"/>
          <ac:spMkLst>
            <pc:docMk/>
            <pc:sldMk cId="158374602" sldId="312"/>
            <ac:spMk id="4" creationId="{9BE05067-AD40-48D4-8460-C1E55CD54655}"/>
          </ac:spMkLst>
        </pc:spChg>
        <pc:spChg chg="add mod">
          <ac:chgData name="Josh Cooper" userId="daecdff2-2c86-45d5-9dc5-33d360948956" providerId="ADAL" clId="{9842A81C-EBF9-41D5-B576-CD4F4EC8A3E2}" dt="2021-11-18T12:22:42.797" v="399"/>
          <ac:spMkLst>
            <pc:docMk/>
            <pc:sldMk cId="158374602" sldId="312"/>
            <ac:spMk id="5" creationId="{0D45437E-8BBB-491A-A649-1C5CEF2980E8}"/>
          </ac:spMkLst>
        </pc:spChg>
        <pc:spChg chg="add del mod">
          <ac:chgData name="Josh Cooper" userId="daecdff2-2c86-45d5-9dc5-33d360948956" providerId="ADAL" clId="{9842A81C-EBF9-41D5-B576-CD4F4EC8A3E2}" dt="2021-11-18T12:22:42.908" v="406"/>
          <ac:spMkLst>
            <pc:docMk/>
            <pc:sldMk cId="158374602" sldId="312"/>
            <ac:spMk id="6" creationId="{EAA3898E-4188-403B-8746-C9BD364305C9}"/>
          </ac:spMkLst>
        </pc:spChg>
        <pc:picChg chg="del">
          <ac:chgData name="Josh Cooper" userId="daecdff2-2c86-45d5-9dc5-33d360948956" providerId="ADAL" clId="{9842A81C-EBF9-41D5-B576-CD4F4EC8A3E2}" dt="2021-11-18T12:22:42.908" v="406"/>
          <ac:picMkLst>
            <pc:docMk/>
            <pc:sldMk cId="158374602" sldId="312"/>
            <ac:picMk id="7" creationId="{DEC7BAFC-2CC9-4510-9DA4-75FAADB9ED1E}"/>
          </ac:picMkLst>
        </pc:picChg>
        <pc:picChg chg="add del mod ord">
          <ac:chgData name="Josh Cooper" userId="daecdff2-2c86-45d5-9dc5-33d360948956" providerId="ADAL" clId="{9842A81C-EBF9-41D5-B576-CD4F4EC8A3E2}" dt="2021-11-18T12:22:42.908" v="406"/>
          <ac:picMkLst>
            <pc:docMk/>
            <pc:sldMk cId="158374602" sldId="312"/>
            <ac:picMk id="11" creationId="{7A4D7B6C-3D5D-4B1D-BD73-4C50F62BF6A0}"/>
          </ac:picMkLst>
        </pc:picChg>
        <pc:picChg chg="add del mod ord">
          <ac:chgData name="Josh Cooper" userId="daecdff2-2c86-45d5-9dc5-33d360948956" providerId="ADAL" clId="{9842A81C-EBF9-41D5-B576-CD4F4EC8A3E2}" dt="2021-11-18T12:22:42.908" v="406"/>
          <ac:picMkLst>
            <pc:docMk/>
            <pc:sldMk cId="158374602" sldId="312"/>
            <ac:picMk id="12" creationId="{354BF820-2574-4B21-8BEB-4B853DD24418}"/>
          </ac:picMkLst>
        </pc:picChg>
        <pc:picChg chg="add del mod ord">
          <ac:chgData name="Josh Cooper" userId="daecdff2-2c86-45d5-9dc5-33d360948956" providerId="ADAL" clId="{9842A81C-EBF9-41D5-B576-CD4F4EC8A3E2}" dt="2021-11-18T12:22:42.908" v="406"/>
          <ac:picMkLst>
            <pc:docMk/>
            <pc:sldMk cId="158374602" sldId="312"/>
            <ac:picMk id="13" creationId="{FA94664E-05A0-442F-9393-64B62596EAB8}"/>
          </ac:picMkLst>
        </pc:picChg>
        <pc:picChg chg="add del mod ord">
          <ac:chgData name="Josh Cooper" userId="daecdff2-2c86-45d5-9dc5-33d360948956" providerId="ADAL" clId="{9842A81C-EBF9-41D5-B576-CD4F4EC8A3E2}" dt="2021-11-18T12:22:42.908" v="406"/>
          <ac:picMkLst>
            <pc:docMk/>
            <pc:sldMk cId="158374602" sldId="312"/>
            <ac:picMk id="14" creationId="{A8B5FEE8-B1FC-4EA8-8AD3-1AA8C4A77C1F}"/>
          </ac:picMkLst>
        </pc:picChg>
        <pc:picChg chg="add del mod ord">
          <ac:chgData name="Josh Cooper" userId="daecdff2-2c86-45d5-9dc5-33d360948956" providerId="ADAL" clId="{9842A81C-EBF9-41D5-B576-CD4F4EC8A3E2}" dt="2021-11-18T12:22:42.908" v="406"/>
          <ac:picMkLst>
            <pc:docMk/>
            <pc:sldMk cId="158374602" sldId="312"/>
            <ac:picMk id="15" creationId="{FBA473FD-D210-4077-B1B0-5D842C4323A5}"/>
          </ac:picMkLst>
        </pc:picChg>
        <pc:picChg chg="add del mod ord">
          <ac:chgData name="Josh Cooper" userId="daecdff2-2c86-45d5-9dc5-33d360948956" providerId="ADAL" clId="{9842A81C-EBF9-41D5-B576-CD4F4EC8A3E2}" dt="2021-11-18T12:22:42.908" v="406"/>
          <ac:picMkLst>
            <pc:docMk/>
            <pc:sldMk cId="158374602" sldId="312"/>
            <ac:picMk id="16" creationId="{2E8C1AA2-6DC1-45CA-BB0A-A206E5AE6C48}"/>
          </ac:picMkLst>
        </pc:picChg>
        <pc:picChg chg="add mod ord">
          <ac:chgData name="Josh Cooper" userId="daecdff2-2c86-45d5-9dc5-33d360948956" providerId="ADAL" clId="{9842A81C-EBF9-41D5-B576-CD4F4EC8A3E2}" dt="2021-11-18T12:22:47.123" v="413"/>
          <ac:picMkLst>
            <pc:docMk/>
            <pc:sldMk cId="158374602" sldId="312"/>
            <ac:picMk id="17" creationId="{730439C7-1354-40A8-9736-8EB954A5E06E}"/>
          </ac:picMkLst>
        </pc:picChg>
      </pc:sldChg>
      <pc:sldChg chg="addSp delSp modSp mod">
        <pc:chgData name="Josh Cooper" userId="daecdff2-2c86-45d5-9dc5-33d360948956" providerId="ADAL" clId="{9842A81C-EBF9-41D5-B576-CD4F4EC8A3E2}" dt="2021-11-18T12:25:30.769" v="2961"/>
        <pc:sldMkLst>
          <pc:docMk/>
          <pc:sldMk cId="3268266884" sldId="313"/>
        </pc:sldMkLst>
        <pc:spChg chg="add mod ord">
          <ac:chgData name="Josh Cooper" userId="daecdff2-2c86-45d5-9dc5-33d360948956" providerId="ADAL" clId="{9842A81C-EBF9-41D5-B576-CD4F4EC8A3E2}" dt="2021-11-18T12:25:17.340" v="2950"/>
          <ac:spMkLst>
            <pc:docMk/>
            <pc:sldMk cId="3268266884" sldId="313"/>
            <ac:spMk id="31" creationId="{596BAFA9-4FC7-4906-9B71-23C147724E93}"/>
          </ac:spMkLst>
        </pc:spChg>
        <pc:spChg chg="add del mod">
          <ac:chgData name="Josh Cooper" userId="daecdff2-2c86-45d5-9dc5-33d360948956" providerId="ADAL" clId="{9842A81C-EBF9-41D5-B576-CD4F4EC8A3E2}" dt="2021-11-18T12:25:19.534" v="2954"/>
          <ac:spMkLst>
            <pc:docMk/>
            <pc:sldMk cId="3268266884" sldId="313"/>
            <ac:spMk id="32" creationId="{59EED7B6-7E92-490C-8593-9F155867B1AE}"/>
          </ac:spMkLst>
        </pc:spChg>
        <pc:picChg chg="add del mod">
          <ac:chgData name="Josh Cooper" userId="daecdff2-2c86-45d5-9dc5-33d360948956" providerId="ADAL" clId="{9842A81C-EBF9-41D5-B576-CD4F4EC8A3E2}" dt="2021-11-18T12:25:19.534" v="2954"/>
          <ac:picMkLst>
            <pc:docMk/>
            <pc:sldMk cId="3268266884" sldId="313"/>
            <ac:picMk id="2" creationId="{783AD7F6-A161-450F-9C5A-CBA58A628A51}"/>
          </ac:picMkLst>
        </pc:picChg>
        <pc:picChg chg="add del mod ord">
          <ac:chgData name="Josh Cooper" userId="daecdff2-2c86-45d5-9dc5-33d360948956" providerId="ADAL" clId="{9842A81C-EBF9-41D5-B576-CD4F4EC8A3E2}" dt="2021-11-18T12:25:19.534" v="2954"/>
          <ac:picMkLst>
            <pc:docMk/>
            <pc:sldMk cId="3268266884" sldId="313"/>
            <ac:picMk id="3" creationId="{5CF1F1C8-3AA7-490F-A77B-E831E52D3E41}"/>
          </ac:picMkLst>
        </pc:picChg>
        <pc:picChg chg="add del mod ord">
          <ac:chgData name="Josh Cooper" userId="daecdff2-2c86-45d5-9dc5-33d360948956" providerId="ADAL" clId="{9842A81C-EBF9-41D5-B576-CD4F4EC8A3E2}" dt="2021-11-18T12:25:19.534" v="2954"/>
          <ac:picMkLst>
            <pc:docMk/>
            <pc:sldMk cId="3268266884" sldId="313"/>
            <ac:picMk id="4" creationId="{0C5FF9DA-7F91-4940-AC9E-90634DE55D23}"/>
          </ac:picMkLst>
        </pc:picChg>
        <pc:picChg chg="add del mod ord">
          <ac:chgData name="Josh Cooper" userId="daecdff2-2c86-45d5-9dc5-33d360948956" providerId="ADAL" clId="{9842A81C-EBF9-41D5-B576-CD4F4EC8A3E2}" dt="2021-11-18T12:25:19.534" v="2954"/>
          <ac:picMkLst>
            <pc:docMk/>
            <pc:sldMk cId="3268266884" sldId="313"/>
            <ac:picMk id="5" creationId="{294FC3B2-7D12-460D-B941-2296D15159C1}"/>
          </ac:picMkLst>
        </pc:picChg>
        <pc:picChg chg="add del mod ord">
          <ac:chgData name="Josh Cooper" userId="daecdff2-2c86-45d5-9dc5-33d360948956" providerId="ADAL" clId="{9842A81C-EBF9-41D5-B576-CD4F4EC8A3E2}" dt="2021-11-18T12:25:19.534" v="2954"/>
          <ac:picMkLst>
            <pc:docMk/>
            <pc:sldMk cId="3268266884" sldId="313"/>
            <ac:picMk id="6" creationId="{A8EDC2AF-BEFD-4AC8-80C3-AA5FA3EEBBB3}"/>
          </ac:picMkLst>
        </pc:picChg>
        <pc:picChg chg="add del mod ord">
          <ac:chgData name="Josh Cooper" userId="daecdff2-2c86-45d5-9dc5-33d360948956" providerId="ADAL" clId="{9842A81C-EBF9-41D5-B576-CD4F4EC8A3E2}" dt="2021-11-18T12:25:19.534" v="2954"/>
          <ac:picMkLst>
            <pc:docMk/>
            <pc:sldMk cId="3268266884" sldId="313"/>
            <ac:picMk id="7" creationId="{5A89DD2E-792C-4DB6-8FA2-443016482FC0}"/>
          </ac:picMkLst>
        </pc:picChg>
        <pc:picChg chg="add del mod ord">
          <ac:chgData name="Josh Cooper" userId="daecdff2-2c86-45d5-9dc5-33d360948956" providerId="ADAL" clId="{9842A81C-EBF9-41D5-B576-CD4F4EC8A3E2}" dt="2021-11-18T12:25:19.534" v="2954"/>
          <ac:picMkLst>
            <pc:docMk/>
            <pc:sldMk cId="3268266884" sldId="313"/>
            <ac:picMk id="8" creationId="{6645D450-0D37-4B4D-BCD7-1FD054220A8F}"/>
          </ac:picMkLst>
        </pc:picChg>
        <pc:picChg chg="add del mod ord">
          <ac:chgData name="Josh Cooper" userId="daecdff2-2c86-45d5-9dc5-33d360948956" providerId="ADAL" clId="{9842A81C-EBF9-41D5-B576-CD4F4EC8A3E2}" dt="2021-11-18T12:25:19.534" v="2954"/>
          <ac:picMkLst>
            <pc:docMk/>
            <pc:sldMk cId="3268266884" sldId="313"/>
            <ac:picMk id="9" creationId="{F3A9D7C7-90A4-4A33-9ED7-3D778244DAFA}"/>
          </ac:picMkLst>
        </pc:picChg>
        <pc:picChg chg="add del mod ord">
          <ac:chgData name="Josh Cooper" userId="daecdff2-2c86-45d5-9dc5-33d360948956" providerId="ADAL" clId="{9842A81C-EBF9-41D5-B576-CD4F4EC8A3E2}" dt="2021-11-18T12:25:19.534" v="2954"/>
          <ac:picMkLst>
            <pc:docMk/>
            <pc:sldMk cId="3268266884" sldId="313"/>
            <ac:picMk id="10" creationId="{6835B167-0156-46E7-A37A-CDA680E604D9}"/>
          </ac:picMkLst>
        </pc:picChg>
        <pc:picChg chg="add del mod ord">
          <ac:chgData name="Josh Cooper" userId="daecdff2-2c86-45d5-9dc5-33d360948956" providerId="ADAL" clId="{9842A81C-EBF9-41D5-B576-CD4F4EC8A3E2}" dt="2021-11-18T12:25:19.534" v="2954"/>
          <ac:picMkLst>
            <pc:docMk/>
            <pc:sldMk cId="3268266884" sldId="313"/>
            <ac:picMk id="11" creationId="{68D06F8C-B2C3-4F4D-863F-F9142AA1D9C2}"/>
          </ac:picMkLst>
        </pc:picChg>
        <pc:picChg chg="add del mod ord">
          <ac:chgData name="Josh Cooper" userId="daecdff2-2c86-45d5-9dc5-33d360948956" providerId="ADAL" clId="{9842A81C-EBF9-41D5-B576-CD4F4EC8A3E2}" dt="2021-11-18T12:25:19.534" v="2954"/>
          <ac:picMkLst>
            <pc:docMk/>
            <pc:sldMk cId="3268266884" sldId="313"/>
            <ac:picMk id="12" creationId="{E5466324-8D51-4782-AB24-505743528E1F}"/>
          </ac:picMkLst>
        </pc:picChg>
        <pc:picChg chg="add del mod ord">
          <ac:chgData name="Josh Cooper" userId="daecdff2-2c86-45d5-9dc5-33d360948956" providerId="ADAL" clId="{9842A81C-EBF9-41D5-B576-CD4F4EC8A3E2}" dt="2021-11-18T12:25:19.534" v="2954"/>
          <ac:picMkLst>
            <pc:docMk/>
            <pc:sldMk cId="3268266884" sldId="313"/>
            <ac:picMk id="13" creationId="{5CB0A03A-451D-458A-AA81-8FC38609FB16}"/>
          </ac:picMkLst>
        </pc:picChg>
        <pc:picChg chg="add del mod ord">
          <ac:chgData name="Josh Cooper" userId="daecdff2-2c86-45d5-9dc5-33d360948956" providerId="ADAL" clId="{9842A81C-EBF9-41D5-B576-CD4F4EC8A3E2}" dt="2021-11-18T12:25:19.534" v="2954"/>
          <ac:picMkLst>
            <pc:docMk/>
            <pc:sldMk cId="3268266884" sldId="313"/>
            <ac:picMk id="14" creationId="{C0B35F7B-DB87-4697-8BBB-40606F4AA867}"/>
          </ac:picMkLst>
        </pc:picChg>
        <pc:picChg chg="add del mod ord">
          <ac:chgData name="Josh Cooper" userId="daecdff2-2c86-45d5-9dc5-33d360948956" providerId="ADAL" clId="{9842A81C-EBF9-41D5-B576-CD4F4EC8A3E2}" dt="2021-11-18T12:25:19.534" v="2954"/>
          <ac:picMkLst>
            <pc:docMk/>
            <pc:sldMk cId="3268266884" sldId="313"/>
            <ac:picMk id="15" creationId="{3D379DF1-6412-4555-B07E-0E3D6509EA7D}"/>
          </ac:picMkLst>
        </pc:picChg>
        <pc:picChg chg="add del mod ord">
          <ac:chgData name="Josh Cooper" userId="daecdff2-2c86-45d5-9dc5-33d360948956" providerId="ADAL" clId="{9842A81C-EBF9-41D5-B576-CD4F4EC8A3E2}" dt="2021-11-18T12:25:19.534" v="2954"/>
          <ac:picMkLst>
            <pc:docMk/>
            <pc:sldMk cId="3268266884" sldId="313"/>
            <ac:picMk id="16" creationId="{C87CD5B5-ADFB-4298-A011-B2518D3129AF}"/>
          </ac:picMkLst>
        </pc:picChg>
        <pc:picChg chg="add del mod ord">
          <ac:chgData name="Josh Cooper" userId="daecdff2-2c86-45d5-9dc5-33d360948956" providerId="ADAL" clId="{9842A81C-EBF9-41D5-B576-CD4F4EC8A3E2}" dt="2021-11-18T12:25:19.534" v="2954"/>
          <ac:picMkLst>
            <pc:docMk/>
            <pc:sldMk cId="3268266884" sldId="313"/>
            <ac:picMk id="17" creationId="{1D260C35-6AFC-4EFD-90F8-D2248231BD32}"/>
          </ac:picMkLst>
        </pc:picChg>
        <pc:picChg chg="add del mod ord">
          <ac:chgData name="Josh Cooper" userId="daecdff2-2c86-45d5-9dc5-33d360948956" providerId="ADAL" clId="{9842A81C-EBF9-41D5-B576-CD4F4EC8A3E2}" dt="2021-11-18T12:25:19.534" v="2954"/>
          <ac:picMkLst>
            <pc:docMk/>
            <pc:sldMk cId="3268266884" sldId="313"/>
            <ac:picMk id="18" creationId="{7C373F1F-8FE0-42FA-9873-A19E402D42D9}"/>
          </ac:picMkLst>
        </pc:picChg>
        <pc:picChg chg="add del mod ord">
          <ac:chgData name="Josh Cooper" userId="daecdff2-2c86-45d5-9dc5-33d360948956" providerId="ADAL" clId="{9842A81C-EBF9-41D5-B576-CD4F4EC8A3E2}" dt="2021-11-18T12:25:19.534" v="2954"/>
          <ac:picMkLst>
            <pc:docMk/>
            <pc:sldMk cId="3268266884" sldId="313"/>
            <ac:picMk id="19" creationId="{445F6394-5060-4ED6-9701-870E3C303437}"/>
          </ac:picMkLst>
        </pc:picChg>
        <pc:picChg chg="add del mod ord">
          <ac:chgData name="Josh Cooper" userId="daecdff2-2c86-45d5-9dc5-33d360948956" providerId="ADAL" clId="{9842A81C-EBF9-41D5-B576-CD4F4EC8A3E2}" dt="2021-11-18T12:25:19.534" v="2954"/>
          <ac:picMkLst>
            <pc:docMk/>
            <pc:sldMk cId="3268266884" sldId="313"/>
            <ac:picMk id="20" creationId="{518652AB-71E9-40B8-9EEE-81E7134B6195}"/>
          </ac:picMkLst>
        </pc:picChg>
        <pc:picChg chg="add del mod ord">
          <ac:chgData name="Josh Cooper" userId="daecdff2-2c86-45d5-9dc5-33d360948956" providerId="ADAL" clId="{9842A81C-EBF9-41D5-B576-CD4F4EC8A3E2}" dt="2021-11-18T12:25:19.534" v="2954"/>
          <ac:picMkLst>
            <pc:docMk/>
            <pc:sldMk cId="3268266884" sldId="313"/>
            <ac:picMk id="21" creationId="{D03CB463-97AC-4548-BFCF-17503A55C2F5}"/>
          </ac:picMkLst>
        </pc:picChg>
        <pc:picChg chg="add del mod ord">
          <ac:chgData name="Josh Cooper" userId="daecdff2-2c86-45d5-9dc5-33d360948956" providerId="ADAL" clId="{9842A81C-EBF9-41D5-B576-CD4F4EC8A3E2}" dt="2021-11-18T12:25:19.534" v="2954"/>
          <ac:picMkLst>
            <pc:docMk/>
            <pc:sldMk cId="3268266884" sldId="313"/>
            <ac:picMk id="22" creationId="{9B304B33-EA00-493C-A6E4-BB06F8FDE481}"/>
          </ac:picMkLst>
        </pc:picChg>
        <pc:picChg chg="add del mod ord">
          <ac:chgData name="Josh Cooper" userId="daecdff2-2c86-45d5-9dc5-33d360948956" providerId="ADAL" clId="{9842A81C-EBF9-41D5-B576-CD4F4EC8A3E2}" dt="2021-11-18T12:25:19.534" v="2954"/>
          <ac:picMkLst>
            <pc:docMk/>
            <pc:sldMk cId="3268266884" sldId="313"/>
            <ac:picMk id="23" creationId="{A11B267D-B4DE-4548-BE4E-609070B6F829}"/>
          </ac:picMkLst>
        </pc:picChg>
        <pc:picChg chg="add del mod ord">
          <ac:chgData name="Josh Cooper" userId="daecdff2-2c86-45d5-9dc5-33d360948956" providerId="ADAL" clId="{9842A81C-EBF9-41D5-B576-CD4F4EC8A3E2}" dt="2021-11-18T12:25:19.534" v="2954"/>
          <ac:picMkLst>
            <pc:docMk/>
            <pc:sldMk cId="3268266884" sldId="313"/>
            <ac:picMk id="24" creationId="{9F7AC509-05F2-4A72-9B27-0F852EB3D124}"/>
          </ac:picMkLst>
        </pc:picChg>
        <pc:picChg chg="add del mod ord">
          <ac:chgData name="Josh Cooper" userId="daecdff2-2c86-45d5-9dc5-33d360948956" providerId="ADAL" clId="{9842A81C-EBF9-41D5-B576-CD4F4EC8A3E2}" dt="2021-11-18T12:25:19.534" v="2954"/>
          <ac:picMkLst>
            <pc:docMk/>
            <pc:sldMk cId="3268266884" sldId="313"/>
            <ac:picMk id="25" creationId="{67A90C1F-D451-48DF-9592-B942C1BB9487}"/>
          </ac:picMkLst>
        </pc:picChg>
        <pc:picChg chg="add del mod ord">
          <ac:chgData name="Josh Cooper" userId="daecdff2-2c86-45d5-9dc5-33d360948956" providerId="ADAL" clId="{9842A81C-EBF9-41D5-B576-CD4F4EC8A3E2}" dt="2021-11-18T12:25:19.534" v="2954"/>
          <ac:picMkLst>
            <pc:docMk/>
            <pc:sldMk cId="3268266884" sldId="313"/>
            <ac:picMk id="26" creationId="{985A90CE-2A08-4BD4-AF6A-51B6EFDE7B15}"/>
          </ac:picMkLst>
        </pc:picChg>
        <pc:picChg chg="add del mod ord">
          <ac:chgData name="Josh Cooper" userId="daecdff2-2c86-45d5-9dc5-33d360948956" providerId="ADAL" clId="{9842A81C-EBF9-41D5-B576-CD4F4EC8A3E2}" dt="2021-11-18T12:25:19.534" v="2954"/>
          <ac:picMkLst>
            <pc:docMk/>
            <pc:sldMk cId="3268266884" sldId="313"/>
            <ac:picMk id="27" creationId="{6053E549-D9E7-4D51-AB40-868CD3D9D93A}"/>
          </ac:picMkLst>
        </pc:picChg>
        <pc:picChg chg="add del mod ord">
          <ac:chgData name="Josh Cooper" userId="daecdff2-2c86-45d5-9dc5-33d360948956" providerId="ADAL" clId="{9842A81C-EBF9-41D5-B576-CD4F4EC8A3E2}" dt="2021-11-18T12:25:19.534" v="2954"/>
          <ac:picMkLst>
            <pc:docMk/>
            <pc:sldMk cId="3268266884" sldId="313"/>
            <ac:picMk id="28" creationId="{654F3596-2DD0-4580-AE60-1AEA24F268EF}"/>
          </ac:picMkLst>
        </pc:picChg>
        <pc:picChg chg="add del mod ord">
          <ac:chgData name="Josh Cooper" userId="daecdff2-2c86-45d5-9dc5-33d360948956" providerId="ADAL" clId="{9842A81C-EBF9-41D5-B576-CD4F4EC8A3E2}" dt="2021-11-18T12:25:19.534" v="2954"/>
          <ac:picMkLst>
            <pc:docMk/>
            <pc:sldMk cId="3268266884" sldId="313"/>
            <ac:picMk id="29" creationId="{0B281E6B-AE46-43C8-A70F-E7FE61881DF3}"/>
          </ac:picMkLst>
        </pc:picChg>
        <pc:picChg chg="add del mod ord">
          <ac:chgData name="Josh Cooper" userId="daecdff2-2c86-45d5-9dc5-33d360948956" providerId="ADAL" clId="{9842A81C-EBF9-41D5-B576-CD4F4EC8A3E2}" dt="2021-11-18T12:25:19.534" v="2954"/>
          <ac:picMkLst>
            <pc:docMk/>
            <pc:sldMk cId="3268266884" sldId="313"/>
            <ac:picMk id="30" creationId="{4EAB11FA-F9AC-4852-9200-DFA722AC035E}"/>
          </ac:picMkLst>
        </pc:picChg>
        <pc:picChg chg="add mod ord">
          <ac:chgData name="Josh Cooper" userId="daecdff2-2c86-45d5-9dc5-33d360948956" providerId="ADAL" clId="{9842A81C-EBF9-41D5-B576-CD4F4EC8A3E2}" dt="2021-11-18T12:25:30.769" v="2961"/>
          <ac:picMkLst>
            <pc:docMk/>
            <pc:sldMk cId="3268266884" sldId="313"/>
            <ac:picMk id="33" creationId="{4837D5D0-85A4-4A2F-8493-F07D05E38CD7}"/>
          </ac:picMkLst>
        </pc:picChg>
      </pc:sldChg>
      <pc:sldChg chg="addSp delSp modSp mod">
        <pc:chgData name="Josh Cooper" userId="daecdff2-2c86-45d5-9dc5-33d360948956" providerId="ADAL" clId="{9842A81C-EBF9-41D5-B576-CD4F4EC8A3E2}" dt="2021-11-18T12:25:42.614" v="3171"/>
        <pc:sldMkLst>
          <pc:docMk/>
          <pc:sldMk cId="107045858" sldId="314"/>
        </pc:sldMkLst>
        <pc:spChg chg="del mod">
          <ac:chgData name="Josh Cooper" userId="daecdff2-2c86-45d5-9dc5-33d360948956" providerId="ADAL" clId="{9842A81C-EBF9-41D5-B576-CD4F4EC8A3E2}" dt="2021-11-18T12:25:33.296" v="3155"/>
          <ac:spMkLst>
            <pc:docMk/>
            <pc:sldMk cId="107045858" sldId="314"/>
            <ac:spMk id="2" creationId="{A007B122-B7C0-4B78-9847-CD30E4139727}"/>
          </ac:spMkLst>
        </pc:spChg>
        <pc:spChg chg="del mod">
          <ac:chgData name="Josh Cooper" userId="daecdff2-2c86-45d5-9dc5-33d360948956" providerId="ADAL" clId="{9842A81C-EBF9-41D5-B576-CD4F4EC8A3E2}" dt="2021-11-18T12:25:33.388" v="3160"/>
          <ac:spMkLst>
            <pc:docMk/>
            <pc:sldMk cId="107045858" sldId="314"/>
            <ac:spMk id="3" creationId="{384D32E4-387E-44CD-BE03-5E6C65F3A3F1}"/>
          </ac:spMkLst>
        </pc:spChg>
        <pc:spChg chg="add mod">
          <ac:chgData name="Josh Cooper" userId="daecdff2-2c86-45d5-9dc5-33d360948956" providerId="ADAL" clId="{9842A81C-EBF9-41D5-B576-CD4F4EC8A3E2}" dt="2021-11-18T12:25:33.140" v="3152"/>
          <ac:spMkLst>
            <pc:docMk/>
            <pc:sldMk cId="107045858" sldId="314"/>
            <ac:spMk id="33" creationId="{BB88CFA6-BA40-48E8-8DCB-4EC86A0667B1}"/>
          </ac:spMkLst>
        </pc:spChg>
        <pc:spChg chg="add mod">
          <ac:chgData name="Josh Cooper" userId="daecdff2-2c86-45d5-9dc5-33d360948956" providerId="ADAL" clId="{9842A81C-EBF9-41D5-B576-CD4F4EC8A3E2}" dt="2021-11-18T12:25:33.378" v="3157"/>
          <ac:spMkLst>
            <pc:docMk/>
            <pc:sldMk cId="107045858" sldId="314"/>
            <ac:spMk id="34" creationId="{0A379B95-6B6E-42AF-A02D-B16EC03B91A8}"/>
          </ac:spMkLst>
        </pc:spChg>
        <pc:spChg chg="add del mod">
          <ac:chgData name="Josh Cooper" userId="daecdff2-2c86-45d5-9dc5-33d360948956" providerId="ADAL" clId="{9842A81C-EBF9-41D5-B576-CD4F4EC8A3E2}" dt="2021-11-18T12:25:33.551" v="3164"/>
          <ac:spMkLst>
            <pc:docMk/>
            <pc:sldMk cId="107045858" sldId="314"/>
            <ac:spMk id="35" creationId="{55B166B7-A709-4856-A0B0-4E242091D501}"/>
          </ac:spMkLst>
        </pc:spChg>
        <pc:picChg chg="add del mod ord">
          <ac:chgData name="Josh Cooper" userId="daecdff2-2c86-45d5-9dc5-33d360948956" providerId="ADAL" clId="{9842A81C-EBF9-41D5-B576-CD4F4EC8A3E2}" dt="2021-11-18T12:25:33.551" v="3164"/>
          <ac:picMkLst>
            <pc:docMk/>
            <pc:sldMk cId="107045858" sldId="314"/>
            <ac:picMk id="6" creationId="{3CE7F698-C454-47DA-BD2A-A133DD489036}"/>
          </ac:picMkLst>
        </pc:picChg>
        <pc:picChg chg="add del mod ord">
          <ac:chgData name="Josh Cooper" userId="daecdff2-2c86-45d5-9dc5-33d360948956" providerId="ADAL" clId="{9842A81C-EBF9-41D5-B576-CD4F4EC8A3E2}" dt="2021-11-18T12:25:33.551" v="3164"/>
          <ac:picMkLst>
            <pc:docMk/>
            <pc:sldMk cId="107045858" sldId="314"/>
            <ac:picMk id="7" creationId="{34F24F34-8A56-4FAD-8D75-E8BA5172D829}"/>
          </ac:picMkLst>
        </pc:picChg>
        <pc:picChg chg="add del mod ord">
          <ac:chgData name="Josh Cooper" userId="daecdff2-2c86-45d5-9dc5-33d360948956" providerId="ADAL" clId="{9842A81C-EBF9-41D5-B576-CD4F4EC8A3E2}" dt="2021-11-18T12:25:33.551" v="3164"/>
          <ac:picMkLst>
            <pc:docMk/>
            <pc:sldMk cId="107045858" sldId="314"/>
            <ac:picMk id="8" creationId="{37207D7A-ED92-4CD7-8C1A-6B966598F899}"/>
          </ac:picMkLst>
        </pc:picChg>
        <pc:picChg chg="add del mod ord">
          <ac:chgData name="Josh Cooper" userId="daecdff2-2c86-45d5-9dc5-33d360948956" providerId="ADAL" clId="{9842A81C-EBF9-41D5-B576-CD4F4EC8A3E2}" dt="2021-11-18T12:25:33.551" v="3164"/>
          <ac:picMkLst>
            <pc:docMk/>
            <pc:sldMk cId="107045858" sldId="314"/>
            <ac:picMk id="9" creationId="{C769663B-566D-499A-B626-624C3DDF2361}"/>
          </ac:picMkLst>
        </pc:picChg>
        <pc:picChg chg="add del mod ord">
          <ac:chgData name="Josh Cooper" userId="daecdff2-2c86-45d5-9dc5-33d360948956" providerId="ADAL" clId="{9842A81C-EBF9-41D5-B576-CD4F4EC8A3E2}" dt="2021-11-18T12:25:33.551" v="3164"/>
          <ac:picMkLst>
            <pc:docMk/>
            <pc:sldMk cId="107045858" sldId="314"/>
            <ac:picMk id="10" creationId="{0635F76C-7829-4EEE-953D-BAD6177FFB1A}"/>
          </ac:picMkLst>
        </pc:picChg>
        <pc:picChg chg="add del mod ord">
          <ac:chgData name="Josh Cooper" userId="daecdff2-2c86-45d5-9dc5-33d360948956" providerId="ADAL" clId="{9842A81C-EBF9-41D5-B576-CD4F4EC8A3E2}" dt="2021-11-18T12:25:33.551" v="3164"/>
          <ac:picMkLst>
            <pc:docMk/>
            <pc:sldMk cId="107045858" sldId="314"/>
            <ac:picMk id="11" creationId="{E4B8BF61-FD1B-4D75-9721-F9AC847A169A}"/>
          </ac:picMkLst>
        </pc:picChg>
        <pc:picChg chg="add del mod ord">
          <ac:chgData name="Josh Cooper" userId="daecdff2-2c86-45d5-9dc5-33d360948956" providerId="ADAL" clId="{9842A81C-EBF9-41D5-B576-CD4F4EC8A3E2}" dt="2021-11-18T12:25:33.551" v="3164"/>
          <ac:picMkLst>
            <pc:docMk/>
            <pc:sldMk cId="107045858" sldId="314"/>
            <ac:picMk id="12" creationId="{16A701DE-3019-48B4-A3E6-C0E1D14FB497}"/>
          </ac:picMkLst>
        </pc:picChg>
        <pc:picChg chg="add del mod ord">
          <ac:chgData name="Josh Cooper" userId="daecdff2-2c86-45d5-9dc5-33d360948956" providerId="ADAL" clId="{9842A81C-EBF9-41D5-B576-CD4F4EC8A3E2}" dt="2021-11-18T12:25:33.551" v="3164"/>
          <ac:picMkLst>
            <pc:docMk/>
            <pc:sldMk cId="107045858" sldId="314"/>
            <ac:picMk id="13" creationId="{DF2C0F23-0505-4E8B-BA9C-448B502A1793}"/>
          </ac:picMkLst>
        </pc:picChg>
        <pc:picChg chg="add del mod ord">
          <ac:chgData name="Josh Cooper" userId="daecdff2-2c86-45d5-9dc5-33d360948956" providerId="ADAL" clId="{9842A81C-EBF9-41D5-B576-CD4F4EC8A3E2}" dt="2021-11-18T12:25:33.551" v="3164"/>
          <ac:picMkLst>
            <pc:docMk/>
            <pc:sldMk cId="107045858" sldId="314"/>
            <ac:picMk id="14" creationId="{4C62D9FB-9BDE-4681-962A-C5420E5D7C64}"/>
          </ac:picMkLst>
        </pc:picChg>
        <pc:picChg chg="add del mod ord">
          <ac:chgData name="Josh Cooper" userId="daecdff2-2c86-45d5-9dc5-33d360948956" providerId="ADAL" clId="{9842A81C-EBF9-41D5-B576-CD4F4EC8A3E2}" dt="2021-11-18T12:25:33.551" v="3164"/>
          <ac:picMkLst>
            <pc:docMk/>
            <pc:sldMk cId="107045858" sldId="314"/>
            <ac:picMk id="15" creationId="{7AAF00AF-C978-435D-9EA9-4DF4ABF3E2AA}"/>
          </ac:picMkLst>
        </pc:picChg>
        <pc:picChg chg="add del mod ord">
          <ac:chgData name="Josh Cooper" userId="daecdff2-2c86-45d5-9dc5-33d360948956" providerId="ADAL" clId="{9842A81C-EBF9-41D5-B576-CD4F4EC8A3E2}" dt="2021-11-18T12:25:33.551" v="3164"/>
          <ac:picMkLst>
            <pc:docMk/>
            <pc:sldMk cId="107045858" sldId="314"/>
            <ac:picMk id="16" creationId="{EB494585-56F8-406E-B720-C22C6149F6C9}"/>
          </ac:picMkLst>
        </pc:picChg>
        <pc:picChg chg="add del mod ord">
          <ac:chgData name="Josh Cooper" userId="daecdff2-2c86-45d5-9dc5-33d360948956" providerId="ADAL" clId="{9842A81C-EBF9-41D5-B576-CD4F4EC8A3E2}" dt="2021-11-18T12:25:33.551" v="3164"/>
          <ac:picMkLst>
            <pc:docMk/>
            <pc:sldMk cId="107045858" sldId="314"/>
            <ac:picMk id="17" creationId="{C4796B9D-6799-47E4-A685-D303AE90CE05}"/>
          </ac:picMkLst>
        </pc:picChg>
        <pc:picChg chg="add del mod ord">
          <ac:chgData name="Josh Cooper" userId="daecdff2-2c86-45d5-9dc5-33d360948956" providerId="ADAL" clId="{9842A81C-EBF9-41D5-B576-CD4F4EC8A3E2}" dt="2021-11-18T12:25:33.551" v="3164"/>
          <ac:picMkLst>
            <pc:docMk/>
            <pc:sldMk cId="107045858" sldId="314"/>
            <ac:picMk id="18" creationId="{D0E81388-87EE-4CE0-B0FE-2CA2636ADB24}"/>
          </ac:picMkLst>
        </pc:picChg>
        <pc:picChg chg="add del mod ord">
          <ac:chgData name="Josh Cooper" userId="daecdff2-2c86-45d5-9dc5-33d360948956" providerId="ADAL" clId="{9842A81C-EBF9-41D5-B576-CD4F4EC8A3E2}" dt="2021-11-18T12:25:33.551" v="3164"/>
          <ac:picMkLst>
            <pc:docMk/>
            <pc:sldMk cId="107045858" sldId="314"/>
            <ac:picMk id="19" creationId="{BBF66CA9-C5E2-4F2B-A763-9EBA3509B490}"/>
          </ac:picMkLst>
        </pc:picChg>
        <pc:picChg chg="add del mod ord">
          <ac:chgData name="Josh Cooper" userId="daecdff2-2c86-45d5-9dc5-33d360948956" providerId="ADAL" clId="{9842A81C-EBF9-41D5-B576-CD4F4EC8A3E2}" dt="2021-11-18T12:25:33.551" v="3164"/>
          <ac:picMkLst>
            <pc:docMk/>
            <pc:sldMk cId="107045858" sldId="314"/>
            <ac:picMk id="20" creationId="{0971E6C4-7C99-409C-B5E7-63511B088B85}"/>
          </ac:picMkLst>
        </pc:picChg>
        <pc:picChg chg="add del mod ord">
          <ac:chgData name="Josh Cooper" userId="daecdff2-2c86-45d5-9dc5-33d360948956" providerId="ADAL" clId="{9842A81C-EBF9-41D5-B576-CD4F4EC8A3E2}" dt="2021-11-18T12:25:33.551" v="3164"/>
          <ac:picMkLst>
            <pc:docMk/>
            <pc:sldMk cId="107045858" sldId="314"/>
            <ac:picMk id="21" creationId="{83071769-4BEB-4499-8F8E-2A33C01DFF53}"/>
          </ac:picMkLst>
        </pc:picChg>
        <pc:picChg chg="add del mod ord">
          <ac:chgData name="Josh Cooper" userId="daecdff2-2c86-45d5-9dc5-33d360948956" providerId="ADAL" clId="{9842A81C-EBF9-41D5-B576-CD4F4EC8A3E2}" dt="2021-11-18T12:25:33.551" v="3164"/>
          <ac:picMkLst>
            <pc:docMk/>
            <pc:sldMk cId="107045858" sldId="314"/>
            <ac:picMk id="22" creationId="{6627D23B-6658-4239-90FD-2BECB6CB667F}"/>
          </ac:picMkLst>
        </pc:picChg>
        <pc:picChg chg="add del mod ord">
          <ac:chgData name="Josh Cooper" userId="daecdff2-2c86-45d5-9dc5-33d360948956" providerId="ADAL" clId="{9842A81C-EBF9-41D5-B576-CD4F4EC8A3E2}" dt="2021-11-18T12:25:33.551" v="3164"/>
          <ac:picMkLst>
            <pc:docMk/>
            <pc:sldMk cId="107045858" sldId="314"/>
            <ac:picMk id="23" creationId="{6CD9D145-4121-44A9-8357-59D206A26CD2}"/>
          </ac:picMkLst>
        </pc:picChg>
        <pc:picChg chg="add del mod ord">
          <ac:chgData name="Josh Cooper" userId="daecdff2-2c86-45d5-9dc5-33d360948956" providerId="ADAL" clId="{9842A81C-EBF9-41D5-B576-CD4F4EC8A3E2}" dt="2021-11-18T12:25:33.551" v="3164"/>
          <ac:picMkLst>
            <pc:docMk/>
            <pc:sldMk cId="107045858" sldId="314"/>
            <ac:picMk id="24" creationId="{3FADEA2A-3E79-4382-B3A4-341F4A7839C2}"/>
          </ac:picMkLst>
        </pc:picChg>
        <pc:picChg chg="add del mod ord">
          <ac:chgData name="Josh Cooper" userId="daecdff2-2c86-45d5-9dc5-33d360948956" providerId="ADAL" clId="{9842A81C-EBF9-41D5-B576-CD4F4EC8A3E2}" dt="2021-11-18T12:25:33.551" v="3164"/>
          <ac:picMkLst>
            <pc:docMk/>
            <pc:sldMk cId="107045858" sldId="314"/>
            <ac:picMk id="25" creationId="{B429CF9A-27AE-421E-9251-48DC49A89485}"/>
          </ac:picMkLst>
        </pc:picChg>
        <pc:picChg chg="add del mod ord">
          <ac:chgData name="Josh Cooper" userId="daecdff2-2c86-45d5-9dc5-33d360948956" providerId="ADAL" clId="{9842A81C-EBF9-41D5-B576-CD4F4EC8A3E2}" dt="2021-11-18T12:25:33.551" v="3164"/>
          <ac:picMkLst>
            <pc:docMk/>
            <pc:sldMk cId="107045858" sldId="314"/>
            <ac:picMk id="26" creationId="{5A185BE8-36C0-4727-A45A-73C9C483DADE}"/>
          </ac:picMkLst>
        </pc:picChg>
        <pc:picChg chg="add del mod ord">
          <ac:chgData name="Josh Cooper" userId="daecdff2-2c86-45d5-9dc5-33d360948956" providerId="ADAL" clId="{9842A81C-EBF9-41D5-B576-CD4F4EC8A3E2}" dt="2021-11-18T12:25:33.551" v="3164"/>
          <ac:picMkLst>
            <pc:docMk/>
            <pc:sldMk cId="107045858" sldId="314"/>
            <ac:picMk id="27" creationId="{E07B99B2-88A8-4EE8-B182-3560CCA39179}"/>
          </ac:picMkLst>
        </pc:picChg>
        <pc:picChg chg="add del mod ord">
          <ac:chgData name="Josh Cooper" userId="daecdff2-2c86-45d5-9dc5-33d360948956" providerId="ADAL" clId="{9842A81C-EBF9-41D5-B576-CD4F4EC8A3E2}" dt="2021-11-18T12:25:33.551" v="3164"/>
          <ac:picMkLst>
            <pc:docMk/>
            <pc:sldMk cId="107045858" sldId="314"/>
            <ac:picMk id="28" creationId="{02D14C80-CADF-43B0-920A-F8D3DD74E8AD}"/>
          </ac:picMkLst>
        </pc:picChg>
        <pc:picChg chg="add del mod ord">
          <ac:chgData name="Josh Cooper" userId="daecdff2-2c86-45d5-9dc5-33d360948956" providerId="ADAL" clId="{9842A81C-EBF9-41D5-B576-CD4F4EC8A3E2}" dt="2021-11-18T12:25:33.551" v="3164"/>
          <ac:picMkLst>
            <pc:docMk/>
            <pc:sldMk cId="107045858" sldId="314"/>
            <ac:picMk id="29" creationId="{B9D0A842-B9D4-4C18-87E4-186C909C1F2C}"/>
          </ac:picMkLst>
        </pc:picChg>
        <pc:picChg chg="add del mod ord">
          <ac:chgData name="Josh Cooper" userId="daecdff2-2c86-45d5-9dc5-33d360948956" providerId="ADAL" clId="{9842A81C-EBF9-41D5-B576-CD4F4EC8A3E2}" dt="2021-11-18T12:25:33.551" v="3164"/>
          <ac:picMkLst>
            <pc:docMk/>
            <pc:sldMk cId="107045858" sldId="314"/>
            <ac:picMk id="30" creationId="{4A3CE784-D13F-4749-9D24-1A1AE96A528E}"/>
          </ac:picMkLst>
        </pc:picChg>
        <pc:picChg chg="add del mod ord">
          <ac:chgData name="Josh Cooper" userId="daecdff2-2c86-45d5-9dc5-33d360948956" providerId="ADAL" clId="{9842A81C-EBF9-41D5-B576-CD4F4EC8A3E2}" dt="2021-11-18T12:25:33.551" v="3164"/>
          <ac:picMkLst>
            <pc:docMk/>
            <pc:sldMk cId="107045858" sldId="314"/>
            <ac:picMk id="31" creationId="{5F0240E8-9AF4-44A9-91FD-4E4F77DA2DA8}"/>
          </ac:picMkLst>
        </pc:picChg>
        <pc:picChg chg="add del mod ord">
          <ac:chgData name="Josh Cooper" userId="daecdff2-2c86-45d5-9dc5-33d360948956" providerId="ADAL" clId="{9842A81C-EBF9-41D5-B576-CD4F4EC8A3E2}" dt="2021-11-18T12:25:33.551" v="3164"/>
          <ac:picMkLst>
            <pc:docMk/>
            <pc:sldMk cId="107045858" sldId="314"/>
            <ac:picMk id="32" creationId="{625E42D0-A208-470C-9FA7-1999EFA4DB0E}"/>
          </ac:picMkLst>
        </pc:picChg>
        <pc:picChg chg="add mod ord">
          <ac:chgData name="Josh Cooper" userId="daecdff2-2c86-45d5-9dc5-33d360948956" providerId="ADAL" clId="{9842A81C-EBF9-41D5-B576-CD4F4EC8A3E2}" dt="2021-11-18T12:25:42.614" v="3171"/>
          <ac:picMkLst>
            <pc:docMk/>
            <pc:sldMk cId="107045858" sldId="314"/>
            <ac:picMk id="36" creationId="{84BF2B6C-7D54-43DC-B954-8AA2C1432640}"/>
          </ac:picMkLst>
        </pc:picChg>
      </pc:sldChg>
      <pc:sldChg chg="addSp delSp modSp mod">
        <pc:chgData name="Josh Cooper" userId="daecdff2-2c86-45d5-9dc5-33d360948956" providerId="ADAL" clId="{9842A81C-EBF9-41D5-B576-CD4F4EC8A3E2}" dt="2021-11-18T12:25:55.746" v="3388"/>
        <pc:sldMkLst>
          <pc:docMk/>
          <pc:sldMk cId="3468321730" sldId="315"/>
        </pc:sldMkLst>
        <pc:spChg chg="del mod">
          <ac:chgData name="Josh Cooper" userId="daecdff2-2c86-45d5-9dc5-33d360948956" providerId="ADAL" clId="{9842A81C-EBF9-41D5-B576-CD4F4EC8A3E2}" dt="2021-11-18T12:25:45.562" v="3372"/>
          <ac:spMkLst>
            <pc:docMk/>
            <pc:sldMk cId="3468321730" sldId="315"/>
            <ac:spMk id="2" creationId="{A007B122-B7C0-4B78-9847-CD30E4139727}"/>
          </ac:spMkLst>
        </pc:spChg>
        <pc:spChg chg="del mod">
          <ac:chgData name="Josh Cooper" userId="daecdff2-2c86-45d5-9dc5-33d360948956" providerId="ADAL" clId="{9842A81C-EBF9-41D5-B576-CD4F4EC8A3E2}" dt="2021-11-18T12:25:45.646" v="3377"/>
          <ac:spMkLst>
            <pc:docMk/>
            <pc:sldMk cId="3468321730" sldId="315"/>
            <ac:spMk id="3" creationId="{384D32E4-387E-44CD-BE03-5E6C65F3A3F1}"/>
          </ac:spMkLst>
        </pc:spChg>
        <pc:spChg chg="add mod">
          <ac:chgData name="Josh Cooper" userId="daecdff2-2c86-45d5-9dc5-33d360948956" providerId="ADAL" clId="{9842A81C-EBF9-41D5-B576-CD4F4EC8A3E2}" dt="2021-11-18T12:25:45.553" v="3369"/>
          <ac:spMkLst>
            <pc:docMk/>
            <pc:sldMk cId="3468321730" sldId="315"/>
            <ac:spMk id="34" creationId="{3A452140-F21F-41C0-8137-DA7AA2607981}"/>
          </ac:spMkLst>
        </pc:spChg>
        <pc:spChg chg="add mod">
          <ac:chgData name="Josh Cooper" userId="daecdff2-2c86-45d5-9dc5-33d360948956" providerId="ADAL" clId="{9842A81C-EBF9-41D5-B576-CD4F4EC8A3E2}" dt="2021-11-18T12:25:45.637" v="3374"/>
          <ac:spMkLst>
            <pc:docMk/>
            <pc:sldMk cId="3468321730" sldId="315"/>
            <ac:spMk id="35" creationId="{92AD3F7A-5396-44F8-AA65-A39C79FB59C9}"/>
          </ac:spMkLst>
        </pc:spChg>
        <pc:spChg chg="add del mod">
          <ac:chgData name="Josh Cooper" userId="daecdff2-2c86-45d5-9dc5-33d360948956" providerId="ADAL" clId="{9842A81C-EBF9-41D5-B576-CD4F4EC8A3E2}" dt="2021-11-18T12:25:45.821" v="3381"/>
          <ac:spMkLst>
            <pc:docMk/>
            <pc:sldMk cId="3468321730" sldId="315"/>
            <ac:spMk id="36" creationId="{C73E413F-51EB-4319-ABD4-1332B5B2D355}"/>
          </ac:spMkLst>
        </pc:spChg>
        <pc:picChg chg="add del mod ord">
          <ac:chgData name="Josh Cooper" userId="daecdff2-2c86-45d5-9dc5-33d360948956" providerId="ADAL" clId="{9842A81C-EBF9-41D5-B576-CD4F4EC8A3E2}" dt="2021-11-18T12:25:45.821" v="3381"/>
          <ac:picMkLst>
            <pc:docMk/>
            <pc:sldMk cId="3468321730" sldId="315"/>
            <ac:picMk id="6" creationId="{749724D6-9928-4F03-8B7B-6BBDA872AF85}"/>
          </ac:picMkLst>
        </pc:picChg>
        <pc:picChg chg="add del mod ord">
          <ac:chgData name="Josh Cooper" userId="daecdff2-2c86-45d5-9dc5-33d360948956" providerId="ADAL" clId="{9842A81C-EBF9-41D5-B576-CD4F4EC8A3E2}" dt="2021-11-18T12:25:45.821" v="3381"/>
          <ac:picMkLst>
            <pc:docMk/>
            <pc:sldMk cId="3468321730" sldId="315"/>
            <ac:picMk id="7" creationId="{72979C82-7750-4164-B551-B8B5501615F8}"/>
          </ac:picMkLst>
        </pc:picChg>
        <pc:picChg chg="add del mod ord">
          <ac:chgData name="Josh Cooper" userId="daecdff2-2c86-45d5-9dc5-33d360948956" providerId="ADAL" clId="{9842A81C-EBF9-41D5-B576-CD4F4EC8A3E2}" dt="2021-11-18T12:25:45.821" v="3381"/>
          <ac:picMkLst>
            <pc:docMk/>
            <pc:sldMk cId="3468321730" sldId="315"/>
            <ac:picMk id="8" creationId="{39594976-B20B-4674-8B14-8C066ECC54D9}"/>
          </ac:picMkLst>
        </pc:picChg>
        <pc:picChg chg="add del mod ord">
          <ac:chgData name="Josh Cooper" userId="daecdff2-2c86-45d5-9dc5-33d360948956" providerId="ADAL" clId="{9842A81C-EBF9-41D5-B576-CD4F4EC8A3E2}" dt="2021-11-18T12:25:45.821" v="3381"/>
          <ac:picMkLst>
            <pc:docMk/>
            <pc:sldMk cId="3468321730" sldId="315"/>
            <ac:picMk id="9" creationId="{FEB7B167-DC0D-4A06-A741-CC55A9945302}"/>
          </ac:picMkLst>
        </pc:picChg>
        <pc:picChg chg="add del mod ord">
          <ac:chgData name="Josh Cooper" userId="daecdff2-2c86-45d5-9dc5-33d360948956" providerId="ADAL" clId="{9842A81C-EBF9-41D5-B576-CD4F4EC8A3E2}" dt="2021-11-18T12:25:45.821" v="3381"/>
          <ac:picMkLst>
            <pc:docMk/>
            <pc:sldMk cId="3468321730" sldId="315"/>
            <ac:picMk id="10" creationId="{2DA799DE-DBAC-452B-9C7C-76A4E61C4879}"/>
          </ac:picMkLst>
        </pc:picChg>
        <pc:picChg chg="add del mod ord">
          <ac:chgData name="Josh Cooper" userId="daecdff2-2c86-45d5-9dc5-33d360948956" providerId="ADAL" clId="{9842A81C-EBF9-41D5-B576-CD4F4EC8A3E2}" dt="2021-11-18T12:25:45.821" v="3381"/>
          <ac:picMkLst>
            <pc:docMk/>
            <pc:sldMk cId="3468321730" sldId="315"/>
            <ac:picMk id="11" creationId="{E1D9A780-3928-41DE-B547-E9B7DC53FC4C}"/>
          </ac:picMkLst>
        </pc:picChg>
        <pc:picChg chg="add del mod ord">
          <ac:chgData name="Josh Cooper" userId="daecdff2-2c86-45d5-9dc5-33d360948956" providerId="ADAL" clId="{9842A81C-EBF9-41D5-B576-CD4F4EC8A3E2}" dt="2021-11-18T12:25:45.821" v="3381"/>
          <ac:picMkLst>
            <pc:docMk/>
            <pc:sldMk cId="3468321730" sldId="315"/>
            <ac:picMk id="12" creationId="{62BA997A-7A27-4906-ABDD-BDC2A1259AF2}"/>
          </ac:picMkLst>
        </pc:picChg>
        <pc:picChg chg="add del mod ord">
          <ac:chgData name="Josh Cooper" userId="daecdff2-2c86-45d5-9dc5-33d360948956" providerId="ADAL" clId="{9842A81C-EBF9-41D5-B576-CD4F4EC8A3E2}" dt="2021-11-18T12:25:45.821" v="3381"/>
          <ac:picMkLst>
            <pc:docMk/>
            <pc:sldMk cId="3468321730" sldId="315"/>
            <ac:picMk id="13" creationId="{32573815-3DBD-495E-BD06-FBFC2E237ACE}"/>
          </ac:picMkLst>
        </pc:picChg>
        <pc:picChg chg="add del mod ord">
          <ac:chgData name="Josh Cooper" userId="daecdff2-2c86-45d5-9dc5-33d360948956" providerId="ADAL" clId="{9842A81C-EBF9-41D5-B576-CD4F4EC8A3E2}" dt="2021-11-18T12:25:45.821" v="3381"/>
          <ac:picMkLst>
            <pc:docMk/>
            <pc:sldMk cId="3468321730" sldId="315"/>
            <ac:picMk id="14" creationId="{F498794E-756D-4A99-A112-26A7A26E5D10}"/>
          </ac:picMkLst>
        </pc:picChg>
        <pc:picChg chg="add del mod ord">
          <ac:chgData name="Josh Cooper" userId="daecdff2-2c86-45d5-9dc5-33d360948956" providerId="ADAL" clId="{9842A81C-EBF9-41D5-B576-CD4F4EC8A3E2}" dt="2021-11-18T12:25:45.821" v="3381"/>
          <ac:picMkLst>
            <pc:docMk/>
            <pc:sldMk cId="3468321730" sldId="315"/>
            <ac:picMk id="15" creationId="{533B66F2-EF5E-46EB-B85A-1994D6ECC989}"/>
          </ac:picMkLst>
        </pc:picChg>
        <pc:picChg chg="add del mod ord">
          <ac:chgData name="Josh Cooper" userId="daecdff2-2c86-45d5-9dc5-33d360948956" providerId="ADAL" clId="{9842A81C-EBF9-41D5-B576-CD4F4EC8A3E2}" dt="2021-11-18T12:25:45.821" v="3381"/>
          <ac:picMkLst>
            <pc:docMk/>
            <pc:sldMk cId="3468321730" sldId="315"/>
            <ac:picMk id="16" creationId="{E0ACE803-58B4-4654-9DD7-8D953C40C962}"/>
          </ac:picMkLst>
        </pc:picChg>
        <pc:picChg chg="add del mod ord">
          <ac:chgData name="Josh Cooper" userId="daecdff2-2c86-45d5-9dc5-33d360948956" providerId="ADAL" clId="{9842A81C-EBF9-41D5-B576-CD4F4EC8A3E2}" dt="2021-11-18T12:25:45.821" v="3381"/>
          <ac:picMkLst>
            <pc:docMk/>
            <pc:sldMk cId="3468321730" sldId="315"/>
            <ac:picMk id="17" creationId="{6FAFA8B6-CA68-4632-A8B1-D770A08EF50A}"/>
          </ac:picMkLst>
        </pc:picChg>
        <pc:picChg chg="add del mod ord">
          <ac:chgData name="Josh Cooper" userId="daecdff2-2c86-45d5-9dc5-33d360948956" providerId="ADAL" clId="{9842A81C-EBF9-41D5-B576-CD4F4EC8A3E2}" dt="2021-11-18T12:25:45.821" v="3381"/>
          <ac:picMkLst>
            <pc:docMk/>
            <pc:sldMk cId="3468321730" sldId="315"/>
            <ac:picMk id="18" creationId="{56D6281A-E942-4E67-971B-0971FC1FC159}"/>
          </ac:picMkLst>
        </pc:picChg>
        <pc:picChg chg="add del mod ord">
          <ac:chgData name="Josh Cooper" userId="daecdff2-2c86-45d5-9dc5-33d360948956" providerId="ADAL" clId="{9842A81C-EBF9-41D5-B576-CD4F4EC8A3E2}" dt="2021-11-18T12:25:45.821" v="3381"/>
          <ac:picMkLst>
            <pc:docMk/>
            <pc:sldMk cId="3468321730" sldId="315"/>
            <ac:picMk id="19" creationId="{337B2A92-980F-4513-BD37-1AC99B1E377D}"/>
          </ac:picMkLst>
        </pc:picChg>
        <pc:picChg chg="add del mod ord">
          <ac:chgData name="Josh Cooper" userId="daecdff2-2c86-45d5-9dc5-33d360948956" providerId="ADAL" clId="{9842A81C-EBF9-41D5-B576-CD4F4EC8A3E2}" dt="2021-11-18T12:25:45.821" v="3381"/>
          <ac:picMkLst>
            <pc:docMk/>
            <pc:sldMk cId="3468321730" sldId="315"/>
            <ac:picMk id="20" creationId="{7516A7D3-B40B-4F02-B29C-7971C8C4970A}"/>
          </ac:picMkLst>
        </pc:picChg>
        <pc:picChg chg="add del mod ord">
          <ac:chgData name="Josh Cooper" userId="daecdff2-2c86-45d5-9dc5-33d360948956" providerId="ADAL" clId="{9842A81C-EBF9-41D5-B576-CD4F4EC8A3E2}" dt="2021-11-18T12:25:45.821" v="3381"/>
          <ac:picMkLst>
            <pc:docMk/>
            <pc:sldMk cId="3468321730" sldId="315"/>
            <ac:picMk id="21" creationId="{E45F57F0-34DD-423C-A52E-0C3C76CD9547}"/>
          </ac:picMkLst>
        </pc:picChg>
        <pc:picChg chg="add del mod ord">
          <ac:chgData name="Josh Cooper" userId="daecdff2-2c86-45d5-9dc5-33d360948956" providerId="ADAL" clId="{9842A81C-EBF9-41D5-B576-CD4F4EC8A3E2}" dt="2021-11-18T12:25:45.821" v="3381"/>
          <ac:picMkLst>
            <pc:docMk/>
            <pc:sldMk cId="3468321730" sldId="315"/>
            <ac:picMk id="22" creationId="{DFB3D9BE-89BD-4F4C-BB7D-29B9FE32EADA}"/>
          </ac:picMkLst>
        </pc:picChg>
        <pc:picChg chg="add del mod ord">
          <ac:chgData name="Josh Cooper" userId="daecdff2-2c86-45d5-9dc5-33d360948956" providerId="ADAL" clId="{9842A81C-EBF9-41D5-B576-CD4F4EC8A3E2}" dt="2021-11-18T12:25:45.821" v="3381"/>
          <ac:picMkLst>
            <pc:docMk/>
            <pc:sldMk cId="3468321730" sldId="315"/>
            <ac:picMk id="23" creationId="{9EEEEC19-7FB2-4BEB-8305-3507617106A5}"/>
          </ac:picMkLst>
        </pc:picChg>
        <pc:picChg chg="add del mod ord">
          <ac:chgData name="Josh Cooper" userId="daecdff2-2c86-45d5-9dc5-33d360948956" providerId="ADAL" clId="{9842A81C-EBF9-41D5-B576-CD4F4EC8A3E2}" dt="2021-11-18T12:25:45.821" v="3381"/>
          <ac:picMkLst>
            <pc:docMk/>
            <pc:sldMk cId="3468321730" sldId="315"/>
            <ac:picMk id="24" creationId="{A21D7768-8688-496A-93B1-A7FD707BE8BF}"/>
          </ac:picMkLst>
        </pc:picChg>
        <pc:picChg chg="add del mod ord">
          <ac:chgData name="Josh Cooper" userId="daecdff2-2c86-45d5-9dc5-33d360948956" providerId="ADAL" clId="{9842A81C-EBF9-41D5-B576-CD4F4EC8A3E2}" dt="2021-11-18T12:25:45.821" v="3381"/>
          <ac:picMkLst>
            <pc:docMk/>
            <pc:sldMk cId="3468321730" sldId="315"/>
            <ac:picMk id="25" creationId="{1A466BBD-24CB-4C98-9B8F-DC42C09951CD}"/>
          </ac:picMkLst>
        </pc:picChg>
        <pc:picChg chg="add del mod ord">
          <ac:chgData name="Josh Cooper" userId="daecdff2-2c86-45d5-9dc5-33d360948956" providerId="ADAL" clId="{9842A81C-EBF9-41D5-B576-CD4F4EC8A3E2}" dt="2021-11-18T12:25:45.821" v="3381"/>
          <ac:picMkLst>
            <pc:docMk/>
            <pc:sldMk cId="3468321730" sldId="315"/>
            <ac:picMk id="26" creationId="{B4EFEEB4-5C24-4AFF-943B-32AF8263E85F}"/>
          </ac:picMkLst>
        </pc:picChg>
        <pc:picChg chg="add del mod ord">
          <ac:chgData name="Josh Cooper" userId="daecdff2-2c86-45d5-9dc5-33d360948956" providerId="ADAL" clId="{9842A81C-EBF9-41D5-B576-CD4F4EC8A3E2}" dt="2021-11-18T12:25:45.821" v="3381"/>
          <ac:picMkLst>
            <pc:docMk/>
            <pc:sldMk cId="3468321730" sldId="315"/>
            <ac:picMk id="27" creationId="{B49907A4-39D7-4E6F-BDC2-03E31391FF30}"/>
          </ac:picMkLst>
        </pc:picChg>
        <pc:picChg chg="add del mod ord">
          <ac:chgData name="Josh Cooper" userId="daecdff2-2c86-45d5-9dc5-33d360948956" providerId="ADAL" clId="{9842A81C-EBF9-41D5-B576-CD4F4EC8A3E2}" dt="2021-11-18T12:25:45.821" v="3381"/>
          <ac:picMkLst>
            <pc:docMk/>
            <pc:sldMk cId="3468321730" sldId="315"/>
            <ac:picMk id="28" creationId="{88615028-CCF4-4B94-A68B-40F82512E033}"/>
          </ac:picMkLst>
        </pc:picChg>
        <pc:picChg chg="add del mod ord">
          <ac:chgData name="Josh Cooper" userId="daecdff2-2c86-45d5-9dc5-33d360948956" providerId="ADAL" clId="{9842A81C-EBF9-41D5-B576-CD4F4EC8A3E2}" dt="2021-11-18T12:25:45.821" v="3381"/>
          <ac:picMkLst>
            <pc:docMk/>
            <pc:sldMk cId="3468321730" sldId="315"/>
            <ac:picMk id="29" creationId="{E95DBCEE-45DF-44FD-AC00-E03835E96330}"/>
          </ac:picMkLst>
        </pc:picChg>
        <pc:picChg chg="add del mod ord">
          <ac:chgData name="Josh Cooper" userId="daecdff2-2c86-45d5-9dc5-33d360948956" providerId="ADAL" clId="{9842A81C-EBF9-41D5-B576-CD4F4EC8A3E2}" dt="2021-11-18T12:25:45.821" v="3381"/>
          <ac:picMkLst>
            <pc:docMk/>
            <pc:sldMk cId="3468321730" sldId="315"/>
            <ac:picMk id="30" creationId="{EBAA6DFD-42C7-4D7D-887E-C19B9D7817E4}"/>
          </ac:picMkLst>
        </pc:picChg>
        <pc:picChg chg="add del mod ord">
          <ac:chgData name="Josh Cooper" userId="daecdff2-2c86-45d5-9dc5-33d360948956" providerId="ADAL" clId="{9842A81C-EBF9-41D5-B576-CD4F4EC8A3E2}" dt="2021-11-18T12:25:45.821" v="3381"/>
          <ac:picMkLst>
            <pc:docMk/>
            <pc:sldMk cId="3468321730" sldId="315"/>
            <ac:picMk id="31" creationId="{639CC4A9-2313-415E-B535-F60AECF60CBC}"/>
          </ac:picMkLst>
        </pc:picChg>
        <pc:picChg chg="add del mod ord">
          <ac:chgData name="Josh Cooper" userId="daecdff2-2c86-45d5-9dc5-33d360948956" providerId="ADAL" clId="{9842A81C-EBF9-41D5-B576-CD4F4EC8A3E2}" dt="2021-11-18T12:25:45.821" v="3381"/>
          <ac:picMkLst>
            <pc:docMk/>
            <pc:sldMk cId="3468321730" sldId="315"/>
            <ac:picMk id="32" creationId="{C825B2B4-FF81-4534-9FB6-FA30D05E1180}"/>
          </ac:picMkLst>
        </pc:picChg>
        <pc:picChg chg="add del mod ord">
          <ac:chgData name="Josh Cooper" userId="daecdff2-2c86-45d5-9dc5-33d360948956" providerId="ADAL" clId="{9842A81C-EBF9-41D5-B576-CD4F4EC8A3E2}" dt="2021-11-18T12:25:45.821" v="3381"/>
          <ac:picMkLst>
            <pc:docMk/>
            <pc:sldMk cId="3468321730" sldId="315"/>
            <ac:picMk id="33" creationId="{C09BD981-5895-4799-B4B9-AF7E0D4F9ABC}"/>
          </ac:picMkLst>
        </pc:picChg>
        <pc:picChg chg="add mod ord">
          <ac:chgData name="Josh Cooper" userId="daecdff2-2c86-45d5-9dc5-33d360948956" providerId="ADAL" clId="{9842A81C-EBF9-41D5-B576-CD4F4EC8A3E2}" dt="2021-11-18T12:25:55.746" v="3388"/>
          <ac:picMkLst>
            <pc:docMk/>
            <pc:sldMk cId="3468321730" sldId="315"/>
            <ac:picMk id="37" creationId="{599312A5-DEBD-4983-B25F-AD79736982E2}"/>
          </ac:picMkLst>
        </pc:picChg>
      </pc:sldChg>
      <pc:sldChg chg="addSp delSp modSp mod">
        <pc:chgData name="Josh Cooper" userId="daecdff2-2c86-45d5-9dc5-33d360948956" providerId="ADAL" clId="{9842A81C-EBF9-41D5-B576-CD4F4EC8A3E2}" dt="2021-11-18T12:26:09.801" v="3612"/>
        <pc:sldMkLst>
          <pc:docMk/>
          <pc:sldMk cId="3190548310" sldId="316"/>
        </pc:sldMkLst>
        <pc:spChg chg="del mod">
          <ac:chgData name="Josh Cooper" userId="daecdff2-2c86-45d5-9dc5-33d360948956" providerId="ADAL" clId="{9842A81C-EBF9-41D5-B576-CD4F4EC8A3E2}" dt="2021-11-18T12:25:57.913" v="3596"/>
          <ac:spMkLst>
            <pc:docMk/>
            <pc:sldMk cId="3190548310" sldId="316"/>
            <ac:spMk id="2" creationId="{A007B122-B7C0-4B78-9847-CD30E4139727}"/>
          </ac:spMkLst>
        </pc:spChg>
        <pc:spChg chg="del mod">
          <ac:chgData name="Josh Cooper" userId="daecdff2-2c86-45d5-9dc5-33d360948956" providerId="ADAL" clId="{9842A81C-EBF9-41D5-B576-CD4F4EC8A3E2}" dt="2021-11-18T12:25:58.007" v="3601"/>
          <ac:spMkLst>
            <pc:docMk/>
            <pc:sldMk cId="3190548310" sldId="316"/>
            <ac:spMk id="3" creationId="{384D32E4-387E-44CD-BE03-5E6C65F3A3F1}"/>
          </ac:spMkLst>
        </pc:spChg>
        <pc:spChg chg="add mod">
          <ac:chgData name="Josh Cooper" userId="daecdff2-2c86-45d5-9dc5-33d360948956" providerId="ADAL" clId="{9842A81C-EBF9-41D5-B576-CD4F4EC8A3E2}" dt="2021-11-18T12:25:57.902" v="3593"/>
          <ac:spMkLst>
            <pc:docMk/>
            <pc:sldMk cId="3190548310" sldId="316"/>
            <ac:spMk id="35" creationId="{F163619B-304C-4455-BDAE-A1825D196ADA}"/>
          </ac:spMkLst>
        </pc:spChg>
        <pc:spChg chg="add mod">
          <ac:chgData name="Josh Cooper" userId="daecdff2-2c86-45d5-9dc5-33d360948956" providerId="ADAL" clId="{9842A81C-EBF9-41D5-B576-CD4F4EC8A3E2}" dt="2021-11-18T12:25:57.998" v="3598"/>
          <ac:spMkLst>
            <pc:docMk/>
            <pc:sldMk cId="3190548310" sldId="316"/>
            <ac:spMk id="36" creationId="{D7EE5DCC-A98B-47C5-A21F-B773087B512F}"/>
          </ac:spMkLst>
        </pc:spChg>
        <pc:spChg chg="add del mod">
          <ac:chgData name="Josh Cooper" userId="daecdff2-2c86-45d5-9dc5-33d360948956" providerId="ADAL" clId="{9842A81C-EBF9-41D5-B576-CD4F4EC8A3E2}" dt="2021-11-18T12:25:58.183" v="3605"/>
          <ac:spMkLst>
            <pc:docMk/>
            <pc:sldMk cId="3190548310" sldId="316"/>
            <ac:spMk id="37" creationId="{531355CE-434D-4C12-AC30-D370AC70F1D2}"/>
          </ac:spMkLst>
        </pc:spChg>
        <pc:picChg chg="add del mod ord">
          <ac:chgData name="Josh Cooper" userId="daecdff2-2c86-45d5-9dc5-33d360948956" providerId="ADAL" clId="{9842A81C-EBF9-41D5-B576-CD4F4EC8A3E2}" dt="2021-11-18T12:25:58.183" v="3605"/>
          <ac:picMkLst>
            <pc:docMk/>
            <pc:sldMk cId="3190548310" sldId="316"/>
            <ac:picMk id="6" creationId="{952C9AF6-F377-4FA5-86E5-2B5B7AAF1B59}"/>
          </ac:picMkLst>
        </pc:picChg>
        <pc:picChg chg="add del mod ord">
          <ac:chgData name="Josh Cooper" userId="daecdff2-2c86-45d5-9dc5-33d360948956" providerId="ADAL" clId="{9842A81C-EBF9-41D5-B576-CD4F4EC8A3E2}" dt="2021-11-18T12:25:58.183" v="3605"/>
          <ac:picMkLst>
            <pc:docMk/>
            <pc:sldMk cId="3190548310" sldId="316"/>
            <ac:picMk id="7" creationId="{5C9869D7-6B02-4501-86D4-84451F925A8E}"/>
          </ac:picMkLst>
        </pc:picChg>
        <pc:picChg chg="add del mod ord">
          <ac:chgData name="Josh Cooper" userId="daecdff2-2c86-45d5-9dc5-33d360948956" providerId="ADAL" clId="{9842A81C-EBF9-41D5-B576-CD4F4EC8A3E2}" dt="2021-11-18T12:25:58.183" v="3605"/>
          <ac:picMkLst>
            <pc:docMk/>
            <pc:sldMk cId="3190548310" sldId="316"/>
            <ac:picMk id="8" creationId="{4F48CCB6-BE7C-41BB-8BF5-523F03A3ABDB}"/>
          </ac:picMkLst>
        </pc:picChg>
        <pc:picChg chg="add del mod ord">
          <ac:chgData name="Josh Cooper" userId="daecdff2-2c86-45d5-9dc5-33d360948956" providerId="ADAL" clId="{9842A81C-EBF9-41D5-B576-CD4F4EC8A3E2}" dt="2021-11-18T12:25:58.183" v="3605"/>
          <ac:picMkLst>
            <pc:docMk/>
            <pc:sldMk cId="3190548310" sldId="316"/>
            <ac:picMk id="9" creationId="{2E8135A6-3826-425A-9289-5E092BD9555E}"/>
          </ac:picMkLst>
        </pc:picChg>
        <pc:picChg chg="add del mod ord">
          <ac:chgData name="Josh Cooper" userId="daecdff2-2c86-45d5-9dc5-33d360948956" providerId="ADAL" clId="{9842A81C-EBF9-41D5-B576-CD4F4EC8A3E2}" dt="2021-11-18T12:25:58.183" v="3605"/>
          <ac:picMkLst>
            <pc:docMk/>
            <pc:sldMk cId="3190548310" sldId="316"/>
            <ac:picMk id="10" creationId="{3F01A6E8-21BE-4B31-A142-7BDF74B20064}"/>
          </ac:picMkLst>
        </pc:picChg>
        <pc:picChg chg="add del mod ord">
          <ac:chgData name="Josh Cooper" userId="daecdff2-2c86-45d5-9dc5-33d360948956" providerId="ADAL" clId="{9842A81C-EBF9-41D5-B576-CD4F4EC8A3E2}" dt="2021-11-18T12:25:58.183" v="3605"/>
          <ac:picMkLst>
            <pc:docMk/>
            <pc:sldMk cId="3190548310" sldId="316"/>
            <ac:picMk id="11" creationId="{BFA4382B-E87B-45E3-A07C-76D1B4B6177E}"/>
          </ac:picMkLst>
        </pc:picChg>
        <pc:picChg chg="add del mod ord">
          <ac:chgData name="Josh Cooper" userId="daecdff2-2c86-45d5-9dc5-33d360948956" providerId="ADAL" clId="{9842A81C-EBF9-41D5-B576-CD4F4EC8A3E2}" dt="2021-11-18T12:25:58.183" v="3605"/>
          <ac:picMkLst>
            <pc:docMk/>
            <pc:sldMk cId="3190548310" sldId="316"/>
            <ac:picMk id="12" creationId="{24A035E8-72C6-4690-A534-7DE5D0E9101E}"/>
          </ac:picMkLst>
        </pc:picChg>
        <pc:picChg chg="add del mod ord">
          <ac:chgData name="Josh Cooper" userId="daecdff2-2c86-45d5-9dc5-33d360948956" providerId="ADAL" clId="{9842A81C-EBF9-41D5-B576-CD4F4EC8A3E2}" dt="2021-11-18T12:25:58.183" v="3605"/>
          <ac:picMkLst>
            <pc:docMk/>
            <pc:sldMk cId="3190548310" sldId="316"/>
            <ac:picMk id="13" creationId="{6FE4B962-293C-4E96-8659-AE0D63A2980E}"/>
          </ac:picMkLst>
        </pc:picChg>
        <pc:picChg chg="add del mod ord">
          <ac:chgData name="Josh Cooper" userId="daecdff2-2c86-45d5-9dc5-33d360948956" providerId="ADAL" clId="{9842A81C-EBF9-41D5-B576-CD4F4EC8A3E2}" dt="2021-11-18T12:25:58.183" v="3605"/>
          <ac:picMkLst>
            <pc:docMk/>
            <pc:sldMk cId="3190548310" sldId="316"/>
            <ac:picMk id="14" creationId="{AB1B45D7-4AC0-486A-8C10-46C26AA73A85}"/>
          </ac:picMkLst>
        </pc:picChg>
        <pc:picChg chg="add del mod ord">
          <ac:chgData name="Josh Cooper" userId="daecdff2-2c86-45d5-9dc5-33d360948956" providerId="ADAL" clId="{9842A81C-EBF9-41D5-B576-CD4F4EC8A3E2}" dt="2021-11-18T12:25:58.183" v="3605"/>
          <ac:picMkLst>
            <pc:docMk/>
            <pc:sldMk cId="3190548310" sldId="316"/>
            <ac:picMk id="15" creationId="{F6C62A24-E13B-4840-8B64-3A76551C4AA2}"/>
          </ac:picMkLst>
        </pc:picChg>
        <pc:picChg chg="add del mod ord">
          <ac:chgData name="Josh Cooper" userId="daecdff2-2c86-45d5-9dc5-33d360948956" providerId="ADAL" clId="{9842A81C-EBF9-41D5-B576-CD4F4EC8A3E2}" dt="2021-11-18T12:25:58.183" v="3605"/>
          <ac:picMkLst>
            <pc:docMk/>
            <pc:sldMk cId="3190548310" sldId="316"/>
            <ac:picMk id="16" creationId="{31155E5C-B363-465B-9901-12F3B8E35422}"/>
          </ac:picMkLst>
        </pc:picChg>
        <pc:picChg chg="add del mod ord">
          <ac:chgData name="Josh Cooper" userId="daecdff2-2c86-45d5-9dc5-33d360948956" providerId="ADAL" clId="{9842A81C-EBF9-41D5-B576-CD4F4EC8A3E2}" dt="2021-11-18T12:25:58.183" v="3605"/>
          <ac:picMkLst>
            <pc:docMk/>
            <pc:sldMk cId="3190548310" sldId="316"/>
            <ac:picMk id="17" creationId="{B7BF14DA-FE64-4F12-96C0-49D2885142D8}"/>
          </ac:picMkLst>
        </pc:picChg>
        <pc:picChg chg="add del mod ord">
          <ac:chgData name="Josh Cooper" userId="daecdff2-2c86-45d5-9dc5-33d360948956" providerId="ADAL" clId="{9842A81C-EBF9-41D5-B576-CD4F4EC8A3E2}" dt="2021-11-18T12:25:58.183" v="3605"/>
          <ac:picMkLst>
            <pc:docMk/>
            <pc:sldMk cId="3190548310" sldId="316"/>
            <ac:picMk id="18" creationId="{84EC3EBC-3CE1-42D9-818A-6CE7BAD3F058}"/>
          </ac:picMkLst>
        </pc:picChg>
        <pc:picChg chg="add del mod ord">
          <ac:chgData name="Josh Cooper" userId="daecdff2-2c86-45d5-9dc5-33d360948956" providerId="ADAL" clId="{9842A81C-EBF9-41D5-B576-CD4F4EC8A3E2}" dt="2021-11-18T12:25:58.183" v="3605"/>
          <ac:picMkLst>
            <pc:docMk/>
            <pc:sldMk cId="3190548310" sldId="316"/>
            <ac:picMk id="19" creationId="{00CBF6B7-934A-4DBE-B670-2E9B47E1E2EE}"/>
          </ac:picMkLst>
        </pc:picChg>
        <pc:picChg chg="add del mod ord">
          <ac:chgData name="Josh Cooper" userId="daecdff2-2c86-45d5-9dc5-33d360948956" providerId="ADAL" clId="{9842A81C-EBF9-41D5-B576-CD4F4EC8A3E2}" dt="2021-11-18T12:25:58.183" v="3605"/>
          <ac:picMkLst>
            <pc:docMk/>
            <pc:sldMk cId="3190548310" sldId="316"/>
            <ac:picMk id="20" creationId="{2F96E32E-FF4D-467D-B01F-D2E56465D9F3}"/>
          </ac:picMkLst>
        </pc:picChg>
        <pc:picChg chg="add del mod ord">
          <ac:chgData name="Josh Cooper" userId="daecdff2-2c86-45d5-9dc5-33d360948956" providerId="ADAL" clId="{9842A81C-EBF9-41D5-B576-CD4F4EC8A3E2}" dt="2021-11-18T12:25:58.183" v="3605"/>
          <ac:picMkLst>
            <pc:docMk/>
            <pc:sldMk cId="3190548310" sldId="316"/>
            <ac:picMk id="21" creationId="{FD421CED-4B34-4E25-A334-2BC78EE75789}"/>
          </ac:picMkLst>
        </pc:picChg>
        <pc:picChg chg="add del mod ord">
          <ac:chgData name="Josh Cooper" userId="daecdff2-2c86-45d5-9dc5-33d360948956" providerId="ADAL" clId="{9842A81C-EBF9-41D5-B576-CD4F4EC8A3E2}" dt="2021-11-18T12:25:58.183" v="3605"/>
          <ac:picMkLst>
            <pc:docMk/>
            <pc:sldMk cId="3190548310" sldId="316"/>
            <ac:picMk id="22" creationId="{AFA9D0E3-28B1-44D1-9240-4F5014955D2C}"/>
          </ac:picMkLst>
        </pc:picChg>
        <pc:picChg chg="add del mod ord">
          <ac:chgData name="Josh Cooper" userId="daecdff2-2c86-45d5-9dc5-33d360948956" providerId="ADAL" clId="{9842A81C-EBF9-41D5-B576-CD4F4EC8A3E2}" dt="2021-11-18T12:25:58.183" v="3605"/>
          <ac:picMkLst>
            <pc:docMk/>
            <pc:sldMk cId="3190548310" sldId="316"/>
            <ac:picMk id="23" creationId="{FE32AFDD-352A-4CC3-A1BC-629C32E5DE82}"/>
          </ac:picMkLst>
        </pc:picChg>
        <pc:picChg chg="add del mod ord">
          <ac:chgData name="Josh Cooper" userId="daecdff2-2c86-45d5-9dc5-33d360948956" providerId="ADAL" clId="{9842A81C-EBF9-41D5-B576-CD4F4EC8A3E2}" dt="2021-11-18T12:25:58.183" v="3605"/>
          <ac:picMkLst>
            <pc:docMk/>
            <pc:sldMk cId="3190548310" sldId="316"/>
            <ac:picMk id="24" creationId="{D705297B-A0C5-48A3-B8F2-F3047E920CE5}"/>
          </ac:picMkLst>
        </pc:picChg>
        <pc:picChg chg="add del mod ord">
          <ac:chgData name="Josh Cooper" userId="daecdff2-2c86-45d5-9dc5-33d360948956" providerId="ADAL" clId="{9842A81C-EBF9-41D5-B576-CD4F4EC8A3E2}" dt="2021-11-18T12:25:58.183" v="3605"/>
          <ac:picMkLst>
            <pc:docMk/>
            <pc:sldMk cId="3190548310" sldId="316"/>
            <ac:picMk id="25" creationId="{CEF013DB-97B4-4A03-A8A0-552E6FD60943}"/>
          </ac:picMkLst>
        </pc:picChg>
        <pc:picChg chg="add del mod ord">
          <ac:chgData name="Josh Cooper" userId="daecdff2-2c86-45d5-9dc5-33d360948956" providerId="ADAL" clId="{9842A81C-EBF9-41D5-B576-CD4F4EC8A3E2}" dt="2021-11-18T12:25:58.183" v="3605"/>
          <ac:picMkLst>
            <pc:docMk/>
            <pc:sldMk cId="3190548310" sldId="316"/>
            <ac:picMk id="26" creationId="{F07F1E59-B7B6-40C1-906D-8ED523001462}"/>
          </ac:picMkLst>
        </pc:picChg>
        <pc:picChg chg="add del mod ord">
          <ac:chgData name="Josh Cooper" userId="daecdff2-2c86-45d5-9dc5-33d360948956" providerId="ADAL" clId="{9842A81C-EBF9-41D5-B576-CD4F4EC8A3E2}" dt="2021-11-18T12:25:58.183" v="3605"/>
          <ac:picMkLst>
            <pc:docMk/>
            <pc:sldMk cId="3190548310" sldId="316"/>
            <ac:picMk id="27" creationId="{5FC67A6F-C797-4A3D-9278-935FA610BCFF}"/>
          </ac:picMkLst>
        </pc:picChg>
        <pc:picChg chg="add del mod ord">
          <ac:chgData name="Josh Cooper" userId="daecdff2-2c86-45d5-9dc5-33d360948956" providerId="ADAL" clId="{9842A81C-EBF9-41D5-B576-CD4F4EC8A3E2}" dt="2021-11-18T12:25:58.183" v="3605"/>
          <ac:picMkLst>
            <pc:docMk/>
            <pc:sldMk cId="3190548310" sldId="316"/>
            <ac:picMk id="28" creationId="{574FB0AB-6BB9-40E8-80FE-22B83BAC26B8}"/>
          </ac:picMkLst>
        </pc:picChg>
        <pc:picChg chg="add del mod ord">
          <ac:chgData name="Josh Cooper" userId="daecdff2-2c86-45d5-9dc5-33d360948956" providerId="ADAL" clId="{9842A81C-EBF9-41D5-B576-CD4F4EC8A3E2}" dt="2021-11-18T12:25:58.183" v="3605"/>
          <ac:picMkLst>
            <pc:docMk/>
            <pc:sldMk cId="3190548310" sldId="316"/>
            <ac:picMk id="29" creationId="{EC7355A6-CB2C-4AB7-AB2E-6F87A9F79828}"/>
          </ac:picMkLst>
        </pc:picChg>
        <pc:picChg chg="add del mod ord">
          <ac:chgData name="Josh Cooper" userId="daecdff2-2c86-45d5-9dc5-33d360948956" providerId="ADAL" clId="{9842A81C-EBF9-41D5-B576-CD4F4EC8A3E2}" dt="2021-11-18T12:25:58.183" v="3605"/>
          <ac:picMkLst>
            <pc:docMk/>
            <pc:sldMk cId="3190548310" sldId="316"/>
            <ac:picMk id="30" creationId="{4F0ADD84-F6EA-4E6D-9283-FBD00276D348}"/>
          </ac:picMkLst>
        </pc:picChg>
        <pc:picChg chg="add del mod ord">
          <ac:chgData name="Josh Cooper" userId="daecdff2-2c86-45d5-9dc5-33d360948956" providerId="ADAL" clId="{9842A81C-EBF9-41D5-B576-CD4F4EC8A3E2}" dt="2021-11-18T12:25:58.183" v="3605"/>
          <ac:picMkLst>
            <pc:docMk/>
            <pc:sldMk cId="3190548310" sldId="316"/>
            <ac:picMk id="31" creationId="{8ACB50DF-59A0-4BBD-AD14-EC5E6D4AD185}"/>
          </ac:picMkLst>
        </pc:picChg>
        <pc:picChg chg="add del mod ord">
          <ac:chgData name="Josh Cooper" userId="daecdff2-2c86-45d5-9dc5-33d360948956" providerId="ADAL" clId="{9842A81C-EBF9-41D5-B576-CD4F4EC8A3E2}" dt="2021-11-18T12:25:58.183" v="3605"/>
          <ac:picMkLst>
            <pc:docMk/>
            <pc:sldMk cId="3190548310" sldId="316"/>
            <ac:picMk id="32" creationId="{71D5F117-149D-4F87-A4E2-5290D6012097}"/>
          </ac:picMkLst>
        </pc:picChg>
        <pc:picChg chg="add del mod ord">
          <ac:chgData name="Josh Cooper" userId="daecdff2-2c86-45d5-9dc5-33d360948956" providerId="ADAL" clId="{9842A81C-EBF9-41D5-B576-CD4F4EC8A3E2}" dt="2021-11-18T12:25:58.183" v="3605"/>
          <ac:picMkLst>
            <pc:docMk/>
            <pc:sldMk cId="3190548310" sldId="316"/>
            <ac:picMk id="33" creationId="{1D4979EB-AC65-4F38-92CE-F3E488D6CF6C}"/>
          </ac:picMkLst>
        </pc:picChg>
        <pc:picChg chg="add del mod ord">
          <ac:chgData name="Josh Cooper" userId="daecdff2-2c86-45d5-9dc5-33d360948956" providerId="ADAL" clId="{9842A81C-EBF9-41D5-B576-CD4F4EC8A3E2}" dt="2021-11-18T12:25:58.183" v="3605"/>
          <ac:picMkLst>
            <pc:docMk/>
            <pc:sldMk cId="3190548310" sldId="316"/>
            <ac:picMk id="34" creationId="{4955F87B-D78A-4D6E-A263-62479B4C7A5D}"/>
          </ac:picMkLst>
        </pc:picChg>
        <pc:picChg chg="add mod ord">
          <ac:chgData name="Josh Cooper" userId="daecdff2-2c86-45d5-9dc5-33d360948956" providerId="ADAL" clId="{9842A81C-EBF9-41D5-B576-CD4F4EC8A3E2}" dt="2021-11-18T12:26:09.801" v="3612"/>
          <ac:picMkLst>
            <pc:docMk/>
            <pc:sldMk cId="3190548310" sldId="316"/>
            <ac:picMk id="38" creationId="{A47EDA4D-FBE1-4D2E-92F6-4BFC4088C023}"/>
          </ac:picMkLst>
        </pc:picChg>
      </pc:sldChg>
      <pc:sldChg chg="addSp delSp modSp mod">
        <pc:chgData name="Josh Cooper" userId="daecdff2-2c86-45d5-9dc5-33d360948956" providerId="ADAL" clId="{9842A81C-EBF9-41D5-B576-CD4F4EC8A3E2}" dt="2021-11-18T12:26:24.686" v="3836"/>
        <pc:sldMkLst>
          <pc:docMk/>
          <pc:sldMk cId="3082674042" sldId="317"/>
        </pc:sldMkLst>
        <pc:spChg chg="del mod">
          <ac:chgData name="Josh Cooper" userId="daecdff2-2c86-45d5-9dc5-33d360948956" providerId="ADAL" clId="{9842A81C-EBF9-41D5-B576-CD4F4EC8A3E2}" dt="2021-11-18T12:26:12" v="3820"/>
          <ac:spMkLst>
            <pc:docMk/>
            <pc:sldMk cId="3082674042" sldId="317"/>
            <ac:spMk id="2" creationId="{A007B122-B7C0-4B78-9847-CD30E4139727}"/>
          </ac:spMkLst>
        </pc:spChg>
        <pc:spChg chg="del mod">
          <ac:chgData name="Josh Cooper" userId="daecdff2-2c86-45d5-9dc5-33d360948956" providerId="ADAL" clId="{9842A81C-EBF9-41D5-B576-CD4F4EC8A3E2}" dt="2021-11-18T12:26:12.097" v="3825"/>
          <ac:spMkLst>
            <pc:docMk/>
            <pc:sldMk cId="3082674042" sldId="317"/>
            <ac:spMk id="3" creationId="{384D32E4-387E-44CD-BE03-5E6C65F3A3F1}"/>
          </ac:spMkLst>
        </pc:spChg>
        <pc:spChg chg="add mod">
          <ac:chgData name="Josh Cooper" userId="daecdff2-2c86-45d5-9dc5-33d360948956" providerId="ADAL" clId="{9842A81C-EBF9-41D5-B576-CD4F4EC8A3E2}" dt="2021-11-18T12:26:11.992" v="3817"/>
          <ac:spMkLst>
            <pc:docMk/>
            <pc:sldMk cId="3082674042" sldId="317"/>
            <ac:spMk id="36" creationId="{B48D333B-72E3-45FE-B197-860712E9A711}"/>
          </ac:spMkLst>
        </pc:spChg>
        <pc:spChg chg="add mod">
          <ac:chgData name="Josh Cooper" userId="daecdff2-2c86-45d5-9dc5-33d360948956" providerId="ADAL" clId="{9842A81C-EBF9-41D5-B576-CD4F4EC8A3E2}" dt="2021-11-18T12:26:12.088" v="3822"/>
          <ac:spMkLst>
            <pc:docMk/>
            <pc:sldMk cId="3082674042" sldId="317"/>
            <ac:spMk id="37" creationId="{57ADD299-4B3E-44FE-B023-B3548972CB26}"/>
          </ac:spMkLst>
        </pc:spChg>
        <pc:spChg chg="add del mod">
          <ac:chgData name="Josh Cooper" userId="daecdff2-2c86-45d5-9dc5-33d360948956" providerId="ADAL" clId="{9842A81C-EBF9-41D5-B576-CD4F4EC8A3E2}" dt="2021-11-18T12:26:12.283" v="3829"/>
          <ac:spMkLst>
            <pc:docMk/>
            <pc:sldMk cId="3082674042" sldId="317"/>
            <ac:spMk id="38" creationId="{F58A547F-55C2-4AB8-B6DA-736C02808D98}"/>
          </ac:spMkLst>
        </pc:spChg>
        <pc:picChg chg="add del mod ord">
          <ac:chgData name="Josh Cooper" userId="daecdff2-2c86-45d5-9dc5-33d360948956" providerId="ADAL" clId="{9842A81C-EBF9-41D5-B576-CD4F4EC8A3E2}" dt="2021-11-18T12:26:12.283" v="3829"/>
          <ac:picMkLst>
            <pc:docMk/>
            <pc:sldMk cId="3082674042" sldId="317"/>
            <ac:picMk id="7" creationId="{7E29D2E5-0E61-4425-BD42-75C12BE5460A}"/>
          </ac:picMkLst>
        </pc:picChg>
        <pc:picChg chg="add del mod ord">
          <ac:chgData name="Josh Cooper" userId="daecdff2-2c86-45d5-9dc5-33d360948956" providerId="ADAL" clId="{9842A81C-EBF9-41D5-B576-CD4F4EC8A3E2}" dt="2021-11-18T12:26:12.283" v="3829"/>
          <ac:picMkLst>
            <pc:docMk/>
            <pc:sldMk cId="3082674042" sldId="317"/>
            <ac:picMk id="8" creationId="{EEE59D96-B4D5-44B8-A978-3620ECDF5814}"/>
          </ac:picMkLst>
        </pc:picChg>
        <pc:picChg chg="add del mod ord">
          <ac:chgData name="Josh Cooper" userId="daecdff2-2c86-45d5-9dc5-33d360948956" providerId="ADAL" clId="{9842A81C-EBF9-41D5-B576-CD4F4EC8A3E2}" dt="2021-11-18T12:26:12.283" v="3829"/>
          <ac:picMkLst>
            <pc:docMk/>
            <pc:sldMk cId="3082674042" sldId="317"/>
            <ac:picMk id="9" creationId="{1ECD4FF8-CC4C-4738-ACFF-E4F869535E74}"/>
          </ac:picMkLst>
        </pc:picChg>
        <pc:picChg chg="add del mod ord">
          <ac:chgData name="Josh Cooper" userId="daecdff2-2c86-45d5-9dc5-33d360948956" providerId="ADAL" clId="{9842A81C-EBF9-41D5-B576-CD4F4EC8A3E2}" dt="2021-11-18T12:26:12.283" v="3829"/>
          <ac:picMkLst>
            <pc:docMk/>
            <pc:sldMk cId="3082674042" sldId="317"/>
            <ac:picMk id="10" creationId="{C70CB9C2-0339-4F28-B60F-4F4908257BEF}"/>
          </ac:picMkLst>
        </pc:picChg>
        <pc:picChg chg="add del mod ord">
          <ac:chgData name="Josh Cooper" userId="daecdff2-2c86-45d5-9dc5-33d360948956" providerId="ADAL" clId="{9842A81C-EBF9-41D5-B576-CD4F4EC8A3E2}" dt="2021-11-18T12:26:12.283" v="3829"/>
          <ac:picMkLst>
            <pc:docMk/>
            <pc:sldMk cId="3082674042" sldId="317"/>
            <ac:picMk id="11" creationId="{46846BA4-3149-45E8-AB74-D39046F62DDE}"/>
          </ac:picMkLst>
        </pc:picChg>
        <pc:picChg chg="add del mod ord">
          <ac:chgData name="Josh Cooper" userId="daecdff2-2c86-45d5-9dc5-33d360948956" providerId="ADAL" clId="{9842A81C-EBF9-41D5-B576-CD4F4EC8A3E2}" dt="2021-11-18T12:26:12.283" v="3829"/>
          <ac:picMkLst>
            <pc:docMk/>
            <pc:sldMk cId="3082674042" sldId="317"/>
            <ac:picMk id="12" creationId="{FFB2186C-0B31-4E54-9772-E8371E396660}"/>
          </ac:picMkLst>
        </pc:picChg>
        <pc:picChg chg="add del mod ord">
          <ac:chgData name="Josh Cooper" userId="daecdff2-2c86-45d5-9dc5-33d360948956" providerId="ADAL" clId="{9842A81C-EBF9-41D5-B576-CD4F4EC8A3E2}" dt="2021-11-18T12:26:12.283" v="3829"/>
          <ac:picMkLst>
            <pc:docMk/>
            <pc:sldMk cId="3082674042" sldId="317"/>
            <ac:picMk id="13" creationId="{75FD3C83-C293-45E9-8287-9C100ED8B838}"/>
          </ac:picMkLst>
        </pc:picChg>
        <pc:picChg chg="add del mod ord">
          <ac:chgData name="Josh Cooper" userId="daecdff2-2c86-45d5-9dc5-33d360948956" providerId="ADAL" clId="{9842A81C-EBF9-41D5-B576-CD4F4EC8A3E2}" dt="2021-11-18T12:26:12.283" v="3829"/>
          <ac:picMkLst>
            <pc:docMk/>
            <pc:sldMk cId="3082674042" sldId="317"/>
            <ac:picMk id="14" creationId="{DF5AE74B-E796-4C5A-9D77-2B82E1AD1CF2}"/>
          </ac:picMkLst>
        </pc:picChg>
        <pc:picChg chg="add del mod ord">
          <ac:chgData name="Josh Cooper" userId="daecdff2-2c86-45d5-9dc5-33d360948956" providerId="ADAL" clId="{9842A81C-EBF9-41D5-B576-CD4F4EC8A3E2}" dt="2021-11-18T12:26:12.283" v="3829"/>
          <ac:picMkLst>
            <pc:docMk/>
            <pc:sldMk cId="3082674042" sldId="317"/>
            <ac:picMk id="15" creationId="{0D39A916-BB4F-48E5-BD09-F588EB214158}"/>
          </ac:picMkLst>
        </pc:picChg>
        <pc:picChg chg="add del mod ord">
          <ac:chgData name="Josh Cooper" userId="daecdff2-2c86-45d5-9dc5-33d360948956" providerId="ADAL" clId="{9842A81C-EBF9-41D5-B576-CD4F4EC8A3E2}" dt="2021-11-18T12:26:12.283" v="3829"/>
          <ac:picMkLst>
            <pc:docMk/>
            <pc:sldMk cId="3082674042" sldId="317"/>
            <ac:picMk id="16" creationId="{0700DC12-0FA7-4C57-8DE5-71557F282C36}"/>
          </ac:picMkLst>
        </pc:picChg>
        <pc:picChg chg="add del mod ord">
          <ac:chgData name="Josh Cooper" userId="daecdff2-2c86-45d5-9dc5-33d360948956" providerId="ADAL" clId="{9842A81C-EBF9-41D5-B576-CD4F4EC8A3E2}" dt="2021-11-18T12:26:12.283" v="3829"/>
          <ac:picMkLst>
            <pc:docMk/>
            <pc:sldMk cId="3082674042" sldId="317"/>
            <ac:picMk id="17" creationId="{23EF0BBE-A361-4625-B612-7CC0921CBBAD}"/>
          </ac:picMkLst>
        </pc:picChg>
        <pc:picChg chg="add del mod ord">
          <ac:chgData name="Josh Cooper" userId="daecdff2-2c86-45d5-9dc5-33d360948956" providerId="ADAL" clId="{9842A81C-EBF9-41D5-B576-CD4F4EC8A3E2}" dt="2021-11-18T12:26:12.283" v="3829"/>
          <ac:picMkLst>
            <pc:docMk/>
            <pc:sldMk cId="3082674042" sldId="317"/>
            <ac:picMk id="18" creationId="{2BEBB9F0-A2E4-47A4-9611-1D13B63776AA}"/>
          </ac:picMkLst>
        </pc:picChg>
        <pc:picChg chg="add del mod ord">
          <ac:chgData name="Josh Cooper" userId="daecdff2-2c86-45d5-9dc5-33d360948956" providerId="ADAL" clId="{9842A81C-EBF9-41D5-B576-CD4F4EC8A3E2}" dt="2021-11-18T12:26:12.283" v="3829"/>
          <ac:picMkLst>
            <pc:docMk/>
            <pc:sldMk cId="3082674042" sldId="317"/>
            <ac:picMk id="19" creationId="{89ECC0BF-483E-4253-81B4-3FCC950FEE99}"/>
          </ac:picMkLst>
        </pc:picChg>
        <pc:picChg chg="add del mod ord">
          <ac:chgData name="Josh Cooper" userId="daecdff2-2c86-45d5-9dc5-33d360948956" providerId="ADAL" clId="{9842A81C-EBF9-41D5-B576-CD4F4EC8A3E2}" dt="2021-11-18T12:26:12.283" v="3829"/>
          <ac:picMkLst>
            <pc:docMk/>
            <pc:sldMk cId="3082674042" sldId="317"/>
            <ac:picMk id="20" creationId="{45C31CD2-8CE6-4EC7-9B80-9EE7485395E8}"/>
          </ac:picMkLst>
        </pc:picChg>
        <pc:picChg chg="add del mod ord">
          <ac:chgData name="Josh Cooper" userId="daecdff2-2c86-45d5-9dc5-33d360948956" providerId="ADAL" clId="{9842A81C-EBF9-41D5-B576-CD4F4EC8A3E2}" dt="2021-11-18T12:26:12.283" v="3829"/>
          <ac:picMkLst>
            <pc:docMk/>
            <pc:sldMk cId="3082674042" sldId="317"/>
            <ac:picMk id="21" creationId="{00486F3A-D67E-41B4-AF57-92EC0EBCB5FD}"/>
          </ac:picMkLst>
        </pc:picChg>
        <pc:picChg chg="add del mod ord">
          <ac:chgData name="Josh Cooper" userId="daecdff2-2c86-45d5-9dc5-33d360948956" providerId="ADAL" clId="{9842A81C-EBF9-41D5-B576-CD4F4EC8A3E2}" dt="2021-11-18T12:26:12.283" v="3829"/>
          <ac:picMkLst>
            <pc:docMk/>
            <pc:sldMk cId="3082674042" sldId="317"/>
            <ac:picMk id="22" creationId="{353F6780-B601-438D-AD2D-3308C019E1E1}"/>
          </ac:picMkLst>
        </pc:picChg>
        <pc:picChg chg="add del mod ord">
          <ac:chgData name="Josh Cooper" userId="daecdff2-2c86-45d5-9dc5-33d360948956" providerId="ADAL" clId="{9842A81C-EBF9-41D5-B576-CD4F4EC8A3E2}" dt="2021-11-18T12:26:12.283" v="3829"/>
          <ac:picMkLst>
            <pc:docMk/>
            <pc:sldMk cId="3082674042" sldId="317"/>
            <ac:picMk id="23" creationId="{062CCED0-77A3-4467-8F7F-276B0889F895}"/>
          </ac:picMkLst>
        </pc:picChg>
        <pc:picChg chg="add del mod ord">
          <ac:chgData name="Josh Cooper" userId="daecdff2-2c86-45d5-9dc5-33d360948956" providerId="ADAL" clId="{9842A81C-EBF9-41D5-B576-CD4F4EC8A3E2}" dt="2021-11-18T12:26:12.283" v="3829"/>
          <ac:picMkLst>
            <pc:docMk/>
            <pc:sldMk cId="3082674042" sldId="317"/>
            <ac:picMk id="24" creationId="{79414C6A-BF2F-482A-98E4-D488C1E17CA6}"/>
          </ac:picMkLst>
        </pc:picChg>
        <pc:picChg chg="add del mod ord">
          <ac:chgData name="Josh Cooper" userId="daecdff2-2c86-45d5-9dc5-33d360948956" providerId="ADAL" clId="{9842A81C-EBF9-41D5-B576-CD4F4EC8A3E2}" dt="2021-11-18T12:26:12.283" v="3829"/>
          <ac:picMkLst>
            <pc:docMk/>
            <pc:sldMk cId="3082674042" sldId="317"/>
            <ac:picMk id="25" creationId="{0A895CE3-4D21-4B9C-8A23-A9A70D8B6FC5}"/>
          </ac:picMkLst>
        </pc:picChg>
        <pc:picChg chg="add del mod ord">
          <ac:chgData name="Josh Cooper" userId="daecdff2-2c86-45d5-9dc5-33d360948956" providerId="ADAL" clId="{9842A81C-EBF9-41D5-B576-CD4F4EC8A3E2}" dt="2021-11-18T12:26:12.283" v="3829"/>
          <ac:picMkLst>
            <pc:docMk/>
            <pc:sldMk cId="3082674042" sldId="317"/>
            <ac:picMk id="26" creationId="{EDD50E73-9716-4693-B9F8-8824B596FDEF}"/>
          </ac:picMkLst>
        </pc:picChg>
        <pc:picChg chg="add del mod ord">
          <ac:chgData name="Josh Cooper" userId="daecdff2-2c86-45d5-9dc5-33d360948956" providerId="ADAL" clId="{9842A81C-EBF9-41D5-B576-CD4F4EC8A3E2}" dt="2021-11-18T12:26:12.283" v="3829"/>
          <ac:picMkLst>
            <pc:docMk/>
            <pc:sldMk cId="3082674042" sldId="317"/>
            <ac:picMk id="27" creationId="{BCB5152C-B6F5-467B-B6BE-172114A055C4}"/>
          </ac:picMkLst>
        </pc:picChg>
        <pc:picChg chg="add del mod ord">
          <ac:chgData name="Josh Cooper" userId="daecdff2-2c86-45d5-9dc5-33d360948956" providerId="ADAL" clId="{9842A81C-EBF9-41D5-B576-CD4F4EC8A3E2}" dt="2021-11-18T12:26:12.283" v="3829"/>
          <ac:picMkLst>
            <pc:docMk/>
            <pc:sldMk cId="3082674042" sldId="317"/>
            <ac:picMk id="28" creationId="{A3E49BF8-CC92-4257-94A4-5143182E2E01}"/>
          </ac:picMkLst>
        </pc:picChg>
        <pc:picChg chg="add del mod ord">
          <ac:chgData name="Josh Cooper" userId="daecdff2-2c86-45d5-9dc5-33d360948956" providerId="ADAL" clId="{9842A81C-EBF9-41D5-B576-CD4F4EC8A3E2}" dt="2021-11-18T12:26:12.283" v="3829"/>
          <ac:picMkLst>
            <pc:docMk/>
            <pc:sldMk cId="3082674042" sldId="317"/>
            <ac:picMk id="29" creationId="{C5755286-D95F-4C98-8CB3-3EA5EA176A9B}"/>
          </ac:picMkLst>
        </pc:picChg>
        <pc:picChg chg="add del mod ord">
          <ac:chgData name="Josh Cooper" userId="daecdff2-2c86-45d5-9dc5-33d360948956" providerId="ADAL" clId="{9842A81C-EBF9-41D5-B576-CD4F4EC8A3E2}" dt="2021-11-18T12:26:12.283" v="3829"/>
          <ac:picMkLst>
            <pc:docMk/>
            <pc:sldMk cId="3082674042" sldId="317"/>
            <ac:picMk id="30" creationId="{FCE8A78F-09BE-4782-8F17-25D87A7F310E}"/>
          </ac:picMkLst>
        </pc:picChg>
        <pc:picChg chg="add del mod ord">
          <ac:chgData name="Josh Cooper" userId="daecdff2-2c86-45d5-9dc5-33d360948956" providerId="ADAL" clId="{9842A81C-EBF9-41D5-B576-CD4F4EC8A3E2}" dt="2021-11-18T12:26:12.283" v="3829"/>
          <ac:picMkLst>
            <pc:docMk/>
            <pc:sldMk cId="3082674042" sldId="317"/>
            <ac:picMk id="31" creationId="{8AFB3708-AB96-43B0-A64B-691C086CA341}"/>
          </ac:picMkLst>
        </pc:picChg>
        <pc:picChg chg="add del mod ord">
          <ac:chgData name="Josh Cooper" userId="daecdff2-2c86-45d5-9dc5-33d360948956" providerId="ADAL" clId="{9842A81C-EBF9-41D5-B576-CD4F4EC8A3E2}" dt="2021-11-18T12:26:12.283" v="3829"/>
          <ac:picMkLst>
            <pc:docMk/>
            <pc:sldMk cId="3082674042" sldId="317"/>
            <ac:picMk id="32" creationId="{22CBE289-47AC-40BC-A37C-077203054BAC}"/>
          </ac:picMkLst>
        </pc:picChg>
        <pc:picChg chg="add del mod ord">
          <ac:chgData name="Josh Cooper" userId="daecdff2-2c86-45d5-9dc5-33d360948956" providerId="ADAL" clId="{9842A81C-EBF9-41D5-B576-CD4F4EC8A3E2}" dt="2021-11-18T12:26:12.283" v="3829"/>
          <ac:picMkLst>
            <pc:docMk/>
            <pc:sldMk cId="3082674042" sldId="317"/>
            <ac:picMk id="33" creationId="{60958A54-1631-425B-B0DD-DA3A1C50E166}"/>
          </ac:picMkLst>
        </pc:picChg>
        <pc:picChg chg="add del mod ord">
          <ac:chgData name="Josh Cooper" userId="daecdff2-2c86-45d5-9dc5-33d360948956" providerId="ADAL" clId="{9842A81C-EBF9-41D5-B576-CD4F4EC8A3E2}" dt="2021-11-18T12:26:12.283" v="3829"/>
          <ac:picMkLst>
            <pc:docMk/>
            <pc:sldMk cId="3082674042" sldId="317"/>
            <ac:picMk id="34" creationId="{E9E5AF66-89FA-4E31-9387-36D4E416F9DD}"/>
          </ac:picMkLst>
        </pc:picChg>
        <pc:picChg chg="add del mod ord">
          <ac:chgData name="Josh Cooper" userId="daecdff2-2c86-45d5-9dc5-33d360948956" providerId="ADAL" clId="{9842A81C-EBF9-41D5-B576-CD4F4EC8A3E2}" dt="2021-11-18T12:26:12.283" v="3829"/>
          <ac:picMkLst>
            <pc:docMk/>
            <pc:sldMk cId="3082674042" sldId="317"/>
            <ac:picMk id="35" creationId="{6612E2B0-7568-46E8-A1AD-385D0B247F42}"/>
          </ac:picMkLst>
        </pc:picChg>
        <pc:picChg chg="add mod ord">
          <ac:chgData name="Josh Cooper" userId="daecdff2-2c86-45d5-9dc5-33d360948956" providerId="ADAL" clId="{9842A81C-EBF9-41D5-B576-CD4F4EC8A3E2}" dt="2021-11-18T12:26:24.686" v="3836"/>
          <ac:picMkLst>
            <pc:docMk/>
            <pc:sldMk cId="3082674042" sldId="317"/>
            <ac:picMk id="39" creationId="{37C28084-DD08-4A3F-B0ED-AC8830E2E3C4}"/>
          </ac:picMkLst>
        </pc:picChg>
      </pc:sldChg>
      <pc:sldChg chg="addSp delSp modSp mod">
        <pc:chgData name="Josh Cooper" userId="daecdff2-2c86-45d5-9dc5-33d360948956" providerId="ADAL" clId="{9842A81C-EBF9-41D5-B576-CD4F4EC8A3E2}" dt="2021-11-18T12:26:40.145" v="4074"/>
        <pc:sldMkLst>
          <pc:docMk/>
          <pc:sldMk cId="1295068728" sldId="318"/>
        </pc:sldMkLst>
        <pc:spChg chg="del mod">
          <ac:chgData name="Josh Cooper" userId="daecdff2-2c86-45d5-9dc5-33d360948956" providerId="ADAL" clId="{9842A81C-EBF9-41D5-B576-CD4F4EC8A3E2}" dt="2021-11-18T12:26:27.169" v="4058"/>
          <ac:spMkLst>
            <pc:docMk/>
            <pc:sldMk cId="1295068728" sldId="318"/>
            <ac:spMk id="2" creationId="{A007B122-B7C0-4B78-9847-CD30E4139727}"/>
          </ac:spMkLst>
        </pc:spChg>
        <pc:spChg chg="del mod">
          <ac:chgData name="Josh Cooper" userId="daecdff2-2c86-45d5-9dc5-33d360948956" providerId="ADAL" clId="{9842A81C-EBF9-41D5-B576-CD4F4EC8A3E2}" dt="2021-11-18T12:26:27.265" v="4063"/>
          <ac:spMkLst>
            <pc:docMk/>
            <pc:sldMk cId="1295068728" sldId="318"/>
            <ac:spMk id="3" creationId="{384D32E4-387E-44CD-BE03-5E6C65F3A3F1}"/>
          </ac:spMkLst>
        </pc:spChg>
        <pc:spChg chg="add mod">
          <ac:chgData name="Josh Cooper" userId="daecdff2-2c86-45d5-9dc5-33d360948956" providerId="ADAL" clId="{9842A81C-EBF9-41D5-B576-CD4F4EC8A3E2}" dt="2021-11-18T12:26:27.158" v="4055"/>
          <ac:spMkLst>
            <pc:docMk/>
            <pc:sldMk cId="1295068728" sldId="318"/>
            <ac:spMk id="4" creationId="{9DEBAAA6-C73A-4B77-90FF-DFAC68B64CA8}"/>
          </ac:spMkLst>
        </pc:spChg>
        <pc:spChg chg="add mod">
          <ac:chgData name="Josh Cooper" userId="daecdff2-2c86-45d5-9dc5-33d360948956" providerId="ADAL" clId="{9842A81C-EBF9-41D5-B576-CD4F4EC8A3E2}" dt="2021-11-18T12:26:27.256" v="4060"/>
          <ac:spMkLst>
            <pc:docMk/>
            <pc:sldMk cId="1295068728" sldId="318"/>
            <ac:spMk id="5" creationId="{F2F4E115-C15E-4F1C-9057-BB9503DAE67B}"/>
          </ac:spMkLst>
        </pc:spChg>
        <pc:spChg chg="add del mod">
          <ac:chgData name="Josh Cooper" userId="daecdff2-2c86-45d5-9dc5-33d360948956" providerId="ADAL" clId="{9842A81C-EBF9-41D5-B576-CD4F4EC8A3E2}" dt="2021-11-18T12:26:27.476" v="4067"/>
          <ac:spMkLst>
            <pc:docMk/>
            <pc:sldMk cId="1295068728" sldId="318"/>
            <ac:spMk id="39" creationId="{03071B88-60AD-4893-BC89-AC9EF045342D}"/>
          </ac:spMkLst>
        </pc:spChg>
        <pc:picChg chg="add del mod ord">
          <ac:chgData name="Josh Cooper" userId="daecdff2-2c86-45d5-9dc5-33d360948956" providerId="ADAL" clId="{9842A81C-EBF9-41D5-B576-CD4F4EC8A3E2}" dt="2021-11-18T12:26:27.476" v="4067"/>
          <ac:picMkLst>
            <pc:docMk/>
            <pc:sldMk cId="1295068728" sldId="318"/>
            <ac:picMk id="6" creationId="{E7592708-5147-4359-B661-F36B94C6BACC}"/>
          </ac:picMkLst>
        </pc:picChg>
        <pc:picChg chg="add del mod ord">
          <ac:chgData name="Josh Cooper" userId="daecdff2-2c86-45d5-9dc5-33d360948956" providerId="ADAL" clId="{9842A81C-EBF9-41D5-B576-CD4F4EC8A3E2}" dt="2021-11-18T12:26:27.476" v="4067"/>
          <ac:picMkLst>
            <pc:docMk/>
            <pc:sldMk cId="1295068728" sldId="318"/>
            <ac:picMk id="9" creationId="{DF2B004E-A3C6-4B84-9223-02A46AC992F5}"/>
          </ac:picMkLst>
        </pc:picChg>
        <pc:picChg chg="add del mod ord">
          <ac:chgData name="Josh Cooper" userId="daecdff2-2c86-45d5-9dc5-33d360948956" providerId="ADAL" clId="{9842A81C-EBF9-41D5-B576-CD4F4EC8A3E2}" dt="2021-11-18T12:26:27.476" v="4067"/>
          <ac:picMkLst>
            <pc:docMk/>
            <pc:sldMk cId="1295068728" sldId="318"/>
            <ac:picMk id="10" creationId="{0995C96C-87D6-40A4-A619-35B5C285EB76}"/>
          </ac:picMkLst>
        </pc:picChg>
        <pc:picChg chg="add del mod ord">
          <ac:chgData name="Josh Cooper" userId="daecdff2-2c86-45d5-9dc5-33d360948956" providerId="ADAL" clId="{9842A81C-EBF9-41D5-B576-CD4F4EC8A3E2}" dt="2021-11-18T12:26:27.476" v="4067"/>
          <ac:picMkLst>
            <pc:docMk/>
            <pc:sldMk cId="1295068728" sldId="318"/>
            <ac:picMk id="11" creationId="{0B57B545-DB56-43DC-AEC6-1FC232275A0A}"/>
          </ac:picMkLst>
        </pc:picChg>
        <pc:picChg chg="add del mod ord">
          <ac:chgData name="Josh Cooper" userId="daecdff2-2c86-45d5-9dc5-33d360948956" providerId="ADAL" clId="{9842A81C-EBF9-41D5-B576-CD4F4EC8A3E2}" dt="2021-11-18T12:26:27.476" v="4067"/>
          <ac:picMkLst>
            <pc:docMk/>
            <pc:sldMk cId="1295068728" sldId="318"/>
            <ac:picMk id="12" creationId="{2979CD51-1886-4F05-9E55-679D26455193}"/>
          </ac:picMkLst>
        </pc:picChg>
        <pc:picChg chg="add del mod ord">
          <ac:chgData name="Josh Cooper" userId="daecdff2-2c86-45d5-9dc5-33d360948956" providerId="ADAL" clId="{9842A81C-EBF9-41D5-B576-CD4F4EC8A3E2}" dt="2021-11-18T12:26:27.476" v="4067"/>
          <ac:picMkLst>
            <pc:docMk/>
            <pc:sldMk cId="1295068728" sldId="318"/>
            <ac:picMk id="13" creationId="{74C76D4A-4959-4A7B-967D-20117D587E3C}"/>
          </ac:picMkLst>
        </pc:picChg>
        <pc:picChg chg="add del mod ord">
          <ac:chgData name="Josh Cooper" userId="daecdff2-2c86-45d5-9dc5-33d360948956" providerId="ADAL" clId="{9842A81C-EBF9-41D5-B576-CD4F4EC8A3E2}" dt="2021-11-18T12:26:27.476" v="4067"/>
          <ac:picMkLst>
            <pc:docMk/>
            <pc:sldMk cId="1295068728" sldId="318"/>
            <ac:picMk id="14" creationId="{73B9E924-C5DD-4E62-BC37-7FC71ED78A50}"/>
          </ac:picMkLst>
        </pc:picChg>
        <pc:picChg chg="add del mod ord">
          <ac:chgData name="Josh Cooper" userId="daecdff2-2c86-45d5-9dc5-33d360948956" providerId="ADAL" clId="{9842A81C-EBF9-41D5-B576-CD4F4EC8A3E2}" dt="2021-11-18T12:26:27.476" v="4067"/>
          <ac:picMkLst>
            <pc:docMk/>
            <pc:sldMk cId="1295068728" sldId="318"/>
            <ac:picMk id="15" creationId="{D2C96FFD-D6A4-40F9-985C-3A4BD8ADF5AE}"/>
          </ac:picMkLst>
        </pc:picChg>
        <pc:picChg chg="add del mod ord">
          <ac:chgData name="Josh Cooper" userId="daecdff2-2c86-45d5-9dc5-33d360948956" providerId="ADAL" clId="{9842A81C-EBF9-41D5-B576-CD4F4EC8A3E2}" dt="2021-11-18T12:26:27.476" v="4067"/>
          <ac:picMkLst>
            <pc:docMk/>
            <pc:sldMk cId="1295068728" sldId="318"/>
            <ac:picMk id="16" creationId="{0C35B9FC-DD16-4531-B49A-356B7CC6F030}"/>
          </ac:picMkLst>
        </pc:picChg>
        <pc:picChg chg="add del mod ord">
          <ac:chgData name="Josh Cooper" userId="daecdff2-2c86-45d5-9dc5-33d360948956" providerId="ADAL" clId="{9842A81C-EBF9-41D5-B576-CD4F4EC8A3E2}" dt="2021-11-18T12:26:27.476" v="4067"/>
          <ac:picMkLst>
            <pc:docMk/>
            <pc:sldMk cId="1295068728" sldId="318"/>
            <ac:picMk id="17" creationId="{3C16AD8F-C6C8-4609-A142-62C268DDB124}"/>
          </ac:picMkLst>
        </pc:picChg>
        <pc:picChg chg="add del mod ord">
          <ac:chgData name="Josh Cooper" userId="daecdff2-2c86-45d5-9dc5-33d360948956" providerId="ADAL" clId="{9842A81C-EBF9-41D5-B576-CD4F4EC8A3E2}" dt="2021-11-18T12:26:27.476" v="4067"/>
          <ac:picMkLst>
            <pc:docMk/>
            <pc:sldMk cId="1295068728" sldId="318"/>
            <ac:picMk id="18" creationId="{70D1B193-4302-414E-878B-A6E9295BF75A}"/>
          </ac:picMkLst>
        </pc:picChg>
        <pc:picChg chg="add del mod ord">
          <ac:chgData name="Josh Cooper" userId="daecdff2-2c86-45d5-9dc5-33d360948956" providerId="ADAL" clId="{9842A81C-EBF9-41D5-B576-CD4F4EC8A3E2}" dt="2021-11-18T12:26:27.476" v="4067"/>
          <ac:picMkLst>
            <pc:docMk/>
            <pc:sldMk cId="1295068728" sldId="318"/>
            <ac:picMk id="19" creationId="{868FA0DE-D05C-4DFF-B998-FD01B7D05AC6}"/>
          </ac:picMkLst>
        </pc:picChg>
        <pc:picChg chg="add del mod ord">
          <ac:chgData name="Josh Cooper" userId="daecdff2-2c86-45d5-9dc5-33d360948956" providerId="ADAL" clId="{9842A81C-EBF9-41D5-B576-CD4F4EC8A3E2}" dt="2021-11-18T12:26:27.476" v="4067"/>
          <ac:picMkLst>
            <pc:docMk/>
            <pc:sldMk cId="1295068728" sldId="318"/>
            <ac:picMk id="20" creationId="{CB4C2128-83D9-4464-ADDB-A3E856B59892}"/>
          </ac:picMkLst>
        </pc:picChg>
        <pc:picChg chg="add del mod ord">
          <ac:chgData name="Josh Cooper" userId="daecdff2-2c86-45d5-9dc5-33d360948956" providerId="ADAL" clId="{9842A81C-EBF9-41D5-B576-CD4F4EC8A3E2}" dt="2021-11-18T12:26:27.476" v="4067"/>
          <ac:picMkLst>
            <pc:docMk/>
            <pc:sldMk cId="1295068728" sldId="318"/>
            <ac:picMk id="21" creationId="{804F00DD-4144-4C6E-9535-C0AC50E9813C}"/>
          </ac:picMkLst>
        </pc:picChg>
        <pc:picChg chg="add del mod ord">
          <ac:chgData name="Josh Cooper" userId="daecdff2-2c86-45d5-9dc5-33d360948956" providerId="ADAL" clId="{9842A81C-EBF9-41D5-B576-CD4F4EC8A3E2}" dt="2021-11-18T12:26:27.476" v="4067"/>
          <ac:picMkLst>
            <pc:docMk/>
            <pc:sldMk cId="1295068728" sldId="318"/>
            <ac:picMk id="22" creationId="{F72AEDC7-8295-4A3D-B0EF-27142FDA1B43}"/>
          </ac:picMkLst>
        </pc:picChg>
        <pc:picChg chg="add del mod ord">
          <ac:chgData name="Josh Cooper" userId="daecdff2-2c86-45d5-9dc5-33d360948956" providerId="ADAL" clId="{9842A81C-EBF9-41D5-B576-CD4F4EC8A3E2}" dt="2021-11-18T12:26:27.476" v="4067"/>
          <ac:picMkLst>
            <pc:docMk/>
            <pc:sldMk cId="1295068728" sldId="318"/>
            <ac:picMk id="23" creationId="{01221C95-E111-479A-AE95-CCEE87C4B307}"/>
          </ac:picMkLst>
        </pc:picChg>
        <pc:picChg chg="add del mod ord">
          <ac:chgData name="Josh Cooper" userId="daecdff2-2c86-45d5-9dc5-33d360948956" providerId="ADAL" clId="{9842A81C-EBF9-41D5-B576-CD4F4EC8A3E2}" dt="2021-11-18T12:26:27.476" v="4067"/>
          <ac:picMkLst>
            <pc:docMk/>
            <pc:sldMk cId="1295068728" sldId="318"/>
            <ac:picMk id="24" creationId="{283B5C45-9AEC-446A-ACF4-E598F0972568}"/>
          </ac:picMkLst>
        </pc:picChg>
        <pc:picChg chg="add del mod ord">
          <ac:chgData name="Josh Cooper" userId="daecdff2-2c86-45d5-9dc5-33d360948956" providerId="ADAL" clId="{9842A81C-EBF9-41D5-B576-CD4F4EC8A3E2}" dt="2021-11-18T12:26:27.476" v="4067"/>
          <ac:picMkLst>
            <pc:docMk/>
            <pc:sldMk cId="1295068728" sldId="318"/>
            <ac:picMk id="25" creationId="{B8914829-E768-4595-BF43-4C6AEE005193}"/>
          </ac:picMkLst>
        </pc:picChg>
        <pc:picChg chg="add del mod ord">
          <ac:chgData name="Josh Cooper" userId="daecdff2-2c86-45d5-9dc5-33d360948956" providerId="ADAL" clId="{9842A81C-EBF9-41D5-B576-CD4F4EC8A3E2}" dt="2021-11-18T12:26:27.476" v="4067"/>
          <ac:picMkLst>
            <pc:docMk/>
            <pc:sldMk cId="1295068728" sldId="318"/>
            <ac:picMk id="26" creationId="{8E53F19E-AD63-4EEE-8449-83979C7A7AC4}"/>
          </ac:picMkLst>
        </pc:picChg>
        <pc:picChg chg="add del mod ord">
          <ac:chgData name="Josh Cooper" userId="daecdff2-2c86-45d5-9dc5-33d360948956" providerId="ADAL" clId="{9842A81C-EBF9-41D5-B576-CD4F4EC8A3E2}" dt="2021-11-18T12:26:27.476" v="4067"/>
          <ac:picMkLst>
            <pc:docMk/>
            <pc:sldMk cId="1295068728" sldId="318"/>
            <ac:picMk id="27" creationId="{0C48CD1C-7A4B-4A1A-BECE-37E759D50AF7}"/>
          </ac:picMkLst>
        </pc:picChg>
        <pc:picChg chg="add del mod ord">
          <ac:chgData name="Josh Cooper" userId="daecdff2-2c86-45d5-9dc5-33d360948956" providerId="ADAL" clId="{9842A81C-EBF9-41D5-B576-CD4F4EC8A3E2}" dt="2021-11-18T12:26:27.476" v="4067"/>
          <ac:picMkLst>
            <pc:docMk/>
            <pc:sldMk cId="1295068728" sldId="318"/>
            <ac:picMk id="28" creationId="{6C7A4F2D-F357-481B-A07F-C7B9F363EC33}"/>
          </ac:picMkLst>
        </pc:picChg>
        <pc:picChg chg="add del mod ord">
          <ac:chgData name="Josh Cooper" userId="daecdff2-2c86-45d5-9dc5-33d360948956" providerId="ADAL" clId="{9842A81C-EBF9-41D5-B576-CD4F4EC8A3E2}" dt="2021-11-18T12:26:27.476" v="4067"/>
          <ac:picMkLst>
            <pc:docMk/>
            <pc:sldMk cId="1295068728" sldId="318"/>
            <ac:picMk id="29" creationId="{B864AB1B-4B7A-4010-B90B-DB9963E4F0DB}"/>
          </ac:picMkLst>
        </pc:picChg>
        <pc:picChg chg="add del mod ord">
          <ac:chgData name="Josh Cooper" userId="daecdff2-2c86-45d5-9dc5-33d360948956" providerId="ADAL" clId="{9842A81C-EBF9-41D5-B576-CD4F4EC8A3E2}" dt="2021-11-18T12:26:27.476" v="4067"/>
          <ac:picMkLst>
            <pc:docMk/>
            <pc:sldMk cId="1295068728" sldId="318"/>
            <ac:picMk id="30" creationId="{1730AC1C-F4D9-4A1D-85AC-5AC3723AAC4F}"/>
          </ac:picMkLst>
        </pc:picChg>
        <pc:picChg chg="add del mod ord">
          <ac:chgData name="Josh Cooper" userId="daecdff2-2c86-45d5-9dc5-33d360948956" providerId="ADAL" clId="{9842A81C-EBF9-41D5-B576-CD4F4EC8A3E2}" dt="2021-11-18T12:26:27.476" v="4067"/>
          <ac:picMkLst>
            <pc:docMk/>
            <pc:sldMk cId="1295068728" sldId="318"/>
            <ac:picMk id="31" creationId="{492C2A0C-0E89-4242-BDA6-B7D460849733}"/>
          </ac:picMkLst>
        </pc:picChg>
        <pc:picChg chg="add del mod ord">
          <ac:chgData name="Josh Cooper" userId="daecdff2-2c86-45d5-9dc5-33d360948956" providerId="ADAL" clId="{9842A81C-EBF9-41D5-B576-CD4F4EC8A3E2}" dt="2021-11-18T12:26:27.476" v="4067"/>
          <ac:picMkLst>
            <pc:docMk/>
            <pc:sldMk cId="1295068728" sldId="318"/>
            <ac:picMk id="32" creationId="{1A863902-980E-4924-BCFD-D6B10C127ADA}"/>
          </ac:picMkLst>
        </pc:picChg>
        <pc:picChg chg="add del mod ord">
          <ac:chgData name="Josh Cooper" userId="daecdff2-2c86-45d5-9dc5-33d360948956" providerId="ADAL" clId="{9842A81C-EBF9-41D5-B576-CD4F4EC8A3E2}" dt="2021-11-18T12:26:27.476" v="4067"/>
          <ac:picMkLst>
            <pc:docMk/>
            <pc:sldMk cId="1295068728" sldId="318"/>
            <ac:picMk id="33" creationId="{D8CE65D2-57F5-4111-A8D4-3E0ECD0B5DCF}"/>
          </ac:picMkLst>
        </pc:picChg>
        <pc:picChg chg="add del mod ord">
          <ac:chgData name="Josh Cooper" userId="daecdff2-2c86-45d5-9dc5-33d360948956" providerId="ADAL" clId="{9842A81C-EBF9-41D5-B576-CD4F4EC8A3E2}" dt="2021-11-18T12:26:27.476" v="4067"/>
          <ac:picMkLst>
            <pc:docMk/>
            <pc:sldMk cId="1295068728" sldId="318"/>
            <ac:picMk id="34" creationId="{49C1A805-C6F0-4597-81BA-B1BB94843560}"/>
          </ac:picMkLst>
        </pc:picChg>
        <pc:picChg chg="add del mod ord">
          <ac:chgData name="Josh Cooper" userId="daecdff2-2c86-45d5-9dc5-33d360948956" providerId="ADAL" clId="{9842A81C-EBF9-41D5-B576-CD4F4EC8A3E2}" dt="2021-11-18T12:26:27.476" v="4067"/>
          <ac:picMkLst>
            <pc:docMk/>
            <pc:sldMk cId="1295068728" sldId="318"/>
            <ac:picMk id="35" creationId="{3636CEDD-FDB1-4865-9260-0E64351DDEFB}"/>
          </ac:picMkLst>
        </pc:picChg>
        <pc:picChg chg="add del mod ord">
          <ac:chgData name="Josh Cooper" userId="daecdff2-2c86-45d5-9dc5-33d360948956" providerId="ADAL" clId="{9842A81C-EBF9-41D5-B576-CD4F4EC8A3E2}" dt="2021-11-18T12:26:27.476" v="4067"/>
          <ac:picMkLst>
            <pc:docMk/>
            <pc:sldMk cId="1295068728" sldId="318"/>
            <ac:picMk id="36" creationId="{2BDC5851-7CED-43B9-89CB-7B7CD08319E6}"/>
          </ac:picMkLst>
        </pc:picChg>
        <pc:picChg chg="add del mod ord">
          <ac:chgData name="Josh Cooper" userId="daecdff2-2c86-45d5-9dc5-33d360948956" providerId="ADAL" clId="{9842A81C-EBF9-41D5-B576-CD4F4EC8A3E2}" dt="2021-11-18T12:26:27.476" v="4067"/>
          <ac:picMkLst>
            <pc:docMk/>
            <pc:sldMk cId="1295068728" sldId="318"/>
            <ac:picMk id="37" creationId="{42B2737B-664F-434B-9901-FDE2438B03BF}"/>
          </ac:picMkLst>
        </pc:picChg>
        <pc:picChg chg="add del mod ord">
          <ac:chgData name="Josh Cooper" userId="daecdff2-2c86-45d5-9dc5-33d360948956" providerId="ADAL" clId="{9842A81C-EBF9-41D5-B576-CD4F4EC8A3E2}" dt="2021-11-18T12:26:27.476" v="4067"/>
          <ac:picMkLst>
            <pc:docMk/>
            <pc:sldMk cId="1295068728" sldId="318"/>
            <ac:picMk id="38" creationId="{13630E0B-C271-44AC-9B2C-57253123122C}"/>
          </ac:picMkLst>
        </pc:picChg>
        <pc:picChg chg="add mod ord">
          <ac:chgData name="Josh Cooper" userId="daecdff2-2c86-45d5-9dc5-33d360948956" providerId="ADAL" clId="{9842A81C-EBF9-41D5-B576-CD4F4EC8A3E2}" dt="2021-11-18T12:26:40.145" v="4074"/>
          <ac:picMkLst>
            <pc:docMk/>
            <pc:sldMk cId="1295068728" sldId="318"/>
            <ac:picMk id="40" creationId="{5AC16897-B4F1-40AC-8D8C-5BABF0B0405D}"/>
          </ac:picMkLst>
        </pc:picChg>
      </pc:sldChg>
      <pc:sldChg chg="addSp delSp modSp mod">
        <pc:chgData name="Josh Cooper" userId="daecdff2-2c86-45d5-9dc5-33d360948956" providerId="ADAL" clId="{9842A81C-EBF9-41D5-B576-CD4F4EC8A3E2}" dt="2021-11-18T12:26:55.209" v="4319"/>
        <pc:sldMkLst>
          <pc:docMk/>
          <pc:sldMk cId="795617635" sldId="319"/>
        </pc:sldMkLst>
        <pc:spChg chg="del mod">
          <ac:chgData name="Josh Cooper" userId="daecdff2-2c86-45d5-9dc5-33d360948956" providerId="ADAL" clId="{9842A81C-EBF9-41D5-B576-CD4F4EC8A3E2}" dt="2021-11-18T12:26:42.723" v="4303"/>
          <ac:spMkLst>
            <pc:docMk/>
            <pc:sldMk cId="795617635" sldId="319"/>
            <ac:spMk id="2" creationId="{A007B122-B7C0-4B78-9847-CD30E4139727}"/>
          </ac:spMkLst>
        </pc:spChg>
        <pc:spChg chg="del mod">
          <ac:chgData name="Josh Cooper" userId="daecdff2-2c86-45d5-9dc5-33d360948956" providerId="ADAL" clId="{9842A81C-EBF9-41D5-B576-CD4F4EC8A3E2}" dt="2021-11-18T12:26:42.813" v="4308"/>
          <ac:spMkLst>
            <pc:docMk/>
            <pc:sldMk cId="795617635" sldId="319"/>
            <ac:spMk id="3" creationId="{384D32E4-387E-44CD-BE03-5E6C65F3A3F1}"/>
          </ac:spMkLst>
        </pc:spChg>
        <pc:spChg chg="add mod">
          <ac:chgData name="Josh Cooper" userId="daecdff2-2c86-45d5-9dc5-33d360948956" providerId="ADAL" clId="{9842A81C-EBF9-41D5-B576-CD4F4EC8A3E2}" dt="2021-11-18T12:26:42.713" v="4300"/>
          <ac:spMkLst>
            <pc:docMk/>
            <pc:sldMk cId="795617635" sldId="319"/>
            <ac:spMk id="4" creationId="{7104814E-5F0C-4E06-A6BC-A1380E6EF03A}"/>
          </ac:spMkLst>
        </pc:spChg>
        <pc:spChg chg="add mod">
          <ac:chgData name="Josh Cooper" userId="daecdff2-2c86-45d5-9dc5-33d360948956" providerId="ADAL" clId="{9842A81C-EBF9-41D5-B576-CD4F4EC8A3E2}" dt="2021-11-18T12:26:42.805" v="4305"/>
          <ac:spMkLst>
            <pc:docMk/>
            <pc:sldMk cId="795617635" sldId="319"/>
            <ac:spMk id="5" creationId="{3A84ACE1-C473-4AA2-8F2A-31BD2A66CAFD}"/>
          </ac:spMkLst>
        </pc:spChg>
        <pc:spChg chg="add del mod">
          <ac:chgData name="Josh Cooper" userId="daecdff2-2c86-45d5-9dc5-33d360948956" providerId="ADAL" clId="{9842A81C-EBF9-41D5-B576-CD4F4EC8A3E2}" dt="2021-11-18T12:26:43.026" v="4312"/>
          <ac:spMkLst>
            <pc:docMk/>
            <pc:sldMk cId="795617635" sldId="319"/>
            <ac:spMk id="40" creationId="{45DACB6D-B868-46BF-818B-C12E7AE5DFB1}"/>
          </ac:spMkLst>
        </pc:spChg>
        <pc:picChg chg="add del mod ord">
          <ac:chgData name="Josh Cooper" userId="daecdff2-2c86-45d5-9dc5-33d360948956" providerId="ADAL" clId="{9842A81C-EBF9-41D5-B576-CD4F4EC8A3E2}" dt="2021-11-18T12:26:43.026" v="4312"/>
          <ac:picMkLst>
            <pc:docMk/>
            <pc:sldMk cId="795617635" sldId="319"/>
            <ac:picMk id="6" creationId="{61FD01AB-21A1-405E-94CA-1807F9BFA5AC}"/>
          </ac:picMkLst>
        </pc:picChg>
        <pc:picChg chg="add del mod ord">
          <ac:chgData name="Josh Cooper" userId="daecdff2-2c86-45d5-9dc5-33d360948956" providerId="ADAL" clId="{9842A81C-EBF9-41D5-B576-CD4F4EC8A3E2}" dt="2021-11-18T12:26:43.026" v="4312"/>
          <ac:picMkLst>
            <pc:docMk/>
            <pc:sldMk cId="795617635" sldId="319"/>
            <ac:picMk id="9" creationId="{B55157A3-814A-42AE-9562-5BCF01D2CD37}"/>
          </ac:picMkLst>
        </pc:picChg>
        <pc:picChg chg="add del mod ord">
          <ac:chgData name="Josh Cooper" userId="daecdff2-2c86-45d5-9dc5-33d360948956" providerId="ADAL" clId="{9842A81C-EBF9-41D5-B576-CD4F4EC8A3E2}" dt="2021-11-18T12:26:43.026" v="4312"/>
          <ac:picMkLst>
            <pc:docMk/>
            <pc:sldMk cId="795617635" sldId="319"/>
            <ac:picMk id="10" creationId="{D072250D-45C7-44A8-ACC1-381AEF6D1AA7}"/>
          </ac:picMkLst>
        </pc:picChg>
        <pc:picChg chg="add del mod ord">
          <ac:chgData name="Josh Cooper" userId="daecdff2-2c86-45d5-9dc5-33d360948956" providerId="ADAL" clId="{9842A81C-EBF9-41D5-B576-CD4F4EC8A3E2}" dt="2021-11-18T12:26:43.026" v="4312"/>
          <ac:picMkLst>
            <pc:docMk/>
            <pc:sldMk cId="795617635" sldId="319"/>
            <ac:picMk id="11" creationId="{89D27448-7CAB-4367-8204-1D17B99FAF58}"/>
          </ac:picMkLst>
        </pc:picChg>
        <pc:picChg chg="add del mod ord">
          <ac:chgData name="Josh Cooper" userId="daecdff2-2c86-45d5-9dc5-33d360948956" providerId="ADAL" clId="{9842A81C-EBF9-41D5-B576-CD4F4EC8A3E2}" dt="2021-11-18T12:26:43.026" v="4312"/>
          <ac:picMkLst>
            <pc:docMk/>
            <pc:sldMk cId="795617635" sldId="319"/>
            <ac:picMk id="12" creationId="{EF0FA98F-5971-4B9F-B2D1-6BBD82547530}"/>
          </ac:picMkLst>
        </pc:picChg>
        <pc:picChg chg="add del mod ord">
          <ac:chgData name="Josh Cooper" userId="daecdff2-2c86-45d5-9dc5-33d360948956" providerId="ADAL" clId="{9842A81C-EBF9-41D5-B576-CD4F4EC8A3E2}" dt="2021-11-18T12:26:43.026" v="4312"/>
          <ac:picMkLst>
            <pc:docMk/>
            <pc:sldMk cId="795617635" sldId="319"/>
            <ac:picMk id="13" creationId="{7C8BC894-6FF2-4454-88DA-46D81C389736}"/>
          </ac:picMkLst>
        </pc:picChg>
        <pc:picChg chg="add del mod ord">
          <ac:chgData name="Josh Cooper" userId="daecdff2-2c86-45d5-9dc5-33d360948956" providerId="ADAL" clId="{9842A81C-EBF9-41D5-B576-CD4F4EC8A3E2}" dt="2021-11-18T12:26:43.026" v="4312"/>
          <ac:picMkLst>
            <pc:docMk/>
            <pc:sldMk cId="795617635" sldId="319"/>
            <ac:picMk id="14" creationId="{D33941EC-36D8-4DBD-B08B-A754B1D60418}"/>
          </ac:picMkLst>
        </pc:picChg>
        <pc:picChg chg="add del mod ord">
          <ac:chgData name="Josh Cooper" userId="daecdff2-2c86-45d5-9dc5-33d360948956" providerId="ADAL" clId="{9842A81C-EBF9-41D5-B576-CD4F4EC8A3E2}" dt="2021-11-18T12:26:43.026" v="4312"/>
          <ac:picMkLst>
            <pc:docMk/>
            <pc:sldMk cId="795617635" sldId="319"/>
            <ac:picMk id="15" creationId="{FA64B529-3121-46FE-AF7E-5D78F1304EF9}"/>
          </ac:picMkLst>
        </pc:picChg>
        <pc:picChg chg="add del mod ord">
          <ac:chgData name="Josh Cooper" userId="daecdff2-2c86-45d5-9dc5-33d360948956" providerId="ADAL" clId="{9842A81C-EBF9-41D5-B576-CD4F4EC8A3E2}" dt="2021-11-18T12:26:43.026" v="4312"/>
          <ac:picMkLst>
            <pc:docMk/>
            <pc:sldMk cId="795617635" sldId="319"/>
            <ac:picMk id="16" creationId="{BA412B63-3071-4158-96CA-B93C3EE35E66}"/>
          </ac:picMkLst>
        </pc:picChg>
        <pc:picChg chg="add del mod ord">
          <ac:chgData name="Josh Cooper" userId="daecdff2-2c86-45d5-9dc5-33d360948956" providerId="ADAL" clId="{9842A81C-EBF9-41D5-B576-CD4F4EC8A3E2}" dt="2021-11-18T12:26:43.026" v="4312"/>
          <ac:picMkLst>
            <pc:docMk/>
            <pc:sldMk cId="795617635" sldId="319"/>
            <ac:picMk id="17" creationId="{CA212577-62F1-45B4-B8CA-38949F2830DF}"/>
          </ac:picMkLst>
        </pc:picChg>
        <pc:picChg chg="add del mod ord">
          <ac:chgData name="Josh Cooper" userId="daecdff2-2c86-45d5-9dc5-33d360948956" providerId="ADAL" clId="{9842A81C-EBF9-41D5-B576-CD4F4EC8A3E2}" dt="2021-11-18T12:26:43.026" v="4312"/>
          <ac:picMkLst>
            <pc:docMk/>
            <pc:sldMk cId="795617635" sldId="319"/>
            <ac:picMk id="18" creationId="{99E732A3-0DD4-4B42-83B5-21917FFE934E}"/>
          </ac:picMkLst>
        </pc:picChg>
        <pc:picChg chg="add del mod ord">
          <ac:chgData name="Josh Cooper" userId="daecdff2-2c86-45d5-9dc5-33d360948956" providerId="ADAL" clId="{9842A81C-EBF9-41D5-B576-CD4F4EC8A3E2}" dt="2021-11-18T12:26:43.026" v="4312"/>
          <ac:picMkLst>
            <pc:docMk/>
            <pc:sldMk cId="795617635" sldId="319"/>
            <ac:picMk id="19" creationId="{D837AE19-FE73-4C9D-9C90-538281CE271E}"/>
          </ac:picMkLst>
        </pc:picChg>
        <pc:picChg chg="add del mod ord">
          <ac:chgData name="Josh Cooper" userId="daecdff2-2c86-45d5-9dc5-33d360948956" providerId="ADAL" clId="{9842A81C-EBF9-41D5-B576-CD4F4EC8A3E2}" dt="2021-11-18T12:26:43.026" v="4312"/>
          <ac:picMkLst>
            <pc:docMk/>
            <pc:sldMk cId="795617635" sldId="319"/>
            <ac:picMk id="20" creationId="{5655731C-0A63-402C-987D-DC9F85596E33}"/>
          </ac:picMkLst>
        </pc:picChg>
        <pc:picChg chg="add del mod ord">
          <ac:chgData name="Josh Cooper" userId="daecdff2-2c86-45d5-9dc5-33d360948956" providerId="ADAL" clId="{9842A81C-EBF9-41D5-B576-CD4F4EC8A3E2}" dt="2021-11-18T12:26:43.026" v="4312"/>
          <ac:picMkLst>
            <pc:docMk/>
            <pc:sldMk cId="795617635" sldId="319"/>
            <ac:picMk id="21" creationId="{39930391-CEC0-41EF-A3BD-662BC54D7553}"/>
          </ac:picMkLst>
        </pc:picChg>
        <pc:picChg chg="add del mod ord">
          <ac:chgData name="Josh Cooper" userId="daecdff2-2c86-45d5-9dc5-33d360948956" providerId="ADAL" clId="{9842A81C-EBF9-41D5-B576-CD4F4EC8A3E2}" dt="2021-11-18T12:26:43.026" v="4312"/>
          <ac:picMkLst>
            <pc:docMk/>
            <pc:sldMk cId="795617635" sldId="319"/>
            <ac:picMk id="22" creationId="{75257121-54C1-4CBE-B286-605B8941666E}"/>
          </ac:picMkLst>
        </pc:picChg>
        <pc:picChg chg="add del mod ord">
          <ac:chgData name="Josh Cooper" userId="daecdff2-2c86-45d5-9dc5-33d360948956" providerId="ADAL" clId="{9842A81C-EBF9-41D5-B576-CD4F4EC8A3E2}" dt="2021-11-18T12:26:43.026" v="4312"/>
          <ac:picMkLst>
            <pc:docMk/>
            <pc:sldMk cId="795617635" sldId="319"/>
            <ac:picMk id="23" creationId="{D9C88BD3-1501-4E30-9FBB-00198BDDC168}"/>
          </ac:picMkLst>
        </pc:picChg>
        <pc:picChg chg="add del mod ord">
          <ac:chgData name="Josh Cooper" userId="daecdff2-2c86-45d5-9dc5-33d360948956" providerId="ADAL" clId="{9842A81C-EBF9-41D5-B576-CD4F4EC8A3E2}" dt="2021-11-18T12:26:43.026" v="4312"/>
          <ac:picMkLst>
            <pc:docMk/>
            <pc:sldMk cId="795617635" sldId="319"/>
            <ac:picMk id="24" creationId="{C3B46609-3C6D-48E2-853F-0A7B0BE1AE83}"/>
          </ac:picMkLst>
        </pc:picChg>
        <pc:picChg chg="add del mod ord">
          <ac:chgData name="Josh Cooper" userId="daecdff2-2c86-45d5-9dc5-33d360948956" providerId="ADAL" clId="{9842A81C-EBF9-41D5-B576-CD4F4EC8A3E2}" dt="2021-11-18T12:26:43.026" v="4312"/>
          <ac:picMkLst>
            <pc:docMk/>
            <pc:sldMk cId="795617635" sldId="319"/>
            <ac:picMk id="25" creationId="{8B8569AD-E795-4B17-92F4-394AC9134A2C}"/>
          </ac:picMkLst>
        </pc:picChg>
        <pc:picChg chg="add del mod ord">
          <ac:chgData name="Josh Cooper" userId="daecdff2-2c86-45d5-9dc5-33d360948956" providerId="ADAL" clId="{9842A81C-EBF9-41D5-B576-CD4F4EC8A3E2}" dt="2021-11-18T12:26:43.026" v="4312"/>
          <ac:picMkLst>
            <pc:docMk/>
            <pc:sldMk cId="795617635" sldId="319"/>
            <ac:picMk id="26" creationId="{42E343FA-5FD4-4A6A-8388-CA133CDB88E8}"/>
          </ac:picMkLst>
        </pc:picChg>
        <pc:picChg chg="add del mod ord">
          <ac:chgData name="Josh Cooper" userId="daecdff2-2c86-45d5-9dc5-33d360948956" providerId="ADAL" clId="{9842A81C-EBF9-41D5-B576-CD4F4EC8A3E2}" dt="2021-11-18T12:26:43.026" v="4312"/>
          <ac:picMkLst>
            <pc:docMk/>
            <pc:sldMk cId="795617635" sldId="319"/>
            <ac:picMk id="27" creationId="{3A9CE8E9-15CD-4371-8B14-7A9EC84A0994}"/>
          </ac:picMkLst>
        </pc:picChg>
        <pc:picChg chg="add del mod ord">
          <ac:chgData name="Josh Cooper" userId="daecdff2-2c86-45d5-9dc5-33d360948956" providerId="ADAL" clId="{9842A81C-EBF9-41D5-B576-CD4F4EC8A3E2}" dt="2021-11-18T12:26:43.026" v="4312"/>
          <ac:picMkLst>
            <pc:docMk/>
            <pc:sldMk cId="795617635" sldId="319"/>
            <ac:picMk id="28" creationId="{A0EC9A18-8219-4248-93A4-50ED3F8BA9DC}"/>
          </ac:picMkLst>
        </pc:picChg>
        <pc:picChg chg="add del mod ord">
          <ac:chgData name="Josh Cooper" userId="daecdff2-2c86-45d5-9dc5-33d360948956" providerId="ADAL" clId="{9842A81C-EBF9-41D5-B576-CD4F4EC8A3E2}" dt="2021-11-18T12:26:43.026" v="4312"/>
          <ac:picMkLst>
            <pc:docMk/>
            <pc:sldMk cId="795617635" sldId="319"/>
            <ac:picMk id="29" creationId="{4C7BF890-786D-465D-B181-A3350E0A774E}"/>
          </ac:picMkLst>
        </pc:picChg>
        <pc:picChg chg="add del mod ord">
          <ac:chgData name="Josh Cooper" userId="daecdff2-2c86-45d5-9dc5-33d360948956" providerId="ADAL" clId="{9842A81C-EBF9-41D5-B576-CD4F4EC8A3E2}" dt="2021-11-18T12:26:43.026" v="4312"/>
          <ac:picMkLst>
            <pc:docMk/>
            <pc:sldMk cId="795617635" sldId="319"/>
            <ac:picMk id="30" creationId="{B493CA44-F4B7-4AB3-A657-DD8C6A1439EA}"/>
          </ac:picMkLst>
        </pc:picChg>
        <pc:picChg chg="add del mod ord">
          <ac:chgData name="Josh Cooper" userId="daecdff2-2c86-45d5-9dc5-33d360948956" providerId="ADAL" clId="{9842A81C-EBF9-41D5-B576-CD4F4EC8A3E2}" dt="2021-11-18T12:26:43.026" v="4312"/>
          <ac:picMkLst>
            <pc:docMk/>
            <pc:sldMk cId="795617635" sldId="319"/>
            <ac:picMk id="31" creationId="{DF633745-32DB-4386-8F58-9AFB906B7ACC}"/>
          </ac:picMkLst>
        </pc:picChg>
        <pc:picChg chg="add del mod ord">
          <ac:chgData name="Josh Cooper" userId="daecdff2-2c86-45d5-9dc5-33d360948956" providerId="ADAL" clId="{9842A81C-EBF9-41D5-B576-CD4F4EC8A3E2}" dt="2021-11-18T12:26:43.026" v="4312"/>
          <ac:picMkLst>
            <pc:docMk/>
            <pc:sldMk cId="795617635" sldId="319"/>
            <ac:picMk id="32" creationId="{32E64E83-9485-4612-8D31-097C14E5CBB6}"/>
          </ac:picMkLst>
        </pc:picChg>
        <pc:picChg chg="add del mod ord">
          <ac:chgData name="Josh Cooper" userId="daecdff2-2c86-45d5-9dc5-33d360948956" providerId="ADAL" clId="{9842A81C-EBF9-41D5-B576-CD4F4EC8A3E2}" dt="2021-11-18T12:26:43.026" v="4312"/>
          <ac:picMkLst>
            <pc:docMk/>
            <pc:sldMk cId="795617635" sldId="319"/>
            <ac:picMk id="33" creationId="{60FDB309-37FC-4840-8032-DAF96FCEF2C4}"/>
          </ac:picMkLst>
        </pc:picChg>
        <pc:picChg chg="add del mod ord">
          <ac:chgData name="Josh Cooper" userId="daecdff2-2c86-45d5-9dc5-33d360948956" providerId="ADAL" clId="{9842A81C-EBF9-41D5-B576-CD4F4EC8A3E2}" dt="2021-11-18T12:26:43.026" v="4312"/>
          <ac:picMkLst>
            <pc:docMk/>
            <pc:sldMk cId="795617635" sldId="319"/>
            <ac:picMk id="34" creationId="{5B8C0581-0654-4F01-9AAB-65BA706C3CBE}"/>
          </ac:picMkLst>
        </pc:picChg>
        <pc:picChg chg="add del mod ord">
          <ac:chgData name="Josh Cooper" userId="daecdff2-2c86-45d5-9dc5-33d360948956" providerId="ADAL" clId="{9842A81C-EBF9-41D5-B576-CD4F4EC8A3E2}" dt="2021-11-18T12:26:43.026" v="4312"/>
          <ac:picMkLst>
            <pc:docMk/>
            <pc:sldMk cId="795617635" sldId="319"/>
            <ac:picMk id="35" creationId="{912C5DF4-58F6-45DA-B8DD-AB6C6CA903E8}"/>
          </ac:picMkLst>
        </pc:picChg>
        <pc:picChg chg="add del mod ord">
          <ac:chgData name="Josh Cooper" userId="daecdff2-2c86-45d5-9dc5-33d360948956" providerId="ADAL" clId="{9842A81C-EBF9-41D5-B576-CD4F4EC8A3E2}" dt="2021-11-18T12:26:43.026" v="4312"/>
          <ac:picMkLst>
            <pc:docMk/>
            <pc:sldMk cId="795617635" sldId="319"/>
            <ac:picMk id="36" creationId="{B9821E3B-11D2-4C9B-AF53-8E2ABDD628A1}"/>
          </ac:picMkLst>
        </pc:picChg>
        <pc:picChg chg="add del mod ord">
          <ac:chgData name="Josh Cooper" userId="daecdff2-2c86-45d5-9dc5-33d360948956" providerId="ADAL" clId="{9842A81C-EBF9-41D5-B576-CD4F4EC8A3E2}" dt="2021-11-18T12:26:43.026" v="4312"/>
          <ac:picMkLst>
            <pc:docMk/>
            <pc:sldMk cId="795617635" sldId="319"/>
            <ac:picMk id="37" creationId="{035889B0-124D-43E0-B33C-C9A493FE1FA8}"/>
          </ac:picMkLst>
        </pc:picChg>
        <pc:picChg chg="add del mod ord">
          <ac:chgData name="Josh Cooper" userId="daecdff2-2c86-45d5-9dc5-33d360948956" providerId="ADAL" clId="{9842A81C-EBF9-41D5-B576-CD4F4EC8A3E2}" dt="2021-11-18T12:26:43.026" v="4312"/>
          <ac:picMkLst>
            <pc:docMk/>
            <pc:sldMk cId="795617635" sldId="319"/>
            <ac:picMk id="38" creationId="{F0E13E39-E247-492C-B49D-FD0840B3C108}"/>
          </ac:picMkLst>
        </pc:picChg>
        <pc:picChg chg="add del mod ord">
          <ac:chgData name="Josh Cooper" userId="daecdff2-2c86-45d5-9dc5-33d360948956" providerId="ADAL" clId="{9842A81C-EBF9-41D5-B576-CD4F4EC8A3E2}" dt="2021-11-18T12:26:43.026" v="4312"/>
          <ac:picMkLst>
            <pc:docMk/>
            <pc:sldMk cId="795617635" sldId="319"/>
            <ac:picMk id="39" creationId="{3EA8BE8B-EEA6-47BB-835E-B27D79FC09D0}"/>
          </ac:picMkLst>
        </pc:picChg>
        <pc:picChg chg="add mod ord">
          <ac:chgData name="Josh Cooper" userId="daecdff2-2c86-45d5-9dc5-33d360948956" providerId="ADAL" clId="{9842A81C-EBF9-41D5-B576-CD4F4EC8A3E2}" dt="2021-11-18T12:26:55.209" v="4319"/>
          <ac:picMkLst>
            <pc:docMk/>
            <pc:sldMk cId="795617635" sldId="319"/>
            <ac:picMk id="41" creationId="{3AA3C956-6C0F-427E-98E4-C94F8712F0BB}"/>
          </ac:picMkLst>
        </pc:picChg>
      </pc:sldChg>
      <pc:sldChg chg="addSp delSp modSp mod">
        <pc:chgData name="Josh Cooper" userId="daecdff2-2c86-45d5-9dc5-33d360948956" providerId="ADAL" clId="{9842A81C-EBF9-41D5-B576-CD4F4EC8A3E2}" dt="2021-11-18T12:27:09.223" v="4571"/>
        <pc:sldMkLst>
          <pc:docMk/>
          <pc:sldMk cId="1044590425" sldId="320"/>
        </pc:sldMkLst>
        <pc:spChg chg="del mod">
          <ac:chgData name="Josh Cooper" userId="daecdff2-2c86-45d5-9dc5-33d360948956" providerId="ADAL" clId="{9842A81C-EBF9-41D5-B576-CD4F4EC8A3E2}" dt="2021-11-18T12:26:57.859" v="4555"/>
          <ac:spMkLst>
            <pc:docMk/>
            <pc:sldMk cId="1044590425" sldId="320"/>
            <ac:spMk id="2" creationId="{A007B122-B7C0-4B78-9847-CD30E4139727}"/>
          </ac:spMkLst>
        </pc:spChg>
        <pc:spChg chg="del mod">
          <ac:chgData name="Josh Cooper" userId="daecdff2-2c86-45d5-9dc5-33d360948956" providerId="ADAL" clId="{9842A81C-EBF9-41D5-B576-CD4F4EC8A3E2}" dt="2021-11-18T12:26:57.952" v="4560"/>
          <ac:spMkLst>
            <pc:docMk/>
            <pc:sldMk cId="1044590425" sldId="320"/>
            <ac:spMk id="3" creationId="{384D32E4-387E-44CD-BE03-5E6C65F3A3F1}"/>
          </ac:spMkLst>
        </pc:spChg>
        <pc:spChg chg="add mod">
          <ac:chgData name="Josh Cooper" userId="daecdff2-2c86-45d5-9dc5-33d360948956" providerId="ADAL" clId="{9842A81C-EBF9-41D5-B576-CD4F4EC8A3E2}" dt="2021-11-18T12:26:57.851" v="4552"/>
          <ac:spMkLst>
            <pc:docMk/>
            <pc:sldMk cId="1044590425" sldId="320"/>
            <ac:spMk id="5" creationId="{A6718003-4C3A-43CD-958B-9F0D70F6DF8D}"/>
          </ac:spMkLst>
        </pc:spChg>
        <pc:spChg chg="add mod">
          <ac:chgData name="Josh Cooper" userId="daecdff2-2c86-45d5-9dc5-33d360948956" providerId="ADAL" clId="{9842A81C-EBF9-41D5-B576-CD4F4EC8A3E2}" dt="2021-11-18T12:26:57.943" v="4557"/>
          <ac:spMkLst>
            <pc:docMk/>
            <pc:sldMk cId="1044590425" sldId="320"/>
            <ac:spMk id="40" creationId="{F4A637A0-A1BF-4CFB-9521-5DB308C8834D}"/>
          </ac:spMkLst>
        </pc:spChg>
        <pc:spChg chg="add del mod">
          <ac:chgData name="Josh Cooper" userId="daecdff2-2c86-45d5-9dc5-33d360948956" providerId="ADAL" clId="{9842A81C-EBF9-41D5-B576-CD4F4EC8A3E2}" dt="2021-11-18T12:26:58.137" v="4564"/>
          <ac:spMkLst>
            <pc:docMk/>
            <pc:sldMk cId="1044590425" sldId="320"/>
            <ac:spMk id="41" creationId="{EA6BFAA2-52E7-4214-8066-9568F5C81004}"/>
          </ac:spMkLst>
        </pc:spChg>
        <pc:picChg chg="add del mod ord">
          <ac:chgData name="Josh Cooper" userId="daecdff2-2c86-45d5-9dc5-33d360948956" providerId="ADAL" clId="{9842A81C-EBF9-41D5-B576-CD4F4EC8A3E2}" dt="2021-11-18T12:26:58.137" v="4564"/>
          <ac:picMkLst>
            <pc:docMk/>
            <pc:sldMk cId="1044590425" sldId="320"/>
            <ac:picMk id="6" creationId="{ABD7EBB8-5448-485A-A38F-2CC3AAFBE0E4}"/>
          </ac:picMkLst>
        </pc:picChg>
        <pc:picChg chg="add del mod ord">
          <ac:chgData name="Josh Cooper" userId="daecdff2-2c86-45d5-9dc5-33d360948956" providerId="ADAL" clId="{9842A81C-EBF9-41D5-B576-CD4F4EC8A3E2}" dt="2021-11-18T12:26:58.137" v="4564"/>
          <ac:picMkLst>
            <pc:docMk/>
            <pc:sldMk cId="1044590425" sldId="320"/>
            <ac:picMk id="7" creationId="{BE571E33-EBAB-457D-BD5C-79C1BEB564BD}"/>
          </ac:picMkLst>
        </pc:picChg>
        <pc:picChg chg="add del mod ord">
          <ac:chgData name="Josh Cooper" userId="daecdff2-2c86-45d5-9dc5-33d360948956" providerId="ADAL" clId="{9842A81C-EBF9-41D5-B576-CD4F4EC8A3E2}" dt="2021-11-18T12:26:58.137" v="4564"/>
          <ac:picMkLst>
            <pc:docMk/>
            <pc:sldMk cId="1044590425" sldId="320"/>
            <ac:picMk id="9" creationId="{4DDDF41C-9079-47E6-8F65-570EB0F71490}"/>
          </ac:picMkLst>
        </pc:picChg>
        <pc:picChg chg="add del mod ord">
          <ac:chgData name="Josh Cooper" userId="daecdff2-2c86-45d5-9dc5-33d360948956" providerId="ADAL" clId="{9842A81C-EBF9-41D5-B576-CD4F4EC8A3E2}" dt="2021-11-18T12:26:58.137" v="4564"/>
          <ac:picMkLst>
            <pc:docMk/>
            <pc:sldMk cId="1044590425" sldId="320"/>
            <ac:picMk id="10" creationId="{3ED78D19-09EB-4385-B2E9-BAF00C7FD750}"/>
          </ac:picMkLst>
        </pc:picChg>
        <pc:picChg chg="add del mod ord">
          <ac:chgData name="Josh Cooper" userId="daecdff2-2c86-45d5-9dc5-33d360948956" providerId="ADAL" clId="{9842A81C-EBF9-41D5-B576-CD4F4EC8A3E2}" dt="2021-11-18T12:26:58.137" v="4564"/>
          <ac:picMkLst>
            <pc:docMk/>
            <pc:sldMk cId="1044590425" sldId="320"/>
            <ac:picMk id="11" creationId="{6E33B2C4-02CE-494F-9587-80D0C128D286}"/>
          </ac:picMkLst>
        </pc:picChg>
        <pc:picChg chg="add del mod ord">
          <ac:chgData name="Josh Cooper" userId="daecdff2-2c86-45d5-9dc5-33d360948956" providerId="ADAL" clId="{9842A81C-EBF9-41D5-B576-CD4F4EC8A3E2}" dt="2021-11-18T12:26:58.137" v="4564"/>
          <ac:picMkLst>
            <pc:docMk/>
            <pc:sldMk cId="1044590425" sldId="320"/>
            <ac:picMk id="12" creationId="{38DC5255-2122-440F-A5AA-46FF86845DC7}"/>
          </ac:picMkLst>
        </pc:picChg>
        <pc:picChg chg="add del mod ord">
          <ac:chgData name="Josh Cooper" userId="daecdff2-2c86-45d5-9dc5-33d360948956" providerId="ADAL" clId="{9842A81C-EBF9-41D5-B576-CD4F4EC8A3E2}" dt="2021-11-18T12:26:58.137" v="4564"/>
          <ac:picMkLst>
            <pc:docMk/>
            <pc:sldMk cId="1044590425" sldId="320"/>
            <ac:picMk id="13" creationId="{F7299961-D308-4E56-8AE8-F65CBE37F6B6}"/>
          </ac:picMkLst>
        </pc:picChg>
        <pc:picChg chg="add del mod ord">
          <ac:chgData name="Josh Cooper" userId="daecdff2-2c86-45d5-9dc5-33d360948956" providerId="ADAL" clId="{9842A81C-EBF9-41D5-B576-CD4F4EC8A3E2}" dt="2021-11-18T12:26:58.137" v="4564"/>
          <ac:picMkLst>
            <pc:docMk/>
            <pc:sldMk cId="1044590425" sldId="320"/>
            <ac:picMk id="14" creationId="{41F764E1-396A-4CAA-85DA-09E8FDB02FF6}"/>
          </ac:picMkLst>
        </pc:picChg>
        <pc:picChg chg="add del mod ord">
          <ac:chgData name="Josh Cooper" userId="daecdff2-2c86-45d5-9dc5-33d360948956" providerId="ADAL" clId="{9842A81C-EBF9-41D5-B576-CD4F4EC8A3E2}" dt="2021-11-18T12:26:58.137" v="4564"/>
          <ac:picMkLst>
            <pc:docMk/>
            <pc:sldMk cId="1044590425" sldId="320"/>
            <ac:picMk id="15" creationId="{C453D54E-406A-4B41-A363-E7746C43A00D}"/>
          </ac:picMkLst>
        </pc:picChg>
        <pc:picChg chg="add del mod ord">
          <ac:chgData name="Josh Cooper" userId="daecdff2-2c86-45d5-9dc5-33d360948956" providerId="ADAL" clId="{9842A81C-EBF9-41D5-B576-CD4F4EC8A3E2}" dt="2021-11-18T12:26:58.137" v="4564"/>
          <ac:picMkLst>
            <pc:docMk/>
            <pc:sldMk cId="1044590425" sldId="320"/>
            <ac:picMk id="16" creationId="{3D4511E1-3C6E-4106-82CC-470A20545AC3}"/>
          </ac:picMkLst>
        </pc:picChg>
        <pc:picChg chg="add del mod ord">
          <ac:chgData name="Josh Cooper" userId="daecdff2-2c86-45d5-9dc5-33d360948956" providerId="ADAL" clId="{9842A81C-EBF9-41D5-B576-CD4F4EC8A3E2}" dt="2021-11-18T12:26:58.137" v="4564"/>
          <ac:picMkLst>
            <pc:docMk/>
            <pc:sldMk cId="1044590425" sldId="320"/>
            <ac:picMk id="17" creationId="{BB7FD2FB-50B4-4E3F-9D75-19D066D6664A}"/>
          </ac:picMkLst>
        </pc:picChg>
        <pc:picChg chg="add del mod ord">
          <ac:chgData name="Josh Cooper" userId="daecdff2-2c86-45d5-9dc5-33d360948956" providerId="ADAL" clId="{9842A81C-EBF9-41D5-B576-CD4F4EC8A3E2}" dt="2021-11-18T12:26:58.137" v="4564"/>
          <ac:picMkLst>
            <pc:docMk/>
            <pc:sldMk cId="1044590425" sldId="320"/>
            <ac:picMk id="18" creationId="{3FFEA67B-1F27-466A-92E0-21D2E48E3397}"/>
          </ac:picMkLst>
        </pc:picChg>
        <pc:picChg chg="add del mod ord">
          <ac:chgData name="Josh Cooper" userId="daecdff2-2c86-45d5-9dc5-33d360948956" providerId="ADAL" clId="{9842A81C-EBF9-41D5-B576-CD4F4EC8A3E2}" dt="2021-11-18T12:26:58.137" v="4564"/>
          <ac:picMkLst>
            <pc:docMk/>
            <pc:sldMk cId="1044590425" sldId="320"/>
            <ac:picMk id="19" creationId="{E56974ED-8983-4974-A625-49E3279FFA5D}"/>
          </ac:picMkLst>
        </pc:picChg>
        <pc:picChg chg="add del mod ord">
          <ac:chgData name="Josh Cooper" userId="daecdff2-2c86-45d5-9dc5-33d360948956" providerId="ADAL" clId="{9842A81C-EBF9-41D5-B576-CD4F4EC8A3E2}" dt="2021-11-18T12:26:58.137" v="4564"/>
          <ac:picMkLst>
            <pc:docMk/>
            <pc:sldMk cId="1044590425" sldId="320"/>
            <ac:picMk id="20" creationId="{86AEEFCD-18FF-497B-B253-E37FF2E8EC21}"/>
          </ac:picMkLst>
        </pc:picChg>
        <pc:picChg chg="add del mod ord">
          <ac:chgData name="Josh Cooper" userId="daecdff2-2c86-45d5-9dc5-33d360948956" providerId="ADAL" clId="{9842A81C-EBF9-41D5-B576-CD4F4EC8A3E2}" dt="2021-11-18T12:26:58.137" v="4564"/>
          <ac:picMkLst>
            <pc:docMk/>
            <pc:sldMk cId="1044590425" sldId="320"/>
            <ac:picMk id="21" creationId="{C0C6E96B-B3FA-4353-BE8D-9272CA62FFA4}"/>
          </ac:picMkLst>
        </pc:picChg>
        <pc:picChg chg="add del mod ord">
          <ac:chgData name="Josh Cooper" userId="daecdff2-2c86-45d5-9dc5-33d360948956" providerId="ADAL" clId="{9842A81C-EBF9-41D5-B576-CD4F4EC8A3E2}" dt="2021-11-18T12:26:58.137" v="4564"/>
          <ac:picMkLst>
            <pc:docMk/>
            <pc:sldMk cId="1044590425" sldId="320"/>
            <ac:picMk id="22" creationId="{92262A55-51B5-497A-8F28-53723D0738B5}"/>
          </ac:picMkLst>
        </pc:picChg>
        <pc:picChg chg="add del mod ord">
          <ac:chgData name="Josh Cooper" userId="daecdff2-2c86-45d5-9dc5-33d360948956" providerId="ADAL" clId="{9842A81C-EBF9-41D5-B576-CD4F4EC8A3E2}" dt="2021-11-18T12:26:58.137" v="4564"/>
          <ac:picMkLst>
            <pc:docMk/>
            <pc:sldMk cId="1044590425" sldId="320"/>
            <ac:picMk id="23" creationId="{D9B63CA8-A641-4AB5-952C-8020EA9A7510}"/>
          </ac:picMkLst>
        </pc:picChg>
        <pc:picChg chg="add del mod ord">
          <ac:chgData name="Josh Cooper" userId="daecdff2-2c86-45d5-9dc5-33d360948956" providerId="ADAL" clId="{9842A81C-EBF9-41D5-B576-CD4F4EC8A3E2}" dt="2021-11-18T12:26:58.137" v="4564"/>
          <ac:picMkLst>
            <pc:docMk/>
            <pc:sldMk cId="1044590425" sldId="320"/>
            <ac:picMk id="24" creationId="{FC61DC8A-6F12-4F4E-B348-AE6B9BD5400F}"/>
          </ac:picMkLst>
        </pc:picChg>
        <pc:picChg chg="add del mod ord">
          <ac:chgData name="Josh Cooper" userId="daecdff2-2c86-45d5-9dc5-33d360948956" providerId="ADAL" clId="{9842A81C-EBF9-41D5-B576-CD4F4EC8A3E2}" dt="2021-11-18T12:26:58.137" v="4564"/>
          <ac:picMkLst>
            <pc:docMk/>
            <pc:sldMk cId="1044590425" sldId="320"/>
            <ac:picMk id="25" creationId="{4FF117A1-447F-4422-A9F5-B30066FF0241}"/>
          </ac:picMkLst>
        </pc:picChg>
        <pc:picChg chg="add del mod ord">
          <ac:chgData name="Josh Cooper" userId="daecdff2-2c86-45d5-9dc5-33d360948956" providerId="ADAL" clId="{9842A81C-EBF9-41D5-B576-CD4F4EC8A3E2}" dt="2021-11-18T12:26:58.137" v="4564"/>
          <ac:picMkLst>
            <pc:docMk/>
            <pc:sldMk cId="1044590425" sldId="320"/>
            <ac:picMk id="26" creationId="{8A616E2A-FA3B-4226-8EE5-ADEB5BDB6D54}"/>
          </ac:picMkLst>
        </pc:picChg>
        <pc:picChg chg="add del mod ord">
          <ac:chgData name="Josh Cooper" userId="daecdff2-2c86-45d5-9dc5-33d360948956" providerId="ADAL" clId="{9842A81C-EBF9-41D5-B576-CD4F4EC8A3E2}" dt="2021-11-18T12:26:58.137" v="4564"/>
          <ac:picMkLst>
            <pc:docMk/>
            <pc:sldMk cId="1044590425" sldId="320"/>
            <ac:picMk id="27" creationId="{E2042085-B1D7-440D-B0E7-321B485237C0}"/>
          </ac:picMkLst>
        </pc:picChg>
        <pc:picChg chg="add del mod ord">
          <ac:chgData name="Josh Cooper" userId="daecdff2-2c86-45d5-9dc5-33d360948956" providerId="ADAL" clId="{9842A81C-EBF9-41D5-B576-CD4F4EC8A3E2}" dt="2021-11-18T12:26:58.137" v="4564"/>
          <ac:picMkLst>
            <pc:docMk/>
            <pc:sldMk cId="1044590425" sldId="320"/>
            <ac:picMk id="28" creationId="{3FB7935D-7753-4597-8AA4-FEEEC2D2C58A}"/>
          </ac:picMkLst>
        </pc:picChg>
        <pc:picChg chg="add del mod ord">
          <ac:chgData name="Josh Cooper" userId="daecdff2-2c86-45d5-9dc5-33d360948956" providerId="ADAL" clId="{9842A81C-EBF9-41D5-B576-CD4F4EC8A3E2}" dt="2021-11-18T12:26:58.137" v="4564"/>
          <ac:picMkLst>
            <pc:docMk/>
            <pc:sldMk cId="1044590425" sldId="320"/>
            <ac:picMk id="29" creationId="{4F079377-C134-4BD8-B6AE-7B9ECA75E660}"/>
          </ac:picMkLst>
        </pc:picChg>
        <pc:picChg chg="add del mod ord">
          <ac:chgData name="Josh Cooper" userId="daecdff2-2c86-45d5-9dc5-33d360948956" providerId="ADAL" clId="{9842A81C-EBF9-41D5-B576-CD4F4EC8A3E2}" dt="2021-11-18T12:26:58.137" v="4564"/>
          <ac:picMkLst>
            <pc:docMk/>
            <pc:sldMk cId="1044590425" sldId="320"/>
            <ac:picMk id="30" creationId="{C5C75BEE-378C-440C-8B97-B57AFD0B08D7}"/>
          </ac:picMkLst>
        </pc:picChg>
        <pc:picChg chg="add del mod ord">
          <ac:chgData name="Josh Cooper" userId="daecdff2-2c86-45d5-9dc5-33d360948956" providerId="ADAL" clId="{9842A81C-EBF9-41D5-B576-CD4F4EC8A3E2}" dt="2021-11-18T12:26:58.137" v="4564"/>
          <ac:picMkLst>
            <pc:docMk/>
            <pc:sldMk cId="1044590425" sldId="320"/>
            <ac:picMk id="31" creationId="{A38DF5A2-AA5C-4B41-BA58-70E00CB939C8}"/>
          </ac:picMkLst>
        </pc:picChg>
        <pc:picChg chg="add del mod ord">
          <ac:chgData name="Josh Cooper" userId="daecdff2-2c86-45d5-9dc5-33d360948956" providerId="ADAL" clId="{9842A81C-EBF9-41D5-B576-CD4F4EC8A3E2}" dt="2021-11-18T12:26:58.137" v="4564"/>
          <ac:picMkLst>
            <pc:docMk/>
            <pc:sldMk cId="1044590425" sldId="320"/>
            <ac:picMk id="32" creationId="{8750E104-D3E2-4FA6-9C62-3A547D0EE809}"/>
          </ac:picMkLst>
        </pc:picChg>
        <pc:picChg chg="add del mod ord">
          <ac:chgData name="Josh Cooper" userId="daecdff2-2c86-45d5-9dc5-33d360948956" providerId="ADAL" clId="{9842A81C-EBF9-41D5-B576-CD4F4EC8A3E2}" dt="2021-11-18T12:26:58.137" v="4564"/>
          <ac:picMkLst>
            <pc:docMk/>
            <pc:sldMk cId="1044590425" sldId="320"/>
            <ac:picMk id="33" creationId="{0579078B-CA40-4161-A8EF-8D2F2A8CCE61}"/>
          </ac:picMkLst>
        </pc:picChg>
        <pc:picChg chg="add del mod ord">
          <ac:chgData name="Josh Cooper" userId="daecdff2-2c86-45d5-9dc5-33d360948956" providerId="ADAL" clId="{9842A81C-EBF9-41D5-B576-CD4F4EC8A3E2}" dt="2021-11-18T12:26:58.137" v="4564"/>
          <ac:picMkLst>
            <pc:docMk/>
            <pc:sldMk cId="1044590425" sldId="320"/>
            <ac:picMk id="34" creationId="{D838B332-BF52-4C4B-B475-BD727E383FDE}"/>
          </ac:picMkLst>
        </pc:picChg>
        <pc:picChg chg="add del mod ord">
          <ac:chgData name="Josh Cooper" userId="daecdff2-2c86-45d5-9dc5-33d360948956" providerId="ADAL" clId="{9842A81C-EBF9-41D5-B576-CD4F4EC8A3E2}" dt="2021-11-18T12:26:58.137" v="4564"/>
          <ac:picMkLst>
            <pc:docMk/>
            <pc:sldMk cId="1044590425" sldId="320"/>
            <ac:picMk id="35" creationId="{64DE1099-CE90-4761-8083-734F2C6110CB}"/>
          </ac:picMkLst>
        </pc:picChg>
        <pc:picChg chg="add del mod ord">
          <ac:chgData name="Josh Cooper" userId="daecdff2-2c86-45d5-9dc5-33d360948956" providerId="ADAL" clId="{9842A81C-EBF9-41D5-B576-CD4F4EC8A3E2}" dt="2021-11-18T12:26:58.137" v="4564"/>
          <ac:picMkLst>
            <pc:docMk/>
            <pc:sldMk cId="1044590425" sldId="320"/>
            <ac:picMk id="36" creationId="{6F887A2F-844D-487D-AB6A-28685C4BBFCE}"/>
          </ac:picMkLst>
        </pc:picChg>
        <pc:picChg chg="add del mod ord">
          <ac:chgData name="Josh Cooper" userId="daecdff2-2c86-45d5-9dc5-33d360948956" providerId="ADAL" clId="{9842A81C-EBF9-41D5-B576-CD4F4EC8A3E2}" dt="2021-11-18T12:26:58.137" v="4564"/>
          <ac:picMkLst>
            <pc:docMk/>
            <pc:sldMk cId="1044590425" sldId="320"/>
            <ac:picMk id="37" creationId="{B6AF6052-FB92-4ACD-AD07-F7952406F57F}"/>
          </ac:picMkLst>
        </pc:picChg>
        <pc:picChg chg="add del mod ord">
          <ac:chgData name="Josh Cooper" userId="daecdff2-2c86-45d5-9dc5-33d360948956" providerId="ADAL" clId="{9842A81C-EBF9-41D5-B576-CD4F4EC8A3E2}" dt="2021-11-18T12:26:58.137" v="4564"/>
          <ac:picMkLst>
            <pc:docMk/>
            <pc:sldMk cId="1044590425" sldId="320"/>
            <ac:picMk id="38" creationId="{E27EE785-2D20-436B-9DC0-A1562065D406}"/>
          </ac:picMkLst>
        </pc:picChg>
        <pc:picChg chg="add del mod ord">
          <ac:chgData name="Josh Cooper" userId="daecdff2-2c86-45d5-9dc5-33d360948956" providerId="ADAL" clId="{9842A81C-EBF9-41D5-B576-CD4F4EC8A3E2}" dt="2021-11-18T12:26:58.137" v="4564"/>
          <ac:picMkLst>
            <pc:docMk/>
            <pc:sldMk cId="1044590425" sldId="320"/>
            <ac:picMk id="39" creationId="{45701D84-9258-44CE-811A-F45E1AA36580}"/>
          </ac:picMkLst>
        </pc:picChg>
        <pc:picChg chg="add mod ord">
          <ac:chgData name="Josh Cooper" userId="daecdff2-2c86-45d5-9dc5-33d360948956" providerId="ADAL" clId="{9842A81C-EBF9-41D5-B576-CD4F4EC8A3E2}" dt="2021-11-18T12:27:09.223" v="4571"/>
          <ac:picMkLst>
            <pc:docMk/>
            <pc:sldMk cId="1044590425" sldId="320"/>
            <ac:picMk id="42" creationId="{96F3BC9D-0E26-4C29-97A3-8928B3A8435B}"/>
          </ac:picMkLst>
        </pc:picChg>
      </pc:sldChg>
      <pc:sldChg chg="addSp delSp modSp mod">
        <pc:chgData name="Josh Cooper" userId="daecdff2-2c86-45d5-9dc5-33d360948956" providerId="ADAL" clId="{9842A81C-EBF9-41D5-B576-CD4F4EC8A3E2}" dt="2021-11-18T12:27:24.664" v="4830"/>
        <pc:sldMkLst>
          <pc:docMk/>
          <pc:sldMk cId="3593186646" sldId="321"/>
        </pc:sldMkLst>
        <pc:spChg chg="del mod">
          <ac:chgData name="Josh Cooper" userId="daecdff2-2c86-45d5-9dc5-33d360948956" providerId="ADAL" clId="{9842A81C-EBF9-41D5-B576-CD4F4EC8A3E2}" dt="2021-11-18T12:27:12.011" v="4814"/>
          <ac:spMkLst>
            <pc:docMk/>
            <pc:sldMk cId="3593186646" sldId="321"/>
            <ac:spMk id="2" creationId="{A007B122-B7C0-4B78-9847-CD30E4139727}"/>
          </ac:spMkLst>
        </pc:spChg>
        <pc:spChg chg="del mod">
          <ac:chgData name="Josh Cooper" userId="daecdff2-2c86-45d5-9dc5-33d360948956" providerId="ADAL" clId="{9842A81C-EBF9-41D5-B576-CD4F4EC8A3E2}" dt="2021-11-18T12:27:12.109" v="4819"/>
          <ac:spMkLst>
            <pc:docMk/>
            <pc:sldMk cId="3593186646" sldId="321"/>
            <ac:spMk id="3" creationId="{384D32E4-387E-44CD-BE03-5E6C65F3A3F1}"/>
          </ac:spMkLst>
        </pc:spChg>
        <pc:spChg chg="add mod">
          <ac:chgData name="Josh Cooper" userId="daecdff2-2c86-45d5-9dc5-33d360948956" providerId="ADAL" clId="{9842A81C-EBF9-41D5-B576-CD4F4EC8A3E2}" dt="2021-11-18T12:27:12.001" v="4811"/>
          <ac:spMkLst>
            <pc:docMk/>
            <pc:sldMk cId="3593186646" sldId="321"/>
            <ac:spMk id="5" creationId="{99D9D8FC-E6FC-4BD8-93D4-49583FD3E0EF}"/>
          </ac:spMkLst>
        </pc:spChg>
        <pc:spChg chg="add mod">
          <ac:chgData name="Josh Cooper" userId="daecdff2-2c86-45d5-9dc5-33d360948956" providerId="ADAL" clId="{9842A81C-EBF9-41D5-B576-CD4F4EC8A3E2}" dt="2021-11-18T12:27:12.099" v="4816"/>
          <ac:spMkLst>
            <pc:docMk/>
            <pc:sldMk cId="3593186646" sldId="321"/>
            <ac:spMk id="41" creationId="{C2F3452E-F6C6-4652-9BF7-77D287026CA3}"/>
          </ac:spMkLst>
        </pc:spChg>
        <pc:spChg chg="add del mod">
          <ac:chgData name="Josh Cooper" userId="daecdff2-2c86-45d5-9dc5-33d360948956" providerId="ADAL" clId="{9842A81C-EBF9-41D5-B576-CD4F4EC8A3E2}" dt="2021-11-18T12:27:12.302" v="4823"/>
          <ac:spMkLst>
            <pc:docMk/>
            <pc:sldMk cId="3593186646" sldId="321"/>
            <ac:spMk id="42" creationId="{92970B45-37FA-417E-BFE3-A92B5CC56029}"/>
          </ac:spMkLst>
        </pc:spChg>
        <pc:picChg chg="add del mod ord">
          <ac:chgData name="Josh Cooper" userId="daecdff2-2c86-45d5-9dc5-33d360948956" providerId="ADAL" clId="{9842A81C-EBF9-41D5-B576-CD4F4EC8A3E2}" dt="2021-11-18T12:27:12.302" v="4823"/>
          <ac:picMkLst>
            <pc:docMk/>
            <pc:sldMk cId="3593186646" sldId="321"/>
            <ac:picMk id="6" creationId="{3D045D72-F402-4B74-88A2-1B34F9C71932}"/>
          </ac:picMkLst>
        </pc:picChg>
        <pc:picChg chg="add del mod ord">
          <ac:chgData name="Josh Cooper" userId="daecdff2-2c86-45d5-9dc5-33d360948956" providerId="ADAL" clId="{9842A81C-EBF9-41D5-B576-CD4F4EC8A3E2}" dt="2021-11-18T12:27:12.302" v="4823"/>
          <ac:picMkLst>
            <pc:docMk/>
            <pc:sldMk cId="3593186646" sldId="321"/>
            <ac:picMk id="7" creationId="{0D2B9BB7-9AD0-4E9F-9893-726900AAD8DE}"/>
          </ac:picMkLst>
        </pc:picChg>
        <pc:picChg chg="add del mod ord">
          <ac:chgData name="Josh Cooper" userId="daecdff2-2c86-45d5-9dc5-33d360948956" providerId="ADAL" clId="{9842A81C-EBF9-41D5-B576-CD4F4EC8A3E2}" dt="2021-11-18T12:27:12.302" v="4823"/>
          <ac:picMkLst>
            <pc:docMk/>
            <pc:sldMk cId="3593186646" sldId="321"/>
            <ac:picMk id="9" creationId="{78549FD9-5CDE-4322-B407-E017715D1F8F}"/>
          </ac:picMkLst>
        </pc:picChg>
        <pc:picChg chg="add del mod ord">
          <ac:chgData name="Josh Cooper" userId="daecdff2-2c86-45d5-9dc5-33d360948956" providerId="ADAL" clId="{9842A81C-EBF9-41D5-B576-CD4F4EC8A3E2}" dt="2021-11-18T12:27:12.302" v="4823"/>
          <ac:picMkLst>
            <pc:docMk/>
            <pc:sldMk cId="3593186646" sldId="321"/>
            <ac:picMk id="10" creationId="{0970D68A-D8F8-452B-9163-ACED950EE27E}"/>
          </ac:picMkLst>
        </pc:picChg>
        <pc:picChg chg="add del mod ord">
          <ac:chgData name="Josh Cooper" userId="daecdff2-2c86-45d5-9dc5-33d360948956" providerId="ADAL" clId="{9842A81C-EBF9-41D5-B576-CD4F4EC8A3E2}" dt="2021-11-18T12:27:12.302" v="4823"/>
          <ac:picMkLst>
            <pc:docMk/>
            <pc:sldMk cId="3593186646" sldId="321"/>
            <ac:picMk id="11" creationId="{C7713F8A-7263-4891-BDE3-FAEF52FDA3D7}"/>
          </ac:picMkLst>
        </pc:picChg>
        <pc:picChg chg="add del mod ord">
          <ac:chgData name="Josh Cooper" userId="daecdff2-2c86-45d5-9dc5-33d360948956" providerId="ADAL" clId="{9842A81C-EBF9-41D5-B576-CD4F4EC8A3E2}" dt="2021-11-18T12:27:12.302" v="4823"/>
          <ac:picMkLst>
            <pc:docMk/>
            <pc:sldMk cId="3593186646" sldId="321"/>
            <ac:picMk id="12" creationId="{46295CA1-8D82-4A17-9662-5BCE67696B19}"/>
          </ac:picMkLst>
        </pc:picChg>
        <pc:picChg chg="add del mod ord">
          <ac:chgData name="Josh Cooper" userId="daecdff2-2c86-45d5-9dc5-33d360948956" providerId="ADAL" clId="{9842A81C-EBF9-41D5-B576-CD4F4EC8A3E2}" dt="2021-11-18T12:27:12.302" v="4823"/>
          <ac:picMkLst>
            <pc:docMk/>
            <pc:sldMk cId="3593186646" sldId="321"/>
            <ac:picMk id="13" creationId="{57EF489D-EF35-410F-90A0-85F9EFD8AD60}"/>
          </ac:picMkLst>
        </pc:picChg>
        <pc:picChg chg="add del mod ord">
          <ac:chgData name="Josh Cooper" userId="daecdff2-2c86-45d5-9dc5-33d360948956" providerId="ADAL" clId="{9842A81C-EBF9-41D5-B576-CD4F4EC8A3E2}" dt="2021-11-18T12:27:12.302" v="4823"/>
          <ac:picMkLst>
            <pc:docMk/>
            <pc:sldMk cId="3593186646" sldId="321"/>
            <ac:picMk id="14" creationId="{D3EE5C85-46E9-49F8-B4D2-09131C285539}"/>
          </ac:picMkLst>
        </pc:picChg>
        <pc:picChg chg="add del mod ord">
          <ac:chgData name="Josh Cooper" userId="daecdff2-2c86-45d5-9dc5-33d360948956" providerId="ADAL" clId="{9842A81C-EBF9-41D5-B576-CD4F4EC8A3E2}" dt="2021-11-18T12:27:12.302" v="4823"/>
          <ac:picMkLst>
            <pc:docMk/>
            <pc:sldMk cId="3593186646" sldId="321"/>
            <ac:picMk id="15" creationId="{372A651B-96DB-42EB-B639-C30F472E83A3}"/>
          </ac:picMkLst>
        </pc:picChg>
        <pc:picChg chg="add del mod ord">
          <ac:chgData name="Josh Cooper" userId="daecdff2-2c86-45d5-9dc5-33d360948956" providerId="ADAL" clId="{9842A81C-EBF9-41D5-B576-CD4F4EC8A3E2}" dt="2021-11-18T12:27:12.302" v="4823"/>
          <ac:picMkLst>
            <pc:docMk/>
            <pc:sldMk cId="3593186646" sldId="321"/>
            <ac:picMk id="16" creationId="{62CBDE9E-703B-45CE-AD87-28B5894DF7AA}"/>
          </ac:picMkLst>
        </pc:picChg>
        <pc:picChg chg="add del mod ord">
          <ac:chgData name="Josh Cooper" userId="daecdff2-2c86-45d5-9dc5-33d360948956" providerId="ADAL" clId="{9842A81C-EBF9-41D5-B576-CD4F4EC8A3E2}" dt="2021-11-18T12:27:12.302" v="4823"/>
          <ac:picMkLst>
            <pc:docMk/>
            <pc:sldMk cId="3593186646" sldId="321"/>
            <ac:picMk id="17" creationId="{9B4E691E-F1CF-4D9D-95EB-04D79857FBA1}"/>
          </ac:picMkLst>
        </pc:picChg>
        <pc:picChg chg="add del mod ord">
          <ac:chgData name="Josh Cooper" userId="daecdff2-2c86-45d5-9dc5-33d360948956" providerId="ADAL" clId="{9842A81C-EBF9-41D5-B576-CD4F4EC8A3E2}" dt="2021-11-18T12:27:12.302" v="4823"/>
          <ac:picMkLst>
            <pc:docMk/>
            <pc:sldMk cId="3593186646" sldId="321"/>
            <ac:picMk id="18" creationId="{B8153D9A-83FA-4747-89CB-8A539F7E77E4}"/>
          </ac:picMkLst>
        </pc:picChg>
        <pc:picChg chg="add del mod ord">
          <ac:chgData name="Josh Cooper" userId="daecdff2-2c86-45d5-9dc5-33d360948956" providerId="ADAL" clId="{9842A81C-EBF9-41D5-B576-CD4F4EC8A3E2}" dt="2021-11-18T12:27:12.302" v="4823"/>
          <ac:picMkLst>
            <pc:docMk/>
            <pc:sldMk cId="3593186646" sldId="321"/>
            <ac:picMk id="19" creationId="{29E5B1A8-1E2A-4E3D-9F28-AC80F2EDC7F6}"/>
          </ac:picMkLst>
        </pc:picChg>
        <pc:picChg chg="add del mod ord">
          <ac:chgData name="Josh Cooper" userId="daecdff2-2c86-45d5-9dc5-33d360948956" providerId="ADAL" clId="{9842A81C-EBF9-41D5-B576-CD4F4EC8A3E2}" dt="2021-11-18T12:27:12.302" v="4823"/>
          <ac:picMkLst>
            <pc:docMk/>
            <pc:sldMk cId="3593186646" sldId="321"/>
            <ac:picMk id="20" creationId="{83AFF499-4B6F-4216-832D-3C00BDFC25D6}"/>
          </ac:picMkLst>
        </pc:picChg>
        <pc:picChg chg="add del mod ord">
          <ac:chgData name="Josh Cooper" userId="daecdff2-2c86-45d5-9dc5-33d360948956" providerId="ADAL" clId="{9842A81C-EBF9-41D5-B576-CD4F4EC8A3E2}" dt="2021-11-18T12:27:12.302" v="4823"/>
          <ac:picMkLst>
            <pc:docMk/>
            <pc:sldMk cId="3593186646" sldId="321"/>
            <ac:picMk id="21" creationId="{A98D473B-AE8A-4AD7-83C1-FA305855300A}"/>
          </ac:picMkLst>
        </pc:picChg>
        <pc:picChg chg="add del mod ord">
          <ac:chgData name="Josh Cooper" userId="daecdff2-2c86-45d5-9dc5-33d360948956" providerId="ADAL" clId="{9842A81C-EBF9-41D5-B576-CD4F4EC8A3E2}" dt="2021-11-18T12:27:12.302" v="4823"/>
          <ac:picMkLst>
            <pc:docMk/>
            <pc:sldMk cId="3593186646" sldId="321"/>
            <ac:picMk id="22" creationId="{07C41EF2-9FEB-42DB-A494-331F5A1E0773}"/>
          </ac:picMkLst>
        </pc:picChg>
        <pc:picChg chg="add del mod ord">
          <ac:chgData name="Josh Cooper" userId="daecdff2-2c86-45d5-9dc5-33d360948956" providerId="ADAL" clId="{9842A81C-EBF9-41D5-B576-CD4F4EC8A3E2}" dt="2021-11-18T12:27:12.302" v="4823"/>
          <ac:picMkLst>
            <pc:docMk/>
            <pc:sldMk cId="3593186646" sldId="321"/>
            <ac:picMk id="23" creationId="{B13811AA-F0A4-4B5A-BDAD-93889B813598}"/>
          </ac:picMkLst>
        </pc:picChg>
        <pc:picChg chg="add del mod ord">
          <ac:chgData name="Josh Cooper" userId="daecdff2-2c86-45d5-9dc5-33d360948956" providerId="ADAL" clId="{9842A81C-EBF9-41D5-B576-CD4F4EC8A3E2}" dt="2021-11-18T12:27:12.302" v="4823"/>
          <ac:picMkLst>
            <pc:docMk/>
            <pc:sldMk cId="3593186646" sldId="321"/>
            <ac:picMk id="24" creationId="{77242ADC-4E9A-42CF-8E9D-1C69344C93E2}"/>
          </ac:picMkLst>
        </pc:picChg>
        <pc:picChg chg="add del mod ord">
          <ac:chgData name="Josh Cooper" userId="daecdff2-2c86-45d5-9dc5-33d360948956" providerId="ADAL" clId="{9842A81C-EBF9-41D5-B576-CD4F4EC8A3E2}" dt="2021-11-18T12:27:12.302" v="4823"/>
          <ac:picMkLst>
            <pc:docMk/>
            <pc:sldMk cId="3593186646" sldId="321"/>
            <ac:picMk id="25" creationId="{A095AFE3-7E22-4574-AEBA-ED3D94BBD080}"/>
          </ac:picMkLst>
        </pc:picChg>
        <pc:picChg chg="add del mod ord">
          <ac:chgData name="Josh Cooper" userId="daecdff2-2c86-45d5-9dc5-33d360948956" providerId="ADAL" clId="{9842A81C-EBF9-41D5-B576-CD4F4EC8A3E2}" dt="2021-11-18T12:27:12.302" v="4823"/>
          <ac:picMkLst>
            <pc:docMk/>
            <pc:sldMk cId="3593186646" sldId="321"/>
            <ac:picMk id="26" creationId="{AD39BD41-867C-47D2-9A6D-1F2C89F83F09}"/>
          </ac:picMkLst>
        </pc:picChg>
        <pc:picChg chg="add del mod ord">
          <ac:chgData name="Josh Cooper" userId="daecdff2-2c86-45d5-9dc5-33d360948956" providerId="ADAL" clId="{9842A81C-EBF9-41D5-B576-CD4F4EC8A3E2}" dt="2021-11-18T12:27:12.302" v="4823"/>
          <ac:picMkLst>
            <pc:docMk/>
            <pc:sldMk cId="3593186646" sldId="321"/>
            <ac:picMk id="27" creationId="{F0BE4A94-E153-49DF-9A37-CAEBA32B3457}"/>
          </ac:picMkLst>
        </pc:picChg>
        <pc:picChg chg="add del mod ord">
          <ac:chgData name="Josh Cooper" userId="daecdff2-2c86-45d5-9dc5-33d360948956" providerId="ADAL" clId="{9842A81C-EBF9-41D5-B576-CD4F4EC8A3E2}" dt="2021-11-18T12:27:12.302" v="4823"/>
          <ac:picMkLst>
            <pc:docMk/>
            <pc:sldMk cId="3593186646" sldId="321"/>
            <ac:picMk id="28" creationId="{5B372F15-90C1-41B0-9A47-EE1857B39AB6}"/>
          </ac:picMkLst>
        </pc:picChg>
        <pc:picChg chg="add del mod ord">
          <ac:chgData name="Josh Cooper" userId="daecdff2-2c86-45d5-9dc5-33d360948956" providerId="ADAL" clId="{9842A81C-EBF9-41D5-B576-CD4F4EC8A3E2}" dt="2021-11-18T12:27:12.302" v="4823"/>
          <ac:picMkLst>
            <pc:docMk/>
            <pc:sldMk cId="3593186646" sldId="321"/>
            <ac:picMk id="29" creationId="{63264915-B1B1-4AC4-AB0F-A81D440D6A59}"/>
          </ac:picMkLst>
        </pc:picChg>
        <pc:picChg chg="add del mod ord">
          <ac:chgData name="Josh Cooper" userId="daecdff2-2c86-45d5-9dc5-33d360948956" providerId="ADAL" clId="{9842A81C-EBF9-41D5-B576-CD4F4EC8A3E2}" dt="2021-11-18T12:27:12.302" v="4823"/>
          <ac:picMkLst>
            <pc:docMk/>
            <pc:sldMk cId="3593186646" sldId="321"/>
            <ac:picMk id="30" creationId="{F81D6D07-387A-4041-8998-451D030E10DA}"/>
          </ac:picMkLst>
        </pc:picChg>
        <pc:picChg chg="add del mod ord">
          <ac:chgData name="Josh Cooper" userId="daecdff2-2c86-45d5-9dc5-33d360948956" providerId="ADAL" clId="{9842A81C-EBF9-41D5-B576-CD4F4EC8A3E2}" dt="2021-11-18T12:27:12.302" v="4823"/>
          <ac:picMkLst>
            <pc:docMk/>
            <pc:sldMk cId="3593186646" sldId="321"/>
            <ac:picMk id="31" creationId="{856A90C9-6F74-42B5-82E9-F8FD73A6AB4B}"/>
          </ac:picMkLst>
        </pc:picChg>
        <pc:picChg chg="add del mod ord">
          <ac:chgData name="Josh Cooper" userId="daecdff2-2c86-45d5-9dc5-33d360948956" providerId="ADAL" clId="{9842A81C-EBF9-41D5-B576-CD4F4EC8A3E2}" dt="2021-11-18T12:27:12.302" v="4823"/>
          <ac:picMkLst>
            <pc:docMk/>
            <pc:sldMk cId="3593186646" sldId="321"/>
            <ac:picMk id="32" creationId="{FF66CD45-C6B0-4E7B-B99A-0E4572443C00}"/>
          </ac:picMkLst>
        </pc:picChg>
        <pc:picChg chg="add del mod ord">
          <ac:chgData name="Josh Cooper" userId="daecdff2-2c86-45d5-9dc5-33d360948956" providerId="ADAL" clId="{9842A81C-EBF9-41D5-B576-CD4F4EC8A3E2}" dt="2021-11-18T12:27:12.302" v="4823"/>
          <ac:picMkLst>
            <pc:docMk/>
            <pc:sldMk cId="3593186646" sldId="321"/>
            <ac:picMk id="33" creationId="{A1431A66-4042-4194-9D11-55E9185FC18A}"/>
          </ac:picMkLst>
        </pc:picChg>
        <pc:picChg chg="add del mod ord">
          <ac:chgData name="Josh Cooper" userId="daecdff2-2c86-45d5-9dc5-33d360948956" providerId="ADAL" clId="{9842A81C-EBF9-41D5-B576-CD4F4EC8A3E2}" dt="2021-11-18T12:27:12.302" v="4823"/>
          <ac:picMkLst>
            <pc:docMk/>
            <pc:sldMk cId="3593186646" sldId="321"/>
            <ac:picMk id="34" creationId="{5A2E86AB-A092-4173-A79D-E425FF33BB3C}"/>
          </ac:picMkLst>
        </pc:picChg>
        <pc:picChg chg="add del mod ord">
          <ac:chgData name="Josh Cooper" userId="daecdff2-2c86-45d5-9dc5-33d360948956" providerId="ADAL" clId="{9842A81C-EBF9-41D5-B576-CD4F4EC8A3E2}" dt="2021-11-18T12:27:12.302" v="4823"/>
          <ac:picMkLst>
            <pc:docMk/>
            <pc:sldMk cId="3593186646" sldId="321"/>
            <ac:picMk id="35" creationId="{BD1A6F95-66B3-4FF0-9EFB-E0849527FFB5}"/>
          </ac:picMkLst>
        </pc:picChg>
        <pc:picChg chg="add del mod ord">
          <ac:chgData name="Josh Cooper" userId="daecdff2-2c86-45d5-9dc5-33d360948956" providerId="ADAL" clId="{9842A81C-EBF9-41D5-B576-CD4F4EC8A3E2}" dt="2021-11-18T12:27:12.302" v="4823"/>
          <ac:picMkLst>
            <pc:docMk/>
            <pc:sldMk cId="3593186646" sldId="321"/>
            <ac:picMk id="36" creationId="{7D04118F-132C-4A76-9B0D-D764AB311034}"/>
          </ac:picMkLst>
        </pc:picChg>
        <pc:picChg chg="add del mod ord">
          <ac:chgData name="Josh Cooper" userId="daecdff2-2c86-45d5-9dc5-33d360948956" providerId="ADAL" clId="{9842A81C-EBF9-41D5-B576-CD4F4EC8A3E2}" dt="2021-11-18T12:27:12.302" v="4823"/>
          <ac:picMkLst>
            <pc:docMk/>
            <pc:sldMk cId="3593186646" sldId="321"/>
            <ac:picMk id="37" creationId="{273C966A-E49B-48FE-930F-1983AA065EAE}"/>
          </ac:picMkLst>
        </pc:picChg>
        <pc:picChg chg="add del mod ord">
          <ac:chgData name="Josh Cooper" userId="daecdff2-2c86-45d5-9dc5-33d360948956" providerId="ADAL" clId="{9842A81C-EBF9-41D5-B576-CD4F4EC8A3E2}" dt="2021-11-18T12:27:12.302" v="4823"/>
          <ac:picMkLst>
            <pc:docMk/>
            <pc:sldMk cId="3593186646" sldId="321"/>
            <ac:picMk id="38" creationId="{80841B2C-40A6-452A-B86B-4E7CC5105447}"/>
          </ac:picMkLst>
        </pc:picChg>
        <pc:picChg chg="add del mod ord">
          <ac:chgData name="Josh Cooper" userId="daecdff2-2c86-45d5-9dc5-33d360948956" providerId="ADAL" clId="{9842A81C-EBF9-41D5-B576-CD4F4EC8A3E2}" dt="2021-11-18T12:27:12.302" v="4823"/>
          <ac:picMkLst>
            <pc:docMk/>
            <pc:sldMk cId="3593186646" sldId="321"/>
            <ac:picMk id="39" creationId="{20FC32B7-DDE6-47C6-9F13-BA23BFBF6933}"/>
          </ac:picMkLst>
        </pc:picChg>
        <pc:picChg chg="add del mod ord">
          <ac:chgData name="Josh Cooper" userId="daecdff2-2c86-45d5-9dc5-33d360948956" providerId="ADAL" clId="{9842A81C-EBF9-41D5-B576-CD4F4EC8A3E2}" dt="2021-11-18T12:27:12.302" v="4823"/>
          <ac:picMkLst>
            <pc:docMk/>
            <pc:sldMk cId="3593186646" sldId="321"/>
            <ac:picMk id="40" creationId="{505F1824-7384-45EE-BE35-0D2C7BFA02F3}"/>
          </ac:picMkLst>
        </pc:picChg>
        <pc:picChg chg="add mod ord">
          <ac:chgData name="Josh Cooper" userId="daecdff2-2c86-45d5-9dc5-33d360948956" providerId="ADAL" clId="{9842A81C-EBF9-41D5-B576-CD4F4EC8A3E2}" dt="2021-11-18T12:27:24.664" v="4830"/>
          <ac:picMkLst>
            <pc:docMk/>
            <pc:sldMk cId="3593186646" sldId="321"/>
            <ac:picMk id="43" creationId="{BCEFE643-778F-4F94-A129-71D6845B7A0B}"/>
          </ac:picMkLst>
        </pc:picChg>
      </pc:sldChg>
      <pc:sldChg chg="addSp delSp modSp mod">
        <pc:chgData name="Josh Cooper" userId="daecdff2-2c86-45d5-9dc5-33d360948956" providerId="ADAL" clId="{9842A81C-EBF9-41D5-B576-CD4F4EC8A3E2}" dt="2021-11-18T12:27:41.334" v="5096"/>
        <pc:sldMkLst>
          <pc:docMk/>
          <pc:sldMk cId="3376282314" sldId="322"/>
        </pc:sldMkLst>
        <pc:spChg chg="del mod">
          <ac:chgData name="Josh Cooper" userId="daecdff2-2c86-45d5-9dc5-33d360948956" providerId="ADAL" clId="{9842A81C-EBF9-41D5-B576-CD4F4EC8A3E2}" dt="2021-11-18T12:27:27.491" v="5080"/>
          <ac:spMkLst>
            <pc:docMk/>
            <pc:sldMk cId="3376282314" sldId="322"/>
            <ac:spMk id="2" creationId="{A007B122-B7C0-4B78-9847-CD30E4139727}"/>
          </ac:spMkLst>
        </pc:spChg>
        <pc:spChg chg="del mod">
          <ac:chgData name="Josh Cooper" userId="daecdff2-2c86-45d5-9dc5-33d360948956" providerId="ADAL" clId="{9842A81C-EBF9-41D5-B576-CD4F4EC8A3E2}" dt="2021-11-18T12:27:27.574" v="5085"/>
          <ac:spMkLst>
            <pc:docMk/>
            <pc:sldMk cId="3376282314" sldId="322"/>
            <ac:spMk id="3" creationId="{384D32E4-387E-44CD-BE03-5E6C65F3A3F1}"/>
          </ac:spMkLst>
        </pc:spChg>
        <pc:spChg chg="add mod">
          <ac:chgData name="Josh Cooper" userId="daecdff2-2c86-45d5-9dc5-33d360948956" providerId="ADAL" clId="{9842A81C-EBF9-41D5-B576-CD4F4EC8A3E2}" dt="2021-11-18T12:27:27.480" v="5077"/>
          <ac:spMkLst>
            <pc:docMk/>
            <pc:sldMk cId="3376282314" sldId="322"/>
            <ac:spMk id="41" creationId="{AC56EA53-39E6-4EF5-A49F-32E2E7CEBC50}"/>
          </ac:spMkLst>
        </pc:spChg>
        <pc:spChg chg="add mod">
          <ac:chgData name="Josh Cooper" userId="daecdff2-2c86-45d5-9dc5-33d360948956" providerId="ADAL" clId="{9842A81C-EBF9-41D5-B576-CD4F4EC8A3E2}" dt="2021-11-18T12:27:27.564" v="5082"/>
          <ac:spMkLst>
            <pc:docMk/>
            <pc:sldMk cId="3376282314" sldId="322"/>
            <ac:spMk id="42" creationId="{C88861FD-CA2D-43BB-B6EB-53912337E8F5}"/>
          </ac:spMkLst>
        </pc:spChg>
        <pc:spChg chg="add del mod">
          <ac:chgData name="Josh Cooper" userId="daecdff2-2c86-45d5-9dc5-33d360948956" providerId="ADAL" clId="{9842A81C-EBF9-41D5-B576-CD4F4EC8A3E2}" dt="2021-11-18T12:27:27.771" v="5089"/>
          <ac:spMkLst>
            <pc:docMk/>
            <pc:sldMk cId="3376282314" sldId="322"/>
            <ac:spMk id="43" creationId="{DF95DA3A-A956-426E-99C8-2D8A1200A28B}"/>
          </ac:spMkLst>
        </pc:spChg>
        <pc:picChg chg="add del mod ord">
          <ac:chgData name="Josh Cooper" userId="daecdff2-2c86-45d5-9dc5-33d360948956" providerId="ADAL" clId="{9842A81C-EBF9-41D5-B576-CD4F4EC8A3E2}" dt="2021-11-18T12:27:27.771" v="5089"/>
          <ac:picMkLst>
            <pc:docMk/>
            <pc:sldMk cId="3376282314" sldId="322"/>
            <ac:picMk id="6" creationId="{69DBDF0E-DA63-4119-A405-CFB2543BB852}"/>
          </ac:picMkLst>
        </pc:picChg>
        <pc:picChg chg="add del mod ord">
          <ac:chgData name="Josh Cooper" userId="daecdff2-2c86-45d5-9dc5-33d360948956" providerId="ADAL" clId="{9842A81C-EBF9-41D5-B576-CD4F4EC8A3E2}" dt="2021-11-18T12:27:27.771" v="5089"/>
          <ac:picMkLst>
            <pc:docMk/>
            <pc:sldMk cId="3376282314" sldId="322"/>
            <ac:picMk id="7" creationId="{B65A7A17-1031-45D7-A4F3-8273CBEFCC04}"/>
          </ac:picMkLst>
        </pc:picChg>
        <pc:picChg chg="add del mod ord">
          <ac:chgData name="Josh Cooper" userId="daecdff2-2c86-45d5-9dc5-33d360948956" providerId="ADAL" clId="{9842A81C-EBF9-41D5-B576-CD4F4EC8A3E2}" dt="2021-11-18T12:27:27.771" v="5089"/>
          <ac:picMkLst>
            <pc:docMk/>
            <pc:sldMk cId="3376282314" sldId="322"/>
            <ac:picMk id="8" creationId="{F70A48D3-D70B-4029-8BF1-3E898BDD01EC}"/>
          </ac:picMkLst>
        </pc:picChg>
        <pc:picChg chg="add del mod ord">
          <ac:chgData name="Josh Cooper" userId="daecdff2-2c86-45d5-9dc5-33d360948956" providerId="ADAL" clId="{9842A81C-EBF9-41D5-B576-CD4F4EC8A3E2}" dt="2021-11-18T12:27:27.771" v="5089"/>
          <ac:picMkLst>
            <pc:docMk/>
            <pc:sldMk cId="3376282314" sldId="322"/>
            <ac:picMk id="9" creationId="{738F4E4F-9652-4854-9633-79BF6870710C}"/>
          </ac:picMkLst>
        </pc:picChg>
        <pc:picChg chg="add del mod ord">
          <ac:chgData name="Josh Cooper" userId="daecdff2-2c86-45d5-9dc5-33d360948956" providerId="ADAL" clId="{9842A81C-EBF9-41D5-B576-CD4F4EC8A3E2}" dt="2021-11-18T12:27:27.771" v="5089"/>
          <ac:picMkLst>
            <pc:docMk/>
            <pc:sldMk cId="3376282314" sldId="322"/>
            <ac:picMk id="10" creationId="{37F786AF-5167-47FC-B0F8-239F483D40B4}"/>
          </ac:picMkLst>
        </pc:picChg>
        <pc:picChg chg="add del mod ord">
          <ac:chgData name="Josh Cooper" userId="daecdff2-2c86-45d5-9dc5-33d360948956" providerId="ADAL" clId="{9842A81C-EBF9-41D5-B576-CD4F4EC8A3E2}" dt="2021-11-18T12:27:27.771" v="5089"/>
          <ac:picMkLst>
            <pc:docMk/>
            <pc:sldMk cId="3376282314" sldId="322"/>
            <ac:picMk id="11" creationId="{D9FD777A-F254-4E27-B39A-82F0B38581BB}"/>
          </ac:picMkLst>
        </pc:picChg>
        <pc:picChg chg="add del mod ord">
          <ac:chgData name="Josh Cooper" userId="daecdff2-2c86-45d5-9dc5-33d360948956" providerId="ADAL" clId="{9842A81C-EBF9-41D5-B576-CD4F4EC8A3E2}" dt="2021-11-18T12:27:27.771" v="5089"/>
          <ac:picMkLst>
            <pc:docMk/>
            <pc:sldMk cId="3376282314" sldId="322"/>
            <ac:picMk id="12" creationId="{52A3EFCA-322A-4A04-A7AB-CEE6EAD5158F}"/>
          </ac:picMkLst>
        </pc:picChg>
        <pc:picChg chg="add del mod ord">
          <ac:chgData name="Josh Cooper" userId="daecdff2-2c86-45d5-9dc5-33d360948956" providerId="ADAL" clId="{9842A81C-EBF9-41D5-B576-CD4F4EC8A3E2}" dt="2021-11-18T12:27:27.771" v="5089"/>
          <ac:picMkLst>
            <pc:docMk/>
            <pc:sldMk cId="3376282314" sldId="322"/>
            <ac:picMk id="13" creationId="{CAD578E1-899B-496C-8926-7CC7638A5DEC}"/>
          </ac:picMkLst>
        </pc:picChg>
        <pc:picChg chg="add del mod ord">
          <ac:chgData name="Josh Cooper" userId="daecdff2-2c86-45d5-9dc5-33d360948956" providerId="ADAL" clId="{9842A81C-EBF9-41D5-B576-CD4F4EC8A3E2}" dt="2021-11-18T12:27:27.771" v="5089"/>
          <ac:picMkLst>
            <pc:docMk/>
            <pc:sldMk cId="3376282314" sldId="322"/>
            <ac:picMk id="14" creationId="{1A612B89-429F-47EB-A54D-18C0553858CC}"/>
          </ac:picMkLst>
        </pc:picChg>
        <pc:picChg chg="add del mod ord">
          <ac:chgData name="Josh Cooper" userId="daecdff2-2c86-45d5-9dc5-33d360948956" providerId="ADAL" clId="{9842A81C-EBF9-41D5-B576-CD4F4EC8A3E2}" dt="2021-11-18T12:27:27.771" v="5089"/>
          <ac:picMkLst>
            <pc:docMk/>
            <pc:sldMk cId="3376282314" sldId="322"/>
            <ac:picMk id="15" creationId="{89AFD843-BC53-403C-B3CE-19BC505D132F}"/>
          </ac:picMkLst>
        </pc:picChg>
        <pc:picChg chg="add del mod ord">
          <ac:chgData name="Josh Cooper" userId="daecdff2-2c86-45d5-9dc5-33d360948956" providerId="ADAL" clId="{9842A81C-EBF9-41D5-B576-CD4F4EC8A3E2}" dt="2021-11-18T12:27:27.771" v="5089"/>
          <ac:picMkLst>
            <pc:docMk/>
            <pc:sldMk cId="3376282314" sldId="322"/>
            <ac:picMk id="16" creationId="{0A649675-46C7-4BCA-8E13-2BB4A94D45A6}"/>
          </ac:picMkLst>
        </pc:picChg>
        <pc:picChg chg="add del mod ord">
          <ac:chgData name="Josh Cooper" userId="daecdff2-2c86-45d5-9dc5-33d360948956" providerId="ADAL" clId="{9842A81C-EBF9-41D5-B576-CD4F4EC8A3E2}" dt="2021-11-18T12:27:27.771" v="5089"/>
          <ac:picMkLst>
            <pc:docMk/>
            <pc:sldMk cId="3376282314" sldId="322"/>
            <ac:picMk id="17" creationId="{D78D6C76-1A9C-4A79-806C-8176803F371F}"/>
          </ac:picMkLst>
        </pc:picChg>
        <pc:picChg chg="add del mod ord">
          <ac:chgData name="Josh Cooper" userId="daecdff2-2c86-45d5-9dc5-33d360948956" providerId="ADAL" clId="{9842A81C-EBF9-41D5-B576-CD4F4EC8A3E2}" dt="2021-11-18T12:27:27.771" v="5089"/>
          <ac:picMkLst>
            <pc:docMk/>
            <pc:sldMk cId="3376282314" sldId="322"/>
            <ac:picMk id="18" creationId="{13381F7C-B9DB-49AB-8F2A-1C8DC10F57AA}"/>
          </ac:picMkLst>
        </pc:picChg>
        <pc:picChg chg="add del mod ord">
          <ac:chgData name="Josh Cooper" userId="daecdff2-2c86-45d5-9dc5-33d360948956" providerId="ADAL" clId="{9842A81C-EBF9-41D5-B576-CD4F4EC8A3E2}" dt="2021-11-18T12:27:27.771" v="5089"/>
          <ac:picMkLst>
            <pc:docMk/>
            <pc:sldMk cId="3376282314" sldId="322"/>
            <ac:picMk id="19" creationId="{D311B31E-F77B-4013-9757-6A099384AA5E}"/>
          </ac:picMkLst>
        </pc:picChg>
        <pc:picChg chg="add del mod ord">
          <ac:chgData name="Josh Cooper" userId="daecdff2-2c86-45d5-9dc5-33d360948956" providerId="ADAL" clId="{9842A81C-EBF9-41D5-B576-CD4F4EC8A3E2}" dt="2021-11-18T12:27:27.771" v="5089"/>
          <ac:picMkLst>
            <pc:docMk/>
            <pc:sldMk cId="3376282314" sldId="322"/>
            <ac:picMk id="20" creationId="{942472D9-38F9-4ADE-8036-3D60FA58BB51}"/>
          </ac:picMkLst>
        </pc:picChg>
        <pc:picChg chg="add del mod ord">
          <ac:chgData name="Josh Cooper" userId="daecdff2-2c86-45d5-9dc5-33d360948956" providerId="ADAL" clId="{9842A81C-EBF9-41D5-B576-CD4F4EC8A3E2}" dt="2021-11-18T12:27:27.771" v="5089"/>
          <ac:picMkLst>
            <pc:docMk/>
            <pc:sldMk cId="3376282314" sldId="322"/>
            <ac:picMk id="21" creationId="{F677A977-46D7-469B-B5BC-B31C77460C92}"/>
          </ac:picMkLst>
        </pc:picChg>
        <pc:picChg chg="add del mod ord">
          <ac:chgData name="Josh Cooper" userId="daecdff2-2c86-45d5-9dc5-33d360948956" providerId="ADAL" clId="{9842A81C-EBF9-41D5-B576-CD4F4EC8A3E2}" dt="2021-11-18T12:27:27.771" v="5089"/>
          <ac:picMkLst>
            <pc:docMk/>
            <pc:sldMk cId="3376282314" sldId="322"/>
            <ac:picMk id="22" creationId="{5D219BD2-CCD7-477E-9357-0AAD7043DCA9}"/>
          </ac:picMkLst>
        </pc:picChg>
        <pc:picChg chg="add del mod ord">
          <ac:chgData name="Josh Cooper" userId="daecdff2-2c86-45d5-9dc5-33d360948956" providerId="ADAL" clId="{9842A81C-EBF9-41D5-B576-CD4F4EC8A3E2}" dt="2021-11-18T12:27:27.771" v="5089"/>
          <ac:picMkLst>
            <pc:docMk/>
            <pc:sldMk cId="3376282314" sldId="322"/>
            <ac:picMk id="23" creationId="{79CA5E4D-73C7-47F7-B078-4B2C6F57E905}"/>
          </ac:picMkLst>
        </pc:picChg>
        <pc:picChg chg="add del mod ord">
          <ac:chgData name="Josh Cooper" userId="daecdff2-2c86-45d5-9dc5-33d360948956" providerId="ADAL" clId="{9842A81C-EBF9-41D5-B576-CD4F4EC8A3E2}" dt="2021-11-18T12:27:27.771" v="5089"/>
          <ac:picMkLst>
            <pc:docMk/>
            <pc:sldMk cId="3376282314" sldId="322"/>
            <ac:picMk id="24" creationId="{378824DA-237E-4182-BEFC-C1A35105CF50}"/>
          </ac:picMkLst>
        </pc:picChg>
        <pc:picChg chg="add del mod ord">
          <ac:chgData name="Josh Cooper" userId="daecdff2-2c86-45d5-9dc5-33d360948956" providerId="ADAL" clId="{9842A81C-EBF9-41D5-B576-CD4F4EC8A3E2}" dt="2021-11-18T12:27:27.771" v="5089"/>
          <ac:picMkLst>
            <pc:docMk/>
            <pc:sldMk cId="3376282314" sldId="322"/>
            <ac:picMk id="25" creationId="{70CA92D9-893B-4CA9-816E-237330A6F2E1}"/>
          </ac:picMkLst>
        </pc:picChg>
        <pc:picChg chg="add del mod ord">
          <ac:chgData name="Josh Cooper" userId="daecdff2-2c86-45d5-9dc5-33d360948956" providerId="ADAL" clId="{9842A81C-EBF9-41D5-B576-CD4F4EC8A3E2}" dt="2021-11-18T12:27:27.771" v="5089"/>
          <ac:picMkLst>
            <pc:docMk/>
            <pc:sldMk cId="3376282314" sldId="322"/>
            <ac:picMk id="26" creationId="{FB25F97C-6E44-4D09-AD50-5B1863238AB6}"/>
          </ac:picMkLst>
        </pc:picChg>
        <pc:picChg chg="add del mod ord">
          <ac:chgData name="Josh Cooper" userId="daecdff2-2c86-45d5-9dc5-33d360948956" providerId="ADAL" clId="{9842A81C-EBF9-41D5-B576-CD4F4EC8A3E2}" dt="2021-11-18T12:27:27.771" v="5089"/>
          <ac:picMkLst>
            <pc:docMk/>
            <pc:sldMk cId="3376282314" sldId="322"/>
            <ac:picMk id="27" creationId="{7087CEC1-BB36-48A7-8108-3906C0F031AE}"/>
          </ac:picMkLst>
        </pc:picChg>
        <pc:picChg chg="add del mod ord">
          <ac:chgData name="Josh Cooper" userId="daecdff2-2c86-45d5-9dc5-33d360948956" providerId="ADAL" clId="{9842A81C-EBF9-41D5-B576-CD4F4EC8A3E2}" dt="2021-11-18T12:27:27.771" v="5089"/>
          <ac:picMkLst>
            <pc:docMk/>
            <pc:sldMk cId="3376282314" sldId="322"/>
            <ac:picMk id="28" creationId="{E3FBE9CC-7D23-48C0-9609-1025BCDDD809}"/>
          </ac:picMkLst>
        </pc:picChg>
        <pc:picChg chg="add del mod ord">
          <ac:chgData name="Josh Cooper" userId="daecdff2-2c86-45d5-9dc5-33d360948956" providerId="ADAL" clId="{9842A81C-EBF9-41D5-B576-CD4F4EC8A3E2}" dt="2021-11-18T12:27:27.771" v="5089"/>
          <ac:picMkLst>
            <pc:docMk/>
            <pc:sldMk cId="3376282314" sldId="322"/>
            <ac:picMk id="29" creationId="{1287D7EC-C43B-4064-8A54-F87F37EACB7B}"/>
          </ac:picMkLst>
        </pc:picChg>
        <pc:picChg chg="add del mod ord">
          <ac:chgData name="Josh Cooper" userId="daecdff2-2c86-45d5-9dc5-33d360948956" providerId="ADAL" clId="{9842A81C-EBF9-41D5-B576-CD4F4EC8A3E2}" dt="2021-11-18T12:27:27.771" v="5089"/>
          <ac:picMkLst>
            <pc:docMk/>
            <pc:sldMk cId="3376282314" sldId="322"/>
            <ac:picMk id="30" creationId="{E52878CF-9790-41CF-A48E-B56BA606C981}"/>
          </ac:picMkLst>
        </pc:picChg>
        <pc:picChg chg="add del mod ord">
          <ac:chgData name="Josh Cooper" userId="daecdff2-2c86-45d5-9dc5-33d360948956" providerId="ADAL" clId="{9842A81C-EBF9-41D5-B576-CD4F4EC8A3E2}" dt="2021-11-18T12:27:27.771" v="5089"/>
          <ac:picMkLst>
            <pc:docMk/>
            <pc:sldMk cId="3376282314" sldId="322"/>
            <ac:picMk id="31" creationId="{801F5BA5-F78D-4884-9CB2-E78B6BE3B107}"/>
          </ac:picMkLst>
        </pc:picChg>
        <pc:picChg chg="add del mod ord">
          <ac:chgData name="Josh Cooper" userId="daecdff2-2c86-45d5-9dc5-33d360948956" providerId="ADAL" clId="{9842A81C-EBF9-41D5-B576-CD4F4EC8A3E2}" dt="2021-11-18T12:27:27.771" v="5089"/>
          <ac:picMkLst>
            <pc:docMk/>
            <pc:sldMk cId="3376282314" sldId="322"/>
            <ac:picMk id="32" creationId="{0AA90987-6F29-4B5F-92E7-0D0EECE5ECB9}"/>
          </ac:picMkLst>
        </pc:picChg>
        <pc:picChg chg="add del mod ord">
          <ac:chgData name="Josh Cooper" userId="daecdff2-2c86-45d5-9dc5-33d360948956" providerId="ADAL" clId="{9842A81C-EBF9-41D5-B576-CD4F4EC8A3E2}" dt="2021-11-18T12:27:27.771" v="5089"/>
          <ac:picMkLst>
            <pc:docMk/>
            <pc:sldMk cId="3376282314" sldId="322"/>
            <ac:picMk id="33" creationId="{B27D4AD1-2E3C-4F84-BF6A-9B216BFF1204}"/>
          </ac:picMkLst>
        </pc:picChg>
        <pc:picChg chg="add del mod ord">
          <ac:chgData name="Josh Cooper" userId="daecdff2-2c86-45d5-9dc5-33d360948956" providerId="ADAL" clId="{9842A81C-EBF9-41D5-B576-CD4F4EC8A3E2}" dt="2021-11-18T12:27:27.771" v="5089"/>
          <ac:picMkLst>
            <pc:docMk/>
            <pc:sldMk cId="3376282314" sldId="322"/>
            <ac:picMk id="34" creationId="{9D547CA4-6CAE-4128-BAFC-5A5EDBC12917}"/>
          </ac:picMkLst>
        </pc:picChg>
        <pc:picChg chg="add del mod ord">
          <ac:chgData name="Josh Cooper" userId="daecdff2-2c86-45d5-9dc5-33d360948956" providerId="ADAL" clId="{9842A81C-EBF9-41D5-B576-CD4F4EC8A3E2}" dt="2021-11-18T12:27:27.771" v="5089"/>
          <ac:picMkLst>
            <pc:docMk/>
            <pc:sldMk cId="3376282314" sldId="322"/>
            <ac:picMk id="35" creationId="{3E2DFAD9-6B1F-4F33-B853-14E555A5F205}"/>
          </ac:picMkLst>
        </pc:picChg>
        <pc:picChg chg="add del mod ord">
          <ac:chgData name="Josh Cooper" userId="daecdff2-2c86-45d5-9dc5-33d360948956" providerId="ADAL" clId="{9842A81C-EBF9-41D5-B576-CD4F4EC8A3E2}" dt="2021-11-18T12:27:27.771" v="5089"/>
          <ac:picMkLst>
            <pc:docMk/>
            <pc:sldMk cId="3376282314" sldId="322"/>
            <ac:picMk id="36" creationId="{09A1FDF6-D932-4BFE-8922-926D75F5F362}"/>
          </ac:picMkLst>
        </pc:picChg>
        <pc:picChg chg="add del mod ord">
          <ac:chgData name="Josh Cooper" userId="daecdff2-2c86-45d5-9dc5-33d360948956" providerId="ADAL" clId="{9842A81C-EBF9-41D5-B576-CD4F4EC8A3E2}" dt="2021-11-18T12:27:27.771" v="5089"/>
          <ac:picMkLst>
            <pc:docMk/>
            <pc:sldMk cId="3376282314" sldId="322"/>
            <ac:picMk id="37" creationId="{5C9F1CF5-81EB-4BBF-B68F-70B7863C7A06}"/>
          </ac:picMkLst>
        </pc:picChg>
        <pc:picChg chg="add del mod ord">
          <ac:chgData name="Josh Cooper" userId="daecdff2-2c86-45d5-9dc5-33d360948956" providerId="ADAL" clId="{9842A81C-EBF9-41D5-B576-CD4F4EC8A3E2}" dt="2021-11-18T12:27:27.771" v="5089"/>
          <ac:picMkLst>
            <pc:docMk/>
            <pc:sldMk cId="3376282314" sldId="322"/>
            <ac:picMk id="38" creationId="{E58F2F8D-363A-4A20-B001-25B3BD654AE7}"/>
          </ac:picMkLst>
        </pc:picChg>
        <pc:picChg chg="add del mod ord">
          <ac:chgData name="Josh Cooper" userId="daecdff2-2c86-45d5-9dc5-33d360948956" providerId="ADAL" clId="{9842A81C-EBF9-41D5-B576-CD4F4EC8A3E2}" dt="2021-11-18T12:27:27.771" v="5089"/>
          <ac:picMkLst>
            <pc:docMk/>
            <pc:sldMk cId="3376282314" sldId="322"/>
            <ac:picMk id="39" creationId="{FFC97C92-553F-4112-B7F0-619FD23CB226}"/>
          </ac:picMkLst>
        </pc:picChg>
        <pc:picChg chg="add del mod ord">
          <ac:chgData name="Josh Cooper" userId="daecdff2-2c86-45d5-9dc5-33d360948956" providerId="ADAL" clId="{9842A81C-EBF9-41D5-B576-CD4F4EC8A3E2}" dt="2021-11-18T12:27:27.771" v="5089"/>
          <ac:picMkLst>
            <pc:docMk/>
            <pc:sldMk cId="3376282314" sldId="322"/>
            <ac:picMk id="40" creationId="{BC1852E9-9493-4439-9B8C-CA9BE282AFD5}"/>
          </ac:picMkLst>
        </pc:picChg>
        <pc:picChg chg="add mod ord">
          <ac:chgData name="Josh Cooper" userId="daecdff2-2c86-45d5-9dc5-33d360948956" providerId="ADAL" clId="{9842A81C-EBF9-41D5-B576-CD4F4EC8A3E2}" dt="2021-11-18T12:27:41.334" v="5096"/>
          <ac:picMkLst>
            <pc:docMk/>
            <pc:sldMk cId="3376282314" sldId="322"/>
            <ac:picMk id="44" creationId="{39A6C59C-B409-4557-8E22-8C2900A7883E}"/>
          </ac:picMkLst>
        </pc:picChg>
      </pc:sldChg>
      <pc:sldChg chg="addSp delSp modSp mod">
        <pc:chgData name="Josh Cooper" userId="daecdff2-2c86-45d5-9dc5-33d360948956" providerId="ADAL" clId="{9842A81C-EBF9-41D5-B576-CD4F4EC8A3E2}" dt="2021-11-18T12:27:57.107" v="5369"/>
        <pc:sldMkLst>
          <pc:docMk/>
          <pc:sldMk cId="19897181" sldId="323"/>
        </pc:sldMkLst>
        <pc:spChg chg="del mod">
          <ac:chgData name="Josh Cooper" userId="daecdff2-2c86-45d5-9dc5-33d360948956" providerId="ADAL" clId="{9842A81C-EBF9-41D5-B576-CD4F4EC8A3E2}" dt="2021-11-18T12:27:44.298" v="5353"/>
          <ac:spMkLst>
            <pc:docMk/>
            <pc:sldMk cId="19897181" sldId="323"/>
            <ac:spMk id="2" creationId="{A007B122-B7C0-4B78-9847-CD30E4139727}"/>
          </ac:spMkLst>
        </pc:spChg>
        <pc:spChg chg="del mod">
          <ac:chgData name="Josh Cooper" userId="daecdff2-2c86-45d5-9dc5-33d360948956" providerId="ADAL" clId="{9842A81C-EBF9-41D5-B576-CD4F4EC8A3E2}" dt="2021-11-18T12:27:44.393" v="5358"/>
          <ac:spMkLst>
            <pc:docMk/>
            <pc:sldMk cId="19897181" sldId="323"/>
            <ac:spMk id="3" creationId="{384D32E4-387E-44CD-BE03-5E6C65F3A3F1}"/>
          </ac:spMkLst>
        </pc:spChg>
        <pc:spChg chg="add mod">
          <ac:chgData name="Josh Cooper" userId="daecdff2-2c86-45d5-9dc5-33d360948956" providerId="ADAL" clId="{9842A81C-EBF9-41D5-B576-CD4F4EC8A3E2}" dt="2021-11-18T12:27:44.287" v="5350"/>
          <ac:spMkLst>
            <pc:docMk/>
            <pc:sldMk cId="19897181" sldId="323"/>
            <ac:spMk id="42" creationId="{6B894502-A200-43DF-98BA-134F8B817D54}"/>
          </ac:spMkLst>
        </pc:spChg>
        <pc:spChg chg="add mod">
          <ac:chgData name="Josh Cooper" userId="daecdff2-2c86-45d5-9dc5-33d360948956" providerId="ADAL" clId="{9842A81C-EBF9-41D5-B576-CD4F4EC8A3E2}" dt="2021-11-18T12:27:44.382" v="5355"/>
          <ac:spMkLst>
            <pc:docMk/>
            <pc:sldMk cId="19897181" sldId="323"/>
            <ac:spMk id="43" creationId="{731ACC6B-8F38-4FC4-AE84-096A7D92067E}"/>
          </ac:spMkLst>
        </pc:spChg>
        <pc:spChg chg="add del mod">
          <ac:chgData name="Josh Cooper" userId="daecdff2-2c86-45d5-9dc5-33d360948956" providerId="ADAL" clId="{9842A81C-EBF9-41D5-B576-CD4F4EC8A3E2}" dt="2021-11-18T12:27:44.592" v="5362"/>
          <ac:spMkLst>
            <pc:docMk/>
            <pc:sldMk cId="19897181" sldId="323"/>
            <ac:spMk id="44" creationId="{8CE72137-576A-446F-A38F-FA88C3B68B25}"/>
          </ac:spMkLst>
        </pc:spChg>
        <pc:picChg chg="add del mod ord">
          <ac:chgData name="Josh Cooper" userId="daecdff2-2c86-45d5-9dc5-33d360948956" providerId="ADAL" clId="{9842A81C-EBF9-41D5-B576-CD4F4EC8A3E2}" dt="2021-11-18T12:27:44.592" v="5362"/>
          <ac:picMkLst>
            <pc:docMk/>
            <pc:sldMk cId="19897181" sldId="323"/>
            <ac:picMk id="6" creationId="{BC27053C-E359-4D64-B940-5F0F412CE933}"/>
          </ac:picMkLst>
        </pc:picChg>
        <pc:picChg chg="add del mod ord">
          <ac:chgData name="Josh Cooper" userId="daecdff2-2c86-45d5-9dc5-33d360948956" providerId="ADAL" clId="{9842A81C-EBF9-41D5-B576-CD4F4EC8A3E2}" dt="2021-11-18T12:27:44.592" v="5362"/>
          <ac:picMkLst>
            <pc:docMk/>
            <pc:sldMk cId="19897181" sldId="323"/>
            <ac:picMk id="7" creationId="{6F9B1B0F-8EC0-4B31-B15A-5950CA8152A4}"/>
          </ac:picMkLst>
        </pc:picChg>
        <pc:picChg chg="add del mod ord">
          <ac:chgData name="Josh Cooper" userId="daecdff2-2c86-45d5-9dc5-33d360948956" providerId="ADAL" clId="{9842A81C-EBF9-41D5-B576-CD4F4EC8A3E2}" dt="2021-11-18T12:27:44.592" v="5362"/>
          <ac:picMkLst>
            <pc:docMk/>
            <pc:sldMk cId="19897181" sldId="323"/>
            <ac:picMk id="8" creationId="{1BF5C87F-1EAE-49FE-9829-4EE6C174ECDF}"/>
          </ac:picMkLst>
        </pc:picChg>
        <pc:picChg chg="add del mod ord">
          <ac:chgData name="Josh Cooper" userId="daecdff2-2c86-45d5-9dc5-33d360948956" providerId="ADAL" clId="{9842A81C-EBF9-41D5-B576-CD4F4EC8A3E2}" dt="2021-11-18T12:27:44.592" v="5362"/>
          <ac:picMkLst>
            <pc:docMk/>
            <pc:sldMk cId="19897181" sldId="323"/>
            <ac:picMk id="9" creationId="{E234A3B1-1AEC-4344-B0E1-7027BA6210D0}"/>
          </ac:picMkLst>
        </pc:picChg>
        <pc:picChg chg="add del mod ord">
          <ac:chgData name="Josh Cooper" userId="daecdff2-2c86-45d5-9dc5-33d360948956" providerId="ADAL" clId="{9842A81C-EBF9-41D5-B576-CD4F4EC8A3E2}" dt="2021-11-18T12:27:44.592" v="5362"/>
          <ac:picMkLst>
            <pc:docMk/>
            <pc:sldMk cId="19897181" sldId="323"/>
            <ac:picMk id="10" creationId="{74328B1A-6AB0-4C4B-AA4A-A7F1C682EC1A}"/>
          </ac:picMkLst>
        </pc:picChg>
        <pc:picChg chg="add del mod ord">
          <ac:chgData name="Josh Cooper" userId="daecdff2-2c86-45d5-9dc5-33d360948956" providerId="ADAL" clId="{9842A81C-EBF9-41D5-B576-CD4F4EC8A3E2}" dt="2021-11-18T12:27:44.592" v="5362"/>
          <ac:picMkLst>
            <pc:docMk/>
            <pc:sldMk cId="19897181" sldId="323"/>
            <ac:picMk id="11" creationId="{A458F826-470D-4F69-B93E-AF48680FB940}"/>
          </ac:picMkLst>
        </pc:picChg>
        <pc:picChg chg="add del mod ord">
          <ac:chgData name="Josh Cooper" userId="daecdff2-2c86-45d5-9dc5-33d360948956" providerId="ADAL" clId="{9842A81C-EBF9-41D5-B576-CD4F4EC8A3E2}" dt="2021-11-18T12:27:44.592" v="5362"/>
          <ac:picMkLst>
            <pc:docMk/>
            <pc:sldMk cId="19897181" sldId="323"/>
            <ac:picMk id="12" creationId="{3E1231AB-4717-4564-99DB-6DB8CF2A4248}"/>
          </ac:picMkLst>
        </pc:picChg>
        <pc:picChg chg="add del mod ord">
          <ac:chgData name="Josh Cooper" userId="daecdff2-2c86-45d5-9dc5-33d360948956" providerId="ADAL" clId="{9842A81C-EBF9-41D5-B576-CD4F4EC8A3E2}" dt="2021-11-18T12:27:44.592" v="5362"/>
          <ac:picMkLst>
            <pc:docMk/>
            <pc:sldMk cId="19897181" sldId="323"/>
            <ac:picMk id="13" creationId="{5C254305-9A2E-4A2D-8B9B-58BA796BD1DF}"/>
          </ac:picMkLst>
        </pc:picChg>
        <pc:picChg chg="add del mod ord">
          <ac:chgData name="Josh Cooper" userId="daecdff2-2c86-45d5-9dc5-33d360948956" providerId="ADAL" clId="{9842A81C-EBF9-41D5-B576-CD4F4EC8A3E2}" dt="2021-11-18T12:27:44.592" v="5362"/>
          <ac:picMkLst>
            <pc:docMk/>
            <pc:sldMk cId="19897181" sldId="323"/>
            <ac:picMk id="14" creationId="{B0546C08-F0FC-4055-9FE9-DFCA1AC4A3B6}"/>
          </ac:picMkLst>
        </pc:picChg>
        <pc:picChg chg="add del mod ord">
          <ac:chgData name="Josh Cooper" userId="daecdff2-2c86-45d5-9dc5-33d360948956" providerId="ADAL" clId="{9842A81C-EBF9-41D5-B576-CD4F4EC8A3E2}" dt="2021-11-18T12:27:44.592" v="5362"/>
          <ac:picMkLst>
            <pc:docMk/>
            <pc:sldMk cId="19897181" sldId="323"/>
            <ac:picMk id="15" creationId="{2E4FB0BE-FCF6-4A9F-9203-8AC8A8D2A14E}"/>
          </ac:picMkLst>
        </pc:picChg>
        <pc:picChg chg="add del mod ord">
          <ac:chgData name="Josh Cooper" userId="daecdff2-2c86-45d5-9dc5-33d360948956" providerId="ADAL" clId="{9842A81C-EBF9-41D5-B576-CD4F4EC8A3E2}" dt="2021-11-18T12:27:44.592" v="5362"/>
          <ac:picMkLst>
            <pc:docMk/>
            <pc:sldMk cId="19897181" sldId="323"/>
            <ac:picMk id="16" creationId="{F058D6AB-FFBB-4F3A-BD94-68FB326340D1}"/>
          </ac:picMkLst>
        </pc:picChg>
        <pc:picChg chg="add del mod ord">
          <ac:chgData name="Josh Cooper" userId="daecdff2-2c86-45d5-9dc5-33d360948956" providerId="ADAL" clId="{9842A81C-EBF9-41D5-B576-CD4F4EC8A3E2}" dt="2021-11-18T12:27:44.592" v="5362"/>
          <ac:picMkLst>
            <pc:docMk/>
            <pc:sldMk cId="19897181" sldId="323"/>
            <ac:picMk id="17" creationId="{DA02625D-97BC-4150-AFC4-9EE001F7A85B}"/>
          </ac:picMkLst>
        </pc:picChg>
        <pc:picChg chg="add del mod ord">
          <ac:chgData name="Josh Cooper" userId="daecdff2-2c86-45d5-9dc5-33d360948956" providerId="ADAL" clId="{9842A81C-EBF9-41D5-B576-CD4F4EC8A3E2}" dt="2021-11-18T12:27:44.592" v="5362"/>
          <ac:picMkLst>
            <pc:docMk/>
            <pc:sldMk cId="19897181" sldId="323"/>
            <ac:picMk id="18" creationId="{D58579B6-EB3C-40B7-8D72-CBCB80A88D88}"/>
          </ac:picMkLst>
        </pc:picChg>
        <pc:picChg chg="add del mod ord">
          <ac:chgData name="Josh Cooper" userId="daecdff2-2c86-45d5-9dc5-33d360948956" providerId="ADAL" clId="{9842A81C-EBF9-41D5-B576-CD4F4EC8A3E2}" dt="2021-11-18T12:27:44.592" v="5362"/>
          <ac:picMkLst>
            <pc:docMk/>
            <pc:sldMk cId="19897181" sldId="323"/>
            <ac:picMk id="19" creationId="{0DC5B4EC-3A7A-4079-ABFF-547C8FDE611E}"/>
          </ac:picMkLst>
        </pc:picChg>
        <pc:picChg chg="add del mod ord">
          <ac:chgData name="Josh Cooper" userId="daecdff2-2c86-45d5-9dc5-33d360948956" providerId="ADAL" clId="{9842A81C-EBF9-41D5-B576-CD4F4EC8A3E2}" dt="2021-11-18T12:27:44.592" v="5362"/>
          <ac:picMkLst>
            <pc:docMk/>
            <pc:sldMk cId="19897181" sldId="323"/>
            <ac:picMk id="20" creationId="{DFA22039-4A61-4A7C-9DCF-FDFF572DA92F}"/>
          </ac:picMkLst>
        </pc:picChg>
        <pc:picChg chg="add del mod ord">
          <ac:chgData name="Josh Cooper" userId="daecdff2-2c86-45d5-9dc5-33d360948956" providerId="ADAL" clId="{9842A81C-EBF9-41D5-B576-CD4F4EC8A3E2}" dt="2021-11-18T12:27:44.592" v="5362"/>
          <ac:picMkLst>
            <pc:docMk/>
            <pc:sldMk cId="19897181" sldId="323"/>
            <ac:picMk id="21" creationId="{C4DF4090-EDD9-4D9D-8706-355B68C9AEC5}"/>
          </ac:picMkLst>
        </pc:picChg>
        <pc:picChg chg="add del mod ord">
          <ac:chgData name="Josh Cooper" userId="daecdff2-2c86-45d5-9dc5-33d360948956" providerId="ADAL" clId="{9842A81C-EBF9-41D5-B576-CD4F4EC8A3E2}" dt="2021-11-18T12:27:44.592" v="5362"/>
          <ac:picMkLst>
            <pc:docMk/>
            <pc:sldMk cId="19897181" sldId="323"/>
            <ac:picMk id="22" creationId="{71849196-1B67-4C38-B380-F73D71E29226}"/>
          </ac:picMkLst>
        </pc:picChg>
        <pc:picChg chg="add del mod ord">
          <ac:chgData name="Josh Cooper" userId="daecdff2-2c86-45d5-9dc5-33d360948956" providerId="ADAL" clId="{9842A81C-EBF9-41D5-B576-CD4F4EC8A3E2}" dt="2021-11-18T12:27:44.592" v="5362"/>
          <ac:picMkLst>
            <pc:docMk/>
            <pc:sldMk cId="19897181" sldId="323"/>
            <ac:picMk id="23" creationId="{5B8C53E2-195C-4062-B069-01F319C6B247}"/>
          </ac:picMkLst>
        </pc:picChg>
        <pc:picChg chg="add del mod ord">
          <ac:chgData name="Josh Cooper" userId="daecdff2-2c86-45d5-9dc5-33d360948956" providerId="ADAL" clId="{9842A81C-EBF9-41D5-B576-CD4F4EC8A3E2}" dt="2021-11-18T12:27:44.592" v="5362"/>
          <ac:picMkLst>
            <pc:docMk/>
            <pc:sldMk cId="19897181" sldId="323"/>
            <ac:picMk id="24" creationId="{72742949-46F1-4D78-8CC3-19039ACEFCD0}"/>
          </ac:picMkLst>
        </pc:picChg>
        <pc:picChg chg="add del mod ord">
          <ac:chgData name="Josh Cooper" userId="daecdff2-2c86-45d5-9dc5-33d360948956" providerId="ADAL" clId="{9842A81C-EBF9-41D5-B576-CD4F4EC8A3E2}" dt="2021-11-18T12:27:44.592" v="5362"/>
          <ac:picMkLst>
            <pc:docMk/>
            <pc:sldMk cId="19897181" sldId="323"/>
            <ac:picMk id="25" creationId="{7323A8D0-2FC7-4912-942F-43747B8436F4}"/>
          </ac:picMkLst>
        </pc:picChg>
        <pc:picChg chg="add del mod ord">
          <ac:chgData name="Josh Cooper" userId="daecdff2-2c86-45d5-9dc5-33d360948956" providerId="ADAL" clId="{9842A81C-EBF9-41D5-B576-CD4F4EC8A3E2}" dt="2021-11-18T12:27:44.592" v="5362"/>
          <ac:picMkLst>
            <pc:docMk/>
            <pc:sldMk cId="19897181" sldId="323"/>
            <ac:picMk id="26" creationId="{F7A9025C-2740-4377-A103-F74291F4DC06}"/>
          </ac:picMkLst>
        </pc:picChg>
        <pc:picChg chg="add del mod ord">
          <ac:chgData name="Josh Cooper" userId="daecdff2-2c86-45d5-9dc5-33d360948956" providerId="ADAL" clId="{9842A81C-EBF9-41D5-B576-CD4F4EC8A3E2}" dt="2021-11-18T12:27:44.592" v="5362"/>
          <ac:picMkLst>
            <pc:docMk/>
            <pc:sldMk cId="19897181" sldId="323"/>
            <ac:picMk id="27" creationId="{39079477-33BA-45AC-8DA2-11F0F226A783}"/>
          </ac:picMkLst>
        </pc:picChg>
        <pc:picChg chg="add del mod ord">
          <ac:chgData name="Josh Cooper" userId="daecdff2-2c86-45d5-9dc5-33d360948956" providerId="ADAL" clId="{9842A81C-EBF9-41D5-B576-CD4F4EC8A3E2}" dt="2021-11-18T12:27:44.592" v="5362"/>
          <ac:picMkLst>
            <pc:docMk/>
            <pc:sldMk cId="19897181" sldId="323"/>
            <ac:picMk id="28" creationId="{D85EEA43-709A-4A65-A679-348365645B95}"/>
          </ac:picMkLst>
        </pc:picChg>
        <pc:picChg chg="add del mod ord">
          <ac:chgData name="Josh Cooper" userId="daecdff2-2c86-45d5-9dc5-33d360948956" providerId="ADAL" clId="{9842A81C-EBF9-41D5-B576-CD4F4EC8A3E2}" dt="2021-11-18T12:27:44.592" v="5362"/>
          <ac:picMkLst>
            <pc:docMk/>
            <pc:sldMk cId="19897181" sldId="323"/>
            <ac:picMk id="29" creationId="{3CF2577E-91D0-4F93-B9B4-4DE727673DAA}"/>
          </ac:picMkLst>
        </pc:picChg>
        <pc:picChg chg="add del mod ord">
          <ac:chgData name="Josh Cooper" userId="daecdff2-2c86-45d5-9dc5-33d360948956" providerId="ADAL" clId="{9842A81C-EBF9-41D5-B576-CD4F4EC8A3E2}" dt="2021-11-18T12:27:44.592" v="5362"/>
          <ac:picMkLst>
            <pc:docMk/>
            <pc:sldMk cId="19897181" sldId="323"/>
            <ac:picMk id="30" creationId="{95D0D84D-A7E1-43ED-AA0A-BF602191FB21}"/>
          </ac:picMkLst>
        </pc:picChg>
        <pc:picChg chg="add del mod ord">
          <ac:chgData name="Josh Cooper" userId="daecdff2-2c86-45d5-9dc5-33d360948956" providerId="ADAL" clId="{9842A81C-EBF9-41D5-B576-CD4F4EC8A3E2}" dt="2021-11-18T12:27:44.592" v="5362"/>
          <ac:picMkLst>
            <pc:docMk/>
            <pc:sldMk cId="19897181" sldId="323"/>
            <ac:picMk id="31" creationId="{561CD09F-28E5-47A0-BA4C-EAD8B12EEC1D}"/>
          </ac:picMkLst>
        </pc:picChg>
        <pc:picChg chg="add del mod ord">
          <ac:chgData name="Josh Cooper" userId="daecdff2-2c86-45d5-9dc5-33d360948956" providerId="ADAL" clId="{9842A81C-EBF9-41D5-B576-CD4F4EC8A3E2}" dt="2021-11-18T12:27:44.592" v="5362"/>
          <ac:picMkLst>
            <pc:docMk/>
            <pc:sldMk cId="19897181" sldId="323"/>
            <ac:picMk id="32" creationId="{BA707F2B-DB1D-4D1F-B4F4-6B6C6D89C906}"/>
          </ac:picMkLst>
        </pc:picChg>
        <pc:picChg chg="add del mod ord">
          <ac:chgData name="Josh Cooper" userId="daecdff2-2c86-45d5-9dc5-33d360948956" providerId="ADAL" clId="{9842A81C-EBF9-41D5-B576-CD4F4EC8A3E2}" dt="2021-11-18T12:27:44.592" v="5362"/>
          <ac:picMkLst>
            <pc:docMk/>
            <pc:sldMk cId="19897181" sldId="323"/>
            <ac:picMk id="33" creationId="{D03923D3-5EB2-47F7-92C1-B30EC757B7A1}"/>
          </ac:picMkLst>
        </pc:picChg>
        <pc:picChg chg="add del mod ord">
          <ac:chgData name="Josh Cooper" userId="daecdff2-2c86-45d5-9dc5-33d360948956" providerId="ADAL" clId="{9842A81C-EBF9-41D5-B576-CD4F4EC8A3E2}" dt="2021-11-18T12:27:44.592" v="5362"/>
          <ac:picMkLst>
            <pc:docMk/>
            <pc:sldMk cId="19897181" sldId="323"/>
            <ac:picMk id="34" creationId="{2586E3CF-B284-4FB8-999F-B4F6D903457F}"/>
          </ac:picMkLst>
        </pc:picChg>
        <pc:picChg chg="add del mod ord">
          <ac:chgData name="Josh Cooper" userId="daecdff2-2c86-45d5-9dc5-33d360948956" providerId="ADAL" clId="{9842A81C-EBF9-41D5-B576-CD4F4EC8A3E2}" dt="2021-11-18T12:27:44.592" v="5362"/>
          <ac:picMkLst>
            <pc:docMk/>
            <pc:sldMk cId="19897181" sldId="323"/>
            <ac:picMk id="35" creationId="{9ABA1A72-5CB3-4342-ABAE-CC8E56AC6B20}"/>
          </ac:picMkLst>
        </pc:picChg>
        <pc:picChg chg="add del mod ord">
          <ac:chgData name="Josh Cooper" userId="daecdff2-2c86-45d5-9dc5-33d360948956" providerId="ADAL" clId="{9842A81C-EBF9-41D5-B576-CD4F4EC8A3E2}" dt="2021-11-18T12:27:44.592" v="5362"/>
          <ac:picMkLst>
            <pc:docMk/>
            <pc:sldMk cId="19897181" sldId="323"/>
            <ac:picMk id="36" creationId="{4D4C760A-CA6F-4727-9779-D5D530BD446C}"/>
          </ac:picMkLst>
        </pc:picChg>
        <pc:picChg chg="add del mod ord">
          <ac:chgData name="Josh Cooper" userId="daecdff2-2c86-45d5-9dc5-33d360948956" providerId="ADAL" clId="{9842A81C-EBF9-41D5-B576-CD4F4EC8A3E2}" dt="2021-11-18T12:27:44.592" v="5362"/>
          <ac:picMkLst>
            <pc:docMk/>
            <pc:sldMk cId="19897181" sldId="323"/>
            <ac:picMk id="37" creationId="{7DDE1D45-873D-4BED-BC50-2A8A60B56EDC}"/>
          </ac:picMkLst>
        </pc:picChg>
        <pc:picChg chg="add del mod ord">
          <ac:chgData name="Josh Cooper" userId="daecdff2-2c86-45d5-9dc5-33d360948956" providerId="ADAL" clId="{9842A81C-EBF9-41D5-B576-CD4F4EC8A3E2}" dt="2021-11-18T12:27:44.592" v="5362"/>
          <ac:picMkLst>
            <pc:docMk/>
            <pc:sldMk cId="19897181" sldId="323"/>
            <ac:picMk id="38" creationId="{63C4469F-D653-4E22-9753-89928B92748C}"/>
          </ac:picMkLst>
        </pc:picChg>
        <pc:picChg chg="add del mod ord">
          <ac:chgData name="Josh Cooper" userId="daecdff2-2c86-45d5-9dc5-33d360948956" providerId="ADAL" clId="{9842A81C-EBF9-41D5-B576-CD4F4EC8A3E2}" dt="2021-11-18T12:27:44.592" v="5362"/>
          <ac:picMkLst>
            <pc:docMk/>
            <pc:sldMk cId="19897181" sldId="323"/>
            <ac:picMk id="39" creationId="{D7B3149E-38B7-4773-B661-726DB638B7BD}"/>
          </ac:picMkLst>
        </pc:picChg>
        <pc:picChg chg="add del mod ord">
          <ac:chgData name="Josh Cooper" userId="daecdff2-2c86-45d5-9dc5-33d360948956" providerId="ADAL" clId="{9842A81C-EBF9-41D5-B576-CD4F4EC8A3E2}" dt="2021-11-18T12:27:44.592" v="5362"/>
          <ac:picMkLst>
            <pc:docMk/>
            <pc:sldMk cId="19897181" sldId="323"/>
            <ac:picMk id="40" creationId="{FF6AD1B8-900D-48C6-9AD0-445AB8B2A7DB}"/>
          </ac:picMkLst>
        </pc:picChg>
        <pc:picChg chg="add del mod ord">
          <ac:chgData name="Josh Cooper" userId="daecdff2-2c86-45d5-9dc5-33d360948956" providerId="ADAL" clId="{9842A81C-EBF9-41D5-B576-CD4F4EC8A3E2}" dt="2021-11-18T12:27:44.592" v="5362"/>
          <ac:picMkLst>
            <pc:docMk/>
            <pc:sldMk cId="19897181" sldId="323"/>
            <ac:picMk id="41" creationId="{66C70147-A381-4304-8CA3-40247A2B4119}"/>
          </ac:picMkLst>
        </pc:picChg>
        <pc:picChg chg="add mod ord">
          <ac:chgData name="Josh Cooper" userId="daecdff2-2c86-45d5-9dc5-33d360948956" providerId="ADAL" clId="{9842A81C-EBF9-41D5-B576-CD4F4EC8A3E2}" dt="2021-11-18T12:27:57.107" v="5369"/>
          <ac:picMkLst>
            <pc:docMk/>
            <pc:sldMk cId="19897181" sldId="323"/>
            <ac:picMk id="45" creationId="{4B6EA98D-F756-463D-80D1-908F2BCBB0F2}"/>
          </ac:picMkLst>
        </pc:picChg>
      </pc:sldChg>
      <pc:sldChg chg="addSp delSp modSp mod">
        <pc:chgData name="Josh Cooper" userId="daecdff2-2c86-45d5-9dc5-33d360948956" providerId="ADAL" clId="{9842A81C-EBF9-41D5-B576-CD4F4EC8A3E2}" dt="2021-11-18T12:28:12.703" v="5649"/>
        <pc:sldMkLst>
          <pc:docMk/>
          <pc:sldMk cId="2876517526" sldId="324"/>
        </pc:sldMkLst>
        <pc:spChg chg="del mod">
          <ac:chgData name="Josh Cooper" userId="daecdff2-2c86-45d5-9dc5-33d360948956" providerId="ADAL" clId="{9842A81C-EBF9-41D5-B576-CD4F4EC8A3E2}" dt="2021-11-18T12:28:00.180" v="5633"/>
          <ac:spMkLst>
            <pc:docMk/>
            <pc:sldMk cId="2876517526" sldId="324"/>
            <ac:spMk id="2" creationId="{A007B122-B7C0-4B78-9847-CD30E4139727}"/>
          </ac:spMkLst>
        </pc:spChg>
        <pc:spChg chg="del mod">
          <ac:chgData name="Josh Cooper" userId="daecdff2-2c86-45d5-9dc5-33d360948956" providerId="ADAL" clId="{9842A81C-EBF9-41D5-B576-CD4F4EC8A3E2}" dt="2021-11-18T12:28:00.279" v="5638"/>
          <ac:spMkLst>
            <pc:docMk/>
            <pc:sldMk cId="2876517526" sldId="324"/>
            <ac:spMk id="3" creationId="{384D32E4-387E-44CD-BE03-5E6C65F3A3F1}"/>
          </ac:spMkLst>
        </pc:spChg>
        <pc:spChg chg="add mod">
          <ac:chgData name="Josh Cooper" userId="daecdff2-2c86-45d5-9dc5-33d360948956" providerId="ADAL" clId="{9842A81C-EBF9-41D5-B576-CD4F4EC8A3E2}" dt="2021-11-18T12:28:00.171" v="5630"/>
          <ac:spMkLst>
            <pc:docMk/>
            <pc:sldMk cId="2876517526" sldId="324"/>
            <ac:spMk id="43" creationId="{B126B67E-BEB6-4819-8991-869713D6A3EA}"/>
          </ac:spMkLst>
        </pc:spChg>
        <pc:spChg chg="add mod">
          <ac:chgData name="Josh Cooper" userId="daecdff2-2c86-45d5-9dc5-33d360948956" providerId="ADAL" clId="{9842A81C-EBF9-41D5-B576-CD4F4EC8A3E2}" dt="2021-11-18T12:28:00.269" v="5635"/>
          <ac:spMkLst>
            <pc:docMk/>
            <pc:sldMk cId="2876517526" sldId="324"/>
            <ac:spMk id="44" creationId="{75E2EFE4-BACB-40EB-947B-764771378F4E}"/>
          </ac:spMkLst>
        </pc:spChg>
        <pc:spChg chg="add del mod">
          <ac:chgData name="Josh Cooper" userId="daecdff2-2c86-45d5-9dc5-33d360948956" providerId="ADAL" clId="{9842A81C-EBF9-41D5-B576-CD4F4EC8A3E2}" dt="2021-11-18T12:28:00.493" v="5642"/>
          <ac:spMkLst>
            <pc:docMk/>
            <pc:sldMk cId="2876517526" sldId="324"/>
            <ac:spMk id="45" creationId="{ACDE7C4C-D7F4-4B86-B08B-E8A3F956E749}"/>
          </ac:spMkLst>
        </pc:spChg>
        <pc:picChg chg="add del mod ord">
          <ac:chgData name="Josh Cooper" userId="daecdff2-2c86-45d5-9dc5-33d360948956" providerId="ADAL" clId="{9842A81C-EBF9-41D5-B576-CD4F4EC8A3E2}" dt="2021-11-18T12:28:00.493" v="5642"/>
          <ac:picMkLst>
            <pc:docMk/>
            <pc:sldMk cId="2876517526" sldId="324"/>
            <ac:picMk id="6" creationId="{77856595-DFFD-463D-A728-B4A3437D5965}"/>
          </ac:picMkLst>
        </pc:picChg>
        <pc:picChg chg="add del mod ord">
          <ac:chgData name="Josh Cooper" userId="daecdff2-2c86-45d5-9dc5-33d360948956" providerId="ADAL" clId="{9842A81C-EBF9-41D5-B576-CD4F4EC8A3E2}" dt="2021-11-18T12:28:00.493" v="5642"/>
          <ac:picMkLst>
            <pc:docMk/>
            <pc:sldMk cId="2876517526" sldId="324"/>
            <ac:picMk id="7" creationId="{83BE2CB8-965B-4A1D-9AB5-16098E145215}"/>
          </ac:picMkLst>
        </pc:picChg>
        <pc:picChg chg="add del mod ord">
          <ac:chgData name="Josh Cooper" userId="daecdff2-2c86-45d5-9dc5-33d360948956" providerId="ADAL" clId="{9842A81C-EBF9-41D5-B576-CD4F4EC8A3E2}" dt="2021-11-18T12:28:00.493" v="5642"/>
          <ac:picMkLst>
            <pc:docMk/>
            <pc:sldMk cId="2876517526" sldId="324"/>
            <ac:picMk id="8" creationId="{4BCE0D13-0EBA-481A-99EB-49529FEB78D1}"/>
          </ac:picMkLst>
        </pc:picChg>
        <pc:picChg chg="add del mod ord">
          <ac:chgData name="Josh Cooper" userId="daecdff2-2c86-45d5-9dc5-33d360948956" providerId="ADAL" clId="{9842A81C-EBF9-41D5-B576-CD4F4EC8A3E2}" dt="2021-11-18T12:28:00.493" v="5642"/>
          <ac:picMkLst>
            <pc:docMk/>
            <pc:sldMk cId="2876517526" sldId="324"/>
            <ac:picMk id="9" creationId="{4068405B-0635-4FE8-8C8C-64B766E91070}"/>
          </ac:picMkLst>
        </pc:picChg>
        <pc:picChg chg="add del mod ord">
          <ac:chgData name="Josh Cooper" userId="daecdff2-2c86-45d5-9dc5-33d360948956" providerId="ADAL" clId="{9842A81C-EBF9-41D5-B576-CD4F4EC8A3E2}" dt="2021-11-18T12:28:00.493" v="5642"/>
          <ac:picMkLst>
            <pc:docMk/>
            <pc:sldMk cId="2876517526" sldId="324"/>
            <ac:picMk id="10" creationId="{715DCF45-ABBC-4C25-88FA-BAFCA45CC7CD}"/>
          </ac:picMkLst>
        </pc:picChg>
        <pc:picChg chg="add del mod ord">
          <ac:chgData name="Josh Cooper" userId="daecdff2-2c86-45d5-9dc5-33d360948956" providerId="ADAL" clId="{9842A81C-EBF9-41D5-B576-CD4F4EC8A3E2}" dt="2021-11-18T12:28:00.493" v="5642"/>
          <ac:picMkLst>
            <pc:docMk/>
            <pc:sldMk cId="2876517526" sldId="324"/>
            <ac:picMk id="11" creationId="{74CC1E97-EA92-4195-8EA4-E0283D2F1810}"/>
          </ac:picMkLst>
        </pc:picChg>
        <pc:picChg chg="add del mod ord">
          <ac:chgData name="Josh Cooper" userId="daecdff2-2c86-45d5-9dc5-33d360948956" providerId="ADAL" clId="{9842A81C-EBF9-41D5-B576-CD4F4EC8A3E2}" dt="2021-11-18T12:28:00.493" v="5642"/>
          <ac:picMkLst>
            <pc:docMk/>
            <pc:sldMk cId="2876517526" sldId="324"/>
            <ac:picMk id="12" creationId="{5FD1E87D-AEC4-4E1D-89EB-9478BD5EEAC9}"/>
          </ac:picMkLst>
        </pc:picChg>
        <pc:picChg chg="add del mod ord">
          <ac:chgData name="Josh Cooper" userId="daecdff2-2c86-45d5-9dc5-33d360948956" providerId="ADAL" clId="{9842A81C-EBF9-41D5-B576-CD4F4EC8A3E2}" dt="2021-11-18T12:28:00.493" v="5642"/>
          <ac:picMkLst>
            <pc:docMk/>
            <pc:sldMk cId="2876517526" sldId="324"/>
            <ac:picMk id="13" creationId="{C16D10C5-1A2F-4E1C-A306-19AFDE2E8DCA}"/>
          </ac:picMkLst>
        </pc:picChg>
        <pc:picChg chg="add del mod ord">
          <ac:chgData name="Josh Cooper" userId="daecdff2-2c86-45d5-9dc5-33d360948956" providerId="ADAL" clId="{9842A81C-EBF9-41D5-B576-CD4F4EC8A3E2}" dt="2021-11-18T12:28:00.493" v="5642"/>
          <ac:picMkLst>
            <pc:docMk/>
            <pc:sldMk cId="2876517526" sldId="324"/>
            <ac:picMk id="14" creationId="{666FA6E6-2AF7-494C-815A-7F52F32963FE}"/>
          </ac:picMkLst>
        </pc:picChg>
        <pc:picChg chg="add del mod ord">
          <ac:chgData name="Josh Cooper" userId="daecdff2-2c86-45d5-9dc5-33d360948956" providerId="ADAL" clId="{9842A81C-EBF9-41D5-B576-CD4F4EC8A3E2}" dt="2021-11-18T12:28:00.493" v="5642"/>
          <ac:picMkLst>
            <pc:docMk/>
            <pc:sldMk cId="2876517526" sldId="324"/>
            <ac:picMk id="15" creationId="{46CF17EB-FA55-4A7F-B5C0-F741BCAE497A}"/>
          </ac:picMkLst>
        </pc:picChg>
        <pc:picChg chg="add del mod ord">
          <ac:chgData name="Josh Cooper" userId="daecdff2-2c86-45d5-9dc5-33d360948956" providerId="ADAL" clId="{9842A81C-EBF9-41D5-B576-CD4F4EC8A3E2}" dt="2021-11-18T12:28:00.493" v="5642"/>
          <ac:picMkLst>
            <pc:docMk/>
            <pc:sldMk cId="2876517526" sldId="324"/>
            <ac:picMk id="16" creationId="{CED1FBE2-9C8A-4685-8C95-1923A109A75D}"/>
          </ac:picMkLst>
        </pc:picChg>
        <pc:picChg chg="add del mod ord">
          <ac:chgData name="Josh Cooper" userId="daecdff2-2c86-45d5-9dc5-33d360948956" providerId="ADAL" clId="{9842A81C-EBF9-41D5-B576-CD4F4EC8A3E2}" dt="2021-11-18T12:28:00.493" v="5642"/>
          <ac:picMkLst>
            <pc:docMk/>
            <pc:sldMk cId="2876517526" sldId="324"/>
            <ac:picMk id="17" creationId="{F751D962-86C0-4EF4-84BB-2B56CFB8648B}"/>
          </ac:picMkLst>
        </pc:picChg>
        <pc:picChg chg="add del mod ord">
          <ac:chgData name="Josh Cooper" userId="daecdff2-2c86-45d5-9dc5-33d360948956" providerId="ADAL" clId="{9842A81C-EBF9-41D5-B576-CD4F4EC8A3E2}" dt="2021-11-18T12:28:00.493" v="5642"/>
          <ac:picMkLst>
            <pc:docMk/>
            <pc:sldMk cId="2876517526" sldId="324"/>
            <ac:picMk id="18" creationId="{662F194F-1B96-41DA-80E0-A48B01896B50}"/>
          </ac:picMkLst>
        </pc:picChg>
        <pc:picChg chg="add del mod ord">
          <ac:chgData name="Josh Cooper" userId="daecdff2-2c86-45d5-9dc5-33d360948956" providerId="ADAL" clId="{9842A81C-EBF9-41D5-B576-CD4F4EC8A3E2}" dt="2021-11-18T12:28:00.493" v="5642"/>
          <ac:picMkLst>
            <pc:docMk/>
            <pc:sldMk cId="2876517526" sldId="324"/>
            <ac:picMk id="19" creationId="{60EE2A4D-401C-4E91-A7CB-203EABBB1007}"/>
          </ac:picMkLst>
        </pc:picChg>
        <pc:picChg chg="add del mod ord">
          <ac:chgData name="Josh Cooper" userId="daecdff2-2c86-45d5-9dc5-33d360948956" providerId="ADAL" clId="{9842A81C-EBF9-41D5-B576-CD4F4EC8A3E2}" dt="2021-11-18T12:28:00.493" v="5642"/>
          <ac:picMkLst>
            <pc:docMk/>
            <pc:sldMk cId="2876517526" sldId="324"/>
            <ac:picMk id="20" creationId="{950D343C-30D5-4075-B30C-E48DE870CE53}"/>
          </ac:picMkLst>
        </pc:picChg>
        <pc:picChg chg="add del mod ord">
          <ac:chgData name="Josh Cooper" userId="daecdff2-2c86-45d5-9dc5-33d360948956" providerId="ADAL" clId="{9842A81C-EBF9-41D5-B576-CD4F4EC8A3E2}" dt="2021-11-18T12:28:00.493" v="5642"/>
          <ac:picMkLst>
            <pc:docMk/>
            <pc:sldMk cId="2876517526" sldId="324"/>
            <ac:picMk id="21" creationId="{3DC69140-0336-4FFB-B85F-E14ACC55C62A}"/>
          </ac:picMkLst>
        </pc:picChg>
        <pc:picChg chg="add del mod ord">
          <ac:chgData name="Josh Cooper" userId="daecdff2-2c86-45d5-9dc5-33d360948956" providerId="ADAL" clId="{9842A81C-EBF9-41D5-B576-CD4F4EC8A3E2}" dt="2021-11-18T12:28:00.493" v="5642"/>
          <ac:picMkLst>
            <pc:docMk/>
            <pc:sldMk cId="2876517526" sldId="324"/>
            <ac:picMk id="22" creationId="{B3D3A08D-F9F8-4C27-886B-8F9BB9AC3915}"/>
          </ac:picMkLst>
        </pc:picChg>
        <pc:picChg chg="add del mod ord">
          <ac:chgData name="Josh Cooper" userId="daecdff2-2c86-45d5-9dc5-33d360948956" providerId="ADAL" clId="{9842A81C-EBF9-41D5-B576-CD4F4EC8A3E2}" dt="2021-11-18T12:28:00.493" v="5642"/>
          <ac:picMkLst>
            <pc:docMk/>
            <pc:sldMk cId="2876517526" sldId="324"/>
            <ac:picMk id="23" creationId="{0ABF9AA9-0DD7-473F-98DA-D62E71A5EC30}"/>
          </ac:picMkLst>
        </pc:picChg>
        <pc:picChg chg="add del mod ord">
          <ac:chgData name="Josh Cooper" userId="daecdff2-2c86-45d5-9dc5-33d360948956" providerId="ADAL" clId="{9842A81C-EBF9-41D5-B576-CD4F4EC8A3E2}" dt="2021-11-18T12:28:00.493" v="5642"/>
          <ac:picMkLst>
            <pc:docMk/>
            <pc:sldMk cId="2876517526" sldId="324"/>
            <ac:picMk id="24" creationId="{099562BA-405A-4770-B63C-0538622BF15C}"/>
          </ac:picMkLst>
        </pc:picChg>
        <pc:picChg chg="add del mod ord">
          <ac:chgData name="Josh Cooper" userId="daecdff2-2c86-45d5-9dc5-33d360948956" providerId="ADAL" clId="{9842A81C-EBF9-41D5-B576-CD4F4EC8A3E2}" dt="2021-11-18T12:28:00.493" v="5642"/>
          <ac:picMkLst>
            <pc:docMk/>
            <pc:sldMk cId="2876517526" sldId="324"/>
            <ac:picMk id="25" creationId="{6B878417-2F5A-41F4-8685-D493FFF594A9}"/>
          </ac:picMkLst>
        </pc:picChg>
        <pc:picChg chg="add del mod ord">
          <ac:chgData name="Josh Cooper" userId="daecdff2-2c86-45d5-9dc5-33d360948956" providerId="ADAL" clId="{9842A81C-EBF9-41D5-B576-CD4F4EC8A3E2}" dt="2021-11-18T12:28:00.493" v="5642"/>
          <ac:picMkLst>
            <pc:docMk/>
            <pc:sldMk cId="2876517526" sldId="324"/>
            <ac:picMk id="26" creationId="{29C924A9-FEDC-42E7-A0DA-0B733DBAC138}"/>
          </ac:picMkLst>
        </pc:picChg>
        <pc:picChg chg="add del mod ord">
          <ac:chgData name="Josh Cooper" userId="daecdff2-2c86-45d5-9dc5-33d360948956" providerId="ADAL" clId="{9842A81C-EBF9-41D5-B576-CD4F4EC8A3E2}" dt="2021-11-18T12:28:00.493" v="5642"/>
          <ac:picMkLst>
            <pc:docMk/>
            <pc:sldMk cId="2876517526" sldId="324"/>
            <ac:picMk id="27" creationId="{5D1DB6DD-A1D8-4A0F-BF0F-768365F41B0B}"/>
          </ac:picMkLst>
        </pc:picChg>
        <pc:picChg chg="add del mod ord">
          <ac:chgData name="Josh Cooper" userId="daecdff2-2c86-45d5-9dc5-33d360948956" providerId="ADAL" clId="{9842A81C-EBF9-41D5-B576-CD4F4EC8A3E2}" dt="2021-11-18T12:28:00.493" v="5642"/>
          <ac:picMkLst>
            <pc:docMk/>
            <pc:sldMk cId="2876517526" sldId="324"/>
            <ac:picMk id="28" creationId="{6A07EF19-F5AC-41E4-8134-F367E402DE28}"/>
          </ac:picMkLst>
        </pc:picChg>
        <pc:picChg chg="add del mod ord">
          <ac:chgData name="Josh Cooper" userId="daecdff2-2c86-45d5-9dc5-33d360948956" providerId="ADAL" clId="{9842A81C-EBF9-41D5-B576-CD4F4EC8A3E2}" dt="2021-11-18T12:28:00.493" v="5642"/>
          <ac:picMkLst>
            <pc:docMk/>
            <pc:sldMk cId="2876517526" sldId="324"/>
            <ac:picMk id="29" creationId="{C7D43CB1-0CFF-493E-A619-28990A3F47B5}"/>
          </ac:picMkLst>
        </pc:picChg>
        <pc:picChg chg="add del mod ord">
          <ac:chgData name="Josh Cooper" userId="daecdff2-2c86-45d5-9dc5-33d360948956" providerId="ADAL" clId="{9842A81C-EBF9-41D5-B576-CD4F4EC8A3E2}" dt="2021-11-18T12:28:00.493" v="5642"/>
          <ac:picMkLst>
            <pc:docMk/>
            <pc:sldMk cId="2876517526" sldId="324"/>
            <ac:picMk id="30" creationId="{E39FCC0F-2BBA-4C12-AD09-422932194250}"/>
          </ac:picMkLst>
        </pc:picChg>
        <pc:picChg chg="add del mod ord">
          <ac:chgData name="Josh Cooper" userId="daecdff2-2c86-45d5-9dc5-33d360948956" providerId="ADAL" clId="{9842A81C-EBF9-41D5-B576-CD4F4EC8A3E2}" dt="2021-11-18T12:28:00.493" v="5642"/>
          <ac:picMkLst>
            <pc:docMk/>
            <pc:sldMk cId="2876517526" sldId="324"/>
            <ac:picMk id="31" creationId="{6B149250-63C1-40E5-BDF1-296ABCD2254C}"/>
          </ac:picMkLst>
        </pc:picChg>
        <pc:picChg chg="add del mod ord">
          <ac:chgData name="Josh Cooper" userId="daecdff2-2c86-45d5-9dc5-33d360948956" providerId="ADAL" clId="{9842A81C-EBF9-41D5-B576-CD4F4EC8A3E2}" dt="2021-11-18T12:28:00.493" v="5642"/>
          <ac:picMkLst>
            <pc:docMk/>
            <pc:sldMk cId="2876517526" sldId="324"/>
            <ac:picMk id="32" creationId="{8C432F95-7861-46E5-BBB6-D39E022FAD56}"/>
          </ac:picMkLst>
        </pc:picChg>
        <pc:picChg chg="add del mod ord">
          <ac:chgData name="Josh Cooper" userId="daecdff2-2c86-45d5-9dc5-33d360948956" providerId="ADAL" clId="{9842A81C-EBF9-41D5-B576-CD4F4EC8A3E2}" dt="2021-11-18T12:28:00.493" v="5642"/>
          <ac:picMkLst>
            <pc:docMk/>
            <pc:sldMk cId="2876517526" sldId="324"/>
            <ac:picMk id="33" creationId="{F1CA80CC-9750-4024-86BA-131A172F671F}"/>
          </ac:picMkLst>
        </pc:picChg>
        <pc:picChg chg="add del mod ord">
          <ac:chgData name="Josh Cooper" userId="daecdff2-2c86-45d5-9dc5-33d360948956" providerId="ADAL" clId="{9842A81C-EBF9-41D5-B576-CD4F4EC8A3E2}" dt="2021-11-18T12:28:00.493" v="5642"/>
          <ac:picMkLst>
            <pc:docMk/>
            <pc:sldMk cId="2876517526" sldId="324"/>
            <ac:picMk id="34" creationId="{E98E4ED5-9DA3-4EBC-ABD7-541526D0140C}"/>
          </ac:picMkLst>
        </pc:picChg>
        <pc:picChg chg="add del mod ord">
          <ac:chgData name="Josh Cooper" userId="daecdff2-2c86-45d5-9dc5-33d360948956" providerId="ADAL" clId="{9842A81C-EBF9-41D5-B576-CD4F4EC8A3E2}" dt="2021-11-18T12:28:00.493" v="5642"/>
          <ac:picMkLst>
            <pc:docMk/>
            <pc:sldMk cId="2876517526" sldId="324"/>
            <ac:picMk id="35" creationId="{583754BD-78CA-4D8F-93F4-DA93F41C8572}"/>
          </ac:picMkLst>
        </pc:picChg>
        <pc:picChg chg="add del mod ord">
          <ac:chgData name="Josh Cooper" userId="daecdff2-2c86-45d5-9dc5-33d360948956" providerId="ADAL" clId="{9842A81C-EBF9-41D5-B576-CD4F4EC8A3E2}" dt="2021-11-18T12:28:00.493" v="5642"/>
          <ac:picMkLst>
            <pc:docMk/>
            <pc:sldMk cId="2876517526" sldId="324"/>
            <ac:picMk id="36" creationId="{277DF958-08AD-4609-ABA0-B9A6D8BBD562}"/>
          </ac:picMkLst>
        </pc:picChg>
        <pc:picChg chg="add del mod ord">
          <ac:chgData name="Josh Cooper" userId="daecdff2-2c86-45d5-9dc5-33d360948956" providerId="ADAL" clId="{9842A81C-EBF9-41D5-B576-CD4F4EC8A3E2}" dt="2021-11-18T12:28:00.493" v="5642"/>
          <ac:picMkLst>
            <pc:docMk/>
            <pc:sldMk cId="2876517526" sldId="324"/>
            <ac:picMk id="37" creationId="{4A25F279-BB02-41AC-A24A-9B3489F1B52D}"/>
          </ac:picMkLst>
        </pc:picChg>
        <pc:picChg chg="add del mod ord">
          <ac:chgData name="Josh Cooper" userId="daecdff2-2c86-45d5-9dc5-33d360948956" providerId="ADAL" clId="{9842A81C-EBF9-41D5-B576-CD4F4EC8A3E2}" dt="2021-11-18T12:28:00.493" v="5642"/>
          <ac:picMkLst>
            <pc:docMk/>
            <pc:sldMk cId="2876517526" sldId="324"/>
            <ac:picMk id="38" creationId="{68B4B60A-99B6-443D-9FFB-F1B290EB0F92}"/>
          </ac:picMkLst>
        </pc:picChg>
        <pc:picChg chg="add del mod ord">
          <ac:chgData name="Josh Cooper" userId="daecdff2-2c86-45d5-9dc5-33d360948956" providerId="ADAL" clId="{9842A81C-EBF9-41D5-B576-CD4F4EC8A3E2}" dt="2021-11-18T12:28:00.493" v="5642"/>
          <ac:picMkLst>
            <pc:docMk/>
            <pc:sldMk cId="2876517526" sldId="324"/>
            <ac:picMk id="39" creationId="{F39ACEFF-AE94-4C83-9E5B-8D7743A3147F}"/>
          </ac:picMkLst>
        </pc:picChg>
        <pc:picChg chg="add del mod ord">
          <ac:chgData name="Josh Cooper" userId="daecdff2-2c86-45d5-9dc5-33d360948956" providerId="ADAL" clId="{9842A81C-EBF9-41D5-B576-CD4F4EC8A3E2}" dt="2021-11-18T12:28:00.493" v="5642"/>
          <ac:picMkLst>
            <pc:docMk/>
            <pc:sldMk cId="2876517526" sldId="324"/>
            <ac:picMk id="40" creationId="{4EACF9FE-8F8C-4DAA-985D-65D4929409C6}"/>
          </ac:picMkLst>
        </pc:picChg>
        <pc:picChg chg="add del mod ord">
          <ac:chgData name="Josh Cooper" userId="daecdff2-2c86-45d5-9dc5-33d360948956" providerId="ADAL" clId="{9842A81C-EBF9-41D5-B576-CD4F4EC8A3E2}" dt="2021-11-18T12:28:00.493" v="5642"/>
          <ac:picMkLst>
            <pc:docMk/>
            <pc:sldMk cId="2876517526" sldId="324"/>
            <ac:picMk id="41" creationId="{7AD33763-841D-44D9-B2C9-DA9F7FD8E022}"/>
          </ac:picMkLst>
        </pc:picChg>
        <pc:picChg chg="add del mod ord">
          <ac:chgData name="Josh Cooper" userId="daecdff2-2c86-45d5-9dc5-33d360948956" providerId="ADAL" clId="{9842A81C-EBF9-41D5-B576-CD4F4EC8A3E2}" dt="2021-11-18T12:28:00.493" v="5642"/>
          <ac:picMkLst>
            <pc:docMk/>
            <pc:sldMk cId="2876517526" sldId="324"/>
            <ac:picMk id="42" creationId="{9B98166D-6B87-4ED8-8C1E-8C04C5DE81C1}"/>
          </ac:picMkLst>
        </pc:picChg>
        <pc:picChg chg="add mod ord">
          <ac:chgData name="Josh Cooper" userId="daecdff2-2c86-45d5-9dc5-33d360948956" providerId="ADAL" clId="{9842A81C-EBF9-41D5-B576-CD4F4EC8A3E2}" dt="2021-11-18T12:28:12.703" v="5649"/>
          <ac:picMkLst>
            <pc:docMk/>
            <pc:sldMk cId="2876517526" sldId="324"/>
            <ac:picMk id="46" creationId="{C841388A-C3BD-4FC3-B26B-1D600287360B}"/>
          </ac:picMkLst>
        </pc:picChg>
      </pc:sldChg>
      <pc:sldChg chg="addSp delSp modSp mod">
        <pc:chgData name="Josh Cooper" userId="daecdff2-2c86-45d5-9dc5-33d360948956" providerId="ADAL" clId="{9842A81C-EBF9-41D5-B576-CD4F4EC8A3E2}" dt="2021-11-18T12:28:29.915" v="5943"/>
        <pc:sldMkLst>
          <pc:docMk/>
          <pc:sldMk cId="2365860657" sldId="325"/>
        </pc:sldMkLst>
        <pc:spChg chg="del mod">
          <ac:chgData name="Josh Cooper" userId="daecdff2-2c86-45d5-9dc5-33d360948956" providerId="ADAL" clId="{9842A81C-EBF9-41D5-B576-CD4F4EC8A3E2}" dt="2021-11-18T12:28:15.672" v="5927"/>
          <ac:spMkLst>
            <pc:docMk/>
            <pc:sldMk cId="2365860657" sldId="325"/>
            <ac:spMk id="2" creationId="{A007B122-B7C0-4B78-9847-CD30E4139727}"/>
          </ac:spMkLst>
        </pc:spChg>
        <pc:spChg chg="del mod">
          <ac:chgData name="Josh Cooper" userId="daecdff2-2c86-45d5-9dc5-33d360948956" providerId="ADAL" clId="{9842A81C-EBF9-41D5-B576-CD4F4EC8A3E2}" dt="2021-11-18T12:28:15.758" v="5932"/>
          <ac:spMkLst>
            <pc:docMk/>
            <pc:sldMk cId="2365860657" sldId="325"/>
            <ac:spMk id="3" creationId="{384D32E4-387E-44CD-BE03-5E6C65F3A3F1}"/>
          </ac:spMkLst>
        </pc:spChg>
        <pc:spChg chg="add mod">
          <ac:chgData name="Josh Cooper" userId="daecdff2-2c86-45d5-9dc5-33d360948956" providerId="ADAL" clId="{9842A81C-EBF9-41D5-B576-CD4F4EC8A3E2}" dt="2021-11-18T12:28:15.664" v="5924"/>
          <ac:spMkLst>
            <pc:docMk/>
            <pc:sldMk cId="2365860657" sldId="325"/>
            <ac:spMk id="44" creationId="{4232CE36-7723-48DA-A122-A2CD8110DF5E}"/>
          </ac:spMkLst>
        </pc:spChg>
        <pc:spChg chg="add mod">
          <ac:chgData name="Josh Cooper" userId="daecdff2-2c86-45d5-9dc5-33d360948956" providerId="ADAL" clId="{9842A81C-EBF9-41D5-B576-CD4F4EC8A3E2}" dt="2021-11-18T12:28:15.749" v="5929"/>
          <ac:spMkLst>
            <pc:docMk/>
            <pc:sldMk cId="2365860657" sldId="325"/>
            <ac:spMk id="45" creationId="{47A408B1-5747-4B49-8C89-BE861FF23412}"/>
          </ac:spMkLst>
        </pc:spChg>
        <pc:spChg chg="add del mod">
          <ac:chgData name="Josh Cooper" userId="daecdff2-2c86-45d5-9dc5-33d360948956" providerId="ADAL" clId="{9842A81C-EBF9-41D5-B576-CD4F4EC8A3E2}" dt="2021-11-18T12:28:15.959" v="5936"/>
          <ac:spMkLst>
            <pc:docMk/>
            <pc:sldMk cId="2365860657" sldId="325"/>
            <ac:spMk id="46" creationId="{16CB9D84-958E-42F5-8BD0-F51CA465C022}"/>
          </ac:spMkLst>
        </pc:spChg>
        <pc:picChg chg="add del mod ord">
          <ac:chgData name="Josh Cooper" userId="daecdff2-2c86-45d5-9dc5-33d360948956" providerId="ADAL" clId="{9842A81C-EBF9-41D5-B576-CD4F4EC8A3E2}" dt="2021-11-18T12:28:15.959" v="5936"/>
          <ac:picMkLst>
            <pc:docMk/>
            <pc:sldMk cId="2365860657" sldId="325"/>
            <ac:picMk id="5" creationId="{D8275EB3-3BCB-46B3-8638-D318E74E830B}"/>
          </ac:picMkLst>
        </pc:picChg>
        <pc:picChg chg="add del mod ord">
          <ac:chgData name="Josh Cooper" userId="daecdff2-2c86-45d5-9dc5-33d360948956" providerId="ADAL" clId="{9842A81C-EBF9-41D5-B576-CD4F4EC8A3E2}" dt="2021-11-18T12:28:15.959" v="5936"/>
          <ac:picMkLst>
            <pc:docMk/>
            <pc:sldMk cId="2365860657" sldId="325"/>
            <ac:picMk id="6" creationId="{356C625E-70DD-45E0-838F-968146582060}"/>
          </ac:picMkLst>
        </pc:picChg>
        <pc:picChg chg="add del mod ord">
          <ac:chgData name="Josh Cooper" userId="daecdff2-2c86-45d5-9dc5-33d360948956" providerId="ADAL" clId="{9842A81C-EBF9-41D5-B576-CD4F4EC8A3E2}" dt="2021-11-18T12:28:15.959" v="5936"/>
          <ac:picMkLst>
            <pc:docMk/>
            <pc:sldMk cId="2365860657" sldId="325"/>
            <ac:picMk id="7" creationId="{8D37B422-E0CC-46CF-B68E-B46980E4922A}"/>
          </ac:picMkLst>
        </pc:picChg>
        <pc:picChg chg="add del mod ord">
          <ac:chgData name="Josh Cooper" userId="daecdff2-2c86-45d5-9dc5-33d360948956" providerId="ADAL" clId="{9842A81C-EBF9-41D5-B576-CD4F4EC8A3E2}" dt="2021-11-18T12:28:15.959" v="5936"/>
          <ac:picMkLst>
            <pc:docMk/>
            <pc:sldMk cId="2365860657" sldId="325"/>
            <ac:picMk id="8" creationId="{1AFE4C0F-BA0D-4E03-84B3-831FA3E09382}"/>
          </ac:picMkLst>
        </pc:picChg>
        <pc:picChg chg="add del mod ord">
          <ac:chgData name="Josh Cooper" userId="daecdff2-2c86-45d5-9dc5-33d360948956" providerId="ADAL" clId="{9842A81C-EBF9-41D5-B576-CD4F4EC8A3E2}" dt="2021-11-18T12:28:15.959" v="5936"/>
          <ac:picMkLst>
            <pc:docMk/>
            <pc:sldMk cId="2365860657" sldId="325"/>
            <ac:picMk id="9" creationId="{4873D39D-B662-4532-BEBE-880A5FF4756E}"/>
          </ac:picMkLst>
        </pc:picChg>
        <pc:picChg chg="add del mod ord">
          <ac:chgData name="Josh Cooper" userId="daecdff2-2c86-45d5-9dc5-33d360948956" providerId="ADAL" clId="{9842A81C-EBF9-41D5-B576-CD4F4EC8A3E2}" dt="2021-11-18T12:28:15.959" v="5936"/>
          <ac:picMkLst>
            <pc:docMk/>
            <pc:sldMk cId="2365860657" sldId="325"/>
            <ac:picMk id="10" creationId="{260F8723-2C74-4383-A7C8-E5D245AC4E49}"/>
          </ac:picMkLst>
        </pc:picChg>
        <pc:picChg chg="add del mod ord">
          <ac:chgData name="Josh Cooper" userId="daecdff2-2c86-45d5-9dc5-33d360948956" providerId="ADAL" clId="{9842A81C-EBF9-41D5-B576-CD4F4EC8A3E2}" dt="2021-11-18T12:28:15.959" v="5936"/>
          <ac:picMkLst>
            <pc:docMk/>
            <pc:sldMk cId="2365860657" sldId="325"/>
            <ac:picMk id="11" creationId="{35B4DAC8-B818-4876-A7A6-A79EAC097F74}"/>
          </ac:picMkLst>
        </pc:picChg>
        <pc:picChg chg="add del mod ord">
          <ac:chgData name="Josh Cooper" userId="daecdff2-2c86-45d5-9dc5-33d360948956" providerId="ADAL" clId="{9842A81C-EBF9-41D5-B576-CD4F4EC8A3E2}" dt="2021-11-18T12:28:15.959" v="5936"/>
          <ac:picMkLst>
            <pc:docMk/>
            <pc:sldMk cId="2365860657" sldId="325"/>
            <ac:picMk id="12" creationId="{1C832C31-0B92-45FB-BA37-7C92C8461080}"/>
          </ac:picMkLst>
        </pc:picChg>
        <pc:picChg chg="add del mod ord">
          <ac:chgData name="Josh Cooper" userId="daecdff2-2c86-45d5-9dc5-33d360948956" providerId="ADAL" clId="{9842A81C-EBF9-41D5-B576-CD4F4EC8A3E2}" dt="2021-11-18T12:28:15.959" v="5936"/>
          <ac:picMkLst>
            <pc:docMk/>
            <pc:sldMk cId="2365860657" sldId="325"/>
            <ac:picMk id="13" creationId="{8612A081-8FC4-4F2B-A706-92FE673D8682}"/>
          </ac:picMkLst>
        </pc:picChg>
        <pc:picChg chg="add del mod ord">
          <ac:chgData name="Josh Cooper" userId="daecdff2-2c86-45d5-9dc5-33d360948956" providerId="ADAL" clId="{9842A81C-EBF9-41D5-B576-CD4F4EC8A3E2}" dt="2021-11-18T12:28:15.959" v="5936"/>
          <ac:picMkLst>
            <pc:docMk/>
            <pc:sldMk cId="2365860657" sldId="325"/>
            <ac:picMk id="14" creationId="{EFAF556D-DF1F-4709-AFA7-9A7C13709364}"/>
          </ac:picMkLst>
        </pc:picChg>
        <pc:picChg chg="add del mod ord">
          <ac:chgData name="Josh Cooper" userId="daecdff2-2c86-45d5-9dc5-33d360948956" providerId="ADAL" clId="{9842A81C-EBF9-41D5-B576-CD4F4EC8A3E2}" dt="2021-11-18T12:28:15.959" v="5936"/>
          <ac:picMkLst>
            <pc:docMk/>
            <pc:sldMk cId="2365860657" sldId="325"/>
            <ac:picMk id="15" creationId="{69E8007A-A4ED-42F1-83C9-443FB4D85675}"/>
          </ac:picMkLst>
        </pc:picChg>
        <pc:picChg chg="add del mod ord">
          <ac:chgData name="Josh Cooper" userId="daecdff2-2c86-45d5-9dc5-33d360948956" providerId="ADAL" clId="{9842A81C-EBF9-41D5-B576-CD4F4EC8A3E2}" dt="2021-11-18T12:28:15.959" v="5936"/>
          <ac:picMkLst>
            <pc:docMk/>
            <pc:sldMk cId="2365860657" sldId="325"/>
            <ac:picMk id="16" creationId="{60CF4A9D-E559-424B-8C6C-174769B311AE}"/>
          </ac:picMkLst>
        </pc:picChg>
        <pc:picChg chg="add del mod ord">
          <ac:chgData name="Josh Cooper" userId="daecdff2-2c86-45d5-9dc5-33d360948956" providerId="ADAL" clId="{9842A81C-EBF9-41D5-B576-CD4F4EC8A3E2}" dt="2021-11-18T12:28:15.959" v="5936"/>
          <ac:picMkLst>
            <pc:docMk/>
            <pc:sldMk cId="2365860657" sldId="325"/>
            <ac:picMk id="17" creationId="{34617BC6-0C62-4FCC-B1F9-B81129717973}"/>
          </ac:picMkLst>
        </pc:picChg>
        <pc:picChg chg="add del mod ord">
          <ac:chgData name="Josh Cooper" userId="daecdff2-2c86-45d5-9dc5-33d360948956" providerId="ADAL" clId="{9842A81C-EBF9-41D5-B576-CD4F4EC8A3E2}" dt="2021-11-18T12:28:15.959" v="5936"/>
          <ac:picMkLst>
            <pc:docMk/>
            <pc:sldMk cId="2365860657" sldId="325"/>
            <ac:picMk id="18" creationId="{3C519E90-3D42-4D18-9A88-38DBD6927A8C}"/>
          </ac:picMkLst>
        </pc:picChg>
        <pc:picChg chg="add del mod ord">
          <ac:chgData name="Josh Cooper" userId="daecdff2-2c86-45d5-9dc5-33d360948956" providerId="ADAL" clId="{9842A81C-EBF9-41D5-B576-CD4F4EC8A3E2}" dt="2021-11-18T12:28:15.959" v="5936"/>
          <ac:picMkLst>
            <pc:docMk/>
            <pc:sldMk cId="2365860657" sldId="325"/>
            <ac:picMk id="19" creationId="{137E2B59-0605-454C-8683-D542258B9197}"/>
          </ac:picMkLst>
        </pc:picChg>
        <pc:picChg chg="add del mod ord">
          <ac:chgData name="Josh Cooper" userId="daecdff2-2c86-45d5-9dc5-33d360948956" providerId="ADAL" clId="{9842A81C-EBF9-41D5-B576-CD4F4EC8A3E2}" dt="2021-11-18T12:28:15.959" v="5936"/>
          <ac:picMkLst>
            <pc:docMk/>
            <pc:sldMk cId="2365860657" sldId="325"/>
            <ac:picMk id="20" creationId="{5C7A2A38-649A-4CD8-9D3E-ADFAB8593646}"/>
          </ac:picMkLst>
        </pc:picChg>
        <pc:picChg chg="add del mod ord">
          <ac:chgData name="Josh Cooper" userId="daecdff2-2c86-45d5-9dc5-33d360948956" providerId="ADAL" clId="{9842A81C-EBF9-41D5-B576-CD4F4EC8A3E2}" dt="2021-11-18T12:28:15.959" v="5936"/>
          <ac:picMkLst>
            <pc:docMk/>
            <pc:sldMk cId="2365860657" sldId="325"/>
            <ac:picMk id="21" creationId="{53391B68-0A20-49DD-8E50-B01E77A5796D}"/>
          </ac:picMkLst>
        </pc:picChg>
        <pc:picChg chg="add del mod ord">
          <ac:chgData name="Josh Cooper" userId="daecdff2-2c86-45d5-9dc5-33d360948956" providerId="ADAL" clId="{9842A81C-EBF9-41D5-B576-CD4F4EC8A3E2}" dt="2021-11-18T12:28:15.959" v="5936"/>
          <ac:picMkLst>
            <pc:docMk/>
            <pc:sldMk cId="2365860657" sldId="325"/>
            <ac:picMk id="22" creationId="{8287A725-B223-49A4-B605-F38DF1DBFB0C}"/>
          </ac:picMkLst>
        </pc:picChg>
        <pc:picChg chg="add del mod ord">
          <ac:chgData name="Josh Cooper" userId="daecdff2-2c86-45d5-9dc5-33d360948956" providerId="ADAL" clId="{9842A81C-EBF9-41D5-B576-CD4F4EC8A3E2}" dt="2021-11-18T12:28:15.959" v="5936"/>
          <ac:picMkLst>
            <pc:docMk/>
            <pc:sldMk cId="2365860657" sldId="325"/>
            <ac:picMk id="23" creationId="{88B1A118-1617-415B-9A5E-050E02D5FAED}"/>
          </ac:picMkLst>
        </pc:picChg>
        <pc:picChg chg="add del mod ord">
          <ac:chgData name="Josh Cooper" userId="daecdff2-2c86-45d5-9dc5-33d360948956" providerId="ADAL" clId="{9842A81C-EBF9-41D5-B576-CD4F4EC8A3E2}" dt="2021-11-18T12:28:15.959" v="5936"/>
          <ac:picMkLst>
            <pc:docMk/>
            <pc:sldMk cId="2365860657" sldId="325"/>
            <ac:picMk id="24" creationId="{5CE68E16-86A3-4938-BB27-3AC887B175EE}"/>
          </ac:picMkLst>
        </pc:picChg>
        <pc:picChg chg="add del mod ord">
          <ac:chgData name="Josh Cooper" userId="daecdff2-2c86-45d5-9dc5-33d360948956" providerId="ADAL" clId="{9842A81C-EBF9-41D5-B576-CD4F4EC8A3E2}" dt="2021-11-18T12:28:15.959" v="5936"/>
          <ac:picMkLst>
            <pc:docMk/>
            <pc:sldMk cId="2365860657" sldId="325"/>
            <ac:picMk id="25" creationId="{37CF545F-BBB7-4D21-9C09-5B1FCB2A075A}"/>
          </ac:picMkLst>
        </pc:picChg>
        <pc:picChg chg="add del mod ord">
          <ac:chgData name="Josh Cooper" userId="daecdff2-2c86-45d5-9dc5-33d360948956" providerId="ADAL" clId="{9842A81C-EBF9-41D5-B576-CD4F4EC8A3E2}" dt="2021-11-18T12:28:15.959" v="5936"/>
          <ac:picMkLst>
            <pc:docMk/>
            <pc:sldMk cId="2365860657" sldId="325"/>
            <ac:picMk id="26" creationId="{A1892FBE-4FA2-475C-8FC3-8E75C7860A82}"/>
          </ac:picMkLst>
        </pc:picChg>
        <pc:picChg chg="add del mod ord">
          <ac:chgData name="Josh Cooper" userId="daecdff2-2c86-45d5-9dc5-33d360948956" providerId="ADAL" clId="{9842A81C-EBF9-41D5-B576-CD4F4EC8A3E2}" dt="2021-11-18T12:28:15.959" v="5936"/>
          <ac:picMkLst>
            <pc:docMk/>
            <pc:sldMk cId="2365860657" sldId="325"/>
            <ac:picMk id="27" creationId="{A7E691E9-62CC-48AC-BEF6-F5F16809BB95}"/>
          </ac:picMkLst>
        </pc:picChg>
        <pc:picChg chg="add del mod ord">
          <ac:chgData name="Josh Cooper" userId="daecdff2-2c86-45d5-9dc5-33d360948956" providerId="ADAL" clId="{9842A81C-EBF9-41D5-B576-CD4F4EC8A3E2}" dt="2021-11-18T12:28:15.959" v="5936"/>
          <ac:picMkLst>
            <pc:docMk/>
            <pc:sldMk cId="2365860657" sldId="325"/>
            <ac:picMk id="28" creationId="{441539C7-0D28-483F-AC94-9202B83F6907}"/>
          </ac:picMkLst>
        </pc:picChg>
        <pc:picChg chg="add del mod ord">
          <ac:chgData name="Josh Cooper" userId="daecdff2-2c86-45d5-9dc5-33d360948956" providerId="ADAL" clId="{9842A81C-EBF9-41D5-B576-CD4F4EC8A3E2}" dt="2021-11-18T12:28:15.959" v="5936"/>
          <ac:picMkLst>
            <pc:docMk/>
            <pc:sldMk cId="2365860657" sldId="325"/>
            <ac:picMk id="29" creationId="{B9F68040-8EFA-4420-8469-5088F2C3E991}"/>
          </ac:picMkLst>
        </pc:picChg>
        <pc:picChg chg="add del mod ord">
          <ac:chgData name="Josh Cooper" userId="daecdff2-2c86-45d5-9dc5-33d360948956" providerId="ADAL" clId="{9842A81C-EBF9-41D5-B576-CD4F4EC8A3E2}" dt="2021-11-18T12:28:15.959" v="5936"/>
          <ac:picMkLst>
            <pc:docMk/>
            <pc:sldMk cId="2365860657" sldId="325"/>
            <ac:picMk id="30" creationId="{DDE9ED10-B996-4BCF-BAC4-F275DB84356A}"/>
          </ac:picMkLst>
        </pc:picChg>
        <pc:picChg chg="add del mod ord">
          <ac:chgData name="Josh Cooper" userId="daecdff2-2c86-45d5-9dc5-33d360948956" providerId="ADAL" clId="{9842A81C-EBF9-41D5-B576-CD4F4EC8A3E2}" dt="2021-11-18T12:28:15.959" v="5936"/>
          <ac:picMkLst>
            <pc:docMk/>
            <pc:sldMk cId="2365860657" sldId="325"/>
            <ac:picMk id="31" creationId="{27A28B87-F307-4F76-BE76-35942061C4E6}"/>
          </ac:picMkLst>
        </pc:picChg>
        <pc:picChg chg="add del mod ord">
          <ac:chgData name="Josh Cooper" userId="daecdff2-2c86-45d5-9dc5-33d360948956" providerId="ADAL" clId="{9842A81C-EBF9-41D5-B576-CD4F4EC8A3E2}" dt="2021-11-18T12:28:15.959" v="5936"/>
          <ac:picMkLst>
            <pc:docMk/>
            <pc:sldMk cId="2365860657" sldId="325"/>
            <ac:picMk id="32" creationId="{CD7C0FFA-DD87-4B0B-901D-FB615128BAF9}"/>
          </ac:picMkLst>
        </pc:picChg>
        <pc:picChg chg="add del mod ord">
          <ac:chgData name="Josh Cooper" userId="daecdff2-2c86-45d5-9dc5-33d360948956" providerId="ADAL" clId="{9842A81C-EBF9-41D5-B576-CD4F4EC8A3E2}" dt="2021-11-18T12:28:15.959" v="5936"/>
          <ac:picMkLst>
            <pc:docMk/>
            <pc:sldMk cId="2365860657" sldId="325"/>
            <ac:picMk id="33" creationId="{6A037D3A-6513-4997-9E0A-318F724A6A0B}"/>
          </ac:picMkLst>
        </pc:picChg>
        <pc:picChg chg="add del mod ord">
          <ac:chgData name="Josh Cooper" userId="daecdff2-2c86-45d5-9dc5-33d360948956" providerId="ADAL" clId="{9842A81C-EBF9-41D5-B576-CD4F4EC8A3E2}" dt="2021-11-18T12:28:15.959" v="5936"/>
          <ac:picMkLst>
            <pc:docMk/>
            <pc:sldMk cId="2365860657" sldId="325"/>
            <ac:picMk id="34" creationId="{E6B8822A-D78C-4880-BF74-78069D40B056}"/>
          </ac:picMkLst>
        </pc:picChg>
        <pc:picChg chg="add del mod ord">
          <ac:chgData name="Josh Cooper" userId="daecdff2-2c86-45d5-9dc5-33d360948956" providerId="ADAL" clId="{9842A81C-EBF9-41D5-B576-CD4F4EC8A3E2}" dt="2021-11-18T12:28:15.959" v="5936"/>
          <ac:picMkLst>
            <pc:docMk/>
            <pc:sldMk cId="2365860657" sldId="325"/>
            <ac:picMk id="35" creationId="{A197440A-5FE7-4FAC-BD88-DF5F5FAEF08E}"/>
          </ac:picMkLst>
        </pc:picChg>
        <pc:picChg chg="add del mod ord">
          <ac:chgData name="Josh Cooper" userId="daecdff2-2c86-45d5-9dc5-33d360948956" providerId="ADAL" clId="{9842A81C-EBF9-41D5-B576-CD4F4EC8A3E2}" dt="2021-11-18T12:28:15.959" v="5936"/>
          <ac:picMkLst>
            <pc:docMk/>
            <pc:sldMk cId="2365860657" sldId="325"/>
            <ac:picMk id="36" creationId="{CD3A596C-6F9C-49B8-BAB9-517AB6E69F9B}"/>
          </ac:picMkLst>
        </pc:picChg>
        <pc:picChg chg="add del mod ord">
          <ac:chgData name="Josh Cooper" userId="daecdff2-2c86-45d5-9dc5-33d360948956" providerId="ADAL" clId="{9842A81C-EBF9-41D5-B576-CD4F4EC8A3E2}" dt="2021-11-18T12:28:15.959" v="5936"/>
          <ac:picMkLst>
            <pc:docMk/>
            <pc:sldMk cId="2365860657" sldId="325"/>
            <ac:picMk id="37" creationId="{1599E8BA-1A44-4CA8-9377-0A8CA858596F}"/>
          </ac:picMkLst>
        </pc:picChg>
        <pc:picChg chg="add del mod ord">
          <ac:chgData name="Josh Cooper" userId="daecdff2-2c86-45d5-9dc5-33d360948956" providerId="ADAL" clId="{9842A81C-EBF9-41D5-B576-CD4F4EC8A3E2}" dt="2021-11-18T12:28:15.959" v="5936"/>
          <ac:picMkLst>
            <pc:docMk/>
            <pc:sldMk cId="2365860657" sldId="325"/>
            <ac:picMk id="38" creationId="{C5C9A345-08B2-4527-A19A-9ADCEBEE5BF8}"/>
          </ac:picMkLst>
        </pc:picChg>
        <pc:picChg chg="add del mod ord">
          <ac:chgData name="Josh Cooper" userId="daecdff2-2c86-45d5-9dc5-33d360948956" providerId="ADAL" clId="{9842A81C-EBF9-41D5-B576-CD4F4EC8A3E2}" dt="2021-11-18T12:28:15.959" v="5936"/>
          <ac:picMkLst>
            <pc:docMk/>
            <pc:sldMk cId="2365860657" sldId="325"/>
            <ac:picMk id="39" creationId="{7B4685FA-AEE3-4F8D-88D6-F9A86F6AD6A3}"/>
          </ac:picMkLst>
        </pc:picChg>
        <pc:picChg chg="add del mod ord">
          <ac:chgData name="Josh Cooper" userId="daecdff2-2c86-45d5-9dc5-33d360948956" providerId="ADAL" clId="{9842A81C-EBF9-41D5-B576-CD4F4EC8A3E2}" dt="2021-11-18T12:28:15.959" v="5936"/>
          <ac:picMkLst>
            <pc:docMk/>
            <pc:sldMk cId="2365860657" sldId="325"/>
            <ac:picMk id="40" creationId="{5150DC9B-2798-4B04-82B3-185F64F36834}"/>
          </ac:picMkLst>
        </pc:picChg>
        <pc:picChg chg="add del mod ord">
          <ac:chgData name="Josh Cooper" userId="daecdff2-2c86-45d5-9dc5-33d360948956" providerId="ADAL" clId="{9842A81C-EBF9-41D5-B576-CD4F4EC8A3E2}" dt="2021-11-18T12:28:15.959" v="5936"/>
          <ac:picMkLst>
            <pc:docMk/>
            <pc:sldMk cId="2365860657" sldId="325"/>
            <ac:picMk id="41" creationId="{4AF159B9-F0F4-4F7A-A336-7B9D3BD63E78}"/>
          </ac:picMkLst>
        </pc:picChg>
        <pc:picChg chg="add del mod ord">
          <ac:chgData name="Josh Cooper" userId="daecdff2-2c86-45d5-9dc5-33d360948956" providerId="ADAL" clId="{9842A81C-EBF9-41D5-B576-CD4F4EC8A3E2}" dt="2021-11-18T12:28:15.959" v="5936"/>
          <ac:picMkLst>
            <pc:docMk/>
            <pc:sldMk cId="2365860657" sldId="325"/>
            <ac:picMk id="42" creationId="{97699C66-617F-4ADA-8E62-4FB5DEBA47BC}"/>
          </ac:picMkLst>
        </pc:picChg>
        <pc:picChg chg="add del mod ord">
          <ac:chgData name="Josh Cooper" userId="daecdff2-2c86-45d5-9dc5-33d360948956" providerId="ADAL" clId="{9842A81C-EBF9-41D5-B576-CD4F4EC8A3E2}" dt="2021-11-18T12:28:15.959" v="5936"/>
          <ac:picMkLst>
            <pc:docMk/>
            <pc:sldMk cId="2365860657" sldId="325"/>
            <ac:picMk id="43" creationId="{752A81B0-CE23-493D-9BAD-F247270E07FD}"/>
          </ac:picMkLst>
        </pc:picChg>
        <pc:picChg chg="add mod ord">
          <ac:chgData name="Josh Cooper" userId="daecdff2-2c86-45d5-9dc5-33d360948956" providerId="ADAL" clId="{9842A81C-EBF9-41D5-B576-CD4F4EC8A3E2}" dt="2021-11-18T12:28:29.915" v="5943"/>
          <ac:picMkLst>
            <pc:docMk/>
            <pc:sldMk cId="2365860657" sldId="325"/>
            <ac:picMk id="47" creationId="{7B83FB89-31DF-4A9C-8B89-1E22D4FE0D25}"/>
          </ac:picMkLst>
        </pc:picChg>
      </pc:sldChg>
      <pc:sldChg chg="addSp delSp modSp mod">
        <pc:chgData name="Josh Cooper" userId="daecdff2-2c86-45d5-9dc5-33d360948956" providerId="ADAL" clId="{9842A81C-EBF9-41D5-B576-CD4F4EC8A3E2}" dt="2021-11-18T12:28:49.092" v="6237"/>
        <pc:sldMkLst>
          <pc:docMk/>
          <pc:sldMk cId="2212597356" sldId="326"/>
        </pc:sldMkLst>
        <pc:spChg chg="del mod">
          <ac:chgData name="Josh Cooper" userId="daecdff2-2c86-45d5-9dc5-33d360948956" providerId="ADAL" clId="{9842A81C-EBF9-41D5-B576-CD4F4EC8A3E2}" dt="2021-11-18T12:28:33.158" v="6221"/>
          <ac:spMkLst>
            <pc:docMk/>
            <pc:sldMk cId="2212597356" sldId="326"/>
            <ac:spMk id="2" creationId="{A007B122-B7C0-4B78-9847-CD30E4139727}"/>
          </ac:spMkLst>
        </pc:spChg>
        <pc:spChg chg="del mod">
          <ac:chgData name="Josh Cooper" userId="daecdff2-2c86-45d5-9dc5-33d360948956" providerId="ADAL" clId="{9842A81C-EBF9-41D5-B576-CD4F4EC8A3E2}" dt="2021-11-18T12:28:33.254" v="6226"/>
          <ac:spMkLst>
            <pc:docMk/>
            <pc:sldMk cId="2212597356" sldId="326"/>
            <ac:spMk id="3" creationId="{384D32E4-387E-44CD-BE03-5E6C65F3A3F1}"/>
          </ac:spMkLst>
        </pc:spChg>
        <pc:spChg chg="add mod">
          <ac:chgData name="Josh Cooper" userId="daecdff2-2c86-45d5-9dc5-33d360948956" providerId="ADAL" clId="{9842A81C-EBF9-41D5-B576-CD4F4EC8A3E2}" dt="2021-11-18T12:28:33.149" v="6218"/>
          <ac:spMkLst>
            <pc:docMk/>
            <pc:sldMk cId="2212597356" sldId="326"/>
            <ac:spMk id="45" creationId="{FEDE144E-6BB5-41DA-9B40-8844EFEE3C7F}"/>
          </ac:spMkLst>
        </pc:spChg>
        <pc:spChg chg="add mod">
          <ac:chgData name="Josh Cooper" userId="daecdff2-2c86-45d5-9dc5-33d360948956" providerId="ADAL" clId="{9842A81C-EBF9-41D5-B576-CD4F4EC8A3E2}" dt="2021-11-18T12:28:33.244" v="6223"/>
          <ac:spMkLst>
            <pc:docMk/>
            <pc:sldMk cId="2212597356" sldId="326"/>
            <ac:spMk id="46" creationId="{CE54F5AE-4B1B-4301-A53B-B715F642B02E}"/>
          </ac:spMkLst>
        </pc:spChg>
        <pc:spChg chg="add del mod">
          <ac:chgData name="Josh Cooper" userId="daecdff2-2c86-45d5-9dc5-33d360948956" providerId="ADAL" clId="{9842A81C-EBF9-41D5-B576-CD4F4EC8A3E2}" dt="2021-11-18T12:28:33.469" v="6230"/>
          <ac:spMkLst>
            <pc:docMk/>
            <pc:sldMk cId="2212597356" sldId="326"/>
            <ac:spMk id="47" creationId="{40F2CF40-6972-4BCA-A6E1-DDFC59DF3289}"/>
          </ac:spMkLst>
        </pc:spChg>
        <pc:picChg chg="add del mod ord">
          <ac:chgData name="Josh Cooper" userId="daecdff2-2c86-45d5-9dc5-33d360948956" providerId="ADAL" clId="{9842A81C-EBF9-41D5-B576-CD4F4EC8A3E2}" dt="2021-11-18T12:28:33.469" v="6230"/>
          <ac:picMkLst>
            <pc:docMk/>
            <pc:sldMk cId="2212597356" sldId="326"/>
            <ac:picMk id="6" creationId="{29384BA6-8F88-4CDB-A30A-B4324F7AC455}"/>
          </ac:picMkLst>
        </pc:picChg>
        <pc:picChg chg="add del mod ord">
          <ac:chgData name="Josh Cooper" userId="daecdff2-2c86-45d5-9dc5-33d360948956" providerId="ADAL" clId="{9842A81C-EBF9-41D5-B576-CD4F4EC8A3E2}" dt="2021-11-18T12:28:33.469" v="6230"/>
          <ac:picMkLst>
            <pc:docMk/>
            <pc:sldMk cId="2212597356" sldId="326"/>
            <ac:picMk id="7" creationId="{B1182374-3080-4648-9DD5-10A2E43E60CB}"/>
          </ac:picMkLst>
        </pc:picChg>
        <pc:picChg chg="add del mod ord">
          <ac:chgData name="Josh Cooper" userId="daecdff2-2c86-45d5-9dc5-33d360948956" providerId="ADAL" clId="{9842A81C-EBF9-41D5-B576-CD4F4EC8A3E2}" dt="2021-11-18T12:28:33.469" v="6230"/>
          <ac:picMkLst>
            <pc:docMk/>
            <pc:sldMk cId="2212597356" sldId="326"/>
            <ac:picMk id="8" creationId="{4FCA63C9-1DB5-47EA-9672-26D31CE45C73}"/>
          </ac:picMkLst>
        </pc:picChg>
        <pc:picChg chg="add del mod ord">
          <ac:chgData name="Josh Cooper" userId="daecdff2-2c86-45d5-9dc5-33d360948956" providerId="ADAL" clId="{9842A81C-EBF9-41D5-B576-CD4F4EC8A3E2}" dt="2021-11-18T12:28:33.469" v="6230"/>
          <ac:picMkLst>
            <pc:docMk/>
            <pc:sldMk cId="2212597356" sldId="326"/>
            <ac:picMk id="9" creationId="{9D1BE6E2-055B-466B-92B9-4EB020B6EE60}"/>
          </ac:picMkLst>
        </pc:picChg>
        <pc:picChg chg="add del mod ord">
          <ac:chgData name="Josh Cooper" userId="daecdff2-2c86-45d5-9dc5-33d360948956" providerId="ADAL" clId="{9842A81C-EBF9-41D5-B576-CD4F4EC8A3E2}" dt="2021-11-18T12:28:33.469" v="6230"/>
          <ac:picMkLst>
            <pc:docMk/>
            <pc:sldMk cId="2212597356" sldId="326"/>
            <ac:picMk id="10" creationId="{F3B9864F-10CF-477E-B63B-E545BF7F0F1B}"/>
          </ac:picMkLst>
        </pc:picChg>
        <pc:picChg chg="add del mod ord">
          <ac:chgData name="Josh Cooper" userId="daecdff2-2c86-45d5-9dc5-33d360948956" providerId="ADAL" clId="{9842A81C-EBF9-41D5-B576-CD4F4EC8A3E2}" dt="2021-11-18T12:28:33.469" v="6230"/>
          <ac:picMkLst>
            <pc:docMk/>
            <pc:sldMk cId="2212597356" sldId="326"/>
            <ac:picMk id="11" creationId="{6A8A450D-BC67-4774-8E45-CD68402D34BD}"/>
          </ac:picMkLst>
        </pc:picChg>
        <pc:picChg chg="add del mod ord">
          <ac:chgData name="Josh Cooper" userId="daecdff2-2c86-45d5-9dc5-33d360948956" providerId="ADAL" clId="{9842A81C-EBF9-41D5-B576-CD4F4EC8A3E2}" dt="2021-11-18T12:28:33.469" v="6230"/>
          <ac:picMkLst>
            <pc:docMk/>
            <pc:sldMk cId="2212597356" sldId="326"/>
            <ac:picMk id="12" creationId="{2FA9936C-18B4-4F88-BD2D-C811EB9024E5}"/>
          </ac:picMkLst>
        </pc:picChg>
        <pc:picChg chg="add del mod ord">
          <ac:chgData name="Josh Cooper" userId="daecdff2-2c86-45d5-9dc5-33d360948956" providerId="ADAL" clId="{9842A81C-EBF9-41D5-B576-CD4F4EC8A3E2}" dt="2021-11-18T12:28:33.469" v="6230"/>
          <ac:picMkLst>
            <pc:docMk/>
            <pc:sldMk cId="2212597356" sldId="326"/>
            <ac:picMk id="13" creationId="{E6B556A1-8728-47EF-B261-86924AE6043D}"/>
          </ac:picMkLst>
        </pc:picChg>
        <pc:picChg chg="add del mod ord">
          <ac:chgData name="Josh Cooper" userId="daecdff2-2c86-45d5-9dc5-33d360948956" providerId="ADAL" clId="{9842A81C-EBF9-41D5-B576-CD4F4EC8A3E2}" dt="2021-11-18T12:28:33.469" v="6230"/>
          <ac:picMkLst>
            <pc:docMk/>
            <pc:sldMk cId="2212597356" sldId="326"/>
            <ac:picMk id="14" creationId="{E78690D5-BCCD-4DC9-B9F9-00D4CF969835}"/>
          </ac:picMkLst>
        </pc:picChg>
        <pc:picChg chg="add del mod ord">
          <ac:chgData name="Josh Cooper" userId="daecdff2-2c86-45d5-9dc5-33d360948956" providerId="ADAL" clId="{9842A81C-EBF9-41D5-B576-CD4F4EC8A3E2}" dt="2021-11-18T12:28:33.469" v="6230"/>
          <ac:picMkLst>
            <pc:docMk/>
            <pc:sldMk cId="2212597356" sldId="326"/>
            <ac:picMk id="15" creationId="{65F061DD-1641-463A-A4AA-32AF6D210DF5}"/>
          </ac:picMkLst>
        </pc:picChg>
        <pc:picChg chg="add del mod ord">
          <ac:chgData name="Josh Cooper" userId="daecdff2-2c86-45d5-9dc5-33d360948956" providerId="ADAL" clId="{9842A81C-EBF9-41D5-B576-CD4F4EC8A3E2}" dt="2021-11-18T12:28:33.469" v="6230"/>
          <ac:picMkLst>
            <pc:docMk/>
            <pc:sldMk cId="2212597356" sldId="326"/>
            <ac:picMk id="16" creationId="{4B11EF71-10CD-4352-94B6-EFA2575FB325}"/>
          </ac:picMkLst>
        </pc:picChg>
        <pc:picChg chg="add del mod ord">
          <ac:chgData name="Josh Cooper" userId="daecdff2-2c86-45d5-9dc5-33d360948956" providerId="ADAL" clId="{9842A81C-EBF9-41D5-B576-CD4F4EC8A3E2}" dt="2021-11-18T12:28:33.469" v="6230"/>
          <ac:picMkLst>
            <pc:docMk/>
            <pc:sldMk cId="2212597356" sldId="326"/>
            <ac:picMk id="17" creationId="{F9C8DAB4-41F3-49DD-8A07-86BD601807D3}"/>
          </ac:picMkLst>
        </pc:picChg>
        <pc:picChg chg="add del mod ord">
          <ac:chgData name="Josh Cooper" userId="daecdff2-2c86-45d5-9dc5-33d360948956" providerId="ADAL" clId="{9842A81C-EBF9-41D5-B576-CD4F4EC8A3E2}" dt="2021-11-18T12:28:33.469" v="6230"/>
          <ac:picMkLst>
            <pc:docMk/>
            <pc:sldMk cId="2212597356" sldId="326"/>
            <ac:picMk id="18" creationId="{E7BB4BFE-3BD0-4038-AC60-59D257277B49}"/>
          </ac:picMkLst>
        </pc:picChg>
        <pc:picChg chg="add del mod ord">
          <ac:chgData name="Josh Cooper" userId="daecdff2-2c86-45d5-9dc5-33d360948956" providerId="ADAL" clId="{9842A81C-EBF9-41D5-B576-CD4F4EC8A3E2}" dt="2021-11-18T12:28:33.469" v="6230"/>
          <ac:picMkLst>
            <pc:docMk/>
            <pc:sldMk cId="2212597356" sldId="326"/>
            <ac:picMk id="19" creationId="{11620AB8-9B42-4055-97FE-4B7F68331BE8}"/>
          </ac:picMkLst>
        </pc:picChg>
        <pc:picChg chg="add del mod ord">
          <ac:chgData name="Josh Cooper" userId="daecdff2-2c86-45d5-9dc5-33d360948956" providerId="ADAL" clId="{9842A81C-EBF9-41D5-B576-CD4F4EC8A3E2}" dt="2021-11-18T12:28:33.469" v="6230"/>
          <ac:picMkLst>
            <pc:docMk/>
            <pc:sldMk cId="2212597356" sldId="326"/>
            <ac:picMk id="20" creationId="{1CC24DB5-6E87-4B7A-8249-EC8D1437B497}"/>
          </ac:picMkLst>
        </pc:picChg>
        <pc:picChg chg="add del mod ord">
          <ac:chgData name="Josh Cooper" userId="daecdff2-2c86-45d5-9dc5-33d360948956" providerId="ADAL" clId="{9842A81C-EBF9-41D5-B576-CD4F4EC8A3E2}" dt="2021-11-18T12:28:33.469" v="6230"/>
          <ac:picMkLst>
            <pc:docMk/>
            <pc:sldMk cId="2212597356" sldId="326"/>
            <ac:picMk id="21" creationId="{B38DBC8C-2E1A-42B5-8A56-19D3CFB7F054}"/>
          </ac:picMkLst>
        </pc:picChg>
        <pc:picChg chg="add del mod ord">
          <ac:chgData name="Josh Cooper" userId="daecdff2-2c86-45d5-9dc5-33d360948956" providerId="ADAL" clId="{9842A81C-EBF9-41D5-B576-CD4F4EC8A3E2}" dt="2021-11-18T12:28:33.469" v="6230"/>
          <ac:picMkLst>
            <pc:docMk/>
            <pc:sldMk cId="2212597356" sldId="326"/>
            <ac:picMk id="22" creationId="{84447670-12DF-4CA5-AED2-080AE74F65E7}"/>
          </ac:picMkLst>
        </pc:picChg>
        <pc:picChg chg="add del mod ord">
          <ac:chgData name="Josh Cooper" userId="daecdff2-2c86-45d5-9dc5-33d360948956" providerId="ADAL" clId="{9842A81C-EBF9-41D5-B576-CD4F4EC8A3E2}" dt="2021-11-18T12:28:33.469" v="6230"/>
          <ac:picMkLst>
            <pc:docMk/>
            <pc:sldMk cId="2212597356" sldId="326"/>
            <ac:picMk id="23" creationId="{AC61C4F9-7E55-4EAE-AC74-F11BF8B1AAF3}"/>
          </ac:picMkLst>
        </pc:picChg>
        <pc:picChg chg="add del mod ord">
          <ac:chgData name="Josh Cooper" userId="daecdff2-2c86-45d5-9dc5-33d360948956" providerId="ADAL" clId="{9842A81C-EBF9-41D5-B576-CD4F4EC8A3E2}" dt="2021-11-18T12:28:33.469" v="6230"/>
          <ac:picMkLst>
            <pc:docMk/>
            <pc:sldMk cId="2212597356" sldId="326"/>
            <ac:picMk id="24" creationId="{BD78DC82-B875-423D-ABDA-4849B5FC115B}"/>
          </ac:picMkLst>
        </pc:picChg>
        <pc:picChg chg="add del mod ord">
          <ac:chgData name="Josh Cooper" userId="daecdff2-2c86-45d5-9dc5-33d360948956" providerId="ADAL" clId="{9842A81C-EBF9-41D5-B576-CD4F4EC8A3E2}" dt="2021-11-18T12:28:33.469" v="6230"/>
          <ac:picMkLst>
            <pc:docMk/>
            <pc:sldMk cId="2212597356" sldId="326"/>
            <ac:picMk id="25" creationId="{DB80A5D8-2D9F-4EBD-841F-D1AE605FB4FF}"/>
          </ac:picMkLst>
        </pc:picChg>
        <pc:picChg chg="add del mod ord">
          <ac:chgData name="Josh Cooper" userId="daecdff2-2c86-45d5-9dc5-33d360948956" providerId="ADAL" clId="{9842A81C-EBF9-41D5-B576-CD4F4EC8A3E2}" dt="2021-11-18T12:28:33.469" v="6230"/>
          <ac:picMkLst>
            <pc:docMk/>
            <pc:sldMk cId="2212597356" sldId="326"/>
            <ac:picMk id="26" creationId="{EAECB4B2-2531-4FEF-9BAD-3AD4D77585BE}"/>
          </ac:picMkLst>
        </pc:picChg>
        <pc:picChg chg="add del mod ord">
          <ac:chgData name="Josh Cooper" userId="daecdff2-2c86-45d5-9dc5-33d360948956" providerId="ADAL" clId="{9842A81C-EBF9-41D5-B576-CD4F4EC8A3E2}" dt="2021-11-18T12:28:33.469" v="6230"/>
          <ac:picMkLst>
            <pc:docMk/>
            <pc:sldMk cId="2212597356" sldId="326"/>
            <ac:picMk id="27" creationId="{EDF12510-C7DD-48E1-AE51-65794206A7EC}"/>
          </ac:picMkLst>
        </pc:picChg>
        <pc:picChg chg="add del mod ord">
          <ac:chgData name="Josh Cooper" userId="daecdff2-2c86-45d5-9dc5-33d360948956" providerId="ADAL" clId="{9842A81C-EBF9-41D5-B576-CD4F4EC8A3E2}" dt="2021-11-18T12:28:33.469" v="6230"/>
          <ac:picMkLst>
            <pc:docMk/>
            <pc:sldMk cId="2212597356" sldId="326"/>
            <ac:picMk id="28" creationId="{A7D009A4-3E55-43F1-94E2-2AB5656BF161}"/>
          </ac:picMkLst>
        </pc:picChg>
        <pc:picChg chg="add del mod ord">
          <ac:chgData name="Josh Cooper" userId="daecdff2-2c86-45d5-9dc5-33d360948956" providerId="ADAL" clId="{9842A81C-EBF9-41D5-B576-CD4F4EC8A3E2}" dt="2021-11-18T12:28:33.469" v="6230"/>
          <ac:picMkLst>
            <pc:docMk/>
            <pc:sldMk cId="2212597356" sldId="326"/>
            <ac:picMk id="29" creationId="{C39AA7C1-FEE0-4EFA-8786-D50FCC92BCC0}"/>
          </ac:picMkLst>
        </pc:picChg>
        <pc:picChg chg="add del mod ord">
          <ac:chgData name="Josh Cooper" userId="daecdff2-2c86-45d5-9dc5-33d360948956" providerId="ADAL" clId="{9842A81C-EBF9-41D5-B576-CD4F4EC8A3E2}" dt="2021-11-18T12:28:33.469" v="6230"/>
          <ac:picMkLst>
            <pc:docMk/>
            <pc:sldMk cId="2212597356" sldId="326"/>
            <ac:picMk id="30" creationId="{A27A488B-607D-45CD-8267-476EB6DA84B2}"/>
          </ac:picMkLst>
        </pc:picChg>
        <pc:picChg chg="add del mod ord">
          <ac:chgData name="Josh Cooper" userId="daecdff2-2c86-45d5-9dc5-33d360948956" providerId="ADAL" clId="{9842A81C-EBF9-41D5-B576-CD4F4EC8A3E2}" dt="2021-11-18T12:28:33.469" v="6230"/>
          <ac:picMkLst>
            <pc:docMk/>
            <pc:sldMk cId="2212597356" sldId="326"/>
            <ac:picMk id="31" creationId="{301B83C0-004E-4E09-BBEA-D867881474BE}"/>
          </ac:picMkLst>
        </pc:picChg>
        <pc:picChg chg="add del mod ord">
          <ac:chgData name="Josh Cooper" userId="daecdff2-2c86-45d5-9dc5-33d360948956" providerId="ADAL" clId="{9842A81C-EBF9-41D5-B576-CD4F4EC8A3E2}" dt="2021-11-18T12:28:33.469" v="6230"/>
          <ac:picMkLst>
            <pc:docMk/>
            <pc:sldMk cId="2212597356" sldId="326"/>
            <ac:picMk id="32" creationId="{91BD59F2-A992-4EB6-8CF3-E6B88E084156}"/>
          </ac:picMkLst>
        </pc:picChg>
        <pc:picChg chg="add del mod ord">
          <ac:chgData name="Josh Cooper" userId="daecdff2-2c86-45d5-9dc5-33d360948956" providerId="ADAL" clId="{9842A81C-EBF9-41D5-B576-CD4F4EC8A3E2}" dt="2021-11-18T12:28:33.469" v="6230"/>
          <ac:picMkLst>
            <pc:docMk/>
            <pc:sldMk cId="2212597356" sldId="326"/>
            <ac:picMk id="33" creationId="{089CC94E-06B5-4ED1-AEDA-3B86C234E53F}"/>
          </ac:picMkLst>
        </pc:picChg>
        <pc:picChg chg="add del mod ord">
          <ac:chgData name="Josh Cooper" userId="daecdff2-2c86-45d5-9dc5-33d360948956" providerId="ADAL" clId="{9842A81C-EBF9-41D5-B576-CD4F4EC8A3E2}" dt="2021-11-18T12:28:33.469" v="6230"/>
          <ac:picMkLst>
            <pc:docMk/>
            <pc:sldMk cId="2212597356" sldId="326"/>
            <ac:picMk id="34" creationId="{4E1BBDD3-3EBA-4E4D-B54C-10CFD54E152F}"/>
          </ac:picMkLst>
        </pc:picChg>
        <pc:picChg chg="add del mod ord">
          <ac:chgData name="Josh Cooper" userId="daecdff2-2c86-45d5-9dc5-33d360948956" providerId="ADAL" clId="{9842A81C-EBF9-41D5-B576-CD4F4EC8A3E2}" dt="2021-11-18T12:28:33.469" v="6230"/>
          <ac:picMkLst>
            <pc:docMk/>
            <pc:sldMk cId="2212597356" sldId="326"/>
            <ac:picMk id="35" creationId="{8C5B4ED9-C42F-4215-87C4-BBD04EC04071}"/>
          </ac:picMkLst>
        </pc:picChg>
        <pc:picChg chg="add del mod ord">
          <ac:chgData name="Josh Cooper" userId="daecdff2-2c86-45d5-9dc5-33d360948956" providerId="ADAL" clId="{9842A81C-EBF9-41D5-B576-CD4F4EC8A3E2}" dt="2021-11-18T12:28:33.469" v="6230"/>
          <ac:picMkLst>
            <pc:docMk/>
            <pc:sldMk cId="2212597356" sldId="326"/>
            <ac:picMk id="36" creationId="{6DDA17E1-4FE5-4C12-A9FB-838CAF59A538}"/>
          </ac:picMkLst>
        </pc:picChg>
        <pc:picChg chg="add del mod ord">
          <ac:chgData name="Josh Cooper" userId="daecdff2-2c86-45d5-9dc5-33d360948956" providerId="ADAL" clId="{9842A81C-EBF9-41D5-B576-CD4F4EC8A3E2}" dt="2021-11-18T12:28:33.469" v="6230"/>
          <ac:picMkLst>
            <pc:docMk/>
            <pc:sldMk cId="2212597356" sldId="326"/>
            <ac:picMk id="37" creationId="{53D2383A-050F-46CA-969A-4B44B9AF96AB}"/>
          </ac:picMkLst>
        </pc:picChg>
        <pc:picChg chg="add del mod ord">
          <ac:chgData name="Josh Cooper" userId="daecdff2-2c86-45d5-9dc5-33d360948956" providerId="ADAL" clId="{9842A81C-EBF9-41D5-B576-CD4F4EC8A3E2}" dt="2021-11-18T12:28:33.469" v="6230"/>
          <ac:picMkLst>
            <pc:docMk/>
            <pc:sldMk cId="2212597356" sldId="326"/>
            <ac:picMk id="38" creationId="{7A1D146E-3357-4C9C-B46F-EA523CB45127}"/>
          </ac:picMkLst>
        </pc:picChg>
        <pc:picChg chg="add del mod ord">
          <ac:chgData name="Josh Cooper" userId="daecdff2-2c86-45d5-9dc5-33d360948956" providerId="ADAL" clId="{9842A81C-EBF9-41D5-B576-CD4F4EC8A3E2}" dt="2021-11-18T12:28:33.469" v="6230"/>
          <ac:picMkLst>
            <pc:docMk/>
            <pc:sldMk cId="2212597356" sldId="326"/>
            <ac:picMk id="39" creationId="{DEEC4E8F-3EDC-4F91-ABBB-030A253F3BEE}"/>
          </ac:picMkLst>
        </pc:picChg>
        <pc:picChg chg="add del mod ord">
          <ac:chgData name="Josh Cooper" userId="daecdff2-2c86-45d5-9dc5-33d360948956" providerId="ADAL" clId="{9842A81C-EBF9-41D5-B576-CD4F4EC8A3E2}" dt="2021-11-18T12:28:33.469" v="6230"/>
          <ac:picMkLst>
            <pc:docMk/>
            <pc:sldMk cId="2212597356" sldId="326"/>
            <ac:picMk id="40" creationId="{125980F6-FF14-434B-948A-0BA2B2B731F7}"/>
          </ac:picMkLst>
        </pc:picChg>
        <pc:picChg chg="add del mod ord">
          <ac:chgData name="Josh Cooper" userId="daecdff2-2c86-45d5-9dc5-33d360948956" providerId="ADAL" clId="{9842A81C-EBF9-41D5-B576-CD4F4EC8A3E2}" dt="2021-11-18T12:28:33.469" v="6230"/>
          <ac:picMkLst>
            <pc:docMk/>
            <pc:sldMk cId="2212597356" sldId="326"/>
            <ac:picMk id="41" creationId="{DACAD836-B393-4745-AB21-9B0E7D1AF4CE}"/>
          </ac:picMkLst>
        </pc:picChg>
        <pc:picChg chg="add del mod ord">
          <ac:chgData name="Josh Cooper" userId="daecdff2-2c86-45d5-9dc5-33d360948956" providerId="ADAL" clId="{9842A81C-EBF9-41D5-B576-CD4F4EC8A3E2}" dt="2021-11-18T12:28:33.469" v="6230"/>
          <ac:picMkLst>
            <pc:docMk/>
            <pc:sldMk cId="2212597356" sldId="326"/>
            <ac:picMk id="42" creationId="{092DC0FF-661F-4683-8A27-F98D78F159FB}"/>
          </ac:picMkLst>
        </pc:picChg>
        <pc:picChg chg="add del mod ord">
          <ac:chgData name="Josh Cooper" userId="daecdff2-2c86-45d5-9dc5-33d360948956" providerId="ADAL" clId="{9842A81C-EBF9-41D5-B576-CD4F4EC8A3E2}" dt="2021-11-18T12:28:33.469" v="6230"/>
          <ac:picMkLst>
            <pc:docMk/>
            <pc:sldMk cId="2212597356" sldId="326"/>
            <ac:picMk id="43" creationId="{C3110F40-B940-48F4-8549-DB7863E7A94B}"/>
          </ac:picMkLst>
        </pc:picChg>
        <pc:picChg chg="add del mod ord">
          <ac:chgData name="Josh Cooper" userId="daecdff2-2c86-45d5-9dc5-33d360948956" providerId="ADAL" clId="{9842A81C-EBF9-41D5-B576-CD4F4EC8A3E2}" dt="2021-11-18T12:28:33.469" v="6230"/>
          <ac:picMkLst>
            <pc:docMk/>
            <pc:sldMk cId="2212597356" sldId="326"/>
            <ac:picMk id="44" creationId="{14A99F16-AEDF-4842-92A4-FAD449663A78}"/>
          </ac:picMkLst>
        </pc:picChg>
        <pc:picChg chg="add mod ord">
          <ac:chgData name="Josh Cooper" userId="daecdff2-2c86-45d5-9dc5-33d360948956" providerId="ADAL" clId="{9842A81C-EBF9-41D5-B576-CD4F4EC8A3E2}" dt="2021-11-18T12:28:49.092" v="6237"/>
          <ac:picMkLst>
            <pc:docMk/>
            <pc:sldMk cId="2212597356" sldId="326"/>
            <ac:picMk id="48" creationId="{587976D8-955C-4647-8AE2-28338BDEA819}"/>
          </ac:picMkLst>
        </pc:picChg>
      </pc:sldChg>
      <pc:sldChg chg="addSp delSp modSp mod">
        <pc:chgData name="Josh Cooper" userId="daecdff2-2c86-45d5-9dc5-33d360948956" providerId="ADAL" clId="{9842A81C-EBF9-41D5-B576-CD4F4EC8A3E2}" dt="2021-11-18T12:29:13.003" v="6545"/>
        <pc:sldMkLst>
          <pc:docMk/>
          <pc:sldMk cId="2947650064" sldId="327"/>
        </pc:sldMkLst>
        <pc:spChg chg="del mod">
          <ac:chgData name="Josh Cooper" userId="daecdff2-2c86-45d5-9dc5-33d360948956" providerId="ADAL" clId="{9842A81C-EBF9-41D5-B576-CD4F4EC8A3E2}" dt="2021-11-18T12:28:54.618" v="6529"/>
          <ac:spMkLst>
            <pc:docMk/>
            <pc:sldMk cId="2947650064" sldId="327"/>
            <ac:spMk id="2" creationId="{A007B122-B7C0-4B78-9847-CD30E4139727}"/>
          </ac:spMkLst>
        </pc:spChg>
        <pc:spChg chg="del mod">
          <ac:chgData name="Josh Cooper" userId="daecdff2-2c86-45d5-9dc5-33d360948956" providerId="ADAL" clId="{9842A81C-EBF9-41D5-B576-CD4F4EC8A3E2}" dt="2021-11-18T12:28:56.218" v="6534"/>
          <ac:spMkLst>
            <pc:docMk/>
            <pc:sldMk cId="2947650064" sldId="327"/>
            <ac:spMk id="3" creationId="{384D32E4-387E-44CD-BE03-5E6C65F3A3F1}"/>
          </ac:spMkLst>
        </pc:spChg>
        <pc:spChg chg="add mod">
          <ac:chgData name="Josh Cooper" userId="daecdff2-2c86-45d5-9dc5-33d360948956" providerId="ADAL" clId="{9842A81C-EBF9-41D5-B576-CD4F4EC8A3E2}" dt="2021-11-18T12:28:52.253" v="6526"/>
          <ac:spMkLst>
            <pc:docMk/>
            <pc:sldMk cId="2947650064" sldId="327"/>
            <ac:spMk id="46" creationId="{0E4185F4-C0B8-4BFA-9051-3C9FD7D988B5}"/>
          </ac:spMkLst>
        </pc:spChg>
        <pc:spChg chg="add mod">
          <ac:chgData name="Josh Cooper" userId="daecdff2-2c86-45d5-9dc5-33d360948956" providerId="ADAL" clId="{9842A81C-EBF9-41D5-B576-CD4F4EC8A3E2}" dt="2021-11-18T12:28:56.207" v="6531"/>
          <ac:spMkLst>
            <pc:docMk/>
            <pc:sldMk cId="2947650064" sldId="327"/>
            <ac:spMk id="47" creationId="{3869590A-EE62-4E54-A886-1F58E3BE5299}"/>
          </ac:spMkLst>
        </pc:spChg>
        <pc:spChg chg="add del mod">
          <ac:chgData name="Josh Cooper" userId="daecdff2-2c86-45d5-9dc5-33d360948956" providerId="ADAL" clId="{9842A81C-EBF9-41D5-B576-CD4F4EC8A3E2}" dt="2021-11-18T12:28:56.589" v="6538"/>
          <ac:spMkLst>
            <pc:docMk/>
            <pc:sldMk cId="2947650064" sldId="327"/>
            <ac:spMk id="48" creationId="{AB76B748-8563-4E50-A328-18F4024AB70E}"/>
          </ac:spMkLst>
        </pc:spChg>
        <pc:picChg chg="add del mod ord">
          <ac:chgData name="Josh Cooper" userId="daecdff2-2c86-45d5-9dc5-33d360948956" providerId="ADAL" clId="{9842A81C-EBF9-41D5-B576-CD4F4EC8A3E2}" dt="2021-11-18T12:28:56.589" v="6538"/>
          <ac:picMkLst>
            <pc:docMk/>
            <pc:sldMk cId="2947650064" sldId="327"/>
            <ac:picMk id="5" creationId="{C73AC233-A9E9-4415-B3D7-3EC5E00EFAEE}"/>
          </ac:picMkLst>
        </pc:picChg>
        <pc:picChg chg="add del mod ord">
          <ac:chgData name="Josh Cooper" userId="daecdff2-2c86-45d5-9dc5-33d360948956" providerId="ADAL" clId="{9842A81C-EBF9-41D5-B576-CD4F4EC8A3E2}" dt="2021-11-18T12:28:56.589" v="6538"/>
          <ac:picMkLst>
            <pc:docMk/>
            <pc:sldMk cId="2947650064" sldId="327"/>
            <ac:picMk id="6" creationId="{19FC6F1B-1C5A-4F55-9574-B3087BA4171D}"/>
          </ac:picMkLst>
        </pc:picChg>
        <pc:picChg chg="add del mod ord">
          <ac:chgData name="Josh Cooper" userId="daecdff2-2c86-45d5-9dc5-33d360948956" providerId="ADAL" clId="{9842A81C-EBF9-41D5-B576-CD4F4EC8A3E2}" dt="2021-11-18T12:28:56.589" v="6538"/>
          <ac:picMkLst>
            <pc:docMk/>
            <pc:sldMk cId="2947650064" sldId="327"/>
            <ac:picMk id="7" creationId="{6472F0BF-77EB-4F23-B868-9822E9105C57}"/>
          </ac:picMkLst>
        </pc:picChg>
        <pc:picChg chg="add del mod ord">
          <ac:chgData name="Josh Cooper" userId="daecdff2-2c86-45d5-9dc5-33d360948956" providerId="ADAL" clId="{9842A81C-EBF9-41D5-B576-CD4F4EC8A3E2}" dt="2021-11-18T12:28:56.589" v="6538"/>
          <ac:picMkLst>
            <pc:docMk/>
            <pc:sldMk cId="2947650064" sldId="327"/>
            <ac:picMk id="8" creationId="{4790C38A-D656-48B3-8D21-902EA2925A89}"/>
          </ac:picMkLst>
        </pc:picChg>
        <pc:picChg chg="add del mod ord">
          <ac:chgData name="Josh Cooper" userId="daecdff2-2c86-45d5-9dc5-33d360948956" providerId="ADAL" clId="{9842A81C-EBF9-41D5-B576-CD4F4EC8A3E2}" dt="2021-11-18T12:28:56.589" v="6538"/>
          <ac:picMkLst>
            <pc:docMk/>
            <pc:sldMk cId="2947650064" sldId="327"/>
            <ac:picMk id="9" creationId="{92CAB9FD-D483-4091-97E9-11D101BC82CE}"/>
          </ac:picMkLst>
        </pc:picChg>
        <pc:picChg chg="add del mod ord">
          <ac:chgData name="Josh Cooper" userId="daecdff2-2c86-45d5-9dc5-33d360948956" providerId="ADAL" clId="{9842A81C-EBF9-41D5-B576-CD4F4EC8A3E2}" dt="2021-11-18T12:28:56.589" v="6538"/>
          <ac:picMkLst>
            <pc:docMk/>
            <pc:sldMk cId="2947650064" sldId="327"/>
            <ac:picMk id="10" creationId="{FD709073-20BB-4D99-BD4C-1E653341A27F}"/>
          </ac:picMkLst>
        </pc:picChg>
        <pc:picChg chg="add del mod ord">
          <ac:chgData name="Josh Cooper" userId="daecdff2-2c86-45d5-9dc5-33d360948956" providerId="ADAL" clId="{9842A81C-EBF9-41D5-B576-CD4F4EC8A3E2}" dt="2021-11-18T12:28:56.589" v="6538"/>
          <ac:picMkLst>
            <pc:docMk/>
            <pc:sldMk cId="2947650064" sldId="327"/>
            <ac:picMk id="11" creationId="{DDA0E7F8-52A6-420E-869D-C1EB95C3145C}"/>
          </ac:picMkLst>
        </pc:picChg>
        <pc:picChg chg="add del mod ord">
          <ac:chgData name="Josh Cooper" userId="daecdff2-2c86-45d5-9dc5-33d360948956" providerId="ADAL" clId="{9842A81C-EBF9-41D5-B576-CD4F4EC8A3E2}" dt="2021-11-18T12:28:56.589" v="6538"/>
          <ac:picMkLst>
            <pc:docMk/>
            <pc:sldMk cId="2947650064" sldId="327"/>
            <ac:picMk id="12" creationId="{3672684E-EEFD-4F4E-A55A-485378563803}"/>
          </ac:picMkLst>
        </pc:picChg>
        <pc:picChg chg="add del mod ord">
          <ac:chgData name="Josh Cooper" userId="daecdff2-2c86-45d5-9dc5-33d360948956" providerId="ADAL" clId="{9842A81C-EBF9-41D5-B576-CD4F4EC8A3E2}" dt="2021-11-18T12:28:56.589" v="6538"/>
          <ac:picMkLst>
            <pc:docMk/>
            <pc:sldMk cId="2947650064" sldId="327"/>
            <ac:picMk id="13" creationId="{1C5359C7-2998-4768-B7E7-87AB9F44210C}"/>
          </ac:picMkLst>
        </pc:picChg>
        <pc:picChg chg="add del mod ord">
          <ac:chgData name="Josh Cooper" userId="daecdff2-2c86-45d5-9dc5-33d360948956" providerId="ADAL" clId="{9842A81C-EBF9-41D5-B576-CD4F4EC8A3E2}" dt="2021-11-18T12:28:56.589" v="6538"/>
          <ac:picMkLst>
            <pc:docMk/>
            <pc:sldMk cId="2947650064" sldId="327"/>
            <ac:picMk id="14" creationId="{1E56903E-4BA3-45CF-B9FC-D82622B8044E}"/>
          </ac:picMkLst>
        </pc:picChg>
        <pc:picChg chg="add del mod ord">
          <ac:chgData name="Josh Cooper" userId="daecdff2-2c86-45d5-9dc5-33d360948956" providerId="ADAL" clId="{9842A81C-EBF9-41D5-B576-CD4F4EC8A3E2}" dt="2021-11-18T12:28:56.589" v="6538"/>
          <ac:picMkLst>
            <pc:docMk/>
            <pc:sldMk cId="2947650064" sldId="327"/>
            <ac:picMk id="15" creationId="{B2FB9924-15F7-4882-A858-34A718997CA7}"/>
          </ac:picMkLst>
        </pc:picChg>
        <pc:picChg chg="add del mod ord">
          <ac:chgData name="Josh Cooper" userId="daecdff2-2c86-45d5-9dc5-33d360948956" providerId="ADAL" clId="{9842A81C-EBF9-41D5-B576-CD4F4EC8A3E2}" dt="2021-11-18T12:28:56.589" v="6538"/>
          <ac:picMkLst>
            <pc:docMk/>
            <pc:sldMk cId="2947650064" sldId="327"/>
            <ac:picMk id="16" creationId="{4C17C401-5B50-4F58-AC14-E39082F364DE}"/>
          </ac:picMkLst>
        </pc:picChg>
        <pc:picChg chg="add del mod ord">
          <ac:chgData name="Josh Cooper" userId="daecdff2-2c86-45d5-9dc5-33d360948956" providerId="ADAL" clId="{9842A81C-EBF9-41D5-B576-CD4F4EC8A3E2}" dt="2021-11-18T12:28:56.589" v="6538"/>
          <ac:picMkLst>
            <pc:docMk/>
            <pc:sldMk cId="2947650064" sldId="327"/>
            <ac:picMk id="17" creationId="{DC007CD8-35B2-4177-916A-544768EC5F29}"/>
          </ac:picMkLst>
        </pc:picChg>
        <pc:picChg chg="add del mod ord">
          <ac:chgData name="Josh Cooper" userId="daecdff2-2c86-45d5-9dc5-33d360948956" providerId="ADAL" clId="{9842A81C-EBF9-41D5-B576-CD4F4EC8A3E2}" dt="2021-11-18T12:28:56.589" v="6538"/>
          <ac:picMkLst>
            <pc:docMk/>
            <pc:sldMk cId="2947650064" sldId="327"/>
            <ac:picMk id="18" creationId="{C9EECAE8-6A8B-41AA-8EF2-EFBCDFA71356}"/>
          </ac:picMkLst>
        </pc:picChg>
        <pc:picChg chg="add del mod ord">
          <ac:chgData name="Josh Cooper" userId="daecdff2-2c86-45d5-9dc5-33d360948956" providerId="ADAL" clId="{9842A81C-EBF9-41D5-B576-CD4F4EC8A3E2}" dt="2021-11-18T12:28:56.589" v="6538"/>
          <ac:picMkLst>
            <pc:docMk/>
            <pc:sldMk cId="2947650064" sldId="327"/>
            <ac:picMk id="19" creationId="{7DD5AF19-1B09-4EAC-B03A-F2B28C5C41BD}"/>
          </ac:picMkLst>
        </pc:picChg>
        <pc:picChg chg="add del mod ord">
          <ac:chgData name="Josh Cooper" userId="daecdff2-2c86-45d5-9dc5-33d360948956" providerId="ADAL" clId="{9842A81C-EBF9-41D5-B576-CD4F4EC8A3E2}" dt="2021-11-18T12:28:56.589" v="6538"/>
          <ac:picMkLst>
            <pc:docMk/>
            <pc:sldMk cId="2947650064" sldId="327"/>
            <ac:picMk id="20" creationId="{62515C85-708E-4980-89AF-1CF73EB53716}"/>
          </ac:picMkLst>
        </pc:picChg>
        <pc:picChg chg="add del mod ord">
          <ac:chgData name="Josh Cooper" userId="daecdff2-2c86-45d5-9dc5-33d360948956" providerId="ADAL" clId="{9842A81C-EBF9-41D5-B576-CD4F4EC8A3E2}" dt="2021-11-18T12:28:56.589" v="6538"/>
          <ac:picMkLst>
            <pc:docMk/>
            <pc:sldMk cId="2947650064" sldId="327"/>
            <ac:picMk id="21" creationId="{E7C2F44B-BCF2-443E-A3A5-58EAD0B86497}"/>
          </ac:picMkLst>
        </pc:picChg>
        <pc:picChg chg="add del mod ord">
          <ac:chgData name="Josh Cooper" userId="daecdff2-2c86-45d5-9dc5-33d360948956" providerId="ADAL" clId="{9842A81C-EBF9-41D5-B576-CD4F4EC8A3E2}" dt="2021-11-18T12:28:56.589" v="6538"/>
          <ac:picMkLst>
            <pc:docMk/>
            <pc:sldMk cId="2947650064" sldId="327"/>
            <ac:picMk id="22" creationId="{D1A90DC4-93F9-4411-9671-053550B05241}"/>
          </ac:picMkLst>
        </pc:picChg>
        <pc:picChg chg="add del mod ord">
          <ac:chgData name="Josh Cooper" userId="daecdff2-2c86-45d5-9dc5-33d360948956" providerId="ADAL" clId="{9842A81C-EBF9-41D5-B576-CD4F4EC8A3E2}" dt="2021-11-18T12:28:56.589" v="6538"/>
          <ac:picMkLst>
            <pc:docMk/>
            <pc:sldMk cId="2947650064" sldId="327"/>
            <ac:picMk id="23" creationId="{8EA552F5-0266-4A08-A6C4-1BD25E112038}"/>
          </ac:picMkLst>
        </pc:picChg>
        <pc:picChg chg="add del mod ord">
          <ac:chgData name="Josh Cooper" userId="daecdff2-2c86-45d5-9dc5-33d360948956" providerId="ADAL" clId="{9842A81C-EBF9-41D5-B576-CD4F4EC8A3E2}" dt="2021-11-18T12:28:56.589" v="6538"/>
          <ac:picMkLst>
            <pc:docMk/>
            <pc:sldMk cId="2947650064" sldId="327"/>
            <ac:picMk id="24" creationId="{19DA14E9-353B-4851-B83E-F4F9197F20ED}"/>
          </ac:picMkLst>
        </pc:picChg>
        <pc:picChg chg="add del mod ord">
          <ac:chgData name="Josh Cooper" userId="daecdff2-2c86-45d5-9dc5-33d360948956" providerId="ADAL" clId="{9842A81C-EBF9-41D5-B576-CD4F4EC8A3E2}" dt="2021-11-18T12:28:56.589" v="6538"/>
          <ac:picMkLst>
            <pc:docMk/>
            <pc:sldMk cId="2947650064" sldId="327"/>
            <ac:picMk id="25" creationId="{F3897CA5-A84E-44E7-B0F4-439F3AF36030}"/>
          </ac:picMkLst>
        </pc:picChg>
        <pc:picChg chg="add del mod ord">
          <ac:chgData name="Josh Cooper" userId="daecdff2-2c86-45d5-9dc5-33d360948956" providerId="ADAL" clId="{9842A81C-EBF9-41D5-B576-CD4F4EC8A3E2}" dt="2021-11-18T12:28:56.589" v="6538"/>
          <ac:picMkLst>
            <pc:docMk/>
            <pc:sldMk cId="2947650064" sldId="327"/>
            <ac:picMk id="26" creationId="{CAEF5A25-19B0-46B6-8D69-F93421D6EE6A}"/>
          </ac:picMkLst>
        </pc:picChg>
        <pc:picChg chg="add del mod ord">
          <ac:chgData name="Josh Cooper" userId="daecdff2-2c86-45d5-9dc5-33d360948956" providerId="ADAL" clId="{9842A81C-EBF9-41D5-B576-CD4F4EC8A3E2}" dt="2021-11-18T12:28:56.589" v="6538"/>
          <ac:picMkLst>
            <pc:docMk/>
            <pc:sldMk cId="2947650064" sldId="327"/>
            <ac:picMk id="27" creationId="{316ACEE1-157D-48BD-9F3A-8BB5ACA8FF18}"/>
          </ac:picMkLst>
        </pc:picChg>
        <pc:picChg chg="add del mod ord">
          <ac:chgData name="Josh Cooper" userId="daecdff2-2c86-45d5-9dc5-33d360948956" providerId="ADAL" clId="{9842A81C-EBF9-41D5-B576-CD4F4EC8A3E2}" dt="2021-11-18T12:28:56.589" v="6538"/>
          <ac:picMkLst>
            <pc:docMk/>
            <pc:sldMk cId="2947650064" sldId="327"/>
            <ac:picMk id="28" creationId="{48CECA03-11ED-4F7C-ACD9-180C16F6F074}"/>
          </ac:picMkLst>
        </pc:picChg>
        <pc:picChg chg="add del mod ord">
          <ac:chgData name="Josh Cooper" userId="daecdff2-2c86-45d5-9dc5-33d360948956" providerId="ADAL" clId="{9842A81C-EBF9-41D5-B576-CD4F4EC8A3E2}" dt="2021-11-18T12:28:56.589" v="6538"/>
          <ac:picMkLst>
            <pc:docMk/>
            <pc:sldMk cId="2947650064" sldId="327"/>
            <ac:picMk id="29" creationId="{6F4A72F1-55A9-4A6A-B32E-11A688A39CB3}"/>
          </ac:picMkLst>
        </pc:picChg>
        <pc:picChg chg="add del mod ord">
          <ac:chgData name="Josh Cooper" userId="daecdff2-2c86-45d5-9dc5-33d360948956" providerId="ADAL" clId="{9842A81C-EBF9-41D5-B576-CD4F4EC8A3E2}" dt="2021-11-18T12:28:56.589" v="6538"/>
          <ac:picMkLst>
            <pc:docMk/>
            <pc:sldMk cId="2947650064" sldId="327"/>
            <ac:picMk id="30" creationId="{8090112F-BC67-492D-938B-519D22E5B1A3}"/>
          </ac:picMkLst>
        </pc:picChg>
        <pc:picChg chg="add del mod ord">
          <ac:chgData name="Josh Cooper" userId="daecdff2-2c86-45d5-9dc5-33d360948956" providerId="ADAL" clId="{9842A81C-EBF9-41D5-B576-CD4F4EC8A3E2}" dt="2021-11-18T12:28:56.589" v="6538"/>
          <ac:picMkLst>
            <pc:docMk/>
            <pc:sldMk cId="2947650064" sldId="327"/>
            <ac:picMk id="31" creationId="{F80FC031-8D83-4C4E-BA24-04496C8A55E2}"/>
          </ac:picMkLst>
        </pc:picChg>
        <pc:picChg chg="add del mod ord">
          <ac:chgData name="Josh Cooper" userId="daecdff2-2c86-45d5-9dc5-33d360948956" providerId="ADAL" clId="{9842A81C-EBF9-41D5-B576-CD4F4EC8A3E2}" dt="2021-11-18T12:28:56.589" v="6538"/>
          <ac:picMkLst>
            <pc:docMk/>
            <pc:sldMk cId="2947650064" sldId="327"/>
            <ac:picMk id="32" creationId="{F84BEF33-B0B6-4149-B2D8-4955E021478E}"/>
          </ac:picMkLst>
        </pc:picChg>
        <pc:picChg chg="add del mod ord">
          <ac:chgData name="Josh Cooper" userId="daecdff2-2c86-45d5-9dc5-33d360948956" providerId="ADAL" clId="{9842A81C-EBF9-41D5-B576-CD4F4EC8A3E2}" dt="2021-11-18T12:28:56.589" v="6538"/>
          <ac:picMkLst>
            <pc:docMk/>
            <pc:sldMk cId="2947650064" sldId="327"/>
            <ac:picMk id="33" creationId="{12FC858F-1AD5-406C-B6DC-10EEDB475C13}"/>
          </ac:picMkLst>
        </pc:picChg>
        <pc:picChg chg="add del mod ord">
          <ac:chgData name="Josh Cooper" userId="daecdff2-2c86-45d5-9dc5-33d360948956" providerId="ADAL" clId="{9842A81C-EBF9-41D5-B576-CD4F4EC8A3E2}" dt="2021-11-18T12:28:56.589" v="6538"/>
          <ac:picMkLst>
            <pc:docMk/>
            <pc:sldMk cId="2947650064" sldId="327"/>
            <ac:picMk id="34" creationId="{3FFCC6EA-CCA5-4A9E-B9F7-18443599CE5F}"/>
          </ac:picMkLst>
        </pc:picChg>
        <pc:picChg chg="add del mod ord">
          <ac:chgData name="Josh Cooper" userId="daecdff2-2c86-45d5-9dc5-33d360948956" providerId="ADAL" clId="{9842A81C-EBF9-41D5-B576-CD4F4EC8A3E2}" dt="2021-11-18T12:28:56.589" v="6538"/>
          <ac:picMkLst>
            <pc:docMk/>
            <pc:sldMk cId="2947650064" sldId="327"/>
            <ac:picMk id="35" creationId="{3D409710-91B4-4276-B59A-84E0A1C2D41D}"/>
          </ac:picMkLst>
        </pc:picChg>
        <pc:picChg chg="add del mod ord">
          <ac:chgData name="Josh Cooper" userId="daecdff2-2c86-45d5-9dc5-33d360948956" providerId="ADAL" clId="{9842A81C-EBF9-41D5-B576-CD4F4EC8A3E2}" dt="2021-11-18T12:28:56.589" v="6538"/>
          <ac:picMkLst>
            <pc:docMk/>
            <pc:sldMk cId="2947650064" sldId="327"/>
            <ac:picMk id="36" creationId="{B95A9474-1946-4E1C-BF11-61DD406B8ABC}"/>
          </ac:picMkLst>
        </pc:picChg>
        <pc:picChg chg="add del mod ord">
          <ac:chgData name="Josh Cooper" userId="daecdff2-2c86-45d5-9dc5-33d360948956" providerId="ADAL" clId="{9842A81C-EBF9-41D5-B576-CD4F4EC8A3E2}" dt="2021-11-18T12:28:56.589" v="6538"/>
          <ac:picMkLst>
            <pc:docMk/>
            <pc:sldMk cId="2947650064" sldId="327"/>
            <ac:picMk id="37" creationId="{4B159E85-2BB8-4C3A-8A2C-95E00852AA8D}"/>
          </ac:picMkLst>
        </pc:picChg>
        <pc:picChg chg="add del mod ord">
          <ac:chgData name="Josh Cooper" userId="daecdff2-2c86-45d5-9dc5-33d360948956" providerId="ADAL" clId="{9842A81C-EBF9-41D5-B576-CD4F4EC8A3E2}" dt="2021-11-18T12:28:56.589" v="6538"/>
          <ac:picMkLst>
            <pc:docMk/>
            <pc:sldMk cId="2947650064" sldId="327"/>
            <ac:picMk id="38" creationId="{DC7F7A6D-5A49-47D3-B49F-AEE4C5B8BBC8}"/>
          </ac:picMkLst>
        </pc:picChg>
        <pc:picChg chg="add del mod ord">
          <ac:chgData name="Josh Cooper" userId="daecdff2-2c86-45d5-9dc5-33d360948956" providerId="ADAL" clId="{9842A81C-EBF9-41D5-B576-CD4F4EC8A3E2}" dt="2021-11-18T12:28:56.589" v="6538"/>
          <ac:picMkLst>
            <pc:docMk/>
            <pc:sldMk cId="2947650064" sldId="327"/>
            <ac:picMk id="39" creationId="{94095032-A713-4FA9-AEC5-4CF707700F92}"/>
          </ac:picMkLst>
        </pc:picChg>
        <pc:picChg chg="add del mod ord">
          <ac:chgData name="Josh Cooper" userId="daecdff2-2c86-45d5-9dc5-33d360948956" providerId="ADAL" clId="{9842A81C-EBF9-41D5-B576-CD4F4EC8A3E2}" dt="2021-11-18T12:28:56.589" v="6538"/>
          <ac:picMkLst>
            <pc:docMk/>
            <pc:sldMk cId="2947650064" sldId="327"/>
            <ac:picMk id="40" creationId="{CE08CD10-E579-456C-9F91-8744737728A7}"/>
          </ac:picMkLst>
        </pc:picChg>
        <pc:picChg chg="add del mod ord">
          <ac:chgData name="Josh Cooper" userId="daecdff2-2c86-45d5-9dc5-33d360948956" providerId="ADAL" clId="{9842A81C-EBF9-41D5-B576-CD4F4EC8A3E2}" dt="2021-11-18T12:28:56.589" v="6538"/>
          <ac:picMkLst>
            <pc:docMk/>
            <pc:sldMk cId="2947650064" sldId="327"/>
            <ac:picMk id="41" creationId="{BB25D39F-A9DD-497E-9F1B-5627F1C10858}"/>
          </ac:picMkLst>
        </pc:picChg>
        <pc:picChg chg="add del mod ord">
          <ac:chgData name="Josh Cooper" userId="daecdff2-2c86-45d5-9dc5-33d360948956" providerId="ADAL" clId="{9842A81C-EBF9-41D5-B576-CD4F4EC8A3E2}" dt="2021-11-18T12:28:56.589" v="6538"/>
          <ac:picMkLst>
            <pc:docMk/>
            <pc:sldMk cId="2947650064" sldId="327"/>
            <ac:picMk id="42" creationId="{C9CBF7B9-56FB-4688-8640-76EB8E2441FC}"/>
          </ac:picMkLst>
        </pc:picChg>
        <pc:picChg chg="add del mod ord">
          <ac:chgData name="Josh Cooper" userId="daecdff2-2c86-45d5-9dc5-33d360948956" providerId="ADAL" clId="{9842A81C-EBF9-41D5-B576-CD4F4EC8A3E2}" dt="2021-11-18T12:28:56.589" v="6538"/>
          <ac:picMkLst>
            <pc:docMk/>
            <pc:sldMk cId="2947650064" sldId="327"/>
            <ac:picMk id="43" creationId="{9947EFC4-6816-4B6B-A57F-EE23FB125ABC}"/>
          </ac:picMkLst>
        </pc:picChg>
        <pc:picChg chg="add del mod ord">
          <ac:chgData name="Josh Cooper" userId="daecdff2-2c86-45d5-9dc5-33d360948956" providerId="ADAL" clId="{9842A81C-EBF9-41D5-B576-CD4F4EC8A3E2}" dt="2021-11-18T12:28:56.589" v="6538"/>
          <ac:picMkLst>
            <pc:docMk/>
            <pc:sldMk cId="2947650064" sldId="327"/>
            <ac:picMk id="44" creationId="{A938E6A6-E6F6-47AD-A32C-C112EFF6476A}"/>
          </ac:picMkLst>
        </pc:picChg>
        <pc:picChg chg="add del mod ord">
          <ac:chgData name="Josh Cooper" userId="daecdff2-2c86-45d5-9dc5-33d360948956" providerId="ADAL" clId="{9842A81C-EBF9-41D5-B576-CD4F4EC8A3E2}" dt="2021-11-18T12:28:56.589" v="6538"/>
          <ac:picMkLst>
            <pc:docMk/>
            <pc:sldMk cId="2947650064" sldId="327"/>
            <ac:picMk id="45" creationId="{9D2DEA27-18B8-481A-9E24-966D9A9119A0}"/>
          </ac:picMkLst>
        </pc:picChg>
        <pc:picChg chg="add mod ord">
          <ac:chgData name="Josh Cooper" userId="daecdff2-2c86-45d5-9dc5-33d360948956" providerId="ADAL" clId="{9842A81C-EBF9-41D5-B576-CD4F4EC8A3E2}" dt="2021-11-18T12:29:13.003" v="6545"/>
          <ac:picMkLst>
            <pc:docMk/>
            <pc:sldMk cId="2947650064" sldId="327"/>
            <ac:picMk id="49" creationId="{C0E1CD8E-90FF-459E-B8C1-C35C86007EDE}"/>
          </ac:picMkLst>
        </pc:picChg>
      </pc:sldChg>
      <pc:sldChg chg="addSp delSp modSp mod">
        <pc:chgData name="Josh Cooper" userId="daecdff2-2c86-45d5-9dc5-33d360948956" providerId="ADAL" clId="{9842A81C-EBF9-41D5-B576-CD4F4EC8A3E2}" dt="2021-11-18T12:29:31.248" v="6853"/>
        <pc:sldMkLst>
          <pc:docMk/>
          <pc:sldMk cId="1731616791" sldId="328"/>
        </pc:sldMkLst>
        <pc:spChg chg="del mod">
          <ac:chgData name="Josh Cooper" userId="daecdff2-2c86-45d5-9dc5-33d360948956" providerId="ADAL" clId="{9842A81C-EBF9-41D5-B576-CD4F4EC8A3E2}" dt="2021-11-18T12:29:16.176" v="6837"/>
          <ac:spMkLst>
            <pc:docMk/>
            <pc:sldMk cId="1731616791" sldId="328"/>
            <ac:spMk id="2" creationId="{A007B122-B7C0-4B78-9847-CD30E4139727}"/>
          </ac:spMkLst>
        </pc:spChg>
        <pc:spChg chg="del mod">
          <ac:chgData name="Josh Cooper" userId="daecdff2-2c86-45d5-9dc5-33d360948956" providerId="ADAL" clId="{9842A81C-EBF9-41D5-B576-CD4F4EC8A3E2}" dt="2021-11-18T12:29:16.279" v="6842"/>
          <ac:spMkLst>
            <pc:docMk/>
            <pc:sldMk cId="1731616791" sldId="328"/>
            <ac:spMk id="3" creationId="{384D32E4-387E-44CD-BE03-5E6C65F3A3F1}"/>
          </ac:spMkLst>
        </pc:spChg>
        <pc:spChg chg="add mod">
          <ac:chgData name="Josh Cooper" userId="daecdff2-2c86-45d5-9dc5-33d360948956" providerId="ADAL" clId="{9842A81C-EBF9-41D5-B576-CD4F4EC8A3E2}" dt="2021-11-18T12:29:16.161" v="6834"/>
          <ac:spMkLst>
            <pc:docMk/>
            <pc:sldMk cId="1731616791" sldId="328"/>
            <ac:spMk id="47" creationId="{89F29503-9359-4896-81ED-7728848E0DE1}"/>
          </ac:spMkLst>
        </pc:spChg>
        <pc:spChg chg="add mod">
          <ac:chgData name="Josh Cooper" userId="daecdff2-2c86-45d5-9dc5-33d360948956" providerId="ADAL" clId="{9842A81C-EBF9-41D5-B576-CD4F4EC8A3E2}" dt="2021-11-18T12:29:16.265" v="6839"/>
          <ac:spMkLst>
            <pc:docMk/>
            <pc:sldMk cId="1731616791" sldId="328"/>
            <ac:spMk id="48" creationId="{AB1C20B0-BA11-48EF-A9E2-A9B659824ABD}"/>
          </ac:spMkLst>
        </pc:spChg>
        <pc:spChg chg="add del mod">
          <ac:chgData name="Josh Cooper" userId="daecdff2-2c86-45d5-9dc5-33d360948956" providerId="ADAL" clId="{9842A81C-EBF9-41D5-B576-CD4F4EC8A3E2}" dt="2021-11-18T12:29:16.586" v="6846"/>
          <ac:spMkLst>
            <pc:docMk/>
            <pc:sldMk cId="1731616791" sldId="328"/>
            <ac:spMk id="49" creationId="{3C21725D-7389-4E5B-BDFC-503E28A8BF15}"/>
          </ac:spMkLst>
        </pc:spChg>
        <pc:picChg chg="add del mod ord">
          <ac:chgData name="Josh Cooper" userId="daecdff2-2c86-45d5-9dc5-33d360948956" providerId="ADAL" clId="{9842A81C-EBF9-41D5-B576-CD4F4EC8A3E2}" dt="2021-11-18T12:29:16.586" v="6846"/>
          <ac:picMkLst>
            <pc:docMk/>
            <pc:sldMk cId="1731616791" sldId="328"/>
            <ac:picMk id="6" creationId="{DB698A12-FAF6-4B78-9DE7-0C31B362F6F3}"/>
          </ac:picMkLst>
        </pc:picChg>
        <pc:picChg chg="add del mod ord">
          <ac:chgData name="Josh Cooper" userId="daecdff2-2c86-45d5-9dc5-33d360948956" providerId="ADAL" clId="{9842A81C-EBF9-41D5-B576-CD4F4EC8A3E2}" dt="2021-11-18T12:29:16.586" v="6846"/>
          <ac:picMkLst>
            <pc:docMk/>
            <pc:sldMk cId="1731616791" sldId="328"/>
            <ac:picMk id="7" creationId="{9C2A8C33-3B94-46E6-AFB0-C75155D46F93}"/>
          </ac:picMkLst>
        </pc:picChg>
        <pc:picChg chg="add del mod ord">
          <ac:chgData name="Josh Cooper" userId="daecdff2-2c86-45d5-9dc5-33d360948956" providerId="ADAL" clId="{9842A81C-EBF9-41D5-B576-CD4F4EC8A3E2}" dt="2021-11-18T12:29:16.586" v="6846"/>
          <ac:picMkLst>
            <pc:docMk/>
            <pc:sldMk cId="1731616791" sldId="328"/>
            <ac:picMk id="8" creationId="{8FB32A4F-10D7-4495-A16C-3293943AFF1F}"/>
          </ac:picMkLst>
        </pc:picChg>
        <pc:picChg chg="add del mod ord">
          <ac:chgData name="Josh Cooper" userId="daecdff2-2c86-45d5-9dc5-33d360948956" providerId="ADAL" clId="{9842A81C-EBF9-41D5-B576-CD4F4EC8A3E2}" dt="2021-11-18T12:29:16.586" v="6846"/>
          <ac:picMkLst>
            <pc:docMk/>
            <pc:sldMk cId="1731616791" sldId="328"/>
            <ac:picMk id="9" creationId="{2FF2F209-1B92-43EA-B6D7-EF49398555F6}"/>
          </ac:picMkLst>
        </pc:picChg>
        <pc:picChg chg="add del mod ord">
          <ac:chgData name="Josh Cooper" userId="daecdff2-2c86-45d5-9dc5-33d360948956" providerId="ADAL" clId="{9842A81C-EBF9-41D5-B576-CD4F4EC8A3E2}" dt="2021-11-18T12:29:16.586" v="6846"/>
          <ac:picMkLst>
            <pc:docMk/>
            <pc:sldMk cId="1731616791" sldId="328"/>
            <ac:picMk id="10" creationId="{62C64941-9742-422F-819A-557049933CA6}"/>
          </ac:picMkLst>
        </pc:picChg>
        <pc:picChg chg="add del mod ord">
          <ac:chgData name="Josh Cooper" userId="daecdff2-2c86-45d5-9dc5-33d360948956" providerId="ADAL" clId="{9842A81C-EBF9-41D5-B576-CD4F4EC8A3E2}" dt="2021-11-18T12:29:16.586" v="6846"/>
          <ac:picMkLst>
            <pc:docMk/>
            <pc:sldMk cId="1731616791" sldId="328"/>
            <ac:picMk id="11" creationId="{FB350CF3-D981-4AEF-B21F-E569D7227971}"/>
          </ac:picMkLst>
        </pc:picChg>
        <pc:picChg chg="add del mod ord">
          <ac:chgData name="Josh Cooper" userId="daecdff2-2c86-45d5-9dc5-33d360948956" providerId="ADAL" clId="{9842A81C-EBF9-41D5-B576-CD4F4EC8A3E2}" dt="2021-11-18T12:29:16.586" v="6846"/>
          <ac:picMkLst>
            <pc:docMk/>
            <pc:sldMk cId="1731616791" sldId="328"/>
            <ac:picMk id="12" creationId="{A19F2203-65E7-4F0D-95BA-B9600D2CBC03}"/>
          </ac:picMkLst>
        </pc:picChg>
        <pc:picChg chg="add del mod ord">
          <ac:chgData name="Josh Cooper" userId="daecdff2-2c86-45d5-9dc5-33d360948956" providerId="ADAL" clId="{9842A81C-EBF9-41D5-B576-CD4F4EC8A3E2}" dt="2021-11-18T12:29:16.586" v="6846"/>
          <ac:picMkLst>
            <pc:docMk/>
            <pc:sldMk cId="1731616791" sldId="328"/>
            <ac:picMk id="13" creationId="{B994F14D-62F9-4FB8-9AD0-A0C7D82F89A2}"/>
          </ac:picMkLst>
        </pc:picChg>
        <pc:picChg chg="add del mod ord">
          <ac:chgData name="Josh Cooper" userId="daecdff2-2c86-45d5-9dc5-33d360948956" providerId="ADAL" clId="{9842A81C-EBF9-41D5-B576-CD4F4EC8A3E2}" dt="2021-11-18T12:29:16.586" v="6846"/>
          <ac:picMkLst>
            <pc:docMk/>
            <pc:sldMk cId="1731616791" sldId="328"/>
            <ac:picMk id="14" creationId="{1C3E9ECE-BF51-40BD-AEE2-62A283F64830}"/>
          </ac:picMkLst>
        </pc:picChg>
        <pc:picChg chg="add del mod ord">
          <ac:chgData name="Josh Cooper" userId="daecdff2-2c86-45d5-9dc5-33d360948956" providerId="ADAL" clId="{9842A81C-EBF9-41D5-B576-CD4F4EC8A3E2}" dt="2021-11-18T12:29:16.586" v="6846"/>
          <ac:picMkLst>
            <pc:docMk/>
            <pc:sldMk cId="1731616791" sldId="328"/>
            <ac:picMk id="15" creationId="{6ACF6A0D-C5DA-4181-99C2-23C5A5B019C9}"/>
          </ac:picMkLst>
        </pc:picChg>
        <pc:picChg chg="add del mod ord">
          <ac:chgData name="Josh Cooper" userId="daecdff2-2c86-45d5-9dc5-33d360948956" providerId="ADAL" clId="{9842A81C-EBF9-41D5-B576-CD4F4EC8A3E2}" dt="2021-11-18T12:29:16.586" v="6846"/>
          <ac:picMkLst>
            <pc:docMk/>
            <pc:sldMk cId="1731616791" sldId="328"/>
            <ac:picMk id="16" creationId="{FB84B91C-19C0-4EF1-8BFB-DA5C9B41E011}"/>
          </ac:picMkLst>
        </pc:picChg>
        <pc:picChg chg="add del mod ord">
          <ac:chgData name="Josh Cooper" userId="daecdff2-2c86-45d5-9dc5-33d360948956" providerId="ADAL" clId="{9842A81C-EBF9-41D5-B576-CD4F4EC8A3E2}" dt="2021-11-18T12:29:16.586" v="6846"/>
          <ac:picMkLst>
            <pc:docMk/>
            <pc:sldMk cId="1731616791" sldId="328"/>
            <ac:picMk id="17" creationId="{D64B9175-148D-4C54-80B8-4B72EB0CAFF2}"/>
          </ac:picMkLst>
        </pc:picChg>
        <pc:picChg chg="add del mod ord">
          <ac:chgData name="Josh Cooper" userId="daecdff2-2c86-45d5-9dc5-33d360948956" providerId="ADAL" clId="{9842A81C-EBF9-41D5-B576-CD4F4EC8A3E2}" dt="2021-11-18T12:29:16.586" v="6846"/>
          <ac:picMkLst>
            <pc:docMk/>
            <pc:sldMk cId="1731616791" sldId="328"/>
            <ac:picMk id="18" creationId="{5DC8501D-7673-424C-AC21-2FD2520BA3CD}"/>
          </ac:picMkLst>
        </pc:picChg>
        <pc:picChg chg="add del mod ord">
          <ac:chgData name="Josh Cooper" userId="daecdff2-2c86-45d5-9dc5-33d360948956" providerId="ADAL" clId="{9842A81C-EBF9-41D5-B576-CD4F4EC8A3E2}" dt="2021-11-18T12:29:16.586" v="6846"/>
          <ac:picMkLst>
            <pc:docMk/>
            <pc:sldMk cId="1731616791" sldId="328"/>
            <ac:picMk id="19" creationId="{75EB0692-0B4E-44A7-A159-9B37E6BD2C96}"/>
          </ac:picMkLst>
        </pc:picChg>
        <pc:picChg chg="add del mod ord">
          <ac:chgData name="Josh Cooper" userId="daecdff2-2c86-45d5-9dc5-33d360948956" providerId="ADAL" clId="{9842A81C-EBF9-41D5-B576-CD4F4EC8A3E2}" dt="2021-11-18T12:29:16.586" v="6846"/>
          <ac:picMkLst>
            <pc:docMk/>
            <pc:sldMk cId="1731616791" sldId="328"/>
            <ac:picMk id="20" creationId="{742C9058-A56F-49EC-9362-90856B603718}"/>
          </ac:picMkLst>
        </pc:picChg>
        <pc:picChg chg="add del mod ord">
          <ac:chgData name="Josh Cooper" userId="daecdff2-2c86-45d5-9dc5-33d360948956" providerId="ADAL" clId="{9842A81C-EBF9-41D5-B576-CD4F4EC8A3E2}" dt="2021-11-18T12:29:16.586" v="6846"/>
          <ac:picMkLst>
            <pc:docMk/>
            <pc:sldMk cId="1731616791" sldId="328"/>
            <ac:picMk id="21" creationId="{2713A751-4F02-4950-AE8B-5EC173910274}"/>
          </ac:picMkLst>
        </pc:picChg>
        <pc:picChg chg="add del mod ord">
          <ac:chgData name="Josh Cooper" userId="daecdff2-2c86-45d5-9dc5-33d360948956" providerId="ADAL" clId="{9842A81C-EBF9-41D5-B576-CD4F4EC8A3E2}" dt="2021-11-18T12:29:16.586" v="6846"/>
          <ac:picMkLst>
            <pc:docMk/>
            <pc:sldMk cId="1731616791" sldId="328"/>
            <ac:picMk id="22" creationId="{F4512365-932A-4016-BD13-3E69686520D1}"/>
          </ac:picMkLst>
        </pc:picChg>
        <pc:picChg chg="add del mod ord">
          <ac:chgData name="Josh Cooper" userId="daecdff2-2c86-45d5-9dc5-33d360948956" providerId="ADAL" clId="{9842A81C-EBF9-41D5-B576-CD4F4EC8A3E2}" dt="2021-11-18T12:29:16.586" v="6846"/>
          <ac:picMkLst>
            <pc:docMk/>
            <pc:sldMk cId="1731616791" sldId="328"/>
            <ac:picMk id="23" creationId="{81CA8870-225E-428A-9AA4-14CFB92F5BC3}"/>
          </ac:picMkLst>
        </pc:picChg>
        <pc:picChg chg="add del mod ord">
          <ac:chgData name="Josh Cooper" userId="daecdff2-2c86-45d5-9dc5-33d360948956" providerId="ADAL" clId="{9842A81C-EBF9-41D5-B576-CD4F4EC8A3E2}" dt="2021-11-18T12:29:16.586" v="6846"/>
          <ac:picMkLst>
            <pc:docMk/>
            <pc:sldMk cId="1731616791" sldId="328"/>
            <ac:picMk id="24" creationId="{51FDD815-BBD7-41B2-8B5C-074BA08431B5}"/>
          </ac:picMkLst>
        </pc:picChg>
        <pc:picChg chg="add del mod ord">
          <ac:chgData name="Josh Cooper" userId="daecdff2-2c86-45d5-9dc5-33d360948956" providerId="ADAL" clId="{9842A81C-EBF9-41D5-B576-CD4F4EC8A3E2}" dt="2021-11-18T12:29:16.586" v="6846"/>
          <ac:picMkLst>
            <pc:docMk/>
            <pc:sldMk cId="1731616791" sldId="328"/>
            <ac:picMk id="25" creationId="{8712B45A-5750-4261-A7D2-6F08C0DD0193}"/>
          </ac:picMkLst>
        </pc:picChg>
        <pc:picChg chg="add del mod ord">
          <ac:chgData name="Josh Cooper" userId="daecdff2-2c86-45d5-9dc5-33d360948956" providerId="ADAL" clId="{9842A81C-EBF9-41D5-B576-CD4F4EC8A3E2}" dt="2021-11-18T12:29:16.586" v="6846"/>
          <ac:picMkLst>
            <pc:docMk/>
            <pc:sldMk cId="1731616791" sldId="328"/>
            <ac:picMk id="26" creationId="{EE85A991-63D1-4B39-B586-8D0C3A65B491}"/>
          </ac:picMkLst>
        </pc:picChg>
        <pc:picChg chg="add del mod ord">
          <ac:chgData name="Josh Cooper" userId="daecdff2-2c86-45d5-9dc5-33d360948956" providerId="ADAL" clId="{9842A81C-EBF9-41D5-B576-CD4F4EC8A3E2}" dt="2021-11-18T12:29:16.586" v="6846"/>
          <ac:picMkLst>
            <pc:docMk/>
            <pc:sldMk cId="1731616791" sldId="328"/>
            <ac:picMk id="27" creationId="{A01FA6FA-0FD4-40C4-9DEE-98FCE925FB81}"/>
          </ac:picMkLst>
        </pc:picChg>
        <pc:picChg chg="add del mod ord">
          <ac:chgData name="Josh Cooper" userId="daecdff2-2c86-45d5-9dc5-33d360948956" providerId="ADAL" clId="{9842A81C-EBF9-41D5-B576-CD4F4EC8A3E2}" dt="2021-11-18T12:29:16.586" v="6846"/>
          <ac:picMkLst>
            <pc:docMk/>
            <pc:sldMk cId="1731616791" sldId="328"/>
            <ac:picMk id="28" creationId="{BC56AD6F-E2A2-486E-A84D-12C92B8D8CC1}"/>
          </ac:picMkLst>
        </pc:picChg>
        <pc:picChg chg="add del mod ord">
          <ac:chgData name="Josh Cooper" userId="daecdff2-2c86-45d5-9dc5-33d360948956" providerId="ADAL" clId="{9842A81C-EBF9-41D5-B576-CD4F4EC8A3E2}" dt="2021-11-18T12:29:16.586" v="6846"/>
          <ac:picMkLst>
            <pc:docMk/>
            <pc:sldMk cId="1731616791" sldId="328"/>
            <ac:picMk id="29" creationId="{2F622C16-B2D2-40B1-AE23-032F3068EEF4}"/>
          </ac:picMkLst>
        </pc:picChg>
        <pc:picChg chg="add del mod ord">
          <ac:chgData name="Josh Cooper" userId="daecdff2-2c86-45d5-9dc5-33d360948956" providerId="ADAL" clId="{9842A81C-EBF9-41D5-B576-CD4F4EC8A3E2}" dt="2021-11-18T12:29:16.586" v="6846"/>
          <ac:picMkLst>
            <pc:docMk/>
            <pc:sldMk cId="1731616791" sldId="328"/>
            <ac:picMk id="30" creationId="{01833157-8A4D-4E10-861C-A6ADFB1525D3}"/>
          </ac:picMkLst>
        </pc:picChg>
        <pc:picChg chg="add del mod ord">
          <ac:chgData name="Josh Cooper" userId="daecdff2-2c86-45d5-9dc5-33d360948956" providerId="ADAL" clId="{9842A81C-EBF9-41D5-B576-CD4F4EC8A3E2}" dt="2021-11-18T12:29:16.586" v="6846"/>
          <ac:picMkLst>
            <pc:docMk/>
            <pc:sldMk cId="1731616791" sldId="328"/>
            <ac:picMk id="31" creationId="{20B28513-D0E4-419E-AD07-2A6D7B66DD47}"/>
          </ac:picMkLst>
        </pc:picChg>
        <pc:picChg chg="add del mod ord">
          <ac:chgData name="Josh Cooper" userId="daecdff2-2c86-45d5-9dc5-33d360948956" providerId="ADAL" clId="{9842A81C-EBF9-41D5-B576-CD4F4EC8A3E2}" dt="2021-11-18T12:29:16.586" v="6846"/>
          <ac:picMkLst>
            <pc:docMk/>
            <pc:sldMk cId="1731616791" sldId="328"/>
            <ac:picMk id="32" creationId="{43731278-C01C-4BF7-A330-5772870B80C1}"/>
          </ac:picMkLst>
        </pc:picChg>
        <pc:picChg chg="add del mod ord">
          <ac:chgData name="Josh Cooper" userId="daecdff2-2c86-45d5-9dc5-33d360948956" providerId="ADAL" clId="{9842A81C-EBF9-41D5-B576-CD4F4EC8A3E2}" dt="2021-11-18T12:29:16.586" v="6846"/>
          <ac:picMkLst>
            <pc:docMk/>
            <pc:sldMk cId="1731616791" sldId="328"/>
            <ac:picMk id="33" creationId="{2EE26AB0-E0D1-46D9-B811-6824DD037B68}"/>
          </ac:picMkLst>
        </pc:picChg>
        <pc:picChg chg="add del mod ord">
          <ac:chgData name="Josh Cooper" userId="daecdff2-2c86-45d5-9dc5-33d360948956" providerId="ADAL" clId="{9842A81C-EBF9-41D5-B576-CD4F4EC8A3E2}" dt="2021-11-18T12:29:16.586" v="6846"/>
          <ac:picMkLst>
            <pc:docMk/>
            <pc:sldMk cId="1731616791" sldId="328"/>
            <ac:picMk id="34" creationId="{B5721EB4-42F3-4288-B685-71B8AC1DF30E}"/>
          </ac:picMkLst>
        </pc:picChg>
        <pc:picChg chg="add del mod ord">
          <ac:chgData name="Josh Cooper" userId="daecdff2-2c86-45d5-9dc5-33d360948956" providerId="ADAL" clId="{9842A81C-EBF9-41D5-B576-CD4F4EC8A3E2}" dt="2021-11-18T12:29:16.586" v="6846"/>
          <ac:picMkLst>
            <pc:docMk/>
            <pc:sldMk cId="1731616791" sldId="328"/>
            <ac:picMk id="35" creationId="{29800145-5D0D-4A78-9292-329BC2958FC9}"/>
          </ac:picMkLst>
        </pc:picChg>
        <pc:picChg chg="add del mod ord">
          <ac:chgData name="Josh Cooper" userId="daecdff2-2c86-45d5-9dc5-33d360948956" providerId="ADAL" clId="{9842A81C-EBF9-41D5-B576-CD4F4EC8A3E2}" dt="2021-11-18T12:29:16.586" v="6846"/>
          <ac:picMkLst>
            <pc:docMk/>
            <pc:sldMk cId="1731616791" sldId="328"/>
            <ac:picMk id="36" creationId="{7255500C-9D52-48FB-B3BB-F2D2F99282DD}"/>
          </ac:picMkLst>
        </pc:picChg>
        <pc:picChg chg="add del mod ord">
          <ac:chgData name="Josh Cooper" userId="daecdff2-2c86-45d5-9dc5-33d360948956" providerId="ADAL" clId="{9842A81C-EBF9-41D5-B576-CD4F4EC8A3E2}" dt="2021-11-18T12:29:16.586" v="6846"/>
          <ac:picMkLst>
            <pc:docMk/>
            <pc:sldMk cId="1731616791" sldId="328"/>
            <ac:picMk id="37" creationId="{E712B04F-863A-4218-82AF-9397CD6347CC}"/>
          </ac:picMkLst>
        </pc:picChg>
        <pc:picChg chg="add del mod ord">
          <ac:chgData name="Josh Cooper" userId="daecdff2-2c86-45d5-9dc5-33d360948956" providerId="ADAL" clId="{9842A81C-EBF9-41D5-B576-CD4F4EC8A3E2}" dt="2021-11-18T12:29:16.586" v="6846"/>
          <ac:picMkLst>
            <pc:docMk/>
            <pc:sldMk cId="1731616791" sldId="328"/>
            <ac:picMk id="38" creationId="{3976C268-CD51-446D-9C19-10FE7523607E}"/>
          </ac:picMkLst>
        </pc:picChg>
        <pc:picChg chg="add del mod ord">
          <ac:chgData name="Josh Cooper" userId="daecdff2-2c86-45d5-9dc5-33d360948956" providerId="ADAL" clId="{9842A81C-EBF9-41D5-B576-CD4F4EC8A3E2}" dt="2021-11-18T12:29:16.586" v="6846"/>
          <ac:picMkLst>
            <pc:docMk/>
            <pc:sldMk cId="1731616791" sldId="328"/>
            <ac:picMk id="39" creationId="{72E135C1-C02B-4840-916D-E14BCA00E4E0}"/>
          </ac:picMkLst>
        </pc:picChg>
        <pc:picChg chg="add del mod ord">
          <ac:chgData name="Josh Cooper" userId="daecdff2-2c86-45d5-9dc5-33d360948956" providerId="ADAL" clId="{9842A81C-EBF9-41D5-B576-CD4F4EC8A3E2}" dt="2021-11-18T12:29:16.586" v="6846"/>
          <ac:picMkLst>
            <pc:docMk/>
            <pc:sldMk cId="1731616791" sldId="328"/>
            <ac:picMk id="40" creationId="{9519C5A3-B8E3-41FA-98C6-1EAE68E498EC}"/>
          </ac:picMkLst>
        </pc:picChg>
        <pc:picChg chg="add del mod ord">
          <ac:chgData name="Josh Cooper" userId="daecdff2-2c86-45d5-9dc5-33d360948956" providerId="ADAL" clId="{9842A81C-EBF9-41D5-B576-CD4F4EC8A3E2}" dt="2021-11-18T12:29:16.586" v="6846"/>
          <ac:picMkLst>
            <pc:docMk/>
            <pc:sldMk cId="1731616791" sldId="328"/>
            <ac:picMk id="41" creationId="{370A2DD7-2371-44FC-906B-ACC1D76C5651}"/>
          </ac:picMkLst>
        </pc:picChg>
        <pc:picChg chg="add del mod ord">
          <ac:chgData name="Josh Cooper" userId="daecdff2-2c86-45d5-9dc5-33d360948956" providerId="ADAL" clId="{9842A81C-EBF9-41D5-B576-CD4F4EC8A3E2}" dt="2021-11-18T12:29:16.586" v="6846"/>
          <ac:picMkLst>
            <pc:docMk/>
            <pc:sldMk cId="1731616791" sldId="328"/>
            <ac:picMk id="42" creationId="{97AEF0BD-187E-4EB7-B3A0-A05DE3F3CDB9}"/>
          </ac:picMkLst>
        </pc:picChg>
        <pc:picChg chg="add del mod ord">
          <ac:chgData name="Josh Cooper" userId="daecdff2-2c86-45d5-9dc5-33d360948956" providerId="ADAL" clId="{9842A81C-EBF9-41D5-B576-CD4F4EC8A3E2}" dt="2021-11-18T12:29:16.586" v="6846"/>
          <ac:picMkLst>
            <pc:docMk/>
            <pc:sldMk cId="1731616791" sldId="328"/>
            <ac:picMk id="43" creationId="{0CD53E5A-71DF-4B04-9A6E-1B034F01ACF1}"/>
          </ac:picMkLst>
        </pc:picChg>
        <pc:picChg chg="add del mod ord">
          <ac:chgData name="Josh Cooper" userId="daecdff2-2c86-45d5-9dc5-33d360948956" providerId="ADAL" clId="{9842A81C-EBF9-41D5-B576-CD4F4EC8A3E2}" dt="2021-11-18T12:29:16.586" v="6846"/>
          <ac:picMkLst>
            <pc:docMk/>
            <pc:sldMk cId="1731616791" sldId="328"/>
            <ac:picMk id="44" creationId="{C893E9AC-B4DF-4884-B29B-752AF2C930A4}"/>
          </ac:picMkLst>
        </pc:picChg>
        <pc:picChg chg="add del mod ord">
          <ac:chgData name="Josh Cooper" userId="daecdff2-2c86-45d5-9dc5-33d360948956" providerId="ADAL" clId="{9842A81C-EBF9-41D5-B576-CD4F4EC8A3E2}" dt="2021-11-18T12:29:16.586" v="6846"/>
          <ac:picMkLst>
            <pc:docMk/>
            <pc:sldMk cId="1731616791" sldId="328"/>
            <ac:picMk id="45" creationId="{2F411D95-1448-4ACE-8143-BA6B2E4855E1}"/>
          </ac:picMkLst>
        </pc:picChg>
        <pc:picChg chg="add del mod ord">
          <ac:chgData name="Josh Cooper" userId="daecdff2-2c86-45d5-9dc5-33d360948956" providerId="ADAL" clId="{9842A81C-EBF9-41D5-B576-CD4F4EC8A3E2}" dt="2021-11-18T12:29:16.586" v="6846"/>
          <ac:picMkLst>
            <pc:docMk/>
            <pc:sldMk cId="1731616791" sldId="328"/>
            <ac:picMk id="46" creationId="{6A0CC697-63CC-4BF4-83CE-B2ABE0A355ED}"/>
          </ac:picMkLst>
        </pc:picChg>
        <pc:picChg chg="add mod ord">
          <ac:chgData name="Josh Cooper" userId="daecdff2-2c86-45d5-9dc5-33d360948956" providerId="ADAL" clId="{9842A81C-EBF9-41D5-B576-CD4F4EC8A3E2}" dt="2021-11-18T12:29:31.248" v="6853"/>
          <ac:picMkLst>
            <pc:docMk/>
            <pc:sldMk cId="1731616791" sldId="328"/>
            <ac:picMk id="50" creationId="{8E8A71DA-ED7D-4072-BF96-8A0F70F574FB}"/>
          </ac:picMkLst>
        </pc:picChg>
      </pc:sldChg>
      <pc:sldChg chg="addSp delSp modSp mod">
        <pc:chgData name="Josh Cooper" userId="daecdff2-2c86-45d5-9dc5-33d360948956" providerId="ADAL" clId="{9842A81C-EBF9-41D5-B576-CD4F4EC8A3E2}" dt="2021-11-18T12:24:41.042" v="2187"/>
        <pc:sldMkLst>
          <pc:docMk/>
          <pc:sldMk cId="583614343" sldId="329"/>
        </pc:sldMkLst>
        <pc:spChg chg="del mod">
          <ac:chgData name="Josh Cooper" userId="daecdff2-2c86-45d5-9dc5-33d360948956" providerId="ADAL" clId="{9842A81C-EBF9-41D5-B576-CD4F4EC8A3E2}" dt="2021-11-18T12:24:31.811" v="2171"/>
          <ac:spMkLst>
            <pc:docMk/>
            <pc:sldMk cId="583614343" sldId="329"/>
            <ac:spMk id="2" creationId="{F69072F1-15AF-4317-9464-2956320B9E7F}"/>
          </ac:spMkLst>
        </pc:spChg>
        <pc:spChg chg="add mod">
          <ac:chgData name="Josh Cooper" userId="daecdff2-2c86-45d5-9dc5-33d360948956" providerId="ADAL" clId="{9842A81C-EBF9-41D5-B576-CD4F4EC8A3E2}" dt="2021-11-18T12:24:31.804" v="2168"/>
          <ac:spMkLst>
            <pc:docMk/>
            <pc:sldMk cId="583614343" sldId="329"/>
            <ac:spMk id="3" creationId="{C390149D-98B6-45FD-A546-809965FCDFAE}"/>
          </ac:spMkLst>
        </pc:spChg>
        <pc:spChg chg="add mod">
          <ac:chgData name="Josh Cooper" userId="daecdff2-2c86-45d5-9dc5-33d360948956" providerId="ADAL" clId="{9842A81C-EBF9-41D5-B576-CD4F4EC8A3E2}" dt="2021-11-18T12:24:31.899" v="2173"/>
          <ac:spMkLst>
            <pc:docMk/>
            <pc:sldMk cId="583614343" sldId="329"/>
            <ac:spMk id="4" creationId="{242E2FF7-43A8-4FA2-B925-E02B002C8858}"/>
          </ac:spMkLst>
        </pc:spChg>
        <pc:spChg chg="del mod">
          <ac:chgData name="Josh Cooper" userId="daecdff2-2c86-45d5-9dc5-33d360948956" providerId="ADAL" clId="{9842A81C-EBF9-41D5-B576-CD4F4EC8A3E2}" dt="2021-11-18T12:24:31.908" v="2176"/>
          <ac:spMkLst>
            <pc:docMk/>
            <pc:sldMk cId="583614343" sldId="329"/>
            <ac:spMk id="11" creationId="{97AB7928-85D6-46E8-AB50-88077A8C22AD}"/>
          </ac:spMkLst>
        </pc:spChg>
        <pc:spChg chg="add del mod">
          <ac:chgData name="Josh Cooper" userId="daecdff2-2c86-45d5-9dc5-33d360948956" providerId="ADAL" clId="{9842A81C-EBF9-41D5-B576-CD4F4EC8A3E2}" dt="2021-11-18T12:24:32.065" v="2180"/>
          <ac:spMkLst>
            <pc:docMk/>
            <pc:sldMk cId="583614343" sldId="329"/>
            <ac:spMk id="29" creationId="{5A5974DF-3F25-48F9-BF41-4D611EBD5376}"/>
          </ac:spMkLst>
        </pc:spChg>
        <pc:picChg chg="add del mod ord">
          <ac:chgData name="Josh Cooper" userId="daecdff2-2c86-45d5-9dc5-33d360948956" providerId="ADAL" clId="{9842A81C-EBF9-41D5-B576-CD4F4EC8A3E2}" dt="2021-11-18T12:24:32.065" v="2180"/>
          <ac:picMkLst>
            <pc:docMk/>
            <pc:sldMk cId="583614343" sldId="329"/>
            <ac:picMk id="5" creationId="{6088570C-ECF4-446A-ABCA-466C9C8795BC}"/>
          </ac:picMkLst>
        </pc:picChg>
        <pc:picChg chg="add del mod ord">
          <ac:chgData name="Josh Cooper" userId="daecdff2-2c86-45d5-9dc5-33d360948956" providerId="ADAL" clId="{9842A81C-EBF9-41D5-B576-CD4F4EC8A3E2}" dt="2021-11-18T12:24:32.065" v="2180"/>
          <ac:picMkLst>
            <pc:docMk/>
            <pc:sldMk cId="583614343" sldId="329"/>
            <ac:picMk id="6" creationId="{4E1D20E4-7357-4D3F-A265-226C47D1C61E}"/>
          </ac:picMkLst>
        </pc:picChg>
        <pc:picChg chg="add del mod ord">
          <ac:chgData name="Josh Cooper" userId="daecdff2-2c86-45d5-9dc5-33d360948956" providerId="ADAL" clId="{9842A81C-EBF9-41D5-B576-CD4F4EC8A3E2}" dt="2021-11-18T12:24:32.065" v="2180"/>
          <ac:picMkLst>
            <pc:docMk/>
            <pc:sldMk cId="583614343" sldId="329"/>
            <ac:picMk id="7" creationId="{154283D1-D162-4C1D-9A6A-80C9CD28F8BF}"/>
          </ac:picMkLst>
        </pc:picChg>
        <pc:picChg chg="add del mod ord">
          <ac:chgData name="Josh Cooper" userId="daecdff2-2c86-45d5-9dc5-33d360948956" providerId="ADAL" clId="{9842A81C-EBF9-41D5-B576-CD4F4EC8A3E2}" dt="2021-11-18T12:24:32.065" v="2180"/>
          <ac:picMkLst>
            <pc:docMk/>
            <pc:sldMk cId="583614343" sldId="329"/>
            <ac:picMk id="8" creationId="{1543630F-7350-4C1D-B44A-CD0496B3564C}"/>
          </ac:picMkLst>
        </pc:picChg>
        <pc:picChg chg="add del mod ord">
          <ac:chgData name="Josh Cooper" userId="daecdff2-2c86-45d5-9dc5-33d360948956" providerId="ADAL" clId="{9842A81C-EBF9-41D5-B576-CD4F4EC8A3E2}" dt="2021-11-18T12:24:32.065" v="2180"/>
          <ac:picMkLst>
            <pc:docMk/>
            <pc:sldMk cId="583614343" sldId="329"/>
            <ac:picMk id="9" creationId="{E6B16B91-6CB5-4D7D-8B33-5AC3C0B5CA44}"/>
          </ac:picMkLst>
        </pc:picChg>
        <pc:picChg chg="del">
          <ac:chgData name="Josh Cooper" userId="daecdff2-2c86-45d5-9dc5-33d360948956" providerId="ADAL" clId="{9842A81C-EBF9-41D5-B576-CD4F4EC8A3E2}" dt="2021-11-18T12:24:32.065" v="2180"/>
          <ac:picMkLst>
            <pc:docMk/>
            <pc:sldMk cId="583614343" sldId="329"/>
            <ac:picMk id="10" creationId="{030E64C1-C7D9-4EF9-8C59-15002D5FEAEA}"/>
          </ac:picMkLst>
        </pc:picChg>
        <pc:picChg chg="add del mod ord">
          <ac:chgData name="Josh Cooper" userId="daecdff2-2c86-45d5-9dc5-33d360948956" providerId="ADAL" clId="{9842A81C-EBF9-41D5-B576-CD4F4EC8A3E2}" dt="2021-11-18T12:24:32.065" v="2180"/>
          <ac:picMkLst>
            <pc:docMk/>
            <pc:sldMk cId="583614343" sldId="329"/>
            <ac:picMk id="12" creationId="{2BBB7E5F-BF4D-4667-8B51-E520AAF05ED8}"/>
          </ac:picMkLst>
        </pc:picChg>
        <pc:picChg chg="add del mod ord">
          <ac:chgData name="Josh Cooper" userId="daecdff2-2c86-45d5-9dc5-33d360948956" providerId="ADAL" clId="{9842A81C-EBF9-41D5-B576-CD4F4EC8A3E2}" dt="2021-11-18T12:24:32.065" v="2180"/>
          <ac:picMkLst>
            <pc:docMk/>
            <pc:sldMk cId="583614343" sldId="329"/>
            <ac:picMk id="13" creationId="{9D75F6F7-E5EB-4169-B539-B771B9C3A0AA}"/>
          </ac:picMkLst>
        </pc:picChg>
        <pc:picChg chg="add del mod ord">
          <ac:chgData name="Josh Cooper" userId="daecdff2-2c86-45d5-9dc5-33d360948956" providerId="ADAL" clId="{9842A81C-EBF9-41D5-B576-CD4F4EC8A3E2}" dt="2021-11-18T12:24:32.065" v="2180"/>
          <ac:picMkLst>
            <pc:docMk/>
            <pc:sldMk cId="583614343" sldId="329"/>
            <ac:picMk id="14" creationId="{BCDC8F9C-02EB-4EAE-970A-1B4A1DBF3690}"/>
          </ac:picMkLst>
        </pc:picChg>
        <pc:picChg chg="add del mod ord">
          <ac:chgData name="Josh Cooper" userId="daecdff2-2c86-45d5-9dc5-33d360948956" providerId="ADAL" clId="{9842A81C-EBF9-41D5-B576-CD4F4EC8A3E2}" dt="2021-11-18T12:24:32.065" v="2180"/>
          <ac:picMkLst>
            <pc:docMk/>
            <pc:sldMk cId="583614343" sldId="329"/>
            <ac:picMk id="15" creationId="{635F9D36-4E06-41ED-83E1-AC2431B94CF1}"/>
          </ac:picMkLst>
        </pc:picChg>
        <pc:picChg chg="add del mod ord">
          <ac:chgData name="Josh Cooper" userId="daecdff2-2c86-45d5-9dc5-33d360948956" providerId="ADAL" clId="{9842A81C-EBF9-41D5-B576-CD4F4EC8A3E2}" dt="2021-11-18T12:24:32.065" v="2180"/>
          <ac:picMkLst>
            <pc:docMk/>
            <pc:sldMk cId="583614343" sldId="329"/>
            <ac:picMk id="16" creationId="{EDA3B620-E79E-45E9-B165-7C81447BBF09}"/>
          </ac:picMkLst>
        </pc:picChg>
        <pc:picChg chg="add del mod ord">
          <ac:chgData name="Josh Cooper" userId="daecdff2-2c86-45d5-9dc5-33d360948956" providerId="ADAL" clId="{9842A81C-EBF9-41D5-B576-CD4F4EC8A3E2}" dt="2021-11-18T12:24:32.065" v="2180"/>
          <ac:picMkLst>
            <pc:docMk/>
            <pc:sldMk cId="583614343" sldId="329"/>
            <ac:picMk id="17" creationId="{9997351C-D424-4CD1-88A0-6D7863F2D17D}"/>
          </ac:picMkLst>
        </pc:picChg>
        <pc:picChg chg="add del mod ord">
          <ac:chgData name="Josh Cooper" userId="daecdff2-2c86-45d5-9dc5-33d360948956" providerId="ADAL" clId="{9842A81C-EBF9-41D5-B576-CD4F4EC8A3E2}" dt="2021-11-18T12:24:32.065" v="2180"/>
          <ac:picMkLst>
            <pc:docMk/>
            <pc:sldMk cId="583614343" sldId="329"/>
            <ac:picMk id="18" creationId="{6A0949A4-9882-4066-B3C2-F89ABDF33D67}"/>
          </ac:picMkLst>
        </pc:picChg>
        <pc:picChg chg="add del mod ord">
          <ac:chgData name="Josh Cooper" userId="daecdff2-2c86-45d5-9dc5-33d360948956" providerId="ADAL" clId="{9842A81C-EBF9-41D5-B576-CD4F4EC8A3E2}" dt="2021-11-18T12:24:32.065" v="2180"/>
          <ac:picMkLst>
            <pc:docMk/>
            <pc:sldMk cId="583614343" sldId="329"/>
            <ac:picMk id="19" creationId="{154E6C94-6F66-4B03-8EEC-516317228417}"/>
          </ac:picMkLst>
        </pc:picChg>
        <pc:picChg chg="add del mod ord">
          <ac:chgData name="Josh Cooper" userId="daecdff2-2c86-45d5-9dc5-33d360948956" providerId="ADAL" clId="{9842A81C-EBF9-41D5-B576-CD4F4EC8A3E2}" dt="2021-11-18T12:24:32.065" v="2180"/>
          <ac:picMkLst>
            <pc:docMk/>
            <pc:sldMk cId="583614343" sldId="329"/>
            <ac:picMk id="20" creationId="{46C1F0D1-3E8E-4600-89B9-8AAB8EEC8513}"/>
          </ac:picMkLst>
        </pc:picChg>
        <pc:picChg chg="add del mod ord">
          <ac:chgData name="Josh Cooper" userId="daecdff2-2c86-45d5-9dc5-33d360948956" providerId="ADAL" clId="{9842A81C-EBF9-41D5-B576-CD4F4EC8A3E2}" dt="2021-11-18T12:24:32.065" v="2180"/>
          <ac:picMkLst>
            <pc:docMk/>
            <pc:sldMk cId="583614343" sldId="329"/>
            <ac:picMk id="21" creationId="{BC7B7633-8873-44D5-BE37-4ACA4C874B14}"/>
          </ac:picMkLst>
        </pc:picChg>
        <pc:picChg chg="add del mod ord">
          <ac:chgData name="Josh Cooper" userId="daecdff2-2c86-45d5-9dc5-33d360948956" providerId="ADAL" clId="{9842A81C-EBF9-41D5-B576-CD4F4EC8A3E2}" dt="2021-11-18T12:24:32.065" v="2180"/>
          <ac:picMkLst>
            <pc:docMk/>
            <pc:sldMk cId="583614343" sldId="329"/>
            <ac:picMk id="22" creationId="{480C4429-F2F2-4B29-B4FA-FE808333F920}"/>
          </ac:picMkLst>
        </pc:picChg>
        <pc:picChg chg="add del mod ord">
          <ac:chgData name="Josh Cooper" userId="daecdff2-2c86-45d5-9dc5-33d360948956" providerId="ADAL" clId="{9842A81C-EBF9-41D5-B576-CD4F4EC8A3E2}" dt="2021-11-18T12:24:32.065" v="2180"/>
          <ac:picMkLst>
            <pc:docMk/>
            <pc:sldMk cId="583614343" sldId="329"/>
            <ac:picMk id="23" creationId="{EC7588E6-351C-455E-8FDD-AC475BEF7F2D}"/>
          </ac:picMkLst>
        </pc:picChg>
        <pc:picChg chg="add del mod ord">
          <ac:chgData name="Josh Cooper" userId="daecdff2-2c86-45d5-9dc5-33d360948956" providerId="ADAL" clId="{9842A81C-EBF9-41D5-B576-CD4F4EC8A3E2}" dt="2021-11-18T12:24:32.065" v="2180"/>
          <ac:picMkLst>
            <pc:docMk/>
            <pc:sldMk cId="583614343" sldId="329"/>
            <ac:picMk id="24" creationId="{BDB662A6-EEDF-4948-9471-8207FD597E7D}"/>
          </ac:picMkLst>
        </pc:picChg>
        <pc:picChg chg="add del mod ord">
          <ac:chgData name="Josh Cooper" userId="daecdff2-2c86-45d5-9dc5-33d360948956" providerId="ADAL" clId="{9842A81C-EBF9-41D5-B576-CD4F4EC8A3E2}" dt="2021-11-18T12:24:32.065" v="2180"/>
          <ac:picMkLst>
            <pc:docMk/>
            <pc:sldMk cId="583614343" sldId="329"/>
            <ac:picMk id="25" creationId="{0BAADEB0-59EE-4079-8EE7-69E99B75737A}"/>
          </ac:picMkLst>
        </pc:picChg>
        <pc:picChg chg="add del mod ord">
          <ac:chgData name="Josh Cooper" userId="daecdff2-2c86-45d5-9dc5-33d360948956" providerId="ADAL" clId="{9842A81C-EBF9-41D5-B576-CD4F4EC8A3E2}" dt="2021-11-18T12:24:32.065" v="2180"/>
          <ac:picMkLst>
            <pc:docMk/>
            <pc:sldMk cId="583614343" sldId="329"/>
            <ac:picMk id="26" creationId="{1A34833A-3354-4F25-92D5-F01FFFEBFEA8}"/>
          </ac:picMkLst>
        </pc:picChg>
        <pc:picChg chg="add del mod ord">
          <ac:chgData name="Josh Cooper" userId="daecdff2-2c86-45d5-9dc5-33d360948956" providerId="ADAL" clId="{9842A81C-EBF9-41D5-B576-CD4F4EC8A3E2}" dt="2021-11-18T12:24:32.065" v="2180"/>
          <ac:picMkLst>
            <pc:docMk/>
            <pc:sldMk cId="583614343" sldId="329"/>
            <ac:picMk id="27" creationId="{F37D45C2-9D36-4972-BD60-82B5D066BB69}"/>
          </ac:picMkLst>
        </pc:picChg>
        <pc:picChg chg="add del mod ord">
          <ac:chgData name="Josh Cooper" userId="daecdff2-2c86-45d5-9dc5-33d360948956" providerId="ADAL" clId="{9842A81C-EBF9-41D5-B576-CD4F4EC8A3E2}" dt="2021-11-18T12:24:32.065" v="2180"/>
          <ac:picMkLst>
            <pc:docMk/>
            <pc:sldMk cId="583614343" sldId="329"/>
            <ac:picMk id="28" creationId="{9F836406-DA26-4939-A32C-9FD8704B4707}"/>
          </ac:picMkLst>
        </pc:picChg>
        <pc:picChg chg="add mod ord">
          <ac:chgData name="Josh Cooper" userId="daecdff2-2c86-45d5-9dc5-33d360948956" providerId="ADAL" clId="{9842A81C-EBF9-41D5-B576-CD4F4EC8A3E2}" dt="2021-11-18T12:24:41.042" v="2187"/>
          <ac:picMkLst>
            <pc:docMk/>
            <pc:sldMk cId="583614343" sldId="329"/>
            <ac:picMk id="30" creationId="{099877C6-5B63-4DBB-9BCD-2651D329DE24}"/>
          </ac:picMkLst>
        </pc:picChg>
      </pc:sldChg>
      <pc:sldChg chg="addSp delSp modSp mod">
        <pc:chgData name="Josh Cooper" userId="daecdff2-2c86-45d5-9dc5-33d360948956" providerId="ADAL" clId="{9842A81C-EBF9-41D5-B576-CD4F4EC8A3E2}" dt="2021-11-18T12:25:16.688" v="2742"/>
        <pc:sldMkLst>
          <pc:docMk/>
          <pc:sldMk cId="1753023694" sldId="330"/>
        </pc:sldMkLst>
        <pc:spChg chg="add mod">
          <ac:chgData name="Josh Cooper" userId="daecdff2-2c86-45d5-9dc5-33d360948956" providerId="ADAL" clId="{9842A81C-EBF9-41D5-B576-CD4F4EC8A3E2}" dt="2021-11-18T12:25:06.891" v="2723"/>
          <ac:spMkLst>
            <pc:docMk/>
            <pc:sldMk cId="1753023694" sldId="330"/>
            <ac:spMk id="2" creationId="{1ACC0CF6-2C86-4386-A417-15909B35BD13}"/>
          </ac:spMkLst>
        </pc:spChg>
        <pc:spChg chg="del mod">
          <ac:chgData name="Josh Cooper" userId="daecdff2-2c86-45d5-9dc5-33d360948956" providerId="ADAL" clId="{9842A81C-EBF9-41D5-B576-CD4F4EC8A3E2}" dt="2021-11-18T12:25:06.898" v="2726"/>
          <ac:spMkLst>
            <pc:docMk/>
            <pc:sldMk cId="1753023694" sldId="330"/>
            <ac:spMk id="3" creationId="{2703EBBB-C000-4ACB-BD44-507B8B48E4F8}"/>
          </ac:spMkLst>
        </pc:spChg>
        <pc:spChg chg="add mod">
          <ac:chgData name="Josh Cooper" userId="daecdff2-2c86-45d5-9dc5-33d360948956" providerId="ADAL" clId="{9842A81C-EBF9-41D5-B576-CD4F4EC8A3E2}" dt="2021-11-18T12:25:06.998" v="2728"/>
          <ac:spMkLst>
            <pc:docMk/>
            <pc:sldMk cId="1753023694" sldId="330"/>
            <ac:spMk id="4" creationId="{63628249-05D7-41AB-974E-E9746249B6FD}"/>
          </ac:spMkLst>
        </pc:spChg>
        <pc:spChg chg="add del mod">
          <ac:chgData name="Josh Cooper" userId="daecdff2-2c86-45d5-9dc5-33d360948956" providerId="ADAL" clId="{9842A81C-EBF9-41D5-B576-CD4F4EC8A3E2}" dt="2021-11-18T12:25:07.183" v="2735"/>
          <ac:spMkLst>
            <pc:docMk/>
            <pc:sldMk cId="1753023694" sldId="330"/>
            <ac:spMk id="5" creationId="{69296955-4E58-4794-8396-D6553104F0B0}"/>
          </ac:spMkLst>
        </pc:spChg>
        <pc:spChg chg="del mod">
          <ac:chgData name="Josh Cooper" userId="daecdff2-2c86-45d5-9dc5-33d360948956" providerId="ADAL" clId="{9842A81C-EBF9-41D5-B576-CD4F4EC8A3E2}" dt="2021-11-18T12:25:07.006" v="2731"/>
          <ac:spMkLst>
            <pc:docMk/>
            <pc:sldMk cId="1753023694" sldId="330"/>
            <ac:spMk id="9" creationId="{9FA4D3DF-3087-433B-BBD3-38925A6DAA71}"/>
          </ac:spMkLst>
        </pc:spChg>
        <pc:picChg chg="add del mod ord">
          <ac:chgData name="Josh Cooper" userId="daecdff2-2c86-45d5-9dc5-33d360948956" providerId="ADAL" clId="{9842A81C-EBF9-41D5-B576-CD4F4EC8A3E2}" dt="2021-11-18T12:25:07.183" v="2735"/>
          <ac:picMkLst>
            <pc:docMk/>
            <pc:sldMk cId="1753023694" sldId="330"/>
            <ac:picMk id="6" creationId="{DA757541-02B1-4DEA-9CA6-476EBF427060}"/>
          </ac:picMkLst>
        </pc:picChg>
        <pc:picChg chg="add del mod ord">
          <ac:chgData name="Josh Cooper" userId="daecdff2-2c86-45d5-9dc5-33d360948956" providerId="ADAL" clId="{9842A81C-EBF9-41D5-B576-CD4F4EC8A3E2}" dt="2021-11-18T12:25:07.183" v="2735"/>
          <ac:picMkLst>
            <pc:docMk/>
            <pc:sldMk cId="1753023694" sldId="330"/>
            <ac:picMk id="7" creationId="{2CDC9479-1DCE-4AE4-AD8E-DF3BC5273DDD}"/>
          </ac:picMkLst>
        </pc:picChg>
        <pc:picChg chg="add del mod ord">
          <ac:chgData name="Josh Cooper" userId="daecdff2-2c86-45d5-9dc5-33d360948956" providerId="ADAL" clId="{9842A81C-EBF9-41D5-B576-CD4F4EC8A3E2}" dt="2021-11-18T12:25:07.183" v="2735"/>
          <ac:picMkLst>
            <pc:docMk/>
            <pc:sldMk cId="1753023694" sldId="330"/>
            <ac:picMk id="8" creationId="{9A764766-2A4A-4AF8-A02B-B49118A9B8F4}"/>
          </ac:picMkLst>
        </pc:picChg>
        <pc:picChg chg="del">
          <ac:chgData name="Josh Cooper" userId="daecdff2-2c86-45d5-9dc5-33d360948956" providerId="ADAL" clId="{9842A81C-EBF9-41D5-B576-CD4F4EC8A3E2}" dt="2021-11-18T12:25:07.183" v="2735"/>
          <ac:picMkLst>
            <pc:docMk/>
            <pc:sldMk cId="1753023694" sldId="330"/>
            <ac:picMk id="10" creationId="{33F95270-9071-4A53-B757-C2A340A7F063}"/>
          </ac:picMkLst>
        </pc:picChg>
        <pc:picChg chg="add del mod ord">
          <ac:chgData name="Josh Cooper" userId="daecdff2-2c86-45d5-9dc5-33d360948956" providerId="ADAL" clId="{9842A81C-EBF9-41D5-B576-CD4F4EC8A3E2}" dt="2021-11-18T12:25:07.183" v="2735"/>
          <ac:picMkLst>
            <pc:docMk/>
            <pc:sldMk cId="1753023694" sldId="330"/>
            <ac:picMk id="12" creationId="{AAC0ACFB-3A6D-46CC-9BB8-16322164E0B9}"/>
          </ac:picMkLst>
        </pc:picChg>
        <pc:picChg chg="add del mod ord">
          <ac:chgData name="Josh Cooper" userId="daecdff2-2c86-45d5-9dc5-33d360948956" providerId="ADAL" clId="{9842A81C-EBF9-41D5-B576-CD4F4EC8A3E2}" dt="2021-11-18T12:25:07.183" v="2735"/>
          <ac:picMkLst>
            <pc:docMk/>
            <pc:sldMk cId="1753023694" sldId="330"/>
            <ac:picMk id="13" creationId="{DDCD38ED-134A-4467-B09F-85AAB356B09F}"/>
          </ac:picMkLst>
        </pc:picChg>
        <pc:picChg chg="add del mod ord">
          <ac:chgData name="Josh Cooper" userId="daecdff2-2c86-45d5-9dc5-33d360948956" providerId="ADAL" clId="{9842A81C-EBF9-41D5-B576-CD4F4EC8A3E2}" dt="2021-11-18T12:25:07.183" v="2735"/>
          <ac:picMkLst>
            <pc:docMk/>
            <pc:sldMk cId="1753023694" sldId="330"/>
            <ac:picMk id="14" creationId="{EA206B69-8CAC-4AAF-A1F5-5B9828C502F9}"/>
          </ac:picMkLst>
        </pc:picChg>
        <pc:picChg chg="add del mod ord">
          <ac:chgData name="Josh Cooper" userId="daecdff2-2c86-45d5-9dc5-33d360948956" providerId="ADAL" clId="{9842A81C-EBF9-41D5-B576-CD4F4EC8A3E2}" dt="2021-11-18T12:25:07.183" v="2735"/>
          <ac:picMkLst>
            <pc:docMk/>
            <pc:sldMk cId="1753023694" sldId="330"/>
            <ac:picMk id="15" creationId="{E67EBDF5-C255-4336-9EF6-833D5AEC09F4}"/>
          </ac:picMkLst>
        </pc:picChg>
        <pc:picChg chg="add del mod ord">
          <ac:chgData name="Josh Cooper" userId="daecdff2-2c86-45d5-9dc5-33d360948956" providerId="ADAL" clId="{9842A81C-EBF9-41D5-B576-CD4F4EC8A3E2}" dt="2021-11-18T12:25:07.183" v="2735"/>
          <ac:picMkLst>
            <pc:docMk/>
            <pc:sldMk cId="1753023694" sldId="330"/>
            <ac:picMk id="16" creationId="{630A22C1-2ED0-4EBA-BF7A-36F6BEBC2BA8}"/>
          </ac:picMkLst>
        </pc:picChg>
        <pc:picChg chg="add del mod ord">
          <ac:chgData name="Josh Cooper" userId="daecdff2-2c86-45d5-9dc5-33d360948956" providerId="ADAL" clId="{9842A81C-EBF9-41D5-B576-CD4F4EC8A3E2}" dt="2021-11-18T12:25:07.183" v="2735"/>
          <ac:picMkLst>
            <pc:docMk/>
            <pc:sldMk cId="1753023694" sldId="330"/>
            <ac:picMk id="17" creationId="{863A369C-D72B-496B-B790-5C7E5A7C42F2}"/>
          </ac:picMkLst>
        </pc:picChg>
        <pc:picChg chg="add del mod ord">
          <ac:chgData name="Josh Cooper" userId="daecdff2-2c86-45d5-9dc5-33d360948956" providerId="ADAL" clId="{9842A81C-EBF9-41D5-B576-CD4F4EC8A3E2}" dt="2021-11-18T12:25:07.183" v="2735"/>
          <ac:picMkLst>
            <pc:docMk/>
            <pc:sldMk cId="1753023694" sldId="330"/>
            <ac:picMk id="18" creationId="{A402F45C-686C-4C98-895C-50BFD7E78B41}"/>
          </ac:picMkLst>
        </pc:picChg>
        <pc:picChg chg="add del mod ord">
          <ac:chgData name="Josh Cooper" userId="daecdff2-2c86-45d5-9dc5-33d360948956" providerId="ADAL" clId="{9842A81C-EBF9-41D5-B576-CD4F4EC8A3E2}" dt="2021-11-18T12:25:07.183" v="2735"/>
          <ac:picMkLst>
            <pc:docMk/>
            <pc:sldMk cId="1753023694" sldId="330"/>
            <ac:picMk id="19" creationId="{9217D6E3-ADEB-4CAE-8AEB-F201CDE82949}"/>
          </ac:picMkLst>
        </pc:picChg>
        <pc:picChg chg="add del mod ord">
          <ac:chgData name="Josh Cooper" userId="daecdff2-2c86-45d5-9dc5-33d360948956" providerId="ADAL" clId="{9842A81C-EBF9-41D5-B576-CD4F4EC8A3E2}" dt="2021-11-18T12:25:07.183" v="2735"/>
          <ac:picMkLst>
            <pc:docMk/>
            <pc:sldMk cId="1753023694" sldId="330"/>
            <ac:picMk id="20" creationId="{72DAD8C8-B25C-42BA-8A75-E4CAD08DB21B}"/>
          </ac:picMkLst>
        </pc:picChg>
        <pc:picChg chg="add del mod ord">
          <ac:chgData name="Josh Cooper" userId="daecdff2-2c86-45d5-9dc5-33d360948956" providerId="ADAL" clId="{9842A81C-EBF9-41D5-B576-CD4F4EC8A3E2}" dt="2021-11-18T12:25:07.183" v="2735"/>
          <ac:picMkLst>
            <pc:docMk/>
            <pc:sldMk cId="1753023694" sldId="330"/>
            <ac:picMk id="21" creationId="{B006C1EE-336B-46FD-8394-154350A3B7A9}"/>
          </ac:picMkLst>
        </pc:picChg>
        <pc:picChg chg="add del mod ord">
          <ac:chgData name="Josh Cooper" userId="daecdff2-2c86-45d5-9dc5-33d360948956" providerId="ADAL" clId="{9842A81C-EBF9-41D5-B576-CD4F4EC8A3E2}" dt="2021-11-18T12:25:07.183" v="2735"/>
          <ac:picMkLst>
            <pc:docMk/>
            <pc:sldMk cId="1753023694" sldId="330"/>
            <ac:picMk id="22" creationId="{CE824613-ACFE-4AF2-9241-5A260C046FFB}"/>
          </ac:picMkLst>
        </pc:picChg>
        <pc:picChg chg="add del mod ord">
          <ac:chgData name="Josh Cooper" userId="daecdff2-2c86-45d5-9dc5-33d360948956" providerId="ADAL" clId="{9842A81C-EBF9-41D5-B576-CD4F4EC8A3E2}" dt="2021-11-18T12:25:07.183" v="2735"/>
          <ac:picMkLst>
            <pc:docMk/>
            <pc:sldMk cId="1753023694" sldId="330"/>
            <ac:picMk id="23" creationId="{E5ACC51F-4398-4025-A9F7-5634B935C3E2}"/>
          </ac:picMkLst>
        </pc:picChg>
        <pc:picChg chg="add del mod ord">
          <ac:chgData name="Josh Cooper" userId="daecdff2-2c86-45d5-9dc5-33d360948956" providerId="ADAL" clId="{9842A81C-EBF9-41D5-B576-CD4F4EC8A3E2}" dt="2021-11-18T12:25:07.183" v="2735"/>
          <ac:picMkLst>
            <pc:docMk/>
            <pc:sldMk cId="1753023694" sldId="330"/>
            <ac:picMk id="24" creationId="{AAD57106-0823-4A28-8376-2E0F6476E4BE}"/>
          </ac:picMkLst>
        </pc:picChg>
        <pc:picChg chg="add del mod ord">
          <ac:chgData name="Josh Cooper" userId="daecdff2-2c86-45d5-9dc5-33d360948956" providerId="ADAL" clId="{9842A81C-EBF9-41D5-B576-CD4F4EC8A3E2}" dt="2021-11-18T12:25:07.183" v="2735"/>
          <ac:picMkLst>
            <pc:docMk/>
            <pc:sldMk cId="1753023694" sldId="330"/>
            <ac:picMk id="25" creationId="{031F3B6F-BC57-47A4-9D51-90C40C22123C}"/>
          </ac:picMkLst>
        </pc:picChg>
        <pc:picChg chg="add del mod ord">
          <ac:chgData name="Josh Cooper" userId="daecdff2-2c86-45d5-9dc5-33d360948956" providerId="ADAL" clId="{9842A81C-EBF9-41D5-B576-CD4F4EC8A3E2}" dt="2021-11-18T12:25:07.183" v="2735"/>
          <ac:picMkLst>
            <pc:docMk/>
            <pc:sldMk cId="1753023694" sldId="330"/>
            <ac:picMk id="26" creationId="{FB78A335-92C3-4EF0-9E06-282BFB747A9F}"/>
          </ac:picMkLst>
        </pc:picChg>
        <pc:picChg chg="add del mod ord">
          <ac:chgData name="Josh Cooper" userId="daecdff2-2c86-45d5-9dc5-33d360948956" providerId="ADAL" clId="{9842A81C-EBF9-41D5-B576-CD4F4EC8A3E2}" dt="2021-11-18T12:25:07.183" v="2735"/>
          <ac:picMkLst>
            <pc:docMk/>
            <pc:sldMk cId="1753023694" sldId="330"/>
            <ac:picMk id="27" creationId="{E99C9F91-0C37-4EA6-B953-2FB649BAC227}"/>
          </ac:picMkLst>
        </pc:picChg>
        <pc:picChg chg="add del mod ord">
          <ac:chgData name="Josh Cooper" userId="daecdff2-2c86-45d5-9dc5-33d360948956" providerId="ADAL" clId="{9842A81C-EBF9-41D5-B576-CD4F4EC8A3E2}" dt="2021-11-18T12:25:07.183" v="2735"/>
          <ac:picMkLst>
            <pc:docMk/>
            <pc:sldMk cId="1753023694" sldId="330"/>
            <ac:picMk id="28" creationId="{AF38D948-91B7-44AA-9165-738BB0F61BA3}"/>
          </ac:picMkLst>
        </pc:picChg>
        <pc:picChg chg="add del mod ord">
          <ac:chgData name="Josh Cooper" userId="daecdff2-2c86-45d5-9dc5-33d360948956" providerId="ADAL" clId="{9842A81C-EBF9-41D5-B576-CD4F4EC8A3E2}" dt="2021-11-18T12:25:07.183" v="2735"/>
          <ac:picMkLst>
            <pc:docMk/>
            <pc:sldMk cId="1753023694" sldId="330"/>
            <ac:picMk id="29" creationId="{91586B03-17C1-492A-AC47-9632433DFE3B}"/>
          </ac:picMkLst>
        </pc:picChg>
        <pc:picChg chg="add del mod ord">
          <ac:chgData name="Josh Cooper" userId="daecdff2-2c86-45d5-9dc5-33d360948956" providerId="ADAL" clId="{9842A81C-EBF9-41D5-B576-CD4F4EC8A3E2}" dt="2021-11-18T12:25:07.183" v="2735"/>
          <ac:picMkLst>
            <pc:docMk/>
            <pc:sldMk cId="1753023694" sldId="330"/>
            <ac:picMk id="30" creationId="{C893F68E-A416-4170-9DAF-FFFBF2A1343D}"/>
          </ac:picMkLst>
        </pc:picChg>
        <pc:picChg chg="add del mod ord">
          <ac:chgData name="Josh Cooper" userId="daecdff2-2c86-45d5-9dc5-33d360948956" providerId="ADAL" clId="{9842A81C-EBF9-41D5-B576-CD4F4EC8A3E2}" dt="2021-11-18T12:25:07.183" v="2735"/>
          <ac:picMkLst>
            <pc:docMk/>
            <pc:sldMk cId="1753023694" sldId="330"/>
            <ac:picMk id="31" creationId="{66093B36-8A65-4FAA-9FEB-E89E7536C28B}"/>
          </ac:picMkLst>
        </pc:picChg>
        <pc:picChg chg="add del mod ord">
          <ac:chgData name="Josh Cooper" userId="daecdff2-2c86-45d5-9dc5-33d360948956" providerId="ADAL" clId="{9842A81C-EBF9-41D5-B576-CD4F4EC8A3E2}" dt="2021-11-18T12:25:07.183" v="2735"/>
          <ac:picMkLst>
            <pc:docMk/>
            <pc:sldMk cId="1753023694" sldId="330"/>
            <ac:picMk id="32" creationId="{F0572960-7345-425F-8878-62EF4B401A9E}"/>
          </ac:picMkLst>
        </pc:picChg>
        <pc:picChg chg="add mod ord">
          <ac:chgData name="Josh Cooper" userId="daecdff2-2c86-45d5-9dc5-33d360948956" providerId="ADAL" clId="{9842A81C-EBF9-41D5-B576-CD4F4EC8A3E2}" dt="2021-11-18T12:25:16.688" v="2742"/>
          <ac:picMkLst>
            <pc:docMk/>
            <pc:sldMk cId="1753023694" sldId="330"/>
            <ac:picMk id="33" creationId="{7CACCC9F-5822-4B70-AF57-1B8802994550}"/>
          </ac:picMkLst>
        </pc:picChg>
      </pc:sldChg>
      <pc:sldChg chg="addSp delSp modSp mod">
        <pc:chgData name="Josh Cooper" userId="daecdff2-2c86-45d5-9dc5-33d360948956" providerId="ADAL" clId="{9842A81C-EBF9-41D5-B576-CD4F4EC8A3E2}" dt="2021-11-18T12:22:50.624" v="455"/>
        <pc:sldMkLst>
          <pc:docMk/>
          <pc:sldMk cId="465312556" sldId="331"/>
        </pc:sldMkLst>
        <pc:spChg chg="del mod">
          <ac:chgData name="Josh Cooper" userId="daecdff2-2c86-45d5-9dc5-33d360948956" providerId="ADAL" clId="{9842A81C-EBF9-41D5-B576-CD4F4EC8A3E2}" dt="2021-11-18T12:22:47.961" v="439"/>
          <ac:spMkLst>
            <pc:docMk/>
            <pc:sldMk cId="465312556" sldId="331"/>
            <ac:spMk id="2" creationId="{F69072F1-15AF-4317-9464-2956320B9E7F}"/>
          </ac:spMkLst>
        </pc:spChg>
        <pc:spChg chg="del mod">
          <ac:chgData name="Josh Cooper" userId="daecdff2-2c86-45d5-9dc5-33d360948956" providerId="ADAL" clId="{9842A81C-EBF9-41D5-B576-CD4F4EC8A3E2}" dt="2021-11-18T12:22:48.092" v="444"/>
          <ac:spMkLst>
            <pc:docMk/>
            <pc:sldMk cId="465312556" sldId="331"/>
            <ac:spMk id="3" creationId="{2703EBBB-C000-4ACB-BD44-507B8B48E4F8}"/>
          </ac:spMkLst>
        </pc:spChg>
        <pc:spChg chg="add mod">
          <ac:chgData name="Josh Cooper" userId="daecdff2-2c86-45d5-9dc5-33d360948956" providerId="ADAL" clId="{9842A81C-EBF9-41D5-B576-CD4F4EC8A3E2}" dt="2021-11-18T12:22:47.954" v="436"/>
          <ac:spMkLst>
            <pc:docMk/>
            <pc:sldMk cId="465312556" sldId="331"/>
            <ac:spMk id="6" creationId="{08FE8608-21F9-4C91-BB53-C0072C64364F}"/>
          </ac:spMkLst>
        </pc:spChg>
        <pc:spChg chg="add mod">
          <ac:chgData name="Josh Cooper" userId="daecdff2-2c86-45d5-9dc5-33d360948956" providerId="ADAL" clId="{9842A81C-EBF9-41D5-B576-CD4F4EC8A3E2}" dt="2021-11-18T12:22:48.085" v="441"/>
          <ac:spMkLst>
            <pc:docMk/>
            <pc:sldMk cId="465312556" sldId="331"/>
            <ac:spMk id="8" creationId="{4FF87A23-B690-4B86-AD6F-6E1A995E959D}"/>
          </ac:spMkLst>
        </pc:spChg>
        <pc:spChg chg="add del mod">
          <ac:chgData name="Josh Cooper" userId="daecdff2-2c86-45d5-9dc5-33d360948956" providerId="ADAL" clId="{9842A81C-EBF9-41D5-B576-CD4F4EC8A3E2}" dt="2021-11-18T12:22:48.259" v="448"/>
          <ac:spMkLst>
            <pc:docMk/>
            <pc:sldMk cId="465312556" sldId="331"/>
            <ac:spMk id="15" creationId="{14B4F558-065E-42AE-AF13-D0A295356380}"/>
          </ac:spMkLst>
        </pc:spChg>
        <pc:picChg chg="del">
          <ac:chgData name="Josh Cooper" userId="daecdff2-2c86-45d5-9dc5-33d360948956" providerId="ADAL" clId="{9842A81C-EBF9-41D5-B576-CD4F4EC8A3E2}" dt="2021-11-18T12:22:48.259" v="448"/>
          <ac:picMkLst>
            <pc:docMk/>
            <pc:sldMk cId="465312556" sldId="331"/>
            <ac:picMk id="7" creationId="{DEC7BAFC-2CC9-4510-9DA4-75FAADB9ED1E}"/>
          </ac:picMkLst>
        </pc:picChg>
        <pc:picChg chg="add del mod ord">
          <ac:chgData name="Josh Cooper" userId="daecdff2-2c86-45d5-9dc5-33d360948956" providerId="ADAL" clId="{9842A81C-EBF9-41D5-B576-CD4F4EC8A3E2}" dt="2021-11-18T12:22:48.259" v="448"/>
          <ac:picMkLst>
            <pc:docMk/>
            <pc:sldMk cId="465312556" sldId="331"/>
            <ac:picMk id="12" creationId="{02539186-D1D4-4952-B197-65AB44444736}"/>
          </ac:picMkLst>
        </pc:picChg>
        <pc:picChg chg="add del mod ord">
          <ac:chgData name="Josh Cooper" userId="daecdff2-2c86-45d5-9dc5-33d360948956" providerId="ADAL" clId="{9842A81C-EBF9-41D5-B576-CD4F4EC8A3E2}" dt="2021-11-18T12:22:48.259" v="448"/>
          <ac:picMkLst>
            <pc:docMk/>
            <pc:sldMk cId="465312556" sldId="331"/>
            <ac:picMk id="13" creationId="{8528BBD6-A971-4F73-82C8-719C7ECB2AAF}"/>
          </ac:picMkLst>
        </pc:picChg>
        <pc:picChg chg="add del mod ord">
          <ac:chgData name="Josh Cooper" userId="daecdff2-2c86-45d5-9dc5-33d360948956" providerId="ADAL" clId="{9842A81C-EBF9-41D5-B576-CD4F4EC8A3E2}" dt="2021-11-18T12:22:48.259" v="448"/>
          <ac:picMkLst>
            <pc:docMk/>
            <pc:sldMk cId="465312556" sldId="331"/>
            <ac:picMk id="14" creationId="{266C9786-C2F7-4EED-A47A-C96B48AF14E7}"/>
          </ac:picMkLst>
        </pc:picChg>
        <pc:picChg chg="add mod ord">
          <ac:chgData name="Josh Cooper" userId="daecdff2-2c86-45d5-9dc5-33d360948956" providerId="ADAL" clId="{9842A81C-EBF9-41D5-B576-CD4F4EC8A3E2}" dt="2021-11-18T12:22:50.624" v="455"/>
          <ac:picMkLst>
            <pc:docMk/>
            <pc:sldMk cId="465312556" sldId="331"/>
            <ac:picMk id="16" creationId="{06EC3023-5046-4925-8240-C58CC4208E8B}"/>
          </ac:picMkLst>
        </pc:picChg>
      </pc:sldChg>
      <pc:sldChg chg="addSp delSp modSp mod">
        <pc:chgData name="Josh Cooper" userId="daecdff2-2c86-45d5-9dc5-33d360948956" providerId="ADAL" clId="{9842A81C-EBF9-41D5-B576-CD4F4EC8A3E2}" dt="2021-11-18T12:22:55.632" v="539"/>
        <pc:sldMkLst>
          <pc:docMk/>
          <pc:sldMk cId="1056760628" sldId="332"/>
        </pc:sldMkLst>
        <pc:spChg chg="del mod">
          <ac:chgData name="Josh Cooper" userId="daecdff2-2c86-45d5-9dc5-33d360948956" providerId="ADAL" clId="{9842A81C-EBF9-41D5-B576-CD4F4EC8A3E2}" dt="2021-11-18T12:22:51.570" v="523"/>
          <ac:spMkLst>
            <pc:docMk/>
            <pc:sldMk cId="1056760628" sldId="332"/>
            <ac:spMk id="2" creationId="{7BBD42BF-377D-4C80-A08F-44000A8720EB}"/>
          </ac:spMkLst>
        </pc:spChg>
        <pc:spChg chg="del mod">
          <ac:chgData name="Josh Cooper" userId="daecdff2-2c86-45d5-9dc5-33d360948956" providerId="ADAL" clId="{9842A81C-EBF9-41D5-B576-CD4F4EC8A3E2}" dt="2021-11-18T12:22:51.675" v="528"/>
          <ac:spMkLst>
            <pc:docMk/>
            <pc:sldMk cId="1056760628" sldId="332"/>
            <ac:spMk id="3" creationId="{238B61ED-AB51-4301-B8C2-B45AB7FC0956}"/>
          </ac:spMkLst>
        </pc:spChg>
        <pc:spChg chg="add mod">
          <ac:chgData name="Josh Cooper" userId="daecdff2-2c86-45d5-9dc5-33d360948956" providerId="ADAL" clId="{9842A81C-EBF9-41D5-B576-CD4F4EC8A3E2}" dt="2021-11-18T12:22:51.544" v="520"/>
          <ac:spMkLst>
            <pc:docMk/>
            <pc:sldMk cId="1056760628" sldId="332"/>
            <ac:spMk id="4" creationId="{53E5209A-9108-46C6-9027-A29F90154B89}"/>
          </ac:spMkLst>
        </pc:spChg>
        <pc:spChg chg="add mod">
          <ac:chgData name="Josh Cooper" userId="daecdff2-2c86-45d5-9dc5-33d360948956" providerId="ADAL" clId="{9842A81C-EBF9-41D5-B576-CD4F4EC8A3E2}" dt="2021-11-18T12:22:51.668" v="525"/>
          <ac:spMkLst>
            <pc:docMk/>
            <pc:sldMk cId="1056760628" sldId="332"/>
            <ac:spMk id="15" creationId="{ADBE8761-29AB-419B-9F29-C6CFC59079DF}"/>
          </ac:spMkLst>
        </pc:spChg>
        <pc:spChg chg="add del mod">
          <ac:chgData name="Josh Cooper" userId="daecdff2-2c86-45d5-9dc5-33d360948956" providerId="ADAL" clId="{9842A81C-EBF9-41D5-B576-CD4F4EC8A3E2}" dt="2021-11-18T12:22:51.806" v="532"/>
          <ac:spMkLst>
            <pc:docMk/>
            <pc:sldMk cId="1056760628" sldId="332"/>
            <ac:spMk id="16" creationId="{2C7C3A28-6FF9-4E6E-A17D-F6D8739070AD}"/>
          </ac:spMkLst>
        </pc:spChg>
        <pc:picChg chg="del">
          <ac:chgData name="Josh Cooper" userId="daecdff2-2c86-45d5-9dc5-33d360948956" providerId="ADAL" clId="{9842A81C-EBF9-41D5-B576-CD4F4EC8A3E2}" dt="2021-11-18T12:22:51.806" v="532"/>
          <ac:picMkLst>
            <pc:docMk/>
            <pc:sldMk cId="1056760628" sldId="332"/>
            <ac:picMk id="5" creationId="{3F116C1C-2107-457A-9A89-647E196C8D46}"/>
          </ac:picMkLst>
        </pc:picChg>
        <pc:picChg chg="add del mod ord">
          <ac:chgData name="Josh Cooper" userId="daecdff2-2c86-45d5-9dc5-33d360948956" providerId="ADAL" clId="{9842A81C-EBF9-41D5-B576-CD4F4EC8A3E2}" dt="2021-11-18T12:22:51.806" v="532"/>
          <ac:picMkLst>
            <pc:docMk/>
            <pc:sldMk cId="1056760628" sldId="332"/>
            <ac:picMk id="6" creationId="{390A2138-4474-482B-A126-1813CD2F4861}"/>
          </ac:picMkLst>
        </pc:picChg>
        <pc:picChg chg="add del mod ord">
          <ac:chgData name="Josh Cooper" userId="daecdff2-2c86-45d5-9dc5-33d360948956" providerId="ADAL" clId="{9842A81C-EBF9-41D5-B576-CD4F4EC8A3E2}" dt="2021-11-18T12:22:51.806" v="532"/>
          <ac:picMkLst>
            <pc:docMk/>
            <pc:sldMk cId="1056760628" sldId="332"/>
            <ac:picMk id="7" creationId="{804C9E01-3DF7-4B4A-BC59-C7C71C8F1BC8}"/>
          </ac:picMkLst>
        </pc:picChg>
        <pc:picChg chg="add del mod ord">
          <ac:chgData name="Josh Cooper" userId="daecdff2-2c86-45d5-9dc5-33d360948956" providerId="ADAL" clId="{9842A81C-EBF9-41D5-B576-CD4F4EC8A3E2}" dt="2021-11-18T12:22:51.806" v="532"/>
          <ac:picMkLst>
            <pc:docMk/>
            <pc:sldMk cId="1056760628" sldId="332"/>
            <ac:picMk id="8" creationId="{C5AA5AA2-ED85-4B9D-B699-003729B37BF8}"/>
          </ac:picMkLst>
        </pc:picChg>
        <pc:picChg chg="add del mod ord">
          <ac:chgData name="Josh Cooper" userId="daecdff2-2c86-45d5-9dc5-33d360948956" providerId="ADAL" clId="{9842A81C-EBF9-41D5-B576-CD4F4EC8A3E2}" dt="2021-11-18T12:22:51.806" v="532"/>
          <ac:picMkLst>
            <pc:docMk/>
            <pc:sldMk cId="1056760628" sldId="332"/>
            <ac:picMk id="9" creationId="{75FE040E-F7C5-461E-9FD1-AE580C33EE99}"/>
          </ac:picMkLst>
        </pc:picChg>
        <pc:picChg chg="add del mod ord">
          <ac:chgData name="Josh Cooper" userId="daecdff2-2c86-45d5-9dc5-33d360948956" providerId="ADAL" clId="{9842A81C-EBF9-41D5-B576-CD4F4EC8A3E2}" dt="2021-11-18T12:22:51.806" v="532"/>
          <ac:picMkLst>
            <pc:docMk/>
            <pc:sldMk cId="1056760628" sldId="332"/>
            <ac:picMk id="10" creationId="{0D55009C-F03A-441D-8D34-082E27BDAD9D}"/>
          </ac:picMkLst>
        </pc:picChg>
        <pc:picChg chg="add del mod ord">
          <ac:chgData name="Josh Cooper" userId="daecdff2-2c86-45d5-9dc5-33d360948956" providerId="ADAL" clId="{9842A81C-EBF9-41D5-B576-CD4F4EC8A3E2}" dt="2021-11-18T12:22:51.806" v="532"/>
          <ac:picMkLst>
            <pc:docMk/>
            <pc:sldMk cId="1056760628" sldId="332"/>
            <ac:picMk id="11" creationId="{D60DF935-ED04-41FB-A599-B6F0BF452653}"/>
          </ac:picMkLst>
        </pc:picChg>
        <pc:picChg chg="add del mod ord">
          <ac:chgData name="Josh Cooper" userId="daecdff2-2c86-45d5-9dc5-33d360948956" providerId="ADAL" clId="{9842A81C-EBF9-41D5-B576-CD4F4EC8A3E2}" dt="2021-11-18T12:22:51.806" v="532"/>
          <ac:picMkLst>
            <pc:docMk/>
            <pc:sldMk cId="1056760628" sldId="332"/>
            <ac:picMk id="12" creationId="{A8D73A90-81AA-491F-9C70-1547F0C711A4}"/>
          </ac:picMkLst>
        </pc:picChg>
        <pc:picChg chg="add del mod ord">
          <ac:chgData name="Josh Cooper" userId="daecdff2-2c86-45d5-9dc5-33d360948956" providerId="ADAL" clId="{9842A81C-EBF9-41D5-B576-CD4F4EC8A3E2}" dt="2021-11-18T12:22:51.806" v="532"/>
          <ac:picMkLst>
            <pc:docMk/>
            <pc:sldMk cId="1056760628" sldId="332"/>
            <ac:picMk id="13" creationId="{77A19062-0DD5-4C1B-9120-F1DE1B02A76A}"/>
          </ac:picMkLst>
        </pc:picChg>
        <pc:picChg chg="add del mod ord">
          <ac:chgData name="Josh Cooper" userId="daecdff2-2c86-45d5-9dc5-33d360948956" providerId="ADAL" clId="{9842A81C-EBF9-41D5-B576-CD4F4EC8A3E2}" dt="2021-11-18T12:22:51.806" v="532"/>
          <ac:picMkLst>
            <pc:docMk/>
            <pc:sldMk cId="1056760628" sldId="332"/>
            <ac:picMk id="14" creationId="{2346CC14-B9BC-4AFD-96A2-E913DF31B31E}"/>
          </ac:picMkLst>
        </pc:picChg>
        <pc:picChg chg="add mod ord">
          <ac:chgData name="Josh Cooper" userId="daecdff2-2c86-45d5-9dc5-33d360948956" providerId="ADAL" clId="{9842A81C-EBF9-41D5-B576-CD4F4EC8A3E2}" dt="2021-11-18T12:22:55.632" v="539"/>
          <ac:picMkLst>
            <pc:docMk/>
            <pc:sldMk cId="1056760628" sldId="332"/>
            <ac:picMk id="17" creationId="{85F4CEAF-F537-40D2-9789-9783E7B363AE}"/>
          </ac:picMkLst>
        </pc:picChg>
      </pc:sldChg>
      <pc:sldChg chg="addSp delSp modSp mod">
        <pc:chgData name="Josh Cooper" userId="daecdff2-2c86-45d5-9dc5-33d360948956" providerId="ADAL" clId="{9842A81C-EBF9-41D5-B576-CD4F4EC8A3E2}" dt="2021-11-18T12:23:02.074" v="630"/>
        <pc:sldMkLst>
          <pc:docMk/>
          <pc:sldMk cId="3906352574" sldId="333"/>
        </pc:sldMkLst>
        <pc:spChg chg="del mod">
          <ac:chgData name="Josh Cooper" userId="daecdff2-2c86-45d5-9dc5-33d360948956" providerId="ADAL" clId="{9842A81C-EBF9-41D5-B576-CD4F4EC8A3E2}" dt="2021-11-18T12:22:56.867" v="614"/>
          <ac:spMkLst>
            <pc:docMk/>
            <pc:sldMk cId="3906352574" sldId="333"/>
            <ac:spMk id="2" creationId="{7BBD42BF-377D-4C80-A08F-44000A8720EB}"/>
          </ac:spMkLst>
        </pc:spChg>
        <pc:spChg chg="del mod">
          <ac:chgData name="Josh Cooper" userId="daecdff2-2c86-45d5-9dc5-33d360948956" providerId="ADAL" clId="{9842A81C-EBF9-41D5-B576-CD4F4EC8A3E2}" dt="2021-11-18T12:22:57.028" v="619"/>
          <ac:spMkLst>
            <pc:docMk/>
            <pc:sldMk cId="3906352574" sldId="333"/>
            <ac:spMk id="3" creationId="{238B61ED-AB51-4301-B8C2-B45AB7FC0956}"/>
          </ac:spMkLst>
        </pc:spChg>
        <pc:spChg chg="add mod">
          <ac:chgData name="Josh Cooper" userId="daecdff2-2c86-45d5-9dc5-33d360948956" providerId="ADAL" clId="{9842A81C-EBF9-41D5-B576-CD4F4EC8A3E2}" dt="2021-11-18T12:22:56.585" v="611"/>
          <ac:spMkLst>
            <pc:docMk/>
            <pc:sldMk cId="3906352574" sldId="333"/>
            <ac:spMk id="4" creationId="{978122F4-460F-4A7C-984C-3ABDEF210C73}"/>
          </ac:spMkLst>
        </pc:spChg>
        <pc:spChg chg="add mod">
          <ac:chgData name="Josh Cooper" userId="daecdff2-2c86-45d5-9dc5-33d360948956" providerId="ADAL" clId="{9842A81C-EBF9-41D5-B576-CD4F4EC8A3E2}" dt="2021-11-18T12:22:56.980" v="616"/>
          <ac:spMkLst>
            <pc:docMk/>
            <pc:sldMk cId="3906352574" sldId="333"/>
            <ac:spMk id="16" creationId="{E6C193E1-C618-4092-9593-165376939388}"/>
          </ac:spMkLst>
        </pc:spChg>
        <pc:spChg chg="add del mod">
          <ac:chgData name="Josh Cooper" userId="daecdff2-2c86-45d5-9dc5-33d360948956" providerId="ADAL" clId="{9842A81C-EBF9-41D5-B576-CD4F4EC8A3E2}" dt="2021-11-18T12:22:57.177" v="623"/>
          <ac:spMkLst>
            <pc:docMk/>
            <pc:sldMk cId="3906352574" sldId="333"/>
            <ac:spMk id="17" creationId="{32319600-8C8E-441C-9179-534A4FBBB013}"/>
          </ac:spMkLst>
        </pc:spChg>
        <pc:picChg chg="add del mod ord">
          <ac:chgData name="Josh Cooper" userId="daecdff2-2c86-45d5-9dc5-33d360948956" providerId="ADAL" clId="{9842A81C-EBF9-41D5-B576-CD4F4EC8A3E2}" dt="2021-11-18T12:22:57.177" v="623"/>
          <ac:picMkLst>
            <pc:docMk/>
            <pc:sldMk cId="3906352574" sldId="333"/>
            <ac:picMk id="5" creationId="{B41E9433-92D1-497D-B564-475B5BA8BE4E}"/>
          </ac:picMkLst>
        </pc:picChg>
        <pc:picChg chg="add del mod ord">
          <ac:chgData name="Josh Cooper" userId="daecdff2-2c86-45d5-9dc5-33d360948956" providerId="ADAL" clId="{9842A81C-EBF9-41D5-B576-CD4F4EC8A3E2}" dt="2021-11-18T12:22:57.177" v="623"/>
          <ac:picMkLst>
            <pc:docMk/>
            <pc:sldMk cId="3906352574" sldId="333"/>
            <ac:picMk id="6" creationId="{3BF45372-6798-4A6E-8A5C-64DDF9909748}"/>
          </ac:picMkLst>
        </pc:picChg>
        <pc:picChg chg="add del mod ord">
          <ac:chgData name="Josh Cooper" userId="daecdff2-2c86-45d5-9dc5-33d360948956" providerId="ADAL" clId="{9842A81C-EBF9-41D5-B576-CD4F4EC8A3E2}" dt="2021-11-18T12:22:57.177" v="623"/>
          <ac:picMkLst>
            <pc:docMk/>
            <pc:sldMk cId="3906352574" sldId="333"/>
            <ac:picMk id="7" creationId="{F87363FC-D477-4066-ACDC-AA13762F03AC}"/>
          </ac:picMkLst>
        </pc:picChg>
        <pc:picChg chg="add del mod ord">
          <ac:chgData name="Josh Cooper" userId="daecdff2-2c86-45d5-9dc5-33d360948956" providerId="ADAL" clId="{9842A81C-EBF9-41D5-B576-CD4F4EC8A3E2}" dt="2021-11-18T12:22:57.177" v="623"/>
          <ac:picMkLst>
            <pc:docMk/>
            <pc:sldMk cId="3906352574" sldId="333"/>
            <ac:picMk id="8" creationId="{DD8AB646-95C4-4DB2-A5AC-53D166A89521}"/>
          </ac:picMkLst>
        </pc:picChg>
        <pc:picChg chg="del">
          <ac:chgData name="Josh Cooper" userId="daecdff2-2c86-45d5-9dc5-33d360948956" providerId="ADAL" clId="{9842A81C-EBF9-41D5-B576-CD4F4EC8A3E2}" dt="2021-11-18T12:22:57.177" v="623"/>
          <ac:picMkLst>
            <pc:docMk/>
            <pc:sldMk cId="3906352574" sldId="333"/>
            <ac:picMk id="9" creationId="{AFFE8538-A1DE-41EC-BB84-94AA52A0F5B9}"/>
          </ac:picMkLst>
        </pc:picChg>
        <pc:picChg chg="add del mod ord">
          <ac:chgData name="Josh Cooper" userId="daecdff2-2c86-45d5-9dc5-33d360948956" providerId="ADAL" clId="{9842A81C-EBF9-41D5-B576-CD4F4EC8A3E2}" dt="2021-11-18T12:22:57.177" v="623"/>
          <ac:picMkLst>
            <pc:docMk/>
            <pc:sldMk cId="3906352574" sldId="333"/>
            <ac:picMk id="10" creationId="{8395FAD4-FCB1-4849-9941-3CCBBA90F054}"/>
          </ac:picMkLst>
        </pc:picChg>
        <pc:picChg chg="add del mod ord">
          <ac:chgData name="Josh Cooper" userId="daecdff2-2c86-45d5-9dc5-33d360948956" providerId="ADAL" clId="{9842A81C-EBF9-41D5-B576-CD4F4EC8A3E2}" dt="2021-11-18T12:22:57.177" v="623"/>
          <ac:picMkLst>
            <pc:docMk/>
            <pc:sldMk cId="3906352574" sldId="333"/>
            <ac:picMk id="11" creationId="{64815EDD-2C29-4BDC-B6FE-9AE3F709B589}"/>
          </ac:picMkLst>
        </pc:picChg>
        <pc:picChg chg="add del mod ord">
          <ac:chgData name="Josh Cooper" userId="daecdff2-2c86-45d5-9dc5-33d360948956" providerId="ADAL" clId="{9842A81C-EBF9-41D5-B576-CD4F4EC8A3E2}" dt="2021-11-18T12:22:57.177" v="623"/>
          <ac:picMkLst>
            <pc:docMk/>
            <pc:sldMk cId="3906352574" sldId="333"/>
            <ac:picMk id="12" creationId="{CFCD6C8B-8983-4D4A-BF40-E24D4341938E}"/>
          </ac:picMkLst>
        </pc:picChg>
        <pc:picChg chg="add del mod ord">
          <ac:chgData name="Josh Cooper" userId="daecdff2-2c86-45d5-9dc5-33d360948956" providerId="ADAL" clId="{9842A81C-EBF9-41D5-B576-CD4F4EC8A3E2}" dt="2021-11-18T12:22:57.177" v="623"/>
          <ac:picMkLst>
            <pc:docMk/>
            <pc:sldMk cId="3906352574" sldId="333"/>
            <ac:picMk id="13" creationId="{FD7B9613-11D4-4AAC-935E-589C788C5C98}"/>
          </ac:picMkLst>
        </pc:picChg>
        <pc:picChg chg="add del mod ord">
          <ac:chgData name="Josh Cooper" userId="daecdff2-2c86-45d5-9dc5-33d360948956" providerId="ADAL" clId="{9842A81C-EBF9-41D5-B576-CD4F4EC8A3E2}" dt="2021-11-18T12:22:57.177" v="623"/>
          <ac:picMkLst>
            <pc:docMk/>
            <pc:sldMk cId="3906352574" sldId="333"/>
            <ac:picMk id="14" creationId="{67E11636-4EE2-4E17-A069-6A4E1186458D}"/>
          </ac:picMkLst>
        </pc:picChg>
        <pc:picChg chg="add del mod ord">
          <ac:chgData name="Josh Cooper" userId="daecdff2-2c86-45d5-9dc5-33d360948956" providerId="ADAL" clId="{9842A81C-EBF9-41D5-B576-CD4F4EC8A3E2}" dt="2021-11-18T12:22:57.177" v="623"/>
          <ac:picMkLst>
            <pc:docMk/>
            <pc:sldMk cId="3906352574" sldId="333"/>
            <ac:picMk id="15" creationId="{D03DBA5B-AED4-403D-BB83-CB87B8B1E8FD}"/>
          </ac:picMkLst>
        </pc:picChg>
        <pc:picChg chg="add mod ord">
          <ac:chgData name="Josh Cooper" userId="daecdff2-2c86-45d5-9dc5-33d360948956" providerId="ADAL" clId="{9842A81C-EBF9-41D5-B576-CD4F4EC8A3E2}" dt="2021-11-18T12:23:02.074" v="630"/>
          <ac:picMkLst>
            <pc:docMk/>
            <pc:sldMk cId="3906352574" sldId="333"/>
            <ac:picMk id="18" creationId="{6BA422A1-99BC-4A92-B71A-84A140CD2C7F}"/>
          </ac:picMkLst>
        </pc:picChg>
      </pc:sldChg>
      <pc:sldChg chg="addSp delSp modSp mod">
        <pc:chgData name="Josh Cooper" userId="daecdff2-2c86-45d5-9dc5-33d360948956" providerId="ADAL" clId="{9842A81C-EBF9-41D5-B576-CD4F4EC8A3E2}" dt="2021-11-18T12:23:07.553" v="728"/>
        <pc:sldMkLst>
          <pc:docMk/>
          <pc:sldMk cId="2771149947" sldId="334"/>
        </pc:sldMkLst>
        <pc:spChg chg="del mod">
          <ac:chgData name="Josh Cooper" userId="daecdff2-2c86-45d5-9dc5-33d360948956" providerId="ADAL" clId="{9842A81C-EBF9-41D5-B576-CD4F4EC8A3E2}" dt="2021-11-18T12:23:02.804" v="712"/>
          <ac:spMkLst>
            <pc:docMk/>
            <pc:sldMk cId="2771149947" sldId="334"/>
            <ac:spMk id="2" creationId="{7BBD42BF-377D-4C80-A08F-44000A8720EB}"/>
          </ac:spMkLst>
        </pc:spChg>
        <pc:spChg chg="del mod">
          <ac:chgData name="Josh Cooper" userId="daecdff2-2c86-45d5-9dc5-33d360948956" providerId="ADAL" clId="{9842A81C-EBF9-41D5-B576-CD4F4EC8A3E2}" dt="2021-11-18T12:23:02.884" v="717"/>
          <ac:spMkLst>
            <pc:docMk/>
            <pc:sldMk cId="2771149947" sldId="334"/>
            <ac:spMk id="3" creationId="{238B61ED-AB51-4301-B8C2-B45AB7FC0956}"/>
          </ac:spMkLst>
        </pc:spChg>
        <pc:spChg chg="add mod">
          <ac:chgData name="Josh Cooper" userId="daecdff2-2c86-45d5-9dc5-33d360948956" providerId="ADAL" clId="{9842A81C-EBF9-41D5-B576-CD4F4EC8A3E2}" dt="2021-11-18T12:23:02.795" v="709"/>
          <ac:spMkLst>
            <pc:docMk/>
            <pc:sldMk cId="2771149947" sldId="334"/>
            <ac:spMk id="4" creationId="{E4F60E1F-BF79-4429-AF29-4EB9125CC46C}"/>
          </ac:spMkLst>
        </pc:spChg>
        <pc:spChg chg="add mod">
          <ac:chgData name="Josh Cooper" userId="daecdff2-2c86-45d5-9dc5-33d360948956" providerId="ADAL" clId="{9842A81C-EBF9-41D5-B576-CD4F4EC8A3E2}" dt="2021-11-18T12:23:02.874" v="714"/>
          <ac:spMkLst>
            <pc:docMk/>
            <pc:sldMk cId="2771149947" sldId="334"/>
            <ac:spMk id="17" creationId="{69EAA32A-CA62-48F4-8056-0D28426D62EF}"/>
          </ac:spMkLst>
        </pc:spChg>
        <pc:spChg chg="add del mod">
          <ac:chgData name="Josh Cooper" userId="daecdff2-2c86-45d5-9dc5-33d360948956" providerId="ADAL" clId="{9842A81C-EBF9-41D5-B576-CD4F4EC8A3E2}" dt="2021-11-18T12:23:03.062" v="721"/>
          <ac:spMkLst>
            <pc:docMk/>
            <pc:sldMk cId="2771149947" sldId="334"/>
            <ac:spMk id="18" creationId="{A9414512-06C5-4A54-8A43-BCB934B1EBC9}"/>
          </ac:spMkLst>
        </pc:spChg>
        <pc:picChg chg="add del mod ord">
          <ac:chgData name="Josh Cooper" userId="daecdff2-2c86-45d5-9dc5-33d360948956" providerId="ADAL" clId="{9842A81C-EBF9-41D5-B576-CD4F4EC8A3E2}" dt="2021-11-18T12:23:03.062" v="721"/>
          <ac:picMkLst>
            <pc:docMk/>
            <pc:sldMk cId="2771149947" sldId="334"/>
            <ac:picMk id="5" creationId="{0605EDC1-2637-41AE-A7B6-3190C63D3009}"/>
          </ac:picMkLst>
        </pc:picChg>
        <pc:picChg chg="add del mod ord">
          <ac:chgData name="Josh Cooper" userId="daecdff2-2c86-45d5-9dc5-33d360948956" providerId="ADAL" clId="{9842A81C-EBF9-41D5-B576-CD4F4EC8A3E2}" dt="2021-11-18T12:23:03.062" v="721"/>
          <ac:picMkLst>
            <pc:docMk/>
            <pc:sldMk cId="2771149947" sldId="334"/>
            <ac:picMk id="6" creationId="{E2729EF3-15DB-4253-8FC4-E2A2EFAE5836}"/>
          </ac:picMkLst>
        </pc:picChg>
        <pc:picChg chg="add del mod ord">
          <ac:chgData name="Josh Cooper" userId="daecdff2-2c86-45d5-9dc5-33d360948956" providerId="ADAL" clId="{9842A81C-EBF9-41D5-B576-CD4F4EC8A3E2}" dt="2021-11-18T12:23:03.062" v="721"/>
          <ac:picMkLst>
            <pc:docMk/>
            <pc:sldMk cId="2771149947" sldId="334"/>
            <ac:picMk id="7" creationId="{ECC9B775-FC9F-48FC-BFB6-05D0F77DC440}"/>
          </ac:picMkLst>
        </pc:picChg>
        <pc:picChg chg="add del mod ord">
          <ac:chgData name="Josh Cooper" userId="daecdff2-2c86-45d5-9dc5-33d360948956" providerId="ADAL" clId="{9842A81C-EBF9-41D5-B576-CD4F4EC8A3E2}" dt="2021-11-18T12:23:03.062" v="721"/>
          <ac:picMkLst>
            <pc:docMk/>
            <pc:sldMk cId="2771149947" sldId="334"/>
            <ac:picMk id="8" creationId="{4720CE63-8E88-4A52-B322-0CF463696587}"/>
          </ac:picMkLst>
        </pc:picChg>
        <pc:picChg chg="del">
          <ac:chgData name="Josh Cooper" userId="daecdff2-2c86-45d5-9dc5-33d360948956" providerId="ADAL" clId="{9842A81C-EBF9-41D5-B576-CD4F4EC8A3E2}" dt="2021-11-18T12:23:03.062" v="721"/>
          <ac:picMkLst>
            <pc:docMk/>
            <pc:sldMk cId="2771149947" sldId="334"/>
            <ac:picMk id="9" creationId="{362E4998-8B1E-40A2-9AE7-D9EDEDD399DA}"/>
          </ac:picMkLst>
        </pc:picChg>
        <pc:picChg chg="add del mod ord">
          <ac:chgData name="Josh Cooper" userId="daecdff2-2c86-45d5-9dc5-33d360948956" providerId="ADAL" clId="{9842A81C-EBF9-41D5-B576-CD4F4EC8A3E2}" dt="2021-11-18T12:23:03.062" v="721"/>
          <ac:picMkLst>
            <pc:docMk/>
            <pc:sldMk cId="2771149947" sldId="334"/>
            <ac:picMk id="10" creationId="{A56DE2E2-A372-4802-8D43-463407942E8E}"/>
          </ac:picMkLst>
        </pc:picChg>
        <pc:picChg chg="add del mod ord">
          <ac:chgData name="Josh Cooper" userId="daecdff2-2c86-45d5-9dc5-33d360948956" providerId="ADAL" clId="{9842A81C-EBF9-41D5-B576-CD4F4EC8A3E2}" dt="2021-11-18T12:23:03.062" v="721"/>
          <ac:picMkLst>
            <pc:docMk/>
            <pc:sldMk cId="2771149947" sldId="334"/>
            <ac:picMk id="11" creationId="{97A23E64-8DFB-4294-9024-56C367B5A88D}"/>
          </ac:picMkLst>
        </pc:picChg>
        <pc:picChg chg="add del mod ord">
          <ac:chgData name="Josh Cooper" userId="daecdff2-2c86-45d5-9dc5-33d360948956" providerId="ADAL" clId="{9842A81C-EBF9-41D5-B576-CD4F4EC8A3E2}" dt="2021-11-18T12:23:03.062" v="721"/>
          <ac:picMkLst>
            <pc:docMk/>
            <pc:sldMk cId="2771149947" sldId="334"/>
            <ac:picMk id="12" creationId="{7A8BD2F1-E689-4C12-8D6A-809190796921}"/>
          </ac:picMkLst>
        </pc:picChg>
        <pc:picChg chg="add del mod ord">
          <ac:chgData name="Josh Cooper" userId="daecdff2-2c86-45d5-9dc5-33d360948956" providerId="ADAL" clId="{9842A81C-EBF9-41D5-B576-CD4F4EC8A3E2}" dt="2021-11-18T12:23:03.062" v="721"/>
          <ac:picMkLst>
            <pc:docMk/>
            <pc:sldMk cId="2771149947" sldId="334"/>
            <ac:picMk id="13" creationId="{A3FC1067-D490-4B00-B85A-BCAE0CD491C0}"/>
          </ac:picMkLst>
        </pc:picChg>
        <pc:picChg chg="add del mod ord">
          <ac:chgData name="Josh Cooper" userId="daecdff2-2c86-45d5-9dc5-33d360948956" providerId="ADAL" clId="{9842A81C-EBF9-41D5-B576-CD4F4EC8A3E2}" dt="2021-11-18T12:23:03.062" v="721"/>
          <ac:picMkLst>
            <pc:docMk/>
            <pc:sldMk cId="2771149947" sldId="334"/>
            <ac:picMk id="14" creationId="{6C0DF8B6-13B7-4D4B-AB87-B85FA09AF23A}"/>
          </ac:picMkLst>
        </pc:picChg>
        <pc:picChg chg="add del mod ord">
          <ac:chgData name="Josh Cooper" userId="daecdff2-2c86-45d5-9dc5-33d360948956" providerId="ADAL" clId="{9842A81C-EBF9-41D5-B576-CD4F4EC8A3E2}" dt="2021-11-18T12:23:03.062" v="721"/>
          <ac:picMkLst>
            <pc:docMk/>
            <pc:sldMk cId="2771149947" sldId="334"/>
            <ac:picMk id="15" creationId="{47517B65-D66B-4C75-BC0D-DA7285C67ABB}"/>
          </ac:picMkLst>
        </pc:picChg>
        <pc:picChg chg="add del mod ord">
          <ac:chgData name="Josh Cooper" userId="daecdff2-2c86-45d5-9dc5-33d360948956" providerId="ADAL" clId="{9842A81C-EBF9-41D5-B576-CD4F4EC8A3E2}" dt="2021-11-18T12:23:03.062" v="721"/>
          <ac:picMkLst>
            <pc:docMk/>
            <pc:sldMk cId="2771149947" sldId="334"/>
            <ac:picMk id="16" creationId="{1A880565-C30F-4EEA-B1CA-BD4AC3E4D902}"/>
          </ac:picMkLst>
        </pc:picChg>
        <pc:picChg chg="add mod ord">
          <ac:chgData name="Josh Cooper" userId="daecdff2-2c86-45d5-9dc5-33d360948956" providerId="ADAL" clId="{9842A81C-EBF9-41D5-B576-CD4F4EC8A3E2}" dt="2021-11-18T12:23:07.553" v="728"/>
          <ac:picMkLst>
            <pc:docMk/>
            <pc:sldMk cId="2771149947" sldId="334"/>
            <ac:picMk id="19" creationId="{16733D04-66BA-48B7-B630-A666A0B56B34}"/>
          </ac:picMkLst>
        </pc:picChg>
      </pc:sldChg>
      <pc:sldChg chg="addSp delSp modSp mod">
        <pc:chgData name="Josh Cooper" userId="daecdff2-2c86-45d5-9dc5-33d360948956" providerId="ADAL" clId="{9842A81C-EBF9-41D5-B576-CD4F4EC8A3E2}" dt="2021-11-18T12:25:04.553" v="2553"/>
        <pc:sldMkLst>
          <pc:docMk/>
          <pc:sldMk cId="944232158" sldId="335"/>
        </pc:sldMkLst>
        <pc:spChg chg="del mod">
          <ac:chgData name="Josh Cooper" userId="daecdff2-2c86-45d5-9dc5-33d360948956" providerId="ADAL" clId="{9842A81C-EBF9-41D5-B576-CD4F4EC8A3E2}" dt="2021-11-18T12:24:54.851" v="2542"/>
          <ac:spMkLst>
            <pc:docMk/>
            <pc:sldMk cId="944232158" sldId="335"/>
            <ac:spMk id="2" creationId="{F69072F1-15AF-4317-9464-2956320B9E7F}"/>
          </ac:spMkLst>
        </pc:spChg>
        <pc:spChg chg="add mod">
          <ac:chgData name="Josh Cooper" userId="daecdff2-2c86-45d5-9dc5-33d360948956" providerId="ADAL" clId="{9842A81C-EBF9-41D5-B576-CD4F4EC8A3E2}" dt="2021-11-18T12:24:54.844" v="2539"/>
          <ac:spMkLst>
            <pc:docMk/>
            <pc:sldMk cId="944232158" sldId="335"/>
            <ac:spMk id="3" creationId="{620E751D-FEA7-469E-B5B8-307D834665AF}"/>
          </ac:spMkLst>
        </pc:spChg>
        <pc:spChg chg="add del mod">
          <ac:chgData name="Josh Cooper" userId="daecdff2-2c86-45d5-9dc5-33d360948956" providerId="ADAL" clId="{9842A81C-EBF9-41D5-B576-CD4F4EC8A3E2}" dt="2021-11-18T12:24:55.041" v="2546"/>
          <ac:spMkLst>
            <pc:docMk/>
            <pc:sldMk cId="944232158" sldId="335"/>
            <ac:spMk id="4" creationId="{538989B3-943B-4D1C-A6F0-04ED604A5250}"/>
          </ac:spMkLst>
        </pc:spChg>
        <pc:picChg chg="add del mod ord">
          <ac:chgData name="Josh Cooper" userId="daecdff2-2c86-45d5-9dc5-33d360948956" providerId="ADAL" clId="{9842A81C-EBF9-41D5-B576-CD4F4EC8A3E2}" dt="2021-11-18T12:24:55.041" v="2546"/>
          <ac:picMkLst>
            <pc:docMk/>
            <pc:sldMk cId="944232158" sldId="335"/>
            <ac:picMk id="5" creationId="{22C8599C-726F-4AD4-84B3-041DDC91AD1F}"/>
          </ac:picMkLst>
        </pc:picChg>
        <pc:picChg chg="add del mod ord">
          <ac:chgData name="Josh Cooper" userId="daecdff2-2c86-45d5-9dc5-33d360948956" providerId="ADAL" clId="{9842A81C-EBF9-41D5-B576-CD4F4EC8A3E2}" dt="2021-11-18T12:24:55.041" v="2546"/>
          <ac:picMkLst>
            <pc:docMk/>
            <pc:sldMk cId="944232158" sldId="335"/>
            <ac:picMk id="6" creationId="{C9184145-5B26-4435-9B1C-F6772E1E6CA8}"/>
          </ac:picMkLst>
        </pc:picChg>
        <pc:picChg chg="del">
          <ac:chgData name="Josh Cooper" userId="daecdff2-2c86-45d5-9dc5-33d360948956" providerId="ADAL" clId="{9842A81C-EBF9-41D5-B576-CD4F4EC8A3E2}" dt="2021-11-18T12:24:55.041" v="2546"/>
          <ac:picMkLst>
            <pc:docMk/>
            <pc:sldMk cId="944232158" sldId="335"/>
            <ac:picMk id="7" creationId="{F0DA1C2A-05E9-4893-9424-4A0726B9D3DC}"/>
          </ac:picMkLst>
        </pc:picChg>
        <pc:picChg chg="add del mod ord">
          <ac:chgData name="Josh Cooper" userId="daecdff2-2c86-45d5-9dc5-33d360948956" providerId="ADAL" clId="{9842A81C-EBF9-41D5-B576-CD4F4EC8A3E2}" dt="2021-11-18T12:24:55.041" v="2546"/>
          <ac:picMkLst>
            <pc:docMk/>
            <pc:sldMk cId="944232158" sldId="335"/>
            <ac:picMk id="9" creationId="{BF1CD558-8500-4743-B38C-5A93603B2B08}"/>
          </ac:picMkLst>
        </pc:picChg>
        <pc:picChg chg="add del mod ord">
          <ac:chgData name="Josh Cooper" userId="daecdff2-2c86-45d5-9dc5-33d360948956" providerId="ADAL" clId="{9842A81C-EBF9-41D5-B576-CD4F4EC8A3E2}" dt="2021-11-18T12:24:55.041" v="2546"/>
          <ac:picMkLst>
            <pc:docMk/>
            <pc:sldMk cId="944232158" sldId="335"/>
            <ac:picMk id="10" creationId="{18544491-3083-4D98-8A4B-2FE40B015F6C}"/>
          </ac:picMkLst>
        </pc:picChg>
        <pc:picChg chg="add del mod ord">
          <ac:chgData name="Josh Cooper" userId="daecdff2-2c86-45d5-9dc5-33d360948956" providerId="ADAL" clId="{9842A81C-EBF9-41D5-B576-CD4F4EC8A3E2}" dt="2021-11-18T12:24:55.041" v="2546"/>
          <ac:picMkLst>
            <pc:docMk/>
            <pc:sldMk cId="944232158" sldId="335"/>
            <ac:picMk id="11" creationId="{6E7C4C77-3D49-4C35-8DCA-6045C3CC8B64}"/>
          </ac:picMkLst>
        </pc:picChg>
        <pc:picChg chg="add del mod ord">
          <ac:chgData name="Josh Cooper" userId="daecdff2-2c86-45d5-9dc5-33d360948956" providerId="ADAL" clId="{9842A81C-EBF9-41D5-B576-CD4F4EC8A3E2}" dt="2021-11-18T12:24:55.041" v="2546"/>
          <ac:picMkLst>
            <pc:docMk/>
            <pc:sldMk cId="944232158" sldId="335"/>
            <ac:picMk id="12" creationId="{F228AE2A-EAAB-4166-B50B-50BEFE41993F}"/>
          </ac:picMkLst>
        </pc:picChg>
        <pc:picChg chg="add del mod ord">
          <ac:chgData name="Josh Cooper" userId="daecdff2-2c86-45d5-9dc5-33d360948956" providerId="ADAL" clId="{9842A81C-EBF9-41D5-B576-CD4F4EC8A3E2}" dt="2021-11-18T12:24:55.041" v="2546"/>
          <ac:picMkLst>
            <pc:docMk/>
            <pc:sldMk cId="944232158" sldId="335"/>
            <ac:picMk id="13" creationId="{602389CF-D71B-4125-9012-C301FFE8C9AB}"/>
          </ac:picMkLst>
        </pc:picChg>
        <pc:picChg chg="add del mod ord">
          <ac:chgData name="Josh Cooper" userId="daecdff2-2c86-45d5-9dc5-33d360948956" providerId="ADAL" clId="{9842A81C-EBF9-41D5-B576-CD4F4EC8A3E2}" dt="2021-11-18T12:24:55.041" v="2546"/>
          <ac:picMkLst>
            <pc:docMk/>
            <pc:sldMk cId="944232158" sldId="335"/>
            <ac:picMk id="14" creationId="{4E98DFFA-A131-4432-A88D-0F572126469C}"/>
          </ac:picMkLst>
        </pc:picChg>
        <pc:picChg chg="add del mod ord">
          <ac:chgData name="Josh Cooper" userId="daecdff2-2c86-45d5-9dc5-33d360948956" providerId="ADAL" clId="{9842A81C-EBF9-41D5-B576-CD4F4EC8A3E2}" dt="2021-11-18T12:24:55.041" v="2546"/>
          <ac:picMkLst>
            <pc:docMk/>
            <pc:sldMk cId="944232158" sldId="335"/>
            <ac:picMk id="15" creationId="{CAF76700-D712-4D77-B7BD-451AF0147E7C}"/>
          </ac:picMkLst>
        </pc:picChg>
        <pc:picChg chg="add del mod ord">
          <ac:chgData name="Josh Cooper" userId="daecdff2-2c86-45d5-9dc5-33d360948956" providerId="ADAL" clId="{9842A81C-EBF9-41D5-B576-CD4F4EC8A3E2}" dt="2021-11-18T12:24:55.041" v="2546"/>
          <ac:picMkLst>
            <pc:docMk/>
            <pc:sldMk cId="944232158" sldId="335"/>
            <ac:picMk id="16" creationId="{CBB49774-0210-4FF4-8421-CC6A081A6B23}"/>
          </ac:picMkLst>
        </pc:picChg>
        <pc:picChg chg="add del mod ord">
          <ac:chgData name="Josh Cooper" userId="daecdff2-2c86-45d5-9dc5-33d360948956" providerId="ADAL" clId="{9842A81C-EBF9-41D5-B576-CD4F4EC8A3E2}" dt="2021-11-18T12:24:55.041" v="2546"/>
          <ac:picMkLst>
            <pc:docMk/>
            <pc:sldMk cId="944232158" sldId="335"/>
            <ac:picMk id="17" creationId="{8E46BE9F-D66E-40AF-80E8-188CA5B6A159}"/>
          </ac:picMkLst>
        </pc:picChg>
        <pc:picChg chg="add del mod ord">
          <ac:chgData name="Josh Cooper" userId="daecdff2-2c86-45d5-9dc5-33d360948956" providerId="ADAL" clId="{9842A81C-EBF9-41D5-B576-CD4F4EC8A3E2}" dt="2021-11-18T12:24:55.041" v="2546"/>
          <ac:picMkLst>
            <pc:docMk/>
            <pc:sldMk cId="944232158" sldId="335"/>
            <ac:picMk id="18" creationId="{6B9DE1FE-ED5F-4DDA-837B-76FC4420F9C4}"/>
          </ac:picMkLst>
        </pc:picChg>
        <pc:picChg chg="add del mod ord">
          <ac:chgData name="Josh Cooper" userId="daecdff2-2c86-45d5-9dc5-33d360948956" providerId="ADAL" clId="{9842A81C-EBF9-41D5-B576-CD4F4EC8A3E2}" dt="2021-11-18T12:24:55.041" v="2546"/>
          <ac:picMkLst>
            <pc:docMk/>
            <pc:sldMk cId="944232158" sldId="335"/>
            <ac:picMk id="19" creationId="{54164785-184C-4E95-91FA-EF4CDB04CB75}"/>
          </ac:picMkLst>
        </pc:picChg>
        <pc:picChg chg="add del mod ord">
          <ac:chgData name="Josh Cooper" userId="daecdff2-2c86-45d5-9dc5-33d360948956" providerId="ADAL" clId="{9842A81C-EBF9-41D5-B576-CD4F4EC8A3E2}" dt="2021-11-18T12:24:55.041" v="2546"/>
          <ac:picMkLst>
            <pc:docMk/>
            <pc:sldMk cId="944232158" sldId="335"/>
            <ac:picMk id="20" creationId="{C71417EA-C386-4101-8E3F-8C04AB5F728A}"/>
          </ac:picMkLst>
        </pc:picChg>
        <pc:picChg chg="add del mod ord">
          <ac:chgData name="Josh Cooper" userId="daecdff2-2c86-45d5-9dc5-33d360948956" providerId="ADAL" clId="{9842A81C-EBF9-41D5-B576-CD4F4EC8A3E2}" dt="2021-11-18T12:24:55.041" v="2546"/>
          <ac:picMkLst>
            <pc:docMk/>
            <pc:sldMk cId="944232158" sldId="335"/>
            <ac:picMk id="21" creationId="{E463A049-13F4-41BA-BF3E-82B2B7C2AC8C}"/>
          </ac:picMkLst>
        </pc:picChg>
        <pc:picChg chg="add del mod ord">
          <ac:chgData name="Josh Cooper" userId="daecdff2-2c86-45d5-9dc5-33d360948956" providerId="ADAL" clId="{9842A81C-EBF9-41D5-B576-CD4F4EC8A3E2}" dt="2021-11-18T12:24:55.041" v="2546"/>
          <ac:picMkLst>
            <pc:docMk/>
            <pc:sldMk cId="944232158" sldId="335"/>
            <ac:picMk id="22" creationId="{3721FB8D-D83D-4E7A-8BD1-158C14127B62}"/>
          </ac:picMkLst>
        </pc:picChg>
        <pc:picChg chg="add del mod ord">
          <ac:chgData name="Josh Cooper" userId="daecdff2-2c86-45d5-9dc5-33d360948956" providerId="ADAL" clId="{9842A81C-EBF9-41D5-B576-CD4F4EC8A3E2}" dt="2021-11-18T12:24:55.041" v="2546"/>
          <ac:picMkLst>
            <pc:docMk/>
            <pc:sldMk cId="944232158" sldId="335"/>
            <ac:picMk id="23" creationId="{E298E7C4-7D83-4777-9D36-6278858F6EB6}"/>
          </ac:picMkLst>
        </pc:picChg>
        <pc:picChg chg="add del mod ord">
          <ac:chgData name="Josh Cooper" userId="daecdff2-2c86-45d5-9dc5-33d360948956" providerId="ADAL" clId="{9842A81C-EBF9-41D5-B576-CD4F4EC8A3E2}" dt="2021-11-18T12:24:55.041" v="2546"/>
          <ac:picMkLst>
            <pc:docMk/>
            <pc:sldMk cId="944232158" sldId="335"/>
            <ac:picMk id="24" creationId="{9220FDA6-6DD7-497B-8B70-C64F54D9D4FF}"/>
          </ac:picMkLst>
        </pc:picChg>
        <pc:picChg chg="add del mod ord">
          <ac:chgData name="Josh Cooper" userId="daecdff2-2c86-45d5-9dc5-33d360948956" providerId="ADAL" clId="{9842A81C-EBF9-41D5-B576-CD4F4EC8A3E2}" dt="2021-11-18T12:24:55.041" v="2546"/>
          <ac:picMkLst>
            <pc:docMk/>
            <pc:sldMk cId="944232158" sldId="335"/>
            <ac:picMk id="25" creationId="{91DA8B57-192A-4224-9F24-BE98F1A243B7}"/>
          </ac:picMkLst>
        </pc:picChg>
        <pc:picChg chg="add del mod ord">
          <ac:chgData name="Josh Cooper" userId="daecdff2-2c86-45d5-9dc5-33d360948956" providerId="ADAL" clId="{9842A81C-EBF9-41D5-B576-CD4F4EC8A3E2}" dt="2021-11-18T12:24:55.041" v="2546"/>
          <ac:picMkLst>
            <pc:docMk/>
            <pc:sldMk cId="944232158" sldId="335"/>
            <ac:picMk id="26" creationId="{D2F41811-AC19-45ED-A261-3DDCC9172DF0}"/>
          </ac:picMkLst>
        </pc:picChg>
        <pc:picChg chg="add del mod ord">
          <ac:chgData name="Josh Cooper" userId="daecdff2-2c86-45d5-9dc5-33d360948956" providerId="ADAL" clId="{9842A81C-EBF9-41D5-B576-CD4F4EC8A3E2}" dt="2021-11-18T12:24:55.041" v="2546"/>
          <ac:picMkLst>
            <pc:docMk/>
            <pc:sldMk cId="944232158" sldId="335"/>
            <ac:picMk id="27" creationId="{4CAB2AC0-2C1B-4F92-86D7-D3DD1A7495BE}"/>
          </ac:picMkLst>
        </pc:picChg>
        <pc:picChg chg="add del mod ord">
          <ac:chgData name="Josh Cooper" userId="daecdff2-2c86-45d5-9dc5-33d360948956" providerId="ADAL" clId="{9842A81C-EBF9-41D5-B576-CD4F4EC8A3E2}" dt="2021-11-18T12:24:55.041" v="2546"/>
          <ac:picMkLst>
            <pc:docMk/>
            <pc:sldMk cId="944232158" sldId="335"/>
            <ac:picMk id="28" creationId="{7C40A1C6-A54B-484A-B95E-224028C5B94B}"/>
          </ac:picMkLst>
        </pc:picChg>
        <pc:picChg chg="add del mod ord">
          <ac:chgData name="Josh Cooper" userId="daecdff2-2c86-45d5-9dc5-33d360948956" providerId="ADAL" clId="{9842A81C-EBF9-41D5-B576-CD4F4EC8A3E2}" dt="2021-11-18T12:24:55.041" v="2546"/>
          <ac:picMkLst>
            <pc:docMk/>
            <pc:sldMk cId="944232158" sldId="335"/>
            <ac:picMk id="29" creationId="{92D27EA7-3D97-4051-8B6C-4D046667BFBE}"/>
          </ac:picMkLst>
        </pc:picChg>
        <pc:picChg chg="add del mod ord">
          <ac:chgData name="Josh Cooper" userId="daecdff2-2c86-45d5-9dc5-33d360948956" providerId="ADAL" clId="{9842A81C-EBF9-41D5-B576-CD4F4EC8A3E2}" dt="2021-11-18T12:24:55.041" v="2546"/>
          <ac:picMkLst>
            <pc:docMk/>
            <pc:sldMk cId="944232158" sldId="335"/>
            <ac:picMk id="30" creationId="{1F22AD64-7112-4C8F-9E16-C871E5DF336B}"/>
          </ac:picMkLst>
        </pc:picChg>
        <pc:picChg chg="add mod ord">
          <ac:chgData name="Josh Cooper" userId="daecdff2-2c86-45d5-9dc5-33d360948956" providerId="ADAL" clId="{9842A81C-EBF9-41D5-B576-CD4F4EC8A3E2}" dt="2021-11-18T12:25:04.553" v="2553"/>
          <ac:picMkLst>
            <pc:docMk/>
            <pc:sldMk cId="944232158" sldId="335"/>
            <ac:picMk id="31" creationId="{09905199-BB86-42C8-8876-93B63A16B032}"/>
          </ac:picMkLst>
        </pc:picChg>
      </pc:sldChg>
      <pc:sldChg chg="addSp delSp modSp mod">
        <pc:chgData name="Josh Cooper" userId="daecdff2-2c86-45d5-9dc5-33d360948956" providerId="ADAL" clId="{9842A81C-EBF9-41D5-B576-CD4F4EC8A3E2}" dt="2021-11-18T12:24:52.601" v="2369"/>
        <pc:sldMkLst>
          <pc:docMk/>
          <pc:sldMk cId="2425775958" sldId="336"/>
        </pc:sldMkLst>
        <pc:spChg chg="del mod">
          <ac:chgData name="Josh Cooper" userId="daecdff2-2c86-45d5-9dc5-33d360948956" providerId="ADAL" clId="{9842A81C-EBF9-41D5-B576-CD4F4EC8A3E2}" dt="2021-11-18T12:24:43.233" v="2353"/>
          <ac:spMkLst>
            <pc:docMk/>
            <pc:sldMk cId="2425775958" sldId="336"/>
            <ac:spMk id="2" creationId="{F69072F1-15AF-4317-9464-2956320B9E7F}"/>
          </ac:spMkLst>
        </pc:spChg>
        <pc:spChg chg="add mod">
          <ac:chgData name="Josh Cooper" userId="daecdff2-2c86-45d5-9dc5-33d360948956" providerId="ADAL" clId="{9842A81C-EBF9-41D5-B576-CD4F4EC8A3E2}" dt="2021-11-18T12:24:43.226" v="2350"/>
          <ac:spMkLst>
            <pc:docMk/>
            <pc:sldMk cId="2425775958" sldId="336"/>
            <ac:spMk id="3" creationId="{BB14E194-441D-4369-B273-DC62F5822E64}"/>
          </ac:spMkLst>
        </pc:spChg>
        <pc:spChg chg="add mod">
          <ac:chgData name="Josh Cooper" userId="daecdff2-2c86-45d5-9dc5-33d360948956" providerId="ADAL" clId="{9842A81C-EBF9-41D5-B576-CD4F4EC8A3E2}" dt="2021-11-18T12:24:43.354" v="2355"/>
          <ac:spMkLst>
            <pc:docMk/>
            <pc:sldMk cId="2425775958" sldId="336"/>
            <ac:spMk id="4" creationId="{7B8364B5-1E71-4368-BCE2-92E5BE5320D7}"/>
          </ac:spMkLst>
        </pc:spChg>
        <pc:spChg chg="del mod">
          <ac:chgData name="Josh Cooper" userId="daecdff2-2c86-45d5-9dc5-33d360948956" providerId="ADAL" clId="{9842A81C-EBF9-41D5-B576-CD4F4EC8A3E2}" dt="2021-11-18T12:24:43.361" v="2358"/>
          <ac:spMkLst>
            <pc:docMk/>
            <pc:sldMk cId="2425775958" sldId="336"/>
            <ac:spMk id="11" creationId="{97AB7928-85D6-46E8-AB50-88077A8C22AD}"/>
          </ac:spMkLst>
        </pc:spChg>
        <pc:spChg chg="add del mod">
          <ac:chgData name="Josh Cooper" userId="daecdff2-2c86-45d5-9dc5-33d360948956" providerId="ADAL" clId="{9842A81C-EBF9-41D5-B576-CD4F4EC8A3E2}" dt="2021-11-18T12:24:43.510" v="2362"/>
          <ac:spMkLst>
            <pc:docMk/>
            <pc:sldMk cId="2425775958" sldId="336"/>
            <ac:spMk id="30" creationId="{C020C31A-9673-4E3B-B111-E07EF42F7D60}"/>
          </ac:spMkLst>
        </pc:spChg>
        <pc:picChg chg="add del mod ord">
          <ac:chgData name="Josh Cooper" userId="daecdff2-2c86-45d5-9dc5-33d360948956" providerId="ADAL" clId="{9842A81C-EBF9-41D5-B576-CD4F4EC8A3E2}" dt="2021-11-18T12:24:43.510" v="2362"/>
          <ac:picMkLst>
            <pc:docMk/>
            <pc:sldMk cId="2425775958" sldId="336"/>
            <ac:picMk id="5" creationId="{56FD22AE-89CD-40EF-A908-4D5EA5D120B7}"/>
          </ac:picMkLst>
        </pc:picChg>
        <pc:picChg chg="add del mod ord">
          <ac:chgData name="Josh Cooper" userId="daecdff2-2c86-45d5-9dc5-33d360948956" providerId="ADAL" clId="{9842A81C-EBF9-41D5-B576-CD4F4EC8A3E2}" dt="2021-11-18T12:24:43.510" v="2362"/>
          <ac:picMkLst>
            <pc:docMk/>
            <pc:sldMk cId="2425775958" sldId="336"/>
            <ac:picMk id="6" creationId="{299789E6-64F5-4A72-818A-DD48590C807E}"/>
          </ac:picMkLst>
        </pc:picChg>
        <pc:picChg chg="add del mod ord">
          <ac:chgData name="Josh Cooper" userId="daecdff2-2c86-45d5-9dc5-33d360948956" providerId="ADAL" clId="{9842A81C-EBF9-41D5-B576-CD4F4EC8A3E2}" dt="2021-11-18T12:24:43.510" v="2362"/>
          <ac:picMkLst>
            <pc:docMk/>
            <pc:sldMk cId="2425775958" sldId="336"/>
            <ac:picMk id="7" creationId="{2A03B2D6-B2C4-4FC6-868D-D451BF0B0135}"/>
          </ac:picMkLst>
        </pc:picChg>
        <pc:picChg chg="add del mod ord">
          <ac:chgData name="Josh Cooper" userId="daecdff2-2c86-45d5-9dc5-33d360948956" providerId="ADAL" clId="{9842A81C-EBF9-41D5-B576-CD4F4EC8A3E2}" dt="2021-11-18T12:24:43.510" v="2362"/>
          <ac:picMkLst>
            <pc:docMk/>
            <pc:sldMk cId="2425775958" sldId="336"/>
            <ac:picMk id="8" creationId="{CF5352FE-6575-4942-8EC2-98FD3B1575AA}"/>
          </ac:picMkLst>
        </pc:picChg>
        <pc:picChg chg="add del mod ord">
          <ac:chgData name="Josh Cooper" userId="daecdff2-2c86-45d5-9dc5-33d360948956" providerId="ADAL" clId="{9842A81C-EBF9-41D5-B576-CD4F4EC8A3E2}" dt="2021-11-18T12:24:43.510" v="2362"/>
          <ac:picMkLst>
            <pc:docMk/>
            <pc:sldMk cId="2425775958" sldId="336"/>
            <ac:picMk id="9" creationId="{1C05AC66-E575-41BD-83C9-A5FB3770240B}"/>
          </ac:picMkLst>
        </pc:picChg>
        <pc:picChg chg="del">
          <ac:chgData name="Josh Cooper" userId="daecdff2-2c86-45d5-9dc5-33d360948956" providerId="ADAL" clId="{9842A81C-EBF9-41D5-B576-CD4F4EC8A3E2}" dt="2021-11-18T12:24:43.510" v="2362"/>
          <ac:picMkLst>
            <pc:docMk/>
            <pc:sldMk cId="2425775958" sldId="336"/>
            <ac:picMk id="10" creationId="{030E64C1-C7D9-4EF9-8C59-15002D5FEAEA}"/>
          </ac:picMkLst>
        </pc:picChg>
        <pc:picChg chg="add del mod ord">
          <ac:chgData name="Josh Cooper" userId="daecdff2-2c86-45d5-9dc5-33d360948956" providerId="ADAL" clId="{9842A81C-EBF9-41D5-B576-CD4F4EC8A3E2}" dt="2021-11-18T12:24:43.510" v="2362"/>
          <ac:picMkLst>
            <pc:docMk/>
            <pc:sldMk cId="2425775958" sldId="336"/>
            <ac:picMk id="12" creationId="{A03F9DA9-67A0-42E7-8390-230888C582E3}"/>
          </ac:picMkLst>
        </pc:picChg>
        <pc:picChg chg="add del mod ord">
          <ac:chgData name="Josh Cooper" userId="daecdff2-2c86-45d5-9dc5-33d360948956" providerId="ADAL" clId="{9842A81C-EBF9-41D5-B576-CD4F4EC8A3E2}" dt="2021-11-18T12:24:43.510" v="2362"/>
          <ac:picMkLst>
            <pc:docMk/>
            <pc:sldMk cId="2425775958" sldId="336"/>
            <ac:picMk id="13" creationId="{D60DF019-411C-466A-A3C1-BE0C4BE346B6}"/>
          </ac:picMkLst>
        </pc:picChg>
        <pc:picChg chg="add del mod ord">
          <ac:chgData name="Josh Cooper" userId="daecdff2-2c86-45d5-9dc5-33d360948956" providerId="ADAL" clId="{9842A81C-EBF9-41D5-B576-CD4F4EC8A3E2}" dt="2021-11-18T12:24:43.510" v="2362"/>
          <ac:picMkLst>
            <pc:docMk/>
            <pc:sldMk cId="2425775958" sldId="336"/>
            <ac:picMk id="14" creationId="{8727CD32-F7B1-40C4-ACB4-CBEACB453905}"/>
          </ac:picMkLst>
        </pc:picChg>
        <pc:picChg chg="add del mod ord">
          <ac:chgData name="Josh Cooper" userId="daecdff2-2c86-45d5-9dc5-33d360948956" providerId="ADAL" clId="{9842A81C-EBF9-41D5-B576-CD4F4EC8A3E2}" dt="2021-11-18T12:24:43.510" v="2362"/>
          <ac:picMkLst>
            <pc:docMk/>
            <pc:sldMk cId="2425775958" sldId="336"/>
            <ac:picMk id="15" creationId="{0638C4AA-8DDD-403B-B451-73E49357BABC}"/>
          </ac:picMkLst>
        </pc:picChg>
        <pc:picChg chg="add del mod ord">
          <ac:chgData name="Josh Cooper" userId="daecdff2-2c86-45d5-9dc5-33d360948956" providerId="ADAL" clId="{9842A81C-EBF9-41D5-B576-CD4F4EC8A3E2}" dt="2021-11-18T12:24:43.510" v="2362"/>
          <ac:picMkLst>
            <pc:docMk/>
            <pc:sldMk cId="2425775958" sldId="336"/>
            <ac:picMk id="16" creationId="{34E02138-2C1C-4762-9D69-AC5E3F7B2002}"/>
          </ac:picMkLst>
        </pc:picChg>
        <pc:picChg chg="add del mod ord">
          <ac:chgData name="Josh Cooper" userId="daecdff2-2c86-45d5-9dc5-33d360948956" providerId="ADAL" clId="{9842A81C-EBF9-41D5-B576-CD4F4EC8A3E2}" dt="2021-11-18T12:24:43.510" v="2362"/>
          <ac:picMkLst>
            <pc:docMk/>
            <pc:sldMk cId="2425775958" sldId="336"/>
            <ac:picMk id="17" creationId="{F67B533B-B3F5-494F-B64E-CD1BF2DA39B8}"/>
          </ac:picMkLst>
        </pc:picChg>
        <pc:picChg chg="add del mod ord">
          <ac:chgData name="Josh Cooper" userId="daecdff2-2c86-45d5-9dc5-33d360948956" providerId="ADAL" clId="{9842A81C-EBF9-41D5-B576-CD4F4EC8A3E2}" dt="2021-11-18T12:24:43.510" v="2362"/>
          <ac:picMkLst>
            <pc:docMk/>
            <pc:sldMk cId="2425775958" sldId="336"/>
            <ac:picMk id="18" creationId="{E6C7F3CD-F22E-47C1-9844-567ED8C793BB}"/>
          </ac:picMkLst>
        </pc:picChg>
        <pc:picChg chg="add del mod ord">
          <ac:chgData name="Josh Cooper" userId="daecdff2-2c86-45d5-9dc5-33d360948956" providerId="ADAL" clId="{9842A81C-EBF9-41D5-B576-CD4F4EC8A3E2}" dt="2021-11-18T12:24:43.510" v="2362"/>
          <ac:picMkLst>
            <pc:docMk/>
            <pc:sldMk cId="2425775958" sldId="336"/>
            <ac:picMk id="19" creationId="{DCF340C0-3536-4F16-8579-C0E76E0D394B}"/>
          </ac:picMkLst>
        </pc:picChg>
        <pc:picChg chg="add del mod ord">
          <ac:chgData name="Josh Cooper" userId="daecdff2-2c86-45d5-9dc5-33d360948956" providerId="ADAL" clId="{9842A81C-EBF9-41D5-B576-CD4F4EC8A3E2}" dt="2021-11-18T12:24:43.510" v="2362"/>
          <ac:picMkLst>
            <pc:docMk/>
            <pc:sldMk cId="2425775958" sldId="336"/>
            <ac:picMk id="20" creationId="{79F09165-8EEA-4DF6-82BA-2F9BCB4F6E4D}"/>
          </ac:picMkLst>
        </pc:picChg>
        <pc:picChg chg="add del mod ord">
          <ac:chgData name="Josh Cooper" userId="daecdff2-2c86-45d5-9dc5-33d360948956" providerId="ADAL" clId="{9842A81C-EBF9-41D5-B576-CD4F4EC8A3E2}" dt="2021-11-18T12:24:43.510" v="2362"/>
          <ac:picMkLst>
            <pc:docMk/>
            <pc:sldMk cId="2425775958" sldId="336"/>
            <ac:picMk id="21" creationId="{7ED681B7-4617-4040-8A68-3697E193CEA6}"/>
          </ac:picMkLst>
        </pc:picChg>
        <pc:picChg chg="add del mod ord">
          <ac:chgData name="Josh Cooper" userId="daecdff2-2c86-45d5-9dc5-33d360948956" providerId="ADAL" clId="{9842A81C-EBF9-41D5-B576-CD4F4EC8A3E2}" dt="2021-11-18T12:24:43.510" v="2362"/>
          <ac:picMkLst>
            <pc:docMk/>
            <pc:sldMk cId="2425775958" sldId="336"/>
            <ac:picMk id="22" creationId="{EE1B2CD2-74EF-4A28-8C3C-E8486A5FC68A}"/>
          </ac:picMkLst>
        </pc:picChg>
        <pc:picChg chg="add del mod ord">
          <ac:chgData name="Josh Cooper" userId="daecdff2-2c86-45d5-9dc5-33d360948956" providerId="ADAL" clId="{9842A81C-EBF9-41D5-B576-CD4F4EC8A3E2}" dt="2021-11-18T12:24:43.510" v="2362"/>
          <ac:picMkLst>
            <pc:docMk/>
            <pc:sldMk cId="2425775958" sldId="336"/>
            <ac:picMk id="23" creationId="{91353AA3-CB72-4341-89D4-80E7E3637CB8}"/>
          </ac:picMkLst>
        </pc:picChg>
        <pc:picChg chg="add del mod ord">
          <ac:chgData name="Josh Cooper" userId="daecdff2-2c86-45d5-9dc5-33d360948956" providerId="ADAL" clId="{9842A81C-EBF9-41D5-B576-CD4F4EC8A3E2}" dt="2021-11-18T12:24:43.510" v="2362"/>
          <ac:picMkLst>
            <pc:docMk/>
            <pc:sldMk cId="2425775958" sldId="336"/>
            <ac:picMk id="24" creationId="{CB82BFA5-EE1C-4219-A73A-71D8BBE02C8C}"/>
          </ac:picMkLst>
        </pc:picChg>
        <pc:picChg chg="add del mod ord">
          <ac:chgData name="Josh Cooper" userId="daecdff2-2c86-45d5-9dc5-33d360948956" providerId="ADAL" clId="{9842A81C-EBF9-41D5-B576-CD4F4EC8A3E2}" dt="2021-11-18T12:24:43.510" v="2362"/>
          <ac:picMkLst>
            <pc:docMk/>
            <pc:sldMk cId="2425775958" sldId="336"/>
            <ac:picMk id="25" creationId="{DD2897B7-0741-48F1-ABE4-7654BFFA2CAE}"/>
          </ac:picMkLst>
        </pc:picChg>
        <pc:picChg chg="add del mod ord">
          <ac:chgData name="Josh Cooper" userId="daecdff2-2c86-45d5-9dc5-33d360948956" providerId="ADAL" clId="{9842A81C-EBF9-41D5-B576-CD4F4EC8A3E2}" dt="2021-11-18T12:24:43.510" v="2362"/>
          <ac:picMkLst>
            <pc:docMk/>
            <pc:sldMk cId="2425775958" sldId="336"/>
            <ac:picMk id="26" creationId="{91C73507-088D-4EB0-BF79-7DB7A0E36548}"/>
          </ac:picMkLst>
        </pc:picChg>
        <pc:picChg chg="add del mod ord">
          <ac:chgData name="Josh Cooper" userId="daecdff2-2c86-45d5-9dc5-33d360948956" providerId="ADAL" clId="{9842A81C-EBF9-41D5-B576-CD4F4EC8A3E2}" dt="2021-11-18T12:24:43.510" v="2362"/>
          <ac:picMkLst>
            <pc:docMk/>
            <pc:sldMk cId="2425775958" sldId="336"/>
            <ac:picMk id="27" creationId="{AF8E1446-9412-4775-9F07-EB2BA3A75819}"/>
          </ac:picMkLst>
        </pc:picChg>
        <pc:picChg chg="add del mod ord">
          <ac:chgData name="Josh Cooper" userId="daecdff2-2c86-45d5-9dc5-33d360948956" providerId="ADAL" clId="{9842A81C-EBF9-41D5-B576-CD4F4EC8A3E2}" dt="2021-11-18T12:24:43.510" v="2362"/>
          <ac:picMkLst>
            <pc:docMk/>
            <pc:sldMk cId="2425775958" sldId="336"/>
            <ac:picMk id="28" creationId="{665AAB85-54E7-4FC3-9100-EFED925B9B41}"/>
          </ac:picMkLst>
        </pc:picChg>
        <pc:picChg chg="add del mod ord">
          <ac:chgData name="Josh Cooper" userId="daecdff2-2c86-45d5-9dc5-33d360948956" providerId="ADAL" clId="{9842A81C-EBF9-41D5-B576-CD4F4EC8A3E2}" dt="2021-11-18T12:24:43.510" v="2362"/>
          <ac:picMkLst>
            <pc:docMk/>
            <pc:sldMk cId="2425775958" sldId="336"/>
            <ac:picMk id="29" creationId="{257D2D28-4B5E-42C5-BF51-7BE903DB3AD3}"/>
          </ac:picMkLst>
        </pc:picChg>
        <pc:picChg chg="add mod ord">
          <ac:chgData name="Josh Cooper" userId="daecdff2-2c86-45d5-9dc5-33d360948956" providerId="ADAL" clId="{9842A81C-EBF9-41D5-B576-CD4F4EC8A3E2}" dt="2021-11-18T12:24:52.601" v="2369"/>
          <ac:picMkLst>
            <pc:docMk/>
            <pc:sldMk cId="2425775958" sldId="336"/>
            <ac:picMk id="31" creationId="{7B30B8C4-1EF2-4454-9DAB-A79A552C3E6E}"/>
          </ac:picMkLst>
        </pc:picChg>
      </pc:sldChg>
      <pc:sldChg chg="addSp delSp modSp mod">
        <pc:chgData name="Josh Cooper" userId="daecdff2-2c86-45d5-9dc5-33d360948956" providerId="ADAL" clId="{9842A81C-EBF9-41D5-B576-CD4F4EC8A3E2}" dt="2021-11-18T12:24:29.721" v="2012"/>
        <pc:sldMkLst>
          <pc:docMk/>
          <pc:sldMk cId="1014598852" sldId="337"/>
        </pc:sldMkLst>
        <pc:spChg chg="del mod">
          <ac:chgData name="Josh Cooper" userId="daecdff2-2c86-45d5-9dc5-33d360948956" providerId="ADAL" clId="{9842A81C-EBF9-41D5-B576-CD4F4EC8A3E2}" dt="2021-11-18T12:24:22.105" v="2001"/>
          <ac:spMkLst>
            <pc:docMk/>
            <pc:sldMk cId="1014598852" sldId="337"/>
            <ac:spMk id="2" creationId="{A455F77B-E358-476D-9216-1FA456ECE3D4}"/>
          </ac:spMkLst>
        </pc:spChg>
        <pc:spChg chg="add mod">
          <ac:chgData name="Josh Cooper" userId="daecdff2-2c86-45d5-9dc5-33d360948956" providerId="ADAL" clId="{9842A81C-EBF9-41D5-B576-CD4F4EC8A3E2}" dt="2021-11-18T12:24:22.098" v="1998"/>
          <ac:spMkLst>
            <pc:docMk/>
            <pc:sldMk cId="1014598852" sldId="337"/>
            <ac:spMk id="26" creationId="{536D0B30-251E-4362-AD4E-6B02304765F1}"/>
          </ac:spMkLst>
        </pc:spChg>
        <pc:spChg chg="add del mod">
          <ac:chgData name="Josh Cooper" userId="daecdff2-2c86-45d5-9dc5-33d360948956" providerId="ADAL" clId="{9842A81C-EBF9-41D5-B576-CD4F4EC8A3E2}" dt="2021-11-18T12:24:22.270" v="2005"/>
          <ac:spMkLst>
            <pc:docMk/>
            <pc:sldMk cId="1014598852" sldId="337"/>
            <ac:spMk id="27" creationId="{E57466D2-9BFE-4AF1-95F8-21A614D5751E}"/>
          </ac:spMkLst>
        </pc:spChg>
        <pc:picChg chg="add del mod ord">
          <ac:chgData name="Josh Cooper" userId="daecdff2-2c86-45d5-9dc5-33d360948956" providerId="ADAL" clId="{9842A81C-EBF9-41D5-B576-CD4F4EC8A3E2}" dt="2021-11-18T12:24:22.270" v="2005"/>
          <ac:picMkLst>
            <pc:docMk/>
            <pc:sldMk cId="1014598852" sldId="337"/>
            <ac:picMk id="3" creationId="{55BC7A84-73A5-4598-8A32-3A7250D88795}"/>
          </ac:picMkLst>
        </pc:picChg>
        <pc:picChg chg="add del mod ord">
          <ac:chgData name="Josh Cooper" userId="daecdff2-2c86-45d5-9dc5-33d360948956" providerId="ADAL" clId="{9842A81C-EBF9-41D5-B576-CD4F4EC8A3E2}" dt="2021-11-18T12:24:22.270" v="2005"/>
          <ac:picMkLst>
            <pc:docMk/>
            <pc:sldMk cId="1014598852" sldId="337"/>
            <ac:picMk id="4" creationId="{49DF5FCF-B782-43A8-8D3A-A649518449F5}"/>
          </ac:picMkLst>
        </pc:picChg>
        <pc:picChg chg="add del mod ord">
          <ac:chgData name="Josh Cooper" userId="daecdff2-2c86-45d5-9dc5-33d360948956" providerId="ADAL" clId="{9842A81C-EBF9-41D5-B576-CD4F4EC8A3E2}" dt="2021-11-18T12:24:22.270" v="2005"/>
          <ac:picMkLst>
            <pc:docMk/>
            <pc:sldMk cId="1014598852" sldId="337"/>
            <ac:picMk id="5" creationId="{341D3AF0-B08C-435A-832B-FDFA7C49029B}"/>
          </ac:picMkLst>
        </pc:picChg>
        <pc:picChg chg="add del mod ord">
          <ac:chgData name="Josh Cooper" userId="daecdff2-2c86-45d5-9dc5-33d360948956" providerId="ADAL" clId="{9842A81C-EBF9-41D5-B576-CD4F4EC8A3E2}" dt="2021-11-18T12:24:22.270" v="2005"/>
          <ac:picMkLst>
            <pc:docMk/>
            <pc:sldMk cId="1014598852" sldId="337"/>
            <ac:picMk id="6" creationId="{F029DABD-375C-457A-955F-FFC82F4B5EB4}"/>
          </ac:picMkLst>
        </pc:picChg>
        <pc:picChg chg="add del mod ord">
          <ac:chgData name="Josh Cooper" userId="daecdff2-2c86-45d5-9dc5-33d360948956" providerId="ADAL" clId="{9842A81C-EBF9-41D5-B576-CD4F4EC8A3E2}" dt="2021-11-18T12:24:22.270" v="2005"/>
          <ac:picMkLst>
            <pc:docMk/>
            <pc:sldMk cId="1014598852" sldId="337"/>
            <ac:picMk id="7" creationId="{17976641-8811-4BD5-876C-6453CB53A3F6}"/>
          </ac:picMkLst>
        </pc:picChg>
        <pc:picChg chg="add del mod ord">
          <ac:chgData name="Josh Cooper" userId="daecdff2-2c86-45d5-9dc5-33d360948956" providerId="ADAL" clId="{9842A81C-EBF9-41D5-B576-CD4F4EC8A3E2}" dt="2021-11-18T12:24:22.270" v="2005"/>
          <ac:picMkLst>
            <pc:docMk/>
            <pc:sldMk cId="1014598852" sldId="337"/>
            <ac:picMk id="8" creationId="{A75066F8-5161-466C-84D8-68DE415E9479}"/>
          </ac:picMkLst>
        </pc:picChg>
        <pc:picChg chg="add del mod ord">
          <ac:chgData name="Josh Cooper" userId="daecdff2-2c86-45d5-9dc5-33d360948956" providerId="ADAL" clId="{9842A81C-EBF9-41D5-B576-CD4F4EC8A3E2}" dt="2021-11-18T12:24:22.270" v="2005"/>
          <ac:picMkLst>
            <pc:docMk/>
            <pc:sldMk cId="1014598852" sldId="337"/>
            <ac:picMk id="9" creationId="{2DC72414-C24E-42E7-9529-1E119624189B}"/>
          </ac:picMkLst>
        </pc:picChg>
        <pc:picChg chg="add del mod ord">
          <ac:chgData name="Josh Cooper" userId="daecdff2-2c86-45d5-9dc5-33d360948956" providerId="ADAL" clId="{9842A81C-EBF9-41D5-B576-CD4F4EC8A3E2}" dt="2021-11-18T12:24:22.270" v="2005"/>
          <ac:picMkLst>
            <pc:docMk/>
            <pc:sldMk cId="1014598852" sldId="337"/>
            <ac:picMk id="10" creationId="{ABD3598B-2431-46B3-9000-4CD722C6CA96}"/>
          </ac:picMkLst>
        </pc:picChg>
        <pc:picChg chg="add del mod ord">
          <ac:chgData name="Josh Cooper" userId="daecdff2-2c86-45d5-9dc5-33d360948956" providerId="ADAL" clId="{9842A81C-EBF9-41D5-B576-CD4F4EC8A3E2}" dt="2021-11-18T12:24:22.270" v="2005"/>
          <ac:picMkLst>
            <pc:docMk/>
            <pc:sldMk cId="1014598852" sldId="337"/>
            <ac:picMk id="11" creationId="{37C1CD29-4766-434D-B56A-4CB00E76CBA1}"/>
          </ac:picMkLst>
        </pc:picChg>
        <pc:picChg chg="add del mod ord">
          <ac:chgData name="Josh Cooper" userId="daecdff2-2c86-45d5-9dc5-33d360948956" providerId="ADAL" clId="{9842A81C-EBF9-41D5-B576-CD4F4EC8A3E2}" dt="2021-11-18T12:24:22.270" v="2005"/>
          <ac:picMkLst>
            <pc:docMk/>
            <pc:sldMk cId="1014598852" sldId="337"/>
            <ac:picMk id="12" creationId="{17C03D94-CC7D-49B9-9072-4B21887223B7}"/>
          </ac:picMkLst>
        </pc:picChg>
        <pc:picChg chg="add del mod ord">
          <ac:chgData name="Josh Cooper" userId="daecdff2-2c86-45d5-9dc5-33d360948956" providerId="ADAL" clId="{9842A81C-EBF9-41D5-B576-CD4F4EC8A3E2}" dt="2021-11-18T12:24:22.270" v="2005"/>
          <ac:picMkLst>
            <pc:docMk/>
            <pc:sldMk cId="1014598852" sldId="337"/>
            <ac:picMk id="13" creationId="{75F73472-5D14-48C7-82E6-DB10C8E40B73}"/>
          </ac:picMkLst>
        </pc:picChg>
        <pc:picChg chg="add del mod ord">
          <ac:chgData name="Josh Cooper" userId="daecdff2-2c86-45d5-9dc5-33d360948956" providerId="ADAL" clId="{9842A81C-EBF9-41D5-B576-CD4F4EC8A3E2}" dt="2021-11-18T12:24:22.270" v="2005"/>
          <ac:picMkLst>
            <pc:docMk/>
            <pc:sldMk cId="1014598852" sldId="337"/>
            <ac:picMk id="14" creationId="{AF2E693D-36BC-4572-8AB2-B59F748448A2}"/>
          </ac:picMkLst>
        </pc:picChg>
        <pc:picChg chg="add del mod ord">
          <ac:chgData name="Josh Cooper" userId="daecdff2-2c86-45d5-9dc5-33d360948956" providerId="ADAL" clId="{9842A81C-EBF9-41D5-B576-CD4F4EC8A3E2}" dt="2021-11-18T12:24:22.270" v="2005"/>
          <ac:picMkLst>
            <pc:docMk/>
            <pc:sldMk cId="1014598852" sldId="337"/>
            <ac:picMk id="15" creationId="{223307AB-0AF3-4605-87A9-E9655D23242E}"/>
          </ac:picMkLst>
        </pc:picChg>
        <pc:picChg chg="add del mod ord">
          <ac:chgData name="Josh Cooper" userId="daecdff2-2c86-45d5-9dc5-33d360948956" providerId="ADAL" clId="{9842A81C-EBF9-41D5-B576-CD4F4EC8A3E2}" dt="2021-11-18T12:24:22.270" v="2005"/>
          <ac:picMkLst>
            <pc:docMk/>
            <pc:sldMk cId="1014598852" sldId="337"/>
            <ac:picMk id="16" creationId="{E25E4247-C57B-403B-B486-CC5130337C4C}"/>
          </ac:picMkLst>
        </pc:picChg>
        <pc:picChg chg="add del mod ord">
          <ac:chgData name="Josh Cooper" userId="daecdff2-2c86-45d5-9dc5-33d360948956" providerId="ADAL" clId="{9842A81C-EBF9-41D5-B576-CD4F4EC8A3E2}" dt="2021-11-18T12:24:22.270" v="2005"/>
          <ac:picMkLst>
            <pc:docMk/>
            <pc:sldMk cId="1014598852" sldId="337"/>
            <ac:picMk id="17" creationId="{0B1C4B3C-ED63-4CAF-9DC3-AAA1003152AB}"/>
          </ac:picMkLst>
        </pc:picChg>
        <pc:picChg chg="add del mod ord">
          <ac:chgData name="Josh Cooper" userId="daecdff2-2c86-45d5-9dc5-33d360948956" providerId="ADAL" clId="{9842A81C-EBF9-41D5-B576-CD4F4EC8A3E2}" dt="2021-11-18T12:24:22.270" v="2005"/>
          <ac:picMkLst>
            <pc:docMk/>
            <pc:sldMk cId="1014598852" sldId="337"/>
            <ac:picMk id="18" creationId="{08827F09-6245-4D2C-8D8D-752DB4B41F35}"/>
          </ac:picMkLst>
        </pc:picChg>
        <pc:picChg chg="add del mod ord">
          <ac:chgData name="Josh Cooper" userId="daecdff2-2c86-45d5-9dc5-33d360948956" providerId="ADAL" clId="{9842A81C-EBF9-41D5-B576-CD4F4EC8A3E2}" dt="2021-11-18T12:24:22.270" v="2005"/>
          <ac:picMkLst>
            <pc:docMk/>
            <pc:sldMk cId="1014598852" sldId="337"/>
            <ac:picMk id="19" creationId="{6CECECDF-A41E-4213-A402-2E3DE7D92244}"/>
          </ac:picMkLst>
        </pc:picChg>
        <pc:picChg chg="add del mod ord">
          <ac:chgData name="Josh Cooper" userId="daecdff2-2c86-45d5-9dc5-33d360948956" providerId="ADAL" clId="{9842A81C-EBF9-41D5-B576-CD4F4EC8A3E2}" dt="2021-11-18T12:24:22.270" v="2005"/>
          <ac:picMkLst>
            <pc:docMk/>
            <pc:sldMk cId="1014598852" sldId="337"/>
            <ac:picMk id="20" creationId="{14C44337-5194-44EB-9B67-BE7A8BBDC26F}"/>
          </ac:picMkLst>
        </pc:picChg>
        <pc:picChg chg="add del mod ord">
          <ac:chgData name="Josh Cooper" userId="daecdff2-2c86-45d5-9dc5-33d360948956" providerId="ADAL" clId="{9842A81C-EBF9-41D5-B576-CD4F4EC8A3E2}" dt="2021-11-18T12:24:22.270" v="2005"/>
          <ac:picMkLst>
            <pc:docMk/>
            <pc:sldMk cId="1014598852" sldId="337"/>
            <ac:picMk id="21" creationId="{C9F66E34-9439-400C-9AF3-3DBFFBD7768B}"/>
          </ac:picMkLst>
        </pc:picChg>
        <pc:picChg chg="add del mod ord">
          <ac:chgData name="Josh Cooper" userId="daecdff2-2c86-45d5-9dc5-33d360948956" providerId="ADAL" clId="{9842A81C-EBF9-41D5-B576-CD4F4EC8A3E2}" dt="2021-11-18T12:24:22.270" v="2005"/>
          <ac:picMkLst>
            <pc:docMk/>
            <pc:sldMk cId="1014598852" sldId="337"/>
            <ac:picMk id="22" creationId="{D9A20842-7C7B-42EB-BA9B-09F6FF87A7AF}"/>
          </ac:picMkLst>
        </pc:picChg>
        <pc:picChg chg="add del mod ord">
          <ac:chgData name="Josh Cooper" userId="daecdff2-2c86-45d5-9dc5-33d360948956" providerId="ADAL" clId="{9842A81C-EBF9-41D5-B576-CD4F4EC8A3E2}" dt="2021-11-18T12:24:22.270" v="2005"/>
          <ac:picMkLst>
            <pc:docMk/>
            <pc:sldMk cId="1014598852" sldId="337"/>
            <ac:picMk id="23" creationId="{D25BAE05-8152-4EF7-98BE-C0304B9EA6EE}"/>
          </ac:picMkLst>
        </pc:picChg>
        <pc:picChg chg="add del mod ord">
          <ac:chgData name="Josh Cooper" userId="daecdff2-2c86-45d5-9dc5-33d360948956" providerId="ADAL" clId="{9842A81C-EBF9-41D5-B576-CD4F4EC8A3E2}" dt="2021-11-18T12:24:22.270" v="2005"/>
          <ac:picMkLst>
            <pc:docMk/>
            <pc:sldMk cId="1014598852" sldId="337"/>
            <ac:picMk id="24" creationId="{A2426E26-2C7E-4D19-B0DF-76C1738A9158}"/>
          </ac:picMkLst>
        </pc:picChg>
        <pc:picChg chg="add del mod ord">
          <ac:chgData name="Josh Cooper" userId="daecdff2-2c86-45d5-9dc5-33d360948956" providerId="ADAL" clId="{9842A81C-EBF9-41D5-B576-CD4F4EC8A3E2}" dt="2021-11-18T12:24:22.270" v="2005"/>
          <ac:picMkLst>
            <pc:docMk/>
            <pc:sldMk cId="1014598852" sldId="337"/>
            <ac:picMk id="25" creationId="{E32CE59C-9F54-4954-A5ED-AAEFADF8DF5F}"/>
          </ac:picMkLst>
        </pc:picChg>
        <pc:picChg chg="add mod ord">
          <ac:chgData name="Josh Cooper" userId="daecdff2-2c86-45d5-9dc5-33d360948956" providerId="ADAL" clId="{9842A81C-EBF9-41D5-B576-CD4F4EC8A3E2}" dt="2021-11-18T12:24:29.721" v="2012"/>
          <ac:picMkLst>
            <pc:docMk/>
            <pc:sldMk cId="1014598852" sldId="337"/>
            <ac:picMk id="28" creationId="{50182FD5-1D35-429B-99E2-FFD18E9DEC8C}"/>
          </ac:picMkLst>
        </pc:picChg>
      </pc:sldChg>
      <pc:sldChg chg="addSp delSp modSp mod">
        <pc:chgData name="Josh Cooper" userId="daecdff2-2c86-45d5-9dc5-33d360948956" providerId="ADAL" clId="{9842A81C-EBF9-41D5-B576-CD4F4EC8A3E2}" dt="2021-11-18T12:23:12.854" v="814"/>
        <pc:sldMkLst>
          <pc:docMk/>
          <pc:sldMk cId="3616364921" sldId="338"/>
        </pc:sldMkLst>
        <pc:spChg chg="del mod">
          <ac:chgData name="Josh Cooper" userId="daecdff2-2c86-45d5-9dc5-33d360948956" providerId="ADAL" clId="{9842A81C-EBF9-41D5-B576-CD4F4EC8A3E2}" dt="2021-11-18T12:23:08.641" v="803"/>
          <ac:spMkLst>
            <pc:docMk/>
            <pc:sldMk cId="3616364921" sldId="338"/>
            <ac:spMk id="2" creationId="{CA525C0A-0975-4647-94DE-3F4BE7625D91}"/>
          </ac:spMkLst>
        </pc:spChg>
        <pc:spChg chg="add mod">
          <ac:chgData name="Josh Cooper" userId="daecdff2-2c86-45d5-9dc5-33d360948956" providerId="ADAL" clId="{9842A81C-EBF9-41D5-B576-CD4F4EC8A3E2}" dt="2021-11-18T12:23:08.632" v="800"/>
          <ac:spMkLst>
            <pc:docMk/>
            <pc:sldMk cId="3616364921" sldId="338"/>
            <ac:spMk id="3" creationId="{683DAA7D-42C9-43E0-9AA9-627127AC7078}"/>
          </ac:spMkLst>
        </pc:spChg>
        <pc:spChg chg="add del mod">
          <ac:chgData name="Josh Cooper" userId="daecdff2-2c86-45d5-9dc5-33d360948956" providerId="ADAL" clId="{9842A81C-EBF9-41D5-B576-CD4F4EC8A3E2}" dt="2021-11-18T12:23:08.783" v="807"/>
          <ac:spMkLst>
            <pc:docMk/>
            <pc:sldMk cId="3616364921" sldId="338"/>
            <ac:spMk id="18" creationId="{90B16F08-C5F2-4D7E-A496-72DCEABA701D}"/>
          </ac:spMkLst>
        </pc:spChg>
        <pc:picChg chg="add del mod ord">
          <ac:chgData name="Josh Cooper" userId="daecdff2-2c86-45d5-9dc5-33d360948956" providerId="ADAL" clId="{9842A81C-EBF9-41D5-B576-CD4F4EC8A3E2}" dt="2021-11-18T12:23:08.783" v="807"/>
          <ac:picMkLst>
            <pc:docMk/>
            <pc:sldMk cId="3616364921" sldId="338"/>
            <ac:picMk id="8" creationId="{BBFCB93B-415C-440C-ADF7-7A5E79BCF667}"/>
          </ac:picMkLst>
        </pc:picChg>
        <pc:picChg chg="add del mod ord">
          <ac:chgData name="Josh Cooper" userId="daecdff2-2c86-45d5-9dc5-33d360948956" providerId="ADAL" clId="{9842A81C-EBF9-41D5-B576-CD4F4EC8A3E2}" dt="2021-11-18T12:23:08.783" v="807"/>
          <ac:picMkLst>
            <pc:docMk/>
            <pc:sldMk cId="3616364921" sldId="338"/>
            <ac:picMk id="9" creationId="{C0BAF4DC-E32C-45A7-A90D-CE35431B5285}"/>
          </ac:picMkLst>
        </pc:picChg>
        <pc:picChg chg="add del mod ord">
          <ac:chgData name="Josh Cooper" userId="daecdff2-2c86-45d5-9dc5-33d360948956" providerId="ADAL" clId="{9842A81C-EBF9-41D5-B576-CD4F4EC8A3E2}" dt="2021-11-18T12:23:08.783" v="807"/>
          <ac:picMkLst>
            <pc:docMk/>
            <pc:sldMk cId="3616364921" sldId="338"/>
            <ac:picMk id="10" creationId="{EF5FBF73-A7A4-4C59-9296-2AA418F7433A}"/>
          </ac:picMkLst>
        </pc:picChg>
        <pc:picChg chg="add del mod ord">
          <ac:chgData name="Josh Cooper" userId="daecdff2-2c86-45d5-9dc5-33d360948956" providerId="ADAL" clId="{9842A81C-EBF9-41D5-B576-CD4F4EC8A3E2}" dt="2021-11-18T12:23:08.783" v="807"/>
          <ac:picMkLst>
            <pc:docMk/>
            <pc:sldMk cId="3616364921" sldId="338"/>
            <ac:picMk id="11" creationId="{5B7AD5B8-3495-4FEE-993E-2970BDEDD585}"/>
          </ac:picMkLst>
        </pc:picChg>
        <pc:picChg chg="add del mod ord">
          <ac:chgData name="Josh Cooper" userId="daecdff2-2c86-45d5-9dc5-33d360948956" providerId="ADAL" clId="{9842A81C-EBF9-41D5-B576-CD4F4EC8A3E2}" dt="2021-11-18T12:23:08.783" v="807"/>
          <ac:picMkLst>
            <pc:docMk/>
            <pc:sldMk cId="3616364921" sldId="338"/>
            <ac:picMk id="12" creationId="{E42608D3-9C95-43D3-8BD5-DBFD0D5CA5E4}"/>
          </ac:picMkLst>
        </pc:picChg>
        <pc:picChg chg="add del mod ord">
          <ac:chgData name="Josh Cooper" userId="daecdff2-2c86-45d5-9dc5-33d360948956" providerId="ADAL" clId="{9842A81C-EBF9-41D5-B576-CD4F4EC8A3E2}" dt="2021-11-18T12:23:08.783" v="807"/>
          <ac:picMkLst>
            <pc:docMk/>
            <pc:sldMk cId="3616364921" sldId="338"/>
            <ac:picMk id="13" creationId="{23BA8EFD-FB21-4D19-BFF6-333AA62977E2}"/>
          </ac:picMkLst>
        </pc:picChg>
        <pc:picChg chg="add del mod ord">
          <ac:chgData name="Josh Cooper" userId="daecdff2-2c86-45d5-9dc5-33d360948956" providerId="ADAL" clId="{9842A81C-EBF9-41D5-B576-CD4F4EC8A3E2}" dt="2021-11-18T12:23:08.783" v="807"/>
          <ac:picMkLst>
            <pc:docMk/>
            <pc:sldMk cId="3616364921" sldId="338"/>
            <ac:picMk id="14" creationId="{5D781072-33CB-4F0B-B5A8-0F64F13B8172}"/>
          </ac:picMkLst>
        </pc:picChg>
        <pc:picChg chg="add del mod ord">
          <ac:chgData name="Josh Cooper" userId="daecdff2-2c86-45d5-9dc5-33d360948956" providerId="ADAL" clId="{9842A81C-EBF9-41D5-B576-CD4F4EC8A3E2}" dt="2021-11-18T12:23:08.783" v="807"/>
          <ac:picMkLst>
            <pc:docMk/>
            <pc:sldMk cId="3616364921" sldId="338"/>
            <ac:picMk id="15" creationId="{B98902C8-CC3F-4ABB-9B7E-71664FFAAE43}"/>
          </ac:picMkLst>
        </pc:picChg>
        <pc:picChg chg="add del mod ord">
          <ac:chgData name="Josh Cooper" userId="daecdff2-2c86-45d5-9dc5-33d360948956" providerId="ADAL" clId="{9842A81C-EBF9-41D5-B576-CD4F4EC8A3E2}" dt="2021-11-18T12:23:08.783" v="807"/>
          <ac:picMkLst>
            <pc:docMk/>
            <pc:sldMk cId="3616364921" sldId="338"/>
            <ac:picMk id="16" creationId="{E29B0FEB-E677-4868-B3D8-0257A6827A06}"/>
          </ac:picMkLst>
        </pc:picChg>
        <pc:picChg chg="add del mod ord">
          <ac:chgData name="Josh Cooper" userId="daecdff2-2c86-45d5-9dc5-33d360948956" providerId="ADAL" clId="{9842A81C-EBF9-41D5-B576-CD4F4EC8A3E2}" dt="2021-11-18T12:23:08.783" v="807"/>
          <ac:picMkLst>
            <pc:docMk/>
            <pc:sldMk cId="3616364921" sldId="338"/>
            <ac:picMk id="17" creationId="{BB02101E-3B19-4787-8AEB-5B3E8055F776}"/>
          </ac:picMkLst>
        </pc:picChg>
        <pc:picChg chg="add mod ord">
          <ac:chgData name="Josh Cooper" userId="daecdff2-2c86-45d5-9dc5-33d360948956" providerId="ADAL" clId="{9842A81C-EBF9-41D5-B576-CD4F4EC8A3E2}" dt="2021-11-18T12:23:12.854" v="814"/>
          <ac:picMkLst>
            <pc:docMk/>
            <pc:sldMk cId="3616364921" sldId="338"/>
            <ac:picMk id="19" creationId="{C67862C7-B9AB-40CA-80DC-EF6887CA066C}"/>
          </ac:picMkLst>
        </pc:picChg>
      </pc:sldChg>
      <pc:sldChg chg="addSp delSp modSp mod">
        <pc:chgData name="Josh Cooper" userId="daecdff2-2c86-45d5-9dc5-33d360948956" providerId="ADAL" clId="{9842A81C-EBF9-41D5-B576-CD4F4EC8A3E2}" dt="2021-11-18T12:23:18.437" v="905"/>
        <pc:sldMkLst>
          <pc:docMk/>
          <pc:sldMk cId="1968410918" sldId="339"/>
        </pc:sldMkLst>
        <pc:spChg chg="del mod">
          <ac:chgData name="Josh Cooper" userId="daecdff2-2c86-45d5-9dc5-33d360948956" providerId="ADAL" clId="{9842A81C-EBF9-41D5-B576-CD4F4EC8A3E2}" dt="2021-11-18T12:23:14.087" v="889"/>
          <ac:spMkLst>
            <pc:docMk/>
            <pc:sldMk cId="1968410918" sldId="339"/>
            <ac:spMk id="2" creationId="{CA525C0A-0975-4647-94DE-3F4BE7625D91}"/>
          </ac:spMkLst>
        </pc:spChg>
        <pc:spChg chg="del mod">
          <ac:chgData name="Josh Cooper" userId="daecdff2-2c86-45d5-9dc5-33d360948956" providerId="ADAL" clId="{9842A81C-EBF9-41D5-B576-CD4F4EC8A3E2}" dt="2021-11-18T12:23:14.213" v="894"/>
          <ac:spMkLst>
            <pc:docMk/>
            <pc:sldMk cId="1968410918" sldId="339"/>
            <ac:spMk id="3" creationId="{17D8672D-2C2C-4436-98C9-E8194B9F383C}"/>
          </ac:spMkLst>
        </pc:spChg>
        <pc:spChg chg="add mod">
          <ac:chgData name="Josh Cooper" userId="daecdff2-2c86-45d5-9dc5-33d360948956" providerId="ADAL" clId="{9842A81C-EBF9-41D5-B576-CD4F4EC8A3E2}" dt="2021-11-18T12:23:14.080" v="886"/>
          <ac:spMkLst>
            <pc:docMk/>
            <pc:sldMk cId="1968410918" sldId="339"/>
            <ac:spMk id="4" creationId="{93D56919-AA38-47F9-B800-7F03EE10CE79}"/>
          </ac:spMkLst>
        </pc:spChg>
        <pc:spChg chg="add mod">
          <ac:chgData name="Josh Cooper" userId="daecdff2-2c86-45d5-9dc5-33d360948956" providerId="ADAL" clId="{9842A81C-EBF9-41D5-B576-CD4F4EC8A3E2}" dt="2021-11-18T12:23:14.206" v="891"/>
          <ac:spMkLst>
            <pc:docMk/>
            <pc:sldMk cId="1968410918" sldId="339"/>
            <ac:spMk id="5" creationId="{EA04BA7A-71C3-4A98-8A1D-04FAAA601A07}"/>
          </ac:spMkLst>
        </pc:spChg>
        <pc:spChg chg="add del mod">
          <ac:chgData name="Josh Cooper" userId="daecdff2-2c86-45d5-9dc5-33d360948956" providerId="ADAL" clId="{9842A81C-EBF9-41D5-B576-CD4F4EC8A3E2}" dt="2021-11-18T12:23:14.359" v="898"/>
          <ac:spMkLst>
            <pc:docMk/>
            <pc:sldMk cId="1968410918" sldId="339"/>
            <ac:spMk id="6" creationId="{FFDFB174-B730-4E2B-845A-F2C481879CC2}"/>
          </ac:spMkLst>
        </pc:spChg>
        <pc:picChg chg="add mod ord">
          <ac:chgData name="Josh Cooper" userId="daecdff2-2c86-45d5-9dc5-33d360948956" providerId="ADAL" clId="{9842A81C-EBF9-41D5-B576-CD4F4EC8A3E2}" dt="2021-11-18T12:23:18.437" v="905"/>
          <ac:picMkLst>
            <pc:docMk/>
            <pc:sldMk cId="1968410918" sldId="339"/>
            <ac:picMk id="7" creationId="{ABD5A06C-9847-4D4B-83FC-E624DB7639C9}"/>
          </ac:picMkLst>
        </pc:picChg>
        <pc:picChg chg="add del mod ord">
          <ac:chgData name="Josh Cooper" userId="daecdff2-2c86-45d5-9dc5-33d360948956" providerId="ADAL" clId="{9842A81C-EBF9-41D5-B576-CD4F4EC8A3E2}" dt="2021-11-18T12:23:14.359" v="898"/>
          <ac:picMkLst>
            <pc:docMk/>
            <pc:sldMk cId="1968410918" sldId="339"/>
            <ac:picMk id="12" creationId="{593C624F-D263-4922-A0AC-98CB94954397}"/>
          </ac:picMkLst>
        </pc:picChg>
        <pc:picChg chg="add del mod ord">
          <ac:chgData name="Josh Cooper" userId="daecdff2-2c86-45d5-9dc5-33d360948956" providerId="ADAL" clId="{9842A81C-EBF9-41D5-B576-CD4F4EC8A3E2}" dt="2021-11-18T12:23:14.359" v="898"/>
          <ac:picMkLst>
            <pc:docMk/>
            <pc:sldMk cId="1968410918" sldId="339"/>
            <ac:picMk id="13" creationId="{5EF118B4-D60D-4DF2-9A74-5D49442C9BC8}"/>
          </ac:picMkLst>
        </pc:picChg>
        <pc:picChg chg="add del mod ord">
          <ac:chgData name="Josh Cooper" userId="daecdff2-2c86-45d5-9dc5-33d360948956" providerId="ADAL" clId="{9842A81C-EBF9-41D5-B576-CD4F4EC8A3E2}" dt="2021-11-18T12:23:14.359" v="898"/>
          <ac:picMkLst>
            <pc:docMk/>
            <pc:sldMk cId="1968410918" sldId="339"/>
            <ac:picMk id="14" creationId="{F6A61245-95EE-4F33-AD13-4D4E95D3CF8F}"/>
          </ac:picMkLst>
        </pc:picChg>
        <pc:picChg chg="add del mod ord">
          <ac:chgData name="Josh Cooper" userId="daecdff2-2c86-45d5-9dc5-33d360948956" providerId="ADAL" clId="{9842A81C-EBF9-41D5-B576-CD4F4EC8A3E2}" dt="2021-11-18T12:23:14.359" v="898"/>
          <ac:picMkLst>
            <pc:docMk/>
            <pc:sldMk cId="1968410918" sldId="339"/>
            <ac:picMk id="15" creationId="{544DD8A0-051D-4423-ADB3-4E69477B5382}"/>
          </ac:picMkLst>
        </pc:picChg>
        <pc:picChg chg="add del mod ord">
          <ac:chgData name="Josh Cooper" userId="daecdff2-2c86-45d5-9dc5-33d360948956" providerId="ADAL" clId="{9842A81C-EBF9-41D5-B576-CD4F4EC8A3E2}" dt="2021-11-18T12:23:14.359" v="898"/>
          <ac:picMkLst>
            <pc:docMk/>
            <pc:sldMk cId="1968410918" sldId="339"/>
            <ac:picMk id="16" creationId="{B5147D35-C2D7-487B-896B-BD161DC1CB81}"/>
          </ac:picMkLst>
        </pc:picChg>
        <pc:picChg chg="add del mod ord">
          <ac:chgData name="Josh Cooper" userId="daecdff2-2c86-45d5-9dc5-33d360948956" providerId="ADAL" clId="{9842A81C-EBF9-41D5-B576-CD4F4EC8A3E2}" dt="2021-11-18T12:23:14.359" v="898"/>
          <ac:picMkLst>
            <pc:docMk/>
            <pc:sldMk cId="1968410918" sldId="339"/>
            <ac:picMk id="17" creationId="{7E3CF9B5-AE85-4508-8B2E-5A789770998C}"/>
          </ac:picMkLst>
        </pc:picChg>
        <pc:picChg chg="add del mod ord">
          <ac:chgData name="Josh Cooper" userId="daecdff2-2c86-45d5-9dc5-33d360948956" providerId="ADAL" clId="{9842A81C-EBF9-41D5-B576-CD4F4EC8A3E2}" dt="2021-11-18T12:23:14.359" v="898"/>
          <ac:picMkLst>
            <pc:docMk/>
            <pc:sldMk cId="1968410918" sldId="339"/>
            <ac:picMk id="18" creationId="{B670E07D-4DF8-47C8-B8E2-7BFA55B309B3}"/>
          </ac:picMkLst>
        </pc:picChg>
        <pc:picChg chg="add del mod ord">
          <ac:chgData name="Josh Cooper" userId="daecdff2-2c86-45d5-9dc5-33d360948956" providerId="ADAL" clId="{9842A81C-EBF9-41D5-B576-CD4F4EC8A3E2}" dt="2021-11-18T12:23:14.359" v="898"/>
          <ac:picMkLst>
            <pc:docMk/>
            <pc:sldMk cId="1968410918" sldId="339"/>
            <ac:picMk id="19" creationId="{04167D11-C803-491E-AD72-FB0D7C502448}"/>
          </ac:picMkLst>
        </pc:picChg>
        <pc:picChg chg="add del mod ord">
          <ac:chgData name="Josh Cooper" userId="daecdff2-2c86-45d5-9dc5-33d360948956" providerId="ADAL" clId="{9842A81C-EBF9-41D5-B576-CD4F4EC8A3E2}" dt="2021-11-18T12:23:14.359" v="898"/>
          <ac:picMkLst>
            <pc:docMk/>
            <pc:sldMk cId="1968410918" sldId="339"/>
            <ac:picMk id="20" creationId="{C175307B-AE80-4930-A67C-917080E31C07}"/>
          </ac:picMkLst>
        </pc:picChg>
        <pc:picChg chg="add del mod ord">
          <ac:chgData name="Josh Cooper" userId="daecdff2-2c86-45d5-9dc5-33d360948956" providerId="ADAL" clId="{9842A81C-EBF9-41D5-B576-CD4F4EC8A3E2}" dt="2021-11-18T12:23:14.359" v="898"/>
          <ac:picMkLst>
            <pc:docMk/>
            <pc:sldMk cId="1968410918" sldId="339"/>
            <ac:picMk id="21" creationId="{C9792F23-FEDE-4252-B409-A1E464C2E53B}"/>
          </ac:picMkLst>
        </pc:picChg>
      </pc:sldChg>
      <pc:sldChg chg="addSp delSp modSp mod">
        <pc:chgData name="Josh Cooper" userId="daecdff2-2c86-45d5-9dc5-33d360948956" providerId="ADAL" clId="{9842A81C-EBF9-41D5-B576-CD4F4EC8A3E2}" dt="2021-11-18T12:23:44.530" v="1299"/>
        <pc:sldMkLst>
          <pc:docMk/>
          <pc:sldMk cId="1170970824" sldId="341"/>
        </pc:sldMkLst>
        <pc:spChg chg="del mod">
          <ac:chgData name="Josh Cooper" userId="daecdff2-2c86-45d5-9dc5-33d360948956" providerId="ADAL" clId="{9842A81C-EBF9-41D5-B576-CD4F4EC8A3E2}" dt="2021-11-18T12:23:37.430" v="1288"/>
          <ac:spMkLst>
            <pc:docMk/>
            <pc:sldMk cId="1170970824" sldId="341"/>
            <ac:spMk id="2" creationId="{819B92A6-642D-43FC-BB5D-4458CEBE1072}"/>
          </ac:spMkLst>
        </pc:spChg>
        <pc:spChg chg="add mod">
          <ac:chgData name="Josh Cooper" userId="daecdff2-2c86-45d5-9dc5-33d360948956" providerId="ADAL" clId="{9842A81C-EBF9-41D5-B576-CD4F4EC8A3E2}" dt="2021-11-18T12:23:37.422" v="1285"/>
          <ac:spMkLst>
            <pc:docMk/>
            <pc:sldMk cId="1170970824" sldId="341"/>
            <ac:spMk id="3" creationId="{FC0C669B-3167-4653-A5DF-D9CB167DC39B}"/>
          </ac:spMkLst>
        </pc:spChg>
        <pc:spChg chg="add del mod">
          <ac:chgData name="Josh Cooper" userId="daecdff2-2c86-45d5-9dc5-33d360948956" providerId="ADAL" clId="{9842A81C-EBF9-41D5-B576-CD4F4EC8A3E2}" dt="2021-11-18T12:23:37.581" v="1292"/>
          <ac:spMkLst>
            <pc:docMk/>
            <pc:sldMk cId="1170970824" sldId="341"/>
            <ac:spMk id="22" creationId="{887EF2F0-EA40-4324-84F5-CB6497D26118}"/>
          </ac:spMkLst>
        </pc:spChg>
        <pc:picChg chg="add del mod ord">
          <ac:chgData name="Josh Cooper" userId="daecdff2-2c86-45d5-9dc5-33d360948956" providerId="ADAL" clId="{9842A81C-EBF9-41D5-B576-CD4F4EC8A3E2}" dt="2021-11-18T12:23:37.581" v="1292"/>
          <ac:picMkLst>
            <pc:docMk/>
            <pc:sldMk cId="1170970824" sldId="341"/>
            <ac:picMk id="4" creationId="{CF7B7DBF-8834-45F3-8DBE-785B1BCCB740}"/>
          </ac:picMkLst>
        </pc:picChg>
        <pc:picChg chg="add del mod ord">
          <ac:chgData name="Josh Cooper" userId="daecdff2-2c86-45d5-9dc5-33d360948956" providerId="ADAL" clId="{9842A81C-EBF9-41D5-B576-CD4F4EC8A3E2}" dt="2021-11-18T12:23:37.581" v="1292"/>
          <ac:picMkLst>
            <pc:docMk/>
            <pc:sldMk cId="1170970824" sldId="341"/>
            <ac:picMk id="5" creationId="{02694F63-0148-47E8-8BC1-3B0AE99C1EDE}"/>
          </ac:picMkLst>
        </pc:picChg>
        <pc:picChg chg="add del mod ord">
          <ac:chgData name="Josh Cooper" userId="daecdff2-2c86-45d5-9dc5-33d360948956" providerId="ADAL" clId="{9842A81C-EBF9-41D5-B576-CD4F4EC8A3E2}" dt="2021-11-18T12:23:37.581" v="1292"/>
          <ac:picMkLst>
            <pc:docMk/>
            <pc:sldMk cId="1170970824" sldId="341"/>
            <ac:picMk id="7" creationId="{795A799C-1FC8-4D6E-A089-5D2D728ABABF}"/>
          </ac:picMkLst>
        </pc:picChg>
        <pc:picChg chg="add del mod ord">
          <ac:chgData name="Josh Cooper" userId="daecdff2-2c86-45d5-9dc5-33d360948956" providerId="ADAL" clId="{9842A81C-EBF9-41D5-B576-CD4F4EC8A3E2}" dt="2021-11-18T12:23:37.581" v="1292"/>
          <ac:picMkLst>
            <pc:docMk/>
            <pc:sldMk cId="1170970824" sldId="341"/>
            <ac:picMk id="8" creationId="{C6EA0F9B-AAEC-4813-8324-EBF8F04C2309}"/>
          </ac:picMkLst>
        </pc:picChg>
        <pc:picChg chg="add del mod ord">
          <ac:chgData name="Josh Cooper" userId="daecdff2-2c86-45d5-9dc5-33d360948956" providerId="ADAL" clId="{9842A81C-EBF9-41D5-B576-CD4F4EC8A3E2}" dt="2021-11-18T12:23:37.581" v="1292"/>
          <ac:picMkLst>
            <pc:docMk/>
            <pc:sldMk cId="1170970824" sldId="341"/>
            <ac:picMk id="9" creationId="{42B70B88-BE40-462A-B721-7F199AEA514A}"/>
          </ac:picMkLst>
        </pc:picChg>
        <pc:picChg chg="add del mod ord">
          <ac:chgData name="Josh Cooper" userId="daecdff2-2c86-45d5-9dc5-33d360948956" providerId="ADAL" clId="{9842A81C-EBF9-41D5-B576-CD4F4EC8A3E2}" dt="2021-11-18T12:23:37.581" v="1292"/>
          <ac:picMkLst>
            <pc:docMk/>
            <pc:sldMk cId="1170970824" sldId="341"/>
            <ac:picMk id="10" creationId="{FCB186FD-A83F-4508-A7E3-CE543157A02A}"/>
          </ac:picMkLst>
        </pc:picChg>
        <pc:picChg chg="add del mod ord">
          <ac:chgData name="Josh Cooper" userId="daecdff2-2c86-45d5-9dc5-33d360948956" providerId="ADAL" clId="{9842A81C-EBF9-41D5-B576-CD4F4EC8A3E2}" dt="2021-11-18T12:23:37.581" v="1292"/>
          <ac:picMkLst>
            <pc:docMk/>
            <pc:sldMk cId="1170970824" sldId="341"/>
            <ac:picMk id="11" creationId="{232519AC-6A86-4270-8F4B-32C69D275F4C}"/>
          </ac:picMkLst>
        </pc:picChg>
        <pc:picChg chg="add del mod ord">
          <ac:chgData name="Josh Cooper" userId="daecdff2-2c86-45d5-9dc5-33d360948956" providerId="ADAL" clId="{9842A81C-EBF9-41D5-B576-CD4F4EC8A3E2}" dt="2021-11-18T12:23:37.581" v="1292"/>
          <ac:picMkLst>
            <pc:docMk/>
            <pc:sldMk cId="1170970824" sldId="341"/>
            <ac:picMk id="12" creationId="{905B0094-D50A-4D92-81FC-9E3B5006D28B}"/>
          </ac:picMkLst>
        </pc:picChg>
        <pc:picChg chg="add del mod ord">
          <ac:chgData name="Josh Cooper" userId="daecdff2-2c86-45d5-9dc5-33d360948956" providerId="ADAL" clId="{9842A81C-EBF9-41D5-B576-CD4F4EC8A3E2}" dt="2021-11-18T12:23:37.581" v="1292"/>
          <ac:picMkLst>
            <pc:docMk/>
            <pc:sldMk cId="1170970824" sldId="341"/>
            <ac:picMk id="13" creationId="{E6007591-2D64-4A18-8654-35C676B9B8CF}"/>
          </ac:picMkLst>
        </pc:picChg>
        <pc:picChg chg="add del mod ord">
          <ac:chgData name="Josh Cooper" userId="daecdff2-2c86-45d5-9dc5-33d360948956" providerId="ADAL" clId="{9842A81C-EBF9-41D5-B576-CD4F4EC8A3E2}" dt="2021-11-18T12:23:37.581" v="1292"/>
          <ac:picMkLst>
            <pc:docMk/>
            <pc:sldMk cId="1170970824" sldId="341"/>
            <ac:picMk id="14" creationId="{E0B24529-81AB-4394-AB92-D970C376423F}"/>
          </ac:picMkLst>
        </pc:picChg>
        <pc:picChg chg="add del mod ord">
          <ac:chgData name="Josh Cooper" userId="daecdff2-2c86-45d5-9dc5-33d360948956" providerId="ADAL" clId="{9842A81C-EBF9-41D5-B576-CD4F4EC8A3E2}" dt="2021-11-18T12:23:37.581" v="1292"/>
          <ac:picMkLst>
            <pc:docMk/>
            <pc:sldMk cId="1170970824" sldId="341"/>
            <ac:picMk id="15" creationId="{96564B35-9D86-47EC-BD46-C7B3FDFD6385}"/>
          </ac:picMkLst>
        </pc:picChg>
        <pc:picChg chg="add del mod ord">
          <ac:chgData name="Josh Cooper" userId="daecdff2-2c86-45d5-9dc5-33d360948956" providerId="ADAL" clId="{9842A81C-EBF9-41D5-B576-CD4F4EC8A3E2}" dt="2021-11-18T12:23:37.581" v="1292"/>
          <ac:picMkLst>
            <pc:docMk/>
            <pc:sldMk cId="1170970824" sldId="341"/>
            <ac:picMk id="16" creationId="{E6277663-5F7D-401A-B7D2-ACFC3CE69E90}"/>
          </ac:picMkLst>
        </pc:picChg>
        <pc:picChg chg="add del mod ord">
          <ac:chgData name="Josh Cooper" userId="daecdff2-2c86-45d5-9dc5-33d360948956" providerId="ADAL" clId="{9842A81C-EBF9-41D5-B576-CD4F4EC8A3E2}" dt="2021-11-18T12:23:37.581" v="1292"/>
          <ac:picMkLst>
            <pc:docMk/>
            <pc:sldMk cId="1170970824" sldId="341"/>
            <ac:picMk id="17" creationId="{A77504F6-208C-4007-B221-7B09FB05275D}"/>
          </ac:picMkLst>
        </pc:picChg>
        <pc:picChg chg="add del mod ord">
          <ac:chgData name="Josh Cooper" userId="daecdff2-2c86-45d5-9dc5-33d360948956" providerId="ADAL" clId="{9842A81C-EBF9-41D5-B576-CD4F4EC8A3E2}" dt="2021-11-18T12:23:37.581" v="1292"/>
          <ac:picMkLst>
            <pc:docMk/>
            <pc:sldMk cId="1170970824" sldId="341"/>
            <ac:picMk id="18" creationId="{A72B5181-1501-4E03-864D-FD04A0C938B9}"/>
          </ac:picMkLst>
        </pc:picChg>
        <pc:picChg chg="add del mod ord">
          <ac:chgData name="Josh Cooper" userId="daecdff2-2c86-45d5-9dc5-33d360948956" providerId="ADAL" clId="{9842A81C-EBF9-41D5-B576-CD4F4EC8A3E2}" dt="2021-11-18T12:23:37.581" v="1292"/>
          <ac:picMkLst>
            <pc:docMk/>
            <pc:sldMk cId="1170970824" sldId="341"/>
            <ac:picMk id="19" creationId="{189CAF17-66E1-41FB-8870-679230F5435F}"/>
          </ac:picMkLst>
        </pc:picChg>
        <pc:picChg chg="add del mod ord">
          <ac:chgData name="Josh Cooper" userId="daecdff2-2c86-45d5-9dc5-33d360948956" providerId="ADAL" clId="{9842A81C-EBF9-41D5-B576-CD4F4EC8A3E2}" dt="2021-11-18T12:23:37.581" v="1292"/>
          <ac:picMkLst>
            <pc:docMk/>
            <pc:sldMk cId="1170970824" sldId="341"/>
            <ac:picMk id="20" creationId="{E674B0C6-D8E0-4C1A-975E-AA3212D2795D}"/>
          </ac:picMkLst>
        </pc:picChg>
        <pc:picChg chg="add del mod ord">
          <ac:chgData name="Josh Cooper" userId="daecdff2-2c86-45d5-9dc5-33d360948956" providerId="ADAL" clId="{9842A81C-EBF9-41D5-B576-CD4F4EC8A3E2}" dt="2021-11-18T12:23:37.581" v="1292"/>
          <ac:picMkLst>
            <pc:docMk/>
            <pc:sldMk cId="1170970824" sldId="341"/>
            <ac:picMk id="21" creationId="{946CEBDC-5DDE-4C07-B8AA-EF9CB5601AFC}"/>
          </ac:picMkLst>
        </pc:picChg>
        <pc:picChg chg="add mod ord">
          <ac:chgData name="Josh Cooper" userId="daecdff2-2c86-45d5-9dc5-33d360948956" providerId="ADAL" clId="{9842A81C-EBF9-41D5-B576-CD4F4EC8A3E2}" dt="2021-11-18T12:23:44.530" v="1299"/>
          <ac:picMkLst>
            <pc:docMk/>
            <pc:sldMk cId="1170970824" sldId="341"/>
            <ac:picMk id="23" creationId="{4704A8C9-BA43-474A-95E1-971AE2E1A9DE}"/>
          </ac:picMkLst>
        </pc:picChg>
      </pc:sldChg>
      <pc:sldChg chg="addSp delSp modSp mod">
        <pc:chgData name="Josh Cooper" userId="daecdff2-2c86-45d5-9dc5-33d360948956" providerId="ADAL" clId="{9842A81C-EBF9-41D5-B576-CD4F4EC8A3E2}" dt="2021-11-18T12:23:26.742" v="1031"/>
        <pc:sldMkLst>
          <pc:docMk/>
          <pc:sldMk cId="2941125026" sldId="342"/>
        </pc:sldMkLst>
        <pc:spChg chg="del mod">
          <ac:chgData name="Josh Cooper" userId="daecdff2-2c86-45d5-9dc5-33d360948956" providerId="ADAL" clId="{9842A81C-EBF9-41D5-B576-CD4F4EC8A3E2}" dt="2021-11-18T12:23:19.909" v="1015"/>
          <ac:spMkLst>
            <pc:docMk/>
            <pc:sldMk cId="2941125026" sldId="342"/>
            <ac:spMk id="2" creationId="{B57E2526-ADA7-4C43-AAE3-A2D037017A35}"/>
          </ac:spMkLst>
        </pc:spChg>
        <pc:spChg chg="del mod">
          <ac:chgData name="Josh Cooper" userId="daecdff2-2c86-45d5-9dc5-33d360948956" providerId="ADAL" clId="{9842A81C-EBF9-41D5-B576-CD4F4EC8A3E2}" dt="2021-11-18T12:23:20.010" v="1020"/>
          <ac:spMkLst>
            <pc:docMk/>
            <pc:sldMk cId="2941125026" sldId="342"/>
            <ac:spMk id="3" creationId="{F87F7DCC-495F-44B1-9829-3B2F5C147AC1}"/>
          </ac:spMkLst>
        </pc:spChg>
        <pc:spChg chg="add mod">
          <ac:chgData name="Josh Cooper" userId="daecdff2-2c86-45d5-9dc5-33d360948956" providerId="ADAL" clId="{9842A81C-EBF9-41D5-B576-CD4F4EC8A3E2}" dt="2021-11-18T12:23:19.902" v="1012"/>
          <ac:spMkLst>
            <pc:docMk/>
            <pc:sldMk cId="2941125026" sldId="342"/>
            <ac:spMk id="19" creationId="{2DA92CA8-8841-4581-AF17-E7E923039228}"/>
          </ac:spMkLst>
        </pc:spChg>
        <pc:spChg chg="add mod">
          <ac:chgData name="Josh Cooper" userId="daecdff2-2c86-45d5-9dc5-33d360948956" providerId="ADAL" clId="{9842A81C-EBF9-41D5-B576-CD4F4EC8A3E2}" dt="2021-11-18T12:23:19.999" v="1017"/>
          <ac:spMkLst>
            <pc:docMk/>
            <pc:sldMk cId="2941125026" sldId="342"/>
            <ac:spMk id="20" creationId="{20BC7EC0-8E9D-46CF-97C9-7FF2684A917F}"/>
          </ac:spMkLst>
        </pc:spChg>
        <pc:spChg chg="add del mod">
          <ac:chgData name="Josh Cooper" userId="daecdff2-2c86-45d5-9dc5-33d360948956" providerId="ADAL" clId="{9842A81C-EBF9-41D5-B576-CD4F4EC8A3E2}" dt="2021-11-18T12:23:20.141" v="1024"/>
          <ac:spMkLst>
            <pc:docMk/>
            <pc:sldMk cId="2941125026" sldId="342"/>
            <ac:spMk id="21" creationId="{315417A6-2ED8-40CC-9A02-707886C17E58}"/>
          </ac:spMkLst>
        </pc:spChg>
        <pc:picChg chg="add del mod ord">
          <ac:chgData name="Josh Cooper" userId="daecdff2-2c86-45d5-9dc5-33d360948956" providerId="ADAL" clId="{9842A81C-EBF9-41D5-B576-CD4F4EC8A3E2}" dt="2021-11-18T12:23:20.141" v="1024"/>
          <ac:picMkLst>
            <pc:docMk/>
            <pc:sldMk cId="2941125026" sldId="342"/>
            <ac:picMk id="4" creationId="{1F7010BD-E50E-42C3-A9D5-F598B54A3E78}"/>
          </ac:picMkLst>
        </pc:picChg>
        <pc:picChg chg="add del mod ord">
          <ac:chgData name="Josh Cooper" userId="daecdff2-2c86-45d5-9dc5-33d360948956" providerId="ADAL" clId="{9842A81C-EBF9-41D5-B576-CD4F4EC8A3E2}" dt="2021-11-18T12:23:20.141" v="1024"/>
          <ac:picMkLst>
            <pc:docMk/>
            <pc:sldMk cId="2941125026" sldId="342"/>
            <ac:picMk id="5" creationId="{0D6370A9-2F7F-418B-8856-D36D85554987}"/>
          </ac:picMkLst>
        </pc:picChg>
        <pc:picChg chg="add del mod ord">
          <ac:chgData name="Josh Cooper" userId="daecdff2-2c86-45d5-9dc5-33d360948956" providerId="ADAL" clId="{9842A81C-EBF9-41D5-B576-CD4F4EC8A3E2}" dt="2021-11-18T12:23:20.141" v="1024"/>
          <ac:picMkLst>
            <pc:docMk/>
            <pc:sldMk cId="2941125026" sldId="342"/>
            <ac:picMk id="6" creationId="{5124E7B9-509C-4534-AD69-B977BD96E712}"/>
          </ac:picMkLst>
        </pc:picChg>
        <pc:picChg chg="add del mod ord">
          <ac:chgData name="Josh Cooper" userId="daecdff2-2c86-45d5-9dc5-33d360948956" providerId="ADAL" clId="{9842A81C-EBF9-41D5-B576-CD4F4EC8A3E2}" dt="2021-11-18T12:23:20.141" v="1024"/>
          <ac:picMkLst>
            <pc:docMk/>
            <pc:sldMk cId="2941125026" sldId="342"/>
            <ac:picMk id="7" creationId="{24083245-ADBF-4AE3-9DEF-644C0A2888D8}"/>
          </ac:picMkLst>
        </pc:picChg>
        <pc:picChg chg="add del mod ord">
          <ac:chgData name="Josh Cooper" userId="daecdff2-2c86-45d5-9dc5-33d360948956" providerId="ADAL" clId="{9842A81C-EBF9-41D5-B576-CD4F4EC8A3E2}" dt="2021-11-18T12:23:20.141" v="1024"/>
          <ac:picMkLst>
            <pc:docMk/>
            <pc:sldMk cId="2941125026" sldId="342"/>
            <ac:picMk id="8" creationId="{15775E27-13F2-4CB4-B9D9-A22D159F51D0}"/>
          </ac:picMkLst>
        </pc:picChg>
        <pc:picChg chg="add del mod ord">
          <ac:chgData name="Josh Cooper" userId="daecdff2-2c86-45d5-9dc5-33d360948956" providerId="ADAL" clId="{9842A81C-EBF9-41D5-B576-CD4F4EC8A3E2}" dt="2021-11-18T12:23:20.141" v="1024"/>
          <ac:picMkLst>
            <pc:docMk/>
            <pc:sldMk cId="2941125026" sldId="342"/>
            <ac:picMk id="9" creationId="{795B5B6A-93B0-46B7-B189-C7CCFBBAC897}"/>
          </ac:picMkLst>
        </pc:picChg>
        <pc:picChg chg="add del mod ord">
          <ac:chgData name="Josh Cooper" userId="daecdff2-2c86-45d5-9dc5-33d360948956" providerId="ADAL" clId="{9842A81C-EBF9-41D5-B576-CD4F4EC8A3E2}" dt="2021-11-18T12:23:20.141" v="1024"/>
          <ac:picMkLst>
            <pc:docMk/>
            <pc:sldMk cId="2941125026" sldId="342"/>
            <ac:picMk id="10" creationId="{A72A8CD3-0204-4B2D-A78E-92413996AC0F}"/>
          </ac:picMkLst>
        </pc:picChg>
        <pc:picChg chg="add del mod ord">
          <ac:chgData name="Josh Cooper" userId="daecdff2-2c86-45d5-9dc5-33d360948956" providerId="ADAL" clId="{9842A81C-EBF9-41D5-B576-CD4F4EC8A3E2}" dt="2021-11-18T12:23:20.141" v="1024"/>
          <ac:picMkLst>
            <pc:docMk/>
            <pc:sldMk cId="2941125026" sldId="342"/>
            <ac:picMk id="11" creationId="{4CFEE744-A0B7-419F-A8B3-7EE4832E7DCB}"/>
          </ac:picMkLst>
        </pc:picChg>
        <pc:picChg chg="add del mod ord">
          <ac:chgData name="Josh Cooper" userId="daecdff2-2c86-45d5-9dc5-33d360948956" providerId="ADAL" clId="{9842A81C-EBF9-41D5-B576-CD4F4EC8A3E2}" dt="2021-11-18T12:23:20.141" v="1024"/>
          <ac:picMkLst>
            <pc:docMk/>
            <pc:sldMk cId="2941125026" sldId="342"/>
            <ac:picMk id="12" creationId="{76AE9AE6-653D-4C41-A65D-F439D537BDD4}"/>
          </ac:picMkLst>
        </pc:picChg>
        <pc:picChg chg="add del mod ord">
          <ac:chgData name="Josh Cooper" userId="daecdff2-2c86-45d5-9dc5-33d360948956" providerId="ADAL" clId="{9842A81C-EBF9-41D5-B576-CD4F4EC8A3E2}" dt="2021-11-18T12:23:20.141" v="1024"/>
          <ac:picMkLst>
            <pc:docMk/>
            <pc:sldMk cId="2941125026" sldId="342"/>
            <ac:picMk id="13" creationId="{320EB2DD-C402-4EE5-B308-427B45ADCC88}"/>
          </ac:picMkLst>
        </pc:picChg>
        <pc:picChg chg="add del mod ord">
          <ac:chgData name="Josh Cooper" userId="daecdff2-2c86-45d5-9dc5-33d360948956" providerId="ADAL" clId="{9842A81C-EBF9-41D5-B576-CD4F4EC8A3E2}" dt="2021-11-18T12:23:20.141" v="1024"/>
          <ac:picMkLst>
            <pc:docMk/>
            <pc:sldMk cId="2941125026" sldId="342"/>
            <ac:picMk id="14" creationId="{F0B3DCF6-F4FD-4741-91F2-1B86130D78BE}"/>
          </ac:picMkLst>
        </pc:picChg>
        <pc:picChg chg="add del mod ord">
          <ac:chgData name="Josh Cooper" userId="daecdff2-2c86-45d5-9dc5-33d360948956" providerId="ADAL" clId="{9842A81C-EBF9-41D5-B576-CD4F4EC8A3E2}" dt="2021-11-18T12:23:20.141" v="1024"/>
          <ac:picMkLst>
            <pc:docMk/>
            <pc:sldMk cId="2941125026" sldId="342"/>
            <ac:picMk id="15" creationId="{E2E588E2-E274-4142-88F8-17B7BFC61494}"/>
          </ac:picMkLst>
        </pc:picChg>
        <pc:picChg chg="add del mod ord">
          <ac:chgData name="Josh Cooper" userId="daecdff2-2c86-45d5-9dc5-33d360948956" providerId="ADAL" clId="{9842A81C-EBF9-41D5-B576-CD4F4EC8A3E2}" dt="2021-11-18T12:23:20.141" v="1024"/>
          <ac:picMkLst>
            <pc:docMk/>
            <pc:sldMk cId="2941125026" sldId="342"/>
            <ac:picMk id="16" creationId="{5B665E5D-79F3-44E8-ACB8-43FAA72CF0E9}"/>
          </ac:picMkLst>
        </pc:picChg>
        <pc:picChg chg="add del mod ord">
          <ac:chgData name="Josh Cooper" userId="daecdff2-2c86-45d5-9dc5-33d360948956" providerId="ADAL" clId="{9842A81C-EBF9-41D5-B576-CD4F4EC8A3E2}" dt="2021-11-18T12:23:20.141" v="1024"/>
          <ac:picMkLst>
            <pc:docMk/>
            <pc:sldMk cId="2941125026" sldId="342"/>
            <ac:picMk id="17" creationId="{24CC22AF-5727-4855-9C4D-3A1A61600869}"/>
          </ac:picMkLst>
        </pc:picChg>
        <pc:picChg chg="add del mod ord">
          <ac:chgData name="Josh Cooper" userId="daecdff2-2c86-45d5-9dc5-33d360948956" providerId="ADAL" clId="{9842A81C-EBF9-41D5-B576-CD4F4EC8A3E2}" dt="2021-11-18T12:23:20.141" v="1024"/>
          <ac:picMkLst>
            <pc:docMk/>
            <pc:sldMk cId="2941125026" sldId="342"/>
            <ac:picMk id="18" creationId="{FA276809-E85F-4EEA-AE92-FDB66EB584A6}"/>
          </ac:picMkLst>
        </pc:picChg>
        <pc:picChg chg="add mod ord">
          <ac:chgData name="Josh Cooper" userId="daecdff2-2c86-45d5-9dc5-33d360948956" providerId="ADAL" clId="{9842A81C-EBF9-41D5-B576-CD4F4EC8A3E2}" dt="2021-11-18T12:23:26.742" v="1031"/>
          <ac:picMkLst>
            <pc:docMk/>
            <pc:sldMk cId="2941125026" sldId="342"/>
            <ac:picMk id="22" creationId="{181602E2-2DF5-47AA-939B-84C556762E43}"/>
          </ac:picMkLst>
        </pc:picChg>
      </pc:sldChg>
      <pc:sldChg chg="addSp delSp modSp mod">
        <pc:chgData name="Josh Cooper" userId="daecdff2-2c86-45d5-9dc5-33d360948956" providerId="ADAL" clId="{9842A81C-EBF9-41D5-B576-CD4F4EC8A3E2}" dt="2021-11-18T12:23:35.836" v="1164"/>
        <pc:sldMkLst>
          <pc:docMk/>
          <pc:sldMk cId="2442802155" sldId="343"/>
        </pc:sldMkLst>
        <pc:spChg chg="del mod">
          <ac:chgData name="Josh Cooper" userId="daecdff2-2c86-45d5-9dc5-33d360948956" providerId="ADAL" clId="{9842A81C-EBF9-41D5-B576-CD4F4EC8A3E2}" dt="2021-11-18T12:23:28.813" v="1148"/>
          <ac:spMkLst>
            <pc:docMk/>
            <pc:sldMk cId="2442802155" sldId="343"/>
            <ac:spMk id="2" creationId="{B57E2526-ADA7-4C43-AAE3-A2D037017A35}"/>
          </ac:spMkLst>
        </pc:spChg>
        <pc:spChg chg="del mod">
          <ac:chgData name="Josh Cooper" userId="daecdff2-2c86-45d5-9dc5-33d360948956" providerId="ADAL" clId="{9842A81C-EBF9-41D5-B576-CD4F4EC8A3E2}" dt="2021-11-18T12:23:28.929" v="1153"/>
          <ac:spMkLst>
            <pc:docMk/>
            <pc:sldMk cId="2442802155" sldId="343"/>
            <ac:spMk id="3" creationId="{F87F7DCC-495F-44B1-9829-3B2F5C147AC1}"/>
          </ac:spMkLst>
        </pc:spChg>
        <pc:spChg chg="add mod">
          <ac:chgData name="Josh Cooper" userId="daecdff2-2c86-45d5-9dc5-33d360948956" providerId="ADAL" clId="{9842A81C-EBF9-41D5-B576-CD4F4EC8A3E2}" dt="2021-11-18T12:23:28.785" v="1145"/>
          <ac:spMkLst>
            <pc:docMk/>
            <pc:sldMk cId="2442802155" sldId="343"/>
            <ac:spMk id="20" creationId="{45B998A6-5D40-43CF-88B9-E6B9FE82FC5A}"/>
          </ac:spMkLst>
        </pc:spChg>
        <pc:spChg chg="add mod">
          <ac:chgData name="Josh Cooper" userId="daecdff2-2c86-45d5-9dc5-33d360948956" providerId="ADAL" clId="{9842A81C-EBF9-41D5-B576-CD4F4EC8A3E2}" dt="2021-11-18T12:23:28.921" v="1150"/>
          <ac:spMkLst>
            <pc:docMk/>
            <pc:sldMk cId="2442802155" sldId="343"/>
            <ac:spMk id="21" creationId="{B5EB6B1B-0943-4C59-9EC9-51A08980EE11}"/>
          </ac:spMkLst>
        </pc:spChg>
        <pc:spChg chg="add del mod">
          <ac:chgData name="Josh Cooper" userId="daecdff2-2c86-45d5-9dc5-33d360948956" providerId="ADAL" clId="{9842A81C-EBF9-41D5-B576-CD4F4EC8A3E2}" dt="2021-11-18T12:23:29.073" v="1157"/>
          <ac:spMkLst>
            <pc:docMk/>
            <pc:sldMk cId="2442802155" sldId="343"/>
            <ac:spMk id="22" creationId="{1A6C427C-943F-418D-934C-358F66FD0124}"/>
          </ac:spMkLst>
        </pc:spChg>
        <pc:picChg chg="add del mod ord">
          <ac:chgData name="Josh Cooper" userId="daecdff2-2c86-45d5-9dc5-33d360948956" providerId="ADAL" clId="{9842A81C-EBF9-41D5-B576-CD4F4EC8A3E2}" dt="2021-11-18T12:23:29.073" v="1157"/>
          <ac:picMkLst>
            <pc:docMk/>
            <pc:sldMk cId="2442802155" sldId="343"/>
            <ac:picMk id="4" creationId="{51200B9D-102C-441E-A86E-88470D04E9A7}"/>
          </ac:picMkLst>
        </pc:picChg>
        <pc:picChg chg="add del mod ord">
          <ac:chgData name="Josh Cooper" userId="daecdff2-2c86-45d5-9dc5-33d360948956" providerId="ADAL" clId="{9842A81C-EBF9-41D5-B576-CD4F4EC8A3E2}" dt="2021-11-18T12:23:29.073" v="1157"/>
          <ac:picMkLst>
            <pc:docMk/>
            <pc:sldMk cId="2442802155" sldId="343"/>
            <ac:picMk id="5" creationId="{B66DD2E9-7C94-4138-8512-73EBCDB16DB3}"/>
          </ac:picMkLst>
        </pc:picChg>
        <pc:picChg chg="add del mod ord">
          <ac:chgData name="Josh Cooper" userId="daecdff2-2c86-45d5-9dc5-33d360948956" providerId="ADAL" clId="{9842A81C-EBF9-41D5-B576-CD4F4EC8A3E2}" dt="2021-11-18T12:23:29.073" v="1157"/>
          <ac:picMkLst>
            <pc:docMk/>
            <pc:sldMk cId="2442802155" sldId="343"/>
            <ac:picMk id="6" creationId="{A2920F36-733E-4067-B08D-915C047E2897}"/>
          </ac:picMkLst>
        </pc:picChg>
        <pc:picChg chg="add del mod ord">
          <ac:chgData name="Josh Cooper" userId="daecdff2-2c86-45d5-9dc5-33d360948956" providerId="ADAL" clId="{9842A81C-EBF9-41D5-B576-CD4F4EC8A3E2}" dt="2021-11-18T12:23:29.073" v="1157"/>
          <ac:picMkLst>
            <pc:docMk/>
            <pc:sldMk cId="2442802155" sldId="343"/>
            <ac:picMk id="7" creationId="{ADD40D54-E66F-4B44-8C8E-B985EF68961D}"/>
          </ac:picMkLst>
        </pc:picChg>
        <pc:picChg chg="add del mod ord">
          <ac:chgData name="Josh Cooper" userId="daecdff2-2c86-45d5-9dc5-33d360948956" providerId="ADAL" clId="{9842A81C-EBF9-41D5-B576-CD4F4EC8A3E2}" dt="2021-11-18T12:23:29.073" v="1157"/>
          <ac:picMkLst>
            <pc:docMk/>
            <pc:sldMk cId="2442802155" sldId="343"/>
            <ac:picMk id="8" creationId="{4F4332E2-F8A4-4831-9A17-853BA10BA107}"/>
          </ac:picMkLst>
        </pc:picChg>
        <pc:picChg chg="add del mod ord">
          <ac:chgData name="Josh Cooper" userId="daecdff2-2c86-45d5-9dc5-33d360948956" providerId="ADAL" clId="{9842A81C-EBF9-41D5-B576-CD4F4EC8A3E2}" dt="2021-11-18T12:23:29.073" v="1157"/>
          <ac:picMkLst>
            <pc:docMk/>
            <pc:sldMk cId="2442802155" sldId="343"/>
            <ac:picMk id="9" creationId="{4CB7080E-A0E1-496D-AF5B-F49B8FC26016}"/>
          </ac:picMkLst>
        </pc:picChg>
        <pc:picChg chg="add del mod ord">
          <ac:chgData name="Josh Cooper" userId="daecdff2-2c86-45d5-9dc5-33d360948956" providerId="ADAL" clId="{9842A81C-EBF9-41D5-B576-CD4F4EC8A3E2}" dt="2021-11-18T12:23:29.073" v="1157"/>
          <ac:picMkLst>
            <pc:docMk/>
            <pc:sldMk cId="2442802155" sldId="343"/>
            <ac:picMk id="10" creationId="{6D15C558-36F4-4B27-892F-B4EF4C36B93A}"/>
          </ac:picMkLst>
        </pc:picChg>
        <pc:picChg chg="add del mod ord">
          <ac:chgData name="Josh Cooper" userId="daecdff2-2c86-45d5-9dc5-33d360948956" providerId="ADAL" clId="{9842A81C-EBF9-41D5-B576-CD4F4EC8A3E2}" dt="2021-11-18T12:23:29.073" v="1157"/>
          <ac:picMkLst>
            <pc:docMk/>
            <pc:sldMk cId="2442802155" sldId="343"/>
            <ac:picMk id="11" creationId="{5EE2D24C-5A3B-4546-9A7F-61B6FCD4DAD5}"/>
          </ac:picMkLst>
        </pc:picChg>
        <pc:picChg chg="add del mod ord">
          <ac:chgData name="Josh Cooper" userId="daecdff2-2c86-45d5-9dc5-33d360948956" providerId="ADAL" clId="{9842A81C-EBF9-41D5-B576-CD4F4EC8A3E2}" dt="2021-11-18T12:23:29.073" v="1157"/>
          <ac:picMkLst>
            <pc:docMk/>
            <pc:sldMk cId="2442802155" sldId="343"/>
            <ac:picMk id="12" creationId="{345AD7AE-01E3-464E-ADCF-7D21315E62E7}"/>
          </ac:picMkLst>
        </pc:picChg>
        <pc:picChg chg="add del mod ord">
          <ac:chgData name="Josh Cooper" userId="daecdff2-2c86-45d5-9dc5-33d360948956" providerId="ADAL" clId="{9842A81C-EBF9-41D5-B576-CD4F4EC8A3E2}" dt="2021-11-18T12:23:29.073" v="1157"/>
          <ac:picMkLst>
            <pc:docMk/>
            <pc:sldMk cId="2442802155" sldId="343"/>
            <ac:picMk id="13" creationId="{BB2D79F7-2C0C-44B6-B685-03D20B2ABC1A}"/>
          </ac:picMkLst>
        </pc:picChg>
        <pc:picChg chg="add del mod ord">
          <ac:chgData name="Josh Cooper" userId="daecdff2-2c86-45d5-9dc5-33d360948956" providerId="ADAL" clId="{9842A81C-EBF9-41D5-B576-CD4F4EC8A3E2}" dt="2021-11-18T12:23:29.073" v="1157"/>
          <ac:picMkLst>
            <pc:docMk/>
            <pc:sldMk cId="2442802155" sldId="343"/>
            <ac:picMk id="14" creationId="{9B4A5844-E23B-4D86-B313-C1B0F7DB88E9}"/>
          </ac:picMkLst>
        </pc:picChg>
        <pc:picChg chg="add del mod ord">
          <ac:chgData name="Josh Cooper" userId="daecdff2-2c86-45d5-9dc5-33d360948956" providerId="ADAL" clId="{9842A81C-EBF9-41D5-B576-CD4F4EC8A3E2}" dt="2021-11-18T12:23:29.073" v="1157"/>
          <ac:picMkLst>
            <pc:docMk/>
            <pc:sldMk cId="2442802155" sldId="343"/>
            <ac:picMk id="15" creationId="{2576A7BA-D003-4EAC-B4ED-FA4B7E5DE73C}"/>
          </ac:picMkLst>
        </pc:picChg>
        <pc:picChg chg="add del mod ord">
          <ac:chgData name="Josh Cooper" userId="daecdff2-2c86-45d5-9dc5-33d360948956" providerId="ADAL" clId="{9842A81C-EBF9-41D5-B576-CD4F4EC8A3E2}" dt="2021-11-18T12:23:29.073" v="1157"/>
          <ac:picMkLst>
            <pc:docMk/>
            <pc:sldMk cId="2442802155" sldId="343"/>
            <ac:picMk id="16" creationId="{FBB95A71-57C5-4C7B-8C4B-AE5C45702DF6}"/>
          </ac:picMkLst>
        </pc:picChg>
        <pc:picChg chg="add del mod ord">
          <ac:chgData name="Josh Cooper" userId="daecdff2-2c86-45d5-9dc5-33d360948956" providerId="ADAL" clId="{9842A81C-EBF9-41D5-B576-CD4F4EC8A3E2}" dt="2021-11-18T12:23:29.073" v="1157"/>
          <ac:picMkLst>
            <pc:docMk/>
            <pc:sldMk cId="2442802155" sldId="343"/>
            <ac:picMk id="17" creationId="{52986146-1210-48B3-97A4-3B9E046F227B}"/>
          </ac:picMkLst>
        </pc:picChg>
        <pc:picChg chg="add del mod ord">
          <ac:chgData name="Josh Cooper" userId="daecdff2-2c86-45d5-9dc5-33d360948956" providerId="ADAL" clId="{9842A81C-EBF9-41D5-B576-CD4F4EC8A3E2}" dt="2021-11-18T12:23:29.073" v="1157"/>
          <ac:picMkLst>
            <pc:docMk/>
            <pc:sldMk cId="2442802155" sldId="343"/>
            <ac:picMk id="18" creationId="{52DAAC93-583C-4C98-8883-EEBA580A7BDC}"/>
          </ac:picMkLst>
        </pc:picChg>
        <pc:picChg chg="add del mod ord">
          <ac:chgData name="Josh Cooper" userId="daecdff2-2c86-45d5-9dc5-33d360948956" providerId="ADAL" clId="{9842A81C-EBF9-41D5-B576-CD4F4EC8A3E2}" dt="2021-11-18T12:23:29.073" v="1157"/>
          <ac:picMkLst>
            <pc:docMk/>
            <pc:sldMk cId="2442802155" sldId="343"/>
            <ac:picMk id="19" creationId="{8C57B276-6D1C-413B-BE17-1EACB4DC9388}"/>
          </ac:picMkLst>
        </pc:picChg>
        <pc:picChg chg="add mod ord">
          <ac:chgData name="Josh Cooper" userId="daecdff2-2c86-45d5-9dc5-33d360948956" providerId="ADAL" clId="{9842A81C-EBF9-41D5-B576-CD4F4EC8A3E2}" dt="2021-11-18T12:23:35.836" v="1164"/>
          <ac:picMkLst>
            <pc:docMk/>
            <pc:sldMk cId="2442802155" sldId="343"/>
            <ac:picMk id="23" creationId="{52AD77B5-02AE-43BB-81CB-82548FA65D65}"/>
          </ac:picMkLst>
        </pc:picChg>
      </pc:sldChg>
      <pc:sldChg chg="addSp delSp modSp mod">
        <pc:chgData name="Josh Cooper" userId="daecdff2-2c86-45d5-9dc5-33d360948956" providerId="ADAL" clId="{9842A81C-EBF9-41D5-B576-CD4F4EC8A3E2}" dt="2021-11-18T12:23:51.354" v="1411"/>
        <pc:sldMkLst>
          <pc:docMk/>
          <pc:sldMk cId="1327626351" sldId="344"/>
        </pc:sldMkLst>
        <pc:spChg chg="del mod">
          <ac:chgData name="Josh Cooper" userId="daecdff2-2c86-45d5-9dc5-33d360948956" providerId="ADAL" clId="{9842A81C-EBF9-41D5-B576-CD4F4EC8A3E2}" dt="2021-11-18T12:23:45.826" v="1395"/>
          <ac:spMkLst>
            <pc:docMk/>
            <pc:sldMk cId="1327626351" sldId="344"/>
            <ac:spMk id="2" creationId="{2F252390-E2EB-4D30-9048-90ED44F1A294}"/>
          </ac:spMkLst>
        </pc:spChg>
        <pc:spChg chg="del mod">
          <ac:chgData name="Josh Cooper" userId="daecdff2-2c86-45d5-9dc5-33d360948956" providerId="ADAL" clId="{9842A81C-EBF9-41D5-B576-CD4F4EC8A3E2}" dt="2021-11-18T12:23:45.969" v="1400"/>
          <ac:spMkLst>
            <pc:docMk/>
            <pc:sldMk cId="1327626351" sldId="344"/>
            <ac:spMk id="3" creationId="{AF7AC722-A401-4E34-937C-2F3181C209F5}"/>
          </ac:spMkLst>
        </pc:spChg>
        <pc:spChg chg="add mod">
          <ac:chgData name="Josh Cooper" userId="daecdff2-2c86-45d5-9dc5-33d360948956" providerId="ADAL" clId="{9842A81C-EBF9-41D5-B576-CD4F4EC8A3E2}" dt="2021-11-18T12:23:45.818" v="1392"/>
          <ac:spMkLst>
            <pc:docMk/>
            <pc:sldMk cId="1327626351" sldId="344"/>
            <ac:spMk id="22" creationId="{EDFAADEB-1D54-4CFE-A2EA-8DEE14C68E2E}"/>
          </ac:spMkLst>
        </pc:spChg>
        <pc:spChg chg="add mod">
          <ac:chgData name="Josh Cooper" userId="daecdff2-2c86-45d5-9dc5-33d360948956" providerId="ADAL" clId="{9842A81C-EBF9-41D5-B576-CD4F4EC8A3E2}" dt="2021-11-18T12:23:45.925" v="1397"/>
          <ac:spMkLst>
            <pc:docMk/>
            <pc:sldMk cId="1327626351" sldId="344"/>
            <ac:spMk id="23" creationId="{787C000E-2EEF-4052-8A3C-62A5BAFEF521}"/>
          </ac:spMkLst>
        </pc:spChg>
        <pc:spChg chg="add del mod">
          <ac:chgData name="Josh Cooper" userId="daecdff2-2c86-45d5-9dc5-33d360948956" providerId="ADAL" clId="{9842A81C-EBF9-41D5-B576-CD4F4EC8A3E2}" dt="2021-11-18T12:23:46.125" v="1404"/>
          <ac:spMkLst>
            <pc:docMk/>
            <pc:sldMk cId="1327626351" sldId="344"/>
            <ac:spMk id="24" creationId="{1BCD8BDA-EA34-4E05-9BE7-2C842C549EF6}"/>
          </ac:spMkLst>
        </pc:spChg>
        <pc:picChg chg="add del mod ord">
          <ac:chgData name="Josh Cooper" userId="daecdff2-2c86-45d5-9dc5-33d360948956" providerId="ADAL" clId="{9842A81C-EBF9-41D5-B576-CD4F4EC8A3E2}" dt="2021-11-18T12:23:46.125" v="1404"/>
          <ac:picMkLst>
            <pc:docMk/>
            <pc:sldMk cId="1327626351" sldId="344"/>
            <ac:picMk id="9" creationId="{4B4B2496-E490-411E-9C24-BC3B00823FB6}"/>
          </ac:picMkLst>
        </pc:picChg>
        <pc:picChg chg="add del mod ord">
          <ac:chgData name="Josh Cooper" userId="daecdff2-2c86-45d5-9dc5-33d360948956" providerId="ADAL" clId="{9842A81C-EBF9-41D5-B576-CD4F4EC8A3E2}" dt="2021-11-18T12:23:46.125" v="1404"/>
          <ac:picMkLst>
            <pc:docMk/>
            <pc:sldMk cId="1327626351" sldId="344"/>
            <ac:picMk id="10" creationId="{7ED8D867-1B34-4D4E-A366-5B6AF6FDBE28}"/>
          </ac:picMkLst>
        </pc:picChg>
        <pc:picChg chg="add del mod ord">
          <ac:chgData name="Josh Cooper" userId="daecdff2-2c86-45d5-9dc5-33d360948956" providerId="ADAL" clId="{9842A81C-EBF9-41D5-B576-CD4F4EC8A3E2}" dt="2021-11-18T12:23:46.125" v="1404"/>
          <ac:picMkLst>
            <pc:docMk/>
            <pc:sldMk cId="1327626351" sldId="344"/>
            <ac:picMk id="11" creationId="{C1FD877D-7BF0-42B3-A1BA-6CF96E7EBEF9}"/>
          </ac:picMkLst>
        </pc:picChg>
        <pc:picChg chg="add del mod ord">
          <ac:chgData name="Josh Cooper" userId="daecdff2-2c86-45d5-9dc5-33d360948956" providerId="ADAL" clId="{9842A81C-EBF9-41D5-B576-CD4F4EC8A3E2}" dt="2021-11-18T12:23:46.125" v="1404"/>
          <ac:picMkLst>
            <pc:docMk/>
            <pc:sldMk cId="1327626351" sldId="344"/>
            <ac:picMk id="12" creationId="{CA0F5B0D-3FDF-41BC-AC82-3EE64469E63A}"/>
          </ac:picMkLst>
        </pc:picChg>
        <pc:picChg chg="add del mod ord">
          <ac:chgData name="Josh Cooper" userId="daecdff2-2c86-45d5-9dc5-33d360948956" providerId="ADAL" clId="{9842A81C-EBF9-41D5-B576-CD4F4EC8A3E2}" dt="2021-11-18T12:23:46.125" v="1404"/>
          <ac:picMkLst>
            <pc:docMk/>
            <pc:sldMk cId="1327626351" sldId="344"/>
            <ac:picMk id="13" creationId="{C17E64AF-C93E-491C-97E8-5B8CB534E062}"/>
          </ac:picMkLst>
        </pc:picChg>
        <pc:picChg chg="add del mod ord">
          <ac:chgData name="Josh Cooper" userId="daecdff2-2c86-45d5-9dc5-33d360948956" providerId="ADAL" clId="{9842A81C-EBF9-41D5-B576-CD4F4EC8A3E2}" dt="2021-11-18T12:23:46.125" v="1404"/>
          <ac:picMkLst>
            <pc:docMk/>
            <pc:sldMk cId="1327626351" sldId="344"/>
            <ac:picMk id="14" creationId="{8F6BD0E3-F7B0-45FE-BB23-E0C75A84D4F5}"/>
          </ac:picMkLst>
        </pc:picChg>
        <pc:picChg chg="add del mod ord">
          <ac:chgData name="Josh Cooper" userId="daecdff2-2c86-45d5-9dc5-33d360948956" providerId="ADAL" clId="{9842A81C-EBF9-41D5-B576-CD4F4EC8A3E2}" dt="2021-11-18T12:23:46.125" v="1404"/>
          <ac:picMkLst>
            <pc:docMk/>
            <pc:sldMk cId="1327626351" sldId="344"/>
            <ac:picMk id="15" creationId="{59A6A9A6-2725-4542-BD11-61D1C825C838}"/>
          </ac:picMkLst>
        </pc:picChg>
        <pc:picChg chg="add del mod ord">
          <ac:chgData name="Josh Cooper" userId="daecdff2-2c86-45d5-9dc5-33d360948956" providerId="ADAL" clId="{9842A81C-EBF9-41D5-B576-CD4F4EC8A3E2}" dt="2021-11-18T12:23:46.125" v="1404"/>
          <ac:picMkLst>
            <pc:docMk/>
            <pc:sldMk cId="1327626351" sldId="344"/>
            <ac:picMk id="16" creationId="{8DF8837B-9BF2-4C54-BA97-277730BC9E6A}"/>
          </ac:picMkLst>
        </pc:picChg>
        <pc:picChg chg="add del mod ord">
          <ac:chgData name="Josh Cooper" userId="daecdff2-2c86-45d5-9dc5-33d360948956" providerId="ADAL" clId="{9842A81C-EBF9-41D5-B576-CD4F4EC8A3E2}" dt="2021-11-18T12:23:46.125" v="1404"/>
          <ac:picMkLst>
            <pc:docMk/>
            <pc:sldMk cId="1327626351" sldId="344"/>
            <ac:picMk id="17" creationId="{2D27B8C6-8388-47B1-BF92-B3CB40E09E77}"/>
          </ac:picMkLst>
        </pc:picChg>
        <pc:picChg chg="add del mod ord">
          <ac:chgData name="Josh Cooper" userId="daecdff2-2c86-45d5-9dc5-33d360948956" providerId="ADAL" clId="{9842A81C-EBF9-41D5-B576-CD4F4EC8A3E2}" dt="2021-11-18T12:23:46.125" v="1404"/>
          <ac:picMkLst>
            <pc:docMk/>
            <pc:sldMk cId="1327626351" sldId="344"/>
            <ac:picMk id="18" creationId="{B154ACD2-BE16-4B6C-AACB-276879013E53}"/>
          </ac:picMkLst>
        </pc:picChg>
        <pc:picChg chg="add del mod ord">
          <ac:chgData name="Josh Cooper" userId="daecdff2-2c86-45d5-9dc5-33d360948956" providerId="ADAL" clId="{9842A81C-EBF9-41D5-B576-CD4F4EC8A3E2}" dt="2021-11-18T12:23:46.125" v="1404"/>
          <ac:picMkLst>
            <pc:docMk/>
            <pc:sldMk cId="1327626351" sldId="344"/>
            <ac:picMk id="19" creationId="{ED16097D-8D20-4F87-95A7-53E142CFEB3A}"/>
          </ac:picMkLst>
        </pc:picChg>
        <pc:picChg chg="add del mod ord">
          <ac:chgData name="Josh Cooper" userId="daecdff2-2c86-45d5-9dc5-33d360948956" providerId="ADAL" clId="{9842A81C-EBF9-41D5-B576-CD4F4EC8A3E2}" dt="2021-11-18T12:23:46.125" v="1404"/>
          <ac:picMkLst>
            <pc:docMk/>
            <pc:sldMk cId="1327626351" sldId="344"/>
            <ac:picMk id="20" creationId="{8015FF1C-3A5B-4E76-B9F5-AFD6D3CB1B8D}"/>
          </ac:picMkLst>
        </pc:picChg>
        <pc:picChg chg="add del mod ord">
          <ac:chgData name="Josh Cooper" userId="daecdff2-2c86-45d5-9dc5-33d360948956" providerId="ADAL" clId="{9842A81C-EBF9-41D5-B576-CD4F4EC8A3E2}" dt="2021-11-18T12:23:46.125" v="1404"/>
          <ac:picMkLst>
            <pc:docMk/>
            <pc:sldMk cId="1327626351" sldId="344"/>
            <ac:picMk id="21" creationId="{12DF2B0B-9741-4E27-B320-D2EC92526AF2}"/>
          </ac:picMkLst>
        </pc:picChg>
        <pc:picChg chg="add mod ord">
          <ac:chgData name="Josh Cooper" userId="daecdff2-2c86-45d5-9dc5-33d360948956" providerId="ADAL" clId="{9842A81C-EBF9-41D5-B576-CD4F4EC8A3E2}" dt="2021-11-18T12:23:51.354" v="1411"/>
          <ac:picMkLst>
            <pc:docMk/>
            <pc:sldMk cId="1327626351" sldId="344"/>
            <ac:picMk id="25" creationId="{7D240E4C-9DDF-472A-9694-9E60C39D795D}"/>
          </ac:picMkLst>
        </pc:picChg>
      </pc:sldChg>
      <pc:sldChg chg="addSp delSp modSp mod">
        <pc:chgData name="Josh Cooper" userId="daecdff2-2c86-45d5-9dc5-33d360948956" providerId="ADAL" clId="{9842A81C-EBF9-41D5-B576-CD4F4EC8A3E2}" dt="2021-11-18T12:23:59.671" v="1523"/>
        <pc:sldMkLst>
          <pc:docMk/>
          <pc:sldMk cId="3399309413" sldId="345"/>
        </pc:sldMkLst>
        <pc:spChg chg="del mod">
          <ac:chgData name="Josh Cooper" userId="daecdff2-2c86-45d5-9dc5-33d360948956" providerId="ADAL" clId="{9842A81C-EBF9-41D5-B576-CD4F4EC8A3E2}" dt="2021-11-18T12:23:52.755" v="1507"/>
          <ac:spMkLst>
            <pc:docMk/>
            <pc:sldMk cId="3399309413" sldId="345"/>
            <ac:spMk id="2" creationId="{2F252390-E2EB-4D30-9048-90ED44F1A294}"/>
          </ac:spMkLst>
        </pc:spChg>
        <pc:spChg chg="del mod">
          <ac:chgData name="Josh Cooper" userId="daecdff2-2c86-45d5-9dc5-33d360948956" providerId="ADAL" clId="{9842A81C-EBF9-41D5-B576-CD4F4EC8A3E2}" dt="2021-11-18T12:23:53.759" v="1512"/>
          <ac:spMkLst>
            <pc:docMk/>
            <pc:sldMk cId="3399309413" sldId="345"/>
            <ac:spMk id="3" creationId="{AF7AC722-A401-4E34-937C-2F3181C209F5}"/>
          </ac:spMkLst>
        </pc:spChg>
        <pc:spChg chg="add mod">
          <ac:chgData name="Josh Cooper" userId="daecdff2-2c86-45d5-9dc5-33d360948956" providerId="ADAL" clId="{9842A81C-EBF9-41D5-B576-CD4F4EC8A3E2}" dt="2021-11-18T12:23:52.748" v="1504"/>
          <ac:spMkLst>
            <pc:docMk/>
            <pc:sldMk cId="3399309413" sldId="345"/>
            <ac:spMk id="23" creationId="{68ABD849-D21C-458C-9C9A-1C37F1ADA905}"/>
          </ac:spMkLst>
        </pc:spChg>
        <pc:spChg chg="add mod">
          <ac:chgData name="Josh Cooper" userId="daecdff2-2c86-45d5-9dc5-33d360948956" providerId="ADAL" clId="{9842A81C-EBF9-41D5-B576-CD4F4EC8A3E2}" dt="2021-11-18T12:23:53.738" v="1509"/>
          <ac:spMkLst>
            <pc:docMk/>
            <pc:sldMk cId="3399309413" sldId="345"/>
            <ac:spMk id="24" creationId="{2B0ED7B0-9108-43FF-A412-D69801D1A89D}"/>
          </ac:spMkLst>
        </pc:spChg>
        <pc:spChg chg="add del mod">
          <ac:chgData name="Josh Cooper" userId="daecdff2-2c86-45d5-9dc5-33d360948956" providerId="ADAL" clId="{9842A81C-EBF9-41D5-B576-CD4F4EC8A3E2}" dt="2021-11-18T12:23:53.937" v="1516"/>
          <ac:spMkLst>
            <pc:docMk/>
            <pc:sldMk cId="3399309413" sldId="345"/>
            <ac:spMk id="25" creationId="{CF0093E8-455A-4433-807B-9971F71D42AA}"/>
          </ac:spMkLst>
        </pc:spChg>
        <pc:picChg chg="add del mod ord">
          <ac:chgData name="Josh Cooper" userId="daecdff2-2c86-45d5-9dc5-33d360948956" providerId="ADAL" clId="{9842A81C-EBF9-41D5-B576-CD4F4EC8A3E2}" dt="2021-11-18T12:23:53.937" v="1516"/>
          <ac:picMkLst>
            <pc:docMk/>
            <pc:sldMk cId="3399309413" sldId="345"/>
            <ac:picMk id="10" creationId="{76E0A3E7-C045-4727-8B96-7F10E2EF1519}"/>
          </ac:picMkLst>
        </pc:picChg>
        <pc:picChg chg="add del mod ord">
          <ac:chgData name="Josh Cooper" userId="daecdff2-2c86-45d5-9dc5-33d360948956" providerId="ADAL" clId="{9842A81C-EBF9-41D5-B576-CD4F4EC8A3E2}" dt="2021-11-18T12:23:53.937" v="1516"/>
          <ac:picMkLst>
            <pc:docMk/>
            <pc:sldMk cId="3399309413" sldId="345"/>
            <ac:picMk id="11" creationId="{D5D7483F-6C97-4B02-A0A6-AEC34BD6CBD7}"/>
          </ac:picMkLst>
        </pc:picChg>
        <pc:picChg chg="add del mod ord">
          <ac:chgData name="Josh Cooper" userId="daecdff2-2c86-45d5-9dc5-33d360948956" providerId="ADAL" clId="{9842A81C-EBF9-41D5-B576-CD4F4EC8A3E2}" dt="2021-11-18T12:23:53.937" v="1516"/>
          <ac:picMkLst>
            <pc:docMk/>
            <pc:sldMk cId="3399309413" sldId="345"/>
            <ac:picMk id="12" creationId="{DB547C6D-656F-496D-B961-2868186A8F17}"/>
          </ac:picMkLst>
        </pc:picChg>
        <pc:picChg chg="add del mod ord">
          <ac:chgData name="Josh Cooper" userId="daecdff2-2c86-45d5-9dc5-33d360948956" providerId="ADAL" clId="{9842A81C-EBF9-41D5-B576-CD4F4EC8A3E2}" dt="2021-11-18T12:23:53.937" v="1516"/>
          <ac:picMkLst>
            <pc:docMk/>
            <pc:sldMk cId="3399309413" sldId="345"/>
            <ac:picMk id="13" creationId="{FB5F18F1-6B63-49C3-AEED-A6A6EC876089}"/>
          </ac:picMkLst>
        </pc:picChg>
        <pc:picChg chg="add del mod ord">
          <ac:chgData name="Josh Cooper" userId="daecdff2-2c86-45d5-9dc5-33d360948956" providerId="ADAL" clId="{9842A81C-EBF9-41D5-B576-CD4F4EC8A3E2}" dt="2021-11-18T12:23:53.937" v="1516"/>
          <ac:picMkLst>
            <pc:docMk/>
            <pc:sldMk cId="3399309413" sldId="345"/>
            <ac:picMk id="14" creationId="{A553B5FE-4FB4-4401-99D0-9DE7E2BE3D44}"/>
          </ac:picMkLst>
        </pc:picChg>
        <pc:picChg chg="add del mod ord">
          <ac:chgData name="Josh Cooper" userId="daecdff2-2c86-45d5-9dc5-33d360948956" providerId="ADAL" clId="{9842A81C-EBF9-41D5-B576-CD4F4EC8A3E2}" dt="2021-11-18T12:23:53.937" v="1516"/>
          <ac:picMkLst>
            <pc:docMk/>
            <pc:sldMk cId="3399309413" sldId="345"/>
            <ac:picMk id="15" creationId="{BAD05DF4-B851-4E19-AFD7-5D8A99FD019E}"/>
          </ac:picMkLst>
        </pc:picChg>
        <pc:picChg chg="add del mod ord">
          <ac:chgData name="Josh Cooper" userId="daecdff2-2c86-45d5-9dc5-33d360948956" providerId="ADAL" clId="{9842A81C-EBF9-41D5-B576-CD4F4EC8A3E2}" dt="2021-11-18T12:23:53.937" v="1516"/>
          <ac:picMkLst>
            <pc:docMk/>
            <pc:sldMk cId="3399309413" sldId="345"/>
            <ac:picMk id="16" creationId="{A92E59B0-2A77-4120-9D1C-C185236A2130}"/>
          </ac:picMkLst>
        </pc:picChg>
        <pc:picChg chg="add del mod ord">
          <ac:chgData name="Josh Cooper" userId="daecdff2-2c86-45d5-9dc5-33d360948956" providerId="ADAL" clId="{9842A81C-EBF9-41D5-B576-CD4F4EC8A3E2}" dt="2021-11-18T12:23:53.937" v="1516"/>
          <ac:picMkLst>
            <pc:docMk/>
            <pc:sldMk cId="3399309413" sldId="345"/>
            <ac:picMk id="17" creationId="{415D2F5E-4B73-41B2-8823-80DEF28C8DA9}"/>
          </ac:picMkLst>
        </pc:picChg>
        <pc:picChg chg="add del mod ord">
          <ac:chgData name="Josh Cooper" userId="daecdff2-2c86-45d5-9dc5-33d360948956" providerId="ADAL" clId="{9842A81C-EBF9-41D5-B576-CD4F4EC8A3E2}" dt="2021-11-18T12:23:53.937" v="1516"/>
          <ac:picMkLst>
            <pc:docMk/>
            <pc:sldMk cId="3399309413" sldId="345"/>
            <ac:picMk id="18" creationId="{B81D6240-0609-4C69-A1DD-8818B24622B8}"/>
          </ac:picMkLst>
        </pc:picChg>
        <pc:picChg chg="add del mod ord">
          <ac:chgData name="Josh Cooper" userId="daecdff2-2c86-45d5-9dc5-33d360948956" providerId="ADAL" clId="{9842A81C-EBF9-41D5-B576-CD4F4EC8A3E2}" dt="2021-11-18T12:23:53.937" v="1516"/>
          <ac:picMkLst>
            <pc:docMk/>
            <pc:sldMk cId="3399309413" sldId="345"/>
            <ac:picMk id="19" creationId="{35A40C57-0AF1-4F96-8974-58819AB70710}"/>
          </ac:picMkLst>
        </pc:picChg>
        <pc:picChg chg="add del mod ord">
          <ac:chgData name="Josh Cooper" userId="daecdff2-2c86-45d5-9dc5-33d360948956" providerId="ADAL" clId="{9842A81C-EBF9-41D5-B576-CD4F4EC8A3E2}" dt="2021-11-18T12:23:53.937" v="1516"/>
          <ac:picMkLst>
            <pc:docMk/>
            <pc:sldMk cId="3399309413" sldId="345"/>
            <ac:picMk id="20" creationId="{43AD865F-A7A7-491E-AE0B-FD5780FC8497}"/>
          </ac:picMkLst>
        </pc:picChg>
        <pc:picChg chg="add del mod ord">
          <ac:chgData name="Josh Cooper" userId="daecdff2-2c86-45d5-9dc5-33d360948956" providerId="ADAL" clId="{9842A81C-EBF9-41D5-B576-CD4F4EC8A3E2}" dt="2021-11-18T12:23:53.937" v="1516"/>
          <ac:picMkLst>
            <pc:docMk/>
            <pc:sldMk cId="3399309413" sldId="345"/>
            <ac:picMk id="21" creationId="{EF538E59-A9B4-4C12-96C1-9207BB11F4B4}"/>
          </ac:picMkLst>
        </pc:picChg>
        <pc:picChg chg="add del mod ord">
          <ac:chgData name="Josh Cooper" userId="daecdff2-2c86-45d5-9dc5-33d360948956" providerId="ADAL" clId="{9842A81C-EBF9-41D5-B576-CD4F4EC8A3E2}" dt="2021-11-18T12:23:53.937" v="1516"/>
          <ac:picMkLst>
            <pc:docMk/>
            <pc:sldMk cId="3399309413" sldId="345"/>
            <ac:picMk id="22" creationId="{2CB9E137-8E35-4CE5-BD13-8AD0F0712968}"/>
          </ac:picMkLst>
        </pc:picChg>
        <pc:picChg chg="add mod ord">
          <ac:chgData name="Josh Cooper" userId="daecdff2-2c86-45d5-9dc5-33d360948956" providerId="ADAL" clId="{9842A81C-EBF9-41D5-B576-CD4F4EC8A3E2}" dt="2021-11-18T12:23:59.671" v="1523"/>
          <ac:picMkLst>
            <pc:docMk/>
            <pc:sldMk cId="3399309413" sldId="345"/>
            <ac:picMk id="26" creationId="{8346E4AA-B6FB-4BE5-BE2E-525C02B82279}"/>
          </ac:picMkLst>
        </pc:picChg>
      </pc:sldChg>
      <pc:sldChg chg="addSp delSp modSp mod">
        <pc:chgData name="Josh Cooper" userId="daecdff2-2c86-45d5-9dc5-33d360948956" providerId="ADAL" clId="{9842A81C-EBF9-41D5-B576-CD4F4EC8A3E2}" dt="2021-11-18T12:24:19.931" v="1835"/>
        <pc:sldMkLst>
          <pc:docMk/>
          <pc:sldMk cId="2049305230" sldId="346"/>
        </pc:sldMkLst>
        <pc:spChg chg="del mod">
          <ac:chgData name="Josh Cooper" userId="daecdff2-2c86-45d5-9dc5-33d360948956" providerId="ADAL" clId="{9842A81C-EBF9-41D5-B576-CD4F4EC8A3E2}" dt="2021-11-18T12:24:11.249" v="1824"/>
          <ac:spMkLst>
            <pc:docMk/>
            <pc:sldMk cId="2049305230" sldId="346"/>
            <ac:spMk id="2" creationId="{AE2FAA0B-2D8D-4A79-A67A-3F7264633DD2}"/>
          </ac:spMkLst>
        </pc:spChg>
        <pc:spChg chg="add mod">
          <ac:chgData name="Josh Cooper" userId="daecdff2-2c86-45d5-9dc5-33d360948956" providerId="ADAL" clId="{9842A81C-EBF9-41D5-B576-CD4F4EC8A3E2}" dt="2021-11-18T12:24:11.242" v="1821"/>
          <ac:spMkLst>
            <pc:docMk/>
            <pc:sldMk cId="2049305230" sldId="346"/>
            <ac:spMk id="3" creationId="{3A8D7C66-6374-40B1-BA92-1276E8160767}"/>
          </ac:spMkLst>
        </pc:spChg>
        <pc:spChg chg="add del mod">
          <ac:chgData name="Josh Cooper" userId="daecdff2-2c86-45d5-9dc5-33d360948956" providerId="ADAL" clId="{9842A81C-EBF9-41D5-B576-CD4F4EC8A3E2}" dt="2021-11-18T12:24:11.416" v="1828"/>
          <ac:spMkLst>
            <pc:docMk/>
            <pc:sldMk cId="2049305230" sldId="346"/>
            <ac:spMk id="26" creationId="{F0AC485B-B60D-43F3-93A6-CF0DA32425FD}"/>
          </ac:spMkLst>
        </pc:spChg>
        <pc:picChg chg="add del mod ord">
          <ac:chgData name="Josh Cooper" userId="daecdff2-2c86-45d5-9dc5-33d360948956" providerId="ADAL" clId="{9842A81C-EBF9-41D5-B576-CD4F4EC8A3E2}" dt="2021-11-18T12:24:11.416" v="1828"/>
          <ac:picMkLst>
            <pc:docMk/>
            <pc:sldMk cId="2049305230" sldId="346"/>
            <ac:picMk id="4" creationId="{F06A3EB9-5254-4845-800A-C6C9282D52F6}"/>
          </ac:picMkLst>
        </pc:picChg>
        <pc:picChg chg="add del mod ord">
          <ac:chgData name="Josh Cooper" userId="daecdff2-2c86-45d5-9dc5-33d360948956" providerId="ADAL" clId="{9842A81C-EBF9-41D5-B576-CD4F4EC8A3E2}" dt="2021-11-18T12:24:11.416" v="1828"/>
          <ac:picMkLst>
            <pc:docMk/>
            <pc:sldMk cId="2049305230" sldId="346"/>
            <ac:picMk id="6" creationId="{D2062831-7736-4631-960A-4F73899A5CD2}"/>
          </ac:picMkLst>
        </pc:picChg>
        <pc:picChg chg="add del mod ord">
          <ac:chgData name="Josh Cooper" userId="daecdff2-2c86-45d5-9dc5-33d360948956" providerId="ADAL" clId="{9842A81C-EBF9-41D5-B576-CD4F4EC8A3E2}" dt="2021-11-18T12:24:11.416" v="1828"/>
          <ac:picMkLst>
            <pc:docMk/>
            <pc:sldMk cId="2049305230" sldId="346"/>
            <ac:picMk id="7" creationId="{F0EF563F-9B34-4D28-9B12-256E7C373DE3}"/>
          </ac:picMkLst>
        </pc:picChg>
        <pc:picChg chg="add del mod ord">
          <ac:chgData name="Josh Cooper" userId="daecdff2-2c86-45d5-9dc5-33d360948956" providerId="ADAL" clId="{9842A81C-EBF9-41D5-B576-CD4F4EC8A3E2}" dt="2021-11-18T12:24:11.416" v="1828"/>
          <ac:picMkLst>
            <pc:docMk/>
            <pc:sldMk cId="2049305230" sldId="346"/>
            <ac:picMk id="8" creationId="{830CB734-F853-4AFE-843D-FA481A6F4984}"/>
          </ac:picMkLst>
        </pc:picChg>
        <pc:picChg chg="add del mod ord">
          <ac:chgData name="Josh Cooper" userId="daecdff2-2c86-45d5-9dc5-33d360948956" providerId="ADAL" clId="{9842A81C-EBF9-41D5-B576-CD4F4EC8A3E2}" dt="2021-11-18T12:24:11.416" v="1828"/>
          <ac:picMkLst>
            <pc:docMk/>
            <pc:sldMk cId="2049305230" sldId="346"/>
            <ac:picMk id="9" creationId="{B51A8064-6058-4BFB-AA93-321ABE4A2E22}"/>
          </ac:picMkLst>
        </pc:picChg>
        <pc:picChg chg="add del mod ord">
          <ac:chgData name="Josh Cooper" userId="daecdff2-2c86-45d5-9dc5-33d360948956" providerId="ADAL" clId="{9842A81C-EBF9-41D5-B576-CD4F4EC8A3E2}" dt="2021-11-18T12:24:11.416" v="1828"/>
          <ac:picMkLst>
            <pc:docMk/>
            <pc:sldMk cId="2049305230" sldId="346"/>
            <ac:picMk id="10" creationId="{BA68F12C-EB38-4C23-8DA0-B49016A89E17}"/>
          </ac:picMkLst>
        </pc:picChg>
        <pc:picChg chg="add del mod ord">
          <ac:chgData name="Josh Cooper" userId="daecdff2-2c86-45d5-9dc5-33d360948956" providerId="ADAL" clId="{9842A81C-EBF9-41D5-B576-CD4F4EC8A3E2}" dt="2021-11-18T12:24:11.416" v="1828"/>
          <ac:picMkLst>
            <pc:docMk/>
            <pc:sldMk cId="2049305230" sldId="346"/>
            <ac:picMk id="11" creationId="{EAAD9109-4915-4D43-ACE6-C0227F8C71CE}"/>
          </ac:picMkLst>
        </pc:picChg>
        <pc:picChg chg="add del mod ord">
          <ac:chgData name="Josh Cooper" userId="daecdff2-2c86-45d5-9dc5-33d360948956" providerId="ADAL" clId="{9842A81C-EBF9-41D5-B576-CD4F4EC8A3E2}" dt="2021-11-18T12:24:11.416" v="1828"/>
          <ac:picMkLst>
            <pc:docMk/>
            <pc:sldMk cId="2049305230" sldId="346"/>
            <ac:picMk id="12" creationId="{797EC2B3-9909-40D6-98B2-278D00B144E6}"/>
          </ac:picMkLst>
        </pc:picChg>
        <pc:picChg chg="add del mod ord">
          <ac:chgData name="Josh Cooper" userId="daecdff2-2c86-45d5-9dc5-33d360948956" providerId="ADAL" clId="{9842A81C-EBF9-41D5-B576-CD4F4EC8A3E2}" dt="2021-11-18T12:24:11.416" v="1828"/>
          <ac:picMkLst>
            <pc:docMk/>
            <pc:sldMk cId="2049305230" sldId="346"/>
            <ac:picMk id="13" creationId="{A1262030-3CCE-47F3-8DBD-CFFC3326D390}"/>
          </ac:picMkLst>
        </pc:picChg>
        <pc:picChg chg="add del mod ord">
          <ac:chgData name="Josh Cooper" userId="daecdff2-2c86-45d5-9dc5-33d360948956" providerId="ADAL" clId="{9842A81C-EBF9-41D5-B576-CD4F4EC8A3E2}" dt="2021-11-18T12:24:11.416" v="1828"/>
          <ac:picMkLst>
            <pc:docMk/>
            <pc:sldMk cId="2049305230" sldId="346"/>
            <ac:picMk id="14" creationId="{9B9B8C25-93C4-4224-A834-AE0018DE496F}"/>
          </ac:picMkLst>
        </pc:picChg>
        <pc:picChg chg="add del mod ord">
          <ac:chgData name="Josh Cooper" userId="daecdff2-2c86-45d5-9dc5-33d360948956" providerId="ADAL" clId="{9842A81C-EBF9-41D5-B576-CD4F4EC8A3E2}" dt="2021-11-18T12:24:11.416" v="1828"/>
          <ac:picMkLst>
            <pc:docMk/>
            <pc:sldMk cId="2049305230" sldId="346"/>
            <ac:picMk id="15" creationId="{907AD896-366A-4546-AB87-D78E0EE79E47}"/>
          </ac:picMkLst>
        </pc:picChg>
        <pc:picChg chg="add del mod ord">
          <ac:chgData name="Josh Cooper" userId="daecdff2-2c86-45d5-9dc5-33d360948956" providerId="ADAL" clId="{9842A81C-EBF9-41D5-B576-CD4F4EC8A3E2}" dt="2021-11-18T12:24:11.416" v="1828"/>
          <ac:picMkLst>
            <pc:docMk/>
            <pc:sldMk cId="2049305230" sldId="346"/>
            <ac:picMk id="16" creationId="{B410BA57-C1ED-404C-BA72-04499304A841}"/>
          </ac:picMkLst>
        </pc:picChg>
        <pc:picChg chg="add del mod ord">
          <ac:chgData name="Josh Cooper" userId="daecdff2-2c86-45d5-9dc5-33d360948956" providerId="ADAL" clId="{9842A81C-EBF9-41D5-B576-CD4F4EC8A3E2}" dt="2021-11-18T12:24:11.416" v="1828"/>
          <ac:picMkLst>
            <pc:docMk/>
            <pc:sldMk cId="2049305230" sldId="346"/>
            <ac:picMk id="17" creationId="{ED1EE959-7F9B-478F-8271-E9536F0119B2}"/>
          </ac:picMkLst>
        </pc:picChg>
        <pc:picChg chg="add del mod ord">
          <ac:chgData name="Josh Cooper" userId="daecdff2-2c86-45d5-9dc5-33d360948956" providerId="ADAL" clId="{9842A81C-EBF9-41D5-B576-CD4F4EC8A3E2}" dt="2021-11-18T12:24:11.416" v="1828"/>
          <ac:picMkLst>
            <pc:docMk/>
            <pc:sldMk cId="2049305230" sldId="346"/>
            <ac:picMk id="18" creationId="{094B878E-98DF-4F95-B51C-F975A5E30B09}"/>
          </ac:picMkLst>
        </pc:picChg>
        <pc:picChg chg="add del mod ord">
          <ac:chgData name="Josh Cooper" userId="daecdff2-2c86-45d5-9dc5-33d360948956" providerId="ADAL" clId="{9842A81C-EBF9-41D5-B576-CD4F4EC8A3E2}" dt="2021-11-18T12:24:11.416" v="1828"/>
          <ac:picMkLst>
            <pc:docMk/>
            <pc:sldMk cId="2049305230" sldId="346"/>
            <ac:picMk id="19" creationId="{992C6F2B-0C0F-4DE2-9D5E-923FEA2909B1}"/>
          </ac:picMkLst>
        </pc:picChg>
        <pc:picChg chg="add del mod ord">
          <ac:chgData name="Josh Cooper" userId="daecdff2-2c86-45d5-9dc5-33d360948956" providerId="ADAL" clId="{9842A81C-EBF9-41D5-B576-CD4F4EC8A3E2}" dt="2021-11-18T12:24:11.416" v="1828"/>
          <ac:picMkLst>
            <pc:docMk/>
            <pc:sldMk cId="2049305230" sldId="346"/>
            <ac:picMk id="20" creationId="{4815509C-9F44-4B8B-A498-1D9C0210F6D3}"/>
          </ac:picMkLst>
        </pc:picChg>
        <pc:picChg chg="add del mod ord">
          <ac:chgData name="Josh Cooper" userId="daecdff2-2c86-45d5-9dc5-33d360948956" providerId="ADAL" clId="{9842A81C-EBF9-41D5-B576-CD4F4EC8A3E2}" dt="2021-11-18T12:24:11.416" v="1828"/>
          <ac:picMkLst>
            <pc:docMk/>
            <pc:sldMk cId="2049305230" sldId="346"/>
            <ac:picMk id="21" creationId="{9E5FC9E5-7C54-47A9-A627-627120D0AD60}"/>
          </ac:picMkLst>
        </pc:picChg>
        <pc:picChg chg="add del mod ord">
          <ac:chgData name="Josh Cooper" userId="daecdff2-2c86-45d5-9dc5-33d360948956" providerId="ADAL" clId="{9842A81C-EBF9-41D5-B576-CD4F4EC8A3E2}" dt="2021-11-18T12:24:11.416" v="1828"/>
          <ac:picMkLst>
            <pc:docMk/>
            <pc:sldMk cId="2049305230" sldId="346"/>
            <ac:picMk id="22" creationId="{5C53A45E-2449-449B-A2E7-939658A012C8}"/>
          </ac:picMkLst>
        </pc:picChg>
        <pc:picChg chg="add del mod ord">
          <ac:chgData name="Josh Cooper" userId="daecdff2-2c86-45d5-9dc5-33d360948956" providerId="ADAL" clId="{9842A81C-EBF9-41D5-B576-CD4F4EC8A3E2}" dt="2021-11-18T12:24:11.416" v="1828"/>
          <ac:picMkLst>
            <pc:docMk/>
            <pc:sldMk cId="2049305230" sldId="346"/>
            <ac:picMk id="23" creationId="{8AB9491F-AF08-4035-BAEF-ED4B827D58BF}"/>
          </ac:picMkLst>
        </pc:picChg>
        <pc:picChg chg="add del mod ord">
          <ac:chgData name="Josh Cooper" userId="daecdff2-2c86-45d5-9dc5-33d360948956" providerId="ADAL" clId="{9842A81C-EBF9-41D5-B576-CD4F4EC8A3E2}" dt="2021-11-18T12:24:11.416" v="1828"/>
          <ac:picMkLst>
            <pc:docMk/>
            <pc:sldMk cId="2049305230" sldId="346"/>
            <ac:picMk id="24" creationId="{5B99D823-88E2-4664-9D2D-DAE325427CD8}"/>
          </ac:picMkLst>
        </pc:picChg>
        <pc:picChg chg="add del mod ord">
          <ac:chgData name="Josh Cooper" userId="daecdff2-2c86-45d5-9dc5-33d360948956" providerId="ADAL" clId="{9842A81C-EBF9-41D5-B576-CD4F4EC8A3E2}" dt="2021-11-18T12:24:11.416" v="1828"/>
          <ac:picMkLst>
            <pc:docMk/>
            <pc:sldMk cId="2049305230" sldId="346"/>
            <ac:picMk id="25" creationId="{435A7DD1-D362-4F0D-AB85-A2796709E16D}"/>
          </ac:picMkLst>
        </pc:picChg>
        <pc:picChg chg="add mod ord">
          <ac:chgData name="Josh Cooper" userId="daecdff2-2c86-45d5-9dc5-33d360948956" providerId="ADAL" clId="{9842A81C-EBF9-41D5-B576-CD4F4EC8A3E2}" dt="2021-11-18T12:24:19.931" v="1835"/>
          <ac:picMkLst>
            <pc:docMk/>
            <pc:sldMk cId="2049305230" sldId="346"/>
            <ac:picMk id="27" creationId="{8BD110DC-9634-4AE9-A74F-1927BA2EEF45}"/>
          </ac:picMkLst>
        </pc:picChg>
      </pc:sldChg>
      <pc:sldChg chg="addSp delSp modSp mod">
        <pc:chgData name="Josh Cooper" userId="daecdff2-2c86-45d5-9dc5-33d360948956" providerId="ADAL" clId="{9842A81C-EBF9-41D5-B576-CD4F4EC8A3E2}" dt="2021-11-18T12:24:09.236" v="1672"/>
        <pc:sldMkLst>
          <pc:docMk/>
          <pc:sldMk cId="3166073495" sldId="347"/>
        </pc:sldMkLst>
        <pc:spChg chg="del mod">
          <ac:chgData name="Josh Cooper" userId="daecdff2-2c86-45d5-9dc5-33d360948956" providerId="ADAL" clId="{9842A81C-EBF9-41D5-B576-CD4F4EC8A3E2}" dt="2021-11-18T12:24:01.558" v="1661"/>
          <ac:spMkLst>
            <pc:docMk/>
            <pc:sldMk cId="3166073495" sldId="347"/>
            <ac:spMk id="2" creationId="{AE2FAA0B-2D8D-4A79-A67A-3F7264633DD2}"/>
          </ac:spMkLst>
        </pc:spChg>
        <pc:spChg chg="add mod">
          <ac:chgData name="Josh Cooper" userId="daecdff2-2c86-45d5-9dc5-33d360948956" providerId="ADAL" clId="{9842A81C-EBF9-41D5-B576-CD4F4EC8A3E2}" dt="2021-11-18T12:24:01.550" v="1658"/>
          <ac:spMkLst>
            <pc:docMk/>
            <pc:sldMk cId="3166073495" sldId="347"/>
            <ac:spMk id="3" creationId="{ED668EE1-34E6-4385-B019-D0067D6EB50E}"/>
          </ac:spMkLst>
        </pc:spChg>
        <pc:spChg chg="add del mod">
          <ac:chgData name="Josh Cooper" userId="daecdff2-2c86-45d5-9dc5-33d360948956" providerId="ADAL" clId="{9842A81C-EBF9-41D5-B576-CD4F4EC8A3E2}" dt="2021-11-18T12:24:01.726" v="1665"/>
          <ac:spMkLst>
            <pc:docMk/>
            <pc:sldMk cId="3166073495" sldId="347"/>
            <ac:spMk id="4" creationId="{9960F30E-BED2-42C9-BCC0-B2EC28BCF80D}"/>
          </ac:spMkLst>
        </pc:spChg>
        <pc:picChg chg="add del mod ord">
          <ac:chgData name="Josh Cooper" userId="daecdff2-2c86-45d5-9dc5-33d360948956" providerId="ADAL" clId="{9842A81C-EBF9-41D5-B576-CD4F4EC8A3E2}" dt="2021-11-18T12:24:01.726" v="1665"/>
          <ac:picMkLst>
            <pc:docMk/>
            <pc:sldMk cId="3166073495" sldId="347"/>
            <ac:picMk id="7" creationId="{BA25FA54-DF20-462E-8715-925531580EAD}"/>
          </ac:picMkLst>
        </pc:picChg>
        <pc:picChg chg="add del mod ord">
          <ac:chgData name="Josh Cooper" userId="daecdff2-2c86-45d5-9dc5-33d360948956" providerId="ADAL" clId="{9842A81C-EBF9-41D5-B576-CD4F4EC8A3E2}" dt="2021-11-18T12:24:01.726" v="1665"/>
          <ac:picMkLst>
            <pc:docMk/>
            <pc:sldMk cId="3166073495" sldId="347"/>
            <ac:picMk id="8" creationId="{8EB9B2C2-9C97-4DD7-989C-2B4F025EC2E7}"/>
          </ac:picMkLst>
        </pc:picChg>
        <pc:picChg chg="add del mod ord">
          <ac:chgData name="Josh Cooper" userId="daecdff2-2c86-45d5-9dc5-33d360948956" providerId="ADAL" clId="{9842A81C-EBF9-41D5-B576-CD4F4EC8A3E2}" dt="2021-11-18T12:24:01.726" v="1665"/>
          <ac:picMkLst>
            <pc:docMk/>
            <pc:sldMk cId="3166073495" sldId="347"/>
            <ac:picMk id="9" creationId="{BB81F9C7-41E0-42BF-81D4-DF42C2CA74A7}"/>
          </ac:picMkLst>
        </pc:picChg>
        <pc:picChg chg="add del mod ord">
          <ac:chgData name="Josh Cooper" userId="daecdff2-2c86-45d5-9dc5-33d360948956" providerId="ADAL" clId="{9842A81C-EBF9-41D5-B576-CD4F4EC8A3E2}" dt="2021-11-18T12:24:01.726" v="1665"/>
          <ac:picMkLst>
            <pc:docMk/>
            <pc:sldMk cId="3166073495" sldId="347"/>
            <ac:picMk id="10" creationId="{28EA2086-E6DC-4D50-87A6-62F482975DEB}"/>
          </ac:picMkLst>
        </pc:picChg>
        <pc:picChg chg="add del mod ord">
          <ac:chgData name="Josh Cooper" userId="daecdff2-2c86-45d5-9dc5-33d360948956" providerId="ADAL" clId="{9842A81C-EBF9-41D5-B576-CD4F4EC8A3E2}" dt="2021-11-18T12:24:01.726" v="1665"/>
          <ac:picMkLst>
            <pc:docMk/>
            <pc:sldMk cId="3166073495" sldId="347"/>
            <ac:picMk id="11" creationId="{13519141-ABE6-4D3C-93B6-682D1D2925A3}"/>
          </ac:picMkLst>
        </pc:picChg>
        <pc:picChg chg="add del mod ord">
          <ac:chgData name="Josh Cooper" userId="daecdff2-2c86-45d5-9dc5-33d360948956" providerId="ADAL" clId="{9842A81C-EBF9-41D5-B576-CD4F4EC8A3E2}" dt="2021-11-18T12:24:01.726" v="1665"/>
          <ac:picMkLst>
            <pc:docMk/>
            <pc:sldMk cId="3166073495" sldId="347"/>
            <ac:picMk id="12" creationId="{BA97F055-AE59-4EC8-ADAE-68547774EA42}"/>
          </ac:picMkLst>
        </pc:picChg>
        <pc:picChg chg="add del mod ord">
          <ac:chgData name="Josh Cooper" userId="daecdff2-2c86-45d5-9dc5-33d360948956" providerId="ADAL" clId="{9842A81C-EBF9-41D5-B576-CD4F4EC8A3E2}" dt="2021-11-18T12:24:01.726" v="1665"/>
          <ac:picMkLst>
            <pc:docMk/>
            <pc:sldMk cId="3166073495" sldId="347"/>
            <ac:picMk id="13" creationId="{D63354C1-6D96-42DA-9A31-384531F2954C}"/>
          </ac:picMkLst>
        </pc:picChg>
        <pc:picChg chg="add del mod ord">
          <ac:chgData name="Josh Cooper" userId="daecdff2-2c86-45d5-9dc5-33d360948956" providerId="ADAL" clId="{9842A81C-EBF9-41D5-B576-CD4F4EC8A3E2}" dt="2021-11-18T12:24:01.726" v="1665"/>
          <ac:picMkLst>
            <pc:docMk/>
            <pc:sldMk cId="3166073495" sldId="347"/>
            <ac:picMk id="14" creationId="{E99E17F8-5752-4C07-AB22-7CFC32D40B77}"/>
          </ac:picMkLst>
        </pc:picChg>
        <pc:picChg chg="add del mod ord">
          <ac:chgData name="Josh Cooper" userId="daecdff2-2c86-45d5-9dc5-33d360948956" providerId="ADAL" clId="{9842A81C-EBF9-41D5-B576-CD4F4EC8A3E2}" dt="2021-11-18T12:24:01.726" v="1665"/>
          <ac:picMkLst>
            <pc:docMk/>
            <pc:sldMk cId="3166073495" sldId="347"/>
            <ac:picMk id="15" creationId="{F0BED909-E082-45E7-8C11-73F6BC0DEFF1}"/>
          </ac:picMkLst>
        </pc:picChg>
        <pc:picChg chg="add del mod ord">
          <ac:chgData name="Josh Cooper" userId="daecdff2-2c86-45d5-9dc5-33d360948956" providerId="ADAL" clId="{9842A81C-EBF9-41D5-B576-CD4F4EC8A3E2}" dt="2021-11-18T12:24:01.726" v="1665"/>
          <ac:picMkLst>
            <pc:docMk/>
            <pc:sldMk cId="3166073495" sldId="347"/>
            <ac:picMk id="16" creationId="{F919931A-0EF9-4B48-995F-469599C610F7}"/>
          </ac:picMkLst>
        </pc:picChg>
        <pc:picChg chg="add del mod ord">
          <ac:chgData name="Josh Cooper" userId="daecdff2-2c86-45d5-9dc5-33d360948956" providerId="ADAL" clId="{9842A81C-EBF9-41D5-B576-CD4F4EC8A3E2}" dt="2021-11-18T12:24:01.726" v="1665"/>
          <ac:picMkLst>
            <pc:docMk/>
            <pc:sldMk cId="3166073495" sldId="347"/>
            <ac:picMk id="17" creationId="{A51E8EA7-FB82-40CA-BC3E-5F79300F6D69}"/>
          </ac:picMkLst>
        </pc:picChg>
        <pc:picChg chg="add del mod ord">
          <ac:chgData name="Josh Cooper" userId="daecdff2-2c86-45d5-9dc5-33d360948956" providerId="ADAL" clId="{9842A81C-EBF9-41D5-B576-CD4F4EC8A3E2}" dt="2021-11-18T12:24:01.726" v="1665"/>
          <ac:picMkLst>
            <pc:docMk/>
            <pc:sldMk cId="3166073495" sldId="347"/>
            <ac:picMk id="18" creationId="{26DE1F13-435A-4A29-9055-113FC2ED4F62}"/>
          </ac:picMkLst>
        </pc:picChg>
        <pc:picChg chg="add del mod ord">
          <ac:chgData name="Josh Cooper" userId="daecdff2-2c86-45d5-9dc5-33d360948956" providerId="ADAL" clId="{9842A81C-EBF9-41D5-B576-CD4F4EC8A3E2}" dt="2021-11-18T12:24:01.726" v="1665"/>
          <ac:picMkLst>
            <pc:docMk/>
            <pc:sldMk cId="3166073495" sldId="347"/>
            <ac:picMk id="19" creationId="{BC75C028-C697-418F-B57D-077822A1573C}"/>
          </ac:picMkLst>
        </pc:picChg>
        <pc:picChg chg="add del mod ord">
          <ac:chgData name="Josh Cooper" userId="daecdff2-2c86-45d5-9dc5-33d360948956" providerId="ADAL" clId="{9842A81C-EBF9-41D5-B576-CD4F4EC8A3E2}" dt="2021-11-18T12:24:01.726" v="1665"/>
          <ac:picMkLst>
            <pc:docMk/>
            <pc:sldMk cId="3166073495" sldId="347"/>
            <ac:picMk id="20" creationId="{83949196-98EE-4524-9DE8-17FF925CE568}"/>
          </ac:picMkLst>
        </pc:picChg>
        <pc:picChg chg="add del mod ord">
          <ac:chgData name="Josh Cooper" userId="daecdff2-2c86-45d5-9dc5-33d360948956" providerId="ADAL" clId="{9842A81C-EBF9-41D5-B576-CD4F4EC8A3E2}" dt="2021-11-18T12:24:01.726" v="1665"/>
          <ac:picMkLst>
            <pc:docMk/>
            <pc:sldMk cId="3166073495" sldId="347"/>
            <ac:picMk id="21" creationId="{473E0A29-9D9B-430A-ACB6-CE67E9B128CE}"/>
          </ac:picMkLst>
        </pc:picChg>
        <pc:picChg chg="add del mod ord">
          <ac:chgData name="Josh Cooper" userId="daecdff2-2c86-45d5-9dc5-33d360948956" providerId="ADAL" clId="{9842A81C-EBF9-41D5-B576-CD4F4EC8A3E2}" dt="2021-11-18T12:24:01.726" v="1665"/>
          <ac:picMkLst>
            <pc:docMk/>
            <pc:sldMk cId="3166073495" sldId="347"/>
            <ac:picMk id="22" creationId="{58841C3E-39B9-4CA5-ADCB-9FCE291FC4BA}"/>
          </ac:picMkLst>
        </pc:picChg>
        <pc:picChg chg="add del mod ord">
          <ac:chgData name="Josh Cooper" userId="daecdff2-2c86-45d5-9dc5-33d360948956" providerId="ADAL" clId="{9842A81C-EBF9-41D5-B576-CD4F4EC8A3E2}" dt="2021-11-18T12:24:01.726" v="1665"/>
          <ac:picMkLst>
            <pc:docMk/>
            <pc:sldMk cId="3166073495" sldId="347"/>
            <ac:picMk id="23" creationId="{2FE203CC-0547-456C-8F92-89CF2FCA4F52}"/>
          </ac:picMkLst>
        </pc:picChg>
        <pc:picChg chg="add del mod ord">
          <ac:chgData name="Josh Cooper" userId="daecdff2-2c86-45d5-9dc5-33d360948956" providerId="ADAL" clId="{9842A81C-EBF9-41D5-B576-CD4F4EC8A3E2}" dt="2021-11-18T12:24:01.726" v="1665"/>
          <ac:picMkLst>
            <pc:docMk/>
            <pc:sldMk cId="3166073495" sldId="347"/>
            <ac:picMk id="24" creationId="{CED79A93-1A03-4BEF-A3FE-15C82C71A6BA}"/>
          </ac:picMkLst>
        </pc:picChg>
        <pc:picChg chg="add del mod ord">
          <ac:chgData name="Josh Cooper" userId="daecdff2-2c86-45d5-9dc5-33d360948956" providerId="ADAL" clId="{9842A81C-EBF9-41D5-B576-CD4F4EC8A3E2}" dt="2021-11-18T12:24:01.726" v="1665"/>
          <ac:picMkLst>
            <pc:docMk/>
            <pc:sldMk cId="3166073495" sldId="347"/>
            <ac:picMk id="25" creationId="{63F2CD98-4717-4A2C-8503-E197F181A5B5}"/>
          </ac:picMkLst>
        </pc:picChg>
        <pc:picChg chg="add mod ord">
          <ac:chgData name="Josh Cooper" userId="daecdff2-2c86-45d5-9dc5-33d360948956" providerId="ADAL" clId="{9842A81C-EBF9-41D5-B576-CD4F4EC8A3E2}" dt="2021-11-18T12:24:09.236" v="1672"/>
          <ac:picMkLst>
            <pc:docMk/>
            <pc:sldMk cId="3166073495" sldId="347"/>
            <ac:picMk id="26" creationId="{98B80420-2E45-4382-96FD-1233698D9A8D}"/>
          </ac:picMkLst>
        </pc:picChg>
      </pc:sldChg>
      <pc:sldMasterChg chg="delSldLayout modSldLayout">
        <pc:chgData name="Josh Cooper" userId="daecdff2-2c86-45d5-9dc5-33d360948956" providerId="ADAL" clId="{9842A81C-EBF9-41D5-B576-CD4F4EC8A3E2}" dt="2021-11-18T12:29:32.342" v="7086" actId="2696"/>
        <pc:sldMasterMkLst>
          <pc:docMk/>
          <pc:sldMasterMk cId="495016549" sldId="2147483648"/>
        </pc:sldMasterMkLst>
        <pc:sldLayoutChg chg="delSp del mod">
          <pc:chgData name="Josh Cooper" userId="daecdff2-2c86-45d5-9dc5-33d360948956" providerId="ADAL" clId="{9842A81C-EBF9-41D5-B576-CD4F4EC8A3E2}" dt="2021-11-18T12:29:32.342" v="7086" actId="2696"/>
          <pc:sldLayoutMkLst>
            <pc:docMk/>
            <pc:sldMasterMk cId="495016549" sldId="2147483648"/>
            <pc:sldLayoutMk cId="2845347945" sldId="2147483649"/>
          </pc:sldLayoutMkLst>
          <pc:spChg chg="del">
            <ac:chgData name="Josh Cooper" userId="daecdff2-2c86-45d5-9dc5-33d360948956" providerId="ADAL" clId="{9842A81C-EBF9-41D5-B576-CD4F4EC8A3E2}" dt="2021-11-18T12:29:32.330" v="7083"/>
            <ac:spMkLst>
              <pc:docMk/>
              <pc:sldMasterMk cId="495016549" sldId="2147483648"/>
              <pc:sldLayoutMk cId="2845347945" sldId="2147483649"/>
              <ac:spMk id="16" creationId="{594C02AD-502E-4B98-A386-A3ABB1F37FAF}"/>
            </ac:spMkLst>
          </pc:spChg>
          <pc:spChg chg="del">
            <ac:chgData name="Josh Cooper" userId="daecdff2-2c86-45d5-9dc5-33d360948956" providerId="ADAL" clId="{9842A81C-EBF9-41D5-B576-CD4F4EC8A3E2}" dt="2021-11-18T12:29:32.335" v="7085"/>
            <ac:spMkLst>
              <pc:docMk/>
              <pc:sldMasterMk cId="495016549" sldId="2147483648"/>
              <pc:sldLayoutMk cId="2845347945" sldId="2147483649"/>
              <ac:spMk id="20" creationId="{0044D8CE-1D67-4E57-9163-5381117D2E19}"/>
            </ac:spMkLst>
          </pc:spChg>
          <pc:picChg chg="del">
            <ac:chgData name="Josh Cooper" userId="daecdff2-2c86-45d5-9dc5-33d360948956" providerId="ADAL" clId="{9842A81C-EBF9-41D5-B576-CD4F4EC8A3E2}" dt="2021-11-18T12:29:32.325" v="7081"/>
            <ac:picMkLst>
              <pc:docMk/>
              <pc:sldMasterMk cId="495016549" sldId="2147483648"/>
              <pc:sldLayoutMk cId="2845347945" sldId="2147483649"/>
              <ac:picMk id="8" creationId="{854C1057-AF05-4827-A726-2BC05B612389}"/>
            </ac:picMkLst>
          </pc:picChg>
        </pc:sldLayoutChg>
        <pc:sldLayoutChg chg="delSp del mod">
          <pc:chgData name="Josh Cooper" userId="daecdff2-2c86-45d5-9dc5-33d360948956" providerId="ADAL" clId="{9842A81C-EBF9-41D5-B576-CD4F4EC8A3E2}" dt="2021-11-18T12:29:32.204" v="7051" actId="2696"/>
          <pc:sldLayoutMkLst>
            <pc:docMk/>
            <pc:sldMasterMk cId="495016549" sldId="2147483648"/>
            <pc:sldLayoutMk cId="2165900069" sldId="2147483650"/>
          </pc:sldLayoutMkLst>
          <pc:spChg chg="del">
            <ac:chgData name="Josh Cooper" userId="daecdff2-2c86-45d5-9dc5-33d360948956" providerId="ADAL" clId="{9842A81C-EBF9-41D5-B576-CD4F4EC8A3E2}" dt="2021-11-18T12:29:32.195" v="7050"/>
            <ac:spMkLst>
              <pc:docMk/>
              <pc:sldMasterMk cId="495016549" sldId="2147483648"/>
              <pc:sldLayoutMk cId="2165900069" sldId="2147483650"/>
              <ac:spMk id="4" creationId="{19A9F728-C6EB-47CB-B5D7-D5F33BE65698}"/>
            </ac:spMkLst>
          </pc:spChg>
          <pc:picChg chg="del">
            <ac:chgData name="Josh Cooper" userId="daecdff2-2c86-45d5-9dc5-33d360948956" providerId="ADAL" clId="{9842A81C-EBF9-41D5-B576-CD4F4EC8A3E2}" dt="2021-11-18T12:29:32.189" v="7048"/>
            <ac:picMkLst>
              <pc:docMk/>
              <pc:sldMasterMk cId="495016549" sldId="2147483648"/>
              <pc:sldLayoutMk cId="2165900069" sldId="2147483650"/>
              <ac:picMk id="3" creationId="{0C1C4012-7719-432A-83EF-309937DED142}"/>
            </ac:picMkLst>
          </pc:picChg>
        </pc:sldLayoutChg>
        <pc:sldLayoutChg chg="delSp del mod">
          <pc:chgData name="Josh Cooper" userId="daecdff2-2c86-45d5-9dc5-33d360948956" providerId="ADAL" clId="{9842A81C-EBF9-41D5-B576-CD4F4EC8A3E2}" dt="2021-11-18T12:29:32.319" v="7079" actId="2696"/>
          <pc:sldLayoutMkLst>
            <pc:docMk/>
            <pc:sldMasterMk cId="495016549" sldId="2147483648"/>
            <pc:sldLayoutMk cId="2807435956" sldId="2147483651"/>
          </pc:sldLayoutMkLst>
          <pc:spChg chg="del">
            <ac:chgData name="Josh Cooper" userId="daecdff2-2c86-45d5-9dc5-33d360948956" providerId="ADAL" clId="{9842A81C-EBF9-41D5-B576-CD4F4EC8A3E2}" dt="2021-11-18T12:29:32.304" v="7074"/>
            <ac:spMkLst>
              <pc:docMk/>
              <pc:sldMasterMk cId="495016549" sldId="2147483648"/>
              <pc:sldLayoutMk cId="2807435956" sldId="2147483651"/>
              <ac:spMk id="5" creationId="{2BE1E4BE-9E0F-49CD-8833-49DCD09F9AC6}"/>
            </ac:spMkLst>
          </pc:spChg>
          <pc:spChg chg="del">
            <ac:chgData name="Josh Cooper" userId="daecdff2-2c86-45d5-9dc5-33d360948956" providerId="ADAL" clId="{9842A81C-EBF9-41D5-B576-CD4F4EC8A3E2}" dt="2021-11-18T12:29:32.308" v="7076"/>
            <ac:spMkLst>
              <pc:docMk/>
              <pc:sldMasterMk cId="495016549" sldId="2147483648"/>
              <pc:sldLayoutMk cId="2807435956" sldId="2147483651"/>
              <ac:spMk id="8" creationId="{8903ACA9-0E9A-4F1B-A1AC-EE0C3A7AE7EC}"/>
            </ac:spMkLst>
          </pc:spChg>
          <pc:spChg chg="del">
            <ac:chgData name="Josh Cooper" userId="daecdff2-2c86-45d5-9dc5-33d360948956" providerId="ADAL" clId="{9842A81C-EBF9-41D5-B576-CD4F4EC8A3E2}" dt="2021-11-18T12:29:32.312" v="7078"/>
            <ac:spMkLst>
              <pc:docMk/>
              <pc:sldMasterMk cId="495016549" sldId="2147483648"/>
              <pc:sldLayoutMk cId="2807435956" sldId="2147483651"/>
              <ac:spMk id="10" creationId="{8548657A-2678-42DE-AF8E-1F005CA7E566}"/>
            </ac:spMkLst>
          </pc:spChg>
          <pc:picChg chg="del">
            <ac:chgData name="Josh Cooper" userId="daecdff2-2c86-45d5-9dc5-33d360948956" providerId="ADAL" clId="{9842A81C-EBF9-41D5-B576-CD4F4EC8A3E2}" dt="2021-11-18T12:29:32.299" v="7072"/>
            <ac:picMkLst>
              <pc:docMk/>
              <pc:sldMasterMk cId="495016549" sldId="2147483648"/>
              <pc:sldLayoutMk cId="2807435956" sldId="2147483651"/>
              <ac:picMk id="2" creationId="{FB96ACA1-465B-415F-A27E-AC4E52E0A31C}"/>
            </ac:picMkLst>
          </pc:picChg>
        </pc:sldLayoutChg>
        <pc:sldLayoutChg chg="delSp del mod">
          <pc:chgData name="Josh Cooper" userId="daecdff2-2c86-45d5-9dc5-33d360948956" providerId="ADAL" clId="{9842A81C-EBF9-41D5-B576-CD4F4EC8A3E2}" dt="2021-11-18T12:29:32.184" v="7046" actId="2696"/>
          <pc:sldLayoutMkLst>
            <pc:docMk/>
            <pc:sldMasterMk cId="495016549" sldId="2147483648"/>
            <pc:sldLayoutMk cId="2707489026" sldId="2147483652"/>
          </pc:sldLayoutMkLst>
          <pc:spChg chg="del">
            <ac:chgData name="Josh Cooper" userId="daecdff2-2c86-45d5-9dc5-33d360948956" providerId="ADAL" clId="{9842A81C-EBF9-41D5-B576-CD4F4EC8A3E2}" dt="2021-11-18T12:29:32.172" v="7043"/>
            <ac:spMkLst>
              <pc:docMk/>
              <pc:sldMasterMk cId="495016549" sldId="2147483648"/>
              <pc:sldLayoutMk cId="2707489026" sldId="2147483652"/>
              <ac:spMk id="4" creationId="{E3605F4E-4C43-46EC-8934-22EA59D5E88F}"/>
            </ac:spMkLst>
          </pc:spChg>
          <pc:spChg chg="del">
            <ac:chgData name="Josh Cooper" userId="daecdff2-2c86-45d5-9dc5-33d360948956" providerId="ADAL" clId="{9842A81C-EBF9-41D5-B576-CD4F4EC8A3E2}" dt="2021-11-18T12:29:32.176" v="7045"/>
            <ac:spMkLst>
              <pc:docMk/>
              <pc:sldMasterMk cId="495016549" sldId="2147483648"/>
              <pc:sldLayoutMk cId="2707489026" sldId="2147483652"/>
              <ac:spMk id="5" creationId="{780E15B4-FE92-4C20-B574-A6ADFC1D3086}"/>
            </ac:spMkLst>
          </pc:spChg>
          <pc:picChg chg="del">
            <ac:chgData name="Josh Cooper" userId="daecdff2-2c86-45d5-9dc5-33d360948956" providerId="ADAL" clId="{9842A81C-EBF9-41D5-B576-CD4F4EC8A3E2}" dt="2021-11-18T12:29:32.164" v="7041"/>
            <ac:picMkLst>
              <pc:docMk/>
              <pc:sldMasterMk cId="495016549" sldId="2147483648"/>
              <pc:sldLayoutMk cId="2707489026" sldId="2147483652"/>
              <ac:picMk id="3" creationId="{9D1C47C1-F489-4151-BA47-98D340016D86}"/>
            </ac:picMkLst>
          </pc:picChg>
        </pc:sldLayoutChg>
        <pc:sldLayoutChg chg="delSp del mod">
          <pc:chgData name="Josh Cooper" userId="daecdff2-2c86-45d5-9dc5-33d360948956" providerId="ADAL" clId="{9842A81C-EBF9-41D5-B576-CD4F4EC8A3E2}" dt="2021-11-18T12:29:32.154" v="7039" actId="2696"/>
          <pc:sldLayoutMkLst>
            <pc:docMk/>
            <pc:sldMasterMk cId="495016549" sldId="2147483648"/>
            <pc:sldLayoutMk cId="1828248013" sldId="2147483653"/>
          </pc:sldLayoutMkLst>
          <pc:spChg chg="del">
            <ac:chgData name="Josh Cooper" userId="daecdff2-2c86-45d5-9dc5-33d360948956" providerId="ADAL" clId="{9842A81C-EBF9-41D5-B576-CD4F4EC8A3E2}" dt="2021-11-18T12:29:32.140" v="7034"/>
            <ac:spMkLst>
              <pc:docMk/>
              <pc:sldMasterMk cId="495016549" sldId="2147483648"/>
              <pc:sldLayoutMk cId="1828248013" sldId="2147483653"/>
              <ac:spMk id="3" creationId="{BA4BC889-9945-4FF7-AA19-98C8F74A802E}"/>
            </ac:spMkLst>
          </pc:spChg>
          <pc:spChg chg="del">
            <ac:chgData name="Josh Cooper" userId="daecdff2-2c86-45d5-9dc5-33d360948956" providerId="ADAL" clId="{9842A81C-EBF9-41D5-B576-CD4F4EC8A3E2}" dt="2021-11-18T12:29:32.144" v="7036"/>
            <ac:spMkLst>
              <pc:docMk/>
              <pc:sldMasterMk cId="495016549" sldId="2147483648"/>
              <pc:sldLayoutMk cId="1828248013" sldId="2147483653"/>
              <ac:spMk id="4" creationId="{B68E1393-D837-463A-B9F7-B7AB303FF591}"/>
            </ac:spMkLst>
          </pc:spChg>
          <pc:spChg chg="del">
            <ac:chgData name="Josh Cooper" userId="daecdff2-2c86-45d5-9dc5-33d360948956" providerId="ADAL" clId="{9842A81C-EBF9-41D5-B576-CD4F4EC8A3E2}" dt="2021-11-18T12:29:32.147" v="7038"/>
            <ac:spMkLst>
              <pc:docMk/>
              <pc:sldMasterMk cId="495016549" sldId="2147483648"/>
              <pc:sldLayoutMk cId="1828248013" sldId="2147483653"/>
              <ac:spMk id="5" creationId="{0384F08B-9CD5-4D83-9BBC-EB75A35D1537}"/>
            </ac:spMkLst>
          </pc:spChg>
          <pc:picChg chg="del">
            <ac:chgData name="Josh Cooper" userId="daecdff2-2c86-45d5-9dc5-33d360948956" providerId="ADAL" clId="{9842A81C-EBF9-41D5-B576-CD4F4EC8A3E2}" dt="2021-11-18T12:29:32.132" v="7032"/>
            <ac:picMkLst>
              <pc:docMk/>
              <pc:sldMasterMk cId="495016549" sldId="2147483648"/>
              <pc:sldLayoutMk cId="1828248013" sldId="2147483653"/>
              <ac:picMk id="2" creationId="{F877BE2A-06A2-436B-BA5C-3CD855FF7D8E}"/>
            </ac:picMkLst>
          </pc:picChg>
        </pc:sldLayoutChg>
        <pc:sldLayoutChg chg="delSp del mod">
          <pc:chgData name="Josh Cooper" userId="daecdff2-2c86-45d5-9dc5-33d360948956" providerId="ADAL" clId="{9842A81C-EBF9-41D5-B576-CD4F4EC8A3E2}" dt="2021-11-18T12:29:32.035" v="7011" actId="2696"/>
          <pc:sldLayoutMkLst>
            <pc:docMk/>
            <pc:sldMasterMk cId="495016549" sldId="2147483648"/>
            <pc:sldLayoutMk cId="3559408921" sldId="2147483654"/>
          </pc:sldLayoutMkLst>
          <pc:spChg chg="del">
            <ac:chgData name="Josh Cooper" userId="daecdff2-2c86-45d5-9dc5-33d360948956" providerId="ADAL" clId="{9842A81C-EBF9-41D5-B576-CD4F4EC8A3E2}" dt="2021-11-18T12:29:32.025" v="7010"/>
            <ac:spMkLst>
              <pc:docMk/>
              <pc:sldMasterMk cId="495016549" sldId="2147483648"/>
              <pc:sldLayoutMk cId="3559408921" sldId="2147483654"/>
              <ac:spMk id="8" creationId="{32B07B8E-623F-4249-BAA3-37B60D2C1762}"/>
            </ac:spMkLst>
          </pc:spChg>
          <pc:picChg chg="del">
            <ac:chgData name="Josh Cooper" userId="daecdff2-2c86-45d5-9dc5-33d360948956" providerId="ADAL" clId="{9842A81C-EBF9-41D5-B576-CD4F4EC8A3E2}" dt="2021-11-18T12:29:32.020" v="7008"/>
            <ac:picMkLst>
              <pc:docMk/>
              <pc:sldMasterMk cId="495016549" sldId="2147483648"/>
              <pc:sldLayoutMk cId="3559408921" sldId="2147483654"/>
              <ac:picMk id="3" creationId="{B0079055-A80A-43C7-87C8-B750256364BB}"/>
            </ac:picMkLst>
          </pc:picChg>
        </pc:sldLayoutChg>
        <pc:sldLayoutChg chg="delSp del mod">
          <pc:chgData name="Josh Cooper" userId="daecdff2-2c86-45d5-9dc5-33d360948956" providerId="ADAL" clId="{9842A81C-EBF9-41D5-B576-CD4F4EC8A3E2}" dt="2021-11-18T12:29:32.014" v="7006" actId="2696"/>
          <pc:sldLayoutMkLst>
            <pc:docMk/>
            <pc:sldMasterMk cId="495016549" sldId="2147483648"/>
            <pc:sldLayoutMk cId="254108026" sldId="2147483656"/>
          </pc:sldLayoutMkLst>
          <pc:spChg chg="del">
            <ac:chgData name="Josh Cooper" userId="daecdff2-2c86-45d5-9dc5-33d360948956" providerId="ADAL" clId="{9842A81C-EBF9-41D5-B576-CD4F4EC8A3E2}" dt="2021-11-18T12:29:31.995" v="7003"/>
            <ac:spMkLst>
              <pc:docMk/>
              <pc:sldMasterMk cId="495016549" sldId="2147483648"/>
              <pc:sldLayoutMk cId="254108026" sldId="2147483656"/>
              <ac:spMk id="9" creationId="{63F59A13-BEA6-4F9E-956B-68F48A90B6A1}"/>
            </ac:spMkLst>
          </pc:spChg>
          <pc:spChg chg="del">
            <ac:chgData name="Josh Cooper" userId="daecdff2-2c86-45d5-9dc5-33d360948956" providerId="ADAL" clId="{9842A81C-EBF9-41D5-B576-CD4F4EC8A3E2}" dt="2021-11-18T12:29:32.004" v="7005"/>
            <ac:spMkLst>
              <pc:docMk/>
              <pc:sldMasterMk cId="495016549" sldId="2147483648"/>
              <pc:sldLayoutMk cId="254108026" sldId="2147483656"/>
              <ac:spMk id="10" creationId="{A0551CDF-53C2-4126-855F-8FC537385394}"/>
            </ac:spMkLst>
          </pc:spChg>
          <pc:picChg chg="del">
            <ac:chgData name="Josh Cooper" userId="daecdff2-2c86-45d5-9dc5-33d360948956" providerId="ADAL" clId="{9842A81C-EBF9-41D5-B576-CD4F4EC8A3E2}" dt="2021-11-18T12:29:31.988" v="7001"/>
            <ac:picMkLst>
              <pc:docMk/>
              <pc:sldMasterMk cId="495016549" sldId="2147483648"/>
              <pc:sldLayoutMk cId="254108026" sldId="2147483656"/>
              <ac:picMk id="6" creationId="{1C6DEF98-9ECC-44A9-AFA4-A6BBE90C16A5}"/>
            </ac:picMkLst>
          </pc:picChg>
        </pc:sldLayoutChg>
        <pc:sldLayoutChg chg="delSp del mod">
          <pc:chgData name="Josh Cooper" userId="daecdff2-2c86-45d5-9dc5-33d360948956" providerId="ADAL" clId="{9842A81C-EBF9-41D5-B576-CD4F4EC8A3E2}" dt="2021-11-18T12:29:31.982" v="6999" actId="2696"/>
          <pc:sldLayoutMkLst>
            <pc:docMk/>
            <pc:sldMasterMk cId="495016549" sldId="2147483648"/>
            <pc:sldLayoutMk cId="3659980236" sldId="2147483657"/>
          </pc:sldLayoutMkLst>
          <pc:spChg chg="del">
            <ac:chgData name="Josh Cooper" userId="daecdff2-2c86-45d5-9dc5-33d360948956" providerId="ADAL" clId="{9842A81C-EBF9-41D5-B576-CD4F4EC8A3E2}" dt="2021-11-18T12:29:31.971" v="6996"/>
            <ac:spMkLst>
              <pc:docMk/>
              <pc:sldMasterMk cId="495016549" sldId="2147483648"/>
              <pc:sldLayoutMk cId="3659980236" sldId="2147483657"/>
              <ac:spMk id="3" creationId="{9BE4FEF8-B347-4093-AFB5-AC1C551E0D00}"/>
            </ac:spMkLst>
          </pc:spChg>
          <pc:spChg chg="del">
            <ac:chgData name="Josh Cooper" userId="daecdff2-2c86-45d5-9dc5-33d360948956" providerId="ADAL" clId="{9842A81C-EBF9-41D5-B576-CD4F4EC8A3E2}" dt="2021-11-18T12:29:31.975" v="6998"/>
            <ac:spMkLst>
              <pc:docMk/>
              <pc:sldMasterMk cId="495016549" sldId="2147483648"/>
              <pc:sldLayoutMk cId="3659980236" sldId="2147483657"/>
              <ac:spMk id="4" creationId="{EF1F4440-FE66-49C1-B14D-9A367EF2ACD9}"/>
            </ac:spMkLst>
          </pc:spChg>
          <pc:picChg chg="del">
            <ac:chgData name="Josh Cooper" userId="daecdff2-2c86-45d5-9dc5-33d360948956" providerId="ADAL" clId="{9842A81C-EBF9-41D5-B576-CD4F4EC8A3E2}" dt="2021-11-18T12:29:31.963" v="6994"/>
            <ac:picMkLst>
              <pc:docMk/>
              <pc:sldMasterMk cId="495016549" sldId="2147483648"/>
              <pc:sldLayoutMk cId="3659980236" sldId="2147483657"/>
              <ac:picMk id="2" creationId="{02E97D3A-E7BF-49BD-9CCB-DFE86FECC452}"/>
            </ac:picMkLst>
          </pc:picChg>
        </pc:sldLayoutChg>
        <pc:sldLayoutChg chg="delSp del mod">
          <pc:chgData name="Josh Cooper" userId="daecdff2-2c86-45d5-9dc5-33d360948956" providerId="ADAL" clId="{9842A81C-EBF9-41D5-B576-CD4F4EC8A3E2}" dt="2021-11-18T12:29:31.881" v="6973" actId="2696"/>
          <pc:sldLayoutMkLst>
            <pc:docMk/>
            <pc:sldMasterMk cId="495016549" sldId="2147483648"/>
            <pc:sldLayoutMk cId="898114095" sldId="2147483658"/>
          </pc:sldLayoutMkLst>
          <pc:spChg chg="del">
            <ac:chgData name="Josh Cooper" userId="daecdff2-2c86-45d5-9dc5-33d360948956" providerId="ADAL" clId="{9842A81C-EBF9-41D5-B576-CD4F4EC8A3E2}" dt="2021-11-18T12:29:31.872" v="6972"/>
            <ac:spMkLst>
              <pc:docMk/>
              <pc:sldMasterMk cId="495016549" sldId="2147483648"/>
              <pc:sldLayoutMk cId="898114095" sldId="2147483658"/>
              <ac:spMk id="3" creationId="{74FEC4F1-B152-409A-AC97-585BBBF79393}"/>
            </ac:spMkLst>
          </pc:spChg>
          <pc:picChg chg="del">
            <ac:chgData name="Josh Cooper" userId="daecdff2-2c86-45d5-9dc5-33d360948956" providerId="ADAL" clId="{9842A81C-EBF9-41D5-B576-CD4F4EC8A3E2}" dt="2021-11-18T12:29:31.858" v="6970"/>
            <ac:picMkLst>
              <pc:docMk/>
              <pc:sldMasterMk cId="495016549" sldId="2147483648"/>
              <pc:sldLayoutMk cId="898114095" sldId="2147483658"/>
              <ac:picMk id="2" creationId="{2C7FA91B-B61F-403C-9BC6-6EF5B475BBBA}"/>
            </ac:picMkLst>
          </pc:picChg>
        </pc:sldLayoutChg>
        <pc:sldLayoutChg chg="delSp del mod">
          <pc:chgData name="Josh Cooper" userId="daecdff2-2c86-45d5-9dc5-33d360948956" providerId="ADAL" clId="{9842A81C-EBF9-41D5-B576-CD4F4EC8A3E2}" dt="2021-11-18T12:29:31.850" v="6968" actId="2696"/>
          <pc:sldLayoutMkLst>
            <pc:docMk/>
            <pc:sldMasterMk cId="495016549" sldId="2147483648"/>
            <pc:sldLayoutMk cId="4254230282" sldId="2147483659"/>
          </pc:sldLayoutMkLst>
          <pc:spChg chg="del">
            <ac:chgData name="Josh Cooper" userId="daecdff2-2c86-45d5-9dc5-33d360948956" providerId="ADAL" clId="{9842A81C-EBF9-41D5-B576-CD4F4EC8A3E2}" dt="2021-11-18T12:29:31.829" v="6965"/>
            <ac:spMkLst>
              <pc:docMk/>
              <pc:sldMasterMk cId="495016549" sldId="2147483648"/>
              <pc:sldLayoutMk cId="4254230282" sldId="2147483659"/>
              <ac:spMk id="9" creationId="{56085F51-D4DF-498A-9DFE-3A8EF72354A3}"/>
            </ac:spMkLst>
          </pc:spChg>
          <pc:spChg chg="del">
            <ac:chgData name="Josh Cooper" userId="daecdff2-2c86-45d5-9dc5-33d360948956" providerId="ADAL" clId="{9842A81C-EBF9-41D5-B576-CD4F4EC8A3E2}" dt="2021-11-18T12:29:31.835" v="6967"/>
            <ac:spMkLst>
              <pc:docMk/>
              <pc:sldMasterMk cId="495016549" sldId="2147483648"/>
              <pc:sldLayoutMk cId="4254230282" sldId="2147483659"/>
              <ac:spMk id="10" creationId="{E88A04F5-B199-410A-A061-E81BC599ABA0}"/>
            </ac:spMkLst>
          </pc:spChg>
          <pc:picChg chg="del">
            <ac:chgData name="Josh Cooper" userId="daecdff2-2c86-45d5-9dc5-33d360948956" providerId="ADAL" clId="{9842A81C-EBF9-41D5-B576-CD4F4EC8A3E2}" dt="2021-11-18T12:29:31.823" v="6963"/>
            <ac:picMkLst>
              <pc:docMk/>
              <pc:sldMasterMk cId="495016549" sldId="2147483648"/>
              <pc:sldLayoutMk cId="4254230282" sldId="2147483659"/>
              <ac:picMk id="6" creationId="{471C0D18-7C97-422D-8935-50DAF3CE7DC2}"/>
            </ac:picMkLst>
          </pc:picChg>
        </pc:sldLayoutChg>
        <pc:sldLayoutChg chg="delSp del mod">
          <pc:chgData name="Josh Cooper" userId="daecdff2-2c86-45d5-9dc5-33d360948956" providerId="ADAL" clId="{9842A81C-EBF9-41D5-B576-CD4F4EC8A3E2}" dt="2021-11-18T12:29:31.817" v="6961" actId="2696"/>
          <pc:sldLayoutMkLst>
            <pc:docMk/>
            <pc:sldMasterMk cId="495016549" sldId="2147483648"/>
            <pc:sldLayoutMk cId="2583305497" sldId="2147483660"/>
          </pc:sldLayoutMkLst>
          <pc:spChg chg="del">
            <ac:chgData name="Josh Cooper" userId="daecdff2-2c86-45d5-9dc5-33d360948956" providerId="ADAL" clId="{9842A81C-EBF9-41D5-B576-CD4F4EC8A3E2}" dt="2021-11-18T12:29:31.799" v="6958"/>
            <ac:spMkLst>
              <pc:docMk/>
              <pc:sldMasterMk cId="495016549" sldId="2147483648"/>
              <pc:sldLayoutMk cId="2583305497" sldId="2147483660"/>
              <ac:spMk id="3" creationId="{918D898B-F969-48C2-BD09-96571C048892}"/>
            </ac:spMkLst>
          </pc:spChg>
          <pc:spChg chg="del">
            <ac:chgData name="Josh Cooper" userId="daecdff2-2c86-45d5-9dc5-33d360948956" providerId="ADAL" clId="{9842A81C-EBF9-41D5-B576-CD4F4EC8A3E2}" dt="2021-11-18T12:29:31.809" v="6960"/>
            <ac:spMkLst>
              <pc:docMk/>
              <pc:sldMasterMk cId="495016549" sldId="2147483648"/>
              <pc:sldLayoutMk cId="2583305497" sldId="2147483660"/>
              <ac:spMk id="4" creationId="{5E3DA2A6-341B-48A8-8B4B-39E0C03E5A93}"/>
            </ac:spMkLst>
          </pc:spChg>
          <pc:picChg chg="del">
            <ac:chgData name="Josh Cooper" userId="daecdff2-2c86-45d5-9dc5-33d360948956" providerId="ADAL" clId="{9842A81C-EBF9-41D5-B576-CD4F4EC8A3E2}" dt="2021-11-18T12:29:31.789" v="6956"/>
            <ac:picMkLst>
              <pc:docMk/>
              <pc:sldMasterMk cId="495016549" sldId="2147483648"/>
              <pc:sldLayoutMk cId="2583305497" sldId="2147483660"/>
              <ac:picMk id="2" creationId="{12547741-FF4C-4771-B26E-3B6555D53813}"/>
            </ac:picMkLst>
          </pc:picChg>
        </pc:sldLayoutChg>
        <pc:sldLayoutChg chg="delSp del mod">
          <pc:chgData name="Josh Cooper" userId="daecdff2-2c86-45d5-9dc5-33d360948956" providerId="ADAL" clId="{9842A81C-EBF9-41D5-B576-CD4F4EC8A3E2}" dt="2021-11-18T12:29:31.702" v="6935" actId="2696"/>
          <pc:sldLayoutMkLst>
            <pc:docMk/>
            <pc:sldMasterMk cId="495016549" sldId="2147483648"/>
            <pc:sldLayoutMk cId="1531337881" sldId="2147483661"/>
          </pc:sldLayoutMkLst>
          <pc:spChg chg="del">
            <ac:chgData name="Josh Cooper" userId="daecdff2-2c86-45d5-9dc5-33d360948956" providerId="ADAL" clId="{9842A81C-EBF9-41D5-B576-CD4F4EC8A3E2}" dt="2021-11-18T12:29:31.695" v="6934"/>
            <ac:spMkLst>
              <pc:docMk/>
              <pc:sldMasterMk cId="495016549" sldId="2147483648"/>
              <pc:sldLayoutMk cId="1531337881" sldId="2147483661"/>
              <ac:spMk id="3" creationId="{843FD7F2-83E7-4D0E-8468-346F70AC817F}"/>
            </ac:spMkLst>
          </pc:spChg>
          <pc:picChg chg="del">
            <ac:chgData name="Josh Cooper" userId="daecdff2-2c86-45d5-9dc5-33d360948956" providerId="ADAL" clId="{9842A81C-EBF9-41D5-B576-CD4F4EC8A3E2}" dt="2021-11-18T12:29:31.690" v="6932"/>
            <ac:picMkLst>
              <pc:docMk/>
              <pc:sldMasterMk cId="495016549" sldId="2147483648"/>
              <pc:sldLayoutMk cId="1531337881" sldId="2147483661"/>
              <ac:picMk id="2" creationId="{5327197A-D9D3-4F47-B570-B4A246F1515D}"/>
            </ac:picMkLst>
          </pc:picChg>
        </pc:sldLayoutChg>
        <pc:sldLayoutChg chg="delSp del mod">
          <pc:chgData name="Josh Cooper" userId="daecdff2-2c86-45d5-9dc5-33d360948956" providerId="ADAL" clId="{9842A81C-EBF9-41D5-B576-CD4F4EC8A3E2}" dt="2021-11-18T12:29:31.684" v="6930" actId="2696"/>
          <pc:sldLayoutMkLst>
            <pc:docMk/>
            <pc:sldMasterMk cId="495016549" sldId="2147483648"/>
            <pc:sldLayoutMk cId="2825286768" sldId="2147483662"/>
          </pc:sldLayoutMkLst>
          <pc:spChg chg="del">
            <ac:chgData name="Josh Cooper" userId="daecdff2-2c86-45d5-9dc5-33d360948956" providerId="ADAL" clId="{9842A81C-EBF9-41D5-B576-CD4F4EC8A3E2}" dt="2021-11-18T12:29:31.667" v="6927"/>
            <ac:spMkLst>
              <pc:docMk/>
              <pc:sldMasterMk cId="495016549" sldId="2147483648"/>
              <pc:sldLayoutMk cId="2825286768" sldId="2147483662"/>
              <ac:spMk id="8" creationId="{7C96F5F3-DC0F-447C-B563-F86AB49DA749}"/>
            </ac:spMkLst>
          </pc:spChg>
          <pc:spChg chg="del">
            <ac:chgData name="Josh Cooper" userId="daecdff2-2c86-45d5-9dc5-33d360948956" providerId="ADAL" clId="{9842A81C-EBF9-41D5-B576-CD4F4EC8A3E2}" dt="2021-11-18T12:29:31.673" v="6929"/>
            <ac:spMkLst>
              <pc:docMk/>
              <pc:sldMasterMk cId="495016549" sldId="2147483648"/>
              <pc:sldLayoutMk cId="2825286768" sldId="2147483662"/>
              <ac:spMk id="9" creationId="{ED662F1D-A490-453F-8CC6-DB3C63B6A4A8}"/>
            </ac:spMkLst>
          </pc:spChg>
          <pc:picChg chg="del">
            <ac:chgData name="Josh Cooper" userId="daecdff2-2c86-45d5-9dc5-33d360948956" providerId="ADAL" clId="{9842A81C-EBF9-41D5-B576-CD4F4EC8A3E2}" dt="2021-11-18T12:29:31.661" v="6925"/>
            <ac:picMkLst>
              <pc:docMk/>
              <pc:sldMasterMk cId="495016549" sldId="2147483648"/>
              <pc:sldLayoutMk cId="2825286768" sldId="2147483662"/>
              <ac:picMk id="3" creationId="{345FD33B-C175-4375-ABD5-9DE98571716D}"/>
            </ac:picMkLst>
          </pc:picChg>
        </pc:sldLayoutChg>
        <pc:sldLayoutChg chg="delSp del mod">
          <pc:chgData name="Josh Cooper" userId="daecdff2-2c86-45d5-9dc5-33d360948956" providerId="ADAL" clId="{9842A81C-EBF9-41D5-B576-CD4F4EC8A3E2}" dt="2021-11-18T12:29:31.640" v="6923" actId="2696"/>
          <pc:sldLayoutMkLst>
            <pc:docMk/>
            <pc:sldMasterMk cId="495016549" sldId="2147483648"/>
            <pc:sldLayoutMk cId="3194694799" sldId="2147483663"/>
          </pc:sldLayoutMkLst>
          <pc:spChg chg="del">
            <ac:chgData name="Josh Cooper" userId="daecdff2-2c86-45d5-9dc5-33d360948956" providerId="ADAL" clId="{9842A81C-EBF9-41D5-B576-CD4F4EC8A3E2}" dt="2021-11-18T12:29:31.623" v="6920"/>
            <ac:spMkLst>
              <pc:docMk/>
              <pc:sldMasterMk cId="495016549" sldId="2147483648"/>
              <pc:sldLayoutMk cId="3194694799" sldId="2147483663"/>
              <ac:spMk id="3" creationId="{57D61610-05EF-4361-BCBA-B4EABF43E345}"/>
            </ac:spMkLst>
          </pc:spChg>
          <pc:spChg chg="del">
            <ac:chgData name="Josh Cooper" userId="daecdff2-2c86-45d5-9dc5-33d360948956" providerId="ADAL" clId="{9842A81C-EBF9-41D5-B576-CD4F4EC8A3E2}" dt="2021-11-18T12:29:31.631" v="6922"/>
            <ac:spMkLst>
              <pc:docMk/>
              <pc:sldMasterMk cId="495016549" sldId="2147483648"/>
              <pc:sldLayoutMk cId="3194694799" sldId="2147483663"/>
              <ac:spMk id="4" creationId="{4C6E56ED-9130-4CCB-9943-043EDEF7FB2D}"/>
            </ac:spMkLst>
          </pc:spChg>
          <pc:picChg chg="del">
            <ac:chgData name="Josh Cooper" userId="daecdff2-2c86-45d5-9dc5-33d360948956" providerId="ADAL" clId="{9842A81C-EBF9-41D5-B576-CD4F4EC8A3E2}" dt="2021-11-18T12:29:31.618" v="6918"/>
            <ac:picMkLst>
              <pc:docMk/>
              <pc:sldMasterMk cId="495016549" sldId="2147483648"/>
              <pc:sldLayoutMk cId="3194694799" sldId="2147483663"/>
              <ac:picMk id="2" creationId="{CB0EEAFF-F06A-4801-A07F-9CD6D4771226}"/>
            </ac:picMkLst>
          </pc:picChg>
        </pc:sldLayoutChg>
        <pc:sldLayoutChg chg="delSp del mod">
          <pc:chgData name="Josh Cooper" userId="daecdff2-2c86-45d5-9dc5-33d360948956" providerId="ADAL" clId="{9842A81C-EBF9-41D5-B576-CD4F4EC8A3E2}" dt="2021-11-18T12:29:31.534" v="6897" actId="2696"/>
          <pc:sldLayoutMkLst>
            <pc:docMk/>
            <pc:sldMasterMk cId="495016549" sldId="2147483648"/>
            <pc:sldLayoutMk cId="488349341" sldId="2147483664"/>
          </pc:sldLayoutMkLst>
          <pc:spChg chg="del">
            <ac:chgData name="Josh Cooper" userId="daecdff2-2c86-45d5-9dc5-33d360948956" providerId="ADAL" clId="{9842A81C-EBF9-41D5-B576-CD4F4EC8A3E2}" dt="2021-11-18T12:29:31.522" v="6896"/>
            <ac:spMkLst>
              <pc:docMk/>
              <pc:sldMasterMk cId="495016549" sldId="2147483648"/>
              <pc:sldLayoutMk cId="488349341" sldId="2147483664"/>
              <ac:spMk id="3" creationId="{4C5CCD2D-E1E8-47FA-87EE-0E3F993503BA}"/>
            </ac:spMkLst>
          </pc:spChg>
          <pc:picChg chg="del">
            <ac:chgData name="Josh Cooper" userId="daecdff2-2c86-45d5-9dc5-33d360948956" providerId="ADAL" clId="{9842A81C-EBF9-41D5-B576-CD4F4EC8A3E2}" dt="2021-11-18T12:29:31.518" v="6894"/>
            <ac:picMkLst>
              <pc:docMk/>
              <pc:sldMasterMk cId="495016549" sldId="2147483648"/>
              <pc:sldLayoutMk cId="488349341" sldId="2147483664"/>
              <ac:picMk id="2" creationId="{60989F53-9705-4746-8B70-E3946B65A9E8}"/>
            </ac:picMkLst>
          </pc:picChg>
        </pc:sldLayoutChg>
        <pc:sldLayoutChg chg="delSp del mod">
          <pc:chgData name="Josh Cooper" userId="daecdff2-2c86-45d5-9dc5-33d360948956" providerId="ADAL" clId="{9842A81C-EBF9-41D5-B576-CD4F4EC8A3E2}" dt="2021-11-18T12:29:31.511" v="6892" actId="2696"/>
          <pc:sldLayoutMkLst>
            <pc:docMk/>
            <pc:sldMasterMk cId="495016549" sldId="2147483648"/>
            <pc:sldLayoutMk cId="4053870172" sldId="2147483665"/>
          </pc:sldLayoutMkLst>
          <pc:spChg chg="del">
            <ac:chgData name="Josh Cooper" userId="daecdff2-2c86-45d5-9dc5-33d360948956" providerId="ADAL" clId="{9842A81C-EBF9-41D5-B576-CD4F4EC8A3E2}" dt="2021-11-18T12:29:31.497" v="6889"/>
            <ac:spMkLst>
              <pc:docMk/>
              <pc:sldMasterMk cId="495016549" sldId="2147483648"/>
              <pc:sldLayoutMk cId="4053870172" sldId="2147483665"/>
              <ac:spMk id="8" creationId="{3E4E1AEF-5797-4A04-A9A2-34439313FE1A}"/>
            </ac:spMkLst>
          </pc:spChg>
          <pc:spChg chg="del">
            <ac:chgData name="Josh Cooper" userId="daecdff2-2c86-45d5-9dc5-33d360948956" providerId="ADAL" clId="{9842A81C-EBF9-41D5-B576-CD4F4EC8A3E2}" dt="2021-11-18T12:29:31.503" v="6891"/>
            <ac:spMkLst>
              <pc:docMk/>
              <pc:sldMasterMk cId="495016549" sldId="2147483648"/>
              <pc:sldLayoutMk cId="4053870172" sldId="2147483665"/>
              <ac:spMk id="9" creationId="{C85E29F4-3D6D-4092-83CF-B0C877AF37E6}"/>
            </ac:spMkLst>
          </pc:spChg>
          <pc:picChg chg="del">
            <ac:chgData name="Josh Cooper" userId="daecdff2-2c86-45d5-9dc5-33d360948956" providerId="ADAL" clId="{9842A81C-EBF9-41D5-B576-CD4F4EC8A3E2}" dt="2021-11-18T12:29:31.490" v="6887"/>
            <ac:picMkLst>
              <pc:docMk/>
              <pc:sldMasterMk cId="495016549" sldId="2147483648"/>
              <pc:sldLayoutMk cId="4053870172" sldId="2147483665"/>
              <ac:picMk id="3" creationId="{35D24CA8-BCAC-4996-BA1E-89CC913EB8E2}"/>
            </ac:picMkLst>
          </pc:picChg>
        </pc:sldLayoutChg>
        <pc:sldLayoutChg chg="delSp del mod">
          <pc:chgData name="Josh Cooper" userId="daecdff2-2c86-45d5-9dc5-33d360948956" providerId="ADAL" clId="{9842A81C-EBF9-41D5-B576-CD4F4EC8A3E2}" dt="2021-11-18T12:29:31.477" v="6885" actId="2696"/>
          <pc:sldLayoutMkLst>
            <pc:docMk/>
            <pc:sldMasterMk cId="495016549" sldId="2147483648"/>
            <pc:sldLayoutMk cId="3908615846" sldId="2147483666"/>
          </pc:sldLayoutMkLst>
          <pc:spChg chg="del">
            <ac:chgData name="Josh Cooper" userId="daecdff2-2c86-45d5-9dc5-33d360948956" providerId="ADAL" clId="{9842A81C-EBF9-41D5-B576-CD4F4EC8A3E2}" dt="2021-11-18T12:29:31.462" v="6882"/>
            <ac:spMkLst>
              <pc:docMk/>
              <pc:sldMasterMk cId="495016549" sldId="2147483648"/>
              <pc:sldLayoutMk cId="3908615846" sldId="2147483666"/>
              <ac:spMk id="4" creationId="{4DDB95D4-257D-4844-BADA-F2D103583181}"/>
            </ac:spMkLst>
          </pc:spChg>
          <pc:spChg chg="del">
            <ac:chgData name="Josh Cooper" userId="daecdff2-2c86-45d5-9dc5-33d360948956" providerId="ADAL" clId="{9842A81C-EBF9-41D5-B576-CD4F4EC8A3E2}" dt="2021-11-18T12:29:31.469" v="6884"/>
            <ac:spMkLst>
              <pc:docMk/>
              <pc:sldMasterMk cId="495016549" sldId="2147483648"/>
              <pc:sldLayoutMk cId="3908615846" sldId="2147483666"/>
              <ac:spMk id="5" creationId="{0C2713C1-D3D5-4A4F-8FF9-8F12E8CE926E}"/>
            </ac:spMkLst>
          </pc:spChg>
          <pc:picChg chg="del">
            <ac:chgData name="Josh Cooper" userId="daecdff2-2c86-45d5-9dc5-33d360948956" providerId="ADAL" clId="{9842A81C-EBF9-41D5-B576-CD4F4EC8A3E2}" dt="2021-11-18T12:29:31.456" v="6880"/>
            <ac:picMkLst>
              <pc:docMk/>
              <pc:sldMasterMk cId="495016549" sldId="2147483648"/>
              <pc:sldLayoutMk cId="3908615846" sldId="2147483666"/>
              <ac:picMk id="3" creationId="{95307FCB-7FE7-4AF6-A340-766EDFB2B4D7}"/>
            </ac:picMkLst>
          </pc:picChg>
        </pc:sldLayoutChg>
        <pc:sldLayoutChg chg="delSp del mod">
          <pc:chgData name="Josh Cooper" userId="daecdff2-2c86-45d5-9dc5-33d360948956" providerId="ADAL" clId="{9842A81C-EBF9-41D5-B576-CD4F4EC8A3E2}" dt="2021-11-18T12:29:31.355" v="6859" actId="2696"/>
          <pc:sldLayoutMkLst>
            <pc:docMk/>
            <pc:sldMasterMk cId="495016549" sldId="2147483648"/>
            <pc:sldLayoutMk cId="783749186" sldId="2147483667"/>
          </pc:sldLayoutMkLst>
          <pc:spChg chg="del">
            <ac:chgData name="Josh Cooper" userId="daecdff2-2c86-45d5-9dc5-33d360948956" providerId="ADAL" clId="{9842A81C-EBF9-41D5-B576-CD4F4EC8A3E2}" dt="2021-11-18T12:29:31.347" v="6858"/>
            <ac:spMkLst>
              <pc:docMk/>
              <pc:sldMasterMk cId="495016549" sldId="2147483648"/>
              <pc:sldLayoutMk cId="783749186" sldId="2147483667"/>
              <ac:spMk id="3" creationId="{6D4F3FC0-B59B-465F-8DCB-ABA94BBFCE07}"/>
            </ac:spMkLst>
          </pc:spChg>
          <pc:picChg chg="del">
            <ac:chgData name="Josh Cooper" userId="daecdff2-2c86-45d5-9dc5-33d360948956" providerId="ADAL" clId="{9842A81C-EBF9-41D5-B576-CD4F4EC8A3E2}" dt="2021-11-18T12:29:31.341" v="6856"/>
            <ac:picMkLst>
              <pc:docMk/>
              <pc:sldMasterMk cId="495016549" sldId="2147483648"/>
              <pc:sldLayoutMk cId="783749186" sldId="2147483667"/>
              <ac:picMk id="2" creationId="{3AAAE974-797A-49C5-A8E9-910FC403736B}"/>
            </ac:picMkLst>
          </pc:picChg>
        </pc:sldLayoutChg>
        <pc:sldLayoutChg chg="delSp del mod">
          <pc:chgData name="Josh Cooper" userId="daecdff2-2c86-45d5-9dc5-33d360948956" providerId="ADAL" clId="{9842A81C-EBF9-41D5-B576-CD4F4EC8A3E2}" dt="2021-11-18T12:29:32.288" v="7070" actId="2696"/>
          <pc:sldLayoutMkLst>
            <pc:docMk/>
            <pc:sldMasterMk cId="495016549" sldId="2147483648"/>
            <pc:sldLayoutMk cId="317522747" sldId="2147483669"/>
          </pc:sldLayoutMkLst>
          <pc:spChg chg="del">
            <ac:chgData name="Josh Cooper" userId="daecdff2-2c86-45d5-9dc5-33d360948956" providerId="ADAL" clId="{9842A81C-EBF9-41D5-B576-CD4F4EC8A3E2}" dt="2021-11-18T12:29:32.268" v="7067"/>
            <ac:spMkLst>
              <pc:docMk/>
              <pc:sldMasterMk cId="495016549" sldId="2147483648"/>
              <pc:sldLayoutMk cId="317522747" sldId="2147483669"/>
              <ac:spMk id="3" creationId="{DFFC5C3F-0E06-4616-B9AE-24FDF255647C}"/>
            </ac:spMkLst>
          </pc:spChg>
          <pc:spChg chg="del">
            <ac:chgData name="Josh Cooper" userId="daecdff2-2c86-45d5-9dc5-33d360948956" providerId="ADAL" clId="{9842A81C-EBF9-41D5-B576-CD4F4EC8A3E2}" dt="2021-11-18T12:29:32.273" v="7069"/>
            <ac:spMkLst>
              <pc:docMk/>
              <pc:sldMasterMk cId="495016549" sldId="2147483648"/>
              <pc:sldLayoutMk cId="317522747" sldId="2147483669"/>
              <ac:spMk id="6" creationId="{EBD1FAEE-489F-4553-A82D-A0F68FD77CED}"/>
            </ac:spMkLst>
          </pc:spChg>
          <pc:picChg chg="del">
            <ac:chgData name="Josh Cooper" userId="daecdff2-2c86-45d5-9dc5-33d360948956" providerId="ADAL" clId="{9842A81C-EBF9-41D5-B576-CD4F4EC8A3E2}" dt="2021-11-18T12:29:32.264" v="7065"/>
            <ac:picMkLst>
              <pc:docMk/>
              <pc:sldMasterMk cId="495016549" sldId="2147483648"/>
              <pc:sldLayoutMk cId="317522747" sldId="2147483669"/>
              <ac:picMk id="5" creationId="{EDE0BF20-1272-4A66-8D7B-C98EEFAAFACF}"/>
            </ac:picMkLst>
          </pc:picChg>
        </pc:sldLayoutChg>
        <pc:sldLayoutChg chg="delSp del mod">
          <pc:chgData name="Josh Cooper" userId="daecdff2-2c86-45d5-9dc5-33d360948956" providerId="ADAL" clId="{9842A81C-EBF9-41D5-B576-CD4F4EC8A3E2}" dt="2021-11-18T12:29:32.250" v="7063" actId="2696"/>
          <pc:sldLayoutMkLst>
            <pc:docMk/>
            <pc:sldMasterMk cId="495016549" sldId="2147483648"/>
            <pc:sldLayoutMk cId="1100474013" sldId="2147483670"/>
          </pc:sldLayoutMkLst>
          <pc:spChg chg="del">
            <ac:chgData name="Josh Cooper" userId="daecdff2-2c86-45d5-9dc5-33d360948956" providerId="ADAL" clId="{9842A81C-EBF9-41D5-B576-CD4F4EC8A3E2}" dt="2021-11-18T12:29:32.239" v="7062"/>
            <ac:spMkLst>
              <pc:docMk/>
              <pc:sldMasterMk cId="495016549" sldId="2147483648"/>
              <pc:sldLayoutMk cId="1100474013" sldId="2147483670"/>
              <ac:spMk id="8" creationId="{4EA25F86-9891-481D-B0B2-8D0E62C3CAD2}"/>
            </ac:spMkLst>
          </pc:spChg>
          <pc:picChg chg="del">
            <ac:chgData name="Josh Cooper" userId="daecdff2-2c86-45d5-9dc5-33d360948956" providerId="ADAL" clId="{9842A81C-EBF9-41D5-B576-CD4F4EC8A3E2}" dt="2021-11-18T12:29:32.233" v="7060"/>
            <ac:picMkLst>
              <pc:docMk/>
              <pc:sldMasterMk cId="495016549" sldId="2147483648"/>
              <pc:sldLayoutMk cId="1100474013" sldId="2147483670"/>
              <ac:picMk id="6" creationId="{54D29493-C804-4451-B118-2E791354C522}"/>
            </ac:picMkLst>
          </pc:picChg>
        </pc:sldLayoutChg>
        <pc:sldLayoutChg chg="delSp del mod">
          <pc:chgData name="Josh Cooper" userId="daecdff2-2c86-45d5-9dc5-33d360948956" providerId="ADAL" clId="{9842A81C-EBF9-41D5-B576-CD4F4EC8A3E2}" dt="2021-11-18T12:29:32.122" v="7030" actId="2696"/>
          <pc:sldLayoutMkLst>
            <pc:docMk/>
            <pc:sldMasterMk cId="495016549" sldId="2147483648"/>
            <pc:sldLayoutMk cId="2622775588" sldId="2147483671"/>
          </pc:sldLayoutMkLst>
          <pc:spChg chg="del">
            <ac:chgData name="Josh Cooper" userId="daecdff2-2c86-45d5-9dc5-33d360948956" providerId="ADAL" clId="{9842A81C-EBF9-41D5-B576-CD4F4EC8A3E2}" dt="2021-11-18T12:29:32.109" v="7027"/>
            <ac:spMkLst>
              <pc:docMk/>
              <pc:sldMasterMk cId="495016549" sldId="2147483648"/>
              <pc:sldLayoutMk cId="2622775588" sldId="2147483671"/>
              <ac:spMk id="3" creationId="{DFFC5C3F-0E06-4616-B9AE-24FDF255647C}"/>
            </ac:spMkLst>
          </pc:spChg>
          <pc:spChg chg="del">
            <ac:chgData name="Josh Cooper" userId="daecdff2-2c86-45d5-9dc5-33d360948956" providerId="ADAL" clId="{9842A81C-EBF9-41D5-B576-CD4F4EC8A3E2}" dt="2021-11-18T12:29:32.115" v="7029"/>
            <ac:spMkLst>
              <pc:docMk/>
              <pc:sldMasterMk cId="495016549" sldId="2147483648"/>
              <pc:sldLayoutMk cId="2622775588" sldId="2147483671"/>
              <ac:spMk id="6" creationId="{EBD1FAEE-489F-4553-A82D-A0F68FD77CED}"/>
            </ac:spMkLst>
          </pc:spChg>
          <pc:picChg chg="del">
            <ac:chgData name="Josh Cooper" userId="daecdff2-2c86-45d5-9dc5-33d360948956" providerId="ADAL" clId="{9842A81C-EBF9-41D5-B576-CD4F4EC8A3E2}" dt="2021-11-18T12:29:32.103" v="7025"/>
            <ac:picMkLst>
              <pc:docMk/>
              <pc:sldMasterMk cId="495016549" sldId="2147483648"/>
              <pc:sldLayoutMk cId="2622775588" sldId="2147483671"/>
              <ac:picMk id="5" creationId="{EDE0BF20-1272-4A66-8D7B-C98EEFAAFACF}"/>
            </ac:picMkLst>
          </pc:picChg>
        </pc:sldLayoutChg>
        <pc:sldLayoutChg chg="delSp del mod">
          <pc:chgData name="Josh Cooper" userId="daecdff2-2c86-45d5-9dc5-33d360948956" providerId="ADAL" clId="{9842A81C-EBF9-41D5-B576-CD4F4EC8A3E2}" dt="2021-11-18T12:29:32.097" v="7023" actId="2696"/>
          <pc:sldLayoutMkLst>
            <pc:docMk/>
            <pc:sldMasterMk cId="495016549" sldId="2147483648"/>
            <pc:sldLayoutMk cId="806043131" sldId="2147483672"/>
          </pc:sldLayoutMkLst>
          <pc:spChg chg="del">
            <ac:chgData name="Josh Cooper" userId="daecdff2-2c86-45d5-9dc5-33d360948956" providerId="ADAL" clId="{9842A81C-EBF9-41D5-B576-CD4F4EC8A3E2}" dt="2021-11-18T12:29:32.088" v="7022"/>
            <ac:spMkLst>
              <pc:docMk/>
              <pc:sldMasterMk cId="495016549" sldId="2147483648"/>
              <pc:sldLayoutMk cId="806043131" sldId="2147483672"/>
              <ac:spMk id="4" creationId="{7DDBDCE6-E92B-4A64-8E30-4DD371889BFC}"/>
            </ac:spMkLst>
          </pc:spChg>
          <pc:picChg chg="del">
            <ac:chgData name="Josh Cooper" userId="daecdff2-2c86-45d5-9dc5-33d360948956" providerId="ADAL" clId="{9842A81C-EBF9-41D5-B576-CD4F4EC8A3E2}" dt="2021-11-18T12:29:32.082" v="7020"/>
            <ac:picMkLst>
              <pc:docMk/>
              <pc:sldMasterMk cId="495016549" sldId="2147483648"/>
              <pc:sldLayoutMk cId="806043131" sldId="2147483672"/>
              <ac:picMk id="6" creationId="{54D29493-C804-4451-B118-2E791354C522}"/>
            </ac:picMkLst>
          </pc:picChg>
        </pc:sldLayoutChg>
        <pc:sldLayoutChg chg="delSp del mod">
          <pc:chgData name="Josh Cooper" userId="daecdff2-2c86-45d5-9dc5-33d360948956" providerId="ADAL" clId="{9842A81C-EBF9-41D5-B576-CD4F4EC8A3E2}" dt="2021-11-18T12:29:31.954" v="6992" actId="2696"/>
          <pc:sldLayoutMkLst>
            <pc:docMk/>
            <pc:sldMasterMk cId="495016549" sldId="2147483648"/>
            <pc:sldLayoutMk cId="1433944187" sldId="2147483673"/>
          </pc:sldLayoutMkLst>
          <pc:spChg chg="del">
            <ac:chgData name="Josh Cooper" userId="daecdff2-2c86-45d5-9dc5-33d360948956" providerId="ADAL" clId="{9842A81C-EBF9-41D5-B576-CD4F4EC8A3E2}" dt="2021-11-18T12:29:31.941" v="6989"/>
            <ac:spMkLst>
              <pc:docMk/>
              <pc:sldMasterMk cId="495016549" sldId="2147483648"/>
              <pc:sldLayoutMk cId="1433944187" sldId="2147483673"/>
              <ac:spMk id="3" creationId="{DFFC5C3F-0E06-4616-B9AE-24FDF255647C}"/>
            </ac:spMkLst>
          </pc:spChg>
          <pc:spChg chg="del">
            <ac:chgData name="Josh Cooper" userId="daecdff2-2c86-45d5-9dc5-33d360948956" providerId="ADAL" clId="{9842A81C-EBF9-41D5-B576-CD4F4EC8A3E2}" dt="2021-11-18T12:29:31.946" v="6991"/>
            <ac:spMkLst>
              <pc:docMk/>
              <pc:sldMasterMk cId="495016549" sldId="2147483648"/>
              <pc:sldLayoutMk cId="1433944187" sldId="2147483673"/>
              <ac:spMk id="6" creationId="{EBD1FAEE-489F-4553-A82D-A0F68FD77CED}"/>
            </ac:spMkLst>
          </pc:spChg>
          <pc:picChg chg="del">
            <ac:chgData name="Josh Cooper" userId="daecdff2-2c86-45d5-9dc5-33d360948956" providerId="ADAL" clId="{9842A81C-EBF9-41D5-B576-CD4F4EC8A3E2}" dt="2021-11-18T12:29:31.935" v="6987"/>
            <ac:picMkLst>
              <pc:docMk/>
              <pc:sldMasterMk cId="495016549" sldId="2147483648"/>
              <pc:sldLayoutMk cId="1433944187" sldId="2147483673"/>
              <ac:picMk id="5" creationId="{EDE0BF20-1272-4A66-8D7B-C98EEFAAFACF}"/>
            </ac:picMkLst>
          </pc:picChg>
        </pc:sldLayoutChg>
        <pc:sldLayoutChg chg="delSp del mod">
          <pc:chgData name="Josh Cooper" userId="daecdff2-2c86-45d5-9dc5-33d360948956" providerId="ADAL" clId="{9842A81C-EBF9-41D5-B576-CD4F4EC8A3E2}" dt="2021-11-18T12:29:31.929" v="6985" actId="2696"/>
          <pc:sldLayoutMkLst>
            <pc:docMk/>
            <pc:sldMasterMk cId="495016549" sldId="2147483648"/>
            <pc:sldLayoutMk cId="1190402551" sldId="2147483674"/>
          </pc:sldLayoutMkLst>
          <pc:spChg chg="del">
            <ac:chgData name="Josh Cooper" userId="daecdff2-2c86-45d5-9dc5-33d360948956" providerId="ADAL" clId="{9842A81C-EBF9-41D5-B576-CD4F4EC8A3E2}" dt="2021-11-18T12:29:31.922" v="6984"/>
            <ac:spMkLst>
              <pc:docMk/>
              <pc:sldMasterMk cId="495016549" sldId="2147483648"/>
              <pc:sldLayoutMk cId="1190402551" sldId="2147483674"/>
              <ac:spMk id="4" creationId="{7DDBDCE6-E92B-4A64-8E30-4DD371889BFC}"/>
            </ac:spMkLst>
          </pc:spChg>
          <pc:picChg chg="del">
            <ac:chgData name="Josh Cooper" userId="daecdff2-2c86-45d5-9dc5-33d360948956" providerId="ADAL" clId="{9842A81C-EBF9-41D5-B576-CD4F4EC8A3E2}" dt="2021-11-18T12:29:31.917" v="6982"/>
            <ac:picMkLst>
              <pc:docMk/>
              <pc:sldMasterMk cId="495016549" sldId="2147483648"/>
              <pc:sldLayoutMk cId="1190402551" sldId="2147483674"/>
              <ac:picMk id="6" creationId="{54D29493-C804-4451-B118-2E791354C522}"/>
            </ac:picMkLst>
          </pc:picChg>
        </pc:sldLayoutChg>
        <pc:sldLayoutChg chg="delSp del mod">
          <pc:chgData name="Josh Cooper" userId="daecdff2-2c86-45d5-9dc5-33d360948956" providerId="ADAL" clId="{9842A81C-EBF9-41D5-B576-CD4F4EC8A3E2}" dt="2021-11-18T12:29:31.778" v="6954" actId="2696"/>
          <pc:sldLayoutMkLst>
            <pc:docMk/>
            <pc:sldMasterMk cId="495016549" sldId="2147483648"/>
            <pc:sldLayoutMk cId="3041086344" sldId="2147483675"/>
          </pc:sldLayoutMkLst>
          <pc:spChg chg="del">
            <ac:chgData name="Josh Cooper" userId="daecdff2-2c86-45d5-9dc5-33d360948956" providerId="ADAL" clId="{9842A81C-EBF9-41D5-B576-CD4F4EC8A3E2}" dt="2021-11-18T12:29:31.764" v="6951"/>
            <ac:spMkLst>
              <pc:docMk/>
              <pc:sldMasterMk cId="495016549" sldId="2147483648"/>
              <pc:sldLayoutMk cId="3041086344" sldId="2147483675"/>
              <ac:spMk id="3" creationId="{DFFC5C3F-0E06-4616-B9AE-24FDF255647C}"/>
            </ac:spMkLst>
          </pc:spChg>
          <pc:spChg chg="del">
            <ac:chgData name="Josh Cooper" userId="daecdff2-2c86-45d5-9dc5-33d360948956" providerId="ADAL" clId="{9842A81C-EBF9-41D5-B576-CD4F4EC8A3E2}" dt="2021-11-18T12:29:31.769" v="6953"/>
            <ac:spMkLst>
              <pc:docMk/>
              <pc:sldMasterMk cId="495016549" sldId="2147483648"/>
              <pc:sldLayoutMk cId="3041086344" sldId="2147483675"/>
              <ac:spMk id="6" creationId="{EBD1FAEE-489F-4553-A82D-A0F68FD77CED}"/>
            </ac:spMkLst>
          </pc:spChg>
          <pc:picChg chg="del">
            <ac:chgData name="Josh Cooper" userId="daecdff2-2c86-45d5-9dc5-33d360948956" providerId="ADAL" clId="{9842A81C-EBF9-41D5-B576-CD4F4EC8A3E2}" dt="2021-11-18T12:29:31.760" v="6949"/>
            <ac:picMkLst>
              <pc:docMk/>
              <pc:sldMasterMk cId="495016549" sldId="2147483648"/>
              <pc:sldLayoutMk cId="3041086344" sldId="2147483675"/>
              <ac:picMk id="5" creationId="{EDE0BF20-1272-4A66-8D7B-C98EEFAAFACF}"/>
            </ac:picMkLst>
          </pc:picChg>
        </pc:sldLayoutChg>
        <pc:sldLayoutChg chg="delSp del mod">
          <pc:chgData name="Josh Cooper" userId="daecdff2-2c86-45d5-9dc5-33d360948956" providerId="ADAL" clId="{9842A81C-EBF9-41D5-B576-CD4F4EC8A3E2}" dt="2021-11-18T12:29:31.754" v="6947" actId="2696"/>
          <pc:sldLayoutMkLst>
            <pc:docMk/>
            <pc:sldMasterMk cId="495016549" sldId="2147483648"/>
            <pc:sldLayoutMk cId="2986531491" sldId="2147483676"/>
          </pc:sldLayoutMkLst>
          <pc:spChg chg="del">
            <ac:chgData name="Josh Cooper" userId="daecdff2-2c86-45d5-9dc5-33d360948956" providerId="ADAL" clId="{9842A81C-EBF9-41D5-B576-CD4F4EC8A3E2}" dt="2021-11-18T12:29:31.744" v="6946"/>
            <ac:spMkLst>
              <pc:docMk/>
              <pc:sldMasterMk cId="495016549" sldId="2147483648"/>
              <pc:sldLayoutMk cId="2986531491" sldId="2147483676"/>
              <ac:spMk id="4" creationId="{7DDBDCE6-E92B-4A64-8E30-4DD371889BFC}"/>
            </ac:spMkLst>
          </pc:spChg>
          <pc:picChg chg="del">
            <ac:chgData name="Josh Cooper" userId="daecdff2-2c86-45d5-9dc5-33d360948956" providerId="ADAL" clId="{9842A81C-EBF9-41D5-B576-CD4F4EC8A3E2}" dt="2021-11-18T12:29:31.736" v="6944"/>
            <ac:picMkLst>
              <pc:docMk/>
              <pc:sldMasterMk cId="495016549" sldId="2147483648"/>
              <pc:sldLayoutMk cId="2986531491" sldId="2147483676"/>
              <ac:picMk id="6" creationId="{54D29493-C804-4451-B118-2E791354C522}"/>
            </ac:picMkLst>
          </pc:picChg>
        </pc:sldLayoutChg>
        <pc:sldLayoutChg chg="delSp del mod">
          <pc:chgData name="Josh Cooper" userId="daecdff2-2c86-45d5-9dc5-33d360948956" providerId="ADAL" clId="{9842A81C-EBF9-41D5-B576-CD4F4EC8A3E2}" dt="2021-11-18T12:29:31.611" v="6916" actId="2696"/>
          <pc:sldLayoutMkLst>
            <pc:docMk/>
            <pc:sldMasterMk cId="495016549" sldId="2147483648"/>
            <pc:sldLayoutMk cId="409742594" sldId="2147483677"/>
          </pc:sldLayoutMkLst>
          <pc:spChg chg="del">
            <ac:chgData name="Josh Cooper" userId="daecdff2-2c86-45d5-9dc5-33d360948956" providerId="ADAL" clId="{9842A81C-EBF9-41D5-B576-CD4F4EC8A3E2}" dt="2021-11-18T12:29:31.598" v="6913"/>
            <ac:spMkLst>
              <pc:docMk/>
              <pc:sldMasterMk cId="495016549" sldId="2147483648"/>
              <pc:sldLayoutMk cId="409742594" sldId="2147483677"/>
              <ac:spMk id="3" creationId="{DFFC5C3F-0E06-4616-B9AE-24FDF255647C}"/>
            </ac:spMkLst>
          </pc:spChg>
          <pc:spChg chg="del">
            <ac:chgData name="Josh Cooper" userId="daecdff2-2c86-45d5-9dc5-33d360948956" providerId="ADAL" clId="{9842A81C-EBF9-41D5-B576-CD4F4EC8A3E2}" dt="2021-11-18T12:29:31.603" v="6915"/>
            <ac:spMkLst>
              <pc:docMk/>
              <pc:sldMasterMk cId="495016549" sldId="2147483648"/>
              <pc:sldLayoutMk cId="409742594" sldId="2147483677"/>
              <ac:spMk id="6" creationId="{EBD1FAEE-489F-4553-A82D-A0F68FD77CED}"/>
            </ac:spMkLst>
          </pc:spChg>
          <pc:picChg chg="del">
            <ac:chgData name="Josh Cooper" userId="daecdff2-2c86-45d5-9dc5-33d360948956" providerId="ADAL" clId="{9842A81C-EBF9-41D5-B576-CD4F4EC8A3E2}" dt="2021-11-18T12:29:31.591" v="6911"/>
            <ac:picMkLst>
              <pc:docMk/>
              <pc:sldMasterMk cId="495016549" sldId="2147483648"/>
              <pc:sldLayoutMk cId="409742594" sldId="2147483677"/>
              <ac:picMk id="5" creationId="{EDE0BF20-1272-4A66-8D7B-C98EEFAAFACF}"/>
            </ac:picMkLst>
          </pc:picChg>
        </pc:sldLayoutChg>
        <pc:sldLayoutChg chg="delSp del mod">
          <pc:chgData name="Josh Cooper" userId="daecdff2-2c86-45d5-9dc5-33d360948956" providerId="ADAL" clId="{9842A81C-EBF9-41D5-B576-CD4F4EC8A3E2}" dt="2021-11-18T12:29:31.584" v="6909" actId="2696"/>
          <pc:sldLayoutMkLst>
            <pc:docMk/>
            <pc:sldMasterMk cId="495016549" sldId="2147483648"/>
            <pc:sldLayoutMk cId="2111782" sldId="2147483678"/>
          </pc:sldLayoutMkLst>
          <pc:spChg chg="del">
            <ac:chgData name="Josh Cooper" userId="daecdff2-2c86-45d5-9dc5-33d360948956" providerId="ADAL" clId="{9842A81C-EBF9-41D5-B576-CD4F4EC8A3E2}" dt="2021-11-18T12:29:31.573" v="6908"/>
            <ac:spMkLst>
              <pc:docMk/>
              <pc:sldMasterMk cId="495016549" sldId="2147483648"/>
              <pc:sldLayoutMk cId="2111782" sldId="2147483678"/>
              <ac:spMk id="4" creationId="{7DDBDCE6-E92B-4A64-8E30-4DD371889BFC}"/>
            </ac:spMkLst>
          </pc:spChg>
          <pc:picChg chg="del">
            <ac:chgData name="Josh Cooper" userId="daecdff2-2c86-45d5-9dc5-33d360948956" providerId="ADAL" clId="{9842A81C-EBF9-41D5-B576-CD4F4EC8A3E2}" dt="2021-11-18T12:29:31.569" v="6906"/>
            <ac:picMkLst>
              <pc:docMk/>
              <pc:sldMasterMk cId="495016549" sldId="2147483648"/>
              <pc:sldLayoutMk cId="2111782" sldId="2147483678"/>
              <ac:picMk id="6" creationId="{54D29493-C804-4451-B118-2E791354C522}"/>
            </ac:picMkLst>
          </pc:picChg>
        </pc:sldLayoutChg>
        <pc:sldLayoutChg chg="delSp del mod">
          <pc:chgData name="Josh Cooper" userId="daecdff2-2c86-45d5-9dc5-33d360948956" providerId="ADAL" clId="{9842A81C-EBF9-41D5-B576-CD4F4EC8A3E2}" dt="2021-11-18T12:29:31.449" v="6878" actId="2696"/>
          <pc:sldLayoutMkLst>
            <pc:docMk/>
            <pc:sldMasterMk cId="495016549" sldId="2147483648"/>
            <pc:sldLayoutMk cId="1053637479" sldId="2147483679"/>
          </pc:sldLayoutMkLst>
          <pc:spChg chg="del">
            <ac:chgData name="Josh Cooper" userId="daecdff2-2c86-45d5-9dc5-33d360948956" providerId="ADAL" clId="{9842A81C-EBF9-41D5-B576-CD4F4EC8A3E2}" dt="2021-11-18T12:29:31.424" v="6875"/>
            <ac:spMkLst>
              <pc:docMk/>
              <pc:sldMasterMk cId="495016549" sldId="2147483648"/>
              <pc:sldLayoutMk cId="1053637479" sldId="2147483679"/>
              <ac:spMk id="3" creationId="{DFFC5C3F-0E06-4616-B9AE-24FDF255647C}"/>
            </ac:spMkLst>
          </pc:spChg>
          <pc:spChg chg="del">
            <ac:chgData name="Josh Cooper" userId="daecdff2-2c86-45d5-9dc5-33d360948956" providerId="ADAL" clId="{9842A81C-EBF9-41D5-B576-CD4F4EC8A3E2}" dt="2021-11-18T12:29:31.438" v="6877"/>
            <ac:spMkLst>
              <pc:docMk/>
              <pc:sldMasterMk cId="495016549" sldId="2147483648"/>
              <pc:sldLayoutMk cId="1053637479" sldId="2147483679"/>
              <ac:spMk id="6" creationId="{EBD1FAEE-489F-4553-A82D-A0F68FD77CED}"/>
            </ac:spMkLst>
          </pc:spChg>
          <pc:picChg chg="del">
            <ac:chgData name="Josh Cooper" userId="daecdff2-2c86-45d5-9dc5-33d360948956" providerId="ADAL" clId="{9842A81C-EBF9-41D5-B576-CD4F4EC8A3E2}" dt="2021-11-18T12:29:31.419" v="6873"/>
            <ac:picMkLst>
              <pc:docMk/>
              <pc:sldMasterMk cId="495016549" sldId="2147483648"/>
              <pc:sldLayoutMk cId="1053637479" sldId="2147483679"/>
              <ac:picMk id="5" creationId="{EDE0BF20-1272-4A66-8D7B-C98EEFAAFACF}"/>
            </ac:picMkLst>
          </pc:picChg>
        </pc:sldLayoutChg>
        <pc:sldLayoutChg chg="delSp del mod">
          <pc:chgData name="Josh Cooper" userId="daecdff2-2c86-45d5-9dc5-33d360948956" providerId="ADAL" clId="{9842A81C-EBF9-41D5-B576-CD4F4EC8A3E2}" dt="2021-11-18T12:29:31.411" v="6871" actId="2696"/>
          <pc:sldLayoutMkLst>
            <pc:docMk/>
            <pc:sldMasterMk cId="495016549" sldId="2147483648"/>
            <pc:sldLayoutMk cId="3884810019" sldId="2147483680"/>
          </pc:sldLayoutMkLst>
          <pc:spChg chg="del">
            <ac:chgData name="Josh Cooper" userId="daecdff2-2c86-45d5-9dc5-33d360948956" providerId="ADAL" clId="{9842A81C-EBF9-41D5-B576-CD4F4EC8A3E2}" dt="2021-11-18T12:29:31.403" v="6870"/>
            <ac:spMkLst>
              <pc:docMk/>
              <pc:sldMasterMk cId="495016549" sldId="2147483648"/>
              <pc:sldLayoutMk cId="3884810019" sldId="2147483680"/>
              <ac:spMk id="4" creationId="{7DDBDCE6-E92B-4A64-8E30-4DD371889BFC}"/>
            </ac:spMkLst>
          </pc:spChg>
          <pc:picChg chg="del">
            <ac:chgData name="Josh Cooper" userId="daecdff2-2c86-45d5-9dc5-33d360948956" providerId="ADAL" clId="{9842A81C-EBF9-41D5-B576-CD4F4EC8A3E2}" dt="2021-11-18T12:29:31.398" v="6868"/>
            <ac:picMkLst>
              <pc:docMk/>
              <pc:sldMasterMk cId="495016549" sldId="2147483648"/>
              <pc:sldLayoutMk cId="3884810019" sldId="2147483680"/>
              <ac:picMk id="6" creationId="{54D29493-C804-4451-B118-2E791354C522}"/>
            </ac:picMkLst>
          </pc:picChg>
        </pc:sldLayoutChg>
        <pc:sldLayoutChg chg="del">
          <pc:chgData name="Josh Cooper" userId="daecdff2-2c86-45d5-9dc5-33d360948956" providerId="ADAL" clId="{9842A81C-EBF9-41D5-B576-CD4F4EC8A3E2}" dt="2021-11-18T12:29:31.335" v="6854" actId="2696"/>
          <pc:sldLayoutMkLst>
            <pc:docMk/>
            <pc:sldMasterMk cId="495016549" sldId="2147483648"/>
            <pc:sldLayoutMk cId="549332025" sldId="2147483686"/>
          </pc:sldLayoutMkLst>
        </pc:sldLayoutChg>
        <pc:sldLayoutChg chg="delSp del mod">
          <pc:chgData name="Josh Cooper" userId="daecdff2-2c86-45d5-9dc5-33d360948956" providerId="ADAL" clId="{9842A81C-EBF9-41D5-B576-CD4F4EC8A3E2}" dt="2021-11-18T12:29:32.224" v="7058" actId="2696"/>
          <pc:sldLayoutMkLst>
            <pc:docMk/>
            <pc:sldMasterMk cId="495016549" sldId="2147483648"/>
            <pc:sldLayoutMk cId="375494879" sldId="2147483688"/>
          </pc:sldLayoutMkLst>
          <pc:spChg chg="del">
            <ac:chgData name="Josh Cooper" userId="daecdff2-2c86-45d5-9dc5-33d360948956" providerId="ADAL" clId="{9842A81C-EBF9-41D5-B576-CD4F4EC8A3E2}" dt="2021-11-18T12:29:32.213" v="7055"/>
            <ac:spMkLst>
              <pc:docMk/>
              <pc:sldMasterMk cId="495016549" sldId="2147483648"/>
              <pc:sldLayoutMk cId="375494879" sldId="2147483688"/>
              <ac:spMk id="4" creationId="{C2E1C92A-870D-4E7D-A87D-67B056AD8ED6}"/>
            </ac:spMkLst>
          </pc:spChg>
          <pc:spChg chg="del">
            <ac:chgData name="Josh Cooper" userId="daecdff2-2c86-45d5-9dc5-33d360948956" providerId="ADAL" clId="{9842A81C-EBF9-41D5-B576-CD4F4EC8A3E2}" dt="2021-11-18T12:29:32.217" v="7057"/>
            <ac:spMkLst>
              <pc:docMk/>
              <pc:sldMasterMk cId="495016549" sldId="2147483648"/>
              <pc:sldLayoutMk cId="375494879" sldId="2147483688"/>
              <ac:spMk id="5" creationId="{2BE1E4BE-9E0F-49CD-8833-49DCD09F9AC6}"/>
            </ac:spMkLst>
          </pc:spChg>
          <pc:picChg chg="del">
            <ac:chgData name="Josh Cooper" userId="daecdff2-2c86-45d5-9dc5-33d360948956" providerId="ADAL" clId="{9842A81C-EBF9-41D5-B576-CD4F4EC8A3E2}" dt="2021-11-18T12:29:32.209" v="7053"/>
            <ac:picMkLst>
              <pc:docMk/>
              <pc:sldMasterMk cId="495016549" sldId="2147483648"/>
              <pc:sldLayoutMk cId="375494879" sldId="2147483688"/>
              <ac:picMk id="2" creationId="{FB96ACA1-465B-415F-A27E-AC4E52E0A31C}"/>
            </ac:picMkLst>
          </pc:picChg>
        </pc:sldLayoutChg>
        <pc:sldLayoutChg chg="delSp del mod">
          <pc:chgData name="Josh Cooper" userId="daecdff2-2c86-45d5-9dc5-33d360948956" providerId="ADAL" clId="{9842A81C-EBF9-41D5-B576-CD4F4EC8A3E2}" dt="2021-11-18T12:29:32.073" v="7018" actId="2696"/>
          <pc:sldLayoutMkLst>
            <pc:docMk/>
            <pc:sldMasterMk cId="495016549" sldId="2147483648"/>
            <pc:sldLayoutMk cId="795150761" sldId="2147483689"/>
          </pc:sldLayoutMkLst>
          <pc:spChg chg="del">
            <ac:chgData name="Josh Cooper" userId="daecdff2-2c86-45d5-9dc5-33d360948956" providerId="ADAL" clId="{9842A81C-EBF9-41D5-B576-CD4F4EC8A3E2}" dt="2021-11-18T12:29:32.058" v="7015"/>
            <ac:spMkLst>
              <pc:docMk/>
              <pc:sldMasterMk cId="495016549" sldId="2147483648"/>
              <pc:sldLayoutMk cId="795150761" sldId="2147483689"/>
              <ac:spMk id="4" creationId="{C2E1C92A-870D-4E7D-A87D-67B056AD8ED6}"/>
            </ac:spMkLst>
          </pc:spChg>
          <pc:spChg chg="del">
            <ac:chgData name="Josh Cooper" userId="daecdff2-2c86-45d5-9dc5-33d360948956" providerId="ADAL" clId="{9842A81C-EBF9-41D5-B576-CD4F4EC8A3E2}" dt="2021-11-18T12:29:32.065" v="7017"/>
            <ac:spMkLst>
              <pc:docMk/>
              <pc:sldMasterMk cId="495016549" sldId="2147483648"/>
              <pc:sldLayoutMk cId="795150761" sldId="2147483689"/>
              <ac:spMk id="5" creationId="{2BE1E4BE-9E0F-49CD-8833-49DCD09F9AC6}"/>
            </ac:spMkLst>
          </pc:spChg>
          <pc:picChg chg="del">
            <ac:chgData name="Josh Cooper" userId="daecdff2-2c86-45d5-9dc5-33d360948956" providerId="ADAL" clId="{9842A81C-EBF9-41D5-B576-CD4F4EC8A3E2}" dt="2021-11-18T12:29:32.042" v="7013"/>
            <ac:picMkLst>
              <pc:docMk/>
              <pc:sldMasterMk cId="495016549" sldId="2147483648"/>
              <pc:sldLayoutMk cId="795150761" sldId="2147483689"/>
              <ac:picMk id="2" creationId="{FB96ACA1-465B-415F-A27E-AC4E52E0A31C}"/>
            </ac:picMkLst>
          </pc:picChg>
        </pc:sldLayoutChg>
        <pc:sldLayoutChg chg="delSp del mod">
          <pc:chgData name="Josh Cooper" userId="daecdff2-2c86-45d5-9dc5-33d360948956" providerId="ADAL" clId="{9842A81C-EBF9-41D5-B576-CD4F4EC8A3E2}" dt="2021-11-18T12:29:31.907" v="6980" actId="2696"/>
          <pc:sldLayoutMkLst>
            <pc:docMk/>
            <pc:sldMasterMk cId="495016549" sldId="2147483648"/>
            <pc:sldLayoutMk cId="2047887597" sldId="2147483690"/>
          </pc:sldLayoutMkLst>
          <pc:spChg chg="del">
            <ac:chgData name="Josh Cooper" userId="daecdff2-2c86-45d5-9dc5-33d360948956" providerId="ADAL" clId="{9842A81C-EBF9-41D5-B576-CD4F4EC8A3E2}" dt="2021-11-18T12:29:31.893" v="6977"/>
            <ac:spMkLst>
              <pc:docMk/>
              <pc:sldMasterMk cId="495016549" sldId="2147483648"/>
              <pc:sldLayoutMk cId="2047887597" sldId="2147483690"/>
              <ac:spMk id="4" creationId="{C2E1C92A-870D-4E7D-A87D-67B056AD8ED6}"/>
            </ac:spMkLst>
          </pc:spChg>
          <pc:spChg chg="del">
            <ac:chgData name="Josh Cooper" userId="daecdff2-2c86-45d5-9dc5-33d360948956" providerId="ADAL" clId="{9842A81C-EBF9-41D5-B576-CD4F4EC8A3E2}" dt="2021-11-18T12:29:31.900" v="6979"/>
            <ac:spMkLst>
              <pc:docMk/>
              <pc:sldMasterMk cId="495016549" sldId="2147483648"/>
              <pc:sldLayoutMk cId="2047887597" sldId="2147483690"/>
              <ac:spMk id="5" creationId="{2BE1E4BE-9E0F-49CD-8833-49DCD09F9AC6}"/>
            </ac:spMkLst>
          </pc:spChg>
          <pc:picChg chg="del">
            <ac:chgData name="Josh Cooper" userId="daecdff2-2c86-45d5-9dc5-33d360948956" providerId="ADAL" clId="{9842A81C-EBF9-41D5-B576-CD4F4EC8A3E2}" dt="2021-11-18T12:29:31.887" v="6975"/>
            <ac:picMkLst>
              <pc:docMk/>
              <pc:sldMasterMk cId="495016549" sldId="2147483648"/>
              <pc:sldLayoutMk cId="2047887597" sldId="2147483690"/>
              <ac:picMk id="2" creationId="{FB96ACA1-465B-415F-A27E-AC4E52E0A31C}"/>
            </ac:picMkLst>
          </pc:picChg>
        </pc:sldLayoutChg>
        <pc:sldLayoutChg chg="delSp del mod">
          <pc:chgData name="Josh Cooper" userId="daecdff2-2c86-45d5-9dc5-33d360948956" providerId="ADAL" clId="{9842A81C-EBF9-41D5-B576-CD4F4EC8A3E2}" dt="2021-11-18T12:29:31.725" v="6942" actId="2696"/>
          <pc:sldLayoutMkLst>
            <pc:docMk/>
            <pc:sldMasterMk cId="495016549" sldId="2147483648"/>
            <pc:sldLayoutMk cId="2967963696" sldId="2147483691"/>
          </pc:sldLayoutMkLst>
          <pc:spChg chg="del">
            <ac:chgData name="Josh Cooper" userId="daecdff2-2c86-45d5-9dc5-33d360948956" providerId="ADAL" clId="{9842A81C-EBF9-41D5-B576-CD4F4EC8A3E2}" dt="2021-11-18T12:29:31.713" v="6939"/>
            <ac:spMkLst>
              <pc:docMk/>
              <pc:sldMasterMk cId="495016549" sldId="2147483648"/>
              <pc:sldLayoutMk cId="2967963696" sldId="2147483691"/>
              <ac:spMk id="4" creationId="{C2E1C92A-870D-4E7D-A87D-67B056AD8ED6}"/>
            </ac:spMkLst>
          </pc:spChg>
          <pc:spChg chg="del">
            <ac:chgData name="Josh Cooper" userId="daecdff2-2c86-45d5-9dc5-33d360948956" providerId="ADAL" clId="{9842A81C-EBF9-41D5-B576-CD4F4EC8A3E2}" dt="2021-11-18T12:29:31.718" v="6941"/>
            <ac:spMkLst>
              <pc:docMk/>
              <pc:sldMasterMk cId="495016549" sldId="2147483648"/>
              <pc:sldLayoutMk cId="2967963696" sldId="2147483691"/>
              <ac:spMk id="5" creationId="{2BE1E4BE-9E0F-49CD-8833-49DCD09F9AC6}"/>
            </ac:spMkLst>
          </pc:spChg>
          <pc:picChg chg="del">
            <ac:chgData name="Josh Cooper" userId="daecdff2-2c86-45d5-9dc5-33d360948956" providerId="ADAL" clId="{9842A81C-EBF9-41D5-B576-CD4F4EC8A3E2}" dt="2021-11-18T12:29:31.708" v="6937"/>
            <ac:picMkLst>
              <pc:docMk/>
              <pc:sldMasterMk cId="495016549" sldId="2147483648"/>
              <pc:sldLayoutMk cId="2967963696" sldId="2147483691"/>
              <ac:picMk id="2" creationId="{FB96ACA1-465B-415F-A27E-AC4E52E0A31C}"/>
            </ac:picMkLst>
          </pc:picChg>
        </pc:sldLayoutChg>
        <pc:sldLayoutChg chg="delSp del mod">
          <pc:chgData name="Josh Cooper" userId="daecdff2-2c86-45d5-9dc5-33d360948956" providerId="ADAL" clId="{9842A81C-EBF9-41D5-B576-CD4F4EC8A3E2}" dt="2021-11-18T12:29:31.563" v="6904" actId="2696"/>
          <pc:sldLayoutMkLst>
            <pc:docMk/>
            <pc:sldMasterMk cId="495016549" sldId="2147483648"/>
            <pc:sldLayoutMk cId="1762023095" sldId="2147483692"/>
          </pc:sldLayoutMkLst>
          <pc:spChg chg="del">
            <ac:chgData name="Josh Cooper" userId="daecdff2-2c86-45d5-9dc5-33d360948956" providerId="ADAL" clId="{9842A81C-EBF9-41D5-B576-CD4F4EC8A3E2}" dt="2021-11-18T12:29:31.550" v="6901"/>
            <ac:spMkLst>
              <pc:docMk/>
              <pc:sldMasterMk cId="495016549" sldId="2147483648"/>
              <pc:sldLayoutMk cId="1762023095" sldId="2147483692"/>
              <ac:spMk id="4" creationId="{C2E1C92A-870D-4E7D-A87D-67B056AD8ED6}"/>
            </ac:spMkLst>
          </pc:spChg>
          <pc:spChg chg="del">
            <ac:chgData name="Josh Cooper" userId="daecdff2-2c86-45d5-9dc5-33d360948956" providerId="ADAL" clId="{9842A81C-EBF9-41D5-B576-CD4F4EC8A3E2}" dt="2021-11-18T12:29:31.556" v="6903"/>
            <ac:spMkLst>
              <pc:docMk/>
              <pc:sldMasterMk cId="495016549" sldId="2147483648"/>
              <pc:sldLayoutMk cId="1762023095" sldId="2147483692"/>
              <ac:spMk id="5" creationId="{2BE1E4BE-9E0F-49CD-8833-49DCD09F9AC6}"/>
            </ac:spMkLst>
          </pc:spChg>
          <pc:picChg chg="del">
            <ac:chgData name="Josh Cooper" userId="daecdff2-2c86-45d5-9dc5-33d360948956" providerId="ADAL" clId="{9842A81C-EBF9-41D5-B576-CD4F4EC8A3E2}" dt="2021-11-18T12:29:31.542" v="6899"/>
            <ac:picMkLst>
              <pc:docMk/>
              <pc:sldMasterMk cId="495016549" sldId="2147483648"/>
              <pc:sldLayoutMk cId="1762023095" sldId="2147483692"/>
              <ac:picMk id="2" creationId="{FB96ACA1-465B-415F-A27E-AC4E52E0A31C}"/>
            </ac:picMkLst>
          </pc:picChg>
        </pc:sldLayoutChg>
        <pc:sldLayoutChg chg="delSp del mod">
          <pc:chgData name="Josh Cooper" userId="daecdff2-2c86-45d5-9dc5-33d360948956" providerId="ADAL" clId="{9842A81C-EBF9-41D5-B576-CD4F4EC8A3E2}" dt="2021-11-18T12:29:31.389" v="6866" actId="2696"/>
          <pc:sldLayoutMkLst>
            <pc:docMk/>
            <pc:sldMasterMk cId="495016549" sldId="2147483648"/>
            <pc:sldLayoutMk cId="1985090895" sldId="2147483693"/>
          </pc:sldLayoutMkLst>
          <pc:spChg chg="del">
            <ac:chgData name="Josh Cooper" userId="daecdff2-2c86-45d5-9dc5-33d360948956" providerId="ADAL" clId="{9842A81C-EBF9-41D5-B576-CD4F4EC8A3E2}" dt="2021-11-18T12:29:31.369" v="6863"/>
            <ac:spMkLst>
              <pc:docMk/>
              <pc:sldMasterMk cId="495016549" sldId="2147483648"/>
              <pc:sldLayoutMk cId="1985090895" sldId="2147483693"/>
              <ac:spMk id="4" creationId="{C2E1C92A-870D-4E7D-A87D-67B056AD8ED6}"/>
            </ac:spMkLst>
          </pc:spChg>
          <pc:spChg chg="del">
            <ac:chgData name="Josh Cooper" userId="daecdff2-2c86-45d5-9dc5-33d360948956" providerId="ADAL" clId="{9842A81C-EBF9-41D5-B576-CD4F4EC8A3E2}" dt="2021-11-18T12:29:31.376" v="6865"/>
            <ac:spMkLst>
              <pc:docMk/>
              <pc:sldMasterMk cId="495016549" sldId="2147483648"/>
              <pc:sldLayoutMk cId="1985090895" sldId="2147483693"/>
              <ac:spMk id="5" creationId="{2BE1E4BE-9E0F-49CD-8833-49DCD09F9AC6}"/>
            </ac:spMkLst>
          </pc:spChg>
          <pc:picChg chg="del">
            <ac:chgData name="Josh Cooper" userId="daecdff2-2c86-45d5-9dc5-33d360948956" providerId="ADAL" clId="{9842A81C-EBF9-41D5-B576-CD4F4EC8A3E2}" dt="2021-11-18T12:29:31.364" v="6861"/>
            <ac:picMkLst>
              <pc:docMk/>
              <pc:sldMasterMk cId="495016549" sldId="2147483648"/>
              <pc:sldLayoutMk cId="1985090895" sldId="2147483693"/>
              <ac:picMk id="2" creationId="{FB96ACA1-465B-415F-A27E-AC4E52E0A31C}"/>
            </ac:picMkLst>
          </pc:picChg>
        </pc:sldLayoutChg>
        <pc:sldLayoutChg chg="delSp mod">
          <pc:chgData name="Josh Cooper" userId="daecdff2-2c86-45d5-9dc5-33d360948956" providerId="ADAL" clId="{9842A81C-EBF9-41D5-B576-CD4F4EC8A3E2}" dt="2021-11-18T12:22:19.841" v="1"/>
          <pc:sldLayoutMkLst>
            <pc:docMk/>
            <pc:sldMasterMk cId="495016549" sldId="2147483648"/>
            <pc:sldLayoutMk cId="2495822597" sldId="2147483694"/>
          </pc:sldLayoutMkLst>
          <pc:spChg chg="del">
            <ac:chgData name="Josh Cooper" userId="daecdff2-2c86-45d5-9dc5-33d360948956" providerId="ADAL" clId="{9842A81C-EBF9-41D5-B576-CD4F4EC8A3E2}" dt="2021-11-18T12:22:19.841" v="1"/>
            <ac:spMkLst>
              <pc:docMk/>
              <pc:sldMasterMk cId="495016549" sldId="2147483648"/>
              <pc:sldLayoutMk cId="2495822597" sldId="2147483694"/>
              <ac:spMk id="2" creationId="{56BDC1F2-50AB-4ED6-A7CC-C01F41839B89}"/>
            </ac:spMkLst>
          </pc:sp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88972F-0C9A-44A8-95DA-803FA60AF6BF}" type="datetimeFigureOut">
              <a:rPr lang="en-GB" smtClean="0"/>
              <a:t>18/11/2021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AF8680-3F7E-4241-8458-D3F8BA0C0E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92425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F8680-3F7E-4241-8458-D3F8BA0C0EB9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84594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F8680-3F7E-4241-8458-D3F8BA0C0EB9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02616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mpty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5822597"/>
      </p:ext>
    </p:extLst>
  </p:cSld>
  <p:clrMapOvr>
    <a:masterClrMapping/>
  </p:clrMapOvr>
  <p:transition spd="slow">
    <p:cover/>
  </p:transition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5016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</p:sldLayoutIdLst>
  <p:transition spd="slow">
    <p:cover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C147408-199A-498B-AAE4-3BDA6FF43B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1B6A597-F432-4672-854F-5E09A954CF53}"/>
              </a:ext>
            </a:extLst>
          </p:cNvPr>
          <p:cNvSpPr txBox="1"/>
          <p:nvPr/>
        </p:nvSpPr>
        <p:spPr>
          <a:xfrm>
            <a:off x="222328" y="2292121"/>
            <a:ext cx="9358537" cy="89563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5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Prepositions</a:t>
            </a:r>
            <a:endParaRPr kumimoji="0" lang="en-GB" sz="5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2ED4860-D517-41DB-B1E5-FFF61BBCD81A}"/>
              </a:ext>
            </a:extLst>
          </p:cNvPr>
          <p:cNvSpPr txBox="1"/>
          <p:nvPr/>
        </p:nvSpPr>
        <p:spPr>
          <a:xfrm>
            <a:off x="222328" y="3302000"/>
            <a:ext cx="9358313" cy="5909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>
                <a:ln>
                  <a:noFill/>
                </a:ln>
                <a:solidFill>
                  <a:srgbClr val="1D619C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What is a Preposition?</a:t>
            </a: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srgbClr val="1D619C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139595"/>
      </p:ext>
    </p:extLst>
  </p:cSld>
  <p:clrMapOvr>
    <a:masterClrMapping/>
  </p:clrMapOvr>
  <p:transition spd="slow">
    <p:cover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06EC3023-5046-4925-8240-C58CC4208E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73364473-1023-40D5-9B62-AFF73570349C}"/>
              </a:ext>
            </a:extLst>
          </p:cNvPr>
          <p:cNvSpPr txBox="1">
            <a:spLocks/>
          </p:cNvSpPr>
          <p:nvPr/>
        </p:nvSpPr>
        <p:spPr>
          <a:xfrm>
            <a:off x="261938" y="1047552"/>
            <a:ext cx="11712574" cy="97847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The spoon is </a:t>
            </a:r>
            <a:r>
              <a:rPr lang="en-GB" dirty="0">
                <a:solidFill>
                  <a:srgbClr val="6FC36C"/>
                </a:solidFill>
              </a:rPr>
              <a:t>in</a:t>
            </a:r>
            <a:r>
              <a:rPr lang="en-GB" dirty="0"/>
              <a:t> the yogurt pot.</a:t>
            </a:r>
          </a:p>
          <a:p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3B2D81E-8830-47DF-BB1F-C293102A7302}"/>
              </a:ext>
            </a:extLst>
          </p:cNvPr>
          <p:cNvSpPr txBox="1"/>
          <p:nvPr/>
        </p:nvSpPr>
        <p:spPr>
          <a:xfrm>
            <a:off x="3988424" y="6066121"/>
            <a:ext cx="14269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/>
              <a:t>noun phrase</a:t>
            </a:r>
          </a:p>
        </p:txBody>
      </p:sp>
      <p:sp>
        <p:nvSpPr>
          <p:cNvPr id="5" name="Left Brace 4">
            <a:extLst>
              <a:ext uri="{FF2B5EF4-FFF2-40B4-BE49-F238E27FC236}">
                <a16:creationId xmlns:a16="http://schemas.microsoft.com/office/drawing/2014/main" id="{CAE558ED-5BCA-479E-8871-AA4DBB528BF9}"/>
              </a:ext>
            </a:extLst>
          </p:cNvPr>
          <p:cNvSpPr/>
          <p:nvPr/>
        </p:nvSpPr>
        <p:spPr>
          <a:xfrm rot="16200000">
            <a:off x="4593921" y="4526158"/>
            <a:ext cx="216000" cy="2772000"/>
          </a:xfrm>
          <a:prstGeom prst="leftBrace">
            <a:avLst>
              <a:gd name="adj1" fmla="val 28582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Left Brace 9">
            <a:extLst>
              <a:ext uri="{FF2B5EF4-FFF2-40B4-BE49-F238E27FC236}">
                <a16:creationId xmlns:a16="http://schemas.microsoft.com/office/drawing/2014/main" id="{866F45BD-CDE0-4B5C-B89C-8E9091893EB7}"/>
              </a:ext>
            </a:extLst>
          </p:cNvPr>
          <p:cNvSpPr/>
          <p:nvPr/>
        </p:nvSpPr>
        <p:spPr>
          <a:xfrm rot="16200000">
            <a:off x="2925135" y="5686022"/>
            <a:ext cx="216000" cy="396000"/>
          </a:xfrm>
          <a:prstGeom prst="leftBrace">
            <a:avLst>
              <a:gd name="adj1" fmla="val 19764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44F93FD-1679-47A9-83A4-5E77B51A985F}"/>
              </a:ext>
            </a:extLst>
          </p:cNvPr>
          <p:cNvSpPr txBox="1"/>
          <p:nvPr/>
        </p:nvSpPr>
        <p:spPr>
          <a:xfrm>
            <a:off x="2387766" y="6066123"/>
            <a:ext cx="12907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/>
              <a:t>preposition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8FE8608-21F9-4C91-BB53-C0072C64364F}"/>
              </a:ext>
            </a:extLst>
          </p:cNvPr>
          <p:cNvSpPr txBox="1"/>
          <p:nvPr/>
        </p:nvSpPr>
        <p:spPr>
          <a:xfrm>
            <a:off x="261938" y="289357"/>
            <a:ext cx="11712575" cy="3970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The preposition in the sentence is </a:t>
            </a:r>
            <a: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srgbClr val="6FC36C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in</a:t>
            </a:r>
            <a: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</a:t>
            </a:r>
            <a:endParaRPr kumimoji="0" lang="en-GB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FF87A23-B690-4B86-AD6F-6E1A995E959D}"/>
              </a:ext>
            </a:extLst>
          </p:cNvPr>
          <p:cNvSpPr txBox="1"/>
          <p:nvPr/>
        </p:nvSpPr>
        <p:spPr>
          <a:xfrm>
            <a:off x="261938" y="4286247"/>
            <a:ext cx="11712574" cy="202824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The preposition describes the location of the noun ‘spoon’. The preposition ‘</a:t>
            </a: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rgbClr val="1D619C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in</a:t>
            </a: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’ is a preposition of place. This explains where the spoon is in relation to the yogurt pot.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The spoon is </a:t>
            </a:r>
            <a:r>
              <a:rPr kumimoji="0" lang="en-GB" sz="3200" b="1" i="0" u="none" strike="noStrike" kern="1200" cap="none" spc="0" normalizeH="0" baseline="0" noProof="0">
                <a:ln>
                  <a:noFill/>
                </a:ln>
                <a:solidFill>
                  <a:srgbClr val="1D619C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in</a:t>
            </a:r>
            <a:r>
              <a:rPr kumimoji="0" lang="en-GB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3200" b="1" i="0" u="none" strike="noStrike" kern="1200" cap="none" spc="0" normalizeH="0" baseline="0" noProof="0">
                <a:ln>
                  <a:noFill/>
                </a:ln>
                <a:solidFill>
                  <a:srgbClr val="C557A8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the yogurt pot</a:t>
            </a:r>
            <a:r>
              <a:rPr kumimoji="0" lang="en-GB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5312556"/>
      </p:ext>
    </p:extLst>
  </p:cSld>
  <p:clrMapOvr>
    <a:masterClrMapping/>
  </p:clrMapOvr>
  <p:transition spd="slow">
    <p:cove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85F4CEAF-F537-40D2-9789-9783E7B363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3E5209A-9108-46C6-9027-A29F90154B89}"/>
              </a:ext>
            </a:extLst>
          </p:cNvPr>
          <p:cNvSpPr txBox="1"/>
          <p:nvPr/>
        </p:nvSpPr>
        <p:spPr>
          <a:xfrm>
            <a:off x="261938" y="289357"/>
            <a:ext cx="11712575" cy="113467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Other prepositions of place include: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on, under, in, above, around, behind, by, at, into, over, up, between, through, among, across, beyond, towards, near, down, off</a:t>
            </a:r>
            <a:endParaRPr kumimoji="0" lang="en-GB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DBE8761-29AB-419B-9F29-C6CFC59079DF}"/>
              </a:ext>
            </a:extLst>
          </p:cNvPr>
          <p:cNvSpPr txBox="1"/>
          <p:nvPr/>
        </p:nvSpPr>
        <p:spPr>
          <a:xfrm>
            <a:off x="261938" y="4419742"/>
            <a:ext cx="11712574" cy="160556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rgbClr val="1D619C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Prepositions of place </a:t>
            </a: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are used before the noun or noun phrase to describe where the noun is compared to other nouns in the sentence.</a:t>
            </a:r>
            <a:b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For example:</a:t>
            </a:r>
            <a:b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Charlie placed his folded clothes </a:t>
            </a: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rgbClr val="1D619C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on</a:t>
            </a: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the chair.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6760628"/>
      </p:ext>
    </p:extLst>
  </p:cSld>
  <p:clrMapOvr>
    <a:masterClrMapping/>
  </p:clrMapOvr>
  <p:transition spd="slow">
    <p:cove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6BA422A1-99BC-4A92-B71A-84A140CD2C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78122F4-460F-4A7C-984C-3ABDEF210C73}"/>
              </a:ext>
            </a:extLst>
          </p:cNvPr>
          <p:cNvSpPr txBox="1"/>
          <p:nvPr/>
        </p:nvSpPr>
        <p:spPr>
          <a:xfrm>
            <a:off x="247193" y="4065621"/>
            <a:ext cx="11712575" cy="201080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Prepositions of time include:</a:t>
            </a:r>
            <a:b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by, at, from, before, after, since, about, following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An example sentence with a preposition of time is:</a:t>
            </a:r>
            <a:b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Charlie folded the clothes he wore today </a:t>
            </a: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rgbClr val="1D619C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after</a:t>
            </a: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his bath.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6C193E1-C618-4092-9593-165376939388}"/>
              </a:ext>
            </a:extLst>
          </p:cNvPr>
          <p:cNvSpPr txBox="1"/>
          <p:nvPr/>
        </p:nvSpPr>
        <p:spPr>
          <a:xfrm>
            <a:off x="258373" y="303182"/>
            <a:ext cx="11712575" cy="107927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There are other types of prepositions, such as prepositions of time.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rgbClr val="1D619C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Prepositions of time </a:t>
            </a: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explain when something happened, or when something is going to happen.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6352574"/>
      </p:ext>
    </p:extLst>
  </p:cSld>
  <p:clrMapOvr>
    <a:masterClrMapping/>
  </p:clrMapOvr>
  <p:transition spd="slow">
    <p:cover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16733D04-66BA-48B7-B630-A666A0B56B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4F60E1F-BF79-4429-AF29-4EB9125CC46C}"/>
              </a:ext>
            </a:extLst>
          </p:cNvPr>
          <p:cNvSpPr txBox="1"/>
          <p:nvPr/>
        </p:nvSpPr>
        <p:spPr>
          <a:xfrm>
            <a:off x="261938" y="289356"/>
            <a:ext cx="11712575" cy="80227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We can also have prepositions of cause.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rgbClr val="1D619C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Prepositions of cause </a:t>
            </a: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explain or give a reason why something happened in the sentence.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9EAA32A-CA62-48F4-8056-0D28426D62EF}"/>
              </a:ext>
            </a:extLst>
          </p:cNvPr>
          <p:cNvSpPr txBox="1"/>
          <p:nvPr/>
        </p:nvSpPr>
        <p:spPr>
          <a:xfrm>
            <a:off x="261938" y="4286246"/>
            <a:ext cx="11712574" cy="173380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Prepositions of cause include: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because of, due to, from, as a result, for and despite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For example:</a:t>
            </a:r>
            <a:b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Charlie folded up the clothes he wore today </a:t>
            </a: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rgbClr val="1D619C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as a result of </a:t>
            </a: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bedtime.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1149947"/>
      </p:ext>
    </p:extLst>
  </p:cSld>
  <p:clrMapOvr>
    <a:masterClrMapping/>
  </p:clrMapOvr>
  <p:transition spd="slow">
    <p:cover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C67862C7-B9AB-40CA-80DC-EF6887CA06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8241098-8D04-4815-B884-BF10897C88E7}"/>
              </a:ext>
            </a:extLst>
          </p:cNvPr>
          <p:cNvSpPr/>
          <p:nvPr/>
        </p:nvSpPr>
        <p:spPr>
          <a:xfrm>
            <a:off x="584200" y="1142386"/>
            <a:ext cx="7276432" cy="622300"/>
          </a:xfrm>
          <a:prstGeom prst="roundRect">
            <a:avLst/>
          </a:prstGeom>
          <a:solidFill>
            <a:srgbClr val="F4F4F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rtlCol="0" anchor="ctr"/>
          <a:lstStyle/>
          <a:p>
            <a:r>
              <a:rPr lang="en-GB" b="1" dirty="0">
                <a:solidFill>
                  <a:schemeClr val="tx1"/>
                </a:solidFill>
                <a:latin typeface="Century Gothic" panose="020B0502020202020204" pitchFamily="34" charset="0"/>
              </a:rPr>
              <a:t>A noun or noun phrase always follows a preposition.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B1148EF-4B54-4191-84E5-C62CF28D0545}"/>
              </a:ext>
            </a:extLst>
          </p:cNvPr>
          <p:cNvSpPr/>
          <p:nvPr/>
        </p:nvSpPr>
        <p:spPr>
          <a:xfrm>
            <a:off x="584200" y="1987948"/>
            <a:ext cx="7276432" cy="622300"/>
          </a:xfrm>
          <a:prstGeom prst="roundRect">
            <a:avLst/>
          </a:prstGeom>
          <a:solidFill>
            <a:srgbClr val="F4F4F4"/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rtlCol="0" anchor="ctr"/>
          <a:lstStyle/>
          <a:p>
            <a:r>
              <a:rPr lang="en-GB" b="1" dirty="0">
                <a:solidFill>
                  <a:schemeClr val="tx1"/>
                </a:solidFill>
                <a:latin typeface="Century Gothic" panose="020B0502020202020204" pitchFamily="34" charset="0"/>
              </a:rPr>
              <a:t>Prepositions of time, place and cause relate to the verb only.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3433264-91F7-4630-B411-F4EE75A13B83}"/>
              </a:ext>
            </a:extLst>
          </p:cNvPr>
          <p:cNvSpPr/>
          <p:nvPr/>
        </p:nvSpPr>
        <p:spPr>
          <a:xfrm>
            <a:off x="584200" y="2833510"/>
            <a:ext cx="7276432" cy="622300"/>
          </a:xfrm>
          <a:prstGeom prst="roundRect">
            <a:avLst/>
          </a:prstGeom>
          <a:solidFill>
            <a:srgbClr val="F4F4F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rtlCol="0" anchor="ctr"/>
          <a:lstStyle/>
          <a:p>
            <a:r>
              <a:rPr lang="en-GB" b="1" dirty="0">
                <a:solidFill>
                  <a:schemeClr val="tx1"/>
                </a:solidFill>
                <a:latin typeface="Century Gothic" panose="020B0502020202020204" pitchFamily="34" charset="0"/>
              </a:rPr>
              <a:t>Prepositions relate to the noun in the sentence.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01CBC16-BAE7-47C5-BAC9-E4761822E453}"/>
              </a:ext>
            </a:extLst>
          </p:cNvPr>
          <p:cNvSpPr/>
          <p:nvPr/>
        </p:nvSpPr>
        <p:spPr>
          <a:xfrm>
            <a:off x="584200" y="3679071"/>
            <a:ext cx="7276432" cy="622300"/>
          </a:xfrm>
          <a:prstGeom prst="roundRect">
            <a:avLst/>
          </a:prstGeom>
          <a:solidFill>
            <a:srgbClr val="F4F4F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rtlCol="0" anchor="ctr"/>
          <a:lstStyle/>
          <a:p>
            <a:r>
              <a:rPr lang="en-GB" b="1" dirty="0">
                <a:solidFill>
                  <a:schemeClr val="tx1"/>
                </a:solidFill>
                <a:latin typeface="Century Gothic" panose="020B0502020202020204" pitchFamily="34" charset="0"/>
              </a:rPr>
              <a:t>A preposition follows a noun or a noun phrase.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83DAA7D-42C9-43E0-9AA9-627127AC7078}"/>
              </a:ext>
            </a:extLst>
          </p:cNvPr>
          <p:cNvSpPr txBox="1"/>
          <p:nvPr/>
        </p:nvSpPr>
        <p:spPr>
          <a:xfrm>
            <a:off x="261938" y="289357"/>
            <a:ext cx="11712575" cy="3970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Select all the statements which are true when describing a preposition.</a:t>
            </a:r>
            <a:endParaRPr kumimoji="0" lang="en-GB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6364921"/>
      </p:ext>
    </p:extLst>
  </p:cSld>
  <p:clrMapOvr>
    <a:masterClrMapping/>
  </p:clrMapOvr>
  <p:transition spd="slow">
    <p:cover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BD5A06C-9847-4D4B-83FC-E624DB7639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F19BB04-9A81-4F2E-8AFD-9AF17323D9F7}"/>
              </a:ext>
            </a:extLst>
          </p:cNvPr>
          <p:cNvSpPr/>
          <p:nvPr/>
        </p:nvSpPr>
        <p:spPr>
          <a:xfrm>
            <a:off x="584200" y="1142386"/>
            <a:ext cx="7276432" cy="622300"/>
          </a:xfrm>
          <a:prstGeom prst="roundRect">
            <a:avLst/>
          </a:prstGeom>
          <a:solidFill>
            <a:srgbClr val="F4F4F4"/>
          </a:solidFill>
          <a:ln w="28575">
            <a:solidFill>
              <a:srgbClr val="F7675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rtlCol="0" anchor="ctr"/>
          <a:lstStyle/>
          <a:p>
            <a:r>
              <a:rPr lang="en-GB" b="1" dirty="0">
                <a:solidFill>
                  <a:srgbClr val="F76756"/>
                </a:solidFill>
                <a:latin typeface="Century Gothic" panose="020B0502020202020204" pitchFamily="34" charset="0"/>
              </a:rPr>
              <a:t>A noun or noun phrase always follows a preposition.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A3ECFE2-FD07-449F-BC76-49545C4BE489}"/>
              </a:ext>
            </a:extLst>
          </p:cNvPr>
          <p:cNvSpPr/>
          <p:nvPr/>
        </p:nvSpPr>
        <p:spPr>
          <a:xfrm>
            <a:off x="584200" y="1987948"/>
            <a:ext cx="7276432" cy="622300"/>
          </a:xfrm>
          <a:prstGeom prst="roundRect">
            <a:avLst/>
          </a:prstGeom>
          <a:solidFill>
            <a:srgbClr val="F4F4F4"/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rtlCol="0" anchor="ctr"/>
          <a:lstStyle/>
          <a:p>
            <a:r>
              <a:rPr lang="en-GB" b="1">
                <a:solidFill>
                  <a:schemeClr val="tx1"/>
                </a:solidFill>
                <a:latin typeface="Century Gothic" panose="020B0502020202020204" pitchFamily="34" charset="0"/>
              </a:rPr>
              <a:t>Prepositions of time, place and cause relate to the verb only.</a:t>
            </a:r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71E26BEA-69A5-490C-9D57-D3AE73853384}"/>
              </a:ext>
            </a:extLst>
          </p:cNvPr>
          <p:cNvSpPr/>
          <p:nvPr/>
        </p:nvSpPr>
        <p:spPr>
          <a:xfrm>
            <a:off x="584200" y="2833510"/>
            <a:ext cx="7276432" cy="622300"/>
          </a:xfrm>
          <a:prstGeom prst="roundRect">
            <a:avLst/>
          </a:prstGeom>
          <a:solidFill>
            <a:srgbClr val="F4F4F4"/>
          </a:solidFill>
          <a:ln w="28575">
            <a:solidFill>
              <a:srgbClr val="F7675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rtlCol="0" anchor="ctr"/>
          <a:lstStyle/>
          <a:p>
            <a:r>
              <a:rPr lang="en-GB" b="1" dirty="0">
                <a:solidFill>
                  <a:srgbClr val="F76756"/>
                </a:solidFill>
                <a:latin typeface="Century Gothic" panose="020B0502020202020204" pitchFamily="34" charset="0"/>
              </a:rPr>
              <a:t>Prepositions relate to the noun in the sentence.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53F62600-8AF4-4BF2-B5E6-46EACF131AA2}"/>
              </a:ext>
            </a:extLst>
          </p:cNvPr>
          <p:cNvSpPr/>
          <p:nvPr/>
        </p:nvSpPr>
        <p:spPr>
          <a:xfrm>
            <a:off x="584200" y="3679071"/>
            <a:ext cx="7276432" cy="622300"/>
          </a:xfrm>
          <a:prstGeom prst="roundRect">
            <a:avLst/>
          </a:prstGeom>
          <a:solidFill>
            <a:srgbClr val="F4F4F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rtlCol="0" anchor="ctr"/>
          <a:lstStyle/>
          <a:p>
            <a:r>
              <a:rPr lang="en-GB" b="1" dirty="0">
                <a:solidFill>
                  <a:schemeClr val="tx1"/>
                </a:solidFill>
                <a:latin typeface="Century Gothic" panose="020B0502020202020204" pitchFamily="34" charset="0"/>
              </a:rPr>
              <a:t>A preposition follows a noun or a noun phrase.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3D56919-AA38-47F9-B800-7F03EE10CE79}"/>
              </a:ext>
            </a:extLst>
          </p:cNvPr>
          <p:cNvSpPr txBox="1"/>
          <p:nvPr/>
        </p:nvSpPr>
        <p:spPr>
          <a:xfrm>
            <a:off x="261938" y="289357"/>
            <a:ext cx="11712575" cy="3970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Select all the statements which are true when describing a preposition.</a:t>
            </a:r>
            <a:endParaRPr kumimoji="0" lang="en-GB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A04BA7A-71C3-4A98-8A1D-04FAAA601A07}"/>
              </a:ext>
            </a:extLst>
          </p:cNvPr>
          <p:cNvSpPr txBox="1"/>
          <p:nvPr/>
        </p:nvSpPr>
        <p:spPr>
          <a:xfrm>
            <a:off x="261938" y="4834887"/>
            <a:ext cx="11712574" cy="92333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rgbClr val="F7675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 preposition relates to the noun and not the verb in the sentence and a noun or noun phrase always follows a preposition. If a noun phrase does not follow a preposition, the word acts</a:t>
            </a:r>
            <a:b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rgbClr val="F7675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rgbClr val="F7675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as an adverb.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F76756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8410918"/>
      </p:ext>
    </p:extLst>
  </p:cSld>
  <p:clrMapOvr>
    <a:masterClrMapping/>
  </p:clrMapOvr>
  <p:transition spd="slow">
    <p:cover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181602E2-2DF5-47AA-939B-84C556762E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2DA92CA8-8841-4581-AF17-E7E923039228}"/>
              </a:ext>
            </a:extLst>
          </p:cNvPr>
          <p:cNvSpPr txBox="1"/>
          <p:nvPr/>
        </p:nvSpPr>
        <p:spPr>
          <a:xfrm>
            <a:off x="261938" y="289357"/>
            <a:ext cx="11712575" cy="113467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In our writing, we can choose different prepositions to change the meaning of the sentence and how the sentence ends.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0BC7EC0-8E9D-46CF-97C9-7FF2684A917F}"/>
              </a:ext>
            </a:extLst>
          </p:cNvPr>
          <p:cNvSpPr txBox="1"/>
          <p:nvPr/>
        </p:nvSpPr>
        <p:spPr>
          <a:xfrm>
            <a:off x="261938" y="1506651"/>
            <a:ext cx="11712574" cy="349300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The cat jumped </a:t>
            </a: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rgbClr val="1D619C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onto</a:t>
            </a: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the sofa.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The cat jumped </a:t>
            </a: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rgbClr val="1D619C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down</a:t>
            </a: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rgbClr val="1D619C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from</a:t>
            </a: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the worktop.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The cat jumped </a:t>
            </a: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rgbClr val="1D619C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over</a:t>
            </a: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the fence.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The cat jumped </a:t>
            </a: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rgbClr val="1D619C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due to </a:t>
            </a: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the loud noise.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The cat jumped </a:t>
            </a: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rgbClr val="1D619C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after</a:t>
            </a: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a spider.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Each of these sentences begins with the same sentence starter but the preposition and the following noun phrase changes each time.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1125026"/>
      </p:ext>
    </p:extLst>
  </p:cSld>
  <p:clrMapOvr>
    <a:masterClrMapping/>
  </p:clrMapOvr>
  <p:transition spd="slow">
    <p:cover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52AD77B5-02AE-43BB-81CB-82548FA65D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45B998A6-5D40-43CF-88B9-E6B9FE82FC5A}"/>
              </a:ext>
            </a:extLst>
          </p:cNvPr>
          <p:cNvSpPr txBox="1"/>
          <p:nvPr/>
        </p:nvSpPr>
        <p:spPr>
          <a:xfrm>
            <a:off x="261938" y="289357"/>
            <a:ext cx="11712575" cy="7017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However, we can use the same sentence each time and change its meaning, just by using a different the preposition.</a:t>
            </a:r>
            <a:endParaRPr kumimoji="0" lang="en-GB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5EB6B1B-0943-4C59-9EC9-51A08980EE11}"/>
              </a:ext>
            </a:extLst>
          </p:cNvPr>
          <p:cNvSpPr txBox="1"/>
          <p:nvPr/>
        </p:nvSpPr>
        <p:spPr>
          <a:xfrm>
            <a:off x="261938" y="1830570"/>
            <a:ext cx="11712574" cy="307776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Ameera hit the tennis ball </a:t>
            </a: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rgbClr val="1D619C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over</a:t>
            </a: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the net.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Ameera hit the tennis ball </a:t>
            </a: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rgbClr val="1D619C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into</a:t>
            </a: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the net.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Ameera hit the tennis ball </a:t>
            </a: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rgbClr val="1D619C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towards</a:t>
            </a: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the net.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Ameera hit the tennis ball </a:t>
            </a: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rgbClr val="1D619C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against</a:t>
            </a: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the net.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In these examples, the prepositions are all examples of prepositions of place and the meaning changes each time.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2802155"/>
      </p:ext>
    </p:extLst>
  </p:cSld>
  <p:clrMapOvr>
    <a:masterClrMapping/>
  </p:clrMapOvr>
  <p:transition spd="slow">
    <p:cover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4704A8C9-BA43-474A-95E1-971AE2E1A9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99881E4E-B98B-48E4-8063-20E0FADF6A1F}"/>
              </a:ext>
            </a:extLst>
          </p:cNvPr>
          <p:cNvSpPr txBox="1">
            <a:spLocks/>
          </p:cNvSpPr>
          <p:nvPr/>
        </p:nvSpPr>
        <p:spPr>
          <a:xfrm>
            <a:off x="261939" y="2007170"/>
            <a:ext cx="11712574" cy="286784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A preposition tell us more about the noun in the sentence. In the sentence below, the preposition of time explains the order of the nouns.</a:t>
            </a:r>
          </a:p>
          <a:p>
            <a:br>
              <a:rPr lang="en-GB" dirty="0">
                <a:solidFill>
                  <a:srgbClr val="C557A8"/>
                </a:solidFill>
              </a:rPr>
            </a:br>
            <a:r>
              <a:rPr lang="en-GB" dirty="0">
                <a:solidFill>
                  <a:srgbClr val="C557A8"/>
                </a:solidFill>
              </a:rPr>
              <a:t>Preposition</a:t>
            </a:r>
            <a:r>
              <a:rPr lang="en-GB" dirty="0"/>
              <a:t>: Joseph poured his cereal in the bowl </a:t>
            </a:r>
            <a:r>
              <a:rPr lang="en-GB" dirty="0">
                <a:solidFill>
                  <a:srgbClr val="C557A8"/>
                </a:solidFill>
              </a:rPr>
              <a:t>before</a:t>
            </a:r>
            <a:r>
              <a:rPr lang="en-GB" dirty="0"/>
              <a:t> the milk. 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Whereas, adverbs tell us more about the action word in the sentence. In this example, the adverb of time tells us more about the verb eaten rather than the noun chocolate.</a:t>
            </a:r>
          </a:p>
          <a:p>
            <a:br>
              <a:rPr lang="en-GB" dirty="0">
                <a:solidFill>
                  <a:srgbClr val="6FC36C"/>
                </a:solidFill>
              </a:rPr>
            </a:br>
            <a:r>
              <a:rPr lang="en-GB" dirty="0">
                <a:solidFill>
                  <a:srgbClr val="6FC36C"/>
                </a:solidFill>
              </a:rPr>
              <a:t>Adverb</a:t>
            </a:r>
            <a:r>
              <a:rPr lang="en-GB" dirty="0"/>
              <a:t>: Joseph had never eaten chocolate </a:t>
            </a:r>
            <a:r>
              <a:rPr lang="en-GB" dirty="0">
                <a:solidFill>
                  <a:srgbClr val="6FC36C"/>
                </a:solidFill>
              </a:rPr>
              <a:t>before</a:t>
            </a:r>
            <a:r>
              <a:rPr lang="en-GB" dirty="0"/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C0C669B-3167-4653-A5DF-D9CB167DC39B}"/>
              </a:ext>
            </a:extLst>
          </p:cNvPr>
          <p:cNvSpPr txBox="1"/>
          <p:nvPr/>
        </p:nvSpPr>
        <p:spPr>
          <a:xfrm>
            <a:off x="261938" y="289357"/>
            <a:ext cx="11712575" cy="7017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Some of the words we have mentioned can be used as adverbs as well as prepositions. Let’s see what the difference is.</a:t>
            </a:r>
            <a:endParaRPr kumimoji="0" lang="en-GB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0970824"/>
      </p:ext>
    </p:extLst>
  </p:cSld>
  <p:clrMapOvr>
    <a:masterClrMapping/>
  </p:clrMapOvr>
  <p:transition spd="slow">
    <p:cover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7D240E4C-9DDF-472A-9694-9E60C39D79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0142863-76B6-4ECD-B463-B57C82E9F1C8}"/>
              </a:ext>
            </a:extLst>
          </p:cNvPr>
          <p:cNvSpPr/>
          <p:nvPr/>
        </p:nvSpPr>
        <p:spPr>
          <a:xfrm>
            <a:off x="2816352" y="1049271"/>
            <a:ext cx="6583680" cy="505209"/>
          </a:xfrm>
          <a:prstGeom prst="roundRect">
            <a:avLst/>
          </a:prstGeom>
          <a:noFill/>
          <a:ln w="28575">
            <a:solidFill>
              <a:srgbClr val="1D61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1B6FBAB-29BC-4684-99F9-ED21C1B7C0CB}"/>
              </a:ext>
            </a:extLst>
          </p:cNvPr>
          <p:cNvSpPr/>
          <p:nvPr/>
        </p:nvSpPr>
        <p:spPr>
          <a:xfrm>
            <a:off x="584200" y="1910087"/>
            <a:ext cx="7276432" cy="622300"/>
          </a:xfrm>
          <a:prstGeom prst="roundRect">
            <a:avLst/>
          </a:prstGeom>
          <a:solidFill>
            <a:srgbClr val="F4F4F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rtlCol="0" anchor="ctr"/>
          <a:lstStyle/>
          <a:p>
            <a:r>
              <a:rPr lang="en-GB" b="1" dirty="0">
                <a:solidFill>
                  <a:schemeClr val="tx1"/>
                </a:solidFill>
                <a:latin typeface="Century Gothic" panose="020B0502020202020204" pitchFamily="34" charset="0"/>
              </a:rPr>
              <a:t>after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0317CE9-37AB-4112-9B5A-F9D9A67923C5}"/>
              </a:ext>
            </a:extLst>
          </p:cNvPr>
          <p:cNvSpPr/>
          <p:nvPr/>
        </p:nvSpPr>
        <p:spPr>
          <a:xfrm>
            <a:off x="584200" y="2755649"/>
            <a:ext cx="7276432" cy="622300"/>
          </a:xfrm>
          <a:prstGeom prst="roundRect">
            <a:avLst/>
          </a:prstGeom>
          <a:solidFill>
            <a:srgbClr val="F4F4F4"/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rtlCol="0" anchor="ctr"/>
          <a:lstStyle/>
          <a:p>
            <a:r>
              <a:rPr lang="en-GB" b="1" dirty="0">
                <a:solidFill>
                  <a:schemeClr val="tx1"/>
                </a:solidFill>
                <a:latin typeface="Century Gothic" panose="020B0502020202020204" pitchFamily="34" charset="0"/>
              </a:rPr>
              <a:t>before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957E5D40-050B-4650-AE1D-F804F97D362B}"/>
              </a:ext>
            </a:extLst>
          </p:cNvPr>
          <p:cNvSpPr/>
          <p:nvPr/>
        </p:nvSpPr>
        <p:spPr>
          <a:xfrm>
            <a:off x="584200" y="3601211"/>
            <a:ext cx="7276432" cy="622300"/>
          </a:xfrm>
          <a:prstGeom prst="roundRect">
            <a:avLst/>
          </a:prstGeom>
          <a:solidFill>
            <a:srgbClr val="F4F4F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rtlCol="0" anchor="ctr"/>
          <a:lstStyle/>
          <a:p>
            <a:r>
              <a:rPr lang="en-GB" b="1" dirty="0">
                <a:solidFill>
                  <a:schemeClr val="tx1"/>
                </a:solidFill>
                <a:latin typeface="Century Gothic" panose="020B0502020202020204" pitchFamily="34" charset="0"/>
              </a:rPr>
              <a:t>about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E40503C-4BDF-415C-BCD7-5929A4B5A4E3}"/>
              </a:ext>
            </a:extLst>
          </p:cNvPr>
          <p:cNvSpPr/>
          <p:nvPr/>
        </p:nvSpPr>
        <p:spPr>
          <a:xfrm>
            <a:off x="584200" y="4446772"/>
            <a:ext cx="7276432" cy="622300"/>
          </a:xfrm>
          <a:prstGeom prst="roundRect">
            <a:avLst/>
          </a:prstGeom>
          <a:solidFill>
            <a:srgbClr val="F4F4F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rtlCol="0" anchor="ctr"/>
          <a:lstStyle/>
          <a:p>
            <a:r>
              <a:rPr lang="en-GB" b="1" dirty="0">
                <a:solidFill>
                  <a:schemeClr val="tx1"/>
                </a:solidFill>
                <a:latin typeface="Century Gothic" panose="020B0502020202020204" pitchFamily="34" charset="0"/>
              </a:rPr>
              <a:t>following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DFAADEB-1D54-4CFE-A2EA-8DEE14C68E2E}"/>
              </a:ext>
            </a:extLst>
          </p:cNvPr>
          <p:cNvSpPr txBox="1"/>
          <p:nvPr/>
        </p:nvSpPr>
        <p:spPr>
          <a:xfrm>
            <a:off x="261938" y="289357"/>
            <a:ext cx="11712575" cy="7017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Select the preposition which would not make sense if it was placed in the sentence below.</a:t>
            </a:r>
            <a:endParaRPr kumimoji="0" lang="en-GB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87C000E-2EEF-4052-8A3C-62A5BAFEF521}"/>
              </a:ext>
            </a:extLst>
          </p:cNvPr>
          <p:cNvSpPr txBox="1"/>
          <p:nvPr/>
        </p:nvSpPr>
        <p:spPr>
          <a:xfrm>
            <a:off x="261939" y="1104135"/>
            <a:ext cx="11712574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We always have playtime </a:t>
            </a:r>
            <a:r>
              <a:rPr kumimoji="0" lang="en-GB" sz="2000" b="1" i="0" u="none" strike="noStrike" kern="1200" cap="none" spc="-30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____________</a:t>
            </a: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our PE lesson.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7626351"/>
      </p:ext>
    </p:extLst>
  </p:cSld>
  <p:clrMapOvr>
    <a:masterClrMapping/>
  </p:clrMapOvr>
  <p:transition spd="slow">
    <p:cove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46EB145-F0F3-4086-A007-D7AAA6E614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62C7410-0EF1-437E-B62B-0DB5E4A5589A}"/>
              </a:ext>
            </a:extLst>
          </p:cNvPr>
          <p:cNvSpPr txBox="1"/>
          <p:nvPr/>
        </p:nvSpPr>
        <p:spPr>
          <a:xfrm>
            <a:off x="261257" y="272141"/>
            <a:ext cx="116694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>
                <a:effectLst/>
                <a:latin typeface="Century Gothic" panose="020B0502020202020204" pitchFamily="34" charset="0"/>
              </a:rPr>
              <a:t>Key Information</a:t>
            </a:r>
            <a:endParaRPr lang="en-GB" sz="2800">
              <a:latin typeface="Century Gothic" panose="020B0502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54BCB25-A2EE-4D4A-9D03-A9AE97A32988}"/>
              </a:ext>
            </a:extLst>
          </p:cNvPr>
          <p:cNvSpPr txBox="1"/>
          <p:nvPr/>
        </p:nvSpPr>
        <p:spPr>
          <a:xfrm>
            <a:off x="854528" y="953088"/>
            <a:ext cx="10482943" cy="567847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 </a:t>
            </a: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rgbClr val="1D619C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preposition</a:t>
            </a: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is a type of word used to express time, place or cause. It is usually placed before a noun. For example: after, under, over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 </a:t>
            </a: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rgbClr val="1D619C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noun</a:t>
            </a: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is a naming word. It is the name of a person, animal, place or thing. For example: Lucy, mum, school, book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 </a:t>
            </a: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rgbClr val="1D619C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common</a:t>
            </a: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rgbClr val="1D619C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noun</a:t>
            </a: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is a naming word that is used for a person, animal, place or thing that doesn't have a specific name. It does not start with a capital letter. For example: book, dog, classroom or brother.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 </a:t>
            </a: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rgbClr val="1D619C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proper</a:t>
            </a: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rgbClr val="1D619C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noun</a:t>
            </a: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is a specific name for a person, place or thing. It always starts with a capital letter. For example: John, Spain, Friday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 </a:t>
            </a: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rgbClr val="1D619C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collective</a:t>
            </a: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rgbClr val="1D619C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noun</a:t>
            </a: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is the name of a group of people, animals or things. </a:t>
            </a:r>
            <a:b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For example: herd, bunch, pack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5625227"/>
      </p:ext>
    </p:extLst>
  </p:cSld>
  <p:clrMapOvr>
    <a:masterClrMapping/>
  </p:clrMapOvr>
  <p:transition spd="slow">
    <p:cover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8346E4AA-B6FB-4BE5-BE2E-525C02B822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0142863-76B6-4ECD-B463-B57C82E9F1C8}"/>
              </a:ext>
            </a:extLst>
          </p:cNvPr>
          <p:cNvSpPr/>
          <p:nvPr/>
        </p:nvSpPr>
        <p:spPr>
          <a:xfrm>
            <a:off x="2816352" y="1049271"/>
            <a:ext cx="6583680" cy="505209"/>
          </a:xfrm>
          <a:prstGeom prst="roundRect">
            <a:avLst/>
          </a:prstGeom>
          <a:noFill/>
          <a:ln w="28575">
            <a:solidFill>
              <a:srgbClr val="1D61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1B6FBAB-29BC-4684-99F9-ED21C1B7C0CB}"/>
              </a:ext>
            </a:extLst>
          </p:cNvPr>
          <p:cNvSpPr/>
          <p:nvPr/>
        </p:nvSpPr>
        <p:spPr>
          <a:xfrm>
            <a:off x="584200" y="1910087"/>
            <a:ext cx="7276432" cy="622300"/>
          </a:xfrm>
          <a:prstGeom prst="roundRect">
            <a:avLst/>
          </a:prstGeom>
          <a:solidFill>
            <a:srgbClr val="F4F4F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rtlCol="0" anchor="ctr"/>
          <a:lstStyle/>
          <a:p>
            <a:r>
              <a:rPr lang="en-GB" b="1" dirty="0">
                <a:solidFill>
                  <a:schemeClr val="tx1"/>
                </a:solidFill>
                <a:latin typeface="Century Gothic" panose="020B0502020202020204" pitchFamily="34" charset="0"/>
              </a:rPr>
              <a:t>after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0317CE9-37AB-4112-9B5A-F9D9A67923C5}"/>
              </a:ext>
            </a:extLst>
          </p:cNvPr>
          <p:cNvSpPr/>
          <p:nvPr/>
        </p:nvSpPr>
        <p:spPr>
          <a:xfrm>
            <a:off x="584200" y="2755649"/>
            <a:ext cx="7276432" cy="622300"/>
          </a:xfrm>
          <a:prstGeom prst="roundRect">
            <a:avLst/>
          </a:prstGeom>
          <a:solidFill>
            <a:srgbClr val="F4F4F4"/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rtlCol="0" anchor="ctr"/>
          <a:lstStyle/>
          <a:p>
            <a:r>
              <a:rPr lang="en-GB" b="1" dirty="0">
                <a:solidFill>
                  <a:schemeClr val="tx1"/>
                </a:solidFill>
                <a:latin typeface="Century Gothic" panose="020B0502020202020204" pitchFamily="34" charset="0"/>
              </a:rPr>
              <a:t>before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957E5D40-050B-4650-AE1D-F804F97D362B}"/>
              </a:ext>
            </a:extLst>
          </p:cNvPr>
          <p:cNvSpPr/>
          <p:nvPr/>
        </p:nvSpPr>
        <p:spPr>
          <a:xfrm>
            <a:off x="584200" y="3601211"/>
            <a:ext cx="7276432" cy="622300"/>
          </a:xfrm>
          <a:prstGeom prst="roundRect">
            <a:avLst/>
          </a:prstGeom>
          <a:solidFill>
            <a:srgbClr val="F4F4F4"/>
          </a:solidFill>
          <a:ln w="28575">
            <a:solidFill>
              <a:srgbClr val="F7675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rtlCol="0" anchor="ctr"/>
          <a:lstStyle/>
          <a:p>
            <a:r>
              <a:rPr lang="en-GB" b="1" dirty="0">
                <a:solidFill>
                  <a:srgbClr val="F76756"/>
                </a:solidFill>
                <a:latin typeface="Century Gothic" panose="020B0502020202020204" pitchFamily="34" charset="0"/>
              </a:rPr>
              <a:t>about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E40503C-4BDF-415C-BCD7-5929A4B5A4E3}"/>
              </a:ext>
            </a:extLst>
          </p:cNvPr>
          <p:cNvSpPr/>
          <p:nvPr/>
        </p:nvSpPr>
        <p:spPr>
          <a:xfrm>
            <a:off x="584200" y="4446772"/>
            <a:ext cx="7276432" cy="622300"/>
          </a:xfrm>
          <a:prstGeom prst="roundRect">
            <a:avLst/>
          </a:prstGeom>
          <a:solidFill>
            <a:srgbClr val="F4F4F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rtlCol="0" anchor="ctr"/>
          <a:lstStyle/>
          <a:p>
            <a:r>
              <a:rPr lang="en-GB" b="1" dirty="0">
                <a:solidFill>
                  <a:schemeClr val="tx1"/>
                </a:solidFill>
                <a:latin typeface="Century Gothic" panose="020B0502020202020204" pitchFamily="34" charset="0"/>
              </a:rPr>
              <a:t>following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E268B618-159C-425C-B229-DC23676B8B9D}"/>
              </a:ext>
            </a:extLst>
          </p:cNvPr>
          <p:cNvSpPr txBox="1">
            <a:spLocks/>
          </p:cNvSpPr>
          <p:nvPr/>
        </p:nvSpPr>
        <p:spPr>
          <a:xfrm>
            <a:off x="261939" y="5237469"/>
            <a:ext cx="11712574" cy="97847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rgbClr val="F76756"/>
                </a:solidFill>
              </a:rPr>
              <a:t>The preposition of time ‘about’ cannot be placed in the sentence because it does not </a:t>
            </a:r>
            <a:br>
              <a:rPr lang="en-GB" dirty="0">
                <a:solidFill>
                  <a:srgbClr val="F76756"/>
                </a:solidFill>
              </a:rPr>
            </a:br>
            <a:r>
              <a:rPr lang="en-GB" dirty="0">
                <a:solidFill>
                  <a:srgbClr val="F76756"/>
                </a:solidFill>
              </a:rPr>
              <a:t>make sense. All the other prepositions of time could be placed in the sentence </a:t>
            </a:r>
            <a:br>
              <a:rPr lang="en-GB" dirty="0">
                <a:solidFill>
                  <a:srgbClr val="F76756"/>
                </a:solidFill>
              </a:rPr>
            </a:br>
            <a:r>
              <a:rPr lang="en-GB" dirty="0">
                <a:solidFill>
                  <a:srgbClr val="F76756"/>
                </a:solidFill>
              </a:rPr>
              <a:t>and they would make sense.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8ABD849-D21C-458C-9C9A-1C37F1ADA905}"/>
              </a:ext>
            </a:extLst>
          </p:cNvPr>
          <p:cNvSpPr txBox="1"/>
          <p:nvPr/>
        </p:nvSpPr>
        <p:spPr>
          <a:xfrm>
            <a:off x="261938" y="289357"/>
            <a:ext cx="11712575" cy="7017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Select the preposition which would not make sense if it was placed in the sentence below.</a:t>
            </a:r>
            <a:endParaRPr kumimoji="0" lang="en-GB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B0ED7B0-9108-43FF-A412-D69801D1A89D}"/>
              </a:ext>
            </a:extLst>
          </p:cNvPr>
          <p:cNvSpPr txBox="1"/>
          <p:nvPr/>
        </p:nvSpPr>
        <p:spPr>
          <a:xfrm>
            <a:off x="261939" y="1104135"/>
            <a:ext cx="11712574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We always have playtime </a:t>
            </a:r>
            <a:r>
              <a:rPr kumimoji="0" lang="en-GB" sz="2000" b="1" i="0" u="none" strike="noStrike" kern="1200" cap="none" spc="-30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____________</a:t>
            </a: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our PE lesson.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9309413"/>
      </p:ext>
    </p:extLst>
  </p:cSld>
  <p:clrMapOvr>
    <a:masterClrMapping/>
  </p:clrMapOvr>
  <p:transition spd="slow">
    <p:cover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98B80420-2E45-4382-96FD-1233698D9A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90F962B-E94A-4FD2-8C6C-2395F7E6F78C}"/>
              </a:ext>
            </a:extLst>
          </p:cNvPr>
          <p:cNvGraphicFramePr>
            <a:graphicFrameLocks noGrp="1"/>
          </p:cNvGraphicFramePr>
          <p:nvPr/>
        </p:nvGraphicFramePr>
        <p:xfrm>
          <a:off x="1560000" y="1182255"/>
          <a:ext cx="9072000" cy="2412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24000">
                  <a:extLst>
                    <a:ext uri="{9D8B030D-6E8A-4147-A177-3AD203B41FA5}">
                      <a16:colId xmlns:a16="http://schemas.microsoft.com/office/drawing/2014/main" val="2710182731"/>
                    </a:ext>
                  </a:extLst>
                </a:gridCol>
                <a:gridCol w="3024000">
                  <a:extLst>
                    <a:ext uri="{9D8B030D-6E8A-4147-A177-3AD203B41FA5}">
                      <a16:colId xmlns:a16="http://schemas.microsoft.com/office/drawing/2014/main" val="573192260"/>
                    </a:ext>
                  </a:extLst>
                </a:gridCol>
                <a:gridCol w="3024000">
                  <a:extLst>
                    <a:ext uri="{9D8B030D-6E8A-4147-A177-3AD203B41FA5}">
                      <a16:colId xmlns:a16="http://schemas.microsoft.com/office/drawing/2014/main" val="3862287463"/>
                    </a:ext>
                  </a:extLst>
                </a:gridCol>
              </a:tblGrid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Preposition of time</a:t>
                      </a:r>
                    </a:p>
                  </a:txBody>
                  <a:tcPr>
                    <a:solidFill>
                      <a:srgbClr val="7FD8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Preposition of place</a:t>
                      </a:r>
                    </a:p>
                  </a:txBody>
                  <a:tcPr>
                    <a:solidFill>
                      <a:srgbClr val="7FD8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Preposition of cause</a:t>
                      </a:r>
                    </a:p>
                  </a:txBody>
                  <a:tcPr>
                    <a:solidFill>
                      <a:srgbClr val="7FD8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5713765"/>
                  </a:ext>
                </a:extLst>
              </a:tr>
              <a:tr h="2016000">
                <a:tc>
                  <a:txBody>
                    <a:bodyPr/>
                    <a:lstStyle/>
                    <a:p>
                      <a:pPr algn="ctr"/>
                      <a:endParaRPr lang="en-GB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1045990"/>
                  </a:ext>
                </a:extLst>
              </a:tr>
            </a:tbl>
          </a:graphicData>
        </a:graphic>
      </p:graphicFrame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640B7BB9-3A2C-4714-A1E0-A8AB7B11C3FB}"/>
              </a:ext>
            </a:extLst>
          </p:cNvPr>
          <p:cNvGraphicFramePr>
            <a:graphicFrameLocks noGrp="1"/>
          </p:cNvGraphicFramePr>
          <p:nvPr/>
        </p:nvGraphicFramePr>
        <p:xfrm>
          <a:off x="2032000" y="4286247"/>
          <a:ext cx="8127999" cy="1112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323856221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358516360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25049152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into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as a result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at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495607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because of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following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across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408561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after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over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due to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9031723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ED668EE1-34E6-4385-B019-D0067D6EB50E}"/>
              </a:ext>
            </a:extLst>
          </p:cNvPr>
          <p:cNvSpPr txBox="1"/>
          <p:nvPr/>
        </p:nvSpPr>
        <p:spPr>
          <a:xfrm>
            <a:off x="261938" y="289357"/>
            <a:ext cx="11712575" cy="3970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Sort the prepositions by their type using the table below.</a:t>
            </a:r>
            <a:endParaRPr kumimoji="0" lang="en-GB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6073495"/>
      </p:ext>
    </p:extLst>
  </p:cSld>
  <p:clrMapOvr>
    <a:masterClrMapping/>
  </p:clrMapOvr>
  <p:transition spd="slow">
    <p:cover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>
            <a:extLst>
              <a:ext uri="{FF2B5EF4-FFF2-40B4-BE49-F238E27FC236}">
                <a16:creationId xmlns:a16="http://schemas.microsoft.com/office/drawing/2014/main" id="{8BD110DC-9634-4AE9-A74F-1927BA2EEF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90F962B-E94A-4FD2-8C6C-2395F7E6F7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9253086"/>
              </p:ext>
            </p:extLst>
          </p:nvPr>
        </p:nvGraphicFramePr>
        <p:xfrm>
          <a:off x="1560000" y="1182255"/>
          <a:ext cx="9072000" cy="2412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24000">
                  <a:extLst>
                    <a:ext uri="{9D8B030D-6E8A-4147-A177-3AD203B41FA5}">
                      <a16:colId xmlns:a16="http://schemas.microsoft.com/office/drawing/2014/main" val="2710182731"/>
                    </a:ext>
                  </a:extLst>
                </a:gridCol>
                <a:gridCol w="3024000">
                  <a:extLst>
                    <a:ext uri="{9D8B030D-6E8A-4147-A177-3AD203B41FA5}">
                      <a16:colId xmlns:a16="http://schemas.microsoft.com/office/drawing/2014/main" val="573192260"/>
                    </a:ext>
                  </a:extLst>
                </a:gridCol>
                <a:gridCol w="3024000">
                  <a:extLst>
                    <a:ext uri="{9D8B030D-6E8A-4147-A177-3AD203B41FA5}">
                      <a16:colId xmlns:a16="http://schemas.microsoft.com/office/drawing/2014/main" val="3862287463"/>
                    </a:ext>
                  </a:extLst>
                </a:gridCol>
              </a:tblGrid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Preposition of time</a:t>
                      </a:r>
                    </a:p>
                  </a:txBody>
                  <a:tcPr>
                    <a:solidFill>
                      <a:srgbClr val="7FD8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Preposition of place</a:t>
                      </a:r>
                    </a:p>
                  </a:txBody>
                  <a:tcPr>
                    <a:solidFill>
                      <a:srgbClr val="7FD8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Preposition of cause</a:t>
                      </a:r>
                    </a:p>
                  </a:txBody>
                  <a:tcPr>
                    <a:solidFill>
                      <a:srgbClr val="7FD8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5713765"/>
                  </a:ext>
                </a:extLst>
              </a:tr>
              <a:tr h="2016000"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solidFill>
                          <a:srgbClr val="F76756"/>
                        </a:solidFill>
                      </a:endParaRPr>
                    </a:p>
                    <a:p>
                      <a:pPr algn="ctr"/>
                      <a:r>
                        <a:rPr lang="en-GB" b="1" dirty="0">
                          <a:solidFill>
                            <a:srgbClr val="F76756"/>
                          </a:solidFill>
                        </a:rPr>
                        <a:t>at</a:t>
                      </a:r>
                    </a:p>
                    <a:p>
                      <a:pPr algn="ctr"/>
                      <a:endParaRPr lang="en-GB" b="1" dirty="0">
                        <a:solidFill>
                          <a:srgbClr val="F76756"/>
                        </a:solidFill>
                      </a:endParaRPr>
                    </a:p>
                    <a:p>
                      <a:pPr algn="ctr"/>
                      <a:r>
                        <a:rPr lang="en-GB" b="1" dirty="0">
                          <a:solidFill>
                            <a:srgbClr val="F76756"/>
                          </a:solidFill>
                        </a:rPr>
                        <a:t>following</a:t>
                      </a:r>
                    </a:p>
                    <a:p>
                      <a:pPr algn="ctr"/>
                      <a:endParaRPr lang="en-GB" b="1" dirty="0">
                        <a:solidFill>
                          <a:srgbClr val="F76756"/>
                        </a:solidFill>
                      </a:endParaRPr>
                    </a:p>
                    <a:p>
                      <a:pPr algn="ctr"/>
                      <a:r>
                        <a:rPr lang="en-GB" b="1" dirty="0">
                          <a:solidFill>
                            <a:srgbClr val="F76756"/>
                          </a:solidFill>
                        </a:rPr>
                        <a:t>after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solidFill>
                          <a:srgbClr val="F76756"/>
                        </a:solidFill>
                      </a:endParaRPr>
                    </a:p>
                    <a:p>
                      <a:pPr algn="ctr"/>
                      <a:r>
                        <a:rPr lang="en-GB" b="1" dirty="0">
                          <a:solidFill>
                            <a:srgbClr val="F76756"/>
                          </a:solidFill>
                        </a:rPr>
                        <a:t>into</a:t>
                      </a:r>
                    </a:p>
                    <a:p>
                      <a:pPr algn="ctr"/>
                      <a:endParaRPr lang="en-GB" b="1" dirty="0">
                        <a:solidFill>
                          <a:srgbClr val="F76756"/>
                        </a:solidFill>
                      </a:endParaRPr>
                    </a:p>
                    <a:p>
                      <a:pPr algn="ctr"/>
                      <a:r>
                        <a:rPr lang="en-GB" b="1" dirty="0">
                          <a:solidFill>
                            <a:srgbClr val="F76756"/>
                          </a:solidFill>
                        </a:rPr>
                        <a:t>across</a:t>
                      </a:r>
                    </a:p>
                    <a:p>
                      <a:pPr algn="ctr"/>
                      <a:endParaRPr lang="en-GB" b="1" dirty="0">
                        <a:solidFill>
                          <a:srgbClr val="F76756"/>
                        </a:solidFill>
                      </a:endParaRPr>
                    </a:p>
                    <a:p>
                      <a:pPr algn="ctr"/>
                      <a:r>
                        <a:rPr lang="en-GB" b="1" dirty="0">
                          <a:solidFill>
                            <a:srgbClr val="F76756"/>
                          </a:solidFill>
                        </a:rPr>
                        <a:t>over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solidFill>
                          <a:srgbClr val="F76756"/>
                        </a:solidFill>
                      </a:endParaRPr>
                    </a:p>
                    <a:p>
                      <a:pPr algn="ctr"/>
                      <a:r>
                        <a:rPr lang="en-GB" b="1" dirty="0">
                          <a:solidFill>
                            <a:srgbClr val="F76756"/>
                          </a:solidFill>
                        </a:rPr>
                        <a:t>as a result</a:t>
                      </a:r>
                    </a:p>
                    <a:p>
                      <a:pPr algn="ctr"/>
                      <a:endParaRPr lang="en-GB" b="1" dirty="0">
                        <a:solidFill>
                          <a:srgbClr val="F76756"/>
                        </a:solidFill>
                      </a:endParaRPr>
                    </a:p>
                    <a:p>
                      <a:pPr algn="ctr"/>
                      <a:r>
                        <a:rPr lang="en-GB" b="1" dirty="0">
                          <a:solidFill>
                            <a:srgbClr val="F76756"/>
                          </a:solidFill>
                        </a:rPr>
                        <a:t>because of</a:t>
                      </a:r>
                    </a:p>
                    <a:p>
                      <a:pPr algn="ctr"/>
                      <a:endParaRPr lang="en-GB" b="1" dirty="0">
                        <a:solidFill>
                          <a:srgbClr val="F76756"/>
                        </a:solidFill>
                      </a:endParaRPr>
                    </a:p>
                    <a:p>
                      <a:pPr algn="ctr"/>
                      <a:r>
                        <a:rPr lang="en-GB" b="1" dirty="0">
                          <a:solidFill>
                            <a:srgbClr val="F76756"/>
                          </a:solidFill>
                        </a:rPr>
                        <a:t>due to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1045990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3A8D7C66-6374-40B1-BA92-1276E8160767}"/>
              </a:ext>
            </a:extLst>
          </p:cNvPr>
          <p:cNvSpPr txBox="1"/>
          <p:nvPr/>
        </p:nvSpPr>
        <p:spPr>
          <a:xfrm>
            <a:off x="261938" y="289357"/>
            <a:ext cx="11712575" cy="3970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Sort the prepositions by their type using the table below.</a:t>
            </a:r>
            <a:endParaRPr kumimoji="0" lang="en-GB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9305230"/>
      </p:ext>
    </p:extLst>
  </p:cSld>
  <p:clrMapOvr>
    <a:masterClrMapping/>
  </p:clrMapOvr>
  <p:transition spd="slow">
    <p:cover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50182FD5-1D35-429B-99E2-FFD18E9DEC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536D0B30-251E-4362-AD4E-6B02304765F1}"/>
              </a:ext>
            </a:extLst>
          </p:cNvPr>
          <p:cNvSpPr txBox="1"/>
          <p:nvPr/>
        </p:nvSpPr>
        <p:spPr>
          <a:xfrm>
            <a:off x="1614467" y="2686017"/>
            <a:ext cx="8963066" cy="75713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Now that we know what a preposition is, let’s apply our learning to some application and reasoning questions.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4598852"/>
      </p:ext>
    </p:extLst>
  </p:cSld>
  <p:clrMapOvr>
    <a:masterClrMapping/>
  </p:clrMapOvr>
  <p:transition spd="slow">
    <p:cover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099877C6-5B63-4DBB-9BCD-2651D329DE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390149D-98B6-45FD-A546-809965FCDFAE}"/>
              </a:ext>
            </a:extLst>
          </p:cNvPr>
          <p:cNvSpPr txBox="1"/>
          <p:nvPr/>
        </p:nvSpPr>
        <p:spPr>
          <a:xfrm>
            <a:off x="261938" y="289357"/>
            <a:ext cx="11712575" cy="3970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Simeena believes there is a preposition of time in the sentence below.</a:t>
            </a:r>
            <a:endParaRPr kumimoji="0" lang="en-GB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42E2FF7-43A8-4FA2-B925-E02B002C8858}"/>
              </a:ext>
            </a:extLst>
          </p:cNvPr>
          <p:cNvSpPr txBox="1"/>
          <p:nvPr/>
        </p:nvSpPr>
        <p:spPr>
          <a:xfrm>
            <a:off x="261939" y="3429000"/>
            <a:ext cx="11712574" cy="117981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Jake felt excited because he knew that he could buy the remote control car next week.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Do you agree? Explain your answer.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3614343"/>
      </p:ext>
    </p:extLst>
  </p:cSld>
  <p:clrMapOvr>
    <a:masterClrMapping/>
  </p:clrMapOvr>
  <p:transition spd="slow">
    <p:cover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>
            <a:extLst>
              <a:ext uri="{FF2B5EF4-FFF2-40B4-BE49-F238E27FC236}">
                <a16:creationId xmlns:a16="http://schemas.microsoft.com/office/drawing/2014/main" id="{7B30B8C4-1EF2-4454-9DAB-A79A552C3E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B14E194-441D-4369-B273-DC62F5822E64}"/>
              </a:ext>
            </a:extLst>
          </p:cNvPr>
          <p:cNvSpPr txBox="1"/>
          <p:nvPr/>
        </p:nvSpPr>
        <p:spPr>
          <a:xfrm>
            <a:off x="261938" y="289357"/>
            <a:ext cx="11712575" cy="3970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Simeena believes there is a preposition of time in the sentence below.</a:t>
            </a:r>
            <a:endParaRPr kumimoji="0" lang="en-GB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B8364B5-1E71-4368-BCE2-92E5BE5320D7}"/>
              </a:ext>
            </a:extLst>
          </p:cNvPr>
          <p:cNvSpPr txBox="1"/>
          <p:nvPr/>
        </p:nvSpPr>
        <p:spPr>
          <a:xfrm>
            <a:off x="261939" y="3428999"/>
            <a:ext cx="11712574" cy="241604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Jake felt excited because he knew that he could buy the remote control car next week.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Do you agree? Explain your answer.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rgbClr val="F7675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No, I disagree because the sentence does not include a preposition of time. ‘Next week’ is  an adverb of time because it is not followed by a noun or noun phrase and relates back to when Jake could buy the car. In this sentence, ‘next week’ refers to the action word ‘buy’ </a:t>
            </a:r>
            <a:b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rgbClr val="F7675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rgbClr val="F7675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and not the nouns.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F76756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5775958"/>
      </p:ext>
    </p:extLst>
  </p:cSld>
  <p:clrMapOvr>
    <a:masterClrMapping/>
  </p:clrMapOvr>
  <p:transition spd="slow">
    <p:cover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>
            <a:extLst>
              <a:ext uri="{FF2B5EF4-FFF2-40B4-BE49-F238E27FC236}">
                <a16:creationId xmlns:a16="http://schemas.microsoft.com/office/drawing/2014/main" id="{09905199-BB86-42C8-8876-93B63A16B0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graphicFrame>
        <p:nvGraphicFramePr>
          <p:cNvPr id="8" name="Table 6">
            <a:extLst>
              <a:ext uri="{FF2B5EF4-FFF2-40B4-BE49-F238E27FC236}">
                <a16:creationId xmlns:a16="http://schemas.microsoft.com/office/drawing/2014/main" id="{1B5E844B-1B6F-45C9-8591-2411357DA4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9300592"/>
              </p:ext>
            </p:extLst>
          </p:nvPr>
        </p:nvGraphicFramePr>
        <p:xfrm>
          <a:off x="1118550" y="2231645"/>
          <a:ext cx="4752000" cy="1097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84000">
                  <a:extLst>
                    <a:ext uri="{9D8B030D-6E8A-4147-A177-3AD203B41FA5}">
                      <a16:colId xmlns:a16="http://schemas.microsoft.com/office/drawing/2014/main" val="313073000"/>
                    </a:ext>
                  </a:extLst>
                </a:gridCol>
                <a:gridCol w="1584000">
                  <a:extLst>
                    <a:ext uri="{9D8B030D-6E8A-4147-A177-3AD203B41FA5}">
                      <a16:colId xmlns:a16="http://schemas.microsoft.com/office/drawing/2014/main" val="3475683577"/>
                    </a:ext>
                  </a:extLst>
                </a:gridCol>
                <a:gridCol w="1584000">
                  <a:extLst>
                    <a:ext uri="{9D8B030D-6E8A-4147-A177-3AD203B41FA5}">
                      <a16:colId xmlns:a16="http://schemas.microsoft.com/office/drawing/2014/main" val="1181045422"/>
                    </a:ext>
                  </a:extLst>
                </a:gridCol>
              </a:tblGrid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+mn-lt"/>
                        </a:rPr>
                        <a:t>on</a:t>
                      </a:r>
                    </a:p>
                    <a:p>
                      <a:pPr algn="ctr"/>
                      <a:endParaRPr lang="en-GB" sz="2000" b="1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+mn-lt"/>
                        </a:rPr>
                        <a:t>because of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+mn-lt"/>
                        </a:rPr>
                        <a:t>for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71042913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+mn-lt"/>
                        </a:rPr>
                        <a:t>from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+mn-lt"/>
                        </a:rPr>
                        <a:t>following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+mn-lt"/>
                        </a:rPr>
                        <a:t>by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26427841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620E751D-FEA7-469E-B5B8-307D834665AF}"/>
              </a:ext>
            </a:extLst>
          </p:cNvPr>
          <p:cNvSpPr txBox="1"/>
          <p:nvPr/>
        </p:nvSpPr>
        <p:spPr>
          <a:xfrm>
            <a:off x="261938" y="289357"/>
            <a:ext cx="11712575" cy="7017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Create three sentences using three different prepositions, from the word bank, based on the picture below.</a:t>
            </a:r>
            <a:endParaRPr kumimoji="0" lang="en-GB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4232158"/>
      </p:ext>
    </p:extLst>
  </p:cSld>
  <p:clrMapOvr>
    <a:masterClrMapping/>
  </p:clrMapOvr>
  <p:transition spd="slow">
    <p:cover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>
            <a:extLst>
              <a:ext uri="{FF2B5EF4-FFF2-40B4-BE49-F238E27FC236}">
                <a16:creationId xmlns:a16="http://schemas.microsoft.com/office/drawing/2014/main" id="{7CACCC9F-5822-4B70-AF57-1B88029945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graphicFrame>
        <p:nvGraphicFramePr>
          <p:cNvPr id="11" name="Table 6">
            <a:extLst>
              <a:ext uri="{FF2B5EF4-FFF2-40B4-BE49-F238E27FC236}">
                <a16:creationId xmlns:a16="http://schemas.microsoft.com/office/drawing/2014/main" id="{B2CA716F-E305-4E87-B01F-CA4CDD61A9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8075684"/>
              </p:ext>
            </p:extLst>
          </p:nvPr>
        </p:nvGraphicFramePr>
        <p:xfrm>
          <a:off x="1118550" y="2231645"/>
          <a:ext cx="4752000" cy="1097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84000">
                  <a:extLst>
                    <a:ext uri="{9D8B030D-6E8A-4147-A177-3AD203B41FA5}">
                      <a16:colId xmlns:a16="http://schemas.microsoft.com/office/drawing/2014/main" val="313073000"/>
                    </a:ext>
                  </a:extLst>
                </a:gridCol>
                <a:gridCol w="1584000">
                  <a:extLst>
                    <a:ext uri="{9D8B030D-6E8A-4147-A177-3AD203B41FA5}">
                      <a16:colId xmlns:a16="http://schemas.microsoft.com/office/drawing/2014/main" val="3475683577"/>
                    </a:ext>
                  </a:extLst>
                </a:gridCol>
                <a:gridCol w="1584000">
                  <a:extLst>
                    <a:ext uri="{9D8B030D-6E8A-4147-A177-3AD203B41FA5}">
                      <a16:colId xmlns:a16="http://schemas.microsoft.com/office/drawing/2014/main" val="1181045422"/>
                    </a:ext>
                  </a:extLst>
                </a:gridCol>
              </a:tblGrid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+mn-lt"/>
                        </a:rPr>
                        <a:t>on</a:t>
                      </a:r>
                    </a:p>
                    <a:p>
                      <a:pPr algn="ctr"/>
                      <a:endParaRPr lang="en-GB" sz="2000" b="1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+mn-lt"/>
                        </a:rPr>
                        <a:t>because of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+mn-lt"/>
                        </a:rPr>
                        <a:t>for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71042913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+mn-lt"/>
                        </a:rPr>
                        <a:t>from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+mn-lt"/>
                        </a:rPr>
                        <a:t>following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+mn-lt"/>
                        </a:rPr>
                        <a:t>by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26427841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1ACC0CF6-2C86-4386-A417-15909B35BD13}"/>
              </a:ext>
            </a:extLst>
          </p:cNvPr>
          <p:cNvSpPr txBox="1"/>
          <p:nvPr/>
        </p:nvSpPr>
        <p:spPr>
          <a:xfrm>
            <a:off x="261938" y="3663405"/>
            <a:ext cx="11712574" cy="3375283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rgbClr val="F7675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Various answers, for example: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rgbClr val="F7675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The girl is riding on the skateboard. </a:t>
            </a:r>
            <a:b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rgbClr val="F7675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rgbClr val="F7675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This sentence uses the preposition of place ‘on’.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rgbClr val="F7675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rgbClr val="F7675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Kelly felt more confident on her skateboard following her weekly lessons. </a:t>
            </a:r>
            <a:b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rgbClr val="F7675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rgbClr val="F7675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This sentence uses the preposition of time ‘following’.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rgbClr val="F7675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rgbClr val="F7675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She is wearing a helmet and knee pads for her own safety. </a:t>
            </a:r>
            <a:b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rgbClr val="F7675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rgbClr val="F7675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This sentence uses the preposition of cause ‘for’.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F76756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3628249-05D7-41AB-974E-E9746249B6FD}"/>
              </a:ext>
            </a:extLst>
          </p:cNvPr>
          <p:cNvSpPr txBox="1"/>
          <p:nvPr/>
        </p:nvSpPr>
        <p:spPr>
          <a:xfrm>
            <a:off x="261938" y="289357"/>
            <a:ext cx="11712575" cy="7017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Create three sentences using three different prepositions, from the word bank, based on the picture below.</a:t>
            </a:r>
            <a:endParaRPr kumimoji="0" lang="en-GB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3023694"/>
      </p:ext>
    </p:extLst>
  </p:cSld>
  <p:clrMapOvr>
    <a:masterClrMapping/>
  </p:clrMapOvr>
  <p:transition spd="slow">
    <p:cover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>
            <a:extLst>
              <a:ext uri="{FF2B5EF4-FFF2-40B4-BE49-F238E27FC236}">
                <a16:creationId xmlns:a16="http://schemas.microsoft.com/office/drawing/2014/main" id="{4837D5D0-85A4-4A2F-8493-F07D05E38C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596BAFA9-4FC7-4906-9B71-23C147724E93}"/>
              </a:ext>
            </a:extLst>
          </p:cNvPr>
          <p:cNvSpPr txBox="1"/>
          <p:nvPr/>
        </p:nvSpPr>
        <p:spPr>
          <a:xfrm>
            <a:off x="415636" y="2068945"/>
            <a:ext cx="78047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>
                <a:solidFill>
                  <a:schemeClr val="bg1"/>
                </a:solidFill>
                <a:latin typeface="Century Gothic" panose="020B0502020202020204" pitchFamily="34" charset="0"/>
              </a:rPr>
              <a:t>You’re ready to progress!</a:t>
            </a:r>
          </a:p>
          <a:p>
            <a:r>
              <a:rPr lang="en-GB" sz="4800" b="1">
                <a:solidFill>
                  <a:schemeClr val="bg1"/>
                </a:solidFill>
                <a:latin typeface="Century Gothic" panose="020B0502020202020204" pitchFamily="34" charset="0"/>
              </a:rPr>
              <a:t>Now apply your learning by trying some questions.</a:t>
            </a:r>
          </a:p>
        </p:txBody>
      </p:sp>
    </p:spTree>
    <p:extLst>
      <p:ext uri="{BB962C8B-B14F-4D97-AF65-F5344CB8AC3E}">
        <p14:creationId xmlns:p14="http://schemas.microsoft.com/office/powerpoint/2010/main" val="3268266884"/>
      </p:ext>
    </p:extLst>
  </p:cSld>
  <p:clrMapOvr>
    <a:masterClrMapping/>
  </p:clrMapOvr>
  <p:transition spd="slow">
    <p:cover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>
            <a:extLst>
              <a:ext uri="{FF2B5EF4-FFF2-40B4-BE49-F238E27FC236}">
                <a16:creationId xmlns:a16="http://schemas.microsoft.com/office/drawing/2014/main" id="{84BF2B6C-7D54-43DC-B954-8AA2C14326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BB65243-4AC6-452C-9D33-6273BAA58A4C}"/>
              </a:ext>
            </a:extLst>
          </p:cNvPr>
          <p:cNvSpPr txBox="1"/>
          <p:nvPr/>
        </p:nvSpPr>
        <p:spPr>
          <a:xfrm>
            <a:off x="422032" y="2686929"/>
            <a:ext cx="64203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They sat happily among the flowers.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F5B9411-6F92-448F-BC34-1774D90A01D6}"/>
              </a:ext>
            </a:extLst>
          </p:cNvPr>
          <p:cNvSpPr/>
          <p:nvPr/>
        </p:nvSpPr>
        <p:spPr>
          <a:xfrm>
            <a:off x="365761" y="2616588"/>
            <a:ext cx="6532888" cy="742071"/>
          </a:xfrm>
          <a:prstGeom prst="roundRect">
            <a:avLst/>
          </a:prstGeom>
          <a:noFill/>
          <a:ln w="28575">
            <a:solidFill>
              <a:srgbClr val="1D61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B88CFA6-BA40-48E8-8DCB-4EC86A0667B1}"/>
              </a:ext>
            </a:extLst>
          </p:cNvPr>
          <p:cNvSpPr txBox="1"/>
          <p:nvPr/>
        </p:nvSpPr>
        <p:spPr>
          <a:xfrm>
            <a:off x="196621" y="6292757"/>
            <a:ext cx="7213600" cy="3416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706F6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Varied Fluency 1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706F6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A379B95-6B6E-42AF-A02D-B16EC03B91A8}"/>
              </a:ext>
            </a:extLst>
          </p:cNvPr>
          <p:cNvSpPr txBox="1"/>
          <p:nvPr/>
        </p:nvSpPr>
        <p:spPr>
          <a:xfrm>
            <a:off x="261938" y="289357"/>
            <a:ext cx="11712575" cy="3970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Underline the noun in the sentence.</a:t>
            </a:r>
            <a:endParaRPr kumimoji="0" lang="en-GB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045858"/>
      </p:ext>
    </p:extLst>
  </p:cSld>
  <p:clrMapOvr>
    <a:masterClrMapping/>
  </p:clrMapOvr>
  <p:transition spd="slow">
    <p:cove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E8585E2-F2B8-42A3-9733-413660884E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2DBCF3A-A9A3-4A1A-9A7A-1FACA41F7BC5}"/>
              </a:ext>
            </a:extLst>
          </p:cNvPr>
          <p:cNvSpPr txBox="1"/>
          <p:nvPr/>
        </p:nvSpPr>
        <p:spPr>
          <a:xfrm>
            <a:off x="1614467" y="2686017"/>
            <a:ext cx="8963066" cy="75713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Let’s start with a question about what are nouns, which is linked to the new learning later in this lesson.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2778867"/>
      </p:ext>
    </p:extLst>
  </p:cSld>
  <p:clrMapOvr>
    <a:masterClrMapping/>
  </p:clrMapOvr>
  <p:transition spd="slow">
    <p:cover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>
            <a:extLst>
              <a:ext uri="{FF2B5EF4-FFF2-40B4-BE49-F238E27FC236}">
                <a16:creationId xmlns:a16="http://schemas.microsoft.com/office/drawing/2014/main" id="{599312A5-DEBD-4983-B25F-AD79736982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BB65243-4AC6-452C-9D33-6273BAA58A4C}"/>
              </a:ext>
            </a:extLst>
          </p:cNvPr>
          <p:cNvSpPr txBox="1"/>
          <p:nvPr/>
        </p:nvSpPr>
        <p:spPr>
          <a:xfrm>
            <a:off x="422032" y="2686929"/>
            <a:ext cx="64203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They sat happily among the </a:t>
            </a:r>
            <a:r>
              <a:rPr lang="en-GB" sz="2800" b="1" u="sng" dirty="0">
                <a:solidFill>
                  <a:srgbClr val="F76756"/>
                </a:solidFill>
                <a:latin typeface="Century Gothic" panose="020B0502020202020204" pitchFamily="34" charset="0"/>
              </a:rPr>
              <a:t>flowers</a:t>
            </a:r>
            <a:r>
              <a:rPr lang="en-GB" sz="2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F5B9411-6F92-448F-BC34-1774D90A01D6}"/>
              </a:ext>
            </a:extLst>
          </p:cNvPr>
          <p:cNvSpPr/>
          <p:nvPr/>
        </p:nvSpPr>
        <p:spPr>
          <a:xfrm>
            <a:off x="365761" y="2616588"/>
            <a:ext cx="6532888" cy="742071"/>
          </a:xfrm>
          <a:prstGeom prst="roundRect">
            <a:avLst/>
          </a:prstGeom>
          <a:noFill/>
          <a:ln w="28575">
            <a:solidFill>
              <a:srgbClr val="1D61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A452140-F21F-41C0-8137-DA7AA2607981}"/>
              </a:ext>
            </a:extLst>
          </p:cNvPr>
          <p:cNvSpPr txBox="1"/>
          <p:nvPr/>
        </p:nvSpPr>
        <p:spPr>
          <a:xfrm>
            <a:off x="196621" y="6292757"/>
            <a:ext cx="7213600" cy="3416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706F6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Varied Fluency 1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706F6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2AD3F7A-5396-44F8-AA65-A39C79FB59C9}"/>
              </a:ext>
            </a:extLst>
          </p:cNvPr>
          <p:cNvSpPr txBox="1"/>
          <p:nvPr/>
        </p:nvSpPr>
        <p:spPr>
          <a:xfrm>
            <a:off x="261938" y="289357"/>
            <a:ext cx="11712575" cy="3970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Underline the noun in the sentence.</a:t>
            </a:r>
            <a:endParaRPr kumimoji="0" lang="en-GB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8321730"/>
      </p:ext>
    </p:extLst>
  </p:cSld>
  <p:clrMapOvr>
    <a:masterClrMapping/>
  </p:clrMapOvr>
  <p:transition spd="slow">
    <p:cover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A47EDA4D-FBE1-4D2E-92F6-4BFC4088C0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BB65243-4AC6-452C-9D33-6273BAA58A4C}"/>
              </a:ext>
            </a:extLst>
          </p:cNvPr>
          <p:cNvSpPr txBox="1"/>
          <p:nvPr/>
        </p:nvSpPr>
        <p:spPr>
          <a:xfrm>
            <a:off x="422032" y="2686929"/>
            <a:ext cx="70262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The water fountain is near the town hall.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F5B9411-6F92-448F-BC34-1774D90A01D6}"/>
              </a:ext>
            </a:extLst>
          </p:cNvPr>
          <p:cNvSpPr/>
          <p:nvPr/>
        </p:nvSpPr>
        <p:spPr>
          <a:xfrm>
            <a:off x="365761" y="2616588"/>
            <a:ext cx="7044460" cy="742071"/>
          </a:xfrm>
          <a:prstGeom prst="roundRect">
            <a:avLst/>
          </a:prstGeom>
          <a:noFill/>
          <a:ln w="28575">
            <a:solidFill>
              <a:srgbClr val="1D61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163619B-304C-4455-BDAE-A1825D196ADA}"/>
              </a:ext>
            </a:extLst>
          </p:cNvPr>
          <p:cNvSpPr txBox="1"/>
          <p:nvPr/>
        </p:nvSpPr>
        <p:spPr>
          <a:xfrm>
            <a:off x="196621" y="6292757"/>
            <a:ext cx="7213600" cy="3416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706F6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Varied Fluency 2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706F6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7EE5DCC-A98B-47C5-A21F-B773087B512F}"/>
              </a:ext>
            </a:extLst>
          </p:cNvPr>
          <p:cNvSpPr txBox="1"/>
          <p:nvPr/>
        </p:nvSpPr>
        <p:spPr>
          <a:xfrm>
            <a:off x="261938" y="289357"/>
            <a:ext cx="11712575" cy="3970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Circle the preposition in the sentence below.</a:t>
            </a:r>
            <a:endParaRPr kumimoji="0" lang="en-GB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0548310"/>
      </p:ext>
    </p:extLst>
  </p:cSld>
  <p:clrMapOvr>
    <a:masterClrMapping/>
  </p:clrMapOvr>
  <p:transition spd="slow">
    <p:cover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>
            <a:extLst>
              <a:ext uri="{FF2B5EF4-FFF2-40B4-BE49-F238E27FC236}">
                <a16:creationId xmlns:a16="http://schemas.microsoft.com/office/drawing/2014/main" id="{37C28084-DD08-4A3F-B0ED-AC8830E2E3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BB65243-4AC6-452C-9D33-6273BAA58A4C}"/>
              </a:ext>
            </a:extLst>
          </p:cNvPr>
          <p:cNvSpPr txBox="1"/>
          <p:nvPr/>
        </p:nvSpPr>
        <p:spPr>
          <a:xfrm>
            <a:off x="422032" y="2686929"/>
            <a:ext cx="70262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The water fountain is </a:t>
            </a:r>
            <a:r>
              <a:rPr lang="en-GB" sz="2800" b="1" dirty="0">
                <a:solidFill>
                  <a:srgbClr val="F76756"/>
                </a:solidFill>
                <a:latin typeface="Century Gothic" panose="020B0502020202020204" pitchFamily="34" charset="0"/>
              </a:rPr>
              <a:t>near</a:t>
            </a:r>
            <a:r>
              <a:rPr lang="en-GB" sz="2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the town hall.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F5B9411-6F92-448F-BC34-1774D90A01D6}"/>
              </a:ext>
            </a:extLst>
          </p:cNvPr>
          <p:cNvSpPr/>
          <p:nvPr/>
        </p:nvSpPr>
        <p:spPr>
          <a:xfrm>
            <a:off x="365761" y="2616588"/>
            <a:ext cx="7044460" cy="742071"/>
          </a:xfrm>
          <a:prstGeom prst="roundRect">
            <a:avLst/>
          </a:prstGeom>
          <a:noFill/>
          <a:ln w="28575">
            <a:solidFill>
              <a:srgbClr val="1D61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370414B-C0CB-49E7-AE20-70BEB3AEF4AB}"/>
              </a:ext>
            </a:extLst>
          </p:cNvPr>
          <p:cNvSpPr/>
          <p:nvPr/>
        </p:nvSpPr>
        <p:spPr>
          <a:xfrm>
            <a:off x="4030396" y="2682337"/>
            <a:ext cx="936000" cy="612000"/>
          </a:xfrm>
          <a:prstGeom prst="ellipse">
            <a:avLst/>
          </a:prstGeom>
          <a:noFill/>
          <a:ln w="28575">
            <a:solidFill>
              <a:srgbClr val="F767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48D333B-72E3-45FE-B197-860712E9A711}"/>
              </a:ext>
            </a:extLst>
          </p:cNvPr>
          <p:cNvSpPr txBox="1"/>
          <p:nvPr/>
        </p:nvSpPr>
        <p:spPr>
          <a:xfrm>
            <a:off x="196621" y="6292757"/>
            <a:ext cx="7213600" cy="3416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706F6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Varied Fluency 2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706F6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7ADD299-4B3E-44FE-B023-B3548972CB26}"/>
              </a:ext>
            </a:extLst>
          </p:cNvPr>
          <p:cNvSpPr txBox="1"/>
          <p:nvPr/>
        </p:nvSpPr>
        <p:spPr>
          <a:xfrm>
            <a:off x="261938" y="289357"/>
            <a:ext cx="11712575" cy="3970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Circle the preposition in the sentence below.</a:t>
            </a:r>
            <a:endParaRPr kumimoji="0" lang="en-GB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2674042"/>
      </p:ext>
    </p:extLst>
  </p:cSld>
  <p:clrMapOvr>
    <a:masterClrMapping/>
  </p:clrMapOvr>
  <p:transition spd="slow">
    <p:cover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>
            <a:extLst>
              <a:ext uri="{FF2B5EF4-FFF2-40B4-BE49-F238E27FC236}">
                <a16:creationId xmlns:a16="http://schemas.microsoft.com/office/drawing/2014/main" id="{5AC16897-B4F1-40AC-8D8C-5BABF0B040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29A5AC9A-3D50-4873-A63A-E711419BE6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8818413"/>
              </p:ext>
            </p:extLst>
          </p:nvPr>
        </p:nvGraphicFramePr>
        <p:xfrm>
          <a:off x="886177" y="913016"/>
          <a:ext cx="7157154" cy="154231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85718">
                  <a:extLst>
                    <a:ext uri="{9D8B030D-6E8A-4147-A177-3AD203B41FA5}">
                      <a16:colId xmlns:a16="http://schemas.microsoft.com/office/drawing/2014/main" val="1841028660"/>
                    </a:ext>
                  </a:extLst>
                </a:gridCol>
                <a:gridCol w="2385718">
                  <a:extLst>
                    <a:ext uri="{9D8B030D-6E8A-4147-A177-3AD203B41FA5}">
                      <a16:colId xmlns:a16="http://schemas.microsoft.com/office/drawing/2014/main" val="2477292118"/>
                    </a:ext>
                  </a:extLst>
                </a:gridCol>
                <a:gridCol w="2385718">
                  <a:extLst>
                    <a:ext uri="{9D8B030D-6E8A-4147-A177-3AD203B41FA5}">
                      <a16:colId xmlns:a16="http://schemas.microsoft.com/office/drawing/2014/main" val="3491486142"/>
                    </a:ext>
                  </a:extLst>
                </a:gridCol>
              </a:tblGrid>
              <a:tr h="771157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across</a:t>
                      </a:r>
                    </a:p>
                  </a:txBody>
                  <a:tcPr marL="161992" marR="161992" marT="80995" marB="809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after</a:t>
                      </a:r>
                    </a:p>
                  </a:txBody>
                  <a:tcPr marL="161992" marR="161992" marT="80995" marB="809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bread</a:t>
                      </a:r>
                    </a:p>
                  </a:txBody>
                  <a:tcPr marL="161992" marR="161992" marT="80995" marB="809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27902154"/>
                  </a:ext>
                </a:extLst>
              </a:tr>
              <a:tr h="771157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snake</a:t>
                      </a:r>
                    </a:p>
                  </a:txBody>
                  <a:tcPr marL="161992" marR="161992" marT="80995" marB="809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behind</a:t>
                      </a:r>
                    </a:p>
                  </a:txBody>
                  <a:tcPr marL="161992" marR="161992" marT="80995" marB="809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church</a:t>
                      </a:r>
                    </a:p>
                  </a:txBody>
                  <a:tcPr marL="161992" marR="161992" marT="80995" marB="809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35929480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DA6B9068-B7AD-40D4-BED0-D85A9D1DE6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4422796"/>
              </p:ext>
            </p:extLst>
          </p:nvPr>
        </p:nvGraphicFramePr>
        <p:xfrm>
          <a:off x="1544270" y="3073216"/>
          <a:ext cx="5840968" cy="2805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20484">
                  <a:extLst>
                    <a:ext uri="{9D8B030D-6E8A-4147-A177-3AD203B41FA5}">
                      <a16:colId xmlns:a16="http://schemas.microsoft.com/office/drawing/2014/main" val="1725831324"/>
                    </a:ext>
                  </a:extLst>
                </a:gridCol>
                <a:gridCol w="2920484">
                  <a:extLst>
                    <a:ext uri="{9D8B030D-6E8A-4147-A177-3AD203B41FA5}">
                      <a16:colId xmlns:a16="http://schemas.microsoft.com/office/drawing/2014/main" val="2010317011"/>
                    </a:ext>
                  </a:extLst>
                </a:gridCol>
              </a:tblGrid>
              <a:tr h="51021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Nouns</a:t>
                      </a:r>
                    </a:p>
                  </a:txBody>
                  <a:tcPr marL="161992" marR="161992" marT="80995" marB="8099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Prepositions</a:t>
                      </a:r>
                    </a:p>
                  </a:txBody>
                  <a:tcPr marL="161992" marR="161992" marT="80995" marB="8099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75686157"/>
                  </a:ext>
                </a:extLst>
              </a:tr>
              <a:tr h="1339301"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 marL="161992" marR="161992" marT="80995" marB="8099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 marL="161992" marR="161992" marT="80995" marB="8099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65244881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9DEBAAA6-C73A-4B77-90FF-DFAC68B64CA8}"/>
              </a:ext>
            </a:extLst>
          </p:cNvPr>
          <p:cNvSpPr txBox="1"/>
          <p:nvPr/>
        </p:nvSpPr>
        <p:spPr>
          <a:xfrm>
            <a:off x="196621" y="6292757"/>
            <a:ext cx="7213600" cy="3416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706F6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Varied Fluency 3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706F6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2F4E115-C15E-4F1C-9057-BB9503DAE67B}"/>
              </a:ext>
            </a:extLst>
          </p:cNvPr>
          <p:cNvSpPr txBox="1"/>
          <p:nvPr/>
        </p:nvSpPr>
        <p:spPr>
          <a:xfrm>
            <a:off x="261938" y="289357"/>
            <a:ext cx="11712575" cy="3970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Sort the nouns and prepositions into the table below.</a:t>
            </a:r>
            <a:endParaRPr kumimoji="0" lang="en-GB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5068728"/>
      </p:ext>
    </p:extLst>
  </p:cSld>
  <p:clrMapOvr>
    <a:masterClrMapping/>
  </p:clrMapOvr>
  <p:transition spd="slow">
    <p:cover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>
            <a:extLst>
              <a:ext uri="{FF2B5EF4-FFF2-40B4-BE49-F238E27FC236}">
                <a16:creationId xmlns:a16="http://schemas.microsoft.com/office/drawing/2014/main" id="{3AA3C956-6C0F-427E-98E4-C94F8712F0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29A5AC9A-3D50-4873-A63A-E711419BE6E9}"/>
              </a:ext>
            </a:extLst>
          </p:cNvPr>
          <p:cNvGraphicFramePr>
            <a:graphicFrameLocks noGrp="1"/>
          </p:cNvGraphicFramePr>
          <p:nvPr/>
        </p:nvGraphicFramePr>
        <p:xfrm>
          <a:off x="886177" y="913016"/>
          <a:ext cx="7157154" cy="154231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85718">
                  <a:extLst>
                    <a:ext uri="{9D8B030D-6E8A-4147-A177-3AD203B41FA5}">
                      <a16:colId xmlns:a16="http://schemas.microsoft.com/office/drawing/2014/main" val="1841028660"/>
                    </a:ext>
                  </a:extLst>
                </a:gridCol>
                <a:gridCol w="2385718">
                  <a:extLst>
                    <a:ext uri="{9D8B030D-6E8A-4147-A177-3AD203B41FA5}">
                      <a16:colId xmlns:a16="http://schemas.microsoft.com/office/drawing/2014/main" val="2477292118"/>
                    </a:ext>
                  </a:extLst>
                </a:gridCol>
                <a:gridCol w="2385718">
                  <a:extLst>
                    <a:ext uri="{9D8B030D-6E8A-4147-A177-3AD203B41FA5}">
                      <a16:colId xmlns:a16="http://schemas.microsoft.com/office/drawing/2014/main" val="3491486142"/>
                    </a:ext>
                  </a:extLst>
                </a:gridCol>
              </a:tblGrid>
              <a:tr h="771157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across</a:t>
                      </a:r>
                    </a:p>
                  </a:txBody>
                  <a:tcPr marL="161992" marR="161992" marT="80995" marB="809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after</a:t>
                      </a:r>
                    </a:p>
                  </a:txBody>
                  <a:tcPr marL="161992" marR="161992" marT="80995" marB="809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bread</a:t>
                      </a:r>
                    </a:p>
                  </a:txBody>
                  <a:tcPr marL="161992" marR="161992" marT="80995" marB="809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27902154"/>
                  </a:ext>
                </a:extLst>
              </a:tr>
              <a:tr h="771157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snake</a:t>
                      </a:r>
                    </a:p>
                  </a:txBody>
                  <a:tcPr marL="161992" marR="161992" marT="80995" marB="809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behind</a:t>
                      </a:r>
                    </a:p>
                  </a:txBody>
                  <a:tcPr marL="161992" marR="161992" marT="80995" marB="809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church</a:t>
                      </a:r>
                    </a:p>
                  </a:txBody>
                  <a:tcPr marL="161992" marR="161992" marT="80995" marB="809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35929480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DA6B9068-B7AD-40D4-BED0-D85A9D1DE6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1593519"/>
              </p:ext>
            </p:extLst>
          </p:nvPr>
        </p:nvGraphicFramePr>
        <p:xfrm>
          <a:off x="1544270" y="3073216"/>
          <a:ext cx="5840968" cy="2805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20484">
                  <a:extLst>
                    <a:ext uri="{9D8B030D-6E8A-4147-A177-3AD203B41FA5}">
                      <a16:colId xmlns:a16="http://schemas.microsoft.com/office/drawing/2014/main" val="1725831324"/>
                    </a:ext>
                  </a:extLst>
                </a:gridCol>
                <a:gridCol w="2920484">
                  <a:extLst>
                    <a:ext uri="{9D8B030D-6E8A-4147-A177-3AD203B41FA5}">
                      <a16:colId xmlns:a16="http://schemas.microsoft.com/office/drawing/2014/main" val="2010317011"/>
                    </a:ext>
                  </a:extLst>
                </a:gridCol>
              </a:tblGrid>
              <a:tr h="51021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Nouns</a:t>
                      </a:r>
                    </a:p>
                  </a:txBody>
                  <a:tcPr marL="161992" marR="161992" marT="80995" marB="8099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Prepositions</a:t>
                      </a:r>
                    </a:p>
                  </a:txBody>
                  <a:tcPr marL="161992" marR="161992" marT="80995" marB="8099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75686157"/>
                  </a:ext>
                </a:extLst>
              </a:tr>
              <a:tr h="1339301"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r>
                        <a:rPr lang="en-GB" sz="2000" b="1" dirty="0">
                          <a:solidFill>
                            <a:srgbClr val="F76756"/>
                          </a:solidFill>
                          <a:latin typeface="Century Gothic" panose="020B0502020202020204" pitchFamily="34" charset="0"/>
                        </a:rPr>
                        <a:t>bread</a:t>
                      </a:r>
                    </a:p>
                    <a:p>
                      <a:pPr algn="ctr"/>
                      <a:endParaRPr lang="en-GB" sz="2000" b="1" dirty="0">
                        <a:solidFill>
                          <a:srgbClr val="F76756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r>
                        <a:rPr lang="en-GB" sz="2000" b="1" dirty="0">
                          <a:solidFill>
                            <a:srgbClr val="F76756"/>
                          </a:solidFill>
                          <a:latin typeface="Century Gothic" panose="020B0502020202020204" pitchFamily="34" charset="0"/>
                        </a:rPr>
                        <a:t>snake</a:t>
                      </a:r>
                    </a:p>
                    <a:p>
                      <a:pPr algn="ctr"/>
                      <a:endParaRPr lang="en-GB" sz="2000" b="1" dirty="0">
                        <a:solidFill>
                          <a:srgbClr val="F76756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r>
                        <a:rPr lang="en-GB" sz="2000" b="1" dirty="0">
                          <a:solidFill>
                            <a:srgbClr val="F76756"/>
                          </a:solidFill>
                          <a:latin typeface="Century Gothic" panose="020B0502020202020204" pitchFamily="34" charset="0"/>
                        </a:rPr>
                        <a:t>church</a:t>
                      </a:r>
                    </a:p>
                    <a:p>
                      <a:pPr algn="ctr"/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 marL="161992" marR="161992" marT="80995" marB="8099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76756"/>
                          </a:solidFill>
                          <a:latin typeface="Century Gothic" panose="020B0502020202020204" pitchFamily="34" charset="0"/>
                        </a:rPr>
                        <a:t>across</a:t>
                      </a:r>
                    </a:p>
                    <a:p>
                      <a:pPr algn="ctr"/>
                      <a:endParaRPr lang="en-GB" sz="2000" b="1" dirty="0">
                        <a:solidFill>
                          <a:srgbClr val="F76756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r>
                        <a:rPr lang="en-GB" sz="2000" b="1" dirty="0">
                          <a:solidFill>
                            <a:srgbClr val="F76756"/>
                          </a:solidFill>
                          <a:latin typeface="Century Gothic" panose="020B0502020202020204" pitchFamily="34" charset="0"/>
                        </a:rPr>
                        <a:t>after</a:t>
                      </a:r>
                    </a:p>
                    <a:p>
                      <a:pPr algn="ctr"/>
                      <a:endParaRPr lang="en-GB" sz="2000" b="1" dirty="0">
                        <a:solidFill>
                          <a:srgbClr val="F76756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r>
                        <a:rPr lang="en-GB" sz="2000" b="1" dirty="0">
                          <a:solidFill>
                            <a:srgbClr val="F76756"/>
                          </a:solidFill>
                          <a:latin typeface="Century Gothic" panose="020B0502020202020204" pitchFamily="34" charset="0"/>
                        </a:rPr>
                        <a:t>behind</a:t>
                      </a:r>
                    </a:p>
                  </a:txBody>
                  <a:tcPr marL="161992" marR="161992" marT="80995" marB="8099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65244881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7104814E-5F0C-4E06-A6BC-A1380E6EF03A}"/>
              </a:ext>
            </a:extLst>
          </p:cNvPr>
          <p:cNvSpPr txBox="1"/>
          <p:nvPr/>
        </p:nvSpPr>
        <p:spPr>
          <a:xfrm>
            <a:off x="196621" y="6292757"/>
            <a:ext cx="7213600" cy="3416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706F6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Varied Fluency 3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706F6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A84ACE1-C473-4AA2-8F2A-31BD2A66CAFD}"/>
              </a:ext>
            </a:extLst>
          </p:cNvPr>
          <p:cNvSpPr txBox="1"/>
          <p:nvPr/>
        </p:nvSpPr>
        <p:spPr>
          <a:xfrm>
            <a:off x="261938" y="289357"/>
            <a:ext cx="11712575" cy="3970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Sort the nouns and prepositions into the table below.</a:t>
            </a:r>
            <a:endParaRPr kumimoji="0" lang="en-GB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5617635"/>
      </p:ext>
    </p:extLst>
  </p:cSld>
  <p:clrMapOvr>
    <a:masterClrMapping/>
  </p:clrMapOvr>
  <p:transition spd="slow">
    <p:cover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>
            <a:extLst>
              <a:ext uri="{FF2B5EF4-FFF2-40B4-BE49-F238E27FC236}">
                <a16:creationId xmlns:a16="http://schemas.microsoft.com/office/drawing/2014/main" id="{96F3BC9D-0E26-4C29-97A3-8928B3A843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DA6B9068-B7AD-40D4-BED0-D85A9D1DE6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9250672"/>
              </p:ext>
            </p:extLst>
          </p:nvPr>
        </p:nvGraphicFramePr>
        <p:xfrm>
          <a:off x="3175516" y="1729870"/>
          <a:ext cx="5840967" cy="51021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46989">
                  <a:extLst>
                    <a:ext uri="{9D8B030D-6E8A-4147-A177-3AD203B41FA5}">
                      <a16:colId xmlns:a16="http://schemas.microsoft.com/office/drawing/2014/main" val="1725831324"/>
                    </a:ext>
                  </a:extLst>
                </a:gridCol>
                <a:gridCol w="1946989">
                  <a:extLst>
                    <a:ext uri="{9D8B030D-6E8A-4147-A177-3AD203B41FA5}">
                      <a16:colId xmlns:a16="http://schemas.microsoft.com/office/drawing/2014/main" val="2010317011"/>
                    </a:ext>
                  </a:extLst>
                </a:gridCol>
                <a:gridCol w="1946989">
                  <a:extLst>
                    <a:ext uri="{9D8B030D-6E8A-4147-A177-3AD203B41FA5}">
                      <a16:colId xmlns:a16="http://schemas.microsoft.com/office/drawing/2014/main" val="1612845940"/>
                    </a:ext>
                  </a:extLst>
                </a:gridCol>
              </a:tblGrid>
              <a:tr h="51021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beyond</a:t>
                      </a:r>
                    </a:p>
                  </a:txBody>
                  <a:tcPr marL="161992" marR="161992" marT="80995" marB="8099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off</a:t>
                      </a:r>
                    </a:p>
                  </a:txBody>
                  <a:tcPr marL="161992" marR="161992" marT="80995" marB="8099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since</a:t>
                      </a:r>
                    </a:p>
                  </a:txBody>
                  <a:tcPr marL="161992" marR="161992" marT="80995" marB="8099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75686157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4953F937-F366-4BDF-B2D7-3A46E3B16333}"/>
              </a:ext>
            </a:extLst>
          </p:cNvPr>
          <p:cNvSpPr txBox="1"/>
          <p:nvPr/>
        </p:nvSpPr>
        <p:spPr>
          <a:xfrm>
            <a:off x="261938" y="2916206"/>
            <a:ext cx="83199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/>
              <a:t>I have known Andrew</a:t>
            </a:r>
            <a:r>
              <a:rPr lang="en-GB" sz="3200" b="1" spc="-300" dirty="0"/>
              <a:t> ___________  </a:t>
            </a:r>
            <a:r>
              <a:rPr lang="en-GB" sz="3200" b="1" dirty="0"/>
              <a:t>last year.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6718003-4C3A-43CD-958B-9F0D70F6DF8D}"/>
              </a:ext>
            </a:extLst>
          </p:cNvPr>
          <p:cNvSpPr txBox="1"/>
          <p:nvPr/>
        </p:nvSpPr>
        <p:spPr>
          <a:xfrm>
            <a:off x="196621" y="6292757"/>
            <a:ext cx="7213600" cy="3416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706F6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Varied Fluency 4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706F6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4A637A0-A1BF-4CFB-9521-5DB308C8834D}"/>
              </a:ext>
            </a:extLst>
          </p:cNvPr>
          <p:cNvSpPr txBox="1"/>
          <p:nvPr/>
        </p:nvSpPr>
        <p:spPr>
          <a:xfrm>
            <a:off x="261938" y="289357"/>
            <a:ext cx="11712575" cy="3970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Use a preposition from the word bank to complete the sentence.</a:t>
            </a:r>
            <a:endParaRPr kumimoji="0" lang="en-GB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4590425"/>
      </p:ext>
    </p:extLst>
  </p:cSld>
  <p:clrMapOvr>
    <a:masterClrMapping/>
  </p:clrMapOvr>
  <p:transition spd="slow">
    <p:cover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>
            <a:extLst>
              <a:ext uri="{FF2B5EF4-FFF2-40B4-BE49-F238E27FC236}">
                <a16:creationId xmlns:a16="http://schemas.microsoft.com/office/drawing/2014/main" id="{BCEFE643-778F-4F94-A129-71D6845B7A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DA6B9068-B7AD-40D4-BED0-D85A9D1DE6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849210"/>
              </p:ext>
            </p:extLst>
          </p:nvPr>
        </p:nvGraphicFramePr>
        <p:xfrm>
          <a:off x="3175516" y="1729870"/>
          <a:ext cx="5840967" cy="51021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46989">
                  <a:extLst>
                    <a:ext uri="{9D8B030D-6E8A-4147-A177-3AD203B41FA5}">
                      <a16:colId xmlns:a16="http://schemas.microsoft.com/office/drawing/2014/main" val="1725831324"/>
                    </a:ext>
                  </a:extLst>
                </a:gridCol>
                <a:gridCol w="1946989">
                  <a:extLst>
                    <a:ext uri="{9D8B030D-6E8A-4147-A177-3AD203B41FA5}">
                      <a16:colId xmlns:a16="http://schemas.microsoft.com/office/drawing/2014/main" val="2010317011"/>
                    </a:ext>
                  </a:extLst>
                </a:gridCol>
                <a:gridCol w="1946989">
                  <a:extLst>
                    <a:ext uri="{9D8B030D-6E8A-4147-A177-3AD203B41FA5}">
                      <a16:colId xmlns:a16="http://schemas.microsoft.com/office/drawing/2014/main" val="1612845940"/>
                    </a:ext>
                  </a:extLst>
                </a:gridCol>
              </a:tblGrid>
              <a:tr h="51021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beyond</a:t>
                      </a:r>
                    </a:p>
                  </a:txBody>
                  <a:tcPr marL="161992" marR="161992" marT="80995" marB="8099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off</a:t>
                      </a:r>
                    </a:p>
                  </a:txBody>
                  <a:tcPr marL="161992" marR="161992" marT="80995" marB="8099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76756"/>
                          </a:solidFill>
                          <a:latin typeface="Century Gothic" panose="020B0502020202020204" pitchFamily="34" charset="0"/>
                        </a:rPr>
                        <a:t>since</a:t>
                      </a:r>
                    </a:p>
                  </a:txBody>
                  <a:tcPr marL="161992" marR="161992" marT="80995" marB="8099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75686157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4953F937-F366-4BDF-B2D7-3A46E3B16333}"/>
              </a:ext>
            </a:extLst>
          </p:cNvPr>
          <p:cNvSpPr txBox="1"/>
          <p:nvPr/>
        </p:nvSpPr>
        <p:spPr>
          <a:xfrm>
            <a:off x="261938" y="2916206"/>
            <a:ext cx="75376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/>
              <a:t>I have known Andrew</a:t>
            </a:r>
            <a:r>
              <a:rPr lang="en-GB" sz="3200" b="1" spc="-300" dirty="0"/>
              <a:t> </a:t>
            </a:r>
            <a:r>
              <a:rPr lang="en-GB" sz="3200" b="1" dirty="0">
                <a:solidFill>
                  <a:srgbClr val="F76756"/>
                </a:solidFill>
              </a:rPr>
              <a:t>since</a:t>
            </a:r>
            <a:r>
              <a:rPr lang="en-GB" sz="3200" b="1" spc="-300" dirty="0"/>
              <a:t> </a:t>
            </a:r>
            <a:r>
              <a:rPr lang="en-GB" sz="3200" b="1" dirty="0"/>
              <a:t>last year.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9D9D8FC-E6FC-4BD8-93D4-49583FD3E0EF}"/>
              </a:ext>
            </a:extLst>
          </p:cNvPr>
          <p:cNvSpPr txBox="1"/>
          <p:nvPr/>
        </p:nvSpPr>
        <p:spPr>
          <a:xfrm>
            <a:off x="196621" y="6292757"/>
            <a:ext cx="7213600" cy="3416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706F6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Varied Fluency 4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706F6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C2F3452E-F6C6-4652-9BF7-77D287026CA3}"/>
              </a:ext>
            </a:extLst>
          </p:cNvPr>
          <p:cNvSpPr txBox="1"/>
          <p:nvPr/>
        </p:nvSpPr>
        <p:spPr>
          <a:xfrm>
            <a:off x="261938" y="289357"/>
            <a:ext cx="11712575" cy="3970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Use a preposition from the word bank to complete the sentence.</a:t>
            </a:r>
            <a:endParaRPr kumimoji="0" lang="en-GB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3186646"/>
      </p:ext>
    </p:extLst>
  </p:cSld>
  <p:clrMapOvr>
    <a:masterClrMapping/>
  </p:clrMapOvr>
  <p:transition spd="slow">
    <p:cover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>
            <a:extLst>
              <a:ext uri="{FF2B5EF4-FFF2-40B4-BE49-F238E27FC236}">
                <a16:creationId xmlns:a16="http://schemas.microsoft.com/office/drawing/2014/main" id="{39A6C59C-B409-4557-8E22-8C2900A788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953F937-F366-4BDF-B2D7-3A46E3B16333}"/>
              </a:ext>
            </a:extLst>
          </p:cNvPr>
          <p:cNvSpPr txBox="1"/>
          <p:nvPr/>
        </p:nvSpPr>
        <p:spPr>
          <a:xfrm>
            <a:off x="261938" y="2181421"/>
            <a:ext cx="115178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/>
              <a:t>The children walked carefully across the busy main road.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F3E1064-9139-4189-B40C-C530F1540BAE}"/>
              </a:ext>
            </a:extLst>
          </p:cNvPr>
          <p:cNvSpPr txBox="1"/>
          <p:nvPr/>
        </p:nvSpPr>
        <p:spPr>
          <a:xfrm>
            <a:off x="261938" y="3891750"/>
            <a:ext cx="30716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/>
              <a:t>Explain your reasoning.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C56EA53-39E6-4EF5-A49F-32E2E7CEBC50}"/>
              </a:ext>
            </a:extLst>
          </p:cNvPr>
          <p:cNvSpPr txBox="1"/>
          <p:nvPr/>
        </p:nvSpPr>
        <p:spPr>
          <a:xfrm>
            <a:off x="196621" y="6292757"/>
            <a:ext cx="7213600" cy="3416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706F6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Reasoning 1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706F6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C88861FD-CA2D-43BB-B6EB-53912337E8F5}"/>
              </a:ext>
            </a:extLst>
          </p:cNvPr>
          <p:cNvSpPr txBox="1"/>
          <p:nvPr/>
        </p:nvSpPr>
        <p:spPr>
          <a:xfrm>
            <a:off x="261938" y="289357"/>
            <a:ext cx="11712575" cy="3970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Does the preposition make sense in the sentence below? </a:t>
            </a:r>
            <a:endParaRPr kumimoji="0" lang="en-GB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6282314"/>
      </p:ext>
    </p:extLst>
  </p:cSld>
  <p:clrMapOvr>
    <a:masterClrMapping/>
  </p:clrMapOvr>
  <p:transition spd="slow">
    <p:cover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>
            <a:extLst>
              <a:ext uri="{FF2B5EF4-FFF2-40B4-BE49-F238E27FC236}">
                <a16:creationId xmlns:a16="http://schemas.microsoft.com/office/drawing/2014/main" id="{4B6EA98D-F756-463D-80D1-908F2BCBB0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953F937-F366-4BDF-B2D7-3A46E3B16333}"/>
              </a:ext>
            </a:extLst>
          </p:cNvPr>
          <p:cNvSpPr txBox="1"/>
          <p:nvPr/>
        </p:nvSpPr>
        <p:spPr>
          <a:xfrm>
            <a:off x="261938" y="2181421"/>
            <a:ext cx="115178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/>
              <a:t>The children walked carefully across the busy main road.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F3E1064-9139-4189-B40C-C530F1540BAE}"/>
              </a:ext>
            </a:extLst>
          </p:cNvPr>
          <p:cNvSpPr txBox="1"/>
          <p:nvPr/>
        </p:nvSpPr>
        <p:spPr>
          <a:xfrm>
            <a:off x="261938" y="3891750"/>
            <a:ext cx="307167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/>
              <a:t>Explain your reasoning.</a:t>
            </a:r>
          </a:p>
          <a:p>
            <a:endParaRPr lang="en-GB" sz="2000" b="1" dirty="0"/>
          </a:p>
          <a:p>
            <a:r>
              <a:rPr lang="en-GB" sz="2000" b="1" dirty="0"/>
              <a:t>Yes because… 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B894502-A200-43DF-98BA-134F8B817D54}"/>
              </a:ext>
            </a:extLst>
          </p:cNvPr>
          <p:cNvSpPr txBox="1"/>
          <p:nvPr/>
        </p:nvSpPr>
        <p:spPr>
          <a:xfrm>
            <a:off x="196621" y="6292757"/>
            <a:ext cx="7213600" cy="3416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706F6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Reasoning 1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706F6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731ACC6B-8F38-4FC4-AE84-096A7D92067E}"/>
              </a:ext>
            </a:extLst>
          </p:cNvPr>
          <p:cNvSpPr txBox="1"/>
          <p:nvPr/>
        </p:nvSpPr>
        <p:spPr>
          <a:xfrm>
            <a:off x="261938" y="289357"/>
            <a:ext cx="11712575" cy="3970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Does the preposition make sense in the sentence below? </a:t>
            </a:r>
            <a:endParaRPr kumimoji="0" lang="en-GB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97181"/>
      </p:ext>
    </p:extLst>
  </p:cSld>
  <p:clrMapOvr>
    <a:masterClrMapping/>
  </p:clrMapOvr>
  <p:transition spd="slow">
    <p:cover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45">
            <a:extLst>
              <a:ext uri="{FF2B5EF4-FFF2-40B4-BE49-F238E27FC236}">
                <a16:creationId xmlns:a16="http://schemas.microsoft.com/office/drawing/2014/main" id="{C841388A-C3BD-4FC3-B26B-1D60028736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953F937-F366-4BDF-B2D7-3A46E3B16333}"/>
              </a:ext>
            </a:extLst>
          </p:cNvPr>
          <p:cNvSpPr txBox="1"/>
          <p:nvPr/>
        </p:nvSpPr>
        <p:spPr>
          <a:xfrm>
            <a:off x="261938" y="2181421"/>
            <a:ext cx="115178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/>
              <a:t>The children walked carefully across the busy main road.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F3E1064-9139-4189-B40C-C530F1540BAE}"/>
              </a:ext>
            </a:extLst>
          </p:cNvPr>
          <p:cNvSpPr txBox="1"/>
          <p:nvPr/>
        </p:nvSpPr>
        <p:spPr>
          <a:xfrm>
            <a:off x="261938" y="3891750"/>
            <a:ext cx="1085265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/>
              <a:t>Explain your reasoning.</a:t>
            </a:r>
          </a:p>
          <a:p>
            <a:endParaRPr lang="en-GB" sz="2000" b="1" dirty="0"/>
          </a:p>
          <a:p>
            <a:r>
              <a:rPr lang="en-GB" sz="2000" b="1" dirty="0">
                <a:solidFill>
                  <a:srgbClr val="F76756"/>
                </a:solidFill>
                <a:latin typeface="Century Gothic" panose="020B0502020202020204" pitchFamily="34" charset="0"/>
              </a:rPr>
              <a:t>Yes because ‘across’ shows where the children were in relation to the busy main road.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126B67E-BEB6-4819-8991-869713D6A3EA}"/>
              </a:ext>
            </a:extLst>
          </p:cNvPr>
          <p:cNvSpPr txBox="1"/>
          <p:nvPr/>
        </p:nvSpPr>
        <p:spPr>
          <a:xfrm>
            <a:off x="196621" y="6292757"/>
            <a:ext cx="7213600" cy="3416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706F6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Reasoning 1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706F6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75E2EFE4-BACB-40EB-947B-764771378F4E}"/>
              </a:ext>
            </a:extLst>
          </p:cNvPr>
          <p:cNvSpPr txBox="1"/>
          <p:nvPr/>
        </p:nvSpPr>
        <p:spPr>
          <a:xfrm>
            <a:off x="261938" y="289357"/>
            <a:ext cx="11712575" cy="3970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Does the preposition make sense in the sentence below? </a:t>
            </a:r>
            <a:endParaRPr kumimoji="0" lang="en-GB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6517526"/>
      </p:ext>
    </p:extLst>
  </p:cSld>
  <p:clrMapOvr>
    <a:masterClrMapping/>
  </p:clrMapOvr>
  <p:transition spd="slow">
    <p:cove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21135D46-00A0-4C85-A4F8-B026BAB03C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4EA2913E-FEE4-4BE5-8184-E88F953E68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3660126"/>
              </p:ext>
            </p:extLst>
          </p:nvPr>
        </p:nvGraphicFramePr>
        <p:xfrm>
          <a:off x="1560000" y="1182255"/>
          <a:ext cx="9072000" cy="2412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24000">
                  <a:extLst>
                    <a:ext uri="{9D8B030D-6E8A-4147-A177-3AD203B41FA5}">
                      <a16:colId xmlns:a16="http://schemas.microsoft.com/office/drawing/2014/main" val="2710182731"/>
                    </a:ext>
                  </a:extLst>
                </a:gridCol>
                <a:gridCol w="3024000">
                  <a:extLst>
                    <a:ext uri="{9D8B030D-6E8A-4147-A177-3AD203B41FA5}">
                      <a16:colId xmlns:a16="http://schemas.microsoft.com/office/drawing/2014/main" val="573192260"/>
                    </a:ext>
                  </a:extLst>
                </a:gridCol>
                <a:gridCol w="3024000">
                  <a:extLst>
                    <a:ext uri="{9D8B030D-6E8A-4147-A177-3AD203B41FA5}">
                      <a16:colId xmlns:a16="http://schemas.microsoft.com/office/drawing/2014/main" val="3862287463"/>
                    </a:ext>
                  </a:extLst>
                </a:gridCol>
              </a:tblGrid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Common nouns</a:t>
                      </a:r>
                    </a:p>
                  </a:txBody>
                  <a:tcPr>
                    <a:solidFill>
                      <a:srgbClr val="7FD8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Proper nouns</a:t>
                      </a:r>
                    </a:p>
                  </a:txBody>
                  <a:tcPr>
                    <a:solidFill>
                      <a:srgbClr val="7FD8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Collective nouns</a:t>
                      </a:r>
                    </a:p>
                  </a:txBody>
                  <a:tcPr>
                    <a:solidFill>
                      <a:srgbClr val="7FD8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5713765"/>
                  </a:ext>
                </a:extLst>
              </a:tr>
              <a:tr h="2016000">
                <a:tc>
                  <a:txBody>
                    <a:bodyPr/>
                    <a:lstStyle/>
                    <a:p>
                      <a:pPr algn="ctr"/>
                      <a:endParaRPr lang="en-GB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1045990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0877A816-544C-44BD-811B-16C1CF4CBEB8}"/>
              </a:ext>
            </a:extLst>
          </p:cNvPr>
          <p:cNvSpPr txBox="1"/>
          <p:nvPr/>
        </p:nvSpPr>
        <p:spPr>
          <a:xfrm>
            <a:off x="261938" y="289357"/>
            <a:ext cx="11712575" cy="3970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Sort the nouns into the correct space in the table.</a:t>
            </a:r>
            <a:endParaRPr kumimoji="0" lang="en-GB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7D7C2D2-719B-4D9F-8DA1-A91C339B0F9D}"/>
              </a:ext>
            </a:extLst>
          </p:cNvPr>
          <p:cNvSpPr txBox="1"/>
          <p:nvPr/>
        </p:nvSpPr>
        <p:spPr>
          <a:xfrm>
            <a:off x="261938" y="4286247"/>
            <a:ext cx="11712574" cy="121422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Dennis		herd of cows		table		doctor		Iris Lane Primary School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crowd of children	   Newstone Dentist Surgery	    packet of crisps	   dolly	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3235427"/>
      </p:ext>
    </p:extLst>
  </p:cSld>
  <p:clrMapOvr>
    <a:masterClrMapping/>
  </p:clrMapOvr>
  <p:transition spd="slow">
    <p:cover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46">
            <a:extLst>
              <a:ext uri="{FF2B5EF4-FFF2-40B4-BE49-F238E27FC236}">
                <a16:creationId xmlns:a16="http://schemas.microsoft.com/office/drawing/2014/main" id="{7B83FB89-31DF-4A9C-8B89-1E22D4FE0D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953F937-F366-4BDF-B2D7-3A46E3B16333}"/>
              </a:ext>
            </a:extLst>
          </p:cNvPr>
          <p:cNvSpPr txBox="1"/>
          <p:nvPr/>
        </p:nvSpPr>
        <p:spPr>
          <a:xfrm>
            <a:off x="261938" y="2181421"/>
            <a:ext cx="1159260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Gary the goldfish swam behind his mother in the long fish tank.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232CE36-7723-48DA-A122-A2CD8110DF5E}"/>
              </a:ext>
            </a:extLst>
          </p:cNvPr>
          <p:cNvSpPr txBox="1"/>
          <p:nvPr/>
        </p:nvSpPr>
        <p:spPr>
          <a:xfrm>
            <a:off x="196621" y="6292757"/>
            <a:ext cx="7213600" cy="3416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706F6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Application 1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706F6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47A408B1-5747-4B49-8C89-BE861FF23412}"/>
              </a:ext>
            </a:extLst>
          </p:cNvPr>
          <p:cNvSpPr txBox="1"/>
          <p:nvPr/>
        </p:nvSpPr>
        <p:spPr>
          <a:xfrm>
            <a:off x="261938" y="289357"/>
            <a:ext cx="11712575" cy="3970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Use a different preposition to change the meaning of the sentence below. </a:t>
            </a:r>
            <a:endParaRPr kumimoji="0" lang="en-GB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5860657"/>
      </p:ext>
    </p:extLst>
  </p:cSld>
  <p:clrMapOvr>
    <a:masterClrMapping/>
  </p:clrMapOvr>
  <p:transition spd="slow">
    <p:cover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47">
            <a:extLst>
              <a:ext uri="{FF2B5EF4-FFF2-40B4-BE49-F238E27FC236}">
                <a16:creationId xmlns:a16="http://schemas.microsoft.com/office/drawing/2014/main" id="{587976D8-955C-4647-8AE2-28338BDEA8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953F937-F366-4BDF-B2D7-3A46E3B16333}"/>
              </a:ext>
            </a:extLst>
          </p:cNvPr>
          <p:cNvSpPr txBox="1"/>
          <p:nvPr/>
        </p:nvSpPr>
        <p:spPr>
          <a:xfrm>
            <a:off x="261938" y="2181421"/>
            <a:ext cx="1159260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Gary the goldfish swam behind his mother in the long fish tank.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F3E1064-9139-4189-B40C-C530F1540BAE}"/>
              </a:ext>
            </a:extLst>
          </p:cNvPr>
          <p:cNvSpPr txBox="1"/>
          <p:nvPr/>
        </p:nvSpPr>
        <p:spPr>
          <a:xfrm>
            <a:off x="261938" y="3891750"/>
            <a:ext cx="763382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solidFill>
                  <a:srgbClr val="F76756"/>
                </a:solidFill>
                <a:latin typeface="Century Gothic" panose="020B0502020202020204" pitchFamily="34" charset="0"/>
              </a:rPr>
              <a:t>Various answers, for example:</a:t>
            </a:r>
          </a:p>
          <a:p>
            <a:r>
              <a:rPr lang="en-GB" sz="2000" b="1" dirty="0">
                <a:solidFill>
                  <a:srgbClr val="F76756"/>
                </a:solidFill>
                <a:latin typeface="Century Gothic" panose="020B0502020202020204" pitchFamily="34" charset="0"/>
              </a:rPr>
              <a:t>Gary the goldfish swam near his mother in the long fish tank.</a:t>
            </a:r>
          </a:p>
          <a:p>
            <a:r>
              <a:rPr lang="en-GB" sz="2000" b="1" dirty="0">
                <a:solidFill>
                  <a:srgbClr val="F76756"/>
                </a:solidFill>
                <a:latin typeface="Century Gothic" panose="020B0502020202020204" pitchFamily="34" charset="0"/>
              </a:rPr>
              <a:t>Gary the goldfish swam by his mother in the long fish tank.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EDE144E-6BB5-41DA-9B40-8844EFEE3C7F}"/>
              </a:ext>
            </a:extLst>
          </p:cNvPr>
          <p:cNvSpPr txBox="1"/>
          <p:nvPr/>
        </p:nvSpPr>
        <p:spPr>
          <a:xfrm>
            <a:off x="196621" y="6292757"/>
            <a:ext cx="7213600" cy="3416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706F6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Application 1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706F6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CE54F5AE-4B1B-4301-A53B-B715F642B02E}"/>
              </a:ext>
            </a:extLst>
          </p:cNvPr>
          <p:cNvSpPr txBox="1"/>
          <p:nvPr/>
        </p:nvSpPr>
        <p:spPr>
          <a:xfrm>
            <a:off x="261938" y="289357"/>
            <a:ext cx="11712575" cy="3970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Use a different preposition to change the meaning of the sentence below. </a:t>
            </a:r>
            <a:endParaRPr kumimoji="0" lang="en-GB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2597356"/>
      </p:ext>
    </p:extLst>
  </p:cSld>
  <p:clrMapOvr>
    <a:masterClrMapping/>
  </p:clrMapOvr>
  <p:transition spd="slow">
    <p:cover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48">
            <a:extLst>
              <a:ext uri="{FF2B5EF4-FFF2-40B4-BE49-F238E27FC236}">
                <a16:creationId xmlns:a16="http://schemas.microsoft.com/office/drawing/2014/main" id="{C0E1CD8E-90FF-459E-B8C1-C35C86007E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953F937-F366-4BDF-B2D7-3A46E3B16333}"/>
              </a:ext>
            </a:extLst>
          </p:cNvPr>
          <p:cNvSpPr txBox="1"/>
          <p:nvPr/>
        </p:nvSpPr>
        <p:spPr>
          <a:xfrm>
            <a:off x="261938" y="2181421"/>
            <a:ext cx="11592605" cy="7357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685800">
              <a:lnSpc>
                <a:spcPct val="150000"/>
              </a:lnSpc>
              <a:defRPr/>
            </a:pPr>
            <a:r>
              <a:rPr lang="en-GB" sz="3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The talented athletes ran </a:t>
            </a:r>
            <a:r>
              <a:rPr lang="en-GB" sz="3200" b="1" spc="-300" dirty="0">
                <a:solidFill>
                  <a:prstClr val="black"/>
                </a:solidFill>
                <a:latin typeface="Century Gothic" panose="020B0502020202020204" pitchFamily="34" charset="0"/>
              </a:rPr>
              <a:t>__________  </a:t>
            </a:r>
            <a:r>
              <a:rPr lang="en-GB" sz="3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the sports stadium.</a:t>
            </a:r>
            <a:endParaRPr lang="en-GB" sz="44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E4185F4-C0B8-4BFA-9051-3C9FD7D988B5}"/>
              </a:ext>
            </a:extLst>
          </p:cNvPr>
          <p:cNvSpPr txBox="1"/>
          <p:nvPr/>
        </p:nvSpPr>
        <p:spPr>
          <a:xfrm>
            <a:off x="196621" y="6292757"/>
            <a:ext cx="7213600" cy="3416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706F6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Application 2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706F6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3869590A-EE62-4E54-A886-1F58E3BE5299}"/>
              </a:ext>
            </a:extLst>
          </p:cNvPr>
          <p:cNvSpPr txBox="1"/>
          <p:nvPr/>
        </p:nvSpPr>
        <p:spPr>
          <a:xfrm>
            <a:off x="261938" y="289357"/>
            <a:ext cx="11712575" cy="3970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List 3 prepositions which could be used to complete the sentence below. </a:t>
            </a:r>
            <a:endParaRPr kumimoji="0" lang="en-GB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7650064"/>
      </p:ext>
    </p:extLst>
  </p:cSld>
  <p:clrMapOvr>
    <a:masterClrMapping/>
  </p:clrMapOvr>
  <p:transition spd="slow">
    <p:cover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49">
            <a:extLst>
              <a:ext uri="{FF2B5EF4-FFF2-40B4-BE49-F238E27FC236}">
                <a16:creationId xmlns:a16="http://schemas.microsoft.com/office/drawing/2014/main" id="{8E8A71DA-ED7D-4072-BF96-8A0F70F574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953F937-F366-4BDF-B2D7-3A46E3B16333}"/>
              </a:ext>
            </a:extLst>
          </p:cNvPr>
          <p:cNvSpPr txBox="1"/>
          <p:nvPr/>
        </p:nvSpPr>
        <p:spPr>
          <a:xfrm>
            <a:off x="261938" y="2181421"/>
            <a:ext cx="11592605" cy="7357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685800">
              <a:lnSpc>
                <a:spcPct val="150000"/>
              </a:lnSpc>
              <a:defRPr/>
            </a:pPr>
            <a:r>
              <a:rPr lang="en-GB" sz="3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The talented athletes ran </a:t>
            </a:r>
            <a:r>
              <a:rPr lang="en-GB" sz="3200" b="1" spc="-300" dirty="0">
                <a:solidFill>
                  <a:prstClr val="black"/>
                </a:solidFill>
                <a:latin typeface="Century Gothic" panose="020B0502020202020204" pitchFamily="34" charset="0"/>
              </a:rPr>
              <a:t>__________  </a:t>
            </a:r>
            <a:r>
              <a:rPr lang="en-GB" sz="3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the sports stadium.</a:t>
            </a:r>
            <a:endParaRPr lang="en-GB" sz="44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F3E1064-9139-4189-B40C-C530F1540BAE}"/>
              </a:ext>
            </a:extLst>
          </p:cNvPr>
          <p:cNvSpPr txBox="1"/>
          <p:nvPr/>
        </p:nvSpPr>
        <p:spPr>
          <a:xfrm>
            <a:off x="261938" y="3891750"/>
            <a:ext cx="69781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solidFill>
                  <a:srgbClr val="F76756"/>
                </a:solidFill>
                <a:latin typeface="Century Gothic" panose="020B0502020202020204" pitchFamily="34" charset="0"/>
              </a:rPr>
              <a:t>Various answers, for example: through, around, across.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89F29503-9359-4896-81ED-7728848E0DE1}"/>
              </a:ext>
            </a:extLst>
          </p:cNvPr>
          <p:cNvSpPr txBox="1"/>
          <p:nvPr/>
        </p:nvSpPr>
        <p:spPr>
          <a:xfrm>
            <a:off x="196621" y="6292757"/>
            <a:ext cx="7213600" cy="3416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706F6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Application 2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706F6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AB1C20B0-BA11-48EF-A9E2-A9B659824ABD}"/>
              </a:ext>
            </a:extLst>
          </p:cNvPr>
          <p:cNvSpPr txBox="1"/>
          <p:nvPr/>
        </p:nvSpPr>
        <p:spPr>
          <a:xfrm>
            <a:off x="261938" y="289357"/>
            <a:ext cx="11712575" cy="3970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List 3 prepositions which could be used to complete the sentence below. </a:t>
            </a:r>
            <a:endParaRPr kumimoji="0" lang="en-GB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1616791"/>
      </p:ext>
    </p:extLst>
  </p:cSld>
  <p:clrMapOvr>
    <a:masterClrMapping/>
  </p:clrMapOvr>
  <p:transition spd="slow">
    <p:cove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9E957159-EC5A-4885-852C-951FF88712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4EA2913E-FEE4-4BE5-8184-E88F953E68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7442343"/>
              </p:ext>
            </p:extLst>
          </p:nvPr>
        </p:nvGraphicFramePr>
        <p:xfrm>
          <a:off x="1560000" y="1182255"/>
          <a:ext cx="9072000" cy="2412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24000">
                  <a:extLst>
                    <a:ext uri="{9D8B030D-6E8A-4147-A177-3AD203B41FA5}">
                      <a16:colId xmlns:a16="http://schemas.microsoft.com/office/drawing/2014/main" val="2710182731"/>
                    </a:ext>
                  </a:extLst>
                </a:gridCol>
                <a:gridCol w="3024000">
                  <a:extLst>
                    <a:ext uri="{9D8B030D-6E8A-4147-A177-3AD203B41FA5}">
                      <a16:colId xmlns:a16="http://schemas.microsoft.com/office/drawing/2014/main" val="573192260"/>
                    </a:ext>
                  </a:extLst>
                </a:gridCol>
                <a:gridCol w="3024000">
                  <a:extLst>
                    <a:ext uri="{9D8B030D-6E8A-4147-A177-3AD203B41FA5}">
                      <a16:colId xmlns:a16="http://schemas.microsoft.com/office/drawing/2014/main" val="3862287463"/>
                    </a:ext>
                  </a:extLst>
                </a:gridCol>
              </a:tblGrid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Common nouns</a:t>
                      </a:r>
                    </a:p>
                  </a:txBody>
                  <a:tcPr>
                    <a:solidFill>
                      <a:srgbClr val="7FD8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Proper nouns</a:t>
                      </a:r>
                    </a:p>
                  </a:txBody>
                  <a:tcPr>
                    <a:solidFill>
                      <a:srgbClr val="7FD8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Collective nouns</a:t>
                      </a:r>
                    </a:p>
                  </a:txBody>
                  <a:tcPr>
                    <a:solidFill>
                      <a:srgbClr val="7FD8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5713765"/>
                  </a:ext>
                </a:extLst>
              </a:tr>
              <a:tr h="2016000">
                <a:tc>
                  <a:txBody>
                    <a:bodyPr/>
                    <a:lstStyle/>
                    <a:p>
                      <a:pPr algn="ctr"/>
                      <a:endParaRPr lang="en-GB" b="1" dirty="0"/>
                    </a:p>
                    <a:p>
                      <a:pPr algn="ctr"/>
                      <a:r>
                        <a:rPr lang="en-GB" b="1" dirty="0">
                          <a:solidFill>
                            <a:srgbClr val="F76756"/>
                          </a:solidFill>
                        </a:rPr>
                        <a:t>table</a:t>
                      </a:r>
                    </a:p>
                    <a:p>
                      <a:pPr algn="ctr"/>
                      <a:endParaRPr lang="en-GB" b="1" dirty="0">
                        <a:solidFill>
                          <a:srgbClr val="F76756"/>
                        </a:solidFill>
                      </a:endParaRPr>
                    </a:p>
                    <a:p>
                      <a:pPr algn="ctr"/>
                      <a:r>
                        <a:rPr lang="en-GB" b="1" dirty="0">
                          <a:solidFill>
                            <a:srgbClr val="F76756"/>
                          </a:solidFill>
                        </a:rPr>
                        <a:t>doctor</a:t>
                      </a:r>
                    </a:p>
                    <a:p>
                      <a:pPr algn="ctr"/>
                      <a:endParaRPr lang="en-GB" b="1" dirty="0">
                        <a:solidFill>
                          <a:srgbClr val="F76756"/>
                        </a:solidFill>
                      </a:endParaRPr>
                    </a:p>
                    <a:p>
                      <a:pPr algn="ctr"/>
                      <a:r>
                        <a:rPr lang="en-GB" b="1" dirty="0">
                          <a:solidFill>
                            <a:srgbClr val="F76756"/>
                          </a:solidFill>
                        </a:rPr>
                        <a:t>dolly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/>
                    </a:p>
                    <a:p>
                      <a:pPr algn="ctr"/>
                      <a:r>
                        <a:rPr lang="en-GB" b="1" dirty="0">
                          <a:solidFill>
                            <a:srgbClr val="F76756"/>
                          </a:solidFill>
                        </a:rPr>
                        <a:t>Dennis</a:t>
                      </a:r>
                    </a:p>
                    <a:p>
                      <a:pPr algn="ctr"/>
                      <a:endParaRPr lang="en-GB" b="1" dirty="0">
                        <a:solidFill>
                          <a:srgbClr val="F76756"/>
                        </a:solidFill>
                      </a:endParaRPr>
                    </a:p>
                    <a:p>
                      <a:pPr algn="ctr"/>
                      <a:r>
                        <a:rPr lang="en-GB" b="1" dirty="0">
                          <a:solidFill>
                            <a:srgbClr val="F76756"/>
                          </a:solidFill>
                        </a:rPr>
                        <a:t>Iris Lane Primary School</a:t>
                      </a:r>
                    </a:p>
                    <a:p>
                      <a:pPr algn="ctr"/>
                      <a:endParaRPr lang="en-GB" b="1" dirty="0">
                        <a:solidFill>
                          <a:srgbClr val="F76756"/>
                        </a:solidFill>
                      </a:endParaRPr>
                    </a:p>
                    <a:p>
                      <a:pPr algn="ctr"/>
                      <a:r>
                        <a:rPr lang="en-GB" b="1" dirty="0" err="1">
                          <a:solidFill>
                            <a:srgbClr val="F76756"/>
                          </a:solidFill>
                        </a:rPr>
                        <a:t>Newstone</a:t>
                      </a:r>
                      <a:r>
                        <a:rPr lang="en-GB" b="1" dirty="0">
                          <a:solidFill>
                            <a:srgbClr val="F76756"/>
                          </a:solidFill>
                        </a:rPr>
                        <a:t> Dentist Surgery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/>
                    </a:p>
                    <a:p>
                      <a:pPr algn="ctr"/>
                      <a:r>
                        <a:rPr lang="en-GB" b="1" dirty="0">
                          <a:solidFill>
                            <a:srgbClr val="F76756"/>
                          </a:solidFill>
                        </a:rPr>
                        <a:t>herd of cows</a:t>
                      </a:r>
                    </a:p>
                    <a:p>
                      <a:pPr algn="ctr"/>
                      <a:endParaRPr lang="en-GB" b="1" dirty="0">
                        <a:solidFill>
                          <a:srgbClr val="F76756"/>
                        </a:solidFill>
                      </a:endParaRPr>
                    </a:p>
                    <a:p>
                      <a:pPr algn="ctr"/>
                      <a:r>
                        <a:rPr lang="en-GB" b="1" dirty="0">
                          <a:solidFill>
                            <a:srgbClr val="F76756"/>
                          </a:solidFill>
                        </a:rPr>
                        <a:t>crowd of children</a:t>
                      </a:r>
                    </a:p>
                    <a:p>
                      <a:pPr algn="ctr"/>
                      <a:endParaRPr lang="en-GB" b="1" dirty="0">
                        <a:solidFill>
                          <a:srgbClr val="F76756"/>
                        </a:solidFill>
                      </a:endParaRPr>
                    </a:p>
                    <a:p>
                      <a:pPr algn="ctr"/>
                      <a:r>
                        <a:rPr lang="en-GB" b="1" dirty="0">
                          <a:solidFill>
                            <a:srgbClr val="F76756"/>
                          </a:solidFill>
                        </a:rPr>
                        <a:t>packet of crisps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1045990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0D0C9382-32BC-4FA3-AD2D-C28FAAF88307}"/>
              </a:ext>
            </a:extLst>
          </p:cNvPr>
          <p:cNvSpPr txBox="1"/>
          <p:nvPr/>
        </p:nvSpPr>
        <p:spPr>
          <a:xfrm>
            <a:off x="261938" y="289357"/>
            <a:ext cx="11712575" cy="3970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Sort the nouns into the correct space in the table.</a:t>
            </a:r>
            <a:endParaRPr kumimoji="0" lang="en-GB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FF743A6-47AF-4606-8644-A828CA173C7F}"/>
              </a:ext>
            </a:extLst>
          </p:cNvPr>
          <p:cNvSpPr txBox="1"/>
          <p:nvPr/>
        </p:nvSpPr>
        <p:spPr>
          <a:xfrm>
            <a:off x="261938" y="4286247"/>
            <a:ext cx="11712574" cy="92333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rgbClr val="F7675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There are three of each type of nouns. The proper nouns have a capital letter at the beginning of each word, the collective nouns are used to describe a group of a noun, and a common noun is a general place or object.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F76756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3293623"/>
      </p:ext>
    </p:extLst>
  </p:cSld>
  <p:clrMapOvr>
    <a:masterClrMapping/>
  </p:clrMapOvr>
  <p:transition spd="slow">
    <p:cove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28B25F32-9F26-48BD-8816-9A2275FA49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78EBA6E-5D5C-4D7C-908C-C5547506E939}"/>
              </a:ext>
            </a:extLst>
          </p:cNvPr>
          <p:cNvSpPr txBox="1"/>
          <p:nvPr/>
        </p:nvSpPr>
        <p:spPr>
          <a:xfrm>
            <a:off x="1614467" y="2686017"/>
            <a:ext cx="8963066" cy="75713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Now that we are ready to move on, we can learn more about what a preposition is.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0075727"/>
      </p:ext>
    </p:extLst>
  </p:cSld>
  <p:clrMapOvr>
    <a:masterClrMapping/>
  </p:clrMapOvr>
  <p:transition spd="slow">
    <p:cove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8475ACC4-DE36-43EF-B76E-8D5539F685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CC64AFD-AC32-4428-A5CB-24357158C5E2}"/>
              </a:ext>
            </a:extLst>
          </p:cNvPr>
          <p:cNvSpPr txBox="1"/>
          <p:nvPr/>
        </p:nvSpPr>
        <p:spPr>
          <a:xfrm>
            <a:off x="261938" y="289357"/>
            <a:ext cx="11712575" cy="3970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In this lesson, we are going to learn about what a preposition is.</a:t>
            </a:r>
            <a:endParaRPr kumimoji="0" lang="en-GB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6C66E8D-C75E-4115-BCFD-9C48241E88CA}"/>
              </a:ext>
            </a:extLst>
          </p:cNvPr>
          <p:cNvSpPr txBox="1"/>
          <p:nvPr/>
        </p:nvSpPr>
        <p:spPr>
          <a:xfrm>
            <a:off x="261938" y="4286247"/>
            <a:ext cx="11712574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Where is the spoon?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9898972"/>
      </p:ext>
    </p:extLst>
  </p:cSld>
  <p:clrMapOvr>
    <a:masterClrMapping/>
  </p:clrMapOvr>
  <p:transition spd="slow">
    <p:cove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D07A0543-4827-41A6-90FF-4195D24147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ACE2585-9DD6-436F-8ACF-68BC16345BAB}"/>
              </a:ext>
            </a:extLst>
          </p:cNvPr>
          <p:cNvSpPr txBox="1"/>
          <p:nvPr/>
        </p:nvSpPr>
        <p:spPr>
          <a:xfrm>
            <a:off x="261938" y="289357"/>
            <a:ext cx="11712575" cy="3970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srgbClr val="F7675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The spoon is </a:t>
            </a:r>
            <a:r>
              <a:rPr kumimoji="0" lang="en-GB" sz="2200" b="1" i="0" u="sng" strike="noStrike" kern="1200" cap="none" spc="0" normalizeH="0" baseline="0" noProof="0">
                <a:ln>
                  <a:noFill/>
                </a:ln>
                <a:solidFill>
                  <a:srgbClr val="F7675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in</a:t>
            </a:r>
            <a: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srgbClr val="F7675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the yogurt pot.</a:t>
            </a:r>
            <a:endParaRPr kumimoji="0" lang="en-GB" sz="2200" b="1" i="0" u="none" strike="noStrike" kern="1200" cap="none" spc="0" normalizeH="0" baseline="0" noProof="0" dirty="0">
              <a:ln>
                <a:noFill/>
              </a:ln>
              <a:solidFill>
                <a:srgbClr val="F76756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B38AD5E-6BFE-4160-A049-9C1671665710}"/>
              </a:ext>
            </a:extLst>
          </p:cNvPr>
          <p:cNvSpPr txBox="1"/>
          <p:nvPr/>
        </p:nvSpPr>
        <p:spPr>
          <a:xfrm>
            <a:off x="261938" y="4286247"/>
            <a:ext cx="11712574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What are the nouns in the sentence?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7031958"/>
      </p:ext>
    </p:extLst>
  </p:cSld>
  <p:clrMapOvr>
    <a:masterClrMapping/>
  </p:clrMapOvr>
  <p:transition spd="slow">
    <p:cove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730439C7-1354-40A8-9736-8EB954A5E0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73364473-1023-40D5-9B62-AFF73570349C}"/>
              </a:ext>
            </a:extLst>
          </p:cNvPr>
          <p:cNvSpPr txBox="1">
            <a:spLocks/>
          </p:cNvSpPr>
          <p:nvPr/>
        </p:nvSpPr>
        <p:spPr>
          <a:xfrm>
            <a:off x="261938" y="1047552"/>
            <a:ext cx="11712574" cy="97847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The </a:t>
            </a:r>
            <a:r>
              <a:rPr lang="en-GB" dirty="0">
                <a:solidFill>
                  <a:srgbClr val="C557A8"/>
                </a:solidFill>
              </a:rPr>
              <a:t>spoon</a:t>
            </a:r>
            <a:r>
              <a:rPr lang="en-GB" dirty="0"/>
              <a:t> is in the yogurt </a:t>
            </a:r>
            <a:r>
              <a:rPr lang="en-GB" dirty="0">
                <a:solidFill>
                  <a:srgbClr val="C557A8"/>
                </a:solidFill>
              </a:rPr>
              <a:t>pot</a:t>
            </a:r>
            <a:r>
              <a:rPr lang="en-GB" dirty="0"/>
              <a:t>.</a:t>
            </a:r>
          </a:p>
          <a:p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BE05067-AD40-48D4-8460-C1E55CD54655}"/>
              </a:ext>
            </a:extLst>
          </p:cNvPr>
          <p:cNvSpPr txBox="1"/>
          <p:nvPr/>
        </p:nvSpPr>
        <p:spPr>
          <a:xfrm>
            <a:off x="261938" y="289357"/>
            <a:ext cx="11712575" cy="3970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The nouns in the sentence are </a:t>
            </a:r>
            <a: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srgbClr val="C557A8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spoon</a:t>
            </a:r>
            <a: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and </a:t>
            </a:r>
            <a: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srgbClr val="C557A8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pot</a:t>
            </a:r>
            <a: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</a:t>
            </a:r>
            <a:endParaRPr kumimoji="0" lang="en-GB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D45437E-8BBB-491A-A649-1C5CEF2980E8}"/>
              </a:ext>
            </a:extLst>
          </p:cNvPr>
          <p:cNvSpPr txBox="1"/>
          <p:nvPr/>
        </p:nvSpPr>
        <p:spPr>
          <a:xfrm>
            <a:off x="261938" y="4286247"/>
            <a:ext cx="11712574" cy="173380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 </a:t>
            </a: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rgbClr val="1D619C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preposition</a:t>
            </a: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is a type of word used to express time, place or cause. It is usually placed before a noun or noun phrase.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What is the preposition in the sentence?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374602"/>
      </p:ext>
    </p:extLst>
  </p:cSld>
  <p:clrMapOvr>
    <a:masterClrMapping/>
  </p:clrMapOvr>
  <p:transition spd="slow">
    <p:cover/>
  </p:transition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616160"/>
      </a:dk2>
      <a:lt2>
        <a:srgbClr val="F4F4F4"/>
      </a:lt2>
      <a:accent1>
        <a:srgbClr val="F76756"/>
      </a:accent1>
      <a:accent2>
        <a:srgbClr val="00B2CE"/>
      </a:accent2>
      <a:accent3>
        <a:srgbClr val="FFBB00"/>
      </a:accent3>
      <a:accent4>
        <a:srgbClr val="C557A8"/>
      </a:accent4>
      <a:accent5>
        <a:srgbClr val="1D619C"/>
      </a:accent5>
      <a:accent6>
        <a:srgbClr val="F6B1AE"/>
      </a:accent6>
      <a:hlink>
        <a:srgbClr val="6FC36C"/>
      </a:hlink>
      <a:folHlink>
        <a:srgbClr val="5D3B51"/>
      </a:folHlink>
    </a:clrScheme>
    <a:fontScheme name="CSS Font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2B28500E97074E9232E002F87A0DA8" ma:contentTypeVersion="13" ma:contentTypeDescription="Create a new document." ma:contentTypeScope="" ma:versionID="226396999748aedaccaef4cb0e3d9517">
  <xsd:schema xmlns:xsd="http://www.w3.org/2001/XMLSchema" xmlns:xs="http://www.w3.org/2001/XMLSchema" xmlns:p="http://schemas.microsoft.com/office/2006/metadata/properties" xmlns:ns2="86144f90-c7b6-48d0-aae5-f5e9e48cc3df" xmlns:ns3="5c7a0828-c5e4-45f8-a074-18a8fdc88ec6" targetNamespace="http://schemas.microsoft.com/office/2006/metadata/properties" ma:root="true" ma:fieldsID="c920329ea04f01889b6ffc9cde7973b4" ns2:_="" ns3:_="">
    <xsd:import namespace="86144f90-c7b6-48d0-aae5-f5e9e48cc3df"/>
    <xsd:import namespace="5c7a0828-c5e4-45f8-a074-18a8fdc88ec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144f90-c7b6-48d0-aae5-f5e9e48cc3d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7a0828-c5e4-45f8-a074-18a8fdc88ec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0153BE7-53CB-4B5B-8EDF-1F3FC6B6D7B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781B0E2-7D65-4E9C-8763-B5033C6B6704}"/>
</file>

<file path=customXml/itemProps3.xml><?xml version="1.0" encoding="utf-8"?>
<ds:datastoreItem xmlns:ds="http://schemas.openxmlformats.org/officeDocument/2006/customXml" ds:itemID="{04D09122-8509-4DC8-8877-1E52BB616108}">
  <ds:schemaRefs>
    <ds:schemaRef ds:uri="http://schemas.microsoft.com/sharepoint/v3"/>
    <ds:schemaRef ds:uri="0f0ae0ff-29c4-4766-b250-c1a9bee8d430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86144f90-c7b6-48d0-aae5-f5e9e48cc3df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7167</TotalTime>
  <Words>2036</Words>
  <Application>Microsoft Office PowerPoint</Application>
  <PresentationFormat>Widescreen</PresentationFormat>
  <Paragraphs>282</Paragraphs>
  <Slides>43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7" baseType="lpstr">
      <vt:lpstr>Arial</vt:lpstr>
      <vt:lpstr>Calibri</vt:lpstr>
      <vt:lpstr>Century Gothic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Martin Cutting</dc:creator>
  <cp:lastModifiedBy>Josh Cooper</cp:lastModifiedBy>
  <cp:revision>4</cp:revision>
  <dcterms:created xsi:type="dcterms:W3CDTF">2021-10-18T12:07:58Z</dcterms:created>
  <dcterms:modified xsi:type="dcterms:W3CDTF">2021-11-18T12:29:32Z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0x0101002E2B28500E97074E9232E002F87A0DA8</vt:lpwstr>
  </property>
  <property fmtid="{D5CDD505-2E9C-101B-9397-08002B2CF9AE}" pid="3" name="TaxKeyword">
    <vt:lpwstr/>
  </property>
</Properties>
</file>