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3" r:id="rId5"/>
    <p:sldId id="304" r:id="rId6"/>
    <p:sldId id="305" r:id="rId7"/>
    <p:sldId id="306" r:id="rId8"/>
    <p:sldId id="413" r:id="rId9"/>
    <p:sldId id="414" r:id="rId10"/>
    <p:sldId id="415" r:id="rId11"/>
    <p:sldId id="416" r:id="rId12"/>
    <p:sldId id="444" r:id="rId13"/>
    <p:sldId id="446" r:id="rId14"/>
    <p:sldId id="418" r:id="rId15"/>
    <p:sldId id="419" r:id="rId16"/>
    <p:sldId id="422" r:id="rId17"/>
    <p:sldId id="442" r:id="rId18"/>
    <p:sldId id="443" r:id="rId19"/>
    <p:sldId id="429" r:id="rId20"/>
    <p:sldId id="421" r:id="rId21"/>
    <p:sldId id="423" r:id="rId22"/>
    <p:sldId id="425" r:id="rId23"/>
    <p:sldId id="445" r:id="rId24"/>
    <p:sldId id="328" r:id="rId25"/>
    <p:sldId id="329" r:id="rId26"/>
    <p:sldId id="427" r:id="rId27"/>
    <p:sldId id="428" r:id="rId28"/>
    <p:sldId id="447" r:id="rId29"/>
    <p:sldId id="333" r:id="rId30"/>
    <p:sldId id="334" r:id="rId31"/>
    <p:sldId id="448" r:id="rId32"/>
    <p:sldId id="382" r:id="rId33"/>
    <p:sldId id="449" r:id="rId34"/>
    <p:sldId id="338" r:id="rId35"/>
    <p:sldId id="450" r:id="rId36"/>
    <p:sldId id="340" r:id="rId37"/>
    <p:sldId id="451" r:id="rId38"/>
    <p:sldId id="342" r:id="rId39"/>
    <p:sldId id="452" r:id="rId40"/>
    <p:sldId id="345" r:id="rId41"/>
    <p:sldId id="453" r:id="rId42"/>
    <p:sldId id="454" r:id="rId43"/>
    <p:sldId id="455" r:id="rId44"/>
    <p:sldId id="456" r:id="rId45"/>
    <p:sldId id="45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756"/>
    <a:srgbClr val="706F6F"/>
    <a:srgbClr val="00B2CE"/>
    <a:srgbClr val="D687C2"/>
    <a:srgbClr val="6FC36C"/>
    <a:srgbClr val="7FD8E6"/>
    <a:srgbClr val="1D619C"/>
    <a:srgbClr val="FF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1FE52-517D-4070-8E27-0F7F916037DA}" v="2891" dt="2022-01-07T07:53:34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>
        <p:scale>
          <a:sx n="69" d="100"/>
          <a:sy n="69" d="100"/>
        </p:scale>
        <p:origin x="9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Cooper" userId="daecdff2-2c86-45d5-9dc5-33d360948956" providerId="ADAL" clId="{5121FE52-517D-4070-8E27-0F7F916037DA}"/>
    <pc:docChg chg="custSel modSld modMainMaster">
      <pc:chgData name="Josh Cooper" userId="daecdff2-2c86-45d5-9dc5-33d360948956" providerId="ADAL" clId="{5121FE52-517D-4070-8E27-0F7F916037DA}" dt="2022-01-07T07:53:34.207" v="4854" actId="2696"/>
      <pc:docMkLst>
        <pc:docMk/>
      </pc:docMkLst>
      <pc:sldChg chg="addSp delSp modSp mod">
        <pc:chgData name="Josh Cooper" userId="daecdff2-2c86-45d5-9dc5-33d360948956" providerId="ADAL" clId="{5121FE52-517D-4070-8E27-0F7F916037DA}" dt="2022-01-07T07:51:04.708" v="3852"/>
        <pc:sldMkLst>
          <pc:docMk/>
          <pc:sldMk cId="3336595546" sldId="303"/>
        </pc:sldMkLst>
        <pc:spChg chg="del mod">
          <ac:chgData name="Josh Cooper" userId="daecdff2-2c86-45d5-9dc5-33d360948956" providerId="ADAL" clId="{5121FE52-517D-4070-8E27-0F7F916037DA}" dt="2022-01-07T07:44:49.336" v="13"/>
          <ac:spMkLst>
            <pc:docMk/>
            <pc:sldMk cId="3336595546" sldId="303"/>
            <ac:spMk id="2" creationId="{B9C14F51-2DD0-4CC7-A0D8-D6C3B76DD90B}"/>
          </ac:spMkLst>
        </pc:spChg>
        <pc:spChg chg="del mod">
          <ac:chgData name="Josh Cooper" userId="daecdff2-2c86-45d5-9dc5-33d360948956" providerId="ADAL" clId="{5121FE52-517D-4070-8E27-0F7F916037DA}" dt="2022-01-07T07:44:49.437" v="18"/>
          <ac:spMkLst>
            <pc:docMk/>
            <pc:sldMk cId="3336595546" sldId="303"/>
            <ac:spMk id="3" creationId="{91FFF610-2C6C-4C84-9DF2-6FA8A28343DE}"/>
          </ac:spMkLst>
        </pc:spChg>
        <pc:spChg chg="add mod">
          <ac:chgData name="Josh Cooper" userId="daecdff2-2c86-45d5-9dc5-33d360948956" providerId="ADAL" clId="{5121FE52-517D-4070-8E27-0F7F916037DA}" dt="2022-01-07T07:44:49.076" v="10"/>
          <ac:spMkLst>
            <pc:docMk/>
            <pc:sldMk cId="3336595546" sldId="303"/>
            <ac:spMk id="5" creationId="{C8ECBD77-4D30-409A-B688-FBB96D753B23}"/>
          </ac:spMkLst>
        </pc:spChg>
        <pc:spChg chg="add mod">
          <ac:chgData name="Josh Cooper" userId="daecdff2-2c86-45d5-9dc5-33d360948956" providerId="ADAL" clId="{5121FE52-517D-4070-8E27-0F7F916037DA}" dt="2022-01-07T07:44:49.431" v="15"/>
          <ac:spMkLst>
            <pc:docMk/>
            <pc:sldMk cId="3336595546" sldId="303"/>
            <ac:spMk id="6" creationId="{37D3F3AD-C799-46DF-A10C-8B4969D47C6C}"/>
          </ac:spMkLst>
        </pc:spChg>
        <pc:spChg chg="add del mod">
          <ac:chgData name="Josh Cooper" userId="daecdff2-2c86-45d5-9dc5-33d360948956" providerId="ADAL" clId="{5121FE52-517D-4070-8E27-0F7F916037DA}" dt="2022-01-07T07:44:51.065" v="22"/>
          <ac:spMkLst>
            <pc:docMk/>
            <pc:sldMk cId="3336595546" sldId="303"/>
            <ac:spMk id="7" creationId="{35BAA0F9-605C-4A7D-AD40-12568CD3DD92}"/>
          </ac:spMkLst>
        </pc:spChg>
        <pc:spChg chg="add del mod">
          <ac:chgData name="Josh Cooper" userId="daecdff2-2c86-45d5-9dc5-33d360948956" providerId="ADAL" clId="{5121FE52-517D-4070-8E27-0F7F916037DA}" dt="2022-01-07T07:51:03.639" v="3845"/>
          <ac:spMkLst>
            <pc:docMk/>
            <pc:sldMk cId="3336595546" sldId="303"/>
            <ac:spMk id="9" creationId="{B289F449-F7E2-4331-895A-41819B19C135}"/>
          </ac:spMkLst>
        </pc:spChg>
        <pc:picChg chg="add del mod ord">
          <ac:chgData name="Josh Cooper" userId="daecdff2-2c86-45d5-9dc5-33d360948956" providerId="ADAL" clId="{5121FE52-517D-4070-8E27-0F7F916037DA}" dt="2022-01-07T07:44:51.065" v="22"/>
          <ac:picMkLst>
            <pc:docMk/>
            <pc:sldMk cId="3336595546" sldId="303"/>
            <ac:picMk id="4" creationId="{1B7BF893-11CA-4075-945F-0AA009A8D422}"/>
          </ac:picMkLst>
        </pc:picChg>
        <pc:picChg chg="add del mod ord">
          <ac:chgData name="Josh Cooper" userId="daecdff2-2c86-45d5-9dc5-33d360948956" providerId="ADAL" clId="{5121FE52-517D-4070-8E27-0F7F916037DA}" dt="2022-01-07T07:51:03.639" v="3845"/>
          <ac:picMkLst>
            <pc:docMk/>
            <pc:sldMk cId="3336595546" sldId="303"/>
            <ac:picMk id="8" creationId="{FAC0E43A-18E4-4046-B32D-E495FEB5CF04}"/>
          </ac:picMkLst>
        </pc:picChg>
        <pc:picChg chg="add mod ord">
          <ac:chgData name="Josh Cooper" userId="daecdff2-2c86-45d5-9dc5-33d360948956" providerId="ADAL" clId="{5121FE52-517D-4070-8E27-0F7F916037DA}" dt="2022-01-07T07:51:04.708" v="3852"/>
          <ac:picMkLst>
            <pc:docMk/>
            <pc:sldMk cId="3336595546" sldId="303"/>
            <ac:picMk id="10" creationId="{8DB4C42D-0F85-492E-94B9-920C7AE35C4E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06.130" v="3863"/>
        <pc:sldMkLst>
          <pc:docMk/>
          <pc:sldMk cId="974762999" sldId="304"/>
        </pc:sldMkLst>
        <pc:spChg chg="del mod">
          <ac:chgData name="Josh Cooper" userId="daecdff2-2c86-45d5-9dc5-33d360948956" providerId="ADAL" clId="{5121FE52-517D-4070-8E27-0F7F916037DA}" dt="2022-01-07T07:44:52.834" v="48"/>
          <ac:spMkLst>
            <pc:docMk/>
            <pc:sldMk cId="974762999" sldId="304"/>
            <ac:spMk id="2" creationId="{AC887C73-B9F2-487C-AF55-0072B4FB3094}"/>
          </ac:spMkLst>
        </pc:spChg>
        <pc:spChg chg="add mod ord">
          <ac:chgData name="Josh Cooper" userId="daecdff2-2c86-45d5-9dc5-33d360948956" providerId="ADAL" clId="{5121FE52-517D-4070-8E27-0F7F916037DA}" dt="2022-01-07T07:44:52.677" v="43"/>
          <ac:spMkLst>
            <pc:docMk/>
            <pc:sldMk cId="974762999" sldId="304"/>
            <ac:spMk id="4" creationId="{D9474677-5598-4756-A83D-1F11710A78BE}"/>
          </ac:spMkLst>
        </pc:spChg>
        <pc:spChg chg="add mod">
          <ac:chgData name="Josh Cooper" userId="daecdff2-2c86-45d5-9dc5-33d360948956" providerId="ADAL" clId="{5121FE52-517D-4070-8E27-0F7F916037DA}" dt="2022-01-07T07:44:52.820" v="45"/>
          <ac:spMkLst>
            <pc:docMk/>
            <pc:sldMk cId="974762999" sldId="304"/>
            <ac:spMk id="5" creationId="{7A45AB4B-0BCF-4F96-8C58-B777CA6CC874}"/>
          </ac:spMkLst>
        </pc:spChg>
        <pc:spChg chg="add del mod">
          <ac:chgData name="Josh Cooper" userId="daecdff2-2c86-45d5-9dc5-33d360948956" providerId="ADAL" clId="{5121FE52-517D-4070-8E27-0F7F916037DA}" dt="2022-01-07T07:44:53.452" v="52"/>
          <ac:spMkLst>
            <pc:docMk/>
            <pc:sldMk cId="974762999" sldId="304"/>
            <ac:spMk id="6" creationId="{7DF342CE-E2E1-4323-9965-BC5D2503D338}"/>
          </ac:spMkLst>
        </pc:spChg>
        <pc:spChg chg="add del mod">
          <ac:chgData name="Josh Cooper" userId="daecdff2-2c86-45d5-9dc5-33d360948956" providerId="ADAL" clId="{5121FE52-517D-4070-8E27-0F7F916037DA}" dt="2022-01-07T07:51:05.098" v="3856"/>
          <ac:spMkLst>
            <pc:docMk/>
            <pc:sldMk cId="974762999" sldId="304"/>
            <ac:spMk id="8" creationId="{334139B7-D3E4-4575-BE60-9CB56A69A0D3}"/>
          </ac:spMkLst>
        </pc:spChg>
        <pc:picChg chg="add del mod ord">
          <ac:chgData name="Josh Cooper" userId="daecdff2-2c86-45d5-9dc5-33d360948956" providerId="ADAL" clId="{5121FE52-517D-4070-8E27-0F7F916037DA}" dt="2022-01-07T07:44:53.452" v="52"/>
          <ac:picMkLst>
            <pc:docMk/>
            <pc:sldMk cId="974762999" sldId="304"/>
            <ac:picMk id="3" creationId="{3AAA275B-D42E-4495-8DCA-317B795F9CDC}"/>
          </ac:picMkLst>
        </pc:picChg>
        <pc:picChg chg="add del mod ord">
          <ac:chgData name="Josh Cooper" userId="daecdff2-2c86-45d5-9dc5-33d360948956" providerId="ADAL" clId="{5121FE52-517D-4070-8E27-0F7F916037DA}" dt="2022-01-07T07:51:05.098" v="3856"/>
          <ac:picMkLst>
            <pc:docMk/>
            <pc:sldMk cId="974762999" sldId="304"/>
            <ac:picMk id="7" creationId="{6F9A42C1-6102-41FA-AB30-162E38C97229}"/>
          </ac:picMkLst>
        </pc:picChg>
        <pc:picChg chg="add mod ord">
          <ac:chgData name="Josh Cooper" userId="daecdff2-2c86-45d5-9dc5-33d360948956" providerId="ADAL" clId="{5121FE52-517D-4070-8E27-0F7F916037DA}" dt="2022-01-07T07:51:06.130" v="3863"/>
          <ac:picMkLst>
            <pc:docMk/>
            <pc:sldMk cId="974762999" sldId="304"/>
            <ac:picMk id="9" creationId="{DA205E9C-05FA-45EC-BF68-512C2AE2C978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07.635" v="3874"/>
        <pc:sldMkLst>
          <pc:docMk/>
          <pc:sldMk cId="3651831669" sldId="305"/>
        </pc:sldMkLst>
        <pc:spChg chg="del mod">
          <ac:chgData name="Josh Cooper" userId="daecdff2-2c86-45d5-9dc5-33d360948956" providerId="ADAL" clId="{5121FE52-517D-4070-8E27-0F7F916037DA}" dt="2022-01-07T07:44:54.477" v="85"/>
          <ac:spMkLst>
            <pc:docMk/>
            <pc:sldMk cId="3651831669" sldId="305"/>
            <ac:spMk id="2" creationId="{94C9D2B4-4014-46B9-BF52-E07B3C0A8D0B}"/>
          </ac:spMkLst>
        </pc:spChg>
        <pc:spChg chg="add mod">
          <ac:chgData name="Josh Cooper" userId="daecdff2-2c86-45d5-9dc5-33d360948956" providerId="ADAL" clId="{5121FE52-517D-4070-8E27-0F7F916037DA}" dt="2022-01-07T07:44:54.465" v="82"/>
          <ac:spMkLst>
            <pc:docMk/>
            <pc:sldMk cId="3651831669" sldId="305"/>
            <ac:spMk id="6" creationId="{B0BB159A-23A0-4F64-8FE2-D9208790236E}"/>
          </ac:spMkLst>
        </pc:spChg>
        <pc:spChg chg="add del mod">
          <ac:chgData name="Josh Cooper" userId="daecdff2-2c86-45d5-9dc5-33d360948956" providerId="ADAL" clId="{5121FE52-517D-4070-8E27-0F7F916037DA}" dt="2022-01-07T07:44:54.634" v="89"/>
          <ac:spMkLst>
            <pc:docMk/>
            <pc:sldMk cId="3651831669" sldId="305"/>
            <ac:spMk id="7" creationId="{DA00C507-810E-4310-9A57-59482CDB7BDC}"/>
          </ac:spMkLst>
        </pc:spChg>
        <pc:spChg chg="add del mod">
          <ac:chgData name="Josh Cooper" userId="daecdff2-2c86-45d5-9dc5-33d360948956" providerId="ADAL" clId="{5121FE52-517D-4070-8E27-0F7F916037DA}" dt="2022-01-07T07:51:06.638" v="3867"/>
          <ac:spMkLst>
            <pc:docMk/>
            <pc:sldMk cId="3651831669" sldId="305"/>
            <ac:spMk id="9" creationId="{E6D6E9BF-FE88-420B-8304-BEFFA85E76D5}"/>
          </ac:spMkLst>
        </pc:spChg>
        <pc:picChg chg="add del mod ord">
          <ac:chgData name="Josh Cooper" userId="daecdff2-2c86-45d5-9dc5-33d360948956" providerId="ADAL" clId="{5121FE52-517D-4070-8E27-0F7F916037DA}" dt="2022-01-07T07:44:54.634" v="89"/>
          <ac:picMkLst>
            <pc:docMk/>
            <pc:sldMk cId="3651831669" sldId="305"/>
            <ac:picMk id="3" creationId="{C28B7F51-FFF3-43E3-B1A0-309CEACF5B83}"/>
          </ac:picMkLst>
        </pc:picChg>
        <pc:picChg chg="add del mod ord">
          <ac:chgData name="Josh Cooper" userId="daecdff2-2c86-45d5-9dc5-33d360948956" providerId="ADAL" clId="{5121FE52-517D-4070-8E27-0F7F916037DA}" dt="2022-01-07T07:44:54.634" v="89"/>
          <ac:picMkLst>
            <pc:docMk/>
            <pc:sldMk cId="3651831669" sldId="305"/>
            <ac:picMk id="4" creationId="{B121F91F-F382-49EC-BA9F-C0F62A38BFDE}"/>
          </ac:picMkLst>
        </pc:picChg>
        <pc:picChg chg="add del mod ord">
          <ac:chgData name="Josh Cooper" userId="daecdff2-2c86-45d5-9dc5-33d360948956" providerId="ADAL" clId="{5121FE52-517D-4070-8E27-0F7F916037DA}" dt="2022-01-07T07:44:54.634" v="89"/>
          <ac:picMkLst>
            <pc:docMk/>
            <pc:sldMk cId="3651831669" sldId="305"/>
            <ac:picMk id="5" creationId="{D42B0BB6-1E16-4A9C-A4AD-02094BADFFEF}"/>
          </ac:picMkLst>
        </pc:picChg>
        <pc:picChg chg="add del mod ord">
          <ac:chgData name="Josh Cooper" userId="daecdff2-2c86-45d5-9dc5-33d360948956" providerId="ADAL" clId="{5121FE52-517D-4070-8E27-0F7F916037DA}" dt="2022-01-07T07:51:06.638" v="3867"/>
          <ac:picMkLst>
            <pc:docMk/>
            <pc:sldMk cId="3651831669" sldId="305"/>
            <ac:picMk id="8" creationId="{39D4E911-3980-4832-897E-51062CFD20C2}"/>
          </ac:picMkLst>
        </pc:picChg>
        <pc:picChg chg="add mod ord">
          <ac:chgData name="Josh Cooper" userId="daecdff2-2c86-45d5-9dc5-33d360948956" providerId="ADAL" clId="{5121FE52-517D-4070-8E27-0F7F916037DA}" dt="2022-01-07T07:51:07.635" v="3874"/>
          <ac:picMkLst>
            <pc:docMk/>
            <pc:sldMk cId="3651831669" sldId="305"/>
            <ac:picMk id="10" creationId="{7C24751C-3CD4-4B2A-9A6C-9EDE5D7BA209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09.509" v="3885"/>
        <pc:sldMkLst>
          <pc:docMk/>
          <pc:sldMk cId="120057546" sldId="306"/>
        </pc:sldMkLst>
        <pc:spChg chg="del mod">
          <ac:chgData name="Josh Cooper" userId="daecdff2-2c86-45d5-9dc5-33d360948956" providerId="ADAL" clId="{5121FE52-517D-4070-8E27-0F7F916037DA}" dt="2022-01-07T07:44:56.501" v="116"/>
          <ac:spMkLst>
            <pc:docMk/>
            <pc:sldMk cId="120057546" sldId="306"/>
            <ac:spMk id="2" creationId="{0AC355DA-F4C6-41A8-B63A-E3523E06AEE9}"/>
          </ac:spMkLst>
        </pc:spChg>
        <pc:spChg chg="mod topLvl">
          <ac:chgData name="Josh Cooper" userId="daecdff2-2c86-45d5-9dc5-33d360948956" providerId="ADAL" clId="{5121FE52-517D-4070-8E27-0F7F916037DA}" dt="2022-01-07T07:44:56.226" v="111"/>
          <ac:spMkLst>
            <pc:docMk/>
            <pc:sldMk cId="120057546" sldId="306"/>
            <ac:spMk id="3" creationId="{3EB2FF21-A9E7-4667-95B8-79C874EEFB85}"/>
          </ac:spMkLst>
        </pc:spChg>
        <pc:spChg chg="add mod">
          <ac:chgData name="Josh Cooper" userId="daecdff2-2c86-45d5-9dc5-33d360948956" providerId="ADAL" clId="{5121FE52-517D-4070-8E27-0F7F916037DA}" dt="2022-01-07T07:44:56.480" v="113"/>
          <ac:spMkLst>
            <pc:docMk/>
            <pc:sldMk cId="120057546" sldId="306"/>
            <ac:spMk id="4" creationId="{61D01047-A3B9-4DD8-AE8C-04249B549F67}"/>
          </ac:spMkLst>
        </pc:spChg>
        <pc:spChg chg="mod topLvl">
          <ac:chgData name="Josh Cooper" userId="daecdff2-2c86-45d5-9dc5-33d360948956" providerId="ADAL" clId="{5121FE52-517D-4070-8E27-0F7F916037DA}" dt="2022-01-07T07:44:56.226" v="111"/>
          <ac:spMkLst>
            <pc:docMk/>
            <pc:sldMk cId="120057546" sldId="306"/>
            <ac:spMk id="5" creationId="{881737D2-CD68-4F36-A064-82734CCA9C86}"/>
          </ac:spMkLst>
        </pc:spChg>
        <pc:spChg chg="mod topLvl">
          <ac:chgData name="Josh Cooper" userId="daecdff2-2c86-45d5-9dc5-33d360948956" providerId="ADAL" clId="{5121FE52-517D-4070-8E27-0F7F916037DA}" dt="2022-01-07T07:44:56.226" v="111"/>
          <ac:spMkLst>
            <pc:docMk/>
            <pc:sldMk cId="120057546" sldId="306"/>
            <ac:spMk id="6" creationId="{7F37EE51-0FEB-4CA8-A9E8-5C0BC68BAF1C}"/>
          </ac:spMkLst>
        </pc:spChg>
        <pc:spChg chg="mod topLvl">
          <ac:chgData name="Josh Cooper" userId="daecdff2-2c86-45d5-9dc5-33d360948956" providerId="ADAL" clId="{5121FE52-517D-4070-8E27-0F7F916037DA}" dt="2022-01-07T07:44:56.226" v="111"/>
          <ac:spMkLst>
            <pc:docMk/>
            <pc:sldMk cId="120057546" sldId="306"/>
            <ac:spMk id="7" creationId="{F0E9B671-FABC-43F7-A865-7E2944EEF92A}"/>
          </ac:spMkLst>
        </pc:spChg>
        <pc:spChg chg="add del mod">
          <ac:chgData name="Josh Cooper" userId="daecdff2-2c86-45d5-9dc5-33d360948956" providerId="ADAL" clId="{5121FE52-517D-4070-8E27-0F7F916037DA}" dt="2022-01-07T07:44:56.737" v="120"/>
          <ac:spMkLst>
            <pc:docMk/>
            <pc:sldMk cId="120057546" sldId="306"/>
            <ac:spMk id="8" creationId="{5251EBFC-30AD-40F8-8027-68597662D02B}"/>
          </ac:spMkLst>
        </pc:spChg>
        <pc:spChg chg="add del mod">
          <ac:chgData name="Josh Cooper" userId="daecdff2-2c86-45d5-9dc5-33d360948956" providerId="ADAL" clId="{5121FE52-517D-4070-8E27-0F7F916037DA}" dt="2022-01-07T07:51:08.234" v="3878"/>
          <ac:spMkLst>
            <pc:docMk/>
            <pc:sldMk cId="120057546" sldId="306"/>
            <ac:spMk id="11" creationId="{2EDF81AF-0E4B-4CB7-85F6-6E0A03125023}"/>
          </ac:spMkLst>
        </pc:spChg>
        <pc:spChg chg="mod topLvl">
          <ac:chgData name="Josh Cooper" userId="daecdff2-2c86-45d5-9dc5-33d360948956" providerId="ADAL" clId="{5121FE52-517D-4070-8E27-0F7F916037DA}" dt="2022-01-07T07:44:56.226" v="111"/>
          <ac:spMkLst>
            <pc:docMk/>
            <pc:sldMk cId="120057546" sldId="306"/>
            <ac:spMk id="12" creationId="{C8FD1D3E-E4F5-4AAA-A766-BB843E393AA6}"/>
          </ac:spMkLst>
        </pc:spChg>
        <pc:spChg chg="mod topLvl">
          <ac:chgData name="Josh Cooper" userId="daecdff2-2c86-45d5-9dc5-33d360948956" providerId="ADAL" clId="{5121FE52-517D-4070-8E27-0F7F916037DA}" dt="2022-01-07T07:44:56.226" v="111"/>
          <ac:spMkLst>
            <pc:docMk/>
            <pc:sldMk cId="120057546" sldId="306"/>
            <ac:spMk id="16" creationId="{A2D09A0A-1FC1-4207-BA92-49C066F6FB8E}"/>
          </ac:spMkLst>
        </pc:spChg>
        <pc:spChg chg="mod topLvl">
          <ac:chgData name="Josh Cooper" userId="daecdff2-2c86-45d5-9dc5-33d360948956" providerId="ADAL" clId="{5121FE52-517D-4070-8E27-0F7F916037DA}" dt="2022-01-07T07:44:56.226" v="111"/>
          <ac:spMkLst>
            <pc:docMk/>
            <pc:sldMk cId="120057546" sldId="306"/>
            <ac:spMk id="17" creationId="{B21FBBD5-2FC4-47D4-817B-83A4AE5E1237}"/>
          </ac:spMkLst>
        </pc:spChg>
        <pc:spChg chg="mod topLvl">
          <ac:chgData name="Josh Cooper" userId="daecdff2-2c86-45d5-9dc5-33d360948956" providerId="ADAL" clId="{5121FE52-517D-4070-8E27-0F7F916037DA}" dt="2022-01-07T07:44:56.226" v="111"/>
          <ac:spMkLst>
            <pc:docMk/>
            <pc:sldMk cId="120057546" sldId="306"/>
            <ac:spMk id="18" creationId="{83487A5A-9696-4481-9FBA-AEB5A49E6C47}"/>
          </ac:spMkLst>
        </pc:spChg>
        <pc:grpChg chg="del">
          <ac:chgData name="Josh Cooper" userId="daecdff2-2c86-45d5-9dc5-33d360948956" providerId="ADAL" clId="{5121FE52-517D-4070-8E27-0F7F916037DA}" dt="2022-01-07T07:44:56.226" v="111"/>
          <ac:grpSpMkLst>
            <pc:docMk/>
            <pc:sldMk cId="120057546" sldId="306"/>
            <ac:grpSpMk id="20" creationId="{3847E7B8-594A-4F4F-81B0-3C4C05A88FB6}"/>
          </ac:grpSpMkLst>
        </pc:grpChg>
        <pc:picChg chg="add del mod ord">
          <ac:chgData name="Josh Cooper" userId="daecdff2-2c86-45d5-9dc5-33d360948956" providerId="ADAL" clId="{5121FE52-517D-4070-8E27-0F7F916037DA}" dt="2022-01-07T07:51:08.234" v="3878"/>
          <ac:picMkLst>
            <pc:docMk/>
            <pc:sldMk cId="120057546" sldId="306"/>
            <ac:picMk id="9" creationId="{FBF3C7F8-F63B-48AE-A8FE-A96B5A66308F}"/>
          </ac:picMkLst>
        </pc:picChg>
        <pc:picChg chg="add del mod ord">
          <ac:chgData name="Josh Cooper" userId="daecdff2-2c86-45d5-9dc5-33d360948956" providerId="ADAL" clId="{5121FE52-517D-4070-8E27-0F7F916037DA}" dt="2022-01-07T07:44:56.737" v="120"/>
          <ac:picMkLst>
            <pc:docMk/>
            <pc:sldMk cId="120057546" sldId="306"/>
            <ac:picMk id="13" creationId="{2AD25CB6-03CC-4B0A-B7BC-F6A209214CA7}"/>
          </ac:picMkLst>
        </pc:picChg>
        <pc:picChg chg="add del mod ord">
          <ac:chgData name="Josh Cooper" userId="daecdff2-2c86-45d5-9dc5-33d360948956" providerId="ADAL" clId="{5121FE52-517D-4070-8E27-0F7F916037DA}" dt="2022-01-07T07:44:56.737" v="120"/>
          <ac:picMkLst>
            <pc:docMk/>
            <pc:sldMk cId="120057546" sldId="306"/>
            <ac:picMk id="14" creationId="{ED0C2DA7-220C-45B6-8713-3D7E86B51CB9}"/>
          </ac:picMkLst>
        </pc:picChg>
        <pc:picChg chg="add mod ord">
          <ac:chgData name="Josh Cooper" userId="daecdff2-2c86-45d5-9dc5-33d360948956" providerId="ADAL" clId="{5121FE52-517D-4070-8E27-0F7F916037DA}" dt="2022-01-07T07:51:09.509" v="3885"/>
          <ac:picMkLst>
            <pc:docMk/>
            <pc:sldMk cId="120057546" sldId="306"/>
            <ac:picMk id="15" creationId="{DA337794-E6D0-45DC-9E0C-0D72267F9DA3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52.783" v="4072"/>
        <pc:sldMkLst>
          <pc:docMk/>
          <pc:sldMk cId="3309362527" sldId="328"/>
        </pc:sldMkLst>
        <pc:spChg chg="del mod">
          <ac:chgData name="Josh Cooper" userId="daecdff2-2c86-45d5-9dc5-33d360948956" providerId="ADAL" clId="{5121FE52-517D-4070-8E27-0F7F916037DA}" dt="2022-01-07T07:47:04.418" v="1732"/>
          <ac:spMkLst>
            <pc:docMk/>
            <pc:sldMk cId="3309362527" sldId="328"/>
            <ac:spMk id="2" creationId="{19033352-6BD3-4D67-8BC6-3774DB49F328}"/>
          </ac:spMkLst>
        </pc:spChg>
        <pc:spChg chg="add mod">
          <ac:chgData name="Josh Cooper" userId="daecdff2-2c86-45d5-9dc5-33d360948956" providerId="ADAL" clId="{5121FE52-517D-4070-8E27-0F7F916037DA}" dt="2022-01-07T07:47:04.403" v="1729"/>
          <ac:spMkLst>
            <pc:docMk/>
            <pc:sldMk cId="3309362527" sldId="328"/>
            <ac:spMk id="24" creationId="{CD2ED7D0-2C2F-4AFC-AADD-191ACB34B382}"/>
          </ac:spMkLst>
        </pc:spChg>
        <pc:spChg chg="add del mod">
          <ac:chgData name="Josh Cooper" userId="daecdff2-2c86-45d5-9dc5-33d360948956" providerId="ADAL" clId="{5121FE52-517D-4070-8E27-0F7F916037DA}" dt="2022-01-07T07:47:04.665" v="1736"/>
          <ac:spMkLst>
            <pc:docMk/>
            <pc:sldMk cId="3309362527" sldId="328"/>
            <ac:spMk id="25" creationId="{8EF9394E-344A-4BF0-8BCA-EC6F063CBAA4}"/>
          </ac:spMkLst>
        </pc:spChg>
        <pc:spChg chg="add del mod">
          <ac:chgData name="Josh Cooper" userId="daecdff2-2c86-45d5-9dc5-33d360948956" providerId="ADAL" clId="{5121FE52-517D-4070-8E27-0F7F916037DA}" dt="2022-01-07T07:51:50.876" v="4065"/>
          <ac:spMkLst>
            <pc:docMk/>
            <pc:sldMk cId="3309362527" sldId="328"/>
            <ac:spMk id="27" creationId="{B2444418-51E5-4E99-82CC-EA76F3DEDD5D}"/>
          </ac:spMkLst>
        </pc:sp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3" creationId="{694050DB-3236-43F7-BAAB-6BD32DE7A203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4" creationId="{96047CB5-A461-49BF-B6F3-30914A4B7AAF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5" creationId="{06042D7B-78F4-4E67-BA88-DD0C443A5B7E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6" creationId="{CE76D615-17A6-4E5B-AFDA-D74D8E5BB28F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7" creationId="{04F0F645-7665-4189-95F9-7F59C4AF772F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8" creationId="{8CC68396-E8E2-4BD2-B4C7-CB24D12A534F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9" creationId="{581CDB67-6996-437A-ABD4-78C4AF7A3A73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10" creationId="{16CF4ED7-A11A-4E99-85DA-3AFB800D729D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11" creationId="{0CDB58F1-E50C-420F-968E-766718D451D2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12" creationId="{F17DB555-D366-46B7-868B-63EBE981F364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13" creationId="{E06F6975-3936-48F4-9F0B-A8CD2ECE8A00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14" creationId="{361953DB-1C05-4FAE-B593-87645089EC35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15" creationId="{634421C0-ECCE-45B4-95CF-A3EF8E0D3A00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16" creationId="{81F195FD-4074-43A5-BDE8-CB86B0D0B071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17" creationId="{7DAFE46C-297F-4C12-859D-4FC5145D34DF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18" creationId="{AA395C0D-A748-4300-918C-BA09E405E5AF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19" creationId="{E5CF1619-223B-487B-A629-7A45D841C9F4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20" creationId="{09E1DC1C-A2AE-4428-9B41-CE7E0AACCF03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21" creationId="{0EDAA4B6-5A2D-4FC0-89CA-99A044E5D5C1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22" creationId="{B3CE56DE-6FAA-4DC6-B88F-E3BED946485B}"/>
          </ac:picMkLst>
        </pc:picChg>
        <pc:picChg chg="add del mod ord">
          <ac:chgData name="Josh Cooper" userId="daecdff2-2c86-45d5-9dc5-33d360948956" providerId="ADAL" clId="{5121FE52-517D-4070-8E27-0F7F916037DA}" dt="2022-01-07T07:47:04.665" v="1736"/>
          <ac:picMkLst>
            <pc:docMk/>
            <pc:sldMk cId="3309362527" sldId="328"/>
            <ac:picMk id="23" creationId="{83E85329-C351-4275-BE0D-063208BDE561}"/>
          </ac:picMkLst>
        </pc:picChg>
        <pc:picChg chg="add del mod ord">
          <ac:chgData name="Josh Cooper" userId="daecdff2-2c86-45d5-9dc5-33d360948956" providerId="ADAL" clId="{5121FE52-517D-4070-8E27-0F7F916037DA}" dt="2022-01-07T07:51:50.876" v="4065"/>
          <ac:picMkLst>
            <pc:docMk/>
            <pc:sldMk cId="3309362527" sldId="328"/>
            <ac:picMk id="26" creationId="{6C4D6AB6-2BD6-47BA-8747-DEB107B4F68A}"/>
          </ac:picMkLst>
        </pc:picChg>
        <pc:picChg chg="add mod ord">
          <ac:chgData name="Josh Cooper" userId="daecdff2-2c86-45d5-9dc5-33d360948956" providerId="ADAL" clId="{5121FE52-517D-4070-8E27-0F7F916037DA}" dt="2022-01-07T07:51:52.783" v="4072"/>
          <ac:picMkLst>
            <pc:docMk/>
            <pc:sldMk cId="3309362527" sldId="328"/>
            <ac:picMk id="28" creationId="{E9DF3093-F085-4332-AC6B-4A3236729C8E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54.553" v="4083"/>
        <pc:sldMkLst>
          <pc:docMk/>
          <pc:sldMk cId="1072297597" sldId="329"/>
        </pc:sldMkLst>
        <pc:spChg chg="del mod">
          <ac:chgData name="Josh Cooper" userId="daecdff2-2c86-45d5-9dc5-33d360948956" providerId="ADAL" clId="{5121FE52-517D-4070-8E27-0F7F916037DA}" dt="2022-01-07T07:47:17.682" v="1881"/>
          <ac:spMkLst>
            <pc:docMk/>
            <pc:sldMk cId="1072297597" sldId="329"/>
            <ac:spMk id="2" creationId="{AD5D764A-6CA2-4101-9D3D-C41AFED97DEF}"/>
          </ac:spMkLst>
        </pc:spChg>
        <pc:spChg chg="add mod">
          <ac:chgData name="Josh Cooper" userId="daecdff2-2c86-45d5-9dc5-33d360948956" providerId="ADAL" clId="{5121FE52-517D-4070-8E27-0F7F916037DA}" dt="2022-01-07T07:47:17.668" v="1878"/>
          <ac:spMkLst>
            <pc:docMk/>
            <pc:sldMk cId="1072297597" sldId="329"/>
            <ac:spMk id="3" creationId="{F2DCDB42-B726-4B4E-8394-6763E18591E0}"/>
          </ac:spMkLst>
        </pc:spChg>
        <pc:spChg chg="add mod">
          <ac:chgData name="Josh Cooper" userId="daecdff2-2c86-45d5-9dc5-33d360948956" providerId="ADAL" clId="{5121FE52-517D-4070-8E27-0F7F916037DA}" dt="2022-01-07T07:47:17.803" v="1883"/>
          <ac:spMkLst>
            <pc:docMk/>
            <pc:sldMk cId="1072297597" sldId="329"/>
            <ac:spMk id="4" creationId="{51B2F8AF-575A-471E-ABB1-9D06F5BC608C}"/>
          </ac:spMkLst>
        </pc:spChg>
        <pc:spChg chg="add del mod">
          <ac:chgData name="Josh Cooper" userId="daecdff2-2c86-45d5-9dc5-33d360948956" providerId="ADAL" clId="{5121FE52-517D-4070-8E27-0F7F916037DA}" dt="2022-01-07T07:47:18.002" v="1890"/>
          <ac:spMkLst>
            <pc:docMk/>
            <pc:sldMk cId="1072297597" sldId="329"/>
            <ac:spMk id="5" creationId="{568299D2-0243-43F3-9060-E577C9C33F80}"/>
          </ac:spMkLst>
        </pc:spChg>
        <pc:spChg chg="del mod">
          <ac:chgData name="Josh Cooper" userId="daecdff2-2c86-45d5-9dc5-33d360948956" providerId="ADAL" clId="{5121FE52-517D-4070-8E27-0F7F916037DA}" dt="2022-01-07T07:47:17.822" v="1886"/>
          <ac:spMkLst>
            <pc:docMk/>
            <pc:sldMk cId="1072297597" sldId="329"/>
            <ac:spMk id="21" creationId="{AA99A028-679A-40C9-A2FD-043960339D02}"/>
          </ac:spMkLst>
        </pc:spChg>
        <pc:spChg chg="add del mod">
          <ac:chgData name="Josh Cooper" userId="daecdff2-2c86-45d5-9dc5-33d360948956" providerId="ADAL" clId="{5121FE52-517D-4070-8E27-0F7F916037DA}" dt="2022-01-07T07:51:53.068" v="4076"/>
          <ac:spMkLst>
            <pc:docMk/>
            <pc:sldMk cId="1072297597" sldId="329"/>
            <ac:spMk id="28" creationId="{0631FDF1-88EF-47F3-9D68-0A9649295B6E}"/>
          </ac:spMkLst>
        </pc:sp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6" creationId="{CDAF7F92-53D7-49B9-B7B9-58DC441E8E38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7" creationId="{5D675BAC-54CA-4030-80E9-610756610DE7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8" creationId="{E70FE1C6-2D81-4A39-A45E-643A5516E9A3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9" creationId="{CE97386F-C9E7-4A24-AE0B-837814C4CD39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10" creationId="{0E6D9DEC-E63E-445D-87A2-B4DC9DCABD93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11" creationId="{A42FB6F9-9EFB-4459-BD9A-9068839487F7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12" creationId="{E3A5E9E2-C1E3-41B8-9CB0-2F9224AA1FB9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13" creationId="{0FEE2FCD-643C-4876-9274-DC27F2C85A68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14" creationId="{6EE588D7-0342-487A-85D8-49D88DCD96B7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15" creationId="{0A078AEC-9CE4-4F1B-B15D-54F186CD2FFB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16" creationId="{2A71B6F1-3242-41F7-AC13-B72B3700E78B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17" creationId="{DD510134-A144-43AB-AC00-142048A8E182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18" creationId="{0E7EBC06-9E5C-4487-BA07-694B7D9657F4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19" creationId="{D8CC1C07-F3E9-4827-A0BF-A79FB61B49FA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20" creationId="{A2B43ADC-B4D3-420F-9A92-BC7F534A2A80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22" creationId="{63DB2964-425A-487D-AADC-497AC37C4D1D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24" creationId="{A1C93FF1-AA7D-44FD-9EC7-A6C510DF5402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25" creationId="{25837FF8-97E6-4568-BB51-D0B29C92D5A0}"/>
          </ac:picMkLst>
        </pc:picChg>
        <pc:picChg chg="add del mod ord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26" creationId="{91108B34-6C49-4E80-91ED-CC38F4D3EA12}"/>
          </ac:picMkLst>
        </pc:picChg>
        <pc:picChg chg="add del mod ord">
          <ac:chgData name="Josh Cooper" userId="daecdff2-2c86-45d5-9dc5-33d360948956" providerId="ADAL" clId="{5121FE52-517D-4070-8E27-0F7F916037DA}" dt="2022-01-07T07:51:53.068" v="4076"/>
          <ac:picMkLst>
            <pc:docMk/>
            <pc:sldMk cId="1072297597" sldId="329"/>
            <ac:picMk id="27" creationId="{3349C54B-451F-4203-9F19-7E670CA8A34A}"/>
          </ac:picMkLst>
        </pc:picChg>
        <pc:picChg chg="del">
          <ac:chgData name="Josh Cooper" userId="daecdff2-2c86-45d5-9dc5-33d360948956" providerId="ADAL" clId="{5121FE52-517D-4070-8E27-0F7F916037DA}" dt="2022-01-07T07:47:18.002" v="1890"/>
          <ac:picMkLst>
            <pc:docMk/>
            <pc:sldMk cId="1072297597" sldId="329"/>
            <ac:picMk id="29" creationId="{F1D9D98A-7CB5-4B02-BCA6-40106CC59C02}"/>
          </ac:picMkLst>
        </pc:picChg>
        <pc:picChg chg="add mod ord">
          <ac:chgData name="Josh Cooper" userId="daecdff2-2c86-45d5-9dc5-33d360948956" providerId="ADAL" clId="{5121FE52-517D-4070-8E27-0F7F916037DA}" dt="2022-01-07T07:51:54.553" v="4083"/>
          <ac:picMkLst>
            <pc:docMk/>
            <pc:sldMk cId="1072297597" sldId="329"/>
            <ac:picMk id="30" creationId="{3C3F1BAA-35A8-4921-8244-8F67A7B96EDA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2:05.159" v="4127"/>
        <pc:sldMkLst>
          <pc:docMk/>
          <pc:sldMk cId="1301609034" sldId="333"/>
        </pc:sldMkLst>
        <pc:spChg chg="add mod ord">
          <ac:chgData name="Josh Cooper" userId="daecdff2-2c86-45d5-9dc5-33d360948956" providerId="ADAL" clId="{5121FE52-517D-4070-8E27-0F7F916037DA}" dt="2022-01-07T07:48:05.127" v="2568"/>
          <ac:spMkLst>
            <pc:docMk/>
            <pc:sldMk cId="1301609034" sldId="333"/>
            <ac:spMk id="29" creationId="{176BB91B-56BD-4B29-B449-E2A4E204A208}"/>
          </ac:spMkLst>
        </pc:spChg>
        <pc:spChg chg="add del mod">
          <ac:chgData name="Josh Cooper" userId="daecdff2-2c86-45d5-9dc5-33d360948956" providerId="ADAL" clId="{5121FE52-517D-4070-8E27-0F7F916037DA}" dt="2022-01-07T07:48:06.449" v="2572"/>
          <ac:spMkLst>
            <pc:docMk/>
            <pc:sldMk cId="1301609034" sldId="333"/>
            <ac:spMk id="30" creationId="{E5BB9A22-6965-4A27-ADA7-A41510EF43A2}"/>
          </ac:spMkLst>
        </pc:spChg>
        <pc:spChg chg="add del mod">
          <ac:chgData name="Josh Cooper" userId="daecdff2-2c86-45d5-9dc5-33d360948956" providerId="ADAL" clId="{5121FE52-517D-4070-8E27-0F7F916037DA}" dt="2022-01-07T07:52:03.443" v="4120"/>
          <ac:spMkLst>
            <pc:docMk/>
            <pc:sldMk cId="1301609034" sldId="333"/>
            <ac:spMk id="32" creationId="{866D5598-6971-4595-AAB5-F3952DFE8D7A}"/>
          </ac:spMkLst>
        </pc:spChg>
        <pc:picChg chg="add del mo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2" creationId="{9ED6CAFB-E20A-4E98-856C-C437E59A634E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3" creationId="{D331F8D1-D163-4AE2-8793-5F439B72D072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4" creationId="{368776D4-F5F1-4D67-A11C-1FF3A0C42FE8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5" creationId="{8739F714-C7ED-4D57-A741-CEC1524CFDAC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6" creationId="{71621149-FEE3-4D8E-8141-3BD90D1B4C78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7" creationId="{0A9E8B0B-56C8-4616-B4D1-10551D503F35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8" creationId="{62872C7F-8827-43CB-884D-B9FB3CC8323A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9" creationId="{A73C758D-B5D8-4E75-B183-B9143B3053EB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10" creationId="{FEDFAEE2-6606-430E-8FB9-0C5793887608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11" creationId="{DECCFEE4-AE67-48AC-A4FF-945AFF2A109A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12" creationId="{6EEB60CA-B84E-481B-81B9-5FA1728CD1BC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13" creationId="{F2BDB7C0-5F47-4A4D-BD3E-A9E59F35C56C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14" creationId="{61EA24ED-20E8-4053-B2D9-E4337838D648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15" creationId="{4C06A34E-D770-4403-8D6E-5C47AA203242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16" creationId="{C4567104-5D72-4781-978E-B74BB6FF721C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17" creationId="{D3806823-D67D-410F-84E6-27B30FFB5A83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18" creationId="{F7603F12-4740-418A-A30C-EC3CA5278B3A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19" creationId="{7CEE0CCC-EBB7-49DF-975F-7BC3236B4173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20" creationId="{5ED7FA7F-4C99-4257-81BF-12306E323FCC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21" creationId="{1C635BCB-D57A-48BB-9B31-FE29431198A0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22" creationId="{48B40BE0-D7EE-484E-A2EC-8A8EEDC8C1A5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23" creationId="{3DB4F0BB-CCD9-4150-8B50-298DC1893FFC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24" creationId="{87B52CDF-DA98-4FF9-8826-9B6AF9133293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25" creationId="{00DC4E0B-CCE8-4A40-ADE0-69A677CE8A58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26" creationId="{30AB60E4-FE00-4A9A-B4EA-F79B357C0312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27" creationId="{ABE57ACF-F0D6-4FC4-91F3-4D396794CA79}"/>
          </ac:picMkLst>
        </pc:picChg>
        <pc:picChg chg="add del mod ord">
          <ac:chgData name="Josh Cooper" userId="daecdff2-2c86-45d5-9dc5-33d360948956" providerId="ADAL" clId="{5121FE52-517D-4070-8E27-0F7F916037DA}" dt="2022-01-07T07:48:06.449" v="2572"/>
          <ac:picMkLst>
            <pc:docMk/>
            <pc:sldMk cId="1301609034" sldId="333"/>
            <ac:picMk id="28" creationId="{C003974E-8590-4D33-A722-DA5013532B8D}"/>
          </ac:picMkLst>
        </pc:picChg>
        <pc:picChg chg="add del mod ord">
          <ac:chgData name="Josh Cooper" userId="daecdff2-2c86-45d5-9dc5-33d360948956" providerId="ADAL" clId="{5121FE52-517D-4070-8E27-0F7F916037DA}" dt="2022-01-07T07:52:03.443" v="4120"/>
          <ac:picMkLst>
            <pc:docMk/>
            <pc:sldMk cId="1301609034" sldId="333"/>
            <ac:picMk id="31" creationId="{6AA71B5C-1A75-4552-A4C0-ABE7D840D920}"/>
          </ac:picMkLst>
        </pc:picChg>
        <pc:picChg chg="add mod ord">
          <ac:chgData name="Josh Cooper" userId="daecdff2-2c86-45d5-9dc5-33d360948956" providerId="ADAL" clId="{5121FE52-517D-4070-8E27-0F7F916037DA}" dt="2022-01-07T07:52:05.159" v="4127"/>
          <ac:picMkLst>
            <pc:docMk/>
            <pc:sldMk cId="1301609034" sldId="333"/>
            <ac:picMk id="33" creationId="{ADAE1A74-C5DF-4AA9-A4B0-9A4F2F9816C9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2:07.665" v="4138"/>
        <pc:sldMkLst>
          <pc:docMk/>
          <pc:sldMk cId="284590284" sldId="334"/>
        </pc:sldMkLst>
        <pc:spChg chg="del mod">
          <ac:chgData name="Josh Cooper" userId="daecdff2-2c86-45d5-9dc5-33d360948956" providerId="ADAL" clId="{5121FE52-517D-4070-8E27-0F7F916037DA}" dt="2022-01-07T07:48:20.312" v="2745"/>
          <ac:spMkLst>
            <pc:docMk/>
            <pc:sldMk cId="284590284" sldId="334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48:20.288" v="2742"/>
          <ac:spMkLst>
            <pc:docMk/>
            <pc:sldMk cId="284590284" sldId="334"/>
            <ac:spMk id="4" creationId="{14DA524B-24BE-4D5E-802C-189F6465C681}"/>
          </ac:spMkLst>
        </pc:spChg>
        <pc:spChg chg="add del mod">
          <ac:chgData name="Josh Cooper" userId="daecdff2-2c86-45d5-9dc5-33d360948956" providerId="ADAL" clId="{5121FE52-517D-4070-8E27-0F7F916037DA}" dt="2022-01-07T07:48:20.533" v="2749"/>
          <ac:spMkLst>
            <pc:docMk/>
            <pc:sldMk cId="284590284" sldId="334"/>
            <ac:spMk id="6" creationId="{8602B419-6D27-42DB-B871-9F00AEA1A37E}"/>
          </ac:spMkLst>
        </pc:spChg>
        <pc:spChg chg="add del mod">
          <ac:chgData name="Josh Cooper" userId="daecdff2-2c86-45d5-9dc5-33d360948956" providerId="ADAL" clId="{5121FE52-517D-4070-8E27-0F7F916037DA}" dt="2022-01-07T07:52:05.570" v="4131"/>
          <ac:spMkLst>
            <pc:docMk/>
            <pc:sldMk cId="284590284" sldId="334"/>
            <ac:spMk id="34" creationId="{FC852181-20FC-43AB-BE8F-58F2A4F8591B}"/>
          </ac:spMkLst>
        </pc:spChg>
        <pc:picChg chg="add del mod ord">
          <ac:chgData name="Josh Cooper" userId="daecdff2-2c86-45d5-9dc5-33d360948956" providerId="ADAL" clId="{5121FE52-517D-4070-8E27-0F7F916037DA}" dt="2022-01-07T07:52:05.570" v="4131"/>
          <ac:picMkLst>
            <pc:docMk/>
            <pc:sldMk cId="284590284" sldId="334"/>
            <ac:picMk id="7" creationId="{DF5D71ED-CD57-42DD-9ACA-36C1B3796A87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9" creationId="{7A201709-7D0D-4A38-B419-9CB6765E6CD6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10" creationId="{02A358D2-02F9-4A4D-954E-4B5999DE84EB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11" creationId="{6A74A04A-BFCC-4A2C-8120-7D1F81DB2047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12" creationId="{B9CACA47-A1B2-4C94-B0FD-0AD557997CD2}"/>
          </ac:picMkLst>
        </pc:picChg>
        <pc:picChg chg="del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13" creationId="{87E93AFA-78CA-4EC4-9D99-74D370A895F4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14" creationId="{8028DA79-932D-446C-A651-7F51246D3C24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16" creationId="{569F2194-E5E5-4C70-9F99-B09BD1834979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17" creationId="{A065A5F2-650C-4FA4-921B-433DEE615425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18" creationId="{71B548C4-E19B-4CC2-841B-03D527E37261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19" creationId="{306CC05A-BE42-4458-9A23-28E2ED8B58D8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20" creationId="{FE3D4132-4778-4F89-9734-203188239730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21" creationId="{A0C95D9D-1C5D-4389-BA96-F8F7D81994B3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22" creationId="{7200E529-6C3F-482F-976C-529B461519B1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23" creationId="{FDCD75C2-89C4-4E7E-8761-5F2F60B4220B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24" creationId="{1182C15A-A4C9-4D77-AF46-8CBFF1C3AACE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25" creationId="{2A51EB1D-1149-4693-806B-98B4FF47F36E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26" creationId="{0FE067C2-F32D-483E-99A5-0C9700E1DEDF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27" creationId="{2C379BEC-8242-442E-B73B-9E66BD37E708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28" creationId="{25953E96-4C9F-4632-B124-C483F62E5311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29" creationId="{463C059C-AB22-4BBF-8F0A-965E927DFCD4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30" creationId="{54DB53B3-0B31-45B1-820A-AFCA6789B0D7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31" creationId="{3BBCA7DC-2F09-4A1C-A1A1-82179793E665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32" creationId="{6523FCA2-8ACD-41A8-8361-E4D7A5AD2273}"/>
          </ac:picMkLst>
        </pc:picChg>
        <pc:picChg chg="add del mod ord">
          <ac:chgData name="Josh Cooper" userId="daecdff2-2c86-45d5-9dc5-33d360948956" providerId="ADAL" clId="{5121FE52-517D-4070-8E27-0F7F916037DA}" dt="2022-01-07T07:48:20.533" v="2749"/>
          <ac:picMkLst>
            <pc:docMk/>
            <pc:sldMk cId="284590284" sldId="334"/>
            <ac:picMk id="33" creationId="{D9EA8051-5149-4F80-A9B5-BE13CEF85B83}"/>
          </ac:picMkLst>
        </pc:picChg>
        <pc:picChg chg="add mod ord">
          <ac:chgData name="Josh Cooper" userId="daecdff2-2c86-45d5-9dc5-33d360948956" providerId="ADAL" clId="{5121FE52-517D-4070-8E27-0F7F916037DA}" dt="2022-01-07T07:52:07.665" v="4138"/>
          <ac:picMkLst>
            <pc:docMk/>
            <pc:sldMk cId="284590284" sldId="334"/>
            <ac:picMk id="35" creationId="{C16352C9-D349-43FF-BA2D-A7BB33211006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2:20.643" v="4182"/>
        <pc:sldMkLst>
          <pc:docMk/>
          <pc:sldMk cId="3791357806" sldId="338"/>
        </pc:sldMkLst>
        <pc:spChg chg="del mod">
          <ac:chgData name="Josh Cooper" userId="daecdff2-2c86-45d5-9dc5-33d360948956" providerId="ADAL" clId="{5121FE52-517D-4070-8E27-0F7F916037DA}" dt="2022-01-07T07:49:30.663" v="3596"/>
          <ac:spMkLst>
            <pc:docMk/>
            <pc:sldMk cId="3791357806" sldId="338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49:30.649" v="3593"/>
          <ac:spMkLst>
            <pc:docMk/>
            <pc:sldMk cId="3791357806" sldId="338"/>
            <ac:spMk id="3" creationId="{7E504659-8AED-4BC2-A5DF-7FEE69991395}"/>
          </ac:spMkLst>
        </pc:spChg>
        <pc:spChg chg="add mod">
          <ac:chgData name="Josh Cooper" userId="daecdff2-2c86-45d5-9dc5-33d360948956" providerId="ADAL" clId="{5121FE52-517D-4070-8E27-0F7F916037DA}" dt="2022-01-07T07:49:30.916" v="3598"/>
          <ac:spMkLst>
            <pc:docMk/>
            <pc:sldMk cId="3791357806" sldId="338"/>
            <ac:spMk id="4" creationId="{92ADCFDC-8A4B-4625-ABB1-A2B20792E561}"/>
          </ac:spMkLst>
        </pc:spChg>
        <pc:spChg chg="del mod">
          <ac:chgData name="Josh Cooper" userId="daecdff2-2c86-45d5-9dc5-33d360948956" providerId="ADAL" clId="{5121FE52-517D-4070-8E27-0F7F916037DA}" dt="2022-01-07T07:49:30.928" v="3601"/>
          <ac:spMkLst>
            <pc:docMk/>
            <pc:sldMk cId="3791357806" sldId="338"/>
            <ac:spMk id="6" creationId="{4A0083E6-2531-4A75-8862-C66E746B26E8}"/>
          </ac:spMkLst>
        </pc:spChg>
        <pc:spChg chg="add del mod">
          <ac:chgData name="Josh Cooper" userId="daecdff2-2c86-45d5-9dc5-33d360948956" providerId="ADAL" clId="{5121FE52-517D-4070-8E27-0F7F916037DA}" dt="2022-01-07T07:49:31.310" v="3605"/>
          <ac:spMkLst>
            <pc:docMk/>
            <pc:sldMk cId="3791357806" sldId="338"/>
            <ac:spMk id="37" creationId="{50C73E31-D6F3-432E-9A93-A2430112C686}"/>
          </ac:spMkLst>
        </pc:spChg>
        <pc:spChg chg="add del mod">
          <ac:chgData name="Josh Cooper" userId="daecdff2-2c86-45d5-9dc5-33d360948956" providerId="ADAL" clId="{5121FE52-517D-4070-8E27-0F7F916037DA}" dt="2022-01-07T07:52:18.754" v="4175"/>
          <ac:spMkLst>
            <pc:docMk/>
            <pc:sldMk cId="3791357806" sldId="338"/>
            <ac:spMk id="39" creationId="{DA484026-28A7-4EE4-85FF-8B46EF4F12C3}"/>
          </ac:spMkLst>
        </pc:sp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7" creationId="{35A5B980-0A2E-41D2-B5FA-F0FD94336B7B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8" creationId="{6B69265C-A698-4B15-BDAB-AEF918BCE8B8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9" creationId="{160C38C3-2ADB-4D20-B23C-CAB98FA85C08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10" creationId="{5EF43807-A790-4B16-8712-9D37CDB6B750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11" creationId="{C039DF3B-C1B4-4BA2-B7AA-29A83A61C0A7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12" creationId="{54E5AA00-BF23-4C09-9E5C-D22795C8052B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13" creationId="{DDF58F22-C00F-48E5-B48B-147A1DA7106E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14" creationId="{AF4437B5-DA36-4ECC-BE96-82BD33E69B53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15" creationId="{6F1DE489-F9BA-46F7-9326-8A9967F2E600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16" creationId="{27D5246D-9F3C-4104-8701-B82531A3A9F0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17" creationId="{CEBE38BA-CA1C-4229-B5C9-C37CF81106F7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18" creationId="{01210475-7C5B-495C-884B-849AE5D1452A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19" creationId="{2FB85035-04D8-41E2-BCE5-69101E05B742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20" creationId="{8B547811-8A64-4D2F-931A-8D724E9C2BE4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21" creationId="{6EC38DC8-569A-47C4-9C2B-7895E13FE364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22" creationId="{C962B619-CB17-4CC7-A70D-8873E6FE6517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23" creationId="{7656FB1A-F4B3-4EB1-937F-71F74A9CBCA8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24" creationId="{4DB55AFC-1FC9-42C2-A78C-E824491615A6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25" creationId="{6DE1BEEA-C4DD-4DB7-BF86-27A663C25439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26" creationId="{1B3ED47B-3CB8-4E83-A82A-FF613FE5D783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27" creationId="{AA70D196-0120-41AD-9F5C-23E738E5BC2C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28" creationId="{BA78ABB4-76C6-4478-984F-E363C4ABA855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29" creationId="{D2A7654F-1A34-4E8A-A378-14E788ED162A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30" creationId="{55F12F1E-5722-4CC0-953C-4B5FA15A39D0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31" creationId="{470C160F-575B-471B-BC7C-0AB120F8B8DA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32" creationId="{5F7FE0F4-046F-4D4C-AE7F-3D9CAEA77847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33" creationId="{A3292B27-CA52-4919-806D-B99338135071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34" creationId="{0C7FBC74-5946-49B8-B9D0-816E0833160E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35" creationId="{139C4C16-FBC3-4709-8688-289C01765154}"/>
          </ac:picMkLst>
        </pc:picChg>
        <pc:picChg chg="add del mod ord">
          <ac:chgData name="Josh Cooper" userId="daecdff2-2c86-45d5-9dc5-33d360948956" providerId="ADAL" clId="{5121FE52-517D-4070-8E27-0F7F916037DA}" dt="2022-01-07T07:49:31.310" v="3605"/>
          <ac:picMkLst>
            <pc:docMk/>
            <pc:sldMk cId="3791357806" sldId="338"/>
            <ac:picMk id="36" creationId="{01982C63-1770-420D-BE4F-648DBEE50CCE}"/>
          </ac:picMkLst>
        </pc:picChg>
        <pc:picChg chg="add del mod ord">
          <ac:chgData name="Josh Cooper" userId="daecdff2-2c86-45d5-9dc5-33d360948956" providerId="ADAL" clId="{5121FE52-517D-4070-8E27-0F7F916037DA}" dt="2022-01-07T07:52:18.754" v="4175"/>
          <ac:picMkLst>
            <pc:docMk/>
            <pc:sldMk cId="3791357806" sldId="338"/>
            <ac:picMk id="38" creationId="{167C17AC-0221-484F-B4A8-73CB8303F12C}"/>
          </ac:picMkLst>
        </pc:picChg>
        <pc:picChg chg="add mod ord">
          <ac:chgData name="Josh Cooper" userId="daecdff2-2c86-45d5-9dc5-33d360948956" providerId="ADAL" clId="{5121FE52-517D-4070-8E27-0F7F916037DA}" dt="2022-01-07T07:52:20.643" v="4182"/>
          <ac:picMkLst>
            <pc:docMk/>
            <pc:sldMk cId="3791357806" sldId="338"/>
            <ac:picMk id="40" creationId="{AED05D48-7769-4B7A-9DFB-05CA82EBE283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3:00.823" v="4221"/>
        <pc:sldMkLst>
          <pc:docMk/>
          <pc:sldMk cId="1363657" sldId="340"/>
        </pc:sldMkLst>
        <pc:spChg chg="del mod">
          <ac:chgData name="Josh Cooper" userId="daecdff2-2c86-45d5-9dc5-33d360948956" providerId="ADAL" clId="{5121FE52-517D-4070-8E27-0F7F916037DA}" dt="2022-01-07T07:52:55.279" v="4205"/>
          <ac:spMkLst>
            <pc:docMk/>
            <pc:sldMk cId="1363657" sldId="340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52:55.249" v="4202"/>
          <ac:spMkLst>
            <pc:docMk/>
            <pc:sldMk cId="1363657" sldId="340"/>
            <ac:spMk id="3" creationId="{9073C09C-68CD-4C59-9D50-E60A2638083B}"/>
          </ac:spMkLst>
        </pc:spChg>
        <pc:spChg chg="add mod">
          <ac:chgData name="Josh Cooper" userId="daecdff2-2c86-45d5-9dc5-33d360948956" providerId="ADAL" clId="{5121FE52-517D-4070-8E27-0F7F916037DA}" dt="2022-01-07T07:52:56.331" v="4207"/>
          <ac:spMkLst>
            <pc:docMk/>
            <pc:sldMk cId="1363657" sldId="340"/>
            <ac:spMk id="4" creationId="{A3D55514-16B1-4756-BF5C-62E4AF1BF47B}"/>
          </ac:spMkLst>
        </pc:spChg>
        <pc:spChg chg="add del mod">
          <ac:chgData name="Josh Cooper" userId="daecdff2-2c86-45d5-9dc5-33d360948956" providerId="ADAL" clId="{5121FE52-517D-4070-8E27-0F7F916037DA}" dt="2022-01-07T07:52:57.122" v="4214"/>
          <ac:spMkLst>
            <pc:docMk/>
            <pc:sldMk cId="1363657" sldId="340"/>
            <ac:spMk id="7" creationId="{282584C7-AE85-4FBC-BC72-DFFF12DED970}"/>
          </ac:spMkLst>
        </pc:spChg>
        <pc:spChg chg="del mod">
          <ac:chgData name="Josh Cooper" userId="daecdff2-2c86-45d5-9dc5-33d360948956" providerId="ADAL" clId="{5121FE52-517D-4070-8E27-0F7F916037DA}" dt="2022-01-07T07:52:56.833" v="4210"/>
          <ac:spMkLst>
            <pc:docMk/>
            <pc:sldMk cId="1363657" sldId="340"/>
            <ac:spMk id="16" creationId="{C87D75AA-5614-4A93-B92A-F51562DA3B84}"/>
          </ac:spMkLst>
        </pc:spChg>
        <pc:picChg chg="add del mod ord">
          <ac:chgData name="Josh Cooper" userId="daecdff2-2c86-45d5-9dc5-33d360948956" providerId="ADAL" clId="{5121FE52-517D-4070-8E27-0F7F916037DA}" dt="2022-01-07T07:52:57.122" v="4214"/>
          <ac:picMkLst>
            <pc:docMk/>
            <pc:sldMk cId="1363657" sldId="340"/>
            <ac:picMk id="6" creationId="{CDCEB7C4-29A8-4B3F-A406-C3D494840A05}"/>
          </ac:picMkLst>
        </pc:picChg>
        <pc:picChg chg="add mod ord">
          <ac:chgData name="Josh Cooper" userId="daecdff2-2c86-45d5-9dc5-33d360948956" providerId="ADAL" clId="{5121FE52-517D-4070-8E27-0F7F916037DA}" dt="2022-01-07T07:53:00.823" v="4221"/>
          <ac:picMkLst>
            <pc:docMk/>
            <pc:sldMk cId="1363657" sldId="340"/>
            <ac:picMk id="8" creationId="{FAA999BE-2870-40D1-B365-91200FA49CA6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3:06.841" v="4277"/>
        <pc:sldMkLst>
          <pc:docMk/>
          <pc:sldMk cId="1262036602" sldId="342"/>
        </pc:sldMkLst>
        <pc:spChg chg="del mod">
          <ac:chgData name="Josh Cooper" userId="daecdff2-2c86-45d5-9dc5-33d360948956" providerId="ADAL" clId="{5121FE52-517D-4070-8E27-0F7F916037DA}" dt="2022-01-07T07:53:05.521" v="4261"/>
          <ac:spMkLst>
            <pc:docMk/>
            <pc:sldMk cId="1262036602" sldId="342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53:05.508" v="4258"/>
          <ac:spMkLst>
            <pc:docMk/>
            <pc:sldMk cId="1262036602" sldId="342"/>
            <ac:spMk id="3" creationId="{6CA552A1-B7D5-4A4A-9BBA-1394F0B5C5DB}"/>
          </ac:spMkLst>
        </pc:spChg>
        <pc:spChg chg="add mod">
          <ac:chgData name="Josh Cooper" userId="daecdff2-2c86-45d5-9dc5-33d360948956" providerId="ADAL" clId="{5121FE52-517D-4070-8E27-0F7F916037DA}" dt="2022-01-07T07:53:05.671" v="4263"/>
          <ac:spMkLst>
            <pc:docMk/>
            <pc:sldMk cId="1262036602" sldId="342"/>
            <ac:spMk id="4" creationId="{694601B9-351F-4871-8638-E1423A65732B}"/>
          </ac:spMkLst>
        </pc:spChg>
        <pc:spChg chg="del mod">
          <ac:chgData name="Josh Cooper" userId="daecdff2-2c86-45d5-9dc5-33d360948956" providerId="ADAL" clId="{5121FE52-517D-4070-8E27-0F7F916037DA}" dt="2022-01-07T07:53:05.686" v="4266"/>
          <ac:spMkLst>
            <pc:docMk/>
            <pc:sldMk cId="1262036602" sldId="342"/>
            <ac:spMk id="8" creationId="{0034C071-A342-400B-A1E9-05C5A0614F77}"/>
          </ac:spMkLst>
        </pc:spChg>
        <pc:spChg chg="add del mod">
          <ac:chgData name="Josh Cooper" userId="daecdff2-2c86-45d5-9dc5-33d360948956" providerId="ADAL" clId="{5121FE52-517D-4070-8E27-0F7F916037DA}" dt="2022-01-07T07:53:05.810" v="4270"/>
          <ac:spMkLst>
            <pc:docMk/>
            <pc:sldMk cId="1262036602" sldId="342"/>
            <ac:spMk id="11" creationId="{9AD70FE0-F5AC-4037-B3D8-47E6B0AC7DC2}"/>
          </ac:spMkLst>
        </pc:spChg>
        <pc:picChg chg="add del mod ord">
          <ac:chgData name="Josh Cooper" userId="daecdff2-2c86-45d5-9dc5-33d360948956" providerId="ADAL" clId="{5121FE52-517D-4070-8E27-0F7F916037DA}" dt="2022-01-07T07:53:05.810" v="4270"/>
          <ac:picMkLst>
            <pc:docMk/>
            <pc:sldMk cId="1262036602" sldId="342"/>
            <ac:picMk id="10" creationId="{1E6E14D0-F5F2-42F5-A398-62EAE5181FB4}"/>
          </ac:picMkLst>
        </pc:picChg>
        <pc:picChg chg="add mod ord">
          <ac:chgData name="Josh Cooper" userId="daecdff2-2c86-45d5-9dc5-33d360948956" providerId="ADAL" clId="{5121FE52-517D-4070-8E27-0F7F916037DA}" dt="2022-01-07T07:53:06.841" v="4277"/>
          <ac:picMkLst>
            <pc:docMk/>
            <pc:sldMk cId="1262036602" sldId="342"/>
            <ac:picMk id="12" creationId="{1A43E285-00E7-486E-8E3F-81D6AADC67C6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3:12.539" v="4340"/>
        <pc:sldMkLst>
          <pc:docMk/>
          <pc:sldMk cId="1584363487" sldId="345"/>
        </pc:sldMkLst>
        <pc:spChg chg="del mod">
          <ac:chgData name="Josh Cooper" userId="daecdff2-2c86-45d5-9dc5-33d360948956" providerId="ADAL" clId="{5121FE52-517D-4070-8E27-0F7F916037DA}" dt="2022-01-07T07:53:08.967" v="4324"/>
          <ac:spMkLst>
            <pc:docMk/>
            <pc:sldMk cId="1584363487" sldId="345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53:08.942" v="4321"/>
          <ac:spMkLst>
            <pc:docMk/>
            <pc:sldMk cId="1584363487" sldId="345"/>
            <ac:spMk id="3" creationId="{91CCA49B-F693-43AF-A928-2A976FF02C04}"/>
          </ac:spMkLst>
        </pc:spChg>
        <pc:spChg chg="add mod">
          <ac:chgData name="Josh Cooper" userId="daecdff2-2c86-45d5-9dc5-33d360948956" providerId="ADAL" clId="{5121FE52-517D-4070-8E27-0F7F916037DA}" dt="2022-01-07T07:53:09.107" v="4326"/>
          <ac:spMkLst>
            <pc:docMk/>
            <pc:sldMk cId="1584363487" sldId="345"/>
            <ac:spMk id="4" creationId="{1812CE32-D500-443E-9568-9D0BB2E80745}"/>
          </ac:spMkLst>
        </pc:spChg>
        <pc:spChg chg="add del mod">
          <ac:chgData name="Josh Cooper" userId="daecdff2-2c86-45d5-9dc5-33d360948956" providerId="ADAL" clId="{5121FE52-517D-4070-8E27-0F7F916037DA}" dt="2022-01-07T07:53:09.223" v="4333"/>
          <ac:spMkLst>
            <pc:docMk/>
            <pc:sldMk cId="1584363487" sldId="345"/>
            <ac:spMk id="8" creationId="{86E3AC97-E567-4D29-AA2E-E20EC2DAE33D}"/>
          </ac:spMkLst>
        </pc:spChg>
        <pc:spChg chg="del mod">
          <ac:chgData name="Josh Cooper" userId="daecdff2-2c86-45d5-9dc5-33d360948956" providerId="ADAL" clId="{5121FE52-517D-4070-8E27-0F7F916037DA}" dt="2022-01-07T07:53:09.118" v="4329"/>
          <ac:spMkLst>
            <pc:docMk/>
            <pc:sldMk cId="1584363487" sldId="345"/>
            <ac:spMk id="12" creationId="{C80109DA-8074-4444-A954-6E2C65338819}"/>
          </ac:spMkLst>
        </pc:spChg>
        <pc:picChg chg="add del mod ord">
          <ac:chgData name="Josh Cooper" userId="daecdff2-2c86-45d5-9dc5-33d360948956" providerId="ADAL" clId="{5121FE52-517D-4070-8E27-0F7F916037DA}" dt="2022-01-07T07:53:09.223" v="4333"/>
          <ac:picMkLst>
            <pc:docMk/>
            <pc:sldMk cId="1584363487" sldId="345"/>
            <ac:picMk id="6" creationId="{629AE40F-0972-4F18-8974-A470BDC66AB7}"/>
          </ac:picMkLst>
        </pc:picChg>
        <pc:picChg chg="add del mod ord">
          <ac:chgData name="Josh Cooper" userId="daecdff2-2c86-45d5-9dc5-33d360948956" providerId="ADAL" clId="{5121FE52-517D-4070-8E27-0F7F916037DA}" dt="2022-01-07T07:53:09.223" v="4333"/>
          <ac:picMkLst>
            <pc:docMk/>
            <pc:sldMk cId="1584363487" sldId="345"/>
            <ac:picMk id="7" creationId="{584BB877-9DA0-4568-B00B-B03C239F1567}"/>
          </ac:picMkLst>
        </pc:picChg>
        <pc:picChg chg="add mod ord">
          <ac:chgData name="Josh Cooper" userId="daecdff2-2c86-45d5-9dc5-33d360948956" providerId="ADAL" clId="{5121FE52-517D-4070-8E27-0F7F916037DA}" dt="2022-01-07T07:53:12.539" v="4340"/>
          <ac:picMkLst>
            <pc:docMk/>
            <pc:sldMk cId="1584363487" sldId="345"/>
            <ac:picMk id="9" creationId="{1DBCB9C8-B853-4DEF-841C-21C8A9F92C34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2:13.511" v="4160"/>
        <pc:sldMkLst>
          <pc:docMk/>
          <pc:sldMk cId="1868028366" sldId="382"/>
        </pc:sldMkLst>
        <pc:spChg chg="del mod">
          <ac:chgData name="Josh Cooper" userId="daecdff2-2c86-45d5-9dc5-33d360948956" providerId="ADAL" clId="{5121FE52-517D-4070-8E27-0F7F916037DA}" dt="2022-01-07T07:48:50.004" v="3141"/>
          <ac:spMkLst>
            <pc:docMk/>
            <pc:sldMk cId="1868028366" sldId="382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48:49.990" v="3138"/>
          <ac:spMkLst>
            <pc:docMk/>
            <pc:sldMk cId="1868028366" sldId="382"/>
            <ac:spMk id="3" creationId="{674B7650-978A-49D2-9CCD-AEE0F0A9ECD1}"/>
          </ac:spMkLst>
        </pc:spChg>
        <pc:spChg chg="add mod">
          <ac:chgData name="Josh Cooper" userId="daecdff2-2c86-45d5-9dc5-33d360948956" providerId="ADAL" clId="{5121FE52-517D-4070-8E27-0F7F916037DA}" dt="2022-01-07T07:48:50.132" v="3143"/>
          <ac:spMkLst>
            <pc:docMk/>
            <pc:sldMk cId="1868028366" sldId="382"/>
            <ac:spMk id="4" creationId="{BBA22F17-7F12-48D6-9735-002DA64D9153}"/>
          </ac:spMkLst>
        </pc:spChg>
        <pc:spChg chg="del mod">
          <ac:chgData name="Josh Cooper" userId="daecdff2-2c86-45d5-9dc5-33d360948956" providerId="ADAL" clId="{5121FE52-517D-4070-8E27-0F7F916037DA}" dt="2022-01-07T07:48:50.146" v="3146"/>
          <ac:spMkLst>
            <pc:docMk/>
            <pc:sldMk cId="1868028366" sldId="382"/>
            <ac:spMk id="17" creationId="{0B891D47-6CA0-4663-B45E-E07557B25B5E}"/>
          </ac:spMkLst>
        </pc:spChg>
        <pc:spChg chg="add del mod">
          <ac:chgData name="Josh Cooper" userId="daecdff2-2c86-45d5-9dc5-33d360948956" providerId="ADAL" clId="{5121FE52-517D-4070-8E27-0F7F916037DA}" dt="2022-01-07T07:48:50.339" v="3150"/>
          <ac:spMkLst>
            <pc:docMk/>
            <pc:sldMk cId="1868028366" sldId="382"/>
            <ac:spMk id="35" creationId="{CB233545-DEF7-4FA3-BA87-DF3648474056}"/>
          </ac:spMkLst>
        </pc:spChg>
        <pc:spChg chg="add del mod">
          <ac:chgData name="Josh Cooper" userId="daecdff2-2c86-45d5-9dc5-33d360948956" providerId="ADAL" clId="{5121FE52-517D-4070-8E27-0F7F916037DA}" dt="2022-01-07T07:52:09.952" v="4153"/>
          <ac:spMkLst>
            <pc:docMk/>
            <pc:sldMk cId="1868028366" sldId="382"/>
            <ac:spMk id="37" creationId="{A3270630-4310-4881-B1E3-019BDBA2FD3E}"/>
          </ac:spMkLst>
        </pc:sp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6" creationId="{DE3336EB-EEB3-42E7-904B-388ACE8DE6EA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7" creationId="{4676512D-FEFD-4C69-8B21-533363C26BCF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8" creationId="{A2C2D26D-A44F-49B6-86EF-056F0FF9FDCA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9" creationId="{EE444E30-B302-47C5-99FD-9FEE4C50CE66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10" creationId="{0354663C-BD19-4595-9BBB-CEB91A507FC0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11" creationId="{73CF9CE9-CE16-40A2-B074-311D96D35862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12" creationId="{722D88D0-9AEF-44C9-A25A-3203ED92367D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13" creationId="{327D016F-E4EF-4F55-953F-7AF19B3922F2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14" creationId="{76430261-EB65-421C-B80A-6899E6E3DF10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15" creationId="{E8C42D69-9627-4EF0-ABE7-D7912EB44DB3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16" creationId="{CF74AB04-D61A-4ED5-9B8B-A642BE23EB91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18" creationId="{31ACB883-D50A-4594-A9A1-54778A73AD4A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19" creationId="{814CBF65-A01E-44C2-A252-6D289EB0374B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20" creationId="{6FBDF1C2-D7E0-43F5-8DEF-FBB85FE38725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21" creationId="{C5A52822-57A9-4D97-B624-323AB96201C2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22" creationId="{041E218A-7078-431B-9C0C-0138460A876A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23" creationId="{6851A2F0-43B2-47E0-A419-561DE11A55F3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24" creationId="{FD6270F0-2FA8-40F9-BAF0-D4E33842EC67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25" creationId="{7AD85CF6-6FEE-4439-9F53-B928108C660F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26" creationId="{AE337495-DC7A-4195-87A5-B3387D75321A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27" creationId="{816D589C-7450-484B-BAF1-9A72A17B05F9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28" creationId="{7F9200B9-3915-4CB4-AACD-756458405C36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29" creationId="{44A74286-EFA2-4F9C-A5F4-16B2384F17EA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30" creationId="{5EA9D615-F6C6-40E0-8915-5B561E6ADCA9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31" creationId="{DFE54ECD-475E-4155-8A04-D92D3D386C82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32" creationId="{C2201D61-BAD8-444B-AEB4-05D098E2642A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33" creationId="{9F10BD1B-2FB9-4C7F-B552-83E95120320B}"/>
          </ac:picMkLst>
        </pc:picChg>
        <pc:picChg chg="add del mod ord">
          <ac:chgData name="Josh Cooper" userId="daecdff2-2c86-45d5-9dc5-33d360948956" providerId="ADAL" clId="{5121FE52-517D-4070-8E27-0F7F916037DA}" dt="2022-01-07T07:48:50.339" v="3150"/>
          <ac:picMkLst>
            <pc:docMk/>
            <pc:sldMk cId="1868028366" sldId="382"/>
            <ac:picMk id="34" creationId="{1162B4D2-E4B7-4D64-9729-42E3EF78FB06}"/>
          </ac:picMkLst>
        </pc:picChg>
        <pc:picChg chg="add del mod ord">
          <ac:chgData name="Josh Cooper" userId="daecdff2-2c86-45d5-9dc5-33d360948956" providerId="ADAL" clId="{5121FE52-517D-4070-8E27-0F7F916037DA}" dt="2022-01-07T07:52:09.952" v="4153"/>
          <ac:picMkLst>
            <pc:docMk/>
            <pc:sldMk cId="1868028366" sldId="382"/>
            <ac:picMk id="36" creationId="{F4E4B4A2-03C5-4986-8617-2D8AF68576B1}"/>
          </ac:picMkLst>
        </pc:picChg>
        <pc:picChg chg="add mod ord">
          <ac:chgData name="Josh Cooper" userId="daecdff2-2c86-45d5-9dc5-33d360948956" providerId="ADAL" clId="{5121FE52-517D-4070-8E27-0F7F916037DA}" dt="2022-01-07T07:52:13.511" v="4160"/>
          <ac:picMkLst>
            <pc:docMk/>
            <pc:sldMk cId="1868028366" sldId="382"/>
            <ac:picMk id="38" creationId="{73A32241-498D-4FF3-BE55-769B54F8501A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11.900" v="3896"/>
        <pc:sldMkLst>
          <pc:docMk/>
          <pc:sldMk cId="1077573209" sldId="413"/>
        </pc:sldMkLst>
        <pc:spChg chg="del mod">
          <ac:chgData name="Josh Cooper" userId="daecdff2-2c86-45d5-9dc5-33d360948956" providerId="ADAL" clId="{5121FE52-517D-4070-8E27-0F7F916037DA}" dt="2022-01-07T07:44:58.276" v="147"/>
          <ac:spMkLst>
            <pc:docMk/>
            <pc:sldMk cId="1077573209" sldId="413"/>
            <ac:spMk id="2" creationId="{0AC355DA-F4C6-41A8-B63A-E3523E06AEE9}"/>
          </ac:spMkLst>
        </pc:spChg>
        <pc:spChg chg="mod topLvl">
          <ac:chgData name="Josh Cooper" userId="daecdff2-2c86-45d5-9dc5-33d360948956" providerId="ADAL" clId="{5121FE52-517D-4070-8E27-0F7F916037DA}" dt="2022-01-07T07:44:58.101" v="142"/>
          <ac:spMkLst>
            <pc:docMk/>
            <pc:sldMk cId="1077573209" sldId="413"/>
            <ac:spMk id="3" creationId="{3EB2FF21-A9E7-4667-95B8-79C874EEFB85}"/>
          </ac:spMkLst>
        </pc:spChg>
        <pc:spChg chg="add mod">
          <ac:chgData name="Josh Cooper" userId="daecdff2-2c86-45d5-9dc5-33d360948956" providerId="ADAL" clId="{5121FE52-517D-4070-8E27-0F7F916037DA}" dt="2022-01-07T07:44:58.262" v="144"/>
          <ac:spMkLst>
            <pc:docMk/>
            <pc:sldMk cId="1077573209" sldId="413"/>
            <ac:spMk id="4" creationId="{2900B680-06BF-4DA5-A497-45B61B4C71B5}"/>
          </ac:spMkLst>
        </pc:spChg>
        <pc:spChg chg="mod topLvl">
          <ac:chgData name="Josh Cooper" userId="daecdff2-2c86-45d5-9dc5-33d360948956" providerId="ADAL" clId="{5121FE52-517D-4070-8E27-0F7F916037DA}" dt="2022-01-07T07:44:58.101" v="142"/>
          <ac:spMkLst>
            <pc:docMk/>
            <pc:sldMk cId="1077573209" sldId="413"/>
            <ac:spMk id="5" creationId="{881737D2-CD68-4F36-A064-82734CCA9C86}"/>
          </ac:spMkLst>
        </pc:spChg>
        <pc:spChg chg="mod topLvl">
          <ac:chgData name="Josh Cooper" userId="daecdff2-2c86-45d5-9dc5-33d360948956" providerId="ADAL" clId="{5121FE52-517D-4070-8E27-0F7F916037DA}" dt="2022-01-07T07:44:58.101" v="142"/>
          <ac:spMkLst>
            <pc:docMk/>
            <pc:sldMk cId="1077573209" sldId="413"/>
            <ac:spMk id="6" creationId="{7F37EE51-0FEB-4CA8-A9E8-5C0BC68BAF1C}"/>
          </ac:spMkLst>
        </pc:spChg>
        <pc:spChg chg="mod topLvl">
          <ac:chgData name="Josh Cooper" userId="daecdff2-2c86-45d5-9dc5-33d360948956" providerId="ADAL" clId="{5121FE52-517D-4070-8E27-0F7F916037DA}" dt="2022-01-07T07:44:58.101" v="142"/>
          <ac:spMkLst>
            <pc:docMk/>
            <pc:sldMk cId="1077573209" sldId="413"/>
            <ac:spMk id="7" creationId="{F0E9B671-FABC-43F7-A865-7E2944EEF92A}"/>
          </ac:spMkLst>
        </pc:spChg>
        <pc:spChg chg="add del mod">
          <ac:chgData name="Josh Cooper" userId="daecdff2-2c86-45d5-9dc5-33d360948956" providerId="ADAL" clId="{5121FE52-517D-4070-8E27-0F7F916037DA}" dt="2022-01-07T07:44:58.443" v="151"/>
          <ac:spMkLst>
            <pc:docMk/>
            <pc:sldMk cId="1077573209" sldId="413"/>
            <ac:spMk id="8" creationId="{A03EAFC9-18CE-44EA-A2EF-4761E041FA77}"/>
          </ac:spMkLst>
        </pc:spChg>
        <pc:spChg chg="add del mod">
          <ac:chgData name="Josh Cooper" userId="daecdff2-2c86-45d5-9dc5-33d360948956" providerId="ADAL" clId="{5121FE52-517D-4070-8E27-0F7F916037DA}" dt="2022-01-07T07:51:10.515" v="3889"/>
          <ac:spMkLst>
            <pc:docMk/>
            <pc:sldMk cId="1077573209" sldId="413"/>
            <ac:spMk id="11" creationId="{8F6D0E08-12C8-4258-BAE8-EDE4A3190AAD}"/>
          </ac:spMkLst>
        </pc:spChg>
        <pc:spChg chg="mod topLvl">
          <ac:chgData name="Josh Cooper" userId="daecdff2-2c86-45d5-9dc5-33d360948956" providerId="ADAL" clId="{5121FE52-517D-4070-8E27-0F7F916037DA}" dt="2022-01-07T07:44:58.101" v="142"/>
          <ac:spMkLst>
            <pc:docMk/>
            <pc:sldMk cId="1077573209" sldId="413"/>
            <ac:spMk id="12" creationId="{C8FD1D3E-E4F5-4AAA-A766-BB843E393AA6}"/>
          </ac:spMkLst>
        </pc:spChg>
        <pc:spChg chg="mod topLvl">
          <ac:chgData name="Josh Cooper" userId="daecdff2-2c86-45d5-9dc5-33d360948956" providerId="ADAL" clId="{5121FE52-517D-4070-8E27-0F7F916037DA}" dt="2022-01-07T07:44:58.101" v="142"/>
          <ac:spMkLst>
            <pc:docMk/>
            <pc:sldMk cId="1077573209" sldId="413"/>
            <ac:spMk id="16" creationId="{A2D09A0A-1FC1-4207-BA92-49C066F6FB8E}"/>
          </ac:spMkLst>
        </pc:spChg>
        <pc:spChg chg="mod topLvl">
          <ac:chgData name="Josh Cooper" userId="daecdff2-2c86-45d5-9dc5-33d360948956" providerId="ADAL" clId="{5121FE52-517D-4070-8E27-0F7F916037DA}" dt="2022-01-07T07:44:58.101" v="142"/>
          <ac:spMkLst>
            <pc:docMk/>
            <pc:sldMk cId="1077573209" sldId="413"/>
            <ac:spMk id="17" creationId="{B21FBBD5-2FC4-47D4-817B-83A4AE5E1237}"/>
          </ac:spMkLst>
        </pc:spChg>
        <pc:spChg chg="mod topLvl">
          <ac:chgData name="Josh Cooper" userId="daecdff2-2c86-45d5-9dc5-33d360948956" providerId="ADAL" clId="{5121FE52-517D-4070-8E27-0F7F916037DA}" dt="2022-01-07T07:44:58.101" v="142"/>
          <ac:spMkLst>
            <pc:docMk/>
            <pc:sldMk cId="1077573209" sldId="413"/>
            <ac:spMk id="18" creationId="{83487A5A-9696-4481-9FBA-AEB5A49E6C47}"/>
          </ac:spMkLst>
        </pc:spChg>
        <pc:grpChg chg="del">
          <ac:chgData name="Josh Cooper" userId="daecdff2-2c86-45d5-9dc5-33d360948956" providerId="ADAL" clId="{5121FE52-517D-4070-8E27-0F7F916037DA}" dt="2022-01-07T07:44:58.101" v="142"/>
          <ac:grpSpMkLst>
            <pc:docMk/>
            <pc:sldMk cId="1077573209" sldId="413"/>
            <ac:grpSpMk id="20" creationId="{3847E7B8-594A-4F4F-81B0-3C4C05A88FB6}"/>
          </ac:grpSpMkLst>
        </pc:grpChg>
        <pc:picChg chg="add del mod ord">
          <ac:chgData name="Josh Cooper" userId="daecdff2-2c86-45d5-9dc5-33d360948956" providerId="ADAL" clId="{5121FE52-517D-4070-8E27-0F7F916037DA}" dt="2022-01-07T07:51:10.515" v="3889"/>
          <ac:picMkLst>
            <pc:docMk/>
            <pc:sldMk cId="1077573209" sldId="413"/>
            <ac:picMk id="9" creationId="{12C7E743-D06C-4413-9DC3-8A7849A838CA}"/>
          </ac:picMkLst>
        </pc:picChg>
        <pc:picChg chg="add mod ord">
          <ac:chgData name="Josh Cooper" userId="daecdff2-2c86-45d5-9dc5-33d360948956" providerId="ADAL" clId="{5121FE52-517D-4070-8E27-0F7F916037DA}" dt="2022-01-07T07:51:11.900" v="3896"/>
          <ac:picMkLst>
            <pc:docMk/>
            <pc:sldMk cId="1077573209" sldId="413"/>
            <ac:picMk id="13" creationId="{A4F369E0-0190-42A5-A12E-F15FFE0DEF0A}"/>
          </ac:picMkLst>
        </pc:picChg>
        <pc:picChg chg="add del mod ord">
          <ac:chgData name="Josh Cooper" userId="daecdff2-2c86-45d5-9dc5-33d360948956" providerId="ADAL" clId="{5121FE52-517D-4070-8E27-0F7F916037DA}" dt="2022-01-07T07:44:58.443" v="151"/>
          <ac:picMkLst>
            <pc:docMk/>
            <pc:sldMk cId="1077573209" sldId="413"/>
            <ac:picMk id="14" creationId="{2ED86407-4829-4D33-9536-0F2D2735587F}"/>
          </ac:picMkLst>
        </pc:picChg>
        <pc:picChg chg="add del mod ord">
          <ac:chgData name="Josh Cooper" userId="daecdff2-2c86-45d5-9dc5-33d360948956" providerId="ADAL" clId="{5121FE52-517D-4070-8E27-0F7F916037DA}" dt="2022-01-07T07:44:58.443" v="151"/>
          <ac:picMkLst>
            <pc:docMk/>
            <pc:sldMk cId="1077573209" sldId="413"/>
            <ac:picMk id="15" creationId="{8B30984B-CDC6-411F-85D7-971324E706E0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13.063" v="3907"/>
        <pc:sldMkLst>
          <pc:docMk/>
          <pc:sldMk cId="1313567716" sldId="414"/>
        </pc:sldMkLst>
        <pc:spChg chg="del mod">
          <ac:chgData name="Josh Cooper" userId="daecdff2-2c86-45d5-9dc5-33d360948956" providerId="ADAL" clId="{5121FE52-517D-4070-8E27-0F7F916037DA}" dt="2022-01-07T07:45:00.279" v="205"/>
          <ac:spMkLst>
            <pc:docMk/>
            <pc:sldMk cId="1313567716" sldId="414"/>
            <ac:spMk id="2" creationId="{94C9D2B4-4014-46B9-BF52-E07B3C0A8D0B}"/>
          </ac:spMkLst>
        </pc:spChg>
        <pc:spChg chg="add mod">
          <ac:chgData name="Josh Cooper" userId="daecdff2-2c86-45d5-9dc5-33d360948956" providerId="ADAL" clId="{5121FE52-517D-4070-8E27-0F7F916037DA}" dt="2022-01-07T07:45:00.272" v="202"/>
          <ac:spMkLst>
            <pc:docMk/>
            <pc:sldMk cId="1313567716" sldId="414"/>
            <ac:spMk id="9" creationId="{EB8BDE62-E53A-4B25-A408-B00B77E7E0EF}"/>
          </ac:spMkLst>
        </pc:spChg>
        <pc:spChg chg="add del mod">
          <ac:chgData name="Josh Cooper" userId="daecdff2-2c86-45d5-9dc5-33d360948956" providerId="ADAL" clId="{5121FE52-517D-4070-8E27-0F7F916037DA}" dt="2022-01-07T07:45:00.422" v="209"/>
          <ac:spMkLst>
            <pc:docMk/>
            <pc:sldMk cId="1313567716" sldId="414"/>
            <ac:spMk id="10" creationId="{F0F8A1CC-8D78-4187-8026-657E83397558}"/>
          </ac:spMkLst>
        </pc:spChg>
        <pc:spChg chg="add del mod">
          <ac:chgData name="Josh Cooper" userId="daecdff2-2c86-45d5-9dc5-33d360948956" providerId="ADAL" clId="{5121FE52-517D-4070-8E27-0F7F916037DA}" dt="2022-01-07T07:51:12.093" v="3900"/>
          <ac:spMkLst>
            <pc:docMk/>
            <pc:sldMk cId="1313567716" sldId="414"/>
            <ac:spMk id="12" creationId="{AE9FE567-B9EA-46BA-9B00-7B6364C9B2D8}"/>
          </ac:spMkLst>
        </pc:spChg>
        <pc:picChg chg="add del mod ord">
          <ac:chgData name="Josh Cooper" userId="daecdff2-2c86-45d5-9dc5-33d360948956" providerId="ADAL" clId="{5121FE52-517D-4070-8E27-0F7F916037DA}" dt="2022-01-07T07:45:00.422" v="209"/>
          <ac:picMkLst>
            <pc:docMk/>
            <pc:sldMk cId="1313567716" sldId="414"/>
            <ac:picMk id="3" creationId="{180A8269-A027-4686-B7AD-45EA63EFBD50}"/>
          </ac:picMkLst>
        </pc:picChg>
        <pc:picChg chg="add del mod ord">
          <ac:chgData name="Josh Cooper" userId="daecdff2-2c86-45d5-9dc5-33d360948956" providerId="ADAL" clId="{5121FE52-517D-4070-8E27-0F7F916037DA}" dt="2022-01-07T07:45:00.422" v="209"/>
          <ac:picMkLst>
            <pc:docMk/>
            <pc:sldMk cId="1313567716" sldId="414"/>
            <ac:picMk id="4" creationId="{48BB2118-3C8C-4368-88F1-CB45EFA52DE1}"/>
          </ac:picMkLst>
        </pc:picChg>
        <pc:picChg chg="add del mod ord">
          <ac:chgData name="Josh Cooper" userId="daecdff2-2c86-45d5-9dc5-33d360948956" providerId="ADAL" clId="{5121FE52-517D-4070-8E27-0F7F916037DA}" dt="2022-01-07T07:45:00.422" v="209"/>
          <ac:picMkLst>
            <pc:docMk/>
            <pc:sldMk cId="1313567716" sldId="414"/>
            <ac:picMk id="5" creationId="{77A1476E-3780-4EA0-B94E-FB2C96B018C3}"/>
          </ac:picMkLst>
        </pc:picChg>
        <pc:picChg chg="add del mod ord">
          <ac:chgData name="Josh Cooper" userId="daecdff2-2c86-45d5-9dc5-33d360948956" providerId="ADAL" clId="{5121FE52-517D-4070-8E27-0F7F916037DA}" dt="2022-01-07T07:45:00.422" v="209"/>
          <ac:picMkLst>
            <pc:docMk/>
            <pc:sldMk cId="1313567716" sldId="414"/>
            <ac:picMk id="6" creationId="{3B2CF115-33A0-43FF-A547-9C31919166FB}"/>
          </ac:picMkLst>
        </pc:picChg>
        <pc:picChg chg="add del mod ord">
          <ac:chgData name="Josh Cooper" userId="daecdff2-2c86-45d5-9dc5-33d360948956" providerId="ADAL" clId="{5121FE52-517D-4070-8E27-0F7F916037DA}" dt="2022-01-07T07:45:00.422" v="209"/>
          <ac:picMkLst>
            <pc:docMk/>
            <pc:sldMk cId="1313567716" sldId="414"/>
            <ac:picMk id="7" creationId="{D97BDFDC-0E84-451F-B2D7-55BCF60CFCA9}"/>
          </ac:picMkLst>
        </pc:picChg>
        <pc:picChg chg="add del mod ord">
          <ac:chgData name="Josh Cooper" userId="daecdff2-2c86-45d5-9dc5-33d360948956" providerId="ADAL" clId="{5121FE52-517D-4070-8E27-0F7F916037DA}" dt="2022-01-07T07:45:00.422" v="209"/>
          <ac:picMkLst>
            <pc:docMk/>
            <pc:sldMk cId="1313567716" sldId="414"/>
            <ac:picMk id="8" creationId="{506B1874-DF99-4EA7-B090-73BD2162F2A2}"/>
          </ac:picMkLst>
        </pc:picChg>
        <pc:picChg chg="add del mod ord">
          <ac:chgData name="Josh Cooper" userId="daecdff2-2c86-45d5-9dc5-33d360948956" providerId="ADAL" clId="{5121FE52-517D-4070-8E27-0F7F916037DA}" dt="2022-01-07T07:51:12.093" v="3900"/>
          <ac:picMkLst>
            <pc:docMk/>
            <pc:sldMk cId="1313567716" sldId="414"/>
            <ac:picMk id="11" creationId="{CD2CA291-9D6F-41B6-A838-76402EAFA240}"/>
          </ac:picMkLst>
        </pc:picChg>
        <pc:picChg chg="add mod ord">
          <ac:chgData name="Josh Cooper" userId="daecdff2-2c86-45d5-9dc5-33d360948956" providerId="ADAL" clId="{5121FE52-517D-4070-8E27-0F7F916037DA}" dt="2022-01-07T07:51:13.063" v="3907"/>
          <ac:picMkLst>
            <pc:docMk/>
            <pc:sldMk cId="1313567716" sldId="414"/>
            <ac:picMk id="13" creationId="{C76DB907-4604-4F78-8F14-1EBECB8AD1A1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15.068" v="3918"/>
        <pc:sldMkLst>
          <pc:docMk/>
          <pc:sldMk cId="1265789136" sldId="415"/>
        </pc:sldMkLst>
        <pc:spChg chg="del mod">
          <ac:chgData name="Josh Cooper" userId="daecdff2-2c86-45d5-9dc5-33d360948956" providerId="ADAL" clId="{5121FE52-517D-4070-8E27-0F7F916037DA}" dt="2022-01-07T07:45:03.170" v="263"/>
          <ac:spMkLst>
            <pc:docMk/>
            <pc:sldMk cId="1265789136" sldId="415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5:03.143" v="260"/>
          <ac:spMkLst>
            <pc:docMk/>
            <pc:sldMk cId="1265789136" sldId="415"/>
            <ac:spMk id="3" creationId="{2670300F-816E-4465-B138-1F68C99F5F31}"/>
          </ac:spMkLst>
        </pc:spChg>
        <pc:spChg chg="add del mod">
          <ac:chgData name="Josh Cooper" userId="daecdff2-2c86-45d5-9dc5-33d360948956" providerId="ADAL" clId="{5121FE52-517D-4070-8E27-0F7F916037DA}" dt="2022-01-07T07:45:03.520" v="267"/>
          <ac:spMkLst>
            <pc:docMk/>
            <pc:sldMk cId="1265789136" sldId="415"/>
            <ac:spMk id="11" creationId="{DAF208A4-29E7-4943-A9F7-3455D27955D3}"/>
          </ac:spMkLst>
        </pc:spChg>
        <pc:spChg chg="add del mod">
          <ac:chgData name="Josh Cooper" userId="daecdff2-2c86-45d5-9dc5-33d360948956" providerId="ADAL" clId="{5121FE52-517D-4070-8E27-0F7F916037DA}" dt="2022-01-07T07:51:13.598" v="3911"/>
          <ac:spMkLst>
            <pc:docMk/>
            <pc:sldMk cId="1265789136" sldId="415"/>
            <ac:spMk id="13" creationId="{DE12402A-D452-4863-ADE2-65A95F1E1167}"/>
          </ac:spMkLst>
        </pc:spChg>
        <pc:picChg chg="add del mod ord">
          <ac:chgData name="Josh Cooper" userId="daecdff2-2c86-45d5-9dc5-33d360948956" providerId="ADAL" clId="{5121FE52-517D-4070-8E27-0F7F916037DA}" dt="2022-01-07T07:45:03.520" v="267"/>
          <ac:picMkLst>
            <pc:docMk/>
            <pc:sldMk cId="1265789136" sldId="415"/>
            <ac:picMk id="4" creationId="{BAA3BABA-5F48-414F-BE1B-FC9A6889A35F}"/>
          </ac:picMkLst>
        </pc:picChg>
        <pc:picChg chg="add del mod ord">
          <ac:chgData name="Josh Cooper" userId="daecdff2-2c86-45d5-9dc5-33d360948956" providerId="ADAL" clId="{5121FE52-517D-4070-8E27-0F7F916037DA}" dt="2022-01-07T07:45:03.520" v="267"/>
          <ac:picMkLst>
            <pc:docMk/>
            <pc:sldMk cId="1265789136" sldId="415"/>
            <ac:picMk id="5" creationId="{F70D087A-068B-4741-846F-665FEA76B1A0}"/>
          </ac:picMkLst>
        </pc:picChg>
        <pc:picChg chg="add del mod ord">
          <ac:chgData name="Josh Cooper" userId="daecdff2-2c86-45d5-9dc5-33d360948956" providerId="ADAL" clId="{5121FE52-517D-4070-8E27-0F7F916037DA}" dt="2022-01-07T07:45:03.520" v="267"/>
          <ac:picMkLst>
            <pc:docMk/>
            <pc:sldMk cId="1265789136" sldId="415"/>
            <ac:picMk id="6" creationId="{5F847308-797F-4F48-BAF2-A70592514F0E}"/>
          </ac:picMkLst>
        </pc:picChg>
        <pc:picChg chg="add del mod ord">
          <ac:chgData name="Josh Cooper" userId="daecdff2-2c86-45d5-9dc5-33d360948956" providerId="ADAL" clId="{5121FE52-517D-4070-8E27-0F7F916037DA}" dt="2022-01-07T07:45:03.520" v="267"/>
          <ac:picMkLst>
            <pc:docMk/>
            <pc:sldMk cId="1265789136" sldId="415"/>
            <ac:picMk id="8" creationId="{200AB8D4-F2BA-42E9-88BC-23A0EDD329CE}"/>
          </ac:picMkLst>
        </pc:picChg>
        <pc:picChg chg="add del mod ord">
          <ac:chgData name="Josh Cooper" userId="daecdff2-2c86-45d5-9dc5-33d360948956" providerId="ADAL" clId="{5121FE52-517D-4070-8E27-0F7F916037DA}" dt="2022-01-07T07:45:03.520" v="267"/>
          <ac:picMkLst>
            <pc:docMk/>
            <pc:sldMk cId="1265789136" sldId="415"/>
            <ac:picMk id="9" creationId="{568C221E-74DA-4656-8824-A6FC01B2C18D}"/>
          </ac:picMkLst>
        </pc:picChg>
        <pc:picChg chg="add del mod ord">
          <ac:chgData name="Josh Cooper" userId="daecdff2-2c86-45d5-9dc5-33d360948956" providerId="ADAL" clId="{5121FE52-517D-4070-8E27-0F7F916037DA}" dt="2022-01-07T07:45:03.520" v="267"/>
          <ac:picMkLst>
            <pc:docMk/>
            <pc:sldMk cId="1265789136" sldId="415"/>
            <ac:picMk id="10" creationId="{F9BD288C-D1A8-4289-B6CD-28920A6F37F0}"/>
          </ac:picMkLst>
        </pc:picChg>
        <pc:picChg chg="add del mod ord">
          <ac:chgData name="Josh Cooper" userId="daecdff2-2c86-45d5-9dc5-33d360948956" providerId="ADAL" clId="{5121FE52-517D-4070-8E27-0F7F916037DA}" dt="2022-01-07T07:51:13.598" v="3911"/>
          <ac:picMkLst>
            <pc:docMk/>
            <pc:sldMk cId="1265789136" sldId="415"/>
            <ac:picMk id="12" creationId="{8A3D0E8C-47C1-4823-8942-51EFB0C9F493}"/>
          </ac:picMkLst>
        </pc:picChg>
        <pc:picChg chg="add mod ord">
          <ac:chgData name="Josh Cooper" userId="daecdff2-2c86-45d5-9dc5-33d360948956" providerId="ADAL" clId="{5121FE52-517D-4070-8E27-0F7F916037DA}" dt="2022-01-07T07:51:15.068" v="3918"/>
          <ac:picMkLst>
            <pc:docMk/>
            <pc:sldMk cId="1265789136" sldId="415"/>
            <ac:picMk id="14" creationId="{5A4BB541-E16C-4362-A989-C9358F4AA9EB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17.572" v="3929"/>
        <pc:sldMkLst>
          <pc:docMk/>
          <pc:sldMk cId="370380436" sldId="416"/>
        </pc:sldMkLst>
        <pc:spChg chg="del mod">
          <ac:chgData name="Josh Cooper" userId="daecdff2-2c86-45d5-9dc5-33d360948956" providerId="ADAL" clId="{5121FE52-517D-4070-8E27-0F7F916037DA}" dt="2022-01-07T07:45:08.379" v="335"/>
          <ac:spMkLst>
            <pc:docMk/>
            <pc:sldMk cId="370380436" sldId="416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5:08.363" v="332"/>
          <ac:spMkLst>
            <pc:docMk/>
            <pc:sldMk cId="370380436" sldId="416"/>
            <ac:spMk id="11" creationId="{B0795ACD-CA4B-4626-B021-88B0EADE2D86}"/>
          </ac:spMkLst>
        </pc:spChg>
        <pc:spChg chg="add del mod">
          <ac:chgData name="Josh Cooper" userId="daecdff2-2c86-45d5-9dc5-33d360948956" providerId="ADAL" clId="{5121FE52-517D-4070-8E27-0F7F916037DA}" dt="2022-01-07T07:45:08.577" v="339"/>
          <ac:spMkLst>
            <pc:docMk/>
            <pc:sldMk cId="370380436" sldId="416"/>
            <ac:spMk id="12" creationId="{20475E6A-C38F-4380-A92B-9D36FFAB1220}"/>
          </ac:spMkLst>
        </pc:spChg>
        <pc:spChg chg="add del mod">
          <ac:chgData name="Josh Cooper" userId="daecdff2-2c86-45d5-9dc5-33d360948956" providerId="ADAL" clId="{5121FE52-517D-4070-8E27-0F7F916037DA}" dt="2022-01-07T07:51:15.745" v="3922"/>
          <ac:spMkLst>
            <pc:docMk/>
            <pc:sldMk cId="370380436" sldId="416"/>
            <ac:spMk id="14" creationId="{0C47F4E0-50C1-43D0-9CEB-37E3406EBE1B}"/>
          </ac:spMkLst>
        </pc:spChg>
        <pc:picChg chg="add del mod ord">
          <ac:chgData name="Josh Cooper" userId="daecdff2-2c86-45d5-9dc5-33d360948956" providerId="ADAL" clId="{5121FE52-517D-4070-8E27-0F7F916037DA}" dt="2022-01-07T07:45:08.577" v="339"/>
          <ac:picMkLst>
            <pc:docMk/>
            <pc:sldMk cId="370380436" sldId="416"/>
            <ac:picMk id="3" creationId="{C0F32876-120B-47CF-BBF1-519C253D7437}"/>
          </ac:picMkLst>
        </pc:picChg>
        <pc:picChg chg="add del mod ord">
          <ac:chgData name="Josh Cooper" userId="daecdff2-2c86-45d5-9dc5-33d360948956" providerId="ADAL" clId="{5121FE52-517D-4070-8E27-0F7F916037DA}" dt="2022-01-07T07:45:08.577" v="339"/>
          <ac:picMkLst>
            <pc:docMk/>
            <pc:sldMk cId="370380436" sldId="416"/>
            <ac:picMk id="4" creationId="{8DD66A69-8A9D-4DB6-9460-C6D548A1E087}"/>
          </ac:picMkLst>
        </pc:picChg>
        <pc:picChg chg="add del mod ord">
          <ac:chgData name="Josh Cooper" userId="daecdff2-2c86-45d5-9dc5-33d360948956" providerId="ADAL" clId="{5121FE52-517D-4070-8E27-0F7F916037DA}" dt="2022-01-07T07:45:08.577" v="339"/>
          <ac:picMkLst>
            <pc:docMk/>
            <pc:sldMk cId="370380436" sldId="416"/>
            <ac:picMk id="5" creationId="{2CAEF997-66DC-43E0-B7F2-0A6319F19D42}"/>
          </ac:picMkLst>
        </pc:picChg>
        <pc:picChg chg="add del mod ord">
          <ac:chgData name="Josh Cooper" userId="daecdff2-2c86-45d5-9dc5-33d360948956" providerId="ADAL" clId="{5121FE52-517D-4070-8E27-0F7F916037DA}" dt="2022-01-07T07:45:08.577" v="339"/>
          <ac:picMkLst>
            <pc:docMk/>
            <pc:sldMk cId="370380436" sldId="416"/>
            <ac:picMk id="6" creationId="{7B4D8AF1-8037-41D9-93F1-FE8570781F97}"/>
          </ac:picMkLst>
        </pc:picChg>
        <pc:picChg chg="add del mod ord">
          <ac:chgData name="Josh Cooper" userId="daecdff2-2c86-45d5-9dc5-33d360948956" providerId="ADAL" clId="{5121FE52-517D-4070-8E27-0F7F916037DA}" dt="2022-01-07T07:45:08.577" v="339"/>
          <ac:picMkLst>
            <pc:docMk/>
            <pc:sldMk cId="370380436" sldId="416"/>
            <ac:picMk id="7" creationId="{112DBFBB-F0D8-406D-BF58-7A71F5A14513}"/>
          </ac:picMkLst>
        </pc:picChg>
        <pc:picChg chg="add del mod ord">
          <ac:chgData name="Josh Cooper" userId="daecdff2-2c86-45d5-9dc5-33d360948956" providerId="ADAL" clId="{5121FE52-517D-4070-8E27-0F7F916037DA}" dt="2022-01-07T07:45:08.577" v="339"/>
          <ac:picMkLst>
            <pc:docMk/>
            <pc:sldMk cId="370380436" sldId="416"/>
            <ac:picMk id="8" creationId="{EB529783-F1BC-47C0-AB62-E8AB1062DD96}"/>
          </ac:picMkLst>
        </pc:picChg>
        <pc:picChg chg="add del mod ord">
          <ac:chgData name="Josh Cooper" userId="daecdff2-2c86-45d5-9dc5-33d360948956" providerId="ADAL" clId="{5121FE52-517D-4070-8E27-0F7F916037DA}" dt="2022-01-07T07:45:08.577" v="339"/>
          <ac:picMkLst>
            <pc:docMk/>
            <pc:sldMk cId="370380436" sldId="416"/>
            <ac:picMk id="9" creationId="{1771565C-1913-43AA-B37C-641723DA72BE}"/>
          </ac:picMkLst>
        </pc:picChg>
        <pc:picChg chg="add del mod ord">
          <ac:chgData name="Josh Cooper" userId="daecdff2-2c86-45d5-9dc5-33d360948956" providerId="ADAL" clId="{5121FE52-517D-4070-8E27-0F7F916037DA}" dt="2022-01-07T07:45:08.577" v="339"/>
          <ac:picMkLst>
            <pc:docMk/>
            <pc:sldMk cId="370380436" sldId="416"/>
            <ac:picMk id="10" creationId="{2DE5E244-B809-47F4-A6B8-AC9574CBC9F6}"/>
          </ac:picMkLst>
        </pc:picChg>
        <pc:picChg chg="add del mod ord">
          <ac:chgData name="Josh Cooper" userId="daecdff2-2c86-45d5-9dc5-33d360948956" providerId="ADAL" clId="{5121FE52-517D-4070-8E27-0F7F916037DA}" dt="2022-01-07T07:51:15.745" v="3922"/>
          <ac:picMkLst>
            <pc:docMk/>
            <pc:sldMk cId="370380436" sldId="416"/>
            <ac:picMk id="13" creationId="{8A524A07-D85F-4676-874D-E57562C22680}"/>
          </ac:picMkLst>
        </pc:picChg>
        <pc:picChg chg="add mod ord">
          <ac:chgData name="Josh Cooper" userId="daecdff2-2c86-45d5-9dc5-33d360948956" providerId="ADAL" clId="{5121FE52-517D-4070-8E27-0F7F916037DA}" dt="2022-01-07T07:51:17.572" v="3929"/>
          <ac:picMkLst>
            <pc:docMk/>
            <pc:sldMk cId="370380436" sldId="416"/>
            <ac:picMk id="15" creationId="{11EE690F-F996-4C0D-BA5E-C87BDD467CF3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25.972" v="3962"/>
        <pc:sldMkLst>
          <pc:docMk/>
          <pc:sldMk cId="3321899798" sldId="418"/>
        </pc:sldMkLst>
        <pc:spChg chg="del mod">
          <ac:chgData name="Josh Cooper" userId="daecdff2-2c86-45d5-9dc5-33d360948956" providerId="ADAL" clId="{5121FE52-517D-4070-8E27-0F7F916037DA}" dt="2022-01-07T07:45:21.661" v="530"/>
          <ac:spMkLst>
            <pc:docMk/>
            <pc:sldMk cId="3321899798" sldId="418"/>
            <ac:spMk id="2" creationId="{810B87A1-7721-4AAB-8579-260AED711187}"/>
          </ac:spMkLst>
        </pc:spChg>
        <pc:spChg chg="del mod">
          <ac:chgData name="Josh Cooper" userId="daecdff2-2c86-45d5-9dc5-33d360948956" providerId="ADAL" clId="{5121FE52-517D-4070-8E27-0F7F916037DA}" dt="2022-01-07T07:45:21.789" v="535"/>
          <ac:spMkLst>
            <pc:docMk/>
            <pc:sldMk cId="3321899798" sldId="418"/>
            <ac:spMk id="3" creationId="{60877016-1E9A-475F-BE88-99AC0BAC8264}"/>
          </ac:spMkLst>
        </pc:spChg>
        <pc:spChg chg="add mod">
          <ac:chgData name="Josh Cooper" userId="daecdff2-2c86-45d5-9dc5-33d360948956" providerId="ADAL" clId="{5121FE52-517D-4070-8E27-0F7F916037DA}" dt="2022-01-07T07:45:21.654" v="527"/>
          <ac:spMkLst>
            <pc:docMk/>
            <pc:sldMk cId="3321899798" sldId="418"/>
            <ac:spMk id="14" creationId="{2FB74102-9CF2-4A89-AECB-E89582F40EF4}"/>
          </ac:spMkLst>
        </pc:spChg>
        <pc:spChg chg="add mod">
          <ac:chgData name="Josh Cooper" userId="daecdff2-2c86-45d5-9dc5-33d360948956" providerId="ADAL" clId="{5121FE52-517D-4070-8E27-0F7F916037DA}" dt="2022-01-07T07:45:21.781" v="532"/>
          <ac:spMkLst>
            <pc:docMk/>
            <pc:sldMk cId="3321899798" sldId="418"/>
            <ac:spMk id="15" creationId="{67532FA3-901D-42C5-AE4D-B4D637CAF635}"/>
          </ac:spMkLst>
        </pc:spChg>
        <pc:spChg chg="add del mod">
          <ac:chgData name="Josh Cooper" userId="daecdff2-2c86-45d5-9dc5-33d360948956" providerId="ADAL" clId="{5121FE52-517D-4070-8E27-0F7F916037DA}" dt="2022-01-07T07:45:22.070" v="539"/>
          <ac:spMkLst>
            <pc:docMk/>
            <pc:sldMk cId="3321899798" sldId="418"/>
            <ac:spMk id="16" creationId="{9970D48C-6A51-4E3A-BA09-8646083496BE}"/>
          </ac:spMkLst>
        </pc:spChg>
        <pc:spChg chg="add del mod">
          <ac:chgData name="Josh Cooper" userId="daecdff2-2c86-45d5-9dc5-33d360948956" providerId="ADAL" clId="{5121FE52-517D-4070-8E27-0F7F916037DA}" dt="2022-01-07T07:51:23.971" v="3955"/>
          <ac:spMkLst>
            <pc:docMk/>
            <pc:sldMk cId="3321899798" sldId="418"/>
            <ac:spMk id="18" creationId="{782315CE-1BC9-4087-9566-61E1EC5A5A39}"/>
          </ac:spMkLst>
        </pc:spChg>
        <pc:picChg chg="add del mod ord">
          <ac:chgData name="Josh Cooper" userId="daecdff2-2c86-45d5-9dc5-33d360948956" providerId="ADAL" clId="{5121FE52-517D-4070-8E27-0F7F916037DA}" dt="2022-01-07T07:45:22.070" v="539"/>
          <ac:picMkLst>
            <pc:docMk/>
            <pc:sldMk cId="3321899798" sldId="418"/>
            <ac:picMk id="4" creationId="{1FD259D5-EDC7-46E1-90E0-226A25AE28B2}"/>
          </ac:picMkLst>
        </pc:picChg>
        <pc:picChg chg="add del mod ord">
          <ac:chgData name="Josh Cooper" userId="daecdff2-2c86-45d5-9dc5-33d360948956" providerId="ADAL" clId="{5121FE52-517D-4070-8E27-0F7F916037DA}" dt="2022-01-07T07:45:22.070" v="539"/>
          <ac:picMkLst>
            <pc:docMk/>
            <pc:sldMk cId="3321899798" sldId="418"/>
            <ac:picMk id="5" creationId="{E45D9D7B-5D82-473C-8D70-6068FE88B275}"/>
          </ac:picMkLst>
        </pc:picChg>
        <pc:picChg chg="add del mod ord">
          <ac:chgData name="Josh Cooper" userId="daecdff2-2c86-45d5-9dc5-33d360948956" providerId="ADAL" clId="{5121FE52-517D-4070-8E27-0F7F916037DA}" dt="2022-01-07T07:45:22.070" v="539"/>
          <ac:picMkLst>
            <pc:docMk/>
            <pc:sldMk cId="3321899798" sldId="418"/>
            <ac:picMk id="6" creationId="{36F81979-A25B-4838-9A13-1345B4911890}"/>
          </ac:picMkLst>
        </pc:picChg>
        <pc:picChg chg="add del mod ord">
          <ac:chgData name="Josh Cooper" userId="daecdff2-2c86-45d5-9dc5-33d360948956" providerId="ADAL" clId="{5121FE52-517D-4070-8E27-0F7F916037DA}" dt="2022-01-07T07:45:22.070" v="539"/>
          <ac:picMkLst>
            <pc:docMk/>
            <pc:sldMk cId="3321899798" sldId="418"/>
            <ac:picMk id="7" creationId="{CAE52876-942B-4E3B-868E-BE1DDE51FC28}"/>
          </ac:picMkLst>
        </pc:picChg>
        <pc:picChg chg="add del mod ord">
          <ac:chgData name="Josh Cooper" userId="daecdff2-2c86-45d5-9dc5-33d360948956" providerId="ADAL" clId="{5121FE52-517D-4070-8E27-0F7F916037DA}" dt="2022-01-07T07:45:22.070" v="539"/>
          <ac:picMkLst>
            <pc:docMk/>
            <pc:sldMk cId="3321899798" sldId="418"/>
            <ac:picMk id="8" creationId="{FB60BED1-001B-4F9D-9A8F-F28E7D4709B1}"/>
          </ac:picMkLst>
        </pc:picChg>
        <pc:picChg chg="add del mod ord">
          <ac:chgData name="Josh Cooper" userId="daecdff2-2c86-45d5-9dc5-33d360948956" providerId="ADAL" clId="{5121FE52-517D-4070-8E27-0F7F916037DA}" dt="2022-01-07T07:45:22.070" v="539"/>
          <ac:picMkLst>
            <pc:docMk/>
            <pc:sldMk cId="3321899798" sldId="418"/>
            <ac:picMk id="9" creationId="{F53D43EB-E371-4268-AD5C-3086622981F0}"/>
          </ac:picMkLst>
        </pc:picChg>
        <pc:picChg chg="add del mod ord">
          <ac:chgData name="Josh Cooper" userId="daecdff2-2c86-45d5-9dc5-33d360948956" providerId="ADAL" clId="{5121FE52-517D-4070-8E27-0F7F916037DA}" dt="2022-01-07T07:45:22.070" v="539"/>
          <ac:picMkLst>
            <pc:docMk/>
            <pc:sldMk cId="3321899798" sldId="418"/>
            <ac:picMk id="10" creationId="{92BA0EF5-BFED-4FF3-97CE-54F295612B37}"/>
          </ac:picMkLst>
        </pc:picChg>
        <pc:picChg chg="add del mod ord">
          <ac:chgData name="Josh Cooper" userId="daecdff2-2c86-45d5-9dc5-33d360948956" providerId="ADAL" clId="{5121FE52-517D-4070-8E27-0F7F916037DA}" dt="2022-01-07T07:45:22.070" v="539"/>
          <ac:picMkLst>
            <pc:docMk/>
            <pc:sldMk cId="3321899798" sldId="418"/>
            <ac:picMk id="11" creationId="{A3D8EF36-8B7F-4A6E-B424-FBF303220C19}"/>
          </ac:picMkLst>
        </pc:picChg>
        <pc:picChg chg="add del mod ord">
          <ac:chgData name="Josh Cooper" userId="daecdff2-2c86-45d5-9dc5-33d360948956" providerId="ADAL" clId="{5121FE52-517D-4070-8E27-0F7F916037DA}" dt="2022-01-07T07:45:22.070" v="539"/>
          <ac:picMkLst>
            <pc:docMk/>
            <pc:sldMk cId="3321899798" sldId="418"/>
            <ac:picMk id="12" creationId="{38AE3A1E-3784-450D-8EE4-5B5A59DD4454}"/>
          </ac:picMkLst>
        </pc:picChg>
        <pc:picChg chg="add del mod ord">
          <ac:chgData name="Josh Cooper" userId="daecdff2-2c86-45d5-9dc5-33d360948956" providerId="ADAL" clId="{5121FE52-517D-4070-8E27-0F7F916037DA}" dt="2022-01-07T07:45:22.070" v="539"/>
          <ac:picMkLst>
            <pc:docMk/>
            <pc:sldMk cId="3321899798" sldId="418"/>
            <ac:picMk id="13" creationId="{35E9B716-701E-4782-8F8D-30FF50042E34}"/>
          </ac:picMkLst>
        </pc:picChg>
        <pc:picChg chg="add del mod ord">
          <ac:chgData name="Josh Cooper" userId="daecdff2-2c86-45d5-9dc5-33d360948956" providerId="ADAL" clId="{5121FE52-517D-4070-8E27-0F7F916037DA}" dt="2022-01-07T07:51:23.971" v="3955"/>
          <ac:picMkLst>
            <pc:docMk/>
            <pc:sldMk cId="3321899798" sldId="418"/>
            <ac:picMk id="17" creationId="{02FB00B3-872D-4DB9-B449-8D54ACAEDD57}"/>
          </ac:picMkLst>
        </pc:picChg>
        <pc:picChg chg="add mod ord">
          <ac:chgData name="Josh Cooper" userId="daecdff2-2c86-45d5-9dc5-33d360948956" providerId="ADAL" clId="{5121FE52-517D-4070-8E27-0F7F916037DA}" dt="2022-01-07T07:51:25.972" v="3962"/>
          <ac:picMkLst>
            <pc:docMk/>
            <pc:sldMk cId="3321899798" sldId="418"/>
            <ac:picMk id="19" creationId="{2938DF52-963F-4669-B5BC-919C4B89B637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28.798" v="3973"/>
        <pc:sldMkLst>
          <pc:docMk/>
          <pc:sldMk cId="3998316533" sldId="419"/>
        </pc:sldMkLst>
        <pc:spChg chg="del mod">
          <ac:chgData name="Josh Cooper" userId="daecdff2-2c86-45d5-9dc5-33d360948956" providerId="ADAL" clId="{5121FE52-517D-4070-8E27-0F7F916037DA}" dt="2022-01-07T07:45:28.652" v="628"/>
          <ac:spMkLst>
            <pc:docMk/>
            <pc:sldMk cId="3998316533" sldId="419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5:28.642" v="625"/>
          <ac:spMkLst>
            <pc:docMk/>
            <pc:sldMk cId="3998316533" sldId="419"/>
            <ac:spMk id="3" creationId="{32830450-C826-47DC-BA33-21E18996C587}"/>
          </ac:spMkLst>
        </pc:spChg>
        <pc:spChg chg="add del mod">
          <ac:chgData name="Josh Cooper" userId="daecdff2-2c86-45d5-9dc5-33d360948956" providerId="ADAL" clId="{5121FE52-517D-4070-8E27-0F7F916037DA}" dt="2022-01-07T07:45:30.591" v="632"/>
          <ac:spMkLst>
            <pc:docMk/>
            <pc:sldMk cId="3998316533" sldId="419"/>
            <ac:spMk id="16" creationId="{A071D61A-5A69-4F0F-B1F5-BC5EFC93FEC2}"/>
          </ac:spMkLst>
        </pc:spChg>
        <pc:spChg chg="add del mod">
          <ac:chgData name="Josh Cooper" userId="daecdff2-2c86-45d5-9dc5-33d360948956" providerId="ADAL" clId="{5121FE52-517D-4070-8E27-0F7F916037DA}" dt="2022-01-07T07:51:26.397" v="3966"/>
          <ac:spMkLst>
            <pc:docMk/>
            <pc:sldMk cId="3998316533" sldId="419"/>
            <ac:spMk id="18" creationId="{4CACDE5E-CB76-4849-9DDF-F6B102CB05F8}"/>
          </ac:spMkLst>
        </pc:sp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4" creationId="{F1F73237-4EAD-4725-8423-01DB27D53D9A}"/>
          </ac:picMkLst>
        </pc:pic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5" creationId="{0165FF99-E68D-4073-BEDB-7AFB6823BD27}"/>
          </ac:picMkLst>
        </pc:pic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6" creationId="{7FF4E24D-ED32-451F-9279-99FCB9116064}"/>
          </ac:picMkLst>
        </pc:pic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7" creationId="{B77115F9-4586-4F6C-9525-0DBE13528AA4}"/>
          </ac:picMkLst>
        </pc:pic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9" creationId="{A0C1BBA8-8A2C-4775-B04E-AE960A9C49FA}"/>
          </ac:picMkLst>
        </pc:pic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10" creationId="{D3BACF1D-9242-448F-9AD1-7F5D2C049D37}"/>
          </ac:picMkLst>
        </pc:pic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11" creationId="{3E517531-D445-40F2-A7DD-1D804E41C211}"/>
          </ac:picMkLst>
        </pc:pic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12" creationId="{9ACE39EB-934D-4EE8-B0C2-E099DFBA1240}"/>
          </ac:picMkLst>
        </pc:pic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13" creationId="{643BE771-1501-4958-9E30-52E9CEC9AF4C}"/>
          </ac:picMkLst>
        </pc:pic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14" creationId="{F463B12E-8EBD-462D-A736-3CA046821FCF}"/>
          </ac:picMkLst>
        </pc:picChg>
        <pc:picChg chg="add del mod ord">
          <ac:chgData name="Josh Cooper" userId="daecdff2-2c86-45d5-9dc5-33d360948956" providerId="ADAL" clId="{5121FE52-517D-4070-8E27-0F7F916037DA}" dt="2022-01-07T07:45:30.591" v="632"/>
          <ac:picMkLst>
            <pc:docMk/>
            <pc:sldMk cId="3998316533" sldId="419"/>
            <ac:picMk id="15" creationId="{B2E14499-07A4-4FDA-A790-BFFF34DEF4C5}"/>
          </ac:picMkLst>
        </pc:picChg>
        <pc:picChg chg="add del mod ord">
          <ac:chgData name="Josh Cooper" userId="daecdff2-2c86-45d5-9dc5-33d360948956" providerId="ADAL" clId="{5121FE52-517D-4070-8E27-0F7F916037DA}" dt="2022-01-07T07:51:26.397" v="3966"/>
          <ac:picMkLst>
            <pc:docMk/>
            <pc:sldMk cId="3998316533" sldId="419"/>
            <ac:picMk id="17" creationId="{AF27F5FC-88E0-47F9-AB0A-1A7FCA97A419}"/>
          </ac:picMkLst>
        </pc:picChg>
        <pc:picChg chg="add mod ord">
          <ac:chgData name="Josh Cooper" userId="daecdff2-2c86-45d5-9dc5-33d360948956" providerId="ADAL" clId="{5121FE52-517D-4070-8E27-0F7F916037DA}" dt="2022-01-07T07:51:28.798" v="3973"/>
          <ac:picMkLst>
            <pc:docMk/>
            <pc:sldMk cId="3998316533" sldId="419"/>
            <ac:picMk id="19" creationId="{ED6D80A8-33F4-4C48-B994-9E90CC4818D9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43.745" v="4028"/>
        <pc:sldMkLst>
          <pc:docMk/>
          <pc:sldMk cId="1489527090" sldId="421"/>
        </pc:sldMkLst>
        <pc:spChg chg="del mod">
          <ac:chgData name="Josh Cooper" userId="daecdff2-2c86-45d5-9dc5-33d360948956" providerId="ADAL" clId="{5121FE52-517D-4070-8E27-0F7F916037DA}" dt="2022-01-07T07:46:08.378" v="1180"/>
          <ac:spMkLst>
            <pc:docMk/>
            <pc:sldMk cId="1489527090" sldId="421"/>
            <ac:spMk id="2" creationId="{810B87A1-7721-4AAB-8579-260AED711187}"/>
          </ac:spMkLst>
        </pc:spChg>
        <pc:spChg chg="del mod">
          <ac:chgData name="Josh Cooper" userId="daecdff2-2c86-45d5-9dc5-33d360948956" providerId="ADAL" clId="{5121FE52-517D-4070-8E27-0F7F916037DA}" dt="2022-01-07T07:46:08.470" v="1185"/>
          <ac:spMkLst>
            <pc:docMk/>
            <pc:sldMk cId="1489527090" sldId="421"/>
            <ac:spMk id="3" creationId="{60877016-1E9A-475F-BE88-99AC0BAC8264}"/>
          </ac:spMkLst>
        </pc:spChg>
        <pc:spChg chg="add mod">
          <ac:chgData name="Josh Cooper" userId="daecdff2-2c86-45d5-9dc5-33d360948956" providerId="ADAL" clId="{5121FE52-517D-4070-8E27-0F7F916037DA}" dt="2022-01-07T07:46:08.368" v="1177"/>
          <ac:spMkLst>
            <pc:docMk/>
            <pc:sldMk cId="1489527090" sldId="421"/>
            <ac:spMk id="20" creationId="{3A4CBF48-1ED8-4169-943B-E087F29CBFB3}"/>
          </ac:spMkLst>
        </pc:spChg>
        <pc:spChg chg="add mod">
          <ac:chgData name="Josh Cooper" userId="daecdff2-2c86-45d5-9dc5-33d360948956" providerId="ADAL" clId="{5121FE52-517D-4070-8E27-0F7F916037DA}" dt="2022-01-07T07:46:08.458" v="1182"/>
          <ac:spMkLst>
            <pc:docMk/>
            <pc:sldMk cId="1489527090" sldId="421"/>
            <ac:spMk id="21" creationId="{8819EE77-D4E9-4213-9E3D-B71801D4A3B1}"/>
          </ac:spMkLst>
        </pc:spChg>
        <pc:spChg chg="add del mod">
          <ac:chgData name="Josh Cooper" userId="daecdff2-2c86-45d5-9dc5-33d360948956" providerId="ADAL" clId="{5121FE52-517D-4070-8E27-0F7F916037DA}" dt="2022-01-07T07:46:08.645" v="1189"/>
          <ac:spMkLst>
            <pc:docMk/>
            <pc:sldMk cId="1489527090" sldId="421"/>
            <ac:spMk id="22" creationId="{3D43D51E-302B-44DC-ABC1-F3B19AB49532}"/>
          </ac:spMkLst>
        </pc:spChg>
        <pc:spChg chg="add del mod">
          <ac:chgData name="Josh Cooper" userId="daecdff2-2c86-45d5-9dc5-33d360948956" providerId="ADAL" clId="{5121FE52-517D-4070-8E27-0F7F916037DA}" dt="2022-01-07T07:51:41.805" v="4021"/>
          <ac:spMkLst>
            <pc:docMk/>
            <pc:sldMk cId="1489527090" sldId="421"/>
            <ac:spMk id="24" creationId="{0CD9F1F3-76CA-40FB-99AD-E6D1457B1334}"/>
          </ac:spMkLst>
        </pc:sp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4" creationId="{AACB7BCD-82C7-4713-9C6E-8DCFFBEEEC95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5" creationId="{7A572F7E-10C9-46A2-93D9-1A26F7E268BD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6" creationId="{27DB497A-4B5F-4883-8E36-2FAF6C5EFFD7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7" creationId="{79CACEB3-30F2-48AF-9C45-D5A6557BE73F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8" creationId="{F97C8BC8-3FCB-437F-9C1D-E87A56E14741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9" creationId="{C4C48FAF-A57B-4CB1-9096-3CE06CF54F24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10" creationId="{67C39691-7D47-4B67-8A3F-0EED8BBA0CA1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11" creationId="{FB48893E-F506-4C4B-9DBA-2FE0562CA708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12" creationId="{847E91CB-6E72-4F4B-9AF3-DFF2DAC575D2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13" creationId="{64A6FA4A-DDB4-4C1E-B0E5-2D717BC485A4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14" creationId="{BF8955BA-AC32-4010-B5E5-9A8068309C97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15" creationId="{81741187-6D7F-436B-B59D-A0D66899435C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16" creationId="{D26E9710-A687-4B4E-8A07-8BB99570E008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17" creationId="{EB062F3F-02A2-44C9-A91F-0FE0CB3876EF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18" creationId="{156E3BF2-7DE6-4042-BA82-2DDE413F7595}"/>
          </ac:picMkLst>
        </pc:picChg>
        <pc:picChg chg="add del mod ord">
          <ac:chgData name="Josh Cooper" userId="daecdff2-2c86-45d5-9dc5-33d360948956" providerId="ADAL" clId="{5121FE52-517D-4070-8E27-0F7F916037DA}" dt="2022-01-07T07:46:08.645" v="1189"/>
          <ac:picMkLst>
            <pc:docMk/>
            <pc:sldMk cId="1489527090" sldId="421"/>
            <ac:picMk id="19" creationId="{D3FB7F11-4DEE-4755-940F-F849D193BC9D}"/>
          </ac:picMkLst>
        </pc:picChg>
        <pc:picChg chg="add del mod ord">
          <ac:chgData name="Josh Cooper" userId="daecdff2-2c86-45d5-9dc5-33d360948956" providerId="ADAL" clId="{5121FE52-517D-4070-8E27-0F7F916037DA}" dt="2022-01-07T07:51:41.805" v="4021"/>
          <ac:picMkLst>
            <pc:docMk/>
            <pc:sldMk cId="1489527090" sldId="421"/>
            <ac:picMk id="23" creationId="{24D75782-D66D-451E-BEDF-820F33C8CB25}"/>
          </ac:picMkLst>
        </pc:picChg>
        <pc:picChg chg="add mod ord">
          <ac:chgData name="Josh Cooper" userId="daecdff2-2c86-45d5-9dc5-33d360948956" providerId="ADAL" clId="{5121FE52-517D-4070-8E27-0F7F916037DA}" dt="2022-01-07T07:51:43.745" v="4028"/>
          <ac:picMkLst>
            <pc:docMk/>
            <pc:sldMk cId="1489527090" sldId="421"/>
            <ac:picMk id="25" creationId="{51751C29-5E8F-4442-A376-C74C4E55E045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31.480" v="3984"/>
        <pc:sldMkLst>
          <pc:docMk/>
          <pc:sldMk cId="3932770958" sldId="422"/>
        </pc:sldMkLst>
        <pc:spChg chg="del mod">
          <ac:chgData name="Josh Cooper" userId="daecdff2-2c86-45d5-9dc5-33d360948956" providerId="ADAL" clId="{5121FE52-517D-4070-8E27-0F7F916037DA}" dt="2022-01-07T07:45:36.512" v="728"/>
          <ac:spMkLst>
            <pc:docMk/>
            <pc:sldMk cId="3932770958" sldId="422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5:36.505" v="725"/>
          <ac:spMkLst>
            <pc:docMk/>
            <pc:sldMk cId="3932770958" sldId="422"/>
            <ac:spMk id="3" creationId="{6E38F0EB-23D4-4CBB-A225-C95A7510203E}"/>
          </ac:spMkLst>
        </pc:spChg>
        <pc:spChg chg="del mod">
          <ac:chgData name="Josh Cooper" userId="daecdff2-2c86-45d5-9dc5-33d360948956" providerId="ADAL" clId="{5121FE52-517D-4070-8E27-0F7F916037DA}" dt="2022-01-07T07:45:36.603" v="733"/>
          <ac:spMkLst>
            <pc:docMk/>
            <pc:sldMk cId="3932770958" sldId="422"/>
            <ac:spMk id="10" creationId="{BBF4CFA5-7D38-48FC-8755-B64E8CE2A251}"/>
          </ac:spMkLst>
        </pc:spChg>
        <pc:spChg chg="add mod">
          <ac:chgData name="Josh Cooper" userId="daecdff2-2c86-45d5-9dc5-33d360948956" providerId="ADAL" clId="{5121FE52-517D-4070-8E27-0F7F916037DA}" dt="2022-01-07T07:45:36.592" v="730"/>
          <ac:spMkLst>
            <pc:docMk/>
            <pc:sldMk cId="3932770958" sldId="422"/>
            <ac:spMk id="17" creationId="{A475B9B7-973D-44FC-9A37-4F2F960D830B}"/>
          </ac:spMkLst>
        </pc:spChg>
        <pc:spChg chg="add del mod">
          <ac:chgData name="Josh Cooper" userId="daecdff2-2c86-45d5-9dc5-33d360948956" providerId="ADAL" clId="{5121FE52-517D-4070-8E27-0F7F916037DA}" dt="2022-01-07T07:45:36.742" v="737"/>
          <ac:spMkLst>
            <pc:docMk/>
            <pc:sldMk cId="3932770958" sldId="422"/>
            <ac:spMk id="18" creationId="{946E3C33-C54A-4F79-9F31-6AF45762FE8E}"/>
          </ac:spMkLst>
        </pc:spChg>
        <pc:spChg chg="add del mod">
          <ac:chgData name="Josh Cooper" userId="daecdff2-2c86-45d5-9dc5-33d360948956" providerId="ADAL" clId="{5121FE52-517D-4070-8E27-0F7F916037DA}" dt="2022-01-07T07:51:29.268" v="3977"/>
          <ac:spMkLst>
            <pc:docMk/>
            <pc:sldMk cId="3932770958" sldId="422"/>
            <ac:spMk id="20" creationId="{D2DBB496-BEC2-4CD1-8190-A25E2B9EB20C}"/>
          </ac:spMkLst>
        </pc:sp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4" creationId="{E70A3255-A6F2-480C-B337-D994B87D58D5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5" creationId="{DB3E8CCC-6389-4F3D-A77F-1655A63BFE5D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6" creationId="{E968FF74-F14F-4F7C-AF2B-F792896F7905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7" creationId="{81DF55AE-A671-43B4-828E-FDD3A1FDD7F5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8" creationId="{2B36F73B-E137-4877-8054-B836E2898AF1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9" creationId="{78283338-7A6F-47C9-9DEF-BFDDEC5471DD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11" creationId="{FFCD7AF7-5C21-47D1-A384-3786E45961B2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12" creationId="{ECA96D88-4404-49F3-B040-DDF55649ECB9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13" creationId="{A9702719-AF94-4CDD-B21E-2C0AB7ED3151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14" creationId="{BD601CB9-804D-474E-9554-165AEB896BDB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15" creationId="{7481F57A-0B14-4BDC-AD8F-E618E2330759}"/>
          </ac:picMkLst>
        </pc:picChg>
        <pc:picChg chg="add del mod ord">
          <ac:chgData name="Josh Cooper" userId="daecdff2-2c86-45d5-9dc5-33d360948956" providerId="ADAL" clId="{5121FE52-517D-4070-8E27-0F7F916037DA}" dt="2022-01-07T07:45:36.742" v="737"/>
          <ac:picMkLst>
            <pc:docMk/>
            <pc:sldMk cId="3932770958" sldId="422"/>
            <ac:picMk id="16" creationId="{3C2FF1C2-71F2-4610-AE2C-6C23EFF79031}"/>
          </ac:picMkLst>
        </pc:picChg>
        <pc:picChg chg="add del mod ord">
          <ac:chgData name="Josh Cooper" userId="daecdff2-2c86-45d5-9dc5-33d360948956" providerId="ADAL" clId="{5121FE52-517D-4070-8E27-0F7F916037DA}" dt="2022-01-07T07:51:29.268" v="3977"/>
          <ac:picMkLst>
            <pc:docMk/>
            <pc:sldMk cId="3932770958" sldId="422"/>
            <ac:picMk id="19" creationId="{A0DDB047-E864-4CEC-B892-EAD2B78174E1}"/>
          </ac:picMkLst>
        </pc:picChg>
        <pc:picChg chg="add mod ord">
          <ac:chgData name="Josh Cooper" userId="daecdff2-2c86-45d5-9dc5-33d360948956" providerId="ADAL" clId="{5121FE52-517D-4070-8E27-0F7F916037DA}" dt="2022-01-07T07:51:31.480" v="3984"/>
          <ac:picMkLst>
            <pc:docMk/>
            <pc:sldMk cId="3932770958" sldId="422"/>
            <ac:picMk id="21" creationId="{C8D52B06-9DB7-478A-88D8-71924AAFF60C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45.758" v="4039"/>
        <pc:sldMkLst>
          <pc:docMk/>
          <pc:sldMk cId="3043411580" sldId="423"/>
        </pc:sldMkLst>
        <pc:spChg chg="del mod">
          <ac:chgData name="Josh Cooper" userId="daecdff2-2c86-45d5-9dc5-33d360948956" providerId="ADAL" clId="{5121FE52-517D-4070-8E27-0F7F916037DA}" dt="2022-01-07T07:46:18.021" v="1320"/>
          <ac:spMkLst>
            <pc:docMk/>
            <pc:sldMk cId="3043411580" sldId="423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6:18.008" v="1317"/>
          <ac:spMkLst>
            <pc:docMk/>
            <pc:sldMk cId="3043411580" sldId="423"/>
            <ac:spMk id="3" creationId="{191B8021-D1D1-477A-975B-AD7AE4CAC1E0}"/>
          </ac:spMkLst>
        </pc:spChg>
        <pc:spChg chg="add del mod">
          <ac:chgData name="Josh Cooper" userId="daecdff2-2c86-45d5-9dc5-33d360948956" providerId="ADAL" clId="{5121FE52-517D-4070-8E27-0F7F916037DA}" dt="2022-01-07T07:46:18.241" v="1324"/>
          <ac:spMkLst>
            <pc:docMk/>
            <pc:sldMk cId="3043411580" sldId="423"/>
            <ac:spMk id="22" creationId="{A2E3848B-28B1-4D46-ABAA-F15C014F23BE}"/>
          </ac:spMkLst>
        </pc:spChg>
        <pc:spChg chg="add del mod">
          <ac:chgData name="Josh Cooper" userId="daecdff2-2c86-45d5-9dc5-33d360948956" providerId="ADAL" clId="{5121FE52-517D-4070-8E27-0F7F916037DA}" dt="2022-01-07T07:51:44.216" v="4032"/>
          <ac:spMkLst>
            <pc:docMk/>
            <pc:sldMk cId="3043411580" sldId="423"/>
            <ac:spMk id="24" creationId="{7311E5DC-5F84-42BD-ADBA-3130E2FAE22C}"/>
          </ac:spMkLst>
        </pc:sp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4" creationId="{5317F64C-0DAF-47A6-A5C0-6BF71EC364BF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5" creationId="{4B55A8E1-2E6C-4051-8245-84B8090508D1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6" creationId="{6D0E78CC-838D-43B6-9649-96012952694B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7" creationId="{9CAE2CCC-B889-44BD-BCF0-2BAA8B0DD9EA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8" creationId="{0CDD5318-667C-4C85-B40D-370FC36A1E1B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10" creationId="{61AF7F90-ACCD-400E-83A9-D3B2BBCFCDDA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11" creationId="{15098F19-998E-4AD6-9B4B-39D30679C646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12" creationId="{32213EB4-8C90-4889-8B7F-5858841C8608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13" creationId="{69911FD6-9164-4F95-A5A2-E17AC00A64F2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14" creationId="{6D5CE163-32DB-422B-805F-EDDDBAA876F4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15" creationId="{27FE165D-DDAF-42EC-B0C9-4812138C7F40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16" creationId="{0E52E72B-CAF4-431E-B8A7-021213A17A4D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17" creationId="{D5C33D6A-378F-4DEE-AF67-5D6E65EE18DC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18" creationId="{BD65CA88-191A-4FC6-A6AB-24762FAE8688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19" creationId="{7511092D-5450-4B11-90C9-8BE45F173F37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20" creationId="{0281F7FD-8B63-4702-98D8-FE8543E563BB}"/>
          </ac:picMkLst>
        </pc:picChg>
        <pc:picChg chg="add del mod ord">
          <ac:chgData name="Josh Cooper" userId="daecdff2-2c86-45d5-9dc5-33d360948956" providerId="ADAL" clId="{5121FE52-517D-4070-8E27-0F7F916037DA}" dt="2022-01-07T07:46:18.241" v="1324"/>
          <ac:picMkLst>
            <pc:docMk/>
            <pc:sldMk cId="3043411580" sldId="423"/>
            <ac:picMk id="21" creationId="{944B4E5F-4759-462D-A2FF-FF938A8B3002}"/>
          </ac:picMkLst>
        </pc:picChg>
        <pc:picChg chg="add del mod ord">
          <ac:chgData name="Josh Cooper" userId="daecdff2-2c86-45d5-9dc5-33d360948956" providerId="ADAL" clId="{5121FE52-517D-4070-8E27-0F7F916037DA}" dt="2022-01-07T07:51:44.216" v="4032"/>
          <ac:picMkLst>
            <pc:docMk/>
            <pc:sldMk cId="3043411580" sldId="423"/>
            <ac:picMk id="23" creationId="{91396180-A313-4C5A-AA0B-C2F62EAE8027}"/>
          </ac:picMkLst>
        </pc:picChg>
        <pc:picChg chg="add mod ord">
          <ac:chgData name="Josh Cooper" userId="daecdff2-2c86-45d5-9dc5-33d360948956" providerId="ADAL" clId="{5121FE52-517D-4070-8E27-0F7F916037DA}" dt="2022-01-07T07:51:45.758" v="4039"/>
          <ac:picMkLst>
            <pc:docMk/>
            <pc:sldMk cId="3043411580" sldId="423"/>
            <ac:picMk id="25" creationId="{00CABFB5-FC7E-4540-8EF9-F78404FD2F09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48.354" v="4050"/>
        <pc:sldMkLst>
          <pc:docMk/>
          <pc:sldMk cId="1217022535" sldId="425"/>
        </pc:sldMkLst>
        <pc:spChg chg="del mod">
          <ac:chgData name="Josh Cooper" userId="daecdff2-2c86-45d5-9dc5-33d360948956" providerId="ADAL" clId="{5121FE52-517D-4070-8E27-0F7F916037DA}" dt="2022-01-07T07:46:27.410" v="1441"/>
          <ac:spMkLst>
            <pc:docMk/>
            <pc:sldMk cId="1217022535" sldId="425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6:27.390" v="1438"/>
          <ac:spMkLst>
            <pc:docMk/>
            <pc:sldMk cId="1217022535" sldId="425"/>
            <ac:spMk id="3" creationId="{3118C63B-EF58-46F8-BC91-97AB6B59D8B9}"/>
          </ac:spMkLst>
        </pc:spChg>
        <pc:spChg chg="add del mod">
          <ac:chgData name="Josh Cooper" userId="daecdff2-2c86-45d5-9dc5-33d360948956" providerId="ADAL" clId="{5121FE52-517D-4070-8E27-0F7F916037DA}" dt="2022-01-07T07:46:27.745" v="1445"/>
          <ac:spMkLst>
            <pc:docMk/>
            <pc:sldMk cId="1217022535" sldId="425"/>
            <ac:spMk id="4" creationId="{AF3094D7-E457-4033-85A2-0E4552997DEE}"/>
          </ac:spMkLst>
        </pc:spChg>
        <pc:spChg chg="add del mod">
          <ac:chgData name="Josh Cooper" userId="daecdff2-2c86-45d5-9dc5-33d360948956" providerId="ADAL" clId="{5121FE52-517D-4070-8E27-0F7F916037DA}" dt="2022-01-07T07:51:45.970" v="4043"/>
          <ac:spMkLst>
            <pc:docMk/>
            <pc:sldMk cId="1217022535" sldId="425"/>
            <ac:spMk id="25" creationId="{97B19087-72DB-4EA2-8C6C-8E161EC3C57F}"/>
          </ac:spMkLst>
        </pc:spChg>
        <pc:picChg chg="add del mod ord">
          <ac:chgData name="Josh Cooper" userId="daecdff2-2c86-45d5-9dc5-33d360948956" providerId="ADAL" clId="{5121FE52-517D-4070-8E27-0F7F916037DA}" dt="2022-01-07T07:51:45.970" v="4043"/>
          <ac:picMkLst>
            <pc:docMk/>
            <pc:sldMk cId="1217022535" sldId="425"/>
            <ac:picMk id="5" creationId="{FAE0ED77-ED2E-4F3A-9B97-34DA09622DDC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10" creationId="{EF57EC4F-2EA4-4471-8275-DD6DAFD51E4A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11" creationId="{96C5E648-67F2-4EA0-B1EF-E352CB589CE5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12" creationId="{DBD8C155-523C-48BA-B10C-A8885BF2B0D5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13" creationId="{5036F058-91EE-4962-BA47-3304EAEE81A6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14" creationId="{1FCD6FED-4406-499D-947C-EB1FFB394618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15" creationId="{ECD85109-D408-4F00-BFF9-FAA23970DCFF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16" creationId="{1ED9D0A9-557A-4C42-B1D8-C87372BAC29A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17" creationId="{BB5A39E4-5A61-44E8-AB95-478F182C2311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18" creationId="{C305E72D-D2C1-4FBB-B9B5-1790A1FD2767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19" creationId="{018F9CE1-A126-4135-ABCB-E60FE6DE9D44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20" creationId="{D5A2CAD4-C969-4CA3-BAB4-88835694AFFE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21" creationId="{9DD1870F-6EFE-4145-9CC5-BF8C05B6E803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22" creationId="{869A39B9-2F84-4A54-9482-6CAD1927528C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23" creationId="{2E8394C3-094E-4E61-93B1-CFF6C688E75B}"/>
          </ac:picMkLst>
        </pc:picChg>
        <pc:picChg chg="add del mod ord">
          <ac:chgData name="Josh Cooper" userId="daecdff2-2c86-45d5-9dc5-33d360948956" providerId="ADAL" clId="{5121FE52-517D-4070-8E27-0F7F916037DA}" dt="2022-01-07T07:46:27.745" v="1445"/>
          <ac:picMkLst>
            <pc:docMk/>
            <pc:sldMk cId="1217022535" sldId="425"/>
            <ac:picMk id="24" creationId="{1543BC44-125E-4EEA-93BB-A5329A17977F}"/>
          </ac:picMkLst>
        </pc:picChg>
        <pc:picChg chg="add mod ord">
          <ac:chgData name="Josh Cooper" userId="daecdff2-2c86-45d5-9dc5-33d360948956" providerId="ADAL" clId="{5121FE52-517D-4070-8E27-0F7F916037DA}" dt="2022-01-07T07:51:48.354" v="4050"/>
          <ac:picMkLst>
            <pc:docMk/>
            <pc:sldMk cId="1217022535" sldId="425"/>
            <ac:picMk id="26" creationId="{F9AA23C5-2B24-4581-936F-7F8376D1F8A2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57.037" v="4094"/>
        <pc:sldMkLst>
          <pc:docMk/>
          <pc:sldMk cId="816385163" sldId="427"/>
        </pc:sldMkLst>
        <pc:spChg chg="del mod">
          <ac:chgData name="Josh Cooper" userId="daecdff2-2c86-45d5-9dc5-33d360948956" providerId="ADAL" clId="{5121FE52-517D-4070-8E27-0F7F916037DA}" dt="2022-01-07T07:47:31.381" v="2035"/>
          <ac:spMkLst>
            <pc:docMk/>
            <pc:sldMk cId="816385163" sldId="427"/>
            <ac:spMk id="2" creationId="{AD5D764A-6CA2-4101-9D3D-C41AFED97DEF}"/>
          </ac:spMkLst>
        </pc:spChg>
        <pc:spChg chg="add mod">
          <ac:chgData name="Josh Cooper" userId="daecdff2-2c86-45d5-9dc5-33d360948956" providerId="ADAL" clId="{5121FE52-517D-4070-8E27-0F7F916037DA}" dt="2022-01-07T07:47:31.368" v="2032"/>
          <ac:spMkLst>
            <pc:docMk/>
            <pc:sldMk cId="816385163" sldId="427"/>
            <ac:spMk id="3" creationId="{7299535C-7EC8-4A09-837D-678B98DC6C19}"/>
          </ac:spMkLst>
        </pc:spChg>
        <pc:spChg chg="add mod">
          <ac:chgData name="Josh Cooper" userId="daecdff2-2c86-45d5-9dc5-33d360948956" providerId="ADAL" clId="{5121FE52-517D-4070-8E27-0F7F916037DA}" dt="2022-01-07T07:47:32.603" v="2037"/>
          <ac:spMkLst>
            <pc:docMk/>
            <pc:sldMk cId="816385163" sldId="427"/>
            <ac:spMk id="4" creationId="{FF0BA7E1-7E10-4074-9AB8-946FC2D2B630}"/>
          </ac:spMkLst>
        </pc:spChg>
        <pc:spChg chg="add del mod">
          <ac:chgData name="Josh Cooper" userId="daecdff2-2c86-45d5-9dc5-33d360948956" providerId="ADAL" clId="{5121FE52-517D-4070-8E27-0F7F916037DA}" dt="2022-01-07T07:47:32.983" v="2044"/>
          <ac:spMkLst>
            <pc:docMk/>
            <pc:sldMk cId="816385163" sldId="427"/>
            <ac:spMk id="5" creationId="{08FAF829-827C-4633-A30E-223A098E2E31}"/>
          </ac:spMkLst>
        </pc:spChg>
        <pc:spChg chg="del mod">
          <ac:chgData name="Josh Cooper" userId="daecdff2-2c86-45d5-9dc5-33d360948956" providerId="ADAL" clId="{5121FE52-517D-4070-8E27-0F7F916037DA}" dt="2022-01-07T07:47:32.802" v="2040"/>
          <ac:spMkLst>
            <pc:docMk/>
            <pc:sldMk cId="816385163" sldId="427"/>
            <ac:spMk id="21" creationId="{AA99A028-679A-40C9-A2FD-043960339D02}"/>
          </ac:spMkLst>
        </pc:spChg>
        <pc:spChg chg="add del mod">
          <ac:chgData name="Josh Cooper" userId="daecdff2-2c86-45d5-9dc5-33d360948956" providerId="ADAL" clId="{5121FE52-517D-4070-8E27-0F7F916037DA}" dt="2022-01-07T07:51:55.107" v="4087"/>
          <ac:spMkLst>
            <pc:docMk/>
            <pc:sldMk cId="816385163" sldId="427"/>
            <ac:spMk id="30" creationId="{9163C021-0D27-4D39-9AC4-6C750B6FF9CA}"/>
          </ac:spMkLst>
        </pc:spChg>
        <pc:picChg chg="add del mod ord">
          <ac:chgData name="Josh Cooper" userId="daecdff2-2c86-45d5-9dc5-33d360948956" providerId="ADAL" clId="{5121FE52-517D-4070-8E27-0F7F916037DA}" dt="2022-01-07T07:51:55.107" v="4087"/>
          <ac:picMkLst>
            <pc:docMk/>
            <pc:sldMk cId="816385163" sldId="427"/>
            <ac:picMk id="6" creationId="{337E1707-32A9-4CE5-A439-A85D1E0ABBC7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7" creationId="{8A7FEA54-5BED-467E-8571-F89235695909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9" creationId="{7D4BB11C-2B7B-4040-8896-0EA33E8EE34F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10" creationId="{DAF3E72E-43CB-45FD-B9DC-0568020241A8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11" creationId="{029559C2-E724-4A66-A2CC-D36C679696BD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12" creationId="{6CDB3D5D-DA37-4E8B-A1D3-B11FE9250DBA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13" creationId="{85E5C23B-2FD4-4841-9EE6-CFCCC3C9F6C9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14" creationId="{ED8A94D8-BEE4-4C12-91B7-44A81095D243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15" creationId="{24B9FB6D-8437-45FD-8525-1D5399862B6D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16" creationId="{104EBBC1-7BD6-430A-BE77-A1540C34E2D4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17" creationId="{DF1AEFFA-62F0-4D41-9B2B-EDD85C670208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18" creationId="{73BB85EC-F114-44FF-8133-D18E4E5F82AC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19" creationId="{32998DF2-F8CD-448C-A971-600E6779E0F4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20" creationId="{AF248986-F910-4B01-960F-24E09B2E8FAD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22" creationId="{3F5A6753-FF17-4A35-B0FB-50D9C3B2707C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24" creationId="{AF1995D6-2B6E-4536-8CD2-9C0312F5CB8E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25" creationId="{AF9F2EA3-4BF1-4443-8895-260ED7E1C71F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26" creationId="{430CC4FC-ABD9-4E91-B0BE-F148FDAECAED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27" creationId="{898896BF-C62D-47DB-A910-0496380BCEA9}"/>
          </ac:picMkLst>
        </pc:picChg>
        <pc:picChg chg="add del mod ord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28" creationId="{D925074A-DE95-437E-AA12-38B69F9795DA}"/>
          </ac:picMkLst>
        </pc:picChg>
        <pc:picChg chg="del">
          <ac:chgData name="Josh Cooper" userId="daecdff2-2c86-45d5-9dc5-33d360948956" providerId="ADAL" clId="{5121FE52-517D-4070-8E27-0F7F916037DA}" dt="2022-01-07T07:47:32.983" v="2044"/>
          <ac:picMkLst>
            <pc:docMk/>
            <pc:sldMk cId="816385163" sldId="427"/>
            <ac:picMk id="29" creationId="{F1D9D98A-7CB5-4B02-BCA6-40106CC59C02}"/>
          </ac:picMkLst>
        </pc:picChg>
        <pc:picChg chg="add mod ord">
          <ac:chgData name="Josh Cooper" userId="daecdff2-2c86-45d5-9dc5-33d360948956" providerId="ADAL" clId="{5121FE52-517D-4070-8E27-0F7F916037DA}" dt="2022-01-07T07:51:57.037" v="4094"/>
          <ac:picMkLst>
            <pc:docMk/>
            <pc:sldMk cId="816385163" sldId="427"/>
            <ac:picMk id="31" creationId="{42F89264-E817-4297-BB68-ED59388E5C39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59.652" v="4105"/>
        <pc:sldMkLst>
          <pc:docMk/>
          <pc:sldMk cId="579264147" sldId="428"/>
        </pc:sldMkLst>
        <pc:spChg chg="del mod">
          <ac:chgData name="Josh Cooper" userId="daecdff2-2c86-45d5-9dc5-33d360948956" providerId="ADAL" clId="{5121FE52-517D-4070-8E27-0F7F916037DA}" dt="2022-01-07T07:47:45.085" v="2198"/>
          <ac:spMkLst>
            <pc:docMk/>
            <pc:sldMk cId="579264147" sldId="428"/>
            <ac:spMk id="2" creationId="{AD5D764A-6CA2-4101-9D3D-C41AFED97DEF}"/>
          </ac:spMkLst>
        </pc:spChg>
        <pc:spChg chg="add mod">
          <ac:chgData name="Josh Cooper" userId="daecdff2-2c86-45d5-9dc5-33d360948956" providerId="ADAL" clId="{5121FE52-517D-4070-8E27-0F7F916037DA}" dt="2022-01-07T07:47:45.072" v="2195"/>
          <ac:spMkLst>
            <pc:docMk/>
            <pc:sldMk cId="579264147" sldId="428"/>
            <ac:spMk id="5" creationId="{5FB020B1-A839-4C2B-BFD2-246439ABDB0A}"/>
          </ac:spMkLst>
        </pc:spChg>
        <pc:spChg chg="add del mod">
          <ac:chgData name="Josh Cooper" userId="daecdff2-2c86-45d5-9dc5-33d360948956" providerId="ADAL" clId="{5121FE52-517D-4070-8E27-0F7F916037DA}" dt="2022-01-07T07:47:45.302" v="2202"/>
          <ac:spMkLst>
            <pc:docMk/>
            <pc:sldMk cId="579264147" sldId="428"/>
            <ac:spMk id="6" creationId="{8277DE0B-19B0-4A8F-AF39-A951B40030EA}"/>
          </ac:spMkLst>
        </pc:spChg>
        <pc:spChg chg="mod topLvl">
          <ac:chgData name="Josh Cooper" userId="daecdff2-2c86-45d5-9dc5-33d360948956" providerId="ADAL" clId="{5121FE52-517D-4070-8E27-0F7F916037DA}" dt="2022-01-07T07:47:44.264" v="2192"/>
          <ac:spMkLst>
            <pc:docMk/>
            <pc:sldMk cId="579264147" sldId="428"/>
            <ac:spMk id="12" creationId="{6861312F-C5B8-4D04-AB88-EB3E49356621}"/>
          </ac:spMkLst>
        </pc:spChg>
        <pc:spChg chg="mod topLvl">
          <ac:chgData name="Josh Cooper" userId="daecdff2-2c86-45d5-9dc5-33d360948956" providerId="ADAL" clId="{5121FE52-517D-4070-8E27-0F7F916037DA}" dt="2022-01-07T07:47:44.267" v="2193"/>
          <ac:spMkLst>
            <pc:docMk/>
            <pc:sldMk cId="579264147" sldId="428"/>
            <ac:spMk id="13" creationId="{7253C8A7-DFD2-4F25-A9C1-3B18614CF68A}"/>
          </ac:spMkLst>
        </pc:spChg>
        <pc:spChg chg="add del mod">
          <ac:chgData name="Josh Cooper" userId="daecdff2-2c86-45d5-9dc5-33d360948956" providerId="ADAL" clId="{5121FE52-517D-4070-8E27-0F7F916037DA}" dt="2022-01-07T07:51:57.425" v="4098"/>
          <ac:spMkLst>
            <pc:docMk/>
            <pc:sldMk cId="579264147" sldId="428"/>
            <ac:spMk id="34" creationId="{93AA5CCF-5830-4435-B3B8-D4692688ED6E}"/>
          </ac:spMkLst>
        </pc:spChg>
        <pc:grpChg chg="del">
          <ac:chgData name="Josh Cooper" userId="daecdff2-2c86-45d5-9dc5-33d360948956" providerId="ADAL" clId="{5121FE52-517D-4070-8E27-0F7F916037DA}" dt="2022-01-07T07:47:44.264" v="2192"/>
          <ac:grpSpMkLst>
            <pc:docMk/>
            <pc:sldMk cId="579264147" sldId="428"/>
            <ac:grpSpMk id="3" creationId="{8F73BFF3-CB85-44D4-BB37-9A8ADBEB0768}"/>
          </ac:grpSpMkLst>
        </pc:grpChg>
        <pc:grpChg chg="del">
          <ac:chgData name="Josh Cooper" userId="daecdff2-2c86-45d5-9dc5-33d360948956" providerId="ADAL" clId="{5121FE52-517D-4070-8E27-0F7F916037DA}" dt="2022-01-07T07:47:44.267" v="2193"/>
          <ac:grpSpMkLst>
            <pc:docMk/>
            <pc:sldMk cId="579264147" sldId="428"/>
            <ac:grpSpMk id="4" creationId="{8E22C9C2-8107-4B6B-9661-79A900E2D03A}"/>
          </ac:grpSpMkLst>
        </pc:grpChg>
        <pc:picChg chg="add del mod ord">
          <ac:chgData name="Josh Cooper" userId="daecdff2-2c86-45d5-9dc5-33d360948956" providerId="ADAL" clId="{5121FE52-517D-4070-8E27-0F7F916037DA}" dt="2022-01-07T07:51:57.425" v="4098"/>
          <ac:picMkLst>
            <pc:docMk/>
            <pc:sldMk cId="579264147" sldId="428"/>
            <ac:picMk id="9" creationId="{493686A4-E41C-4D2C-BBFE-005D9A360478}"/>
          </ac:picMkLst>
        </pc:picChg>
        <pc:picChg chg="del mod topLvl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10" creationId="{037D9DFD-614C-4D83-AC86-9D2EFE680642}"/>
          </ac:picMkLst>
        </pc:picChg>
        <pc:picChg chg="del mod topLvl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11" creationId="{18BFE36E-1A07-48A6-8649-ED8FBBFED4E2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14" creationId="{079927F8-6FFB-4EF3-BE38-A92D6FD706B3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15" creationId="{89639FFD-2F56-4B96-A541-BAA002A7D27F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16" creationId="{F3548CF9-37F1-4801-B972-3C7E03BFC859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17" creationId="{7992A284-21AA-41DB-B699-0F192C03B939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18" creationId="{284E3E8C-9978-41E1-AF68-C25DD026F64D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19" creationId="{4068B58D-7C00-4EB0-B427-644A8E63D484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20" creationId="{A76D9022-8516-4A08-A020-F1D55A2C8E99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21" creationId="{786897DB-8324-4E92-B5F4-8C155D598172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22" creationId="{C3B0CDC0-EC9D-4E4D-9E6B-C3351BAB799D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23" creationId="{904B35A5-5AC9-4E57-A40B-D277D6B763B4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24" creationId="{140F2273-87B4-4C3E-8B45-81FE4908F889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25" creationId="{B42A7FC9-AADC-4E7A-9865-B5E67EF73FD7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26" creationId="{4BF21519-0EBD-4201-A285-D19D42622648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27" creationId="{D6F2D0C8-239F-4AFA-93E2-25D07632A9C5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28" creationId="{B0F69C36-E27B-47AB-AA42-C4CEBFDC9F29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29" creationId="{6BBF44CA-CDC0-4D01-9ACB-7CB7B4874174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30" creationId="{CD291EB7-2480-45FA-9B24-896532BA30C5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31" creationId="{402399B7-8B90-4732-A0AD-07C49A04256B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32" creationId="{33D5E3CC-CE06-478E-BA60-14D6D71E521C}"/>
          </ac:picMkLst>
        </pc:picChg>
        <pc:picChg chg="add del mod ord">
          <ac:chgData name="Josh Cooper" userId="daecdff2-2c86-45d5-9dc5-33d360948956" providerId="ADAL" clId="{5121FE52-517D-4070-8E27-0F7F916037DA}" dt="2022-01-07T07:47:45.302" v="2202"/>
          <ac:picMkLst>
            <pc:docMk/>
            <pc:sldMk cId="579264147" sldId="428"/>
            <ac:picMk id="33" creationId="{4CE2146A-04E7-4FE2-BF7A-1066082A8F20}"/>
          </ac:picMkLst>
        </pc:picChg>
        <pc:picChg chg="add mod ord">
          <ac:chgData name="Josh Cooper" userId="daecdff2-2c86-45d5-9dc5-33d360948956" providerId="ADAL" clId="{5121FE52-517D-4070-8E27-0F7F916037DA}" dt="2022-01-07T07:51:59.652" v="4105"/>
          <ac:picMkLst>
            <pc:docMk/>
            <pc:sldMk cId="579264147" sldId="428"/>
            <ac:picMk id="35" creationId="{4015A07E-6B75-41AC-A4CD-E1A81922567D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38.513" v="4017"/>
        <pc:sldMkLst>
          <pc:docMk/>
          <pc:sldMk cId="847624496" sldId="429"/>
        </pc:sldMkLst>
        <pc:spChg chg="del mod">
          <ac:chgData name="Josh Cooper" userId="daecdff2-2c86-45d5-9dc5-33d360948956" providerId="ADAL" clId="{5121FE52-517D-4070-8E27-0F7F916037DA}" dt="2022-01-07T07:45:59.661" v="1052"/>
          <ac:spMkLst>
            <pc:docMk/>
            <pc:sldMk cId="847624496" sldId="429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5:59.650" v="1049"/>
          <ac:spMkLst>
            <pc:docMk/>
            <pc:sldMk cId="847624496" sldId="429"/>
            <ac:spMk id="3" creationId="{41DE62DC-8AAB-439A-A82C-AD859F344CCE}"/>
          </ac:spMkLst>
        </pc:spChg>
        <pc:spChg chg="add del mod">
          <ac:chgData name="Josh Cooper" userId="daecdff2-2c86-45d5-9dc5-33d360948956" providerId="ADAL" clId="{5121FE52-517D-4070-8E27-0F7F916037DA}" dt="2022-01-07T07:45:59.971" v="1056"/>
          <ac:spMkLst>
            <pc:docMk/>
            <pc:sldMk cId="847624496" sldId="429"/>
            <ac:spMk id="20" creationId="{6DB10B34-250A-4F47-A459-D690F603A8DD}"/>
          </ac:spMkLst>
        </pc:spChg>
        <pc:spChg chg="add del mod">
          <ac:chgData name="Josh Cooper" userId="daecdff2-2c86-45d5-9dc5-33d360948956" providerId="ADAL" clId="{5121FE52-517D-4070-8E27-0F7F916037DA}" dt="2022-01-07T07:51:36.622" v="4010"/>
          <ac:spMkLst>
            <pc:docMk/>
            <pc:sldMk cId="847624496" sldId="429"/>
            <ac:spMk id="22" creationId="{B0374AE8-516A-4F7B-9125-D57E9FF1825A}"/>
          </ac:spMkLst>
        </pc:sp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4" creationId="{F183198F-D11F-4468-A3C0-723A92593DF1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5" creationId="{9EB08E45-0402-4683-B33D-47A4FA196902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6" creationId="{4B86A57A-7D28-451B-90F2-436ECB8A7422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8" creationId="{D7C6C5EB-96E1-451D-BFA6-7AD1891EF607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9" creationId="{7AA9A238-82BF-42A6-AA1F-7ED7BB300DEE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10" creationId="{0B9A90F5-3A0A-40AC-8605-45A55A3DD8D1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11" creationId="{DD8A8E34-9276-4676-9AE1-73229DCCDC9D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12" creationId="{71B0AF65-1767-4BA0-8DC3-CF4979A152CC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13" creationId="{2C3026B2-7ECB-4EB4-8D1C-D14750857E3A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14" creationId="{2C5C3F1D-0492-49C5-B220-877E9443E19B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15" creationId="{ABE77EF2-235D-4566-8DFE-DF5F2968D498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16" creationId="{A5C3D2D3-0ED3-439B-A73E-75BBD5A968FE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17" creationId="{C880E64C-3940-4B7F-A8F9-C93FB5AD8A91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18" creationId="{4658BE79-83FD-4351-9992-58F4EE4BAC3B}"/>
          </ac:picMkLst>
        </pc:picChg>
        <pc:picChg chg="add del mod ord">
          <ac:chgData name="Josh Cooper" userId="daecdff2-2c86-45d5-9dc5-33d360948956" providerId="ADAL" clId="{5121FE52-517D-4070-8E27-0F7F916037DA}" dt="2022-01-07T07:45:59.971" v="1056"/>
          <ac:picMkLst>
            <pc:docMk/>
            <pc:sldMk cId="847624496" sldId="429"/>
            <ac:picMk id="19" creationId="{FBEF367B-A287-40FD-9B74-98E06265E639}"/>
          </ac:picMkLst>
        </pc:picChg>
        <pc:picChg chg="add del mod ord">
          <ac:chgData name="Josh Cooper" userId="daecdff2-2c86-45d5-9dc5-33d360948956" providerId="ADAL" clId="{5121FE52-517D-4070-8E27-0F7F916037DA}" dt="2022-01-07T07:51:36.622" v="4010"/>
          <ac:picMkLst>
            <pc:docMk/>
            <pc:sldMk cId="847624496" sldId="429"/>
            <ac:picMk id="21" creationId="{FF7D6EE2-6ACA-4444-B815-36352C0F614C}"/>
          </ac:picMkLst>
        </pc:picChg>
        <pc:picChg chg="add mod ord">
          <ac:chgData name="Josh Cooper" userId="daecdff2-2c86-45d5-9dc5-33d360948956" providerId="ADAL" clId="{5121FE52-517D-4070-8E27-0F7F916037DA}" dt="2022-01-07T07:51:38.513" v="4017"/>
          <ac:picMkLst>
            <pc:docMk/>
            <pc:sldMk cId="847624496" sldId="429"/>
            <ac:picMk id="23" creationId="{BB2BA665-C918-4DF2-BD82-B6E09E3A08C4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33.756" v="3995"/>
        <pc:sldMkLst>
          <pc:docMk/>
          <pc:sldMk cId="2760138790" sldId="442"/>
        </pc:sldMkLst>
        <pc:spChg chg="del mod">
          <ac:chgData name="Josh Cooper" userId="daecdff2-2c86-45d5-9dc5-33d360948956" providerId="ADAL" clId="{5121FE52-517D-4070-8E27-0F7F916037DA}" dt="2022-01-07T07:45:43.288" v="812"/>
          <ac:spMkLst>
            <pc:docMk/>
            <pc:sldMk cId="2760138790" sldId="442"/>
            <ac:spMk id="2" creationId="{810B87A1-7721-4AAB-8579-260AED711187}"/>
          </ac:spMkLst>
        </pc:spChg>
        <pc:spChg chg="del mod">
          <ac:chgData name="Josh Cooper" userId="daecdff2-2c86-45d5-9dc5-33d360948956" providerId="ADAL" clId="{5121FE52-517D-4070-8E27-0F7F916037DA}" dt="2022-01-07T07:45:44.810" v="817"/>
          <ac:spMkLst>
            <pc:docMk/>
            <pc:sldMk cId="2760138790" sldId="442"/>
            <ac:spMk id="3" creationId="{60877016-1E9A-475F-BE88-99AC0BAC8264}"/>
          </ac:spMkLst>
        </pc:spChg>
        <pc:spChg chg="add mod">
          <ac:chgData name="Josh Cooper" userId="daecdff2-2c86-45d5-9dc5-33d360948956" providerId="ADAL" clId="{5121FE52-517D-4070-8E27-0F7F916037DA}" dt="2022-01-07T07:45:43.277" v="809"/>
          <ac:spMkLst>
            <pc:docMk/>
            <pc:sldMk cId="2760138790" sldId="442"/>
            <ac:spMk id="4" creationId="{834C69C8-AF1C-4FD4-A90E-C714E11E991D}"/>
          </ac:spMkLst>
        </pc:spChg>
        <pc:spChg chg="add mod">
          <ac:chgData name="Josh Cooper" userId="daecdff2-2c86-45d5-9dc5-33d360948956" providerId="ADAL" clId="{5121FE52-517D-4070-8E27-0F7F916037DA}" dt="2022-01-07T07:45:43.657" v="814"/>
          <ac:spMkLst>
            <pc:docMk/>
            <pc:sldMk cId="2760138790" sldId="442"/>
            <ac:spMk id="5" creationId="{0D4B2B3B-5910-46C4-BC98-3CB09B8EA18D}"/>
          </ac:spMkLst>
        </pc:spChg>
        <pc:spChg chg="add del mod">
          <ac:chgData name="Josh Cooper" userId="daecdff2-2c86-45d5-9dc5-33d360948956" providerId="ADAL" clId="{5121FE52-517D-4070-8E27-0F7F916037DA}" dt="2022-01-07T07:45:45.011" v="821"/>
          <ac:spMkLst>
            <pc:docMk/>
            <pc:sldMk cId="2760138790" sldId="442"/>
            <ac:spMk id="7" creationId="{D31CA261-BAF2-4D70-9162-82FBED08677D}"/>
          </ac:spMkLst>
        </pc:spChg>
        <pc:spChg chg="add del mod">
          <ac:chgData name="Josh Cooper" userId="daecdff2-2c86-45d5-9dc5-33d360948956" providerId="ADAL" clId="{5121FE52-517D-4070-8E27-0F7F916037DA}" dt="2022-01-07T07:51:31.848" v="3988"/>
          <ac:spMkLst>
            <pc:docMk/>
            <pc:sldMk cId="2760138790" sldId="442"/>
            <ac:spMk id="21" creationId="{CB12A991-64A3-40A5-9659-39E2177D4186}"/>
          </ac:spMkLst>
        </pc:spChg>
        <pc:picChg chg="add del mod ord">
          <ac:chgData name="Josh Cooper" userId="daecdff2-2c86-45d5-9dc5-33d360948956" providerId="ADAL" clId="{5121FE52-517D-4070-8E27-0F7F916037DA}" dt="2022-01-07T07:45:45.011" v="821"/>
          <ac:picMkLst>
            <pc:docMk/>
            <pc:sldMk cId="2760138790" sldId="442"/>
            <ac:picMk id="9" creationId="{AD866B5A-4E12-450D-B9EF-34E956F42B15}"/>
          </ac:picMkLst>
        </pc:picChg>
        <pc:picChg chg="add del mod ord">
          <ac:chgData name="Josh Cooper" userId="daecdff2-2c86-45d5-9dc5-33d360948956" providerId="ADAL" clId="{5121FE52-517D-4070-8E27-0F7F916037DA}" dt="2022-01-07T07:45:45.011" v="821"/>
          <ac:picMkLst>
            <pc:docMk/>
            <pc:sldMk cId="2760138790" sldId="442"/>
            <ac:picMk id="12" creationId="{781F69FD-FA5F-4F14-8F85-95A2D48BB442}"/>
          </ac:picMkLst>
        </pc:picChg>
        <pc:picChg chg="add del mod ord">
          <ac:chgData name="Josh Cooper" userId="daecdff2-2c86-45d5-9dc5-33d360948956" providerId="ADAL" clId="{5121FE52-517D-4070-8E27-0F7F916037DA}" dt="2022-01-07T07:45:45.011" v="821"/>
          <ac:picMkLst>
            <pc:docMk/>
            <pc:sldMk cId="2760138790" sldId="442"/>
            <ac:picMk id="13" creationId="{C9723562-AB81-4618-BAA9-C923C7FA5A80}"/>
          </ac:picMkLst>
        </pc:picChg>
        <pc:picChg chg="add del mod ord">
          <ac:chgData name="Josh Cooper" userId="daecdff2-2c86-45d5-9dc5-33d360948956" providerId="ADAL" clId="{5121FE52-517D-4070-8E27-0F7F916037DA}" dt="2022-01-07T07:45:45.011" v="821"/>
          <ac:picMkLst>
            <pc:docMk/>
            <pc:sldMk cId="2760138790" sldId="442"/>
            <ac:picMk id="14" creationId="{3BE4B2C6-D83D-4537-94BB-F4BC21A6EC57}"/>
          </ac:picMkLst>
        </pc:picChg>
        <pc:picChg chg="add del mod ord">
          <ac:chgData name="Josh Cooper" userId="daecdff2-2c86-45d5-9dc5-33d360948956" providerId="ADAL" clId="{5121FE52-517D-4070-8E27-0F7F916037DA}" dt="2022-01-07T07:45:45.011" v="821"/>
          <ac:picMkLst>
            <pc:docMk/>
            <pc:sldMk cId="2760138790" sldId="442"/>
            <ac:picMk id="15" creationId="{BD6A3E4E-CE64-458B-873C-22894D44EE0A}"/>
          </ac:picMkLst>
        </pc:picChg>
        <pc:picChg chg="add del mod ord">
          <ac:chgData name="Josh Cooper" userId="daecdff2-2c86-45d5-9dc5-33d360948956" providerId="ADAL" clId="{5121FE52-517D-4070-8E27-0F7F916037DA}" dt="2022-01-07T07:45:45.011" v="821"/>
          <ac:picMkLst>
            <pc:docMk/>
            <pc:sldMk cId="2760138790" sldId="442"/>
            <ac:picMk id="16" creationId="{AC1C9FA5-58C9-49B0-9BFA-C7B005906E25}"/>
          </ac:picMkLst>
        </pc:picChg>
        <pc:picChg chg="add del mod ord">
          <ac:chgData name="Josh Cooper" userId="daecdff2-2c86-45d5-9dc5-33d360948956" providerId="ADAL" clId="{5121FE52-517D-4070-8E27-0F7F916037DA}" dt="2022-01-07T07:45:45.011" v="821"/>
          <ac:picMkLst>
            <pc:docMk/>
            <pc:sldMk cId="2760138790" sldId="442"/>
            <ac:picMk id="17" creationId="{F4D27A05-5456-44E8-A11D-D65F186E3C83}"/>
          </ac:picMkLst>
        </pc:picChg>
        <pc:picChg chg="add del mod ord">
          <ac:chgData name="Josh Cooper" userId="daecdff2-2c86-45d5-9dc5-33d360948956" providerId="ADAL" clId="{5121FE52-517D-4070-8E27-0F7F916037DA}" dt="2022-01-07T07:45:45.011" v="821"/>
          <ac:picMkLst>
            <pc:docMk/>
            <pc:sldMk cId="2760138790" sldId="442"/>
            <ac:picMk id="18" creationId="{E054C396-A112-4154-BC59-5F1B29047C50}"/>
          </ac:picMkLst>
        </pc:picChg>
        <pc:picChg chg="add del mod ord">
          <ac:chgData name="Josh Cooper" userId="daecdff2-2c86-45d5-9dc5-33d360948956" providerId="ADAL" clId="{5121FE52-517D-4070-8E27-0F7F916037DA}" dt="2022-01-07T07:45:45.011" v="821"/>
          <ac:picMkLst>
            <pc:docMk/>
            <pc:sldMk cId="2760138790" sldId="442"/>
            <ac:picMk id="19" creationId="{80D68AAF-CCB7-4082-BE1A-394E1066448B}"/>
          </ac:picMkLst>
        </pc:picChg>
        <pc:picChg chg="add del mod ord">
          <ac:chgData name="Josh Cooper" userId="daecdff2-2c86-45d5-9dc5-33d360948956" providerId="ADAL" clId="{5121FE52-517D-4070-8E27-0F7F916037DA}" dt="2022-01-07T07:51:31.848" v="3988"/>
          <ac:picMkLst>
            <pc:docMk/>
            <pc:sldMk cId="2760138790" sldId="442"/>
            <ac:picMk id="20" creationId="{573C1034-F407-40A9-B448-A81DFC5ECC83}"/>
          </ac:picMkLst>
        </pc:picChg>
        <pc:picChg chg="add mod ord">
          <ac:chgData name="Josh Cooper" userId="daecdff2-2c86-45d5-9dc5-33d360948956" providerId="ADAL" clId="{5121FE52-517D-4070-8E27-0F7F916037DA}" dt="2022-01-07T07:51:33.756" v="3995"/>
          <ac:picMkLst>
            <pc:docMk/>
            <pc:sldMk cId="2760138790" sldId="442"/>
            <ac:picMk id="22" creationId="{10B3DC52-515C-4804-BC6C-56F14F09ECD7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36.253" v="4006"/>
        <pc:sldMkLst>
          <pc:docMk/>
          <pc:sldMk cId="3843917424" sldId="443"/>
        </pc:sldMkLst>
        <pc:spChg chg="del mod">
          <ac:chgData name="Josh Cooper" userId="daecdff2-2c86-45d5-9dc5-33d360948956" providerId="ADAL" clId="{5121FE52-517D-4070-8E27-0F7F916037DA}" dt="2022-01-07T07:45:49.972" v="931"/>
          <ac:spMkLst>
            <pc:docMk/>
            <pc:sldMk cId="3843917424" sldId="443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5:49.962" v="928"/>
          <ac:spMkLst>
            <pc:docMk/>
            <pc:sldMk cId="3843917424" sldId="443"/>
            <ac:spMk id="3" creationId="{33801A9E-E678-41ED-B496-C2E190EFF2CB}"/>
          </ac:spMkLst>
        </pc:spChg>
        <pc:spChg chg="add del mod">
          <ac:chgData name="Josh Cooper" userId="daecdff2-2c86-45d5-9dc5-33d360948956" providerId="ADAL" clId="{5121FE52-517D-4070-8E27-0F7F916037DA}" dt="2022-01-07T07:45:52.092" v="935"/>
          <ac:spMkLst>
            <pc:docMk/>
            <pc:sldMk cId="3843917424" sldId="443"/>
            <ac:spMk id="19" creationId="{D0EF8451-C007-469B-865E-1BCCF884B0C6}"/>
          </ac:spMkLst>
        </pc:spChg>
        <pc:spChg chg="add del mod">
          <ac:chgData name="Josh Cooper" userId="daecdff2-2c86-45d5-9dc5-33d360948956" providerId="ADAL" clId="{5121FE52-517D-4070-8E27-0F7F916037DA}" dt="2022-01-07T07:51:34.377" v="3999"/>
          <ac:spMkLst>
            <pc:docMk/>
            <pc:sldMk cId="3843917424" sldId="443"/>
            <ac:spMk id="21" creationId="{6337823E-8EFF-4163-A747-A4721EE15D7D}"/>
          </ac:spMkLst>
        </pc:sp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4" creationId="{6F495EE2-69A5-44BF-A2C0-60E20E8FDE6B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5" creationId="{D8CB282D-387D-4BD0-A61B-53C94BC04889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6" creationId="{23DE8B34-ADB5-4EFE-ABC7-E53F90B7A4A8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7" creationId="{DAB91E0F-659A-49D0-8236-4C871A70E673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8" creationId="{4A75983E-6B08-42B3-BF07-A826F2C9F974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9" creationId="{3F13073F-38E1-4B1A-95B2-6A1354BA98C4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10" creationId="{D75F590B-AE04-406A-A479-BF164545F827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11" creationId="{CAF8F72D-29F0-47DE-A123-A07FFD7BF188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12" creationId="{FB288680-2B53-4D87-84C8-06A3631D9B44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14" creationId="{9E088120-830B-4D81-9DB9-BBAEEFA30163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15" creationId="{F85DCF49-ADE4-4BFA-ADF2-A434081E287F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16" creationId="{BE60D313-D8B6-4536-8407-75559FF2C5A6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17" creationId="{91F87CBD-C22F-4401-8829-D3ADFFA88E0C}"/>
          </ac:picMkLst>
        </pc:picChg>
        <pc:picChg chg="add del mod ord">
          <ac:chgData name="Josh Cooper" userId="daecdff2-2c86-45d5-9dc5-33d360948956" providerId="ADAL" clId="{5121FE52-517D-4070-8E27-0F7F916037DA}" dt="2022-01-07T07:45:52.092" v="935"/>
          <ac:picMkLst>
            <pc:docMk/>
            <pc:sldMk cId="3843917424" sldId="443"/>
            <ac:picMk id="18" creationId="{BC45B95B-C9A6-41F5-B3AC-2C6C002C5168}"/>
          </ac:picMkLst>
        </pc:picChg>
        <pc:picChg chg="add del mod ord">
          <ac:chgData name="Josh Cooper" userId="daecdff2-2c86-45d5-9dc5-33d360948956" providerId="ADAL" clId="{5121FE52-517D-4070-8E27-0F7F916037DA}" dt="2022-01-07T07:51:34.377" v="3999"/>
          <ac:picMkLst>
            <pc:docMk/>
            <pc:sldMk cId="3843917424" sldId="443"/>
            <ac:picMk id="20" creationId="{9343CA7D-D3D7-4980-8B23-E124D85D57D5}"/>
          </ac:picMkLst>
        </pc:picChg>
        <pc:picChg chg="add mod ord">
          <ac:chgData name="Josh Cooper" userId="daecdff2-2c86-45d5-9dc5-33d360948956" providerId="ADAL" clId="{5121FE52-517D-4070-8E27-0F7F916037DA}" dt="2022-01-07T07:51:36.253" v="4006"/>
          <ac:picMkLst>
            <pc:docMk/>
            <pc:sldMk cId="3843917424" sldId="443"/>
            <ac:picMk id="22" creationId="{1EBF24B6-1201-44D4-80DF-67A54EE6E148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21.199" v="3940"/>
        <pc:sldMkLst>
          <pc:docMk/>
          <pc:sldMk cId="2951270260" sldId="444"/>
        </pc:sldMkLst>
        <pc:spChg chg="del mod">
          <ac:chgData name="Josh Cooper" userId="daecdff2-2c86-45d5-9dc5-33d360948956" providerId="ADAL" clId="{5121FE52-517D-4070-8E27-0F7F916037DA}" dt="2022-01-07T07:45:13.729" v="386"/>
          <ac:spMkLst>
            <pc:docMk/>
            <pc:sldMk cId="2951270260" sldId="444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5:13.720" v="383"/>
          <ac:spMkLst>
            <pc:docMk/>
            <pc:sldMk cId="2951270260" sldId="444"/>
            <ac:spMk id="3" creationId="{DEE43488-BA05-4799-AD95-293767E56AAF}"/>
          </ac:spMkLst>
        </pc:spChg>
        <pc:spChg chg="add del mod">
          <ac:chgData name="Josh Cooper" userId="daecdff2-2c86-45d5-9dc5-33d360948956" providerId="ADAL" clId="{5121FE52-517D-4070-8E27-0F7F916037DA}" dt="2022-01-07T07:45:13.926" v="390"/>
          <ac:spMkLst>
            <pc:docMk/>
            <pc:sldMk cId="2951270260" sldId="444"/>
            <ac:spMk id="4" creationId="{56E3E81B-A124-4BD3-A77B-7C95F35D2A6D}"/>
          </ac:spMkLst>
        </pc:spChg>
        <pc:spChg chg="add del mod">
          <ac:chgData name="Josh Cooper" userId="daecdff2-2c86-45d5-9dc5-33d360948956" providerId="ADAL" clId="{5121FE52-517D-4070-8E27-0F7F916037DA}" dt="2022-01-07T07:51:19.298" v="3933"/>
          <ac:spMkLst>
            <pc:docMk/>
            <pc:sldMk cId="2951270260" sldId="444"/>
            <ac:spMk id="15" creationId="{5D885979-DBFA-4830-9FAC-5C869372B516}"/>
          </ac:spMkLst>
        </pc:spChg>
        <pc:picChg chg="add del mod ord">
          <ac:chgData name="Josh Cooper" userId="daecdff2-2c86-45d5-9dc5-33d360948956" providerId="ADAL" clId="{5121FE52-517D-4070-8E27-0F7F916037DA}" dt="2022-01-07T07:51:19.298" v="3933"/>
          <ac:picMkLst>
            <pc:docMk/>
            <pc:sldMk cId="2951270260" sldId="444"/>
            <ac:picMk id="5" creationId="{67FC9E6C-8975-47F3-B4CF-E5F6F6888B46}"/>
          </ac:picMkLst>
        </pc:picChg>
        <pc:picChg chg="add del mod ord">
          <ac:chgData name="Josh Cooper" userId="daecdff2-2c86-45d5-9dc5-33d360948956" providerId="ADAL" clId="{5121FE52-517D-4070-8E27-0F7F916037DA}" dt="2022-01-07T07:45:13.926" v="390"/>
          <ac:picMkLst>
            <pc:docMk/>
            <pc:sldMk cId="2951270260" sldId="444"/>
            <ac:picMk id="10" creationId="{8DB4271E-22D1-44CD-A9C4-E1F7C4B2CA86}"/>
          </ac:picMkLst>
        </pc:picChg>
        <pc:picChg chg="add del mod ord">
          <ac:chgData name="Josh Cooper" userId="daecdff2-2c86-45d5-9dc5-33d360948956" providerId="ADAL" clId="{5121FE52-517D-4070-8E27-0F7F916037DA}" dt="2022-01-07T07:45:13.926" v="390"/>
          <ac:picMkLst>
            <pc:docMk/>
            <pc:sldMk cId="2951270260" sldId="444"/>
            <ac:picMk id="11" creationId="{492CC38C-E0C8-4473-A755-F93C78A230D1}"/>
          </ac:picMkLst>
        </pc:picChg>
        <pc:picChg chg="add del mod ord">
          <ac:chgData name="Josh Cooper" userId="daecdff2-2c86-45d5-9dc5-33d360948956" providerId="ADAL" clId="{5121FE52-517D-4070-8E27-0F7F916037DA}" dt="2022-01-07T07:45:13.926" v="390"/>
          <ac:picMkLst>
            <pc:docMk/>
            <pc:sldMk cId="2951270260" sldId="444"/>
            <ac:picMk id="12" creationId="{472C208E-55DE-4355-8577-8133AE0D269C}"/>
          </ac:picMkLst>
        </pc:picChg>
        <pc:picChg chg="add del mod ord">
          <ac:chgData name="Josh Cooper" userId="daecdff2-2c86-45d5-9dc5-33d360948956" providerId="ADAL" clId="{5121FE52-517D-4070-8E27-0F7F916037DA}" dt="2022-01-07T07:45:13.926" v="390"/>
          <ac:picMkLst>
            <pc:docMk/>
            <pc:sldMk cId="2951270260" sldId="444"/>
            <ac:picMk id="13" creationId="{F78DEBF1-B1D1-4C2B-9213-AF84F77B74A4}"/>
          </ac:picMkLst>
        </pc:picChg>
        <pc:picChg chg="add del mod ord">
          <ac:chgData name="Josh Cooper" userId="daecdff2-2c86-45d5-9dc5-33d360948956" providerId="ADAL" clId="{5121FE52-517D-4070-8E27-0F7F916037DA}" dt="2022-01-07T07:45:13.926" v="390"/>
          <ac:picMkLst>
            <pc:docMk/>
            <pc:sldMk cId="2951270260" sldId="444"/>
            <ac:picMk id="14" creationId="{46F87EEA-DCCD-48E2-919B-DD448E8D3089}"/>
          </ac:picMkLst>
        </pc:picChg>
        <pc:picChg chg="add mod ord">
          <ac:chgData name="Josh Cooper" userId="daecdff2-2c86-45d5-9dc5-33d360948956" providerId="ADAL" clId="{5121FE52-517D-4070-8E27-0F7F916037DA}" dt="2022-01-07T07:51:21.199" v="3940"/>
          <ac:picMkLst>
            <pc:docMk/>
            <pc:sldMk cId="2951270260" sldId="444"/>
            <ac:picMk id="16" creationId="{D4040734-98F5-44DC-8D0F-F497D7064EA9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50.688" v="4061"/>
        <pc:sldMkLst>
          <pc:docMk/>
          <pc:sldMk cId="1099202426" sldId="445"/>
        </pc:sldMkLst>
        <pc:spChg chg="del mod">
          <ac:chgData name="Josh Cooper" userId="daecdff2-2c86-45d5-9dc5-33d360948956" providerId="ADAL" clId="{5121FE52-517D-4070-8E27-0F7F916037DA}" dt="2022-01-07T07:46:44.087" v="1569"/>
          <ac:spMkLst>
            <pc:docMk/>
            <pc:sldMk cId="1099202426" sldId="445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6:44.075" v="1566"/>
          <ac:spMkLst>
            <pc:docMk/>
            <pc:sldMk cId="1099202426" sldId="445"/>
            <ac:spMk id="3" creationId="{AF5EE7CE-425F-455F-8BBD-9423CB7A304E}"/>
          </ac:spMkLst>
        </pc:spChg>
        <pc:spChg chg="add del mod">
          <ac:chgData name="Josh Cooper" userId="daecdff2-2c86-45d5-9dc5-33d360948956" providerId="ADAL" clId="{5121FE52-517D-4070-8E27-0F7F916037DA}" dt="2022-01-07T07:46:50.364" v="1573"/>
          <ac:spMkLst>
            <pc:docMk/>
            <pc:sldMk cId="1099202426" sldId="445"/>
            <ac:spMk id="4" creationId="{3D756691-56C8-47C0-AF7C-DF26ED08BD3A}"/>
          </ac:spMkLst>
        </pc:spChg>
        <pc:spChg chg="add del mod">
          <ac:chgData name="Josh Cooper" userId="daecdff2-2c86-45d5-9dc5-33d360948956" providerId="ADAL" clId="{5121FE52-517D-4070-8E27-0F7F916037DA}" dt="2022-01-07T07:51:48.893" v="4054"/>
          <ac:spMkLst>
            <pc:docMk/>
            <pc:sldMk cId="1099202426" sldId="445"/>
            <ac:spMk id="26" creationId="{66940A0C-9401-4DAF-B202-B2A9065AA055}"/>
          </ac:spMkLst>
        </pc:spChg>
        <pc:picChg chg="add del mod ord">
          <ac:chgData name="Josh Cooper" userId="daecdff2-2c86-45d5-9dc5-33d360948956" providerId="ADAL" clId="{5121FE52-517D-4070-8E27-0F7F916037DA}" dt="2022-01-07T07:51:48.893" v="4054"/>
          <ac:picMkLst>
            <pc:docMk/>
            <pc:sldMk cId="1099202426" sldId="445"/>
            <ac:picMk id="5" creationId="{C3EAE923-CBEA-4FF9-8CFF-831656452029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10" creationId="{109ADC28-3EEE-41C6-85E8-C226F1F4DF6D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11" creationId="{E968188C-5F25-4F43-AA03-394248429A58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12" creationId="{C742E2ED-57FA-4052-B5B2-02B6BF738657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13" creationId="{74503D95-73AE-43A7-8FE5-A837D7D4A753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14" creationId="{8A434E71-EC82-4425-B8FA-89707712FFE2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15" creationId="{B9D51739-A2B9-4EDA-9522-BCB44456D9D1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16" creationId="{8676A9EE-436E-415D-B4D8-264AD53ED3D9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17" creationId="{B18B18CC-1F2D-443E-AEDE-6AEC556FD93D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18" creationId="{0C1D47E1-C71E-4F61-B107-DF03D2DB42C2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19" creationId="{29EFEAF5-92E9-400F-85D6-4CB308796DF5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20" creationId="{F7F45E68-B6DB-4A67-8F9F-ED260EBA59E7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21" creationId="{93723C06-32BC-42AE-A0E1-71754D95CAFC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22" creationId="{7B69ABA4-D997-431A-86EC-9D0BFEE912EA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23" creationId="{9D439A21-CF1A-47CD-80D8-30937505B1CF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24" creationId="{B5244E3F-D0B9-4E87-9C6B-A970691C968F}"/>
          </ac:picMkLst>
        </pc:picChg>
        <pc:picChg chg="add del mod ord">
          <ac:chgData name="Josh Cooper" userId="daecdff2-2c86-45d5-9dc5-33d360948956" providerId="ADAL" clId="{5121FE52-517D-4070-8E27-0F7F916037DA}" dt="2022-01-07T07:46:50.364" v="1573"/>
          <ac:picMkLst>
            <pc:docMk/>
            <pc:sldMk cId="1099202426" sldId="445"/>
            <ac:picMk id="25" creationId="{4A5171CC-2998-4A77-BF95-6BA1DB69ADAC}"/>
          </ac:picMkLst>
        </pc:picChg>
        <pc:picChg chg="add mod ord">
          <ac:chgData name="Josh Cooper" userId="daecdff2-2c86-45d5-9dc5-33d360948956" providerId="ADAL" clId="{5121FE52-517D-4070-8E27-0F7F916037DA}" dt="2022-01-07T07:51:50.688" v="4061"/>
          <ac:picMkLst>
            <pc:docMk/>
            <pc:sldMk cId="1099202426" sldId="445"/>
            <ac:picMk id="27" creationId="{77535E4D-117A-410F-A292-9ACCDA33D377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1:23.647" v="3951"/>
        <pc:sldMkLst>
          <pc:docMk/>
          <pc:sldMk cId="562287264" sldId="446"/>
        </pc:sldMkLst>
        <pc:spChg chg="del mod">
          <ac:chgData name="Josh Cooper" userId="daecdff2-2c86-45d5-9dc5-33d360948956" providerId="ADAL" clId="{5121FE52-517D-4070-8E27-0F7F916037DA}" dt="2022-01-07T07:45:17.033" v="444"/>
          <ac:spMkLst>
            <pc:docMk/>
            <pc:sldMk cId="562287264" sldId="446"/>
            <ac:spMk id="2" creationId="{810B87A1-7721-4AAB-8579-260AED711187}"/>
          </ac:spMkLst>
        </pc:spChg>
        <pc:spChg chg="add mod">
          <ac:chgData name="Josh Cooper" userId="daecdff2-2c86-45d5-9dc5-33d360948956" providerId="ADAL" clId="{5121FE52-517D-4070-8E27-0F7F916037DA}" dt="2022-01-07T07:45:17.025" v="441"/>
          <ac:spMkLst>
            <pc:docMk/>
            <pc:sldMk cId="562287264" sldId="446"/>
            <ac:spMk id="3" creationId="{6EE2B653-B965-44A5-B533-4B439C90DAB4}"/>
          </ac:spMkLst>
        </pc:spChg>
        <pc:spChg chg="add del mod">
          <ac:chgData name="Josh Cooper" userId="daecdff2-2c86-45d5-9dc5-33d360948956" providerId="ADAL" clId="{5121FE52-517D-4070-8E27-0F7F916037DA}" dt="2022-01-07T07:45:17.133" v="448"/>
          <ac:spMkLst>
            <pc:docMk/>
            <pc:sldMk cId="562287264" sldId="446"/>
            <ac:spMk id="4" creationId="{84BC6BF6-4611-40A3-895C-96CF7A6E9F3D}"/>
          </ac:spMkLst>
        </pc:spChg>
        <pc:spChg chg="add del mod">
          <ac:chgData name="Josh Cooper" userId="daecdff2-2c86-45d5-9dc5-33d360948956" providerId="ADAL" clId="{5121FE52-517D-4070-8E27-0F7F916037DA}" dt="2022-01-07T07:51:21.909" v="3944"/>
          <ac:spMkLst>
            <pc:docMk/>
            <pc:sldMk cId="562287264" sldId="446"/>
            <ac:spMk id="16" creationId="{BC0E79E8-9DC2-4F63-8BFC-3F3CD47E61E7}"/>
          </ac:spMkLst>
        </pc:spChg>
        <pc:picChg chg="add del mod ord">
          <ac:chgData name="Josh Cooper" userId="daecdff2-2c86-45d5-9dc5-33d360948956" providerId="ADAL" clId="{5121FE52-517D-4070-8E27-0F7F916037DA}" dt="2022-01-07T07:51:21.909" v="3944"/>
          <ac:picMkLst>
            <pc:docMk/>
            <pc:sldMk cId="562287264" sldId="446"/>
            <ac:picMk id="5" creationId="{FEF3A82F-88C2-41B6-9BA8-95D147306B0F}"/>
          </ac:picMkLst>
        </pc:picChg>
        <pc:picChg chg="add del mod ord">
          <ac:chgData name="Josh Cooper" userId="daecdff2-2c86-45d5-9dc5-33d360948956" providerId="ADAL" clId="{5121FE52-517D-4070-8E27-0F7F916037DA}" dt="2022-01-07T07:45:17.133" v="448"/>
          <ac:picMkLst>
            <pc:docMk/>
            <pc:sldMk cId="562287264" sldId="446"/>
            <ac:picMk id="10" creationId="{2938DFF8-23FC-4C68-BE79-FB4A05E5D508}"/>
          </ac:picMkLst>
        </pc:picChg>
        <pc:picChg chg="add del mod ord">
          <ac:chgData name="Josh Cooper" userId="daecdff2-2c86-45d5-9dc5-33d360948956" providerId="ADAL" clId="{5121FE52-517D-4070-8E27-0F7F916037DA}" dt="2022-01-07T07:45:17.133" v="448"/>
          <ac:picMkLst>
            <pc:docMk/>
            <pc:sldMk cId="562287264" sldId="446"/>
            <ac:picMk id="11" creationId="{B460CD4A-488F-48A5-AC54-BB4FB4ED4573}"/>
          </ac:picMkLst>
        </pc:picChg>
        <pc:picChg chg="add del mod ord">
          <ac:chgData name="Josh Cooper" userId="daecdff2-2c86-45d5-9dc5-33d360948956" providerId="ADAL" clId="{5121FE52-517D-4070-8E27-0F7F916037DA}" dt="2022-01-07T07:45:17.133" v="448"/>
          <ac:picMkLst>
            <pc:docMk/>
            <pc:sldMk cId="562287264" sldId="446"/>
            <ac:picMk id="12" creationId="{68562506-8DE7-43DA-B4ED-76E1687B4CCF}"/>
          </ac:picMkLst>
        </pc:picChg>
        <pc:picChg chg="add del mod ord">
          <ac:chgData name="Josh Cooper" userId="daecdff2-2c86-45d5-9dc5-33d360948956" providerId="ADAL" clId="{5121FE52-517D-4070-8E27-0F7F916037DA}" dt="2022-01-07T07:45:17.133" v="448"/>
          <ac:picMkLst>
            <pc:docMk/>
            <pc:sldMk cId="562287264" sldId="446"/>
            <ac:picMk id="13" creationId="{9A379B07-F73F-47C2-94A4-0E064AEF67F5}"/>
          </ac:picMkLst>
        </pc:picChg>
        <pc:picChg chg="add del mod ord">
          <ac:chgData name="Josh Cooper" userId="daecdff2-2c86-45d5-9dc5-33d360948956" providerId="ADAL" clId="{5121FE52-517D-4070-8E27-0F7F916037DA}" dt="2022-01-07T07:45:17.133" v="448"/>
          <ac:picMkLst>
            <pc:docMk/>
            <pc:sldMk cId="562287264" sldId="446"/>
            <ac:picMk id="14" creationId="{C91B7E39-51CA-4553-BEA5-D16E28544081}"/>
          </ac:picMkLst>
        </pc:picChg>
        <pc:picChg chg="add del mod ord">
          <ac:chgData name="Josh Cooper" userId="daecdff2-2c86-45d5-9dc5-33d360948956" providerId="ADAL" clId="{5121FE52-517D-4070-8E27-0F7F916037DA}" dt="2022-01-07T07:45:17.133" v="448"/>
          <ac:picMkLst>
            <pc:docMk/>
            <pc:sldMk cId="562287264" sldId="446"/>
            <ac:picMk id="15" creationId="{4D7D2089-79D1-42D6-814F-CF58BE115704}"/>
          </ac:picMkLst>
        </pc:picChg>
        <pc:picChg chg="add mod ord">
          <ac:chgData name="Josh Cooper" userId="daecdff2-2c86-45d5-9dc5-33d360948956" providerId="ADAL" clId="{5121FE52-517D-4070-8E27-0F7F916037DA}" dt="2022-01-07T07:51:23.647" v="3951"/>
          <ac:picMkLst>
            <pc:docMk/>
            <pc:sldMk cId="562287264" sldId="446"/>
            <ac:picMk id="17" creationId="{234BA4DD-D0CE-40A7-B0D6-70A4FBF7F465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2:02.824" v="4116"/>
        <pc:sldMkLst>
          <pc:docMk/>
          <pc:sldMk cId="3489633819" sldId="447"/>
        </pc:sldMkLst>
        <pc:spChg chg="del mod">
          <ac:chgData name="Josh Cooper" userId="daecdff2-2c86-45d5-9dc5-33d360948956" providerId="ADAL" clId="{5121FE52-517D-4070-8E27-0F7F916037DA}" dt="2022-01-07T07:47:55.330" v="2363"/>
          <ac:spMkLst>
            <pc:docMk/>
            <pc:sldMk cId="3489633819" sldId="447"/>
            <ac:spMk id="2" creationId="{AD5D764A-6CA2-4101-9D3D-C41AFED97DEF}"/>
          </ac:spMkLst>
        </pc:spChg>
        <pc:spChg chg="add mod">
          <ac:chgData name="Josh Cooper" userId="daecdff2-2c86-45d5-9dc5-33d360948956" providerId="ADAL" clId="{5121FE52-517D-4070-8E27-0F7F916037DA}" dt="2022-01-07T07:47:55.320" v="2360"/>
          <ac:spMkLst>
            <pc:docMk/>
            <pc:sldMk cId="3489633819" sldId="447"/>
            <ac:spMk id="3" creationId="{63514EEE-B6DB-4608-9317-10365652C46A}"/>
          </ac:spMkLst>
        </pc:spChg>
        <pc:spChg chg="add del mod">
          <ac:chgData name="Josh Cooper" userId="daecdff2-2c86-45d5-9dc5-33d360948956" providerId="ADAL" clId="{5121FE52-517D-4070-8E27-0F7F916037DA}" dt="2022-01-07T07:47:55.551" v="2367"/>
          <ac:spMkLst>
            <pc:docMk/>
            <pc:sldMk cId="3489633819" sldId="447"/>
            <ac:spMk id="4" creationId="{B2DEC294-0025-4A42-8B83-17B243CBF13B}"/>
          </ac:spMkLst>
        </pc:spChg>
        <pc:spChg chg="add del mod">
          <ac:chgData name="Josh Cooper" userId="daecdff2-2c86-45d5-9dc5-33d360948956" providerId="ADAL" clId="{5121FE52-517D-4070-8E27-0F7F916037DA}" dt="2022-01-07T07:52:00.989" v="4109"/>
          <ac:spMkLst>
            <pc:docMk/>
            <pc:sldMk cId="3489633819" sldId="447"/>
            <ac:spMk id="6" creationId="{CAD379AD-057B-4FF3-ABE8-8B37E611E707}"/>
          </ac:spMkLst>
        </pc:spChg>
        <pc:spChg chg="mod topLvl">
          <ac:chgData name="Josh Cooper" userId="daecdff2-2c86-45d5-9dc5-33d360948956" providerId="ADAL" clId="{5121FE52-517D-4070-8E27-0F7F916037DA}" dt="2022-01-07T07:47:54.275" v="2357"/>
          <ac:spMkLst>
            <pc:docMk/>
            <pc:sldMk cId="3489633819" sldId="447"/>
            <ac:spMk id="15" creationId="{844BAA70-BCF7-45A0-9481-D381E636F296}"/>
          </ac:spMkLst>
        </pc:spChg>
        <pc:spChg chg="mod topLvl">
          <ac:chgData name="Josh Cooper" userId="daecdff2-2c86-45d5-9dc5-33d360948956" providerId="ADAL" clId="{5121FE52-517D-4070-8E27-0F7F916037DA}" dt="2022-01-07T07:47:54.277" v="2358"/>
          <ac:spMkLst>
            <pc:docMk/>
            <pc:sldMk cId="3489633819" sldId="447"/>
            <ac:spMk id="19" creationId="{8D48CB9E-E600-4FCB-88A3-744BC3C3EB35}"/>
          </ac:spMkLst>
        </pc:spChg>
        <pc:grpChg chg="del">
          <ac:chgData name="Josh Cooper" userId="daecdff2-2c86-45d5-9dc5-33d360948956" providerId="ADAL" clId="{5121FE52-517D-4070-8E27-0F7F916037DA}" dt="2022-01-07T07:47:54.275" v="2357"/>
          <ac:grpSpMkLst>
            <pc:docMk/>
            <pc:sldMk cId="3489633819" sldId="447"/>
            <ac:grpSpMk id="12" creationId="{1EB947D3-4874-4F71-9C07-E485DB738682}"/>
          </ac:grpSpMkLst>
        </pc:grpChg>
        <pc:grpChg chg="del">
          <ac:chgData name="Josh Cooper" userId="daecdff2-2c86-45d5-9dc5-33d360948956" providerId="ADAL" clId="{5121FE52-517D-4070-8E27-0F7F916037DA}" dt="2022-01-07T07:47:54.277" v="2358"/>
          <ac:grpSpMkLst>
            <pc:docMk/>
            <pc:sldMk cId="3489633819" sldId="447"/>
            <ac:grpSpMk id="17" creationId="{66B9878D-6E16-49FF-A519-56749CE2F953}"/>
          </ac:grpSpMkLst>
        </pc:grpChg>
        <pc:picChg chg="add del mod ord">
          <ac:chgData name="Josh Cooper" userId="daecdff2-2c86-45d5-9dc5-33d360948956" providerId="ADAL" clId="{5121FE52-517D-4070-8E27-0F7F916037DA}" dt="2022-01-07T07:52:00.989" v="4109"/>
          <ac:picMkLst>
            <pc:docMk/>
            <pc:sldMk cId="3489633819" sldId="447"/>
            <ac:picMk id="5" creationId="{D040331F-E778-4907-BDD1-6631C4C3FAA5}"/>
          </ac:picMkLst>
        </pc:picChg>
        <pc:picChg chg="add mod ord">
          <ac:chgData name="Josh Cooper" userId="daecdff2-2c86-45d5-9dc5-33d360948956" providerId="ADAL" clId="{5121FE52-517D-4070-8E27-0F7F916037DA}" dt="2022-01-07T07:52:02.824" v="4116"/>
          <ac:picMkLst>
            <pc:docMk/>
            <pc:sldMk cId="3489633819" sldId="447"/>
            <ac:picMk id="9" creationId="{A92759AD-125F-4B82-9603-828033F44264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11" creationId="{57A81CD6-7DEF-4B1A-AB6E-2C0754459736}"/>
          </ac:picMkLst>
        </pc:picChg>
        <pc:picChg chg="del mod topLvl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13" creationId="{93CB4434-07AE-4DE6-A9B0-E2BB4E6C9EB3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14" creationId="{BB09BDEC-924B-41A6-BFA7-531438D3DD56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16" creationId="{429AF391-5092-4FAF-A52F-E5E5FE8D92B6}"/>
          </ac:picMkLst>
        </pc:picChg>
        <pc:picChg chg="del mod topLvl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18" creationId="{A7E80BFC-FFB1-4649-A17C-321337836234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20" creationId="{C193CC72-3E5A-4DC4-A880-B5E31B1D7681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21" creationId="{7A390AEC-2C9D-4EE1-BAB6-3BECD03499C0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22" creationId="{D58F2758-B426-4823-9925-7038BC320130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23" creationId="{A1B02BF6-D6E4-4039-B0DE-C37250EFB8C6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24" creationId="{CFBD29F6-AC36-410A-8604-4EE9E976DC74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25" creationId="{7D042896-207F-4E85-8C7C-B614C9426137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26" creationId="{F87A908F-5157-4C70-8EF1-4905FAC9B5D9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27" creationId="{66D5D182-A784-457E-8873-85955BF21FE2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28" creationId="{52ADC124-3D0B-4F17-B79C-8C381B29E516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29" creationId="{2AB8CD4C-123A-442C-851E-ADE752F3BF5C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30" creationId="{1AC106F8-F3AB-41FC-9C70-3298E6E4218E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31" creationId="{615FF4E7-98D1-412C-BCA3-6BEC6591F757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32" creationId="{214C234C-3856-4151-91C8-B373FE27EA37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33" creationId="{60ADDC1C-3DAF-43DE-A39C-F759BC1E639C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34" creationId="{788C26CA-0D7F-4317-8177-DB4D211370A0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35" creationId="{DA86D1D3-86EE-46FF-9C67-65C677DC0454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36" creationId="{D87259FD-F990-429D-ADC1-6AE0FAF1B754}"/>
          </ac:picMkLst>
        </pc:picChg>
        <pc:picChg chg="add del mod ord">
          <ac:chgData name="Josh Cooper" userId="daecdff2-2c86-45d5-9dc5-33d360948956" providerId="ADAL" clId="{5121FE52-517D-4070-8E27-0F7F916037DA}" dt="2022-01-07T07:47:55.551" v="2367"/>
          <ac:picMkLst>
            <pc:docMk/>
            <pc:sldMk cId="3489633819" sldId="447"/>
            <ac:picMk id="37" creationId="{8DAC16EF-7C18-48E5-9C6F-E4DCC4828E54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2:09.370" v="4149"/>
        <pc:sldMkLst>
          <pc:docMk/>
          <pc:sldMk cId="2087387397" sldId="448"/>
        </pc:sldMkLst>
        <pc:spChg chg="del mod">
          <ac:chgData name="Josh Cooper" userId="daecdff2-2c86-45d5-9dc5-33d360948956" providerId="ADAL" clId="{5121FE52-517D-4070-8E27-0F7F916037DA}" dt="2022-01-07T07:48:32.740" v="2929"/>
          <ac:spMkLst>
            <pc:docMk/>
            <pc:sldMk cId="2087387397" sldId="448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48:32.576" v="2926"/>
          <ac:spMkLst>
            <pc:docMk/>
            <pc:sldMk cId="2087387397" sldId="448"/>
            <ac:spMk id="4" creationId="{8E9B4BBE-0456-4A47-9B78-50478401E0F4}"/>
          </ac:spMkLst>
        </pc:spChg>
        <pc:spChg chg="add del mod">
          <ac:chgData name="Josh Cooper" userId="daecdff2-2c86-45d5-9dc5-33d360948956" providerId="ADAL" clId="{5121FE52-517D-4070-8E27-0F7F916037DA}" dt="2022-01-07T07:48:36.173" v="2933"/>
          <ac:spMkLst>
            <pc:docMk/>
            <pc:sldMk cId="2087387397" sldId="448"/>
            <ac:spMk id="6" creationId="{47CF8618-D397-458A-B707-DA2F21102BB1}"/>
          </ac:spMkLst>
        </pc:spChg>
        <pc:spChg chg="add del mod">
          <ac:chgData name="Josh Cooper" userId="daecdff2-2c86-45d5-9dc5-33d360948956" providerId="ADAL" clId="{5121FE52-517D-4070-8E27-0F7F916037DA}" dt="2022-01-07T07:52:07.925" v="4142"/>
          <ac:spMkLst>
            <pc:docMk/>
            <pc:sldMk cId="2087387397" sldId="448"/>
            <ac:spMk id="35" creationId="{757C69D9-C9EB-4A0B-B4FF-2FC12B262C72}"/>
          </ac:spMkLst>
        </pc:spChg>
        <pc:picChg chg="add del mod ord">
          <ac:chgData name="Josh Cooper" userId="daecdff2-2c86-45d5-9dc5-33d360948956" providerId="ADAL" clId="{5121FE52-517D-4070-8E27-0F7F916037DA}" dt="2022-01-07T07:52:07.925" v="4142"/>
          <ac:picMkLst>
            <pc:docMk/>
            <pc:sldMk cId="2087387397" sldId="448"/>
            <ac:picMk id="7" creationId="{6438173C-9F9F-402F-AFAA-70E35DB62F18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9" creationId="{4372E582-30FC-42BC-911D-E941FEE90381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10" creationId="{FE9AC088-9A6C-4507-9EC3-26416DE643E3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11" creationId="{F84EB38D-ACB2-4C42-B379-5E0E716A3F6B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12" creationId="{C7AE3E15-B416-4F15-AD14-D04628765666}"/>
          </ac:picMkLst>
        </pc:picChg>
        <pc:picChg chg="del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13" creationId="{87E93AFA-78CA-4EC4-9D99-74D370A895F4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14" creationId="{3092B0FD-7C52-43A7-ABC0-DA58391F6C00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16" creationId="{C1433748-FE7E-43F6-BD6A-7820C960A296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17" creationId="{8D107F1A-CD7E-4124-8B23-4AF350DC18B4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18" creationId="{2448E42E-1393-4DC1-8939-7B88B59B087F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19" creationId="{17A99035-34FB-4F76-8742-FCA7F0A7B169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20" creationId="{84DF7080-63C9-4B22-8D4A-5DEC19A3DD35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21" creationId="{F661224C-176A-45E2-8BE4-1FEE6F54778A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22" creationId="{21A83C00-1EDB-403A-94EB-668C991535C4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23" creationId="{FE26CF02-3504-49E9-BD27-315576AA794F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24" creationId="{4B8F9B7C-46B9-4324-86F9-15BDD37F07B5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25" creationId="{AA684246-477C-4770-9BAA-B0C87ECCEFF2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26" creationId="{B41765CB-53D2-4434-BFAC-7A691A1D3887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27" creationId="{F0884CAD-7226-49EE-B836-D4F19369BDCE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28" creationId="{B6582771-1945-4D7E-8C49-0F2BD1D389A4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29" creationId="{8332499D-49F1-48F2-9D7A-A0EA07AAA46E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30" creationId="{FDBE7B1C-94E8-4F61-B469-4FB295CE315B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31" creationId="{75E155AA-E769-42EE-97AB-10E47A983C72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32" creationId="{6A396E9E-90DA-48C2-8131-713D6AF798DF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33" creationId="{F1300A08-77F7-4F85-B95E-4D00901BCC62}"/>
          </ac:picMkLst>
        </pc:picChg>
        <pc:picChg chg="add del mod ord">
          <ac:chgData name="Josh Cooper" userId="daecdff2-2c86-45d5-9dc5-33d360948956" providerId="ADAL" clId="{5121FE52-517D-4070-8E27-0F7F916037DA}" dt="2022-01-07T07:48:36.173" v="2933"/>
          <ac:picMkLst>
            <pc:docMk/>
            <pc:sldMk cId="2087387397" sldId="448"/>
            <ac:picMk id="34" creationId="{673B1ECE-BA44-4B0E-B82D-16089FA558D7}"/>
          </ac:picMkLst>
        </pc:picChg>
        <pc:picChg chg="add mod ord">
          <ac:chgData name="Josh Cooper" userId="daecdff2-2c86-45d5-9dc5-33d360948956" providerId="ADAL" clId="{5121FE52-517D-4070-8E27-0F7F916037DA}" dt="2022-01-07T07:52:09.370" v="4149"/>
          <ac:picMkLst>
            <pc:docMk/>
            <pc:sldMk cId="2087387397" sldId="448"/>
            <ac:picMk id="36" creationId="{25F28E8E-6422-4EF7-8081-DF176B025466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2:17.230" v="4171"/>
        <pc:sldMkLst>
          <pc:docMk/>
          <pc:sldMk cId="3657818846" sldId="449"/>
        </pc:sldMkLst>
        <pc:spChg chg="del mod">
          <ac:chgData name="Josh Cooper" userId="daecdff2-2c86-45d5-9dc5-33d360948956" providerId="ADAL" clId="{5121FE52-517D-4070-8E27-0F7F916037DA}" dt="2022-01-07T07:49:07.441" v="3365"/>
          <ac:spMkLst>
            <pc:docMk/>
            <pc:sldMk cId="3657818846" sldId="449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49:07.428" v="3362"/>
          <ac:spMkLst>
            <pc:docMk/>
            <pc:sldMk cId="3657818846" sldId="449"/>
            <ac:spMk id="3" creationId="{1C97A3B7-1FEA-483E-8845-DA33360FED4A}"/>
          </ac:spMkLst>
        </pc:spChg>
        <pc:spChg chg="add mod">
          <ac:chgData name="Josh Cooper" userId="daecdff2-2c86-45d5-9dc5-33d360948956" providerId="ADAL" clId="{5121FE52-517D-4070-8E27-0F7F916037DA}" dt="2022-01-07T07:49:07.685" v="3367"/>
          <ac:spMkLst>
            <pc:docMk/>
            <pc:sldMk cId="3657818846" sldId="449"/>
            <ac:spMk id="4" creationId="{A86D1648-85BA-4770-9DC2-33DB0F403804}"/>
          </ac:spMkLst>
        </pc:spChg>
        <pc:spChg chg="del mod">
          <ac:chgData name="Josh Cooper" userId="daecdff2-2c86-45d5-9dc5-33d360948956" providerId="ADAL" clId="{5121FE52-517D-4070-8E27-0F7F916037DA}" dt="2022-01-07T07:49:07.708" v="3370"/>
          <ac:spMkLst>
            <pc:docMk/>
            <pc:sldMk cId="3657818846" sldId="449"/>
            <ac:spMk id="17" creationId="{0B891D47-6CA0-4663-B45E-E07557B25B5E}"/>
          </ac:spMkLst>
        </pc:spChg>
        <pc:spChg chg="add del mod">
          <ac:chgData name="Josh Cooper" userId="daecdff2-2c86-45d5-9dc5-33d360948956" providerId="ADAL" clId="{5121FE52-517D-4070-8E27-0F7F916037DA}" dt="2022-01-07T07:49:07.952" v="3374"/>
          <ac:spMkLst>
            <pc:docMk/>
            <pc:sldMk cId="3657818846" sldId="449"/>
            <ac:spMk id="36" creationId="{344B3E7B-CDB6-48CB-9886-80B65DD9E5B2}"/>
          </ac:spMkLst>
        </pc:spChg>
        <pc:spChg chg="add del mod">
          <ac:chgData name="Josh Cooper" userId="daecdff2-2c86-45d5-9dc5-33d360948956" providerId="ADAL" clId="{5121FE52-517D-4070-8E27-0F7F916037DA}" dt="2022-01-07T07:52:14.431" v="4164"/>
          <ac:spMkLst>
            <pc:docMk/>
            <pc:sldMk cId="3657818846" sldId="449"/>
            <ac:spMk id="38" creationId="{769544B0-5068-4584-8976-7CA2668BE00F}"/>
          </ac:spMkLst>
        </pc:sp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6" creationId="{D1BD82A2-A644-4523-9584-546C2C405CF4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7" creationId="{D235741A-EF19-4D5D-B586-AE24E0B17949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8" creationId="{93B19A1D-44BB-4129-A3AE-AA1DEF5802DB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9" creationId="{3A330C5E-D4EF-43A9-9985-2E117B97805B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10" creationId="{C370EA82-04CB-4ED1-A09D-D929F532641F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11" creationId="{468A6212-0700-4D8C-B7CD-167B06B8BE49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12" creationId="{F06B2987-7275-45B8-9108-555A7DA9B2B1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13" creationId="{3BD71C15-A8E5-4CC2-8AA7-B3D37AD3C278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14" creationId="{D51908CB-871C-43DF-B3B1-81101C5BEB09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15" creationId="{A4CDF79D-F2AD-478A-8303-7F4DC3D61E6C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16" creationId="{7D2B9125-B9E2-4F1A-B441-1367E8E03515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18" creationId="{E0436A25-9956-470A-93AA-9F6949E2F1B6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19" creationId="{4ECD0FAA-67CD-4E9D-9EBC-3DAC20B4FDBF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20" creationId="{8BB3F896-1F03-451C-8D7C-61DC4C6EBEAE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21" creationId="{47516E68-BE57-417D-AECA-5A622BCF5412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22" creationId="{72FB3856-3B88-4E50-A3AE-AA78C4B66D2F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23" creationId="{7344C28B-C120-4A10-999C-88E4AE95CBE0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24" creationId="{9545BFCD-61FC-451D-A963-4C0BEA688B7F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25" creationId="{87A64349-0DBF-47F5-9C0C-5B88B3C40960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26" creationId="{56FF730A-1D96-46AF-8030-55A42EDD48AD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27" creationId="{40A4DAB8-B859-42FD-B8E7-43FECA797EED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28" creationId="{73F7C4F8-498C-463F-BBD1-00FF399BB86C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29" creationId="{2159CD2E-8B45-4149-BF0F-662B1CEE99DF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30" creationId="{5E812F72-5DAF-4FA3-944C-198FB2B66568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31" creationId="{163A5602-D29A-4D81-8587-D604CDB1BB33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32" creationId="{A39CAA76-FD0C-4499-AFBE-A803E70FB049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33" creationId="{307D86AB-F07D-4489-85D5-5B9336B127CF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34" creationId="{B4E8A16D-DFC3-40F6-B0DC-2538B947EFB5}"/>
          </ac:picMkLst>
        </pc:picChg>
        <pc:picChg chg="add del mod ord">
          <ac:chgData name="Josh Cooper" userId="daecdff2-2c86-45d5-9dc5-33d360948956" providerId="ADAL" clId="{5121FE52-517D-4070-8E27-0F7F916037DA}" dt="2022-01-07T07:49:07.952" v="3374"/>
          <ac:picMkLst>
            <pc:docMk/>
            <pc:sldMk cId="3657818846" sldId="449"/>
            <ac:picMk id="35" creationId="{02527562-1E4D-4545-8ED0-B9EB807C8388}"/>
          </ac:picMkLst>
        </pc:picChg>
        <pc:picChg chg="add del mod ord">
          <ac:chgData name="Josh Cooper" userId="daecdff2-2c86-45d5-9dc5-33d360948956" providerId="ADAL" clId="{5121FE52-517D-4070-8E27-0F7F916037DA}" dt="2022-01-07T07:52:14.431" v="4164"/>
          <ac:picMkLst>
            <pc:docMk/>
            <pc:sldMk cId="3657818846" sldId="449"/>
            <ac:picMk id="37" creationId="{BC91E23A-4873-4BDA-B1F7-AFEA91B4F3D4}"/>
          </ac:picMkLst>
        </pc:picChg>
        <pc:picChg chg="add mod ord">
          <ac:chgData name="Josh Cooper" userId="daecdff2-2c86-45d5-9dc5-33d360948956" providerId="ADAL" clId="{5121FE52-517D-4070-8E27-0F7F916037DA}" dt="2022-01-07T07:52:17.230" v="4171"/>
          <ac:picMkLst>
            <pc:docMk/>
            <pc:sldMk cId="3657818846" sldId="449"/>
            <ac:picMk id="39" creationId="{526BD467-B4AF-4BF3-B3DF-33EF2E4F3382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2:54.730" v="4193"/>
        <pc:sldMkLst>
          <pc:docMk/>
          <pc:sldMk cId="1927456200" sldId="450"/>
        </pc:sldMkLst>
        <pc:spChg chg="del mod">
          <ac:chgData name="Josh Cooper" userId="daecdff2-2c86-45d5-9dc5-33d360948956" providerId="ADAL" clId="{5121FE52-517D-4070-8E27-0F7F916037DA}" dt="2022-01-07T07:49:53.609" v="3834"/>
          <ac:spMkLst>
            <pc:docMk/>
            <pc:sldMk cId="1927456200" sldId="450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49:53.594" v="3831"/>
          <ac:spMkLst>
            <pc:docMk/>
            <pc:sldMk cId="1927456200" sldId="450"/>
            <ac:spMk id="3" creationId="{A4295098-E94D-497E-99F7-0E8CF2E93CBC}"/>
          </ac:spMkLst>
        </pc:spChg>
        <pc:spChg chg="add mod">
          <ac:chgData name="Josh Cooper" userId="daecdff2-2c86-45d5-9dc5-33d360948956" providerId="ADAL" clId="{5121FE52-517D-4070-8E27-0F7F916037DA}" dt="2022-01-07T07:50:02.202" v="3836"/>
          <ac:spMkLst>
            <pc:docMk/>
            <pc:sldMk cId="1927456200" sldId="450"/>
            <ac:spMk id="4" creationId="{33E7FA07-6C2D-4067-A4FE-313539D0AAA0}"/>
          </ac:spMkLst>
        </pc:spChg>
        <pc:spChg chg="del mod">
          <ac:chgData name="Josh Cooper" userId="daecdff2-2c86-45d5-9dc5-33d360948956" providerId="ADAL" clId="{5121FE52-517D-4070-8E27-0F7F916037DA}" dt="2022-01-07T07:50:02.248" v="3839"/>
          <ac:spMkLst>
            <pc:docMk/>
            <pc:sldMk cId="1927456200" sldId="450"/>
            <ac:spMk id="6" creationId="{4A0083E6-2531-4A75-8862-C66E746B26E8}"/>
          </ac:spMkLst>
        </pc:spChg>
        <pc:spChg chg="add del mod">
          <ac:chgData name="Josh Cooper" userId="daecdff2-2c86-45d5-9dc5-33d360948956" providerId="ADAL" clId="{5121FE52-517D-4070-8E27-0F7F916037DA}" dt="2022-01-07T07:52:22.301" v="4186"/>
          <ac:spMkLst>
            <pc:docMk/>
            <pc:sldMk cId="1927456200" sldId="450"/>
            <ac:spMk id="38" creationId="{05A39B35-27E4-45FF-A105-D9D26E9C94B9}"/>
          </ac:spMkLst>
        </pc:sp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7" creationId="{9F25B19D-9D6F-4867-AF1D-B698DE799EF5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8" creationId="{D141A3F0-6F24-42F2-B8DF-D584D65C3EB1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9" creationId="{864A9183-9A2E-4FC4-A70D-671C731122B5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10" creationId="{25848E50-E120-4004-A42A-72035AF917C6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11" creationId="{9239722C-EECC-4A8D-9B29-070D74C0CEE3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12" creationId="{B4747312-F02C-44AD-93BF-97AA0A87B958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13" creationId="{66A38A50-FB4C-4864-A162-DF6BE8D24D83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14" creationId="{E33CDC62-4DFB-4108-B063-DF9601E4F66A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15" creationId="{F56BBA4F-71BC-4718-87CB-F94FADA33676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16" creationId="{66DECC46-7598-4463-B05F-DC683F6483ED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17" creationId="{E4A94CF6-F6AD-49A0-AEC6-F4ED378AAEF7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18" creationId="{2418A999-15FB-4A9B-A06F-2FF958F3E398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19" creationId="{414E9FFB-3669-4032-96C4-23910C3A7BE0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20" creationId="{2BABA98F-4749-4C59-8611-58EC815E1CB0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21" creationId="{CF63EEE5-4436-412D-B2D6-C9D02E4C9A68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22" creationId="{4403BF43-41ED-419B-8C5B-6587FAB7BA11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23" creationId="{A4E6D94D-9180-4DBC-B09D-E5096BB9A718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24" creationId="{375BA182-9D83-4291-B6E4-D291698FAF25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25" creationId="{F9CDA288-50B0-4C1E-BD01-BCDC3E48A2BC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26" creationId="{D9B5B8C0-1B7C-4A65-8938-97D95D0B598E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27" creationId="{B7655729-9E98-4DE4-8E12-EC7C6704BA8E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28" creationId="{F023D6D5-CD9E-42C6-A9BA-2CDF34A8D5FE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29" creationId="{304C09AD-9970-49A2-A49D-35926480E3C2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30" creationId="{95FDE34A-28CF-412A-A7A3-2CA56514FCF9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31" creationId="{7202609D-90A0-47B8-93CE-7AAEE70ACDAA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32" creationId="{91AF419F-BCF8-4D69-9C36-F2098B5FDCA0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33" creationId="{33791C0B-76C2-4017-9F4F-5CA889A7E829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34" creationId="{4AB42B44-3D65-433F-86EE-7DE2AE6C0FA9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35" creationId="{67534311-012F-4719-893D-0671B97DCE25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36" creationId="{F1D99681-2426-46D8-90D6-77ED3F587C00}"/>
          </ac:picMkLst>
        </pc:picChg>
        <pc:picChg chg="add del mod ord">
          <ac:chgData name="Josh Cooper" userId="daecdff2-2c86-45d5-9dc5-33d360948956" providerId="ADAL" clId="{5121FE52-517D-4070-8E27-0F7F916037DA}" dt="2022-01-07T07:52:22.301" v="4186"/>
          <ac:picMkLst>
            <pc:docMk/>
            <pc:sldMk cId="1927456200" sldId="450"/>
            <ac:picMk id="37" creationId="{1AEA2FDD-071F-4E02-A275-EA1403FF1600}"/>
          </ac:picMkLst>
        </pc:picChg>
        <pc:picChg chg="add mod ord">
          <ac:chgData name="Josh Cooper" userId="daecdff2-2c86-45d5-9dc5-33d360948956" providerId="ADAL" clId="{5121FE52-517D-4070-8E27-0F7F916037DA}" dt="2022-01-07T07:52:54.730" v="4193"/>
          <ac:picMkLst>
            <pc:docMk/>
            <pc:sldMk cId="1927456200" sldId="450"/>
            <ac:picMk id="39" creationId="{0350D3BD-DDA3-4E63-8F3D-E5E5E424D745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3:05.234" v="4249"/>
        <pc:sldMkLst>
          <pc:docMk/>
          <pc:sldMk cId="1108000375" sldId="451"/>
        </pc:sldMkLst>
        <pc:spChg chg="del mod">
          <ac:chgData name="Josh Cooper" userId="daecdff2-2c86-45d5-9dc5-33d360948956" providerId="ADAL" clId="{5121FE52-517D-4070-8E27-0F7F916037DA}" dt="2022-01-07T07:53:02.860" v="4233"/>
          <ac:spMkLst>
            <pc:docMk/>
            <pc:sldMk cId="1108000375" sldId="451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53:02.831" v="4230"/>
          <ac:spMkLst>
            <pc:docMk/>
            <pc:sldMk cId="1108000375" sldId="451"/>
            <ac:spMk id="3" creationId="{DE476A84-4639-476C-8799-53F27BCD75D8}"/>
          </ac:spMkLst>
        </pc:spChg>
        <pc:spChg chg="add mod">
          <ac:chgData name="Josh Cooper" userId="daecdff2-2c86-45d5-9dc5-33d360948956" providerId="ADAL" clId="{5121FE52-517D-4070-8E27-0F7F916037DA}" dt="2022-01-07T07:53:03.186" v="4235"/>
          <ac:spMkLst>
            <pc:docMk/>
            <pc:sldMk cId="1108000375" sldId="451"/>
            <ac:spMk id="4" creationId="{4126D672-3737-4894-83ED-76ABBE5660B9}"/>
          </ac:spMkLst>
        </pc:spChg>
        <pc:spChg chg="add del mod">
          <ac:chgData name="Josh Cooper" userId="daecdff2-2c86-45d5-9dc5-33d360948956" providerId="ADAL" clId="{5121FE52-517D-4070-8E27-0F7F916037DA}" dt="2022-01-07T07:53:03.775" v="4242"/>
          <ac:spMkLst>
            <pc:docMk/>
            <pc:sldMk cId="1108000375" sldId="451"/>
            <ac:spMk id="7" creationId="{F9F95024-045D-4F19-A39C-A2AA147D97D7}"/>
          </ac:spMkLst>
        </pc:spChg>
        <pc:spChg chg="del mod">
          <ac:chgData name="Josh Cooper" userId="daecdff2-2c86-45d5-9dc5-33d360948956" providerId="ADAL" clId="{5121FE52-517D-4070-8E27-0F7F916037DA}" dt="2022-01-07T07:53:03.228" v="4238"/>
          <ac:spMkLst>
            <pc:docMk/>
            <pc:sldMk cId="1108000375" sldId="451"/>
            <ac:spMk id="16" creationId="{C87D75AA-5614-4A93-B92A-F51562DA3B84}"/>
          </ac:spMkLst>
        </pc:spChg>
        <pc:picChg chg="add del mod ord">
          <ac:chgData name="Josh Cooper" userId="daecdff2-2c86-45d5-9dc5-33d360948956" providerId="ADAL" clId="{5121FE52-517D-4070-8E27-0F7F916037DA}" dt="2022-01-07T07:53:03.775" v="4242"/>
          <ac:picMkLst>
            <pc:docMk/>
            <pc:sldMk cId="1108000375" sldId="451"/>
            <ac:picMk id="6" creationId="{AA30DCE7-64D8-435D-9EEF-AA299098ED01}"/>
          </ac:picMkLst>
        </pc:picChg>
        <pc:picChg chg="add mod ord">
          <ac:chgData name="Josh Cooper" userId="daecdff2-2c86-45d5-9dc5-33d360948956" providerId="ADAL" clId="{5121FE52-517D-4070-8E27-0F7F916037DA}" dt="2022-01-07T07:53:05.234" v="4249"/>
          <ac:picMkLst>
            <pc:docMk/>
            <pc:sldMk cId="1108000375" sldId="451"/>
            <ac:picMk id="8" creationId="{146BE1A0-3493-4866-8B40-90B666EEAAFC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3:08.507" v="4305"/>
        <pc:sldMkLst>
          <pc:docMk/>
          <pc:sldMk cId="2359570331" sldId="452"/>
        </pc:sldMkLst>
        <pc:spChg chg="del mod">
          <ac:chgData name="Josh Cooper" userId="daecdff2-2c86-45d5-9dc5-33d360948956" providerId="ADAL" clId="{5121FE52-517D-4070-8E27-0F7F916037DA}" dt="2022-01-07T07:53:07.141" v="4289"/>
          <ac:spMkLst>
            <pc:docMk/>
            <pc:sldMk cId="2359570331" sldId="452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53:07.134" v="4286"/>
          <ac:spMkLst>
            <pc:docMk/>
            <pc:sldMk cId="2359570331" sldId="452"/>
            <ac:spMk id="3" creationId="{FA374435-981A-4FF1-8FB8-94E175499673}"/>
          </ac:spMkLst>
        </pc:spChg>
        <pc:spChg chg="add mod">
          <ac:chgData name="Josh Cooper" userId="daecdff2-2c86-45d5-9dc5-33d360948956" providerId="ADAL" clId="{5121FE52-517D-4070-8E27-0F7F916037DA}" dt="2022-01-07T07:53:07.282" v="4291"/>
          <ac:spMkLst>
            <pc:docMk/>
            <pc:sldMk cId="2359570331" sldId="452"/>
            <ac:spMk id="4" creationId="{387C57AA-C86C-4102-B2F9-B04033D2B668}"/>
          </ac:spMkLst>
        </pc:spChg>
        <pc:spChg chg="del mod">
          <ac:chgData name="Josh Cooper" userId="daecdff2-2c86-45d5-9dc5-33d360948956" providerId="ADAL" clId="{5121FE52-517D-4070-8E27-0F7F916037DA}" dt="2022-01-07T07:53:07.299" v="4294"/>
          <ac:spMkLst>
            <pc:docMk/>
            <pc:sldMk cId="2359570331" sldId="452"/>
            <ac:spMk id="8" creationId="{0034C071-A342-400B-A1E9-05C5A0614F77}"/>
          </ac:spMkLst>
        </pc:spChg>
        <pc:spChg chg="add del mod">
          <ac:chgData name="Josh Cooper" userId="daecdff2-2c86-45d5-9dc5-33d360948956" providerId="ADAL" clId="{5121FE52-517D-4070-8E27-0F7F916037DA}" dt="2022-01-07T07:53:07.392" v="4298"/>
          <ac:spMkLst>
            <pc:docMk/>
            <pc:sldMk cId="2359570331" sldId="452"/>
            <ac:spMk id="11" creationId="{F37FEF2C-E35F-4C4B-8D12-3AF010EF2313}"/>
          </ac:spMkLst>
        </pc:spChg>
        <pc:picChg chg="add del mod ord">
          <ac:chgData name="Josh Cooper" userId="daecdff2-2c86-45d5-9dc5-33d360948956" providerId="ADAL" clId="{5121FE52-517D-4070-8E27-0F7F916037DA}" dt="2022-01-07T07:53:07.392" v="4298"/>
          <ac:picMkLst>
            <pc:docMk/>
            <pc:sldMk cId="2359570331" sldId="452"/>
            <ac:picMk id="10" creationId="{CA21894C-F4CA-4A3D-8739-679E04C35432}"/>
          </ac:picMkLst>
        </pc:picChg>
        <pc:picChg chg="add mod ord">
          <ac:chgData name="Josh Cooper" userId="daecdff2-2c86-45d5-9dc5-33d360948956" providerId="ADAL" clId="{5121FE52-517D-4070-8E27-0F7F916037DA}" dt="2022-01-07T07:53:08.507" v="4305"/>
          <ac:picMkLst>
            <pc:docMk/>
            <pc:sldMk cId="2359570331" sldId="452"/>
            <ac:picMk id="12" creationId="{B6769263-7B7A-4989-B5A5-55AC0091E2A4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3:16.046" v="4382"/>
        <pc:sldMkLst>
          <pc:docMk/>
          <pc:sldMk cId="2743549071" sldId="453"/>
        </pc:sldMkLst>
        <pc:spChg chg="del mod">
          <ac:chgData name="Josh Cooper" userId="daecdff2-2c86-45d5-9dc5-33d360948956" providerId="ADAL" clId="{5121FE52-517D-4070-8E27-0F7F916037DA}" dt="2022-01-07T07:53:13.441" v="4366"/>
          <ac:spMkLst>
            <pc:docMk/>
            <pc:sldMk cId="2743549071" sldId="453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53:13.427" v="4363"/>
          <ac:spMkLst>
            <pc:docMk/>
            <pc:sldMk cId="2743549071" sldId="453"/>
            <ac:spMk id="3" creationId="{EF433377-FACF-4677-93D5-CC90F53424C3}"/>
          </ac:spMkLst>
        </pc:spChg>
        <pc:spChg chg="add mod">
          <ac:chgData name="Josh Cooper" userId="daecdff2-2c86-45d5-9dc5-33d360948956" providerId="ADAL" clId="{5121FE52-517D-4070-8E27-0F7F916037DA}" dt="2022-01-07T07:53:13.548" v="4368"/>
          <ac:spMkLst>
            <pc:docMk/>
            <pc:sldMk cId="2743549071" sldId="453"/>
            <ac:spMk id="4" creationId="{AB3E8452-1399-4CBE-A109-0A64362C8B5C}"/>
          </ac:spMkLst>
        </pc:spChg>
        <pc:spChg chg="add del mod">
          <ac:chgData name="Josh Cooper" userId="daecdff2-2c86-45d5-9dc5-33d360948956" providerId="ADAL" clId="{5121FE52-517D-4070-8E27-0F7F916037DA}" dt="2022-01-07T07:53:13.656" v="4375"/>
          <ac:spMkLst>
            <pc:docMk/>
            <pc:sldMk cId="2743549071" sldId="453"/>
            <ac:spMk id="9" creationId="{AC5A8EDD-41C3-42AE-A226-991AD826BD6E}"/>
          </ac:spMkLst>
        </pc:spChg>
        <pc:spChg chg="del mod">
          <ac:chgData name="Josh Cooper" userId="daecdff2-2c86-45d5-9dc5-33d360948956" providerId="ADAL" clId="{5121FE52-517D-4070-8E27-0F7F916037DA}" dt="2022-01-07T07:53:13.559" v="4371"/>
          <ac:spMkLst>
            <pc:docMk/>
            <pc:sldMk cId="2743549071" sldId="453"/>
            <ac:spMk id="12" creationId="{C80109DA-8074-4444-A954-6E2C65338819}"/>
          </ac:spMkLst>
        </pc:spChg>
        <pc:picChg chg="add del mod ord">
          <ac:chgData name="Josh Cooper" userId="daecdff2-2c86-45d5-9dc5-33d360948956" providerId="ADAL" clId="{5121FE52-517D-4070-8E27-0F7F916037DA}" dt="2022-01-07T07:53:13.656" v="4375"/>
          <ac:picMkLst>
            <pc:docMk/>
            <pc:sldMk cId="2743549071" sldId="453"/>
            <ac:picMk id="6" creationId="{5178BFBC-7C11-415D-8669-9AFE4B756C60}"/>
          </ac:picMkLst>
        </pc:picChg>
        <pc:picChg chg="add del mod ord">
          <ac:chgData name="Josh Cooper" userId="daecdff2-2c86-45d5-9dc5-33d360948956" providerId="ADAL" clId="{5121FE52-517D-4070-8E27-0F7F916037DA}" dt="2022-01-07T07:53:13.656" v="4375"/>
          <ac:picMkLst>
            <pc:docMk/>
            <pc:sldMk cId="2743549071" sldId="453"/>
            <ac:picMk id="7" creationId="{B4ADBC4D-7742-4EB3-8AB6-9379CE6CE470}"/>
          </ac:picMkLst>
        </pc:picChg>
        <pc:picChg chg="add del mod ord">
          <ac:chgData name="Josh Cooper" userId="daecdff2-2c86-45d5-9dc5-33d360948956" providerId="ADAL" clId="{5121FE52-517D-4070-8E27-0F7F916037DA}" dt="2022-01-07T07:53:13.656" v="4375"/>
          <ac:picMkLst>
            <pc:docMk/>
            <pc:sldMk cId="2743549071" sldId="453"/>
            <ac:picMk id="8" creationId="{2242EE20-9B4B-407D-B7F6-F5703C9F02A0}"/>
          </ac:picMkLst>
        </pc:picChg>
        <pc:picChg chg="add mod ord">
          <ac:chgData name="Josh Cooper" userId="daecdff2-2c86-45d5-9dc5-33d360948956" providerId="ADAL" clId="{5121FE52-517D-4070-8E27-0F7F916037DA}" dt="2022-01-07T07:53:16.046" v="4382"/>
          <ac:picMkLst>
            <pc:docMk/>
            <pc:sldMk cId="2743549071" sldId="453"/>
            <ac:picMk id="10" creationId="{50A442A7-5C9B-4A09-A20E-E7E276A4915E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3:19.616" v="4431"/>
        <pc:sldMkLst>
          <pc:docMk/>
          <pc:sldMk cId="35940645" sldId="454"/>
        </pc:sldMkLst>
        <pc:spChg chg="del mod">
          <ac:chgData name="Josh Cooper" userId="daecdff2-2c86-45d5-9dc5-33d360948956" providerId="ADAL" clId="{5121FE52-517D-4070-8E27-0F7F916037DA}" dt="2022-01-07T07:53:16.832" v="4415"/>
          <ac:spMkLst>
            <pc:docMk/>
            <pc:sldMk cId="35940645" sldId="454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53:16.818" v="4412"/>
          <ac:spMkLst>
            <pc:docMk/>
            <pc:sldMk cId="35940645" sldId="454"/>
            <ac:spMk id="3" creationId="{5278CED2-F3A7-47F4-BE4A-170F1B580A82}"/>
          </ac:spMkLst>
        </pc:spChg>
        <pc:spChg chg="add mod">
          <ac:chgData name="Josh Cooper" userId="daecdff2-2c86-45d5-9dc5-33d360948956" providerId="ADAL" clId="{5121FE52-517D-4070-8E27-0F7F916037DA}" dt="2022-01-07T07:53:16.930" v="4417"/>
          <ac:spMkLst>
            <pc:docMk/>
            <pc:sldMk cId="35940645" sldId="454"/>
            <ac:spMk id="4" creationId="{771B6D54-A1EB-4FDB-97A9-FFCF4EADA6E9}"/>
          </ac:spMkLst>
        </pc:spChg>
        <pc:spChg chg="add del mod">
          <ac:chgData name="Josh Cooper" userId="daecdff2-2c86-45d5-9dc5-33d360948956" providerId="ADAL" clId="{5121FE52-517D-4070-8E27-0F7F916037DA}" dt="2022-01-07T07:53:17.045" v="4424"/>
          <ac:spMkLst>
            <pc:docMk/>
            <pc:sldMk cId="35940645" sldId="454"/>
            <ac:spMk id="10" creationId="{CEAF0131-FCD0-409F-BCAE-CC15315FD552}"/>
          </ac:spMkLst>
        </pc:spChg>
        <pc:spChg chg="del mod">
          <ac:chgData name="Josh Cooper" userId="daecdff2-2c86-45d5-9dc5-33d360948956" providerId="ADAL" clId="{5121FE52-517D-4070-8E27-0F7F916037DA}" dt="2022-01-07T07:53:16.941" v="4420"/>
          <ac:spMkLst>
            <pc:docMk/>
            <pc:sldMk cId="35940645" sldId="454"/>
            <ac:spMk id="12" creationId="{C80109DA-8074-4444-A954-6E2C65338819}"/>
          </ac:spMkLst>
        </pc:spChg>
        <pc:picChg chg="add del mod ord">
          <ac:chgData name="Josh Cooper" userId="daecdff2-2c86-45d5-9dc5-33d360948956" providerId="ADAL" clId="{5121FE52-517D-4070-8E27-0F7F916037DA}" dt="2022-01-07T07:53:17.045" v="4424"/>
          <ac:picMkLst>
            <pc:docMk/>
            <pc:sldMk cId="35940645" sldId="454"/>
            <ac:picMk id="6" creationId="{6F0532C0-ECB3-4AE5-8144-74A7033113A4}"/>
          </ac:picMkLst>
        </pc:picChg>
        <pc:picChg chg="add del mod ord">
          <ac:chgData name="Josh Cooper" userId="daecdff2-2c86-45d5-9dc5-33d360948956" providerId="ADAL" clId="{5121FE52-517D-4070-8E27-0F7F916037DA}" dt="2022-01-07T07:53:17.045" v="4424"/>
          <ac:picMkLst>
            <pc:docMk/>
            <pc:sldMk cId="35940645" sldId="454"/>
            <ac:picMk id="7" creationId="{F5F39C0E-2590-4E64-ACDD-DEB7AB4734E4}"/>
          </ac:picMkLst>
        </pc:picChg>
        <pc:picChg chg="add del mod ord">
          <ac:chgData name="Josh Cooper" userId="daecdff2-2c86-45d5-9dc5-33d360948956" providerId="ADAL" clId="{5121FE52-517D-4070-8E27-0F7F916037DA}" dt="2022-01-07T07:53:17.045" v="4424"/>
          <ac:picMkLst>
            <pc:docMk/>
            <pc:sldMk cId="35940645" sldId="454"/>
            <ac:picMk id="8" creationId="{A16F1703-168A-4AD1-9EBE-4371A320BAE0}"/>
          </ac:picMkLst>
        </pc:picChg>
        <pc:picChg chg="add del mod ord">
          <ac:chgData name="Josh Cooper" userId="daecdff2-2c86-45d5-9dc5-33d360948956" providerId="ADAL" clId="{5121FE52-517D-4070-8E27-0F7F916037DA}" dt="2022-01-07T07:53:17.045" v="4424"/>
          <ac:picMkLst>
            <pc:docMk/>
            <pc:sldMk cId="35940645" sldId="454"/>
            <ac:picMk id="9" creationId="{7EF2C555-6206-436A-9561-C011C90D5F2C}"/>
          </ac:picMkLst>
        </pc:picChg>
        <pc:picChg chg="add mod ord">
          <ac:chgData name="Josh Cooper" userId="daecdff2-2c86-45d5-9dc5-33d360948956" providerId="ADAL" clId="{5121FE52-517D-4070-8E27-0F7F916037DA}" dt="2022-01-07T07:53:19.616" v="4431"/>
          <ac:picMkLst>
            <pc:docMk/>
            <pc:sldMk cId="35940645" sldId="454"/>
            <ac:picMk id="11" creationId="{ADECA5B7-9966-4B77-8379-4DC394B3B7EF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3:23.265" v="4487"/>
        <pc:sldMkLst>
          <pc:docMk/>
          <pc:sldMk cId="2231241891" sldId="455"/>
        </pc:sldMkLst>
        <pc:spChg chg="del mod">
          <ac:chgData name="Josh Cooper" userId="daecdff2-2c86-45d5-9dc5-33d360948956" providerId="ADAL" clId="{5121FE52-517D-4070-8E27-0F7F916037DA}" dt="2022-01-07T07:53:20.139" v="4471"/>
          <ac:spMkLst>
            <pc:docMk/>
            <pc:sldMk cId="2231241891" sldId="455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53:20.130" v="4468"/>
          <ac:spMkLst>
            <pc:docMk/>
            <pc:sldMk cId="2231241891" sldId="455"/>
            <ac:spMk id="3" creationId="{8F9E583D-0157-45FC-9B0E-5EBAB0092927}"/>
          </ac:spMkLst>
        </pc:spChg>
        <pc:spChg chg="add mod">
          <ac:chgData name="Josh Cooper" userId="daecdff2-2c86-45d5-9dc5-33d360948956" providerId="ADAL" clId="{5121FE52-517D-4070-8E27-0F7F916037DA}" dt="2022-01-07T07:53:20.246" v="4473"/>
          <ac:spMkLst>
            <pc:docMk/>
            <pc:sldMk cId="2231241891" sldId="455"/>
            <ac:spMk id="4" creationId="{175820CD-C3A6-4948-BC36-0DFDBCBF17AB}"/>
          </ac:spMkLst>
        </pc:spChg>
        <pc:spChg chg="add del mod">
          <ac:chgData name="Josh Cooper" userId="daecdff2-2c86-45d5-9dc5-33d360948956" providerId="ADAL" clId="{5121FE52-517D-4070-8E27-0F7F916037DA}" dt="2022-01-07T07:53:20.354" v="4480"/>
          <ac:spMkLst>
            <pc:docMk/>
            <pc:sldMk cId="2231241891" sldId="455"/>
            <ac:spMk id="11" creationId="{CE157E40-3163-4336-86D1-DC506B064A07}"/>
          </ac:spMkLst>
        </pc:spChg>
        <pc:spChg chg="del mod">
          <ac:chgData name="Josh Cooper" userId="daecdff2-2c86-45d5-9dc5-33d360948956" providerId="ADAL" clId="{5121FE52-517D-4070-8E27-0F7F916037DA}" dt="2022-01-07T07:53:20.256" v="4476"/>
          <ac:spMkLst>
            <pc:docMk/>
            <pc:sldMk cId="2231241891" sldId="455"/>
            <ac:spMk id="12" creationId="{C80109DA-8074-4444-A954-6E2C65338819}"/>
          </ac:spMkLst>
        </pc:spChg>
        <pc:picChg chg="add del mod ord">
          <ac:chgData name="Josh Cooper" userId="daecdff2-2c86-45d5-9dc5-33d360948956" providerId="ADAL" clId="{5121FE52-517D-4070-8E27-0F7F916037DA}" dt="2022-01-07T07:53:20.354" v="4480"/>
          <ac:picMkLst>
            <pc:docMk/>
            <pc:sldMk cId="2231241891" sldId="455"/>
            <ac:picMk id="6" creationId="{80DAA112-506B-4E36-AF55-F957DA7CC33D}"/>
          </ac:picMkLst>
        </pc:picChg>
        <pc:picChg chg="add del mod ord">
          <ac:chgData name="Josh Cooper" userId="daecdff2-2c86-45d5-9dc5-33d360948956" providerId="ADAL" clId="{5121FE52-517D-4070-8E27-0F7F916037DA}" dt="2022-01-07T07:53:20.354" v="4480"/>
          <ac:picMkLst>
            <pc:docMk/>
            <pc:sldMk cId="2231241891" sldId="455"/>
            <ac:picMk id="7" creationId="{8F1997C0-4F36-40BA-9383-D2AC2CBC6F0B}"/>
          </ac:picMkLst>
        </pc:picChg>
        <pc:picChg chg="add del mod ord">
          <ac:chgData name="Josh Cooper" userId="daecdff2-2c86-45d5-9dc5-33d360948956" providerId="ADAL" clId="{5121FE52-517D-4070-8E27-0F7F916037DA}" dt="2022-01-07T07:53:20.354" v="4480"/>
          <ac:picMkLst>
            <pc:docMk/>
            <pc:sldMk cId="2231241891" sldId="455"/>
            <ac:picMk id="8" creationId="{E745C9C6-F68E-4576-A3F5-BAF2181C394F}"/>
          </ac:picMkLst>
        </pc:picChg>
        <pc:picChg chg="add del mod ord">
          <ac:chgData name="Josh Cooper" userId="daecdff2-2c86-45d5-9dc5-33d360948956" providerId="ADAL" clId="{5121FE52-517D-4070-8E27-0F7F916037DA}" dt="2022-01-07T07:53:20.354" v="4480"/>
          <ac:picMkLst>
            <pc:docMk/>
            <pc:sldMk cId="2231241891" sldId="455"/>
            <ac:picMk id="9" creationId="{0F9FB539-B259-4118-A444-8E73E8920B65}"/>
          </ac:picMkLst>
        </pc:picChg>
        <pc:picChg chg="add del mod ord">
          <ac:chgData name="Josh Cooper" userId="daecdff2-2c86-45d5-9dc5-33d360948956" providerId="ADAL" clId="{5121FE52-517D-4070-8E27-0F7F916037DA}" dt="2022-01-07T07:53:20.354" v="4480"/>
          <ac:picMkLst>
            <pc:docMk/>
            <pc:sldMk cId="2231241891" sldId="455"/>
            <ac:picMk id="10" creationId="{4695A31D-A0F5-4388-95C8-362C00694860}"/>
          </ac:picMkLst>
        </pc:picChg>
        <pc:picChg chg="add mod ord">
          <ac:chgData name="Josh Cooper" userId="daecdff2-2c86-45d5-9dc5-33d360948956" providerId="ADAL" clId="{5121FE52-517D-4070-8E27-0F7F916037DA}" dt="2022-01-07T07:53:23.265" v="4487"/>
          <ac:picMkLst>
            <pc:docMk/>
            <pc:sldMk cId="2231241891" sldId="455"/>
            <ac:picMk id="13" creationId="{580E246B-D2E5-433A-960F-5F2D09DD544E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3:28.827" v="4550"/>
        <pc:sldMkLst>
          <pc:docMk/>
          <pc:sldMk cId="1228884872" sldId="456"/>
        </pc:sldMkLst>
        <pc:spChg chg="del mod">
          <ac:chgData name="Josh Cooper" userId="daecdff2-2c86-45d5-9dc5-33d360948956" providerId="ADAL" clId="{5121FE52-517D-4070-8E27-0F7F916037DA}" dt="2022-01-07T07:53:23.963" v="4534"/>
          <ac:spMkLst>
            <pc:docMk/>
            <pc:sldMk cId="1228884872" sldId="456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53:23.946" v="4531"/>
          <ac:spMkLst>
            <pc:docMk/>
            <pc:sldMk cId="1228884872" sldId="456"/>
            <ac:spMk id="3" creationId="{C4D69DC8-1541-46D1-B3E5-CBAE39E1D856}"/>
          </ac:spMkLst>
        </pc:spChg>
        <pc:spChg chg="add mod">
          <ac:chgData name="Josh Cooper" userId="daecdff2-2c86-45d5-9dc5-33d360948956" providerId="ADAL" clId="{5121FE52-517D-4070-8E27-0F7F916037DA}" dt="2022-01-07T07:53:24.117" v="4536"/>
          <ac:spMkLst>
            <pc:docMk/>
            <pc:sldMk cId="1228884872" sldId="456"/>
            <ac:spMk id="4" creationId="{E575FC03-81FC-4844-A88A-BE9BBA4A055A}"/>
          </ac:spMkLst>
        </pc:spChg>
        <pc:spChg chg="del mod">
          <ac:chgData name="Josh Cooper" userId="daecdff2-2c86-45d5-9dc5-33d360948956" providerId="ADAL" clId="{5121FE52-517D-4070-8E27-0F7F916037DA}" dt="2022-01-07T07:53:24.198" v="4539"/>
          <ac:spMkLst>
            <pc:docMk/>
            <pc:sldMk cId="1228884872" sldId="456"/>
            <ac:spMk id="12" creationId="{C80109DA-8074-4444-A954-6E2C65338819}"/>
          </ac:spMkLst>
        </pc:spChg>
        <pc:spChg chg="add del mod">
          <ac:chgData name="Josh Cooper" userId="daecdff2-2c86-45d5-9dc5-33d360948956" providerId="ADAL" clId="{5121FE52-517D-4070-8E27-0F7F916037DA}" dt="2022-01-07T07:53:24.624" v="4543"/>
          <ac:spMkLst>
            <pc:docMk/>
            <pc:sldMk cId="1228884872" sldId="456"/>
            <ac:spMk id="13" creationId="{D8A55A20-8FAE-4F64-B08A-51FEB247EA06}"/>
          </ac:spMkLst>
        </pc:spChg>
        <pc:picChg chg="add del mod ord">
          <ac:chgData name="Josh Cooper" userId="daecdff2-2c86-45d5-9dc5-33d360948956" providerId="ADAL" clId="{5121FE52-517D-4070-8E27-0F7F916037DA}" dt="2022-01-07T07:53:24.624" v="4543"/>
          <ac:picMkLst>
            <pc:docMk/>
            <pc:sldMk cId="1228884872" sldId="456"/>
            <ac:picMk id="6" creationId="{B79E4FB4-A467-418B-AF4D-E01A79D5210A}"/>
          </ac:picMkLst>
        </pc:picChg>
        <pc:picChg chg="add del mod ord">
          <ac:chgData name="Josh Cooper" userId="daecdff2-2c86-45d5-9dc5-33d360948956" providerId="ADAL" clId="{5121FE52-517D-4070-8E27-0F7F916037DA}" dt="2022-01-07T07:53:24.624" v="4543"/>
          <ac:picMkLst>
            <pc:docMk/>
            <pc:sldMk cId="1228884872" sldId="456"/>
            <ac:picMk id="7" creationId="{432CC1DE-CECE-4862-B3F1-383E3A5F58DB}"/>
          </ac:picMkLst>
        </pc:picChg>
        <pc:picChg chg="add del mod ord">
          <ac:chgData name="Josh Cooper" userId="daecdff2-2c86-45d5-9dc5-33d360948956" providerId="ADAL" clId="{5121FE52-517D-4070-8E27-0F7F916037DA}" dt="2022-01-07T07:53:24.624" v="4543"/>
          <ac:picMkLst>
            <pc:docMk/>
            <pc:sldMk cId="1228884872" sldId="456"/>
            <ac:picMk id="8" creationId="{640324FF-494E-44BC-BD55-F254A76D4452}"/>
          </ac:picMkLst>
        </pc:picChg>
        <pc:picChg chg="add del mod ord">
          <ac:chgData name="Josh Cooper" userId="daecdff2-2c86-45d5-9dc5-33d360948956" providerId="ADAL" clId="{5121FE52-517D-4070-8E27-0F7F916037DA}" dt="2022-01-07T07:53:24.624" v="4543"/>
          <ac:picMkLst>
            <pc:docMk/>
            <pc:sldMk cId="1228884872" sldId="456"/>
            <ac:picMk id="9" creationId="{7E757F5E-867F-4CA2-83E3-54A28D1CB68D}"/>
          </ac:picMkLst>
        </pc:picChg>
        <pc:picChg chg="add del mod ord">
          <ac:chgData name="Josh Cooper" userId="daecdff2-2c86-45d5-9dc5-33d360948956" providerId="ADAL" clId="{5121FE52-517D-4070-8E27-0F7F916037DA}" dt="2022-01-07T07:53:24.624" v="4543"/>
          <ac:picMkLst>
            <pc:docMk/>
            <pc:sldMk cId="1228884872" sldId="456"/>
            <ac:picMk id="10" creationId="{D4B309EB-AF12-4848-AECE-89C1BC807A18}"/>
          </ac:picMkLst>
        </pc:picChg>
        <pc:picChg chg="add del mod ord">
          <ac:chgData name="Josh Cooper" userId="daecdff2-2c86-45d5-9dc5-33d360948956" providerId="ADAL" clId="{5121FE52-517D-4070-8E27-0F7F916037DA}" dt="2022-01-07T07:53:24.624" v="4543"/>
          <ac:picMkLst>
            <pc:docMk/>
            <pc:sldMk cId="1228884872" sldId="456"/>
            <ac:picMk id="11" creationId="{C5026F4C-B282-46AC-A1B6-D79D39649922}"/>
          </ac:picMkLst>
        </pc:picChg>
        <pc:picChg chg="add mod ord">
          <ac:chgData name="Josh Cooper" userId="daecdff2-2c86-45d5-9dc5-33d360948956" providerId="ADAL" clId="{5121FE52-517D-4070-8E27-0F7F916037DA}" dt="2022-01-07T07:53:28.827" v="4550"/>
          <ac:picMkLst>
            <pc:docMk/>
            <pc:sldMk cId="1228884872" sldId="456"/>
            <ac:picMk id="14" creationId="{89F9AC4D-0814-4847-B394-3A4947E112C1}"/>
          </ac:picMkLst>
        </pc:picChg>
      </pc:sldChg>
      <pc:sldChg chg="addSp delSp modSp mod">
        <pc:chgData name="Josh Cooper" userId="daecdff2-2c86-45d5-9dc5-33d360948956" providerId="ADAL" clId="{5121FE52-517D-4070-8E27-0F7F916037DA}" dt="2022-01-07T07:53:33.461" v="4620"/>
        <pc:sldMkLst>
          <pc:docMk/>
          <pc:sldMk cId="555339246" sldId="457"/>
        </pc:sldMkLst>
        <pc:spChg chg="del mod">
          <ac:chgData name="Josh Cooper" userId="daecdff2-2c86-45d5-9dc5-33d360948956" providerId="ADAL" clId="{5121FE52-517D-4070-8E27-0F7F916037DA}" dt="2022-01-07T07:53:29.457" v="4604"/>
          <ac:spMkLst>
            <pc:docMk/>
            <pc:sldMk cId="555339246" sldId="457"/>
            <ac:spMk id="2" creationId="{E5AA9EA8-1E81-48EE-B943-B5BA9E8398E7}"/>
          </ac:spMkLst>
        </pc:spChg>
        <pc:spChg chg="add mod">
          <ac:chgData name="Josh Cooper" userId="daecdff2-2c86-45d5-9dc5-33d360948956" providerId="ADAL" clId="{5121FE52-517D-4070-8E27-0F7F916037DA}" dt="2022-01-07T07:53:29.449" v="4601"/>
          <ac:spMkLst>
            <pc:docMk/>
            <pc:sldMk cId="555339246" sldId="457"/>
            <ac:spMk id="3" creationId="{9A6C4018-56F6-4826-B22A-3A13B0E97C4B}"/>
          </ac:spMkLst>
        </pc:spChg>
        <pc:spChg chg="add mod">
          <ac:chgData name="Josh Cooper" userId="daecdff2-2c86-45d5-9dc5-33d360948956" providerId="ADAL" clId="{5121FE52-517D-4070-8E27-0F7F916037DA}" dt="2022-01-07T07:53:29.575" v="4606"/>
          <ac:spMkLst>
            <pc:docMk/>
            <pc:sldMk cId="555339246" sldId="457"/>
            <ac:spMk id="4" creationId="{511EB3A3-9CD9-4ECB-9F31-DC57B3C69ED5}"/>
          </ac:spMkLst>
        </pc:spChg>
        <pc:spChg chg="del mod">
          <ac:chgData name="Josh Cooper" userId="daecdff2-2c86-45d5-9dc5-33d360948956" providerId="ADAL" clId="{5121FE52-517D-4070-8E27-0F7F916037DA}" dt="2022-01-07T07:53:29.583" v="4609"/>
          <ac:spMkLst>
            <pc:docMk/>
            <pc:sldMk cId="555339246" sldId="457"/>
            <ac:spMk id="12" creationId="{C80109DA-8074-4444-A954-6E2C65338819}"/>
          </ac:spMkLst>
        </pc:spChg>
        <pc:spChg chg="add del mod">
          <ac:chgData name="Josh Cooper" userId="daecdff2-2c86-45d5-9dc5-33d360948956" providerId="ADAL" clId="{5121FE52-517D-4070-8E27-0F7F916037DA}" dt="2022-01-07T07:53:29.689" v="4613"/>
          <ac:spMkLst>
            <pc:docMk/>
            <pc:sldMk cId="555339246" sldId="457"/>
            <ac:spMk id="14" creationId="{D3218B1F-BDD6-4630-A004-12964D7A00B0}"/>
          </ac:spMkLst>
        </pc:spChg>
        <pc:picChg chg="add del mod ord">
          <ac:chgData name="Josh Cooper" userId="daecdff2-2c86-45d5-9dc5-33d360948956" providerId="ADAL" clId="{5121FE52-517D-4070-8E27-0F7F916037DA}" dt="2022-01-07T07:53:29.689" v="4613"/>
          <ac:picMkLst>
            <pc:docMk/>
            <pc:sldMk cId="555339246" sldId="457"/>
            <ac:picMk id="6" creationId="{37479248-DA3F-4973-86DC-86E20E681C5A}"/>
          </ac:picMkLst>
        </pc:picChg>
        <pc:picChg chg="add del mod ord">
          <ac:chgData name="Josh Cooper" userId="daecdff2-2c86-45d5-9dc5-33d360948956" providerId="ADAL" clId="{5121FE52-517D-4070-8E27-0F7F916037DA}" dt="2022-01-07T07:53:29.689" v="4613"/>
          <ac:picMkLst>
            <pc:docMk/>
            <pc:sldMk cId="555339246" sldId="457"/>
            <ac:picMk id="7" creationId="{9C020E35-C207-4C7D-BF80-DEA69D068121}"/>
          </ac:picMkLst>
        </pc:picChg>
        <pc:picChg chg="add del mod ord">
          <ac:chgData name="Josh Cooper" userId="daecdff2-2c86-45d5-9dc5-33d360948956" providerId="ADAL" clId="{5121FE52-517D-4070-8E27-0F7F916037DA}" dt="2022-01-07T07:53:29.689" v="4613"/>
          <ac:picMkLst>
            <pc:docMk/>
            <pc:sldMk cId="555339246" sldId="457"/>
            <ac:picMk id="8" creationId="{94CE547B-AE50-4941-81E5-F50AC16193CB}"/>
          </ac:picMkLst>
        </pc:picChg>
        <pc:picChg chg="add del mod ord">
          <ac:chgData name="Josh Cooper" userId="daecdff2-2c86-45d5-9dc5-33d360948956" providerId="ADAL" clId="{5121FE52-517D-4070-8E27-0F7F916037DA}" dt="2022-01-07T07:53:29.689" v="4613"/>
          <ac:picMkLst>
            <pc:docMk/>
            <pc:sldMk cId="555339246" sldId="457"/>
            <ac:picMk id="9" creationId="{14BB07AA-AA99-493C-AE14-0E5DB6D765D3}"/>
          </ac:picMkLst>
        </pc:picChg>
        <pc:picChg chg="add del mod ord">
          <ac:chgData name="Josh Cooper" userId="daecdff2-2c86-45d5-9dc5-33d360948956" providerId="ADAL" clId="{5121FE52-517D-4070-8E27-0F7F916037DA}" dt="2022-01-07T07:53:29.689" v="4613"/>
          <ac:picMkLst>
            <pc:docMk/>
            <pc:sldMk cId="555339246" sldId="457"/>
            <ac:picMk id="10" creationId="{4F0CD9E1-9E05-46FE-B0BD-FFAA5A57053A}"/>
          </ac:picMkLst>
        </pc:picChg>
        <pc:picChg chg="add del mod ord">
          <ac:chgData name="Josh Cooper" userId="daecdff2-2c86-45d5-9dc5-33d360948956" providerId="ADAL" clId="{5121FE52-517D-4070-8E27-0F7F916037DA}" dt="2022-01-07T07:53:29.689" v="4613"/>
          <ac:picMkLst>
            <pc:docMk/>
            <pc:sldMk cId="555339246" sldId="457"/>
            <ac:picMk id="11" creationId="{6EB5057D-D70F-49D7-9449-E108C14375D7}"/>
          </ac:picMkLst>
        </pc:picChg>
        <pc:picChg chg="add del mod ord">
          <ac:chgData name="Josh Cooper" userId="daecdff2-2c86-45d5-9dc5-33d360948956" providerId="ADAL" clId="{5121FE52-517D-4070-8E27-0F7F916037DA}" dt="2022-01-07T07:53:29.689" v="4613"/>
          <ac:picMkLst>
            <pc:docMk/>
            <pc:sldMk cId="555339246" sldId="457"/>
            <ac:picMk id="13" creationId="{0A2DF0F2-900F-4055-8C89-B42FBE4DED3B}"/>
          </ac:picMkLst>
        </pc:picChg>
        <pc:picChg chg="add mod ord">
          <ac:chgData name="Josh Cooper" userId="daecdff2-2c86-45d5-9dc5-33d360948956" providerId="ADAL" clId="{5121FE52-517D-4070-8E27-0F7F916037DA}" dt="2022-01-07T07:53:33.461" v="4620"/>
          <ac:picMkLst>
            <pc:docMk/>
            <pc:sldMk cId="555339246" sldId="457"/>
            <ac:picMk id="15" creationId="{42B16C0B-0A54-43D9-8B5D-C301D5655457}"/>
          </ac:picMkLst>
        </pc:picChg>
      </pc:sldChg>
      <pc:sldMasterChg chg="delSldLayout modSldLayout">
        <pc:chgData name="Josh Cooper" userId="daecdff2-2c86-45d5-9dc5-33d360948956" providerId="ADAL" clId="{5121FE52-517D-4070-8E27-0F7F916037DA}" dt="2022-01-07T07:53:34.207" v="4854" actId="2696"/>
        <pc:sldMasterMkLst>
          <pc:docMk/>
          <pc:sldMasterMk cId="495016549" sldId="2147483648"/>
        </pc:sldMasterMkLst>
        <pc:sldLayoutChg chg="delSp del mod">
          <pc:chgData name="Josh Cooper" userId="daecdff2-2c86-45d5-9dc5-33d360948956" providerId="ADAL" clId="{5121FE52-517D-4070-8E27-0F7F916037DA}" dt="2022-01-07T07:53:34.201" v="4853" actId="2696"/>
          <pc:sldLayoutMkLst>
            <pc:docMk/>
            <pc:sldMasterMk cId="495016549" sldId="2147483648"/>
            <pc:sldLayoutMk cId="2845347945" sldId="2147483649"/>
          </pc:sldLayoutMkLst>
          <pc:spChg chg="del">
            <ac:chgData name="Josh Cooper" userId="daecdff2-2c86-45d5-9dc5-33d360948956" providerId="ADAL" clId="{5121FE52-517D-4070-8E27-0F7F916037DA}" dt="2022-01-07T07:53:34.190" v="4850"/>
            <ac:spMkLst>
              <pc:docMk/>
              <pc:sldMasterMk cId="495016549" sldId="2147483648"/>
              <pc:sldLayoutMk cId="2845347945" sldId="2147483649"/>
              <ac:spMk id="16" creationId="{594C02AD-502E-4B98-A386-A3ABB1F37FAF}"/>
            </ac:spMkLst>
          </pc:spChg>
          <pc:spChg chg="del">
            <ac:chgData name="Josh Cooper" userId="daecdff2-2c86-45d5-9dc5-33d360948956" providerId="ADAL" clId="{5121FE52-517D-4070-8E27-0F7F916037DA}" dt="2022-01-07T07:53:34.194" v="4852"/>
            <ac:spMkLst>
              <pc:docMk/>
              <pc:sldMasterMk cId="495016549" sldId="2147483648"/>
              <pc:sldLayoutMk cId="2845347945" sldId="2147483649"/>
              <ac:spMk id="20" creationId="{0044D8CE-1D67-4E57-9163-5381117D2E19}"/>
            </ac:spMkLst>
          </pc:spChg>
          <pc:picChg chg="del">
            <ac:chgData name="Josh Cooper" userId="daecdff2-2c86-45d5-9dc5-33d360948956" providerId="ADAL" clId="{5121FE52-517D-4070-8E27-0F7F916037DA}" dt="2022-01-07T07:53:34.185" v="4848"/>
            <ac:picMkLst>
              <pc:docMk/>
              <pc:sldMasterMk cId="495016549" sldId="2147483648"/>
              <pc:sldLayoutMk cId="2845347945" sldId="2147483649"/>
              <ac:picMk id="8" creationId="{854C1057-AF05-4827-A726-2BC05B612389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4.099" v="4818" actId="2696"/>
          <pc:sldLayoutMkLst>
            <pc:docMk/>
            <pc:sldMasterMk cId="495016549" sldId="2147483648"/>
            <pc:sldLayoutMk cId="2165900069" sldId="2147483650"/>
          </pc:sldLayoutMkLst>
          <pc:spChg chg="del">
            <ac:chgData name="Josh Cooper" userId="daecdff2-2c86-45d5-9dc5-33d360948956" providerId="ADAL" clId="{5121FE52-517D-4070-8E27-0F7F916037DA}" dt="2022-01-07T07:53:34.092" v="4817"/>
            <ac:spMkLst>
              <pc:docMk/>
              <pc:sldMasterMk cId="495016549" sldId="2147483648"/>
              <pc:sldLayoutMk cId="2165900069" sldId="2147483650"/>
              <ac:spMk id="4" creationId="{19A9F728-C6EB-47CB-B5D7-D5F33BE65698}"/>
            </ac:spMkLst>
          </pc:spChg>
          <pc:picChg chg="del">
            <ac:chgData name="Josh Cooper" userId="daecdff2-2c86-45d5-9dc5-33d360948956" providerId="ADAL" clId="{5121FE52-517D-4070-8E27-0F7F916037DA}" dt="2022-01-07T07:53:34.089" v="4815"/>
            <ac:picMkLst>
              <pc:docMk/>
              <pc:sldMasterMk cId="495016549" sldId="2147483648"/>
              <pc:sldLayoutMk cId="2165900069" sldId="2147483650"/>
              <ac:picMk id="3" creationId="{0C1C4012-7719-432A-83EF-309937DED142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4.180" v="4846" actId="2696"/>
          <pc:sldLayoutMkLst>
            <pc:docMk/>
            <pc:sldMasterMk cId="495016549" sldId="2147483648"/>
            <pc:sldLayoutMk cId="2807435956" sldId="2147483651"/>
          </pc:sldLayoutMkLst>
          <pc:spChg chg="del">
            <ac:chgData name="Josh Cooper" userId="daecdff2-2c86-45d5-9dc5-33d360948956" providerId="ADAL" clId="{5121FE52-517D-4070-8E27-0F7F916037DA}" dt="2022-01-07T07:53:34.166" v="4841"/>
            <ac:spMkLst>
              <pc:docMk/>
              <pc:sldMasterMk cId="495016549" sldId="2147483648"/>
              <pc:sldLayoutMk cId="2807435956" sldId="2147483651"/>
              <ac:spMk id="5" creationId="{2BE1E4BE-9E0F-49CD-8833-49DCD09F9AC6}"/>
            </ac:spMkLst>
          </pc:spChg>
          <pc:spChg chg="del">
            <ac:chgData name="Josh Cooper" userId="daecdff2-2c86-45d5-9dc5-33d360948956" providerId="ADAL" clId="{5121FE52-517D-4070-8E27-0F7F916037DA}" dt="2022-01-07T07:53:34.170" v="4843"/>
            <ac:spMkLst>
              <pc:docMk/>
              <pc:sldMasterMk cId="495016549" sldId="2147483648"/>
              <pc:sldLayoutMk cId="2807435956" sldId="2147483651"/>
              <ac:spMk id="8" creationId="{8903ACA9-0E9A-4F1B-A1AC-EE0C3A7AE7EC}"/>
            </ac:spMkLst>
          </pc:spChg>
          <pc:spChg chg="del">
            <ac:chgData name="Josh Cooper" userId="daecdff2-2c86-45d5-9dc5-33d360948956" providerId="ADAL" clId="{5121FE52-517D-4070-8E27-0F7F916037DA}" dt="2022-01-07T07:53:34.174" v="4845"/>
            <ac:spMkLst>
              <pc:docMk/>
              <pc:sldMasterMk cId="495016549" sldId="2147483648"/>
              <pc:sldLayoutMk cId="2807435956" sldId="2147483651"/>
              <ac:spMk id="10" creationId="{8548657A-2678-42DE-AF8E-1F005CA7E566}"/>
            </ac:spMkLst>
          </pc:spChg>
          <pc:picChg chg="del">
            <ac:chgData name="Josh Cooper" userId="daecdff2-2c86-45d5-9dc5-33d360948956" providerId="ADAL" clId="{5121FE52-517D-4070-8E27-0F7F916037DA}" dt="2022-01-07T07:53:34.161" v="4839"/>
            <ac:picMkLst>
              <pc:docMk/>
              <pc:sldMasterMk cId="495016549" sldId="2147483648"/>
              <pc:sldLayoutMk cId="2807435956" sldId="2147483651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4.085" v="4813" actId="2696"/>
          <pc:sldLayoutMkLst>
            <pc:docMk/>
            <pc:sldMasterMk cId="495016549" sldId="2147483648"/>
            <pc:sldLayoutMk cId="2707489026" sldId="2147483652"/>
          </pc:sldLayoutMkLst>
          <pc:spChg chg="del">
            <ac:chgData name="Josh Cooper" userId="daecdff2-2c86-45d5-9dc5-33d360948956" providerId="ADAL" clId="{5121FE52-517D-4070-8E27-0F7F916037DA}" dt="2022-01-07T07:53:34.074" v="4810"/>
            <ac:spMkLst>
              <pc:docMk/>
              <pc:sldMasterMk cId="495016549" sldId="2147483648"/>
              <pc:sldLayoutMk cId="2707489026" sldId="2147483652"/>
              <ac:spMk id="4" creationId="{E3605F4E-4C43-46EC-8934-22EA59D5E88F}"/>
            </ac:spMkLst>
          </pc:spChg>
          <pc:spChg chg="del">
            <ac:chgData name="Josh Cooper" userId="daecdff2-2c86-45d5-9dc5-33d360948956" providerId="ADAL" clId="{5121FE52-517D-4070-8E27-0F7F916037DA}" dt="2022-01-07T07:53:34.078" v="4812"/>
            <ac:spMkLst>
              <pc:docMk/>
              <pc:sldMasterMk cId="495016549" sldId="2147483648"/>
              <pc:sldLayoutMk cId="2707489026" sldId="2147483652"/>
              <ac:spMk id="5" creationId="{780E15B4-FE92-4C20-B574-A6ADFC1D3086}"/>
            </ac:spMkLst>
          </pc:spChg>
          <pc:picChg chg="del">
            <ac:chgData name="Josh Cooper" userId="daecdff2-2c86-45d5-9dc5-33d360948956" providerId="ADAL" clId="{5121FE52-517D-4070-8E27-0F7F916037DA}" dt="2022-01-07T07:53:34.070" v="4808"/>
            <ac:picMkLst>
              <pc:docMk/>
              <pc:sldMasterMk cId="495016549" sldId="2147483648"/>
              <pc:sldLayoutMk cId="2707489026" sldId="2147483652"/>
              <ac:picMk id="3" creationId="{9D1C47C1-F489-4151-BA47-98D340016D86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4.064" v="4806" actId="2696"/>
          <pc:sldLayoutMkLst>
            <pc:docMk/>
            <pc:sldMasterMk cId="495016549" sldId="2147483648"/>
            <pc:sldLayoutMk cId="1828248013" sldId="2147483653"/>
          </pc:sldLayoutMkLst>
          <pc:spChg chg="del">
            <ac:chgData name="Josh Cooper" userId="daecdff2-2c86-45d5-9dc5-33d360948956" providerId="ADAL" clId="{5121FE52-517D-4070-8E27-0F7F916037DA}" dt="2022-01-07T07:53:34.051" v="4801"/>
            <ac:spMkLst>
              <pc:docMk/>
              <pc:sldMasterMk cId="495016549" sldId="2147483648"/>
              <pc:sldLayoutMk cId="1828248013" sldId="2147483653"/>
              <ac:spMk id="3" creationId="{BA4BC889-9945-4FF7-AA19-98C8F74A802E}"/>
            </ac:spMkLst>
          </pc:spChg>
          <pc:spChg chg="del">
            <ac:chgData name="Josh Cooper" userId="daecdff2-2c86-45d5-9dc5-33d360948956" providerId="ADAL" clId="{5121FE52-517D-4070-8E27-0F7F916037DA}" dt="2022-01-07T07:53:34.055" v="4803"/>
            <ac:spMkLst>
              <pc:docMk/>
              <pc:sldMasterMk cId="495016549" sldId="2147483648"/>
              <pc:sldLayoutMk cId="1828248013" sldId="2147483653"/>
              <ac:spMk id="4" creationId="{B68E1393-D837-463A-B9F7-B7AB303FF591}"/>
            </ac:spMkLst>
          </pc:spChg>
          <pc:spChg chg="del">
            <ac:chgData name="Josh Cooper" userId="daecdff2-2c86-45d5-9dc5-33d360948956" providerId="ADAL" clId="{5121FE52-517D-4070-8E27-0F7F916037DA}" dt="2022-01-07T07:53:34.059" v="4805"/>
            <ac:spMkLst>
              <pc:docMk/>
              <pc:sldMasterMk cId="495016549" sldId="2147483648"/>
              <pc:sldLayoutMk cId="1828248013" sldId="2147483653"/>
              <ac:spMk id="5" creationId="{0384F08B-9CD5-4D83-9BBC-EB75A35D1537}"/>
            </ac:spMkLst>
          </pc:spChg>
          <pc:picChg chg="del">
            <ac:chgData name="Josh Cooper" userId="daecdff2-2c86-45d5-9dc5-33d360948956" providerId="ADAL" clId="{5121FE52-517D-4070-8E27-0F7F916037DA}" dt="2022-01-07T07:53:34.044" v="4799"/>
            <ac:picMkLst>
              <pc:docMk/>
              <pc:sldMasterMk cId="495016549" sldId="2147483648"/>
              <pc:sldLayoutMk cId="1828248013" sldId="2147483653"/>
              <ac:picMk id="2" creationId="{F877BE2A-06A2-436B-BA5C-3CD855FF7D8E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985" v="4778" actId="2696"/>
          <pc:sldLayoutMkLst>
            <pc:docMk/>
            <pc:sldMasterMk cId="495016549" sldId="2147483648"/>
            <pc:sldLayoutMk cId="3559408921" sldId="2147483654"/>
          </pc:sldLayoutMkLst>
          <pc:spChg chg="del">
            <ac:chgData name="Josh Cooper" userId="daecdff2-2c86-45d5-9dc5-33d360948956" providerId="ADAL" clId="{5121FE52-517D-4070-8E27-0F7F916037DA}" dt="2022-01-07T07:53:33.979" v="4777"/>
            <ac:spMkLst>
              <pc:docMk/>
              <pc:sldMasterMk cId="495016549" sldId="2147483648"/>
              <pc:sldLayoutMk cId="3559408921" sldId="2147483654"/>
              <ac:spMk id="8" creationId="{32B07B8E-623F-4249-BAA3-37B60D2C1762}"/>
            </ac:spMkLst>
          </pc:spChg>
          <pc:picChg chg="del">
            <ac:chgData name="Josh Cooper" userId="daecdff2-2c86-45d5-9dc5-33d360948956" providerId="ADAL" clId="{5121FE52-517D-4070-8E27-0F7F916037DA}" dt="2022-01-07T07:53:33.974" v="4775"/>
            <ac:picMkLst>
              <pc:docMk/>
              <pc:sldMasterMk cId="495016549" sldId="2147483648"/>
              <pc:sldLayoutMk cId="3559408921" sldId="2147483654"/>
              <ac:picMk id="3" creationId="{B0079055-A80A-43C7-87C8-B750256364BB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969" v="4773" actId="2696"/>
          <pc:sldLayoutMkLst>
            <pc:docMk/>
            <pc:sldMasterMk cId="495016549" sldId="2147483648"/>
            <pc:sldLayoutMk cId="254108026" sldId="2147483656"/>
          </pc:sldLayoutMkLst>
          <pc:spChg chg="del">
            <ac:chgData name="Josh Cooper" userId="daecdff2-2c86-45d5-9dc5-33d360948956" providerId="ADAL" clId="{5121FE52-517D-4070-8E27-0F7F916037DA}" dt="2022-01-07T07:53:33.960" v="4770"/>
            <ac:spMkLst>
              <pc:docMk/>
              <pc:sldMasterMk cId="495016549" sldId="2147483648"/>
              <pc:sldLayoutMk cId="254108026" sldId="2147483656"/>
              <ac:spMk id="9" creationId="{63F59A13-BEA6-4F9E-956B-68F48A90B6A1}"/>
            </ac:spMkLst>
          </pc:spChg>
          <pc:spChg chg="del">
            <ac:chgData name="Josh Cooper" userId="daecdff2-2c86-45d5-9dc5-33d360948956" providerId="ADAL" clId="{5121FE52-517D-4070-8E27-0F7F916037DA}" dt="2022-01-07T07:53:33.964" v="4772"/>
            <ac:spMkLst>
              <pc:docMk/>
              <pc:sldMasterMk cId="495016549" sldId="2147483648"/>
              <pc:sldLayoutMk cId="254108026" sldId="2147483656"/>
              <ac:spMk id="10" creationId="{A0551CDF-53C2-4126-855F-8FC537385394}"/>
            </ac:spMkLst>
          </pc:spChg>
          <pc:picChg chg="del">
            <ac:chgData name="Josh Cooper" userId="daecdff2-2c86-45d5-9dc5-33d360948956" providerId="ADAL" clId="{5121FE52-517D-4070-8E27-0F7F916037DA}" dt="2022-01-07T07:53:33.956" v="4768"/>
            <ac:picMkLst>
              <pc:docMk/>
              <pc:sldMasterMk cId="495016549" sldId="2147483648"/>
              <pc:sldLayoutMk cId="254108026" sldId="2147483656"/>
              <ac:picMk id="6" creationId="{1C6DEF98-9ECC-44A9-AFA4-A6BBE90C16A5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952" v="4766" actId="2696"/>
          <pc:sldLayoutMkLst>
            <pc:docMk/>
            <pc:sldMasterMk cId="495016549" sldId="2147483648"/>
            <pc:sldLayoutMk cId="3659980236" sldId="2147483657"/>
          </pc:sldLayoutMkLst>
          <pc:spChg chg="del">
            <ac:chgData name="Josh Cooper" userId="daecdff2-2c86-45d5-9dc5-33d360948956" providerId="ADAL" clId="{5121FE52-517D-4070-8E27-0F7F916037DA}" dt="2022-01-07T07:53:33.943" v="4763"/>
            <ac:spMkLst>
              <pc:docMk/>
              <pc:sldMasterMk cId="495016549" sldId="2147483648"/>
              <pc:sldLayoutMk cId="3659980236" sldId="2147483657"/>
              <ac:spMk id="3" creationId="{9BE4FEF8-B347-4093-AFB5-AC1C551E0D00}"/>
            </ac:spMkLst>
          </pc:spChg>
          <pc:spChg chg="del">
            <ac:chgData name="Josh Cooper" userId="daecdff2-2c86-45d5-9dc5-33d360948956" providerId="ADAL" clId="{5121FE52-517D-4070-8E27-0F7F916037DA}" dt="2022-01-07T07:53:33.947" v="4765"/>
            <ac:spMkLst>
              <pc:docMk/>
              <pc:sldMasterMk cId="495016549" sldId="2147483648"/>
              <pc:sldLayoutMk cId="3659980236" sldId="2147483657"/>
              <ac:spMk id="4" creationId="{EF1F4440-FE66-49C1-B14D-9A367EF2ACD9}"/>
            </ac:spMkLst>
          </pc:spChg>
          <pc:picChg chg="del">
            <ac:chgData name="Josh Cooper" userId="daecdff2-2c86-45d5-9dc5-33d360948956" providerId="ADAL" clId="{5121FE52-517D-4070-8E27-0F7F916037DA}" dt="2022-01-07T07:53:33.939" v="4761"/>
            <ac:picMkLst>
              <pc:docMk/>
              <pc:sldMasterMk cId="495016549" sldId="2147483648"/>
              <pc:sldLayoutMk cId="3659980236" sldId="2147483657"/>
              <ac:picMk id="2" creationId="{02E97D3A-E7BF-49BD-9CCB-DFE86FECC452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858" v="4740" actId="2696"/>
          <pc:sldLayoutMkLst>
            <pc:docMk/>
            <pc:sldMasterMk cId="495016549" sldId="2147483648"/>
            <pc:sldLayoutMk cId="898114095" sldId="2147483658"/>
          </pc:sldLayoutMkLst>
          <pc:spChg chg="del">
            <ac:chgData name="Josh Cooper" userId="daecdff2-2c86-45d5-9dc5-33d360948956" providerId="ADAL" clId="{5121FE52-517D-4070-8E27-0F7F916037DA}" dt="2022-01-07T07:53:33.851" v="4739"/>
            <ac:spMkLst>
              <pc:docMk/>
              <pc:sldMasterMk cId="495016549" sldId="2147483648"/>
              <pc:sldLayoutMk cId="898114095" sldId="2147483658"/>
              <ac:spMk id="3" creationId="{74FEC4F1-B152-409A-AC97-585BBBF79393}"/>
            </ac:spMkLst>
          </pc:spChg>
          <pc:picChg chg="del">
            <ac:chgData name="Josh Cooper" userId="daecdff2-2c86-45d5-9dc5-33d360948956" providerId="ADAL" clId="{5121FE52-517D-4070-8E27-0F7F916037DA}" dt="2022-01-07T07:53:33.846" v="4737"/>
            <ac:picMkLst>
              <pc:docMk/>
              <pc:sldMasterMk cId="495016549" sldId="2147483648"/>
              <pc:sldLayoutMk cId="898114095" sldId="2147483658"/>
              <ac:picMk id="2" creationId="{2C7FA91B-B61F-403C-9BC6-6EF5B475BBBA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841" v="4735" actId="2696"/>
          <pc:sldLayoutMkLst>
            <pc:docMk/>
            <pc:sldMasterMk cId="495016549" sldId="2147483648"/>
            <pc:sldLayoutMk cId="4254230282" sldId="2147483659"/>
          </pc:sldLayoutMkLst>
          <pc:spChg chg="del">
            <ac:chgData name="Josh Cooper" userId="daecdff2-2c86-45d5-9dc5-33d360948956" providerId="ADAL" clId="{5121FE52-517D-4070-8E27-0F7F916037DA}" dt="2022-01-07T07:53:33.832" v="4732"/>
            <ac:spMkLst>
              <pc:docMk/>
              <pc:sldMasterMk cId="495016549" sldId="2147483648"/>
              <pc:sldLayoutMk cId="4254230282" sldId="2147483659"/>
              <ac:spMk id="9" creationId="{56085F51-D4DF-498A-9DFE-3A8EF72354A3}"/>
            </ac:spMkLst>
          </pc:spChg>
          <pc:spChg chg="del">
            <ac:chgData name="Josh Cooper" userId="daecdff2-2c86-45d5-9dc5-33d360948956" providerId="ADAL" clId="{5121FE52-517D-4070-8E27-0F7F916037DA}" dt="2022-01-07T07:53:33.836" v="4734"/>
            <ac:spMkLst>
              <pc:docMk/>
              <pc:sldMasterMk cId="495016549" sldId="2147483648"/>
              <pc:sldLayoutMk cId="4254230282" sldId="2147483659"/>
              <ac:spMk id="10" creationId="{E88A04F5-B199-410A-A061-E81BC599ABA0}"/>
            </ac:spMkLst>
          </pc:spChg>
          <pc:picChg chg="del">
            <ac:chgData name="Josh Cooper" userId="daecdff2-2c86-45d5-9dc5-33d360948956" providerId="ADAL" clId="{5121FE52-517D-4070-8E27-0F7F916037DA}" dt="2022-01-07T07:53:33.827" v="4730"/>
            <ac:picMkLst>
              <pc:docMk/>
              <pc:sldMasterMk cId="495016549" sldId="2147483648"/>
              <pc:sldLayoutMk cId="4254230282" sldId="2147483659"/>
              <ac:picMk id="6" creationId="{471C0D18-7C97-422D-8935-50DAF3CE7DC2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823" v="4728" actId="2696"/>
          <pc:sldLayoutMkLst>
            <pc:docMk/>
            <pc:sldMasterMk cId="495016549" sldId="2147483648"/>
            <pc:sldLayoutMk cId="2583305497" sldId="2147483660"/>
          </pc:sldLayoutMkLst>
          <pc:spChg chg="del">
            <ac:chgData name="Josh Cooper" userId="daecdff2-2c86-45d5-9dc5-33d360948956" providerId="ADAL" clId="{5121FE52-517D-4070-8E27-0F7F916037DA}" dt="2022-01-07T07:53:33.813" v="4725"/>
            <ac:spMkLst>
              <pc:docMk/>
              <pc:sldMasterMk cId="495016549" sldId="2147483648"/>
              <pc:sldLayoutMk cId="2583305497" sldId="2147483660"/>
              <ac:spMk id="3" creationId="{918D898B-F969-48C2-BD09-96571C048892}"/>
            </ac:spMkLst>
          </pc:spChg>
          <pc:spChg chg="del">
            <ac:chgData name="Josh Cooper" userId="daecdff2-2c86-45d5-9dc5-33d360948956" providerId="ADAL" clId="{5121FE52-517D-4070-8E27-0F7F916037DA}" dt="2022-01-07T07:53:33.819" v="4727"/>
            <ac:spMkLst>
              <pc:docMk/>
              <pc:sldMasterMk cId="495016549" sldId="2147483648"/>
              <pc:sldLayoutMk cId="2583305497" sldId="2147483660"/>
              <ac:spMk id="4" creationId="{5E3DA2A6-341B-48A8-8B4B-39E0C03E5A93}"/>
            </ac:spMkLst>
          </pc:spChg>
          <pc:picChg chg="del">
            <ac:chgData name="Josh Cooper" userId="daecdff2-2c86-45d5-9dc5-33d360948956" providerId="ADAL" clId="{5121FE52-517D-4070-8E27-0F7F916037DA}" dt="2022-01-07T07:53:33.809" v="4723"/>
            <ac:picMkLst>
              <pc:docMk/>
              <pc:sldMasterMk cId="495016549" sldId="2147483648"/>
              <pc:sldLayoutMk cId="2583305497" sldId="2147483660"/>
              <ac:picMk id="2" creationId="{12547741-FF4C-4771-B26E-3B6555D53813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743" v="4702" actId="2696"/>
          <pc:sldLayoutMkLst>
            <pc:docMk/>
            <pc:sldMasterMk cId="495016549" sldId="2147483648"/>
            <pc:sldLayoutMk cId="1531337881" sldId="2147483661"/>
          </pc:sldLayoutMkLst>
          <pc:spChg chg="del">
            <ac:chgData name="Josh Cooper" userId="daecdff2-2c86-45d5-9dc5-33d360948956" providerId="ADAL" clId="{5121FE52-517D-4070-8E27-0F7F916037DA}" dt="2022-01-07T07:53:33.737" v="4701"/>
            <ac:spMkLst>
              <pc:docMk/>
              <pc:sldMasterMk cId="495016549" sldId="2147483648"/>
              <pc:sldLayoutMk cId="1531337881" sldId="2147483661"/>
              <ac:spMk id="3" creationId="{843FD7F2-83E7-4D0E-8468-346F70AC817F}"/>
            </ac:spMkLst>
          </pc:spChg>
          <pc:picChg chg="del">
            <ac:chgData name="Josh Cooper" userId="daecdff2-2c86-45d5-9dc5-33d360948956" providerId="ADAL" clId="{5121FE52-517D-4070-8E27-0F7F916037DA}" dt="2022-01-07T07:53:33.731" v="4699"/>
            <ac:picMkLst>
              <pc:docMk/>
              <pc:sldMasterMk cId="495016549" sldId="2147483648"/>
              <pc:sldLayoutMk cId="1531337881" sldId="2147483661"/>
              <ac:picMk id="2" creationId="{5327197A-D9D3-4F47-B570-B4A246F1515D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725" v="4697" actId="2696"/>
          <pc:sldLayoutMkLst>
            <pc:docMk/>
            <pc:sldMasterMk cId="495016549" sldId="2147483648"/>
            <pc:sldLayoutMk cId="2825286768" sldId="2147483662"/>
          </pc:sldLayoutMkLst>
          <pc:spChg chg="del">
            <ac:chgData name="Josh Cooper" userId="daecdff2-2c86-45d5-9dc5-33d360948956" providerId="ADAL" clId="{5121FE52-517D-4070-8E27-0F7F916037DA}" dt="2022-01-07T07:53:33.713" v="4694"/>
            <ac:spMkLst>
              <pc:docMk/>
              <pc:sldMasterMk cId="495016549" sldId="2147483648"/>
              <pc:sldLayoutMk cId="2825286768" sldId="2147483662"/>
              <ac:spMk id="8" creationId="{7C96F5F3-DC0F-447C-B563-F86AB49DA749}"/>
            </ac:spMkLst>
          </pc:spChg>
          <pc:spChg chg="del">
            <ac:chgData name="Josh Cooper" userId="daecdff2-2c86-45d5-9dc5-33d360948956" providerId="ADAL" clId="{5121FE52-517D-4070-8E27-0F7F916037DA}" dt="2022-01-07T07:53:33.719" v="4696"/>
            <ac:spMkLst>
              <pc:docMk/>
              <pc:sldMasterMk cId="495016549" sldId="2147483648"/>
              <pc:sldLayoutMk cId="2825286768" sldId="2147483662"/>
              <ac:spMk id="9" creationId="{ED662F1D-A490-453F-8CC6-DB3C63B6A4A8}"/>
            </ac:spMkLst>
          </pc:spChg>
          <pc:picChg chg="del">
            <ac:chgData name="Josh Cooper" userId="daecdff2-2c86-45d5-9dc5-33d360948956" providerId="ADAL" clId="{5121FE52-517D-4070-8E27-0F7F916037DA}" dt="2022-01-07T07:53:33.709" v="4692"/>
            <ac:picMkLst>
              <pc:docMk/>
              <pc:sldMasterMk cId="495016549" sldId="2147483648"/>
              <pc:sldLayoutMk cId="2825286768" sldId="2147483662"/>
              <ac:picMk id="3" creationId="{345FD33B-C175-4375-ABD5-9DE98571716D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705" v="4690" actId="2696"/>
          <pc:sldLayoutMkLst>
            <pc:docMk/>
            <pc:sldMasterMk cId="495016549" sldId="2147483648"/>
            <pc:sldLayoutMk cId="3194694799" sldId="2147483663"/>
          </pc:sldLayoutMkLst>
          <pc:spChg chg="del">
            <ac:chgData name="Josh Cooper" userId="daecdff2-2c86-45d5-9dc5-33d360948956" providerId="ADAL" clId="{5121FE52-517D-4070-8E27-0F7F916037DA}" dt="2022-01-07T07:53:33.694" v="4687"/>
            <ac:spMkLst>
              <pc:docMk/>
              <pc:sldMasterMk cId="495016549" sldId="2147483648"/>
              <pc:sldLayoutMk cId="3194694799" sldId="2147483663"/>
              <ac:spMk id="3" creationId="{57D61610-05EF-4361-BCBA-B4EABF43E345}"/>
            </ac:spMkLst>
          </pc:spChg>
          <pc:spChg chg="del">
            <ac:chgData name="Josh Cooper" userId="daecdff2-2c86-45d5-9dc5-33d360948956" providerId="ADAL" clId="{5121FE52-517D-4070-8E27-0F7F916037DA}" dt="2022-01-07T07:53:33.699" v="4689"/>
            <ac:spMkLst>
              <pc:docMk/>
              <pc:sldMasterMk cId="495016549" sldId="2147483648"/>
              <pc:sldLayoutMk cId="3194694799" sldId="2147483663"/>
              <ac:spMk id="4" creationId="{4C6E56ED-9130-4CCB-9943-043EDEF7FB2D}"/>
            </ac:spMkLst>
          </pc:spChg>
          <pc:picChg chg="del">
            <ac:chgData name="Josh Cooper" userId="daecdff2-2c86-45d5-9dc5-33d360948956" providerId="ADAL" clId="{5121FE52-517D-4070-8E27-0F7F916037DA}" dt="2022-01-07T07:53:33.691" v="4685"/>
            <ac:picMkLst>
              <pc:docMk/>
              <pc:sldMasterMk cId="495016549" sldId="2147483648"/>
              <pc:sldLayoutMk cId="3194694799" sldId="2147483663"/>
              <ac:picMk id="2" creationId="{CB0EEAFF-F06A-4801-A07F-9CD6D4771226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629" v="4664" actId="2696"/>
          <pc:sldLayoutMkLst>
            <pc:docMk/>
            <pc:sldMasterMk cId="495016549" sldId="2147483648"/>
            <pc:sldLayoutMk cId="488349341" sldId="2147483664"/>
          </pc:sldLayoutMkLst>
          <pc:spChg chg="del">
            <ac:chgData name="Josh Cooper" userId="daecdff2-2c86-45d5-9dc5-33d360948956" providerId="ADAL" clId="{5121FE52-517D-4070-8E27-0F7F916037DA}" dt="2022-01-07T07:53:33.624" v="4663"/>
            <ac:spMkLst>
              <pc:docMk/>
              <pc:sldMasterMk cId="495016549" sldId="2147483648"/>
              <pc:sldLayoutMk cId="488349341" sldId="2147483664"/>
              <ac:spMk id="3" creationId="{4C5CCD2D-E1E8-47FA-87EE-0E3F993503BA}"/>
            </ac:spMkLst>
          </pc:spChg>
          <pc:picChg chg="del">
            <ac:chgData name="Josh Cooper" userId="daecdff2-2c86-45d5-9dc5-33d360948956" providerId="ADAL" clId="{5121FE52-517D-4070-8E27-0F7F916037DA}" dt="2022-01-07T07:53:33.619" v="4661"/>
            <ac:picMkLst>
              <pc:docMk/>
              <pc:sldMasterMk cId="495016549" sldId="2147483648"/>
              <pc:sldLayoutMk cId="488349341" sldId="2147483664"/>
              <ac:picMk id="2" creationId="{60989F53-9705-4746-8B70-E3946B65A9E8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613" v="4659" actId="2696"/>
          <pc:sldLayoutMkLst>
            <pc:docMk/>
            <pc:sldMasterMk cId="495016549" sldId="2147483648"/>
            <pc:sldLayoutMk cId="4053870172" sldId="2147483665"/>
          </pc:sldLayoutMkLst>
          <pc:spChg chg="del">
            <ac:chgData name="Josh Cooper" userId="daecdff2-2c86-45d5-9dc5-33d360948956" providerId="ADAL" clId="{5121FE52-517D-4070-8E27-0F7F916037DA}" dt="2022-01-07T07:53:33.604" v="4656"/>
            <ac:spMkLst>
              <pc:docMk/>
              <pc:sldMasterMk cId="495016549" sldId="2147483648"/>
              <pc:sldLayoutMk cId="4053870172" sldId="2147483665"/>
              <ac:spMk id="8" creationId="{3E4E1AEF-5797-4A04-A9A2-34439313FE1A}"/>
            </ac:spMkLst>
          </pc:spChg>
          <pc:spChg chg="del">
            <ac:chgData name="Josh Cooper" userId="daecdff2-2c86-45d5-9dc5-33d360948956" providerId="ADAL" clId="{5121FE52-517D-4070-8E27-0F7F916037DA}" dt="2022-01-07T07:53:33.607" v="4658"/>
            <ac:spMkLst>
              <pc:docMk/>
              <pc:sldMasterMk cId="495016549" sldId="2147483648"/>
              <pc:sldLayoutMk cId="4053870172" sldId="2147483665"/>
              <ac:spMk id="9" creationId="{C85E29F4-3D6D-4092-83CF-B0C877AF37E6}"/>
            </ac:spMkLst>
          </pc:spChg>
          <pc:picChg chg="del">
            <ac:chgData name="Josh Cooper" userId="daecdff2-2c86-45d5-9dc5-33d360948956" providerId="ADAL" clId="{5121FE52-517D-4070-8E27-0F7F916037DA}" dt="2022-01-07T07:53:33.599" v="4654"/>
            <ac:picMkLst>
              <pc:docMk/>
              <pc:sldMasterMk cId="495016549" sldId="2147483648"/>
              <pc:sldLayoutMk cId="4053870172" sldId="2147483665"/>
              <ac:picMk id="3" creationId="{35D24CA8-BCAC-4996-BA1E-89CC913EB8E2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593" v="4652" actId="2696"/>
          <pc:sldLayoutMkLst>
            <pc:docMk/>
            <pc:sldMasterMk cId="495016549" sldId="2147483648"/>
            <pc:sldLayoutMk cId="3908615846" sldId="2147483666"/>
          </pc:sldLayoutMkLst>
          <pc:spChg chg="del">
            <ac:chgData name="Josh Cooper" userId="daecdff2-2c86-45d5-9dc5-33d360948956" providerId="ADAL" clId="{5121FE52-517D-4070-8E27-0F7F916037DA}" dt="2022-01-07T07:53:33.583" v="4649"/>
            <ac:spMkLst>
              <pc:docMk/>
              <pc:sldMasterMk cId="495016549" sldId="2147483648"/>
              <pc:sldLayoutMk cId="3908615846" sldId="2147483666"/>
              <ac:spMk id="4" creationId="{4DDB95D4-257D-4844-BADA-F2D103583181}"/>
            </ac:spMkLst>
          </pc:spChg>
          <pc:spChg chg="del">
            <ac:chgData name="Josh Cooper" userId="daecdff2-2c86-45d5-9dc5-33d360948956" providerId="ADAL" clId="{5121FE52-517D-4070-8E27-0F7F916037DA}" dt="2022-01-07T07:53:33.588" v="4651"/>
            <ac:spMkLst>
              <pc:docMk/>
              <pc:sldMasterMk cId="495016549" sldId="2147483648"/>
              <pc:sldLayoutMk cId="3908615846" sldId="2147483666"/>
              <ac:spMk id="5" creationId="{0C2713C1-D3D5-4A4F-8FF9-8F12E8CE926E}"/>
            </ac:spMkLst>
          </pc:spChg>
          <pc:picChg chg="del">
            <ac:chgData name="Josh Cooper" userId="daecdff2-2c86-45d5-9dc5-33d360948956" providerId="ADAL" clId="{5121FE52-517D-4070-8E27-0F7F916037DA}" dt="2022-01-07T07:53:33.578" v="4647"/>
            <ac:picMkLst>
              <pc:docMk/>
              <pc:sldMasterMk cId="495016549" sldId="2147483648"/>
              <pc:sldLayoutMk cId="3908615846" sldId="2147483666"/>
              <ac:picMk id="3" creationId="{95307FCB-7FE7-4AF6-A340-766EDFB2B4D7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512" v="4626" actId="2696"/>
          <pc:sldLayoutMkLst>
            <pc:docMk/>
            <pc:sldMasterMk cId="495016549" sldId="2147483648"/>
            <pc:sldLayoutMk cId="783749186" sldId="2147483667"/>
          </pc:sldLayoutMkLst>
          <pc:spChg chg="del">
            <ac:chgData name="Josh Cooper" userId="daecdff2-2c86-45d5-9dc5-33d360948956" providerId="ADAL" clId="{5121FE52-517D-4070-8E27-0F7F916037DA}" dt="2022-01-07T07:53:33.507" v="4625"/>
            <ac:spMkLst>
              <pc:docMk/>
              <pc:sldMasterMk cId="495016549" sldId="2147483648"/>
              <pc:sldLayoutMk cId="783749186" sldId="2147483667"/>
              <ac:spMk id="3" creationId="{6D4F3FC0-B59B-465F-8DCB-ABA94BBFCE07}"/>
            </ac:spMkLst>
          </pc:spChg>
          <pc:picChg chg="del">
            <ac:chgData name="Josh Cooper" userId="daecdff2-2c86-45d5-9dc5-33d360948956" providerId="ADAL" clId="{5121FE52-517D-4070-8E27-0F7F916037DA}" dt="2022-01-07T07:53:33.503" v="4623"/>
            <ac:picMkLst>
              <pc:docMk/>
              <pc:sldMasterMk cId="495016549" sldId="2147483648"/>
              <pc:sldLayoutMk cId="783749186" sldId="2147483667"/>
              <ac:picMk id="2" creationId="{3AAAE974-797A-49C5-A8E9-910FC403736B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4.157" v="4837" actId="2696"/>
          <pc:sldLayoutMkLst>
            <pc:docMk/>
            <pc:sldMasterMk cId="495016549" sldId="2147483648"/>
            <pc:sldLayoutMk cId="317522747" sldId="2147483669"/>
          </pc:sldLayoutMkLst>
          <pc:spChg chg="del">
            <ac:chgData name="Josh Cooper" userId="daecdff2-2c86-45d5-9dc5-33d360948956" providerId="ADAL" clId="{5121FE52-517D-4070-8E27-0F7F916037DA}" dt="2022-01-07T07:53:34.148" v="4834"/>
            <ac:spMkLst>
              <pc:docMk/>
              <pc:sldMasterMk cId="495016549" sldId="2147483648"/>
              <pc:sldLayoutMk cId="317522747" sldId="2147483669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5121FE52-517D-4070-8E27-0F7F916037DA}" dt="2022-01-07T07:53:34.152" v="4836"/>
            <ac:spMkLst>
              <pc:docMk/>
              <pc:sldMasterMk cId="495016549" sldId="2147483648"/>
              <pc:sldLayoutMk cId="317522747" sldId="2147483669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5121FE52-517D-4070-8E27-0F7F916037DA}" dt="2022-01-07T07:53:34.143" v="4832"/>
            <ac:picMkLst>
              <pc:docMk/>
              <pc:sldMasterMk cId="495016549" sldId="2147483648"/>
              <pc:sldLayoutMk cId="317522747" sldId="2147483669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4.137" v="4830" actId="2696"/>
          <pc:sldLayoutMkLst>
            <pc:docMk/>
            <pc:sldMasterMk cId="495016549" sldId="2147483648"/>
            <pc:sldLayoutMk cId="1100474013" sldId="2147483670"/>
          </pc:sldLayoutMkLst>
          <pc:spChg chg="del">
            <ac:chgData name="Josh Cooper" userId="daecdff2-2c86-45d5-9dc5-33d360948956" providerId="ADAL" clId="{5121FE52-517D-4070-8E27-0F7F916037DA}" dt="2022-01-07T07:53:34.131" v="4829"/>
            <ac:spMkLst>
              <pc:docMk/>
              <pc:sldMasterMk cId="495016549" sldId="2147483648"/>
              <pc:sldLayoutMk cId="1100474013" sldId="2147483670"/>
              <ac:spMk id="8" creationId="{4EA25F86-9891-481D-B0B2-8D0E62C3CAD2}"/>
            </ac:spMkLst>
          </pc:spChg>
          <pc:picChg chg="del">
            <ac:chgData name="Josh Cooper" userId="daecdff2-2c86-45d5-9dc5-33d360948956" providerId="ADAL" clId="{5121FE52-517D-4070-8E27-0F7F916037DA}" dt="2022-01-07T07:53:34.126" v="4827"/>
            <ac:picMkLst>
              <pc:docMk/>
              <pc:sldMasterMk cId="495016549" sldId="2147483648"/>
              <pc:sldLayoutMk cId="1100474013" sldId="2147483670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4.041" v="4797" actId="2696"/>
          <pc:sldLayoutMkLst>
            <pc:docMk/>
            <pc:sldMasterMk cId="495016549" sldId="2147483648"/>
            <pc:sldLayoutMk cId="2622775588" sldId="2147483671"/>
          </pc:sldLayoutMkLst>
          <pc:spChg chg="del">
            <ac:chgData name="Josh Cooper" userId="daecdff2-2c86-45d5-9dc5-33d360948956" providerId="ADAL" clId="{5121FE52-517D-4070-8E27-0F7F916037DA}" dt="2022-01-07T07:53:34.031" v="4794"/>
            <ac:spMkLst>
              <pc:docMk/>
              <pc:sldMasterMk cId="495016549" sldId="2147483648"/>
              <pc:sldLayoutMk cId="2622775588" sldId="2147483671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5121FE52-517D-4070-8E27-0F7F916037DA}" dt="2022-01-07T07:53:34.036" v="4796"/>
            <ac:spMkLst>
              <pc:docMk/>
              <pc:sldMasterMk cId="495016549" sldId="2147483648"/>
              <pc:sldLayoutMk cId="2622775588" sldId="2147483671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5121FE52-517D-4070-8E27-0F7F916037DA}" dt="2022-01-07T07:53:34.027" v="4792"/>
            <ac:picMkLst>
              <pc:docMk/>
              <pc:sldMasterMk cId="495016549" sldId="2147483648"/>
              <pc:sldLayoutMk cId="2622775588" sldId="2147483671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4.023" v="4790" actId="2696"/>
          <pc:sldLayoutMkLst>
            <pc:docMk/>
            <pc:sldMasterMk cId="495016549" sldId="2147483648"/>
            <pc:sldLayoutMk cId="806043131" sldId="2147483672"/>
          </pc:sldLayoutMkLst>
          <pc:spChg chg="del">
            <ac:chgData name="Josh Cooper" userId="daecdff2-2c86-45d5-9dc5-33d360948956" providerId="ADAL" clId="{5121FE52-517D-4070-8E27-0F7F916037DA}" dt="2022-01-07T07:53:34.017" v="4789"/>
            <ac:spMkLst>
              <pc:docMk/>
              <pc:sldMasterMk cId="495016549" sldId="2147483648"/>
              <pc:sldLayoutMk cId="806043131" sldId="2147483672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5121FE52-517D-4070-8E27-0F7F916037DA}" dt="2022-01-07T07:53:34.011" v="4787"/>
            <ac:picMkLst>
              <pc:docMk/>
              <pc:sldMasterMk cId="495016549" sldId="2147483648"/>
              <pc:sldLayoutMk cId="806043131" sldId="2147483672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928" v="4759" actId="2696"/>
          <pc:sldLayoutMkLst>
            <pc:docMk/>
            <pc:sldMasterMk cId="495016549" sldId="2147483648"/>
            <pc:sldLayoutMk cId="1433944187" sldId="2147483673"/>
          </pc:sldLayoutMkLst>
          <pc:spChg chg="del">
            <ac:chgData name="Josh Cooper" userId="daecdff2-2c86-45d5-9dc5-33d360948956" providerId="ADAL" clId="{5121FE52-517D-4070-8E27-0F7F916037DA}" dt="2022-01-07T07:53:33.914" v="4756"/>
            <ac:spMkLst>
              <pc:docMk/>
              <pc:sldMasterMk cId="495016549" sldId="2147483648"/>
              <pc:sldLayoutMk cId="1433944187" sldId="2147483673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5121FE52-517D-4070-8E27-0F7F916037DA}" dt="2022-01-07T07:53:33.919" v="4758"/>
            <ac:spMkLst>
              <pc:docMk/>
              <pc:sldMasterMk cId="495016549" sldId="2147483648"/>
              <pc:sldLayoutMk cId="1433944187" sldId="2147483673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5121FE52-517D-4070-8E27-0F7F916037DA}" dt="2022-01-07T07:53:33.906" v="4754"/>
            <ac:picMkLst>
              <pc:docMk/>
              <pc:sldMasterMk cId="495016549" sldId="2147483648"/>
              <pc:sldLayoutMk cId="1433944187" sldId="2147483673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901" v="4752" actId="2696"/>
          <pc:sldLayoutMkLst>
            <pc:docMk/>
            <pc:sldMasterMk cId="495016549" sldId="2147483648"/>
            <pc:sldLayoutMk cId="1190402551" sldId="2147483674"/>
          </pc:sldLayoutMkLst>
          <pc:spChg chg="del">
            <ac:chgData name="Josh Cooper" userId="daecdff2-2c86-45d5-9dc5-33d360948956" providerId="ADAL" clId="{5121FE52-517D-4070-8E27-0F7F916037DA}" dt="2022-01-07T07:53:33.894" v="4751"/>
            <ac:spMkLst>
              <pc:docMk/>
              <pc:sldMasterMk cId="495016549" sldId="2147483648"/>
              <pc:sldLayoutMk cId="1190402551" sldId="2147483674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5121FE52-517D-4070-8E27-0F7F916037DA}" dt="2022-01-07T07:53:33.889" v="4749"/>
            <ac:picMkLst>
              <pc:docMk/>
              <pc:sldMasterMk cId="495016549" sldId="2147483648"/>
              <pc:sldLayoutMk cId="1190402551" sldId="2147483674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804" v="4721" actId="2696"/>
          <pc:sldLayoutMkLst>
            <pc:docMk/>
            <pc:sldMasterMk cId="495016549" sldId="2147483648"/>
            <pc:sldLayoutMk cId="3041086344" sldId="2147483675"/>
          </pc:sldLayoutMkLst>
          <pc:spChg chg="del">
            <ac:chgData name="Josh Cooper" userId="daecdff2-2c86-45d5-9dc5-33d360948956" providerId="ADAL" clId="{5121FE52-517D-4070-8E27-0F7F916037DA}" dt="2022-01-07T07:53:33.792" v="4718"/>
            <ac:spMkLst>
              <pc:docMk/>
              <pc:sldMasterMk cId="495016549" sldId="2147483648"/>
              <pc:sldLayoutMk cId="3041086344" sldId="2147483675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5121FE52-517D-4070-8E27-0F7F916037DA}" dt="2022-01-07T07:53:33.796" v="4720"/>
            <ac:spMkLst>
              <pc:docMk/>
              <pc:sldMasterMk cId="495016549" sldId="2147483648"/>
              <pc:sldLayoutMk cId="3041086344" sldId="2147483675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5121FE52-517D-4070-8E27-0F7F916037DA}" dt="2022-01-07T07:53:33.787" v="4716"/>
            <ac:picMkLst>
              <pc:docMk/>
              <pc:sldMasterMk cId="495016549" sldId="2147483648"/>
              <pc:sldLayoutMk cId="3041086344" sldId="2147483675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780" v="4714" actId="2696"/>
          <pc:sldLayoutMkLst>
            <pc:docMk/>
            <pc:sldMasterMk cId="495016549" sldId="2147483648"/>
            <pc:sldLayoutMk cId="2986531491" sldId="2147483676"/>
          </pc:sldLayoutMkLst>
          <pc:spChg chg="del">
            <ac:chgData name="Josh Cooper" userId="daecdff2-2c86-45d5-9dc5-33d360948956" providerId="ADAL" clId="{5121FE52-517D-4070-8E27-0F7F916037DA}" dt="2022-01-07T07:53:33.774" v="4713"/>
            <ac:spMkLst>
              <pc:docMk/>
              <pc:sldMasterMk cId="495016549" sldId="2147483648"/>
              <pc:sldLayoutMk cId="2986531491" sldId="2147483676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5121FE52-517D-4070-8E27-0F7F916037DA}" dt="2022-01-07T07:53:33.769" v="4711"/>
            <ac:picMkLst>
              <pc:docMk/>
              <pc:sldMasterMk cId="495016549" sldId="2147483648"/>
              <pc:sldLayoutMk cId="2986531491" sldId="2147483676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687" v="4683" actId="2696"/>
          <pc:sldLayoutMkLst>
            <pc:docMk/>
            <pc:sldMasterMk cId="495016549" sldId="2147483648"/>
            <pc:sldLayoutMk cId="409742594" sldId="2147483677"/>
          </pc:sldLayoutMkLst>
          <pc:spChg chg="del">
            <ac:chgData name="Josh Cooper" userId="daecdff2-2c86-45d5-9dc5-33d360948956" providerId="ADAL" clId="{5121FE52-517D-4070-8E27-0F7F916037DA}" dt="2022-01-07T07:53:33.677" v="4680"/>
            <ac:spMkLst>
              <pc:docMk/>
              <pc:sldMasterMk cId="495016549" sldId="2147483648"/>
              <pc:sldLayoutMk cId="409742594" sldId="2147483677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5121FE52-517D-4070-8E27-0F7F916037DA}" dt="2022-01-07T07:53:33.682" v="4682"/>
            <ac:spMkLst>
              <pc:docMk/>
              <pc:sldMasterMk cId="495016549" sldId="2147483648"/>
              <pc:sldLayoutMk cId="409742594" sldId="2147483677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5121FE52-517D-4070-8E27-0F7F916037DA}" dt="2022-01-07T07:53:33.673" v="4678"/>
            <ac:picMkLst>
              <pc:docMk/>
              <pc:sldMasterMk cId="495016549" sldId="2147483648"/>
              <pc:sldLayoutMk cId="409742594" sldId="2147483677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669" v="4676" actId="2696"/>
          <pc:sldLayoutMkLst>
            <pc:docMk/>
            <pc:sldMasterMk cId="495016549" sldId="2147483648"/>
            <pc:sldLayoutMk cId="2111782" sldId="2147483678"/>
          </pc:sldLayoutMkLst>
          <pc:spChg chg="del">
            <ac:chgData name="Josh Cooper" userId="daecdff2-2c86-45d5-9dc5-33d360948956" providerId="ADAL" clId="{5121FE52-517D-4070-8E27-0F7F916037DA}" dt="2022-01-07T07:53:33.663" v="4675"/>
            <ac:spMkLst>
              <pc:docMk/>
              <pc:sldMasterMk cId="495016549" sldId="2147483648"/>
              <pc:sldLayoutMk cId="2111782" sldId="2147483678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5121FE52-517D-4070-8E27-0F7F916037DA}" dt="2022-01-07T07:53:33.659" v="4673"/>
            <ac:picMkLst>
              <pc:docMk/>
              <pc:sldMasterMk cId="495016549" sldId="2147483648"/>
              <pc:sldLayoutMk cId="2111782" sldId="2147483678"/>
              <ac:picMk id="6" creationId="{54D29493-C804-4451-B118-2E791354C522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572" v="4645" actId="2696"/>
          <pc:sldLayoutMkLst>
            <pc:docMk/>
            <pc:sldMasterMk cId="495016549" sldId="2147483648"/>
            <pc:sldLayoutMk cId="1053637479" sldId="2147483679"/>
          </pc:sldLayoutMkLst>
          <pc:spChg chg="del">
            <ac:chgData name="Josh Cooper" userId="daecdff2-2c86-45d5-9dc5-33d360948956" providerId="ADAL" clId="{5121FE52-517D-4070-8E27-0F7F916037DA}" dt="2022-01-07T07:53:33.560" v="4642"/>
            <ac:spMkLst>
              <pc:docMk/>
              <pc:sldMasterMk cId="495016549" sldId="2147483648"/>
              <pc:sldLayoutMk cId="1053637479" sldId="2147483679"/>
              <ac:spMk id="3" creationId="{DFFC5C3F-0E06-4616-B9AE-24FDF255647C}"/>
            </ac:spMkLst>
          </pc:spChg>
          <pc:spChg chg="del">
            <ac:chgData name="Josh Cooper" userId="daecdff2-2c86-45d5-9dc5-33d360948956" providerId="ADAL" clId="{5121FE52-517D-4070-8E27-0F7F916037DA}" dt="2022-01-07T07:53:33.566" v="4644"/>
            <ac:spMkLst>
              <pc:docMk/>
              <pc:sldMasterMk cId="495016549" sldId="2147483648"/>
              <pc:sldLayoutMk cId="1053637479" sldId="2147483679"/>
              <ac:spMk id="6" creationId="{EBD1FAEE-489F-4553-A82D-A0F68FD77CED}"/>
            </ac:spMkLst>
          </pc:spChg>
          <pc:picChg chg="del">
            <ac:chgData name="Josh Cooper" userId="daecdff2-2c86-45d5-9dc5-33d360948956" providerId="ADAL" clId="{5121FE52-517D-4070-8E27-0F7F916037DA}" dt="2022-01-07T07:53:33.556" v="4640"/>
            <ac:picMkLst>
              <pc:docMk/>
              <pc:sldMasterMk cId="495016549" sldId="2147483648"/>
              <pc:sldLayoutMk cId="1053637479" sldId="2147483679"/>
              <ac:picMk id="5" creationId="{EDE0BF20-1272-4A66-8D7B-C98EEFAAFACF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551" v="4638" actId="2696"/>
          <pc:sldLayoutMkLst>
            <pc:docMk/>
            <pc:sldMasterMk cId="495016549" sldId="2147483648"/>
            <pc:sldLayoutMk cId="3884810019" sldId="2147483680"/>
          </pc:sldLayoutMkLst>
          <pc:spChg chg="del">
            <ac:chgData name="Josh Cooper" userId="daecdff2-2c86-45d5-9dc5-33d360948956" providerId="ADAL" clId="{5121FE52-517D-4070-8E27-0F7F916037DA}" dt="2022-01-07T07:53:33.544" v="4637"/>
            <ac:spMkLst>
              <pc:docMk/>
              <pc:sldMasterMk cId="495016549" sldId="2147483648"/>
              <pc:sldLayoutMk cId="3884810019" sldId="2147483680"/>
              <ac:spMk id="4" creationId="{7DDBDCE6-E92B-4A64-8E30-4DD371889BFC}"/>
            </ac:spMkLst>
          </pc:spChg>
          <pc:picChg chg="del">
            <ac:chgData name="Josh Cooper" userId="daecdff2-2c86-45d5-9dc5-33d360948956" providerId="ADAL" clId="{5121FE52-517D-4070-8E27-0F7F916037DA}" dt="2022-01-07T07:53:33.539" v="4635"/>
            <ac:picMkLst>
              <pc:docMk/>
              <pc:sldMasterMk cId="495016549" sldId="2147483648"/>
              <pc:sldLayoutMk cId="3884810019" sldId="2147483680"/>
              <ac:picMk id="6" creationId="{54D29493-C804-4451-B118-2E791354C522}"/>
            </ac:picMkLst>
          </pc:picChg>
        </pc:sldLayoutChg>
        <pc:sldLayoutChg chg="del">
          <pc:chgData name="Josh Cooper" userId="daecdff2-2c86-45d5-9dc5-33d360948956" providerId="ADAL" clId="{5121FE52-517D-4070-8E27-0F7F916037DA}" dt="2022-01-07T07:53:33.498" v="4621" actId="2696"/>
          <pc:sldLayoutMkLst>
            <pc:docMk/>
            <pc:sldMasterMk cId="495016549" sldId="2147483648"/>
            <pc:sldLayoutMk cId="549332025" sldId="2147483686"/>
          </pc:sldLayoutMkLst>
        </pc:sldLayoutChg>
        <pc:sldLayoutChg chg="delSp del mod">
          <pc:chgData name="Josh Cooper" userId="daecdff2-2c86-45d5-9dc5-33d360948956" providerId="ADAL" clId="{5121FE52-517D-4070-8E27-0F7F916037DA}" dt="2022-01-07T07:53:34.121" v="4825" actId="2696"/>
          <pc:sldLayoutMkLst>
            <pc:docMk/>
            <pc:sldMasterMk cId="495016549" sldId="2147483648"/>
            <pc:sldLayoutMk cId="375494879" sldId="2147483688"/>
          </pc:sldLayoutMkLst>
          <pc:spChg chg="del">
            <ac:chgData name="Josh Cooper" userId="daecdff2-2c86-45d5-9dc5-33d360948956" providerId="ADAL" clId="{5121FE52-517D-4070-8E27-0F7F916037DA}" dt="2022-01-07T07:53:34.109" v="4822"/>
            <ac:spMkLst>
              <pc:docMk/>
              <pc:sldMasterMk cId="495016549" sldId="2147483648"/>
              <pc:sldLayoutMk cId="375494879" sldId="2147483688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5121FE52-517D-4070-8E27-0F7F916037DA}" dt="2022-01-07T07:53:34.115" v="4824"/>
            <ac:spMkLst>
              <pc:docMk/>
              <pc:sldMasterMk cId="495016549" sldId="2147483648"/>
              <pc:sldLayoutMk cId="375494879" sldId="2147483688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5121FE52-517D-4070-8E27-0F7F916037DA}" dt="2022-01-07T07:53:34.104" v="4820"/>
            <ac:picMkLst>
              <pc:docMk/>
              <pc:sldMasterMk cId="495016549" sldId="2147483648"/>
              <pc:sldLayoutMk cId="375494879" sldId="2147483688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4.005" v="4785" actId="2696"/>
          <pc:sldLayoutMkLst>
            <pc:docMk/>
            <pc:sldMasterMk cId="495016549" sldId="2147483648"/>
            <pc:sldLayoutMk cId="795150761" sldId="2147483689"/>
          </pc:sldLayoutMkLst>
          <pc:spChg chg="del">
            <ac:chgData name="Josh Cooper" userId="daecdff2-2c86-45d5-9dc5-33d360948956" providerId="ADAL" clId="{5121FE52-517D-4070-8E27-0F7F916037DA}" dt="2022-01-07T07:53:33.993" v="4782"/>
            <ac:spMkLst>
              <pc:docMk/>
              <pc:sldMasterMk cId="495016549" sldId="2147483648"/>
              <pc:sldLayoutMk cId="795150761" sldId="2147483689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5121FE52-517D-4070-8E27-0F7F916037DA}" dt="2022-01-07T07:53:33.998" v="4784"/>
            <ac:spMkLst>
              <pc:docMk/>
              <pc:sldMasterMk cId="495016549" sldId="2147483648"/>
              <pc:sldLayoutMk cId="795150761" sldId="2147483689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5121FE52-517D-4070-8E27-0F7F916037DA}" dt="2022-01-07T07:53:33.989" v="4780"/>
            <ac:picMkLst>
              <pc:docMk/>
              <pc:sldMasterMk cId="495016549" sldId="2147483648"/>
              <pc:sldLayoutMk cId="795150761" sldId="2147483689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883" v="4747" actId="2696"/>
          <pc:sldLayoutMkLst>
            <pc:docMk/>
            <pc:sldMasterMk cId="495016549" sldId="2147483648"/>
            <pc:sldLayoutMk cId="2047887597" sldId="2147483690"/>
          </pc:sldLayoutMkLst>
          <pc:spChg chg="del">
            <ac:chgData name="Josh Cooper" userId="daecdff2-2c86-45d5-9dc5-33d360948956" providerId="ADAL" clId="{5121FE52-517D-4070-8E27-0F7F916037DA}" dt="2022-01-07T07:53:33.872" v="4744"/>
            <ac:spMkLst>
              <pc:docMk/>
              <pc:sldMasterMk cId="495016549" sldId="2147483648"/>
              <pc:sldLayoutMk cId="2047887597" sldId="2147483690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5121FE52-517D-4070-8E27-0F7F916037DA}" dt="2022-01-07T07:53:33.877" v="4746"/>
            <ac:spMkLst>
              <pc:docMk/>
              <pc:sldMasterMk cId="495016549" sldId="2147483648"/>
              <pc:sldLayoutMk cId="2047887597" sldId="2147483690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5121FE52-517D-4070-8E27-0F7F916037DA}" dt="2022-01-07T07:53:33.864" v="4742"/>
            <ac:picMkLst>
              <pc:docMk/>
              <pc:sldMasterMk cId="495016549" sldId="2147483648"/>
              <pc:sldLayoutMk cId="2047887597" sldId="2147483690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763" v="4709" actId="2696"/>
          <pc:sldLayoutMkLst>
            <pc:docMk/>
            <pc:sldMasterMk cId="495016549" sldId="2147483648"/>
            <pc:sldLayoutMk cId="2967963696" sldId="2147483691"/>
          </pc:sldLayoutMkLst>
          <pc:spChg chg="del">
            <ac:chgData name="Josh Cooper" userId="daecdff2-2c86-45d5-9dc5-33d360948956" providerId="ADAL" clId="{5121FE52-517D-4070-8E27-0F7F916037DA}" dt="2022-01-07T07:53:33.754" v="4706"/>
            <ac:spMkLst>
              <pc:docMk/>
              <pc:sldMasterMk cId="495016549" sldId="2147483648"/>
              <pc:sldLayoutMk cId="2967963696" sldId="2147483691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5121FE52-517D-4070-8E27-0F7F916037DA}" dt="2022-01-07T07:53:33.758" v="4708"/>
            <ac:spMkLst>
              <pc:docMk/>
              <pc:sldMasterMk cId="495016549" sldId="2147483648"/>
              <pc:sldLayoutMk cId="2967963696" sldId="2147483691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5121FE52-517D-4070-8E27-0F7F916037DA}" dt="2022-01-07T07:53:33.749" v="4704"/>
            <ac:picMkLst>
              <pc:docMk/>
              <pc:sldMasterMk cId="495016549" sldId="2147483648"/>
              <pc:sldLayoutMk cId="2967963696" sldId="2147483691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654" v="4671" actId="2696"/>
          <pc:sldLayoutMkLst>
            <pc:docMk/>
            <pc:sldMasterMk cId="495016549" sldId="2147483648"/>
            <pc:sldLayoutMk cId="1762023095" sldId="2147483692"/>
          </pc:sldLayoutMkLst>
          <pc:spChg chg="del">
            <ac:chgData name="Josh Cooper" userId="daecdff2-2c86-45d5-9dc5-33d360948956" providerId="ADAL" clId="{5121FE52-517D-4070-8E27-0F7F916037DA}" dt="2022-01-07T07:53:33.643" v="4668"/>
            <ac:spMkLst>
              <pc:docMk/>
              <pc:sldMasterMk cId="495016549" sldId="2147483648"/>
              <pc:sldLayoutMk cId="1762023095" sldId="2147483692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5121FE52-517D-4070-8E27-0F7F916037DA}" dt="2022-01-07T07:53:33.649" v="4670"/>
            <ac:spMkLst>
              <pc:docMk/>
              <pc:sldMasterMk cId="495016549" sldId="2147483648"/>
              <pc:sldLayoutMk cId="1762023095" sldId="2147483692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5121FE52-517D-4070-8E27-0F7F916037DA}" dt="2022-01-07T07:53:33.638" v="4666"/>
            <ac:picMkLst>
              <pc:docMk/>
              <pc:sldMasterMk cId="495016549" sldId="2147483648"/>
              <pc:sldLayoutMk cId="1762023095" sldId="2147483692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3.532" v="4633" actId="2696"/>
          <pc:sldLayoutMkLst>
            <pc:docMk/>
            <pc:sldMasterMk cId="495016549" sldId="2147483648"/>
            <pc:sldLayoutMk cId="1985090895" sldId="2147483693"/>
          </pc:sldLayoutMkLst>
          <pc:spChg chg="del">
            <ac:chgData name="Josh Cooper" userId="daecdff2-2c86-45d5-9dc5-33d360948956" providerId="ADAL" clId="{5121FE52-517D-4070-8E27-0F7F916037DA}" dt="2022-01-07T07:53:33.523" v="4630"/>
            <ac:spMkLst>
              <pc:docMk/>
              <pc:sldMasterMk cId="495016549" sldId="2147483648"/>
              <pc:sldLayoutMk cId="1985090895" sldId="2147483693"/>
              <ac:spMk id="4" creationId="{C2E1C92A-870D-4E7D-A87D-67B056AD8ED6}"/>
            </ac:spMkLst>
          </pc:spChg>
          <pc:spChg chg="del">
            <ac:chgData name="Josh Cooper" userId="daecdff2-2c86-45d5-9dc5-33d360948956" providerId="ADAL" clId="{5121FE52-517D-4070-8E27-0F7F916037DA}" dt="2022-01-07T07:53:33.526" v="4632"/>
            <ac:spMkLst>
              <pc:docMk/>
              <pc:sldMasterMk cId="495016549" sldId="2147483648"/>
              <pc:sldLayoutMk cId="1985090895" sldId="2147483693"/>
              <ac:spMk id="5" creationId="{2BE1E4BE-9E0F-49CD-8833-49DCD09F9AC6}"/>
            </ac:spMkLst>
          </pc:spChg>
          <pc:picChg chg="del">
            <ac:chgData name="Josh Cooper" userId="daecdff2-2c86-45d5-9dc5-33d360948956" providerId="ADAL" clId="{5121FE52-517D-4070-8E27-0F7F916037DA}" dt="2022-01-07T07:53:33.518" v="4628"/>
            <ac:picMkLst>
              <pc:docMk/>
              <pc:sldMasterMk cId="495016549" sldId="2147483648"/>
              <pc:sldLayoutMk cId="1985090895" sldId="2147483693"/>
              <ac:picMk id="2" creationId="{FB96ACA1-465B-415F-A27E-AC4E52E0A31C}"/>
            </ac:picMkLst>
          </pc:picChg>
        </pc:sldLayoutChg>
        <pc:sldLayoutChg chg="delSp del mod">
          <pc:chgData name="Josh Cooper" userId="daecdff2-2c86-45d5-9dc5-33d360948956" providerId="ADAL" clId="{5121FE52-517D-4070-8E27-0F7F916037DA}" dt="2022-01-07T07:53:34.207" v="4854" actId="2696"/>
          <pc:sldLayoutMkLst>
            <pc:docMk/>
            <pc:sldMasterMk cId="495016549" sldId="2147483648"/>
            <pc:sldLayoutMk cId="3708360687" sldId="2147483694"/>
          </pc:sldLayoutMkLst>
          <pc:spChg chg="del">
            <ac:chgData name="Josh Cooper" userId="daecdff2-2c86-45d5-9dc5-33d360948956" providerId="ADAL" clId="{5121FE52-517D-4070-8E27-0F7F916037DA}" dt="2022-01-07T07:44:45.908" v="1"/>
            <ac:spMkLst>
              <pc:docMk/>
              <pc:sldMasterMk cId="495016549" sldId="2147483648"/>
              <pc:sldLayoutMk cId="3708360687" sldId="2147483694"/>
              <ac:spMk id="2" creationId="{C8F3EBB6-CB72-4B0B-B071-1595EA5C7772}"/>
            </ac:spMkLst>
          </pc:spChg>
        </pc:sldLayoutChg>
        <pc:sldLayoutChg chg="delSp mod">
          <pc:chgData name="Josh Cooper" userId="daecdff2-2c86-45d5-9dc5-33d360948956" providerId="ADAL" clId="{5121FE52-517D-4070-8E27-0F7F916037DA}" dt="2022-01-07T07:51:03.326" v="3841"/>
          <pc:sldLayoutMkLst>
            <pc:docMk/>
            <pc:sldMasterMk cId="495016549" sldId="2147483648"/>
            <pc:sldLayoutMk cId="2090245427" sldId="2147483695"/>
          </pc:sldLayoutMkLst>
          <pc:spChg chg="del">
            <ac:chgData name="Josh Cooper" userId="daecdff2-2c86-45d5-9dc5-33d360948956" providerId="ADAL" clId="{5121FE52-517D-4070-8E27-0F7F916037DA}" dt="2022-01-07T07:51:03.326" v="3841"/>
            <ac:spMkLst>
              <pc:docMk/>
              <pc:sldMasterMk cId="495016549" sldId="2147483648"/>
              <pc:sldLayoutMk cId="2090245427" sldId="2147483695"/>
              <ac:spMk id="2" creationId="{E4DBABEA-E5E0-499E-B1DE-4622151476A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24542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B4C42D-0F85-492E-94B9-920C7AE3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CBD77-4D30-409A-B688-FBB96D753B23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Speech 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3F3AD-C799-46DF-A10C-8B4969D47C6C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Recognising Direct Speech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D619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9554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34BA4DD-D0CE-40A7-B0D6-70A4FBF7F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D17359-76C3-4982-910B-3A6A71910364}"/>
              </a:ext>
            </a:extLst>
          </p:cNvPr>
          <p:cNvSpPr/>
          <p:nvPr/>
        </p:nvSpPr>
        <p:spPr>
          <a:xfrm>
            <a:off x="508000" y="977286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Johnny was running down the street and shouting.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694B05-DCE5-4F1B-BE28-D818CAC7101A}"/>
              </a:ext>
            </a:extLst>
          </p:cNvPr>
          <p:cNvSpPr/>
          <p:nvPr/>
        </p:nvSpPr>
        <p:spPr>
          <a:xfrm>
            <a:off x="508000" y="1822848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rgbClr val="F76756"/>
                </a:solidFill>
                <a:latin typeface="Century Gothic" panose="020B0502020202020204" pitchFamily="34" charset="0"/>
              </a:rPr>
              <a:t>“I’ve had enough of this!”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4475C3-39B0-4748-949A-7DBD5699CCA3}"/>
              </a:ext>
            </a:extLst>
          </p:cNvPr>
          <p:cNvSpPr/>
          <p:nvPr/>
        </p:nvSpPr>
        <p:spPr>
          <a:xfrm>
            <a:off x="508000" y="2668410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fans chanted songs during the game.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8839F3-D92F-40A0-8267-7551EB51AD18}"/>
              </a:ext>
            </a:extLst>
          </p:cNvPr>
          <p:cNvSpPr/>
          <p:nvPr/>
        </p:nvSpPr>
        <p:spPr>
          <a:xfrm>
            <a:off x="508000" y="3513971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rgbClr val="F76756"/>
                </a:solidFill>
                <a:latin typeface="Century Gothic" panose="020B0502020202020204" pitchFamily="34" charset="0"/>
              </a:rPr>
              <a:t>“Is it almost time to start?”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2B653-B965-44A5-B533-4B439C90DAB4}"/>
              </a:ext>
            </a:extLst>
          </p:cNvPr>
          <p:cNvSpPr txBox="1"/>
          <p:nvPr/>
        </p:nvSpPr>
        <p:spPr>
          <a:xfrm>
            <a:off x="261938" y="289357"/>
            <a:ext cx="11712575" cy="45704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sentences that use direct speech.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can see these sentences use direct speech because of the inverted commas.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28726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938DF52-963F-4669-B5BC-919C4B89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B74102-9CF2-4A89-AECB-E89582F40EF4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Highlight the direct speech in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32FA3-901D-42C5-AE4D-B4D637CAF635}"/>
              </a:ext>
            </a:extLst>
          </p:cNvPr>
          <p:cNvSpPr txBox="1"/>
          <p:nvPr/>
        </p:nvSpPr>
        <p:spPr>
          <a:xfrm>
            <a:off x="261938" y="1279072"/>
            <a:ext cx="11269127" cy="48269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“Please turn the light on,” Marcus whispered nervously.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“Leave me alone!” Daisy screeched.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“How will we get to the top of the mountain?” queried Ali worriedly.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Simran laughed loudly, “That was a great joke!”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89979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6D80A8-33F4-4C48-B994-9E90CC48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80B076-E790-44F7-A724-D88571C9742B}"/>
              </a:ext>
            </a:extLst>
          </p:cNvPr>
          <p:cNvSpPr txBox="1">
            <a:spLocks/>
          </p:cNvSpPr>
          <p:nvPr/>
        </p:nvSpPr>
        <p:spPr>
          <a:xfrm>
            <a:off x="261938" y="1279072"/>
            <a:ext cx="11269127" cy="43630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“</a:t>
            </a:r>
            <a:r>
              <a:rPr lang="en-GB" dirty="0">
                <a:solidFill>
                  <a:srgbClr val="F76756"/>
                </a:solidFill>
              </a:rPr>
              <a:t>Please turn the light on,</a:t>
            </a:r>
            <a:r>
              <a:rPr lang="en-GB" dirty="0"/>
              <a:t>” Marcus whispered nervously. </a:t>
            </a:r>
          </a:p>
          <a:p>
            <a:endParaRPr lang="en-GB" dirty="0"/>
          </a:p>
          <a:p>
            <a:r>
              <a:rPr lang="en-GB" dirty="0"/>
              <a:t>“</a:t>
            </a:r>
            <a:r>
              <a:rPr lang="en-GB" dirty="0">
                <a:solidFill>
                  <a:srgbClr val="F76756"/>
                </a:solidFill>
              </a:rPr>
              <a:t>Leave me alone!</a:t>
            </a:r>
            <a:r>
              <a:rPr lang="en-GB" dirty="0"/>
              <a:t>” Daisy screeched, </a:t>
            </a:r>
          </a:p>
          <a:p>
            <a:endParaRPr lang="en-GB" dirty="0"/>
          </a:p>
          <a:p>
            <a:r>
              <a:rPr lang="en-GB" dirty="0"/>
              <a:t>“</a:t>
            </a:r>
            <a:r>
              <a:rPr lang="en-GB" dirty="0">
                <a:solidFill>
                  <a:srgbClr val="F76756"/>
                </a:solidFill>
              </a:rPr>
              <a:t>How will we get to the top of the mountain?</a:t>
            </a:r>
            <a:r>
              <a:rPr lang="en-GB" dirty="0"/>
              <a:t>” queried Ali worriedly.</a:t>
            </a:r>
          </a:p>
          <a:p>
            <a:endParaRPr lang="en-GB" dirty="0"/>
          </a:p>
          <a:p>
            <a:r>
              <a:rPr lang="en-GB" dirty="0"/>
              <a:t>Simran laughed loudly, “</a:t>
            </a:r>
            <a:r>
              <a:rPr lang="en-GB" dirty="0">
                <a:solidFill>
                  <a:srgbClr val="F76756"/>
                </a:solidFill>
              </a:rPr>
              <a:t>That was a great joke!</a:t>
            </a:r>
            <a:r>
              <a:rPr lang="en-GB" dirty="0"/>
              <a:t>”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F76756"/>
                </a:solidFill>
              </a:rPr>
              <a:t>All of the spoken parts are inside the sets of inverted commas. This is how we can recognise direct speech.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30450-C826-47DC-BA33-21E18996C587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Highlight the direct speech in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1653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8D52B06-9DB7-478A-88D8-71924AAF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38F0EB-23D4-4CBB-A225-C95A7510203E}"/>
              </a:ext>
            </a:extLst>
          </p:cNvPr>
          <p:cNvSpPr txBox="1"/>
          <p:nvPr/>
        </p:nvSpPr>
        <p:spPr>
          <a:xfrm>
            <a:off x="261938" y="289357"/>
            <a:ext cx="11712575" cy="24191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 we can see from the previous examples, sentences that use direct speech are usually made up of two parts.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One part is made up of speech and inverted commas.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other part is known as 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reporting clause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75B9B7-973D-44FC-9A37-4F2F960D830B}"/>
              </a:ext>
            </a:extLst>
          </p:cNvPr>
          <p:cNvSpPr txBox="1"/>
          <p:nvPr/>
        </p:nvSpPr>
        <p:spPr>
          <a:xfrm>
            <a:off x="261938" y="3223987"/>
            <a:ext cx="11269127" cy="44217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“Leave me alone!”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Daisy screeched.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“How will we get to the top of the mountain?”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queried Ali worriedly.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Simran laughed loudly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“That was a great joke!”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77095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0B3DC52-515C-4804-BC6C-56F14F09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779FBB-C92D-4879-81BE-6BE403B95DEF}"/>
              </a:ext>
            </a:extLst>
          </p:cNvPr>
          <p:cNvSpPr/>
          <p:nvPr/>
        </p:nvSpPr>
        <p:spPr>
          <a:xfrm>
            <a:off x="711199" y="2931888"/>
            <a:ext cx="2527200" cy="11466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The words that have been spoken.</a:t>
            </a:r>
          </a:p>
          <a:p>
            <a:r>
              <a:rPr lang="en-GB" b="1" dirty="0">
                <a:solidFill>
                  <a:srgbClr val="00B2CE"/>
                </a:solidFill>
              </a:rPr>
              <a:t>(Direct speech)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E5EE7D-F063-4E4D-B96D-B8BD5F43BECE}"/>
              </a:ext>
            </a:extLst>
          </p:cNvPr>
          <p:cNvSpPr/>
          <p:nvPr/>
        </p:nvSpPr>
        <p:spPr>
          <a:xfrm>
            <a:off x="3672119" y="2931888"/>
            <a:ext cx="2525483" cy="11466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Who said them and how they were said.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rgbClr val="6FC36C"/>
                </a:solidFill>
              </a:rPr>
              <a:t>(Reporting clause)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826C2F-D7C2-47B5-91B9-7AB00E0BD93C}"/>
              </a:ext>
            </a:extLst>
          </p:cNvPr>
          <p:cNvCxnSpPr/>
          <p:nvPr/>
        </p:nvCxnSpPr>
        <p:spPr>
          <a:xfrm flipV="1">
            <a:off x="4949371" y="2641600"/>
            <a:ext cx="0" cy="261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E691D7-9141-4F49-A585-138A57041971}"/>
              </a:ext>
            </a:extLst>
          </p:cNvPr>
          <p:cNvCxnSpPr/>
          <p:nvPr/>
        </p:nvCxnSpPr>
        <p:spPr>
          <a:xfrm flipV="1">
            <a:off x="1973942" y="2641600"/>
            <a:ext cx="0" cy="261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34C69C8-AF1C-4FD4-A90E-C714E11E991D}"/>
              </a:ext>
            </a:extLst>
          </p:cNvPr>
          <p:cNvSpPr txBox="1"/>
          <p:nvPr/>
        </p:nvSpPr>
        <p:spPr>
          <a:xfrm>
            <a:off x="261938" y="289357"/>
            <a:ext cx="11712575" cy="18651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do not include the reporting clause in the inverted commas because it has not been spoken aloud.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means it is not part of the direct speech.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B2B3B-5910-46C4-BC98-3CB09B8EA18D}"/>
              </a:ext>
            </a:extLst>
          </p:cNvPr>
          <p:cNvSpPr txBox="1"/>
          <p:nvPr/>
        </p:nvSpPr>
        <p:spPr>
          <a:xfrm>
            <a:off x="261938" y="2314366"/>
            <a:ext cx="11269127" cy="30777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water is very refreshing,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claimed Bec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6FC36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reporting clause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still important, however, as it gives more information to the reader about who has spoken and how they have said.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13879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EBF24B6-1201-44D4-80DF-67A54EE6E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0E57C3F-9ACE-402D-B53D-84C5D3479E0F}"/>
              </a:ext>
            </a:extLst>
          </p:cNvPr>
          <p:cNvSpPr txBox="1">
            <a:spLocks/>
          </p:cNvSpPr>
          <p:nvPr/>
        </p:nvSpPr>
        <p:spPr>
          <a:xfrm>
            <a:off x="261938" y="1279072"/>
            <a:ext cx="11269127" cy="43630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“How will we get to the top of the mountain?” </a:t>
            </a:r>
            <a:r>
              <a:rPr lang="en-GB" dirty="0">
                <a:solidFill>
                  <a:srgbClr val="6FC36C"/>
                </a:solidFill>
              </a:rPr>
              <a:t>queried Ali worriedly.</a:t>
            </a:r>
          </a:p>
          <a:p>
            <a:endParaRPr lang="en-GB" dirty="0"/>
          </a:p>
          <a:p>
            <a:r>
              <a:rPr lang="en-GB" dirty="0">
                <a:solidFill>
                  <a:srgbClr val="6FC36C"/>
                </a:solidFill>
              </a:rPr>
              <a:t>Simran laughed loudly, </a:t>
            </a:r>
            <a:r>
              <a:rPr lang="en-GB" dirty="0"/>
              <a:t>“That was a great joke!” 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br>
              <a:rPr lang="en-GB" dirty="0"/>
            </a:br>
            <a:br>
              <a:rPr lang="en-GB" dirty="0"/>
            </a:br>
            <a:r>
              <a:rPr lang="en-GB" dirty="0"/>
              <a:t>This has no effect on the meaning of the sentence but we must ensure that we check the position of the reporting clause before we use inverted commas.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01A9E-E678-41ED-B496-C2E190EFF2CB}"/>
              </a:ext>
            </a:extLst>
          </p:cNvPr>
          <p:cNvSpPr txBox="1"/>
          <p:nvPr/>
        </p:nvSpPr>
        <p:spPr>
          <a:xfrm>
            <a:off x="261938" y="289357"/>
            <a:ext cx="11712575" cy="6740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Sometimes, the reporting clause can be placed before the direct speech.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1742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B2BA665-C918-4DF2-BD82-B6E09E3A0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0BDB033-1136-4712-AD37-5F39F72AC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36584"/>
              </p:ext>
            </p:extLst>
          </p:nvPr>
        </p:nvGraphicFramePr>
        <p:xfrm>
          <a:off x="3720000" y="1412765"/>
          <a:ext cx="4752000" cy="475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000">
                  <a:extLst>
                    <a:ext uri="{9D8B030D-6E8A-4147-A177-3AD203B41FA5}">
                      <a16:colId xmlns:a16="http://schemas.microsoft.com/office/drawing/2014/main" val="64357373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Words instead of said</a:t>
                      </a:r>
                    </a:p>
                  </a:txBody>
                  <a:tcPr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38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called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556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implied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0544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uttered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99654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mumbled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0355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told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6223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suggested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1093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stated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1021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replied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9778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explained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6478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claimed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5806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DE62DC-8AAB-439A-A82C-AD859F344CCE}"/>
              </a:ext>
            </a:extLst>
          </p:cNvPr>
          <p:cNvSpPr txBox="1"/>
          <p:nvPr/>
        </p:nvSpPr>
        <p:spPr>
          <a:xfrm>
            <a:off x="261938" y="289357"/>
            <a:ext cx="11712575" cy="10064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reporting how the direct speech has been spoken, we usually use the word ‘said’. To ensure we use a wide range of vocabulary, we can use the words shown in the word bank below.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62449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1751C29-5E8F-4442-A376-C74C4E55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4CBF48-1ED8-4169-943B-E087F29CBFB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Highlight the direct speech in the passage below.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19EE77-D4E9-4213-9E3D-B71801D4A3B1}"/>
              </a:ext>
            </a:extLst>
          </p:cNvPr>
          <p:cNvSpPr txBox="1"/>
          <p:nvPr/>
        </p:nvSpPr>
        <p:spPr>
          <a:xfrm>
            <a:off x="261938" y="1182256"/>
            <a:ext cx="11269127" cy="408247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“We must be quick so we can have more time to enjoy our drinks at the café,” informed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Jayne as she entered the shop with Helen and Rebecca.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“Ok, I want you to get the milk, sugar and eggs,” Rebecca directed.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“Rebecca, can you get the bread, fruit and ice cream?” questioned Helen.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Rebecca replied, “Of course!”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women quickly scurried off in different directions.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52709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0CABFB5-FC7E-4540-8EF9-F78404FD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9D4BE7-3586-4476-A826-2CACC607E369}"/>
              </a:ext>
            </a:extLst>
          </p:cNvPr>
          <p:cNvSpPr txBox="1">
            <a:spLocks/>
          </p:cNvSpPr>
          <p:nvPr/>
        </p:nvSpPr>
        <p:spPr>
          <a:xfrm>
            <a:off x="261938" y="1182256"/>
            <a:ext cx="11269127" cy="40824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76756"/>
                </a:solidFill>
              </a:rPr>
              <a:t>“We must be quick so we can have more time to enjoy our drinks at the café,” </a:t>
            </a:r>
            <a:r>
              <a:rPr lang="en-GB" dirty="0"/>
              <a:t>informed</a:t>
            </a:r>
          </a:p>
          <a:p>
            <a:r>
              <a:rPr lang="en-GB" dirty="0"/>
              <a:t> Jayne as she entered the shop with Helen and Rebecca.</a:t>
            </a:r>
          </a:p>
          <a:p>
            <a:endParaRPr lang="en-GB" dirty="0"/>
          </a:p>
          <a:p>
            <a:r>
              <a:rPr lang="en-GB" dirty="0">
                <a:solidFill>
                  <a:srgbClr val="F76756"/>
                </a:solidFill>
              </a:rPr>
              <a:t>“Ok, I want you to get the milk, sugar and eggs,” </a:t>
            </a:r>
            <a:r>
              <a:rPr lang="en-GB" dirty="0"/>
              <a:t>Rebecca directed.</a:t>
            </a:r>
          </a:p>
          <a:p>
            <a:endParaRPr lang="en-GB" dirty="0"/>
          </a:p>
          <a:p>
            <a:r>
              <a:rPr lang="en-GB" dirty="0">
                <a:solidFill>
                  <a:srgbClr val="F76756"/>
                </a:solidFill>
              </a:rPr>
              <a:t>“Rebecca, can you get the bread, fruit and ice cream?” </a:t>
            </a:r>
            <a:r>
              <a:rPr lang="en-GB" dirty="0"/>
              <a:t>questioned Helen.</a:t>
            </a:r>
          </a:p>
          <a:p>
            <a:endParaRPr lang="en-GB" dirty="0"/>
          </a:p>
          <a:p>
            <a:r>
              <a:rPr lang="en-GB" dirty="0"/>
              <a:t>Rebecca replied, </a:t>
            </a:r>
            <a:r>
              <a:rPr lang="en-GB" dirty="0">
                <a:solidFill>
                  <a:srgbClr val="F76756"/>
                </a:solidFill>
              </a:rPr>
              <a:t>“Of course!”</a:t>
            </a:r>
          </a:p>
          <a:p>
            <a:endParaRPr lang="en-GB" dirty="0"/>
          </a:p>
          <a:p>
            <a:r>
              <a:rPr lang="en-GB" dirty="0"/>
              <a:t>The women quickly scurried off in different directions.</a:t>
            </a:r>
          </a:p>
          <a:p>
            <a:endParaRPr lang="en-GB" dirty="0"/>
          </a:p>
          <a:p>
            <a:r>
              <a:rPr lang="en-GB" dirty="0">
                <a:solidFill>
                  <a:srgbClr val="F76756"/>
                </a:solidFill>
              </a:rPr>
              <a:t>These are the sentences we must highlight.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B8021-D1D1-477A-975B-AD7AE4CAC1E0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Highlight the direct speech in the passage below.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41158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9AA23C5-2B24-4581-936F-7F8376D1F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D17359-76C3-4982-910B-3A6A71910364}"/>
              </a:ext>
            </a:extLst>
          </p:cNvPr>
          <p:cNvSpPr/>
          <p:nvPr/>
        </p:nvSpPr>
        <p:spPr>
          <a:xfrm>
            <a:off x="508000" y="977286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Layla, bring your PE kit on Tuesday, said the teacher.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694B05-DCE5-4F1B-BE28-D818CAC7101A}"/>
              </a:ext>
            </a:extLst>
          </p:cNvPr>
          <p:cNvSpPr/>
          <p:nvPr/>
        </p:nvSpPr>
        <p:spPr>
          <a:xfrm>
            <a:off x="508000" y="1822848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“I’m stuck in traffic,” moaned Archie.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4475C3-39B0-4748-949A-7DBD5699CCA3}"/>
              </a:ext>
            </a:extLst>
          </p:cNvPr>
          <p:cNvSpPr/>
          <p:nvPr/>
        </p:nvSpPr>
        <p:spPr>
          <a:xfrm>
            <a:off x="508000" y="2668410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Sam whispered, “That was a great performance.”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8839F3-D92F-40A0-8267-7551EB51AD18}"/>
              </a:ext>
            </a:extLst>
          </p:cNvPr>
          <p:cNvSpPr/>
          <p:nvPr/>
        </p:nvSpPr>
        <p:spPr>
          <a:xfrm>
            <a:off x="508000" y="3513971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“Delilah screamed, I can’t wait for my next holiday!”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8C63B-EF58-46F8-BC91-97AB6B59D8B9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sentences that use inverted commas to show direct speech correctly.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02253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205E9C-05FA-45EC-BF68-512C2AE2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74677-5598-4756-A83D-1F11710A78BE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/>
                <a:latin typeface="Century Gothic" panose="020B0502020202020204" pitchFamily="34" charset="0"/>
              </a:rPr>
              <a:t>Key Information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5AB4B-0BCF-4F96-8C58-B777CA6CC874}"/>
              </a:ext>
            </a:extLst>
          </p:cNvPr>
          <p:cNvSpPr txBox="1"/>
          <p:nvPr/>
        </p:nvSpPr>
        <p:spPr>
          <a:xfrm>
            <a:off x="854528" y="1666875"/>
            <a:ext cx="10482943" cy="35978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Direct speech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shown by writing exactly what was spoken between inverted commas. For example: "Hello!" said Shilo.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Inverted commas (")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punctuation marks which show where speech begins and ends. They are also known as speech marks.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reporting clause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the part of a sentence which states who is speaking or thinking. For example: David wondered; Shabir asked; Tommy whispered.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76299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7535E4D-117A-410F-A292-9ACCDA33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D17359-76C3-4982-910B-3A6A71910364}"/>
              </a:ext>
            </a:extLst>
          </p:cNvPr>
          <p:cNvSpPr/>
          <p:nvPr/>
        </p:nvSpPr>
        <p:spPr>
          <a:xfrm>
            <a:off x="508000" y="977286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Layla, bring your PE kit on Tuesday, said the teacher.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694B05-DCE5-4F1B-BE28-D818CAC7101A}"/>
              </a:ext>
            </a:extLst>
          </p:cNvPr>
          <p:cNvSpPr/>
          <p:nvPr/>
        </p:nvSpPr>
        <p:spPr>
          <a:xfrm>
            <a:off x="508000" y="1822848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rgbClr val="F76756"/>
                </a:solidFill>
                <a:latin typeface="Century Gothic" panose="020B0502020202020204" pitchFamily="34" charset="0"/>
              </a:rPr>
              <a:t>“I’m stuck in traffic,” moaned Archie.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4475C3-39B0-4748-949A-7DBD5699CCA3}"/>
              </a:ext>
            </a:extLst>
          </p:cNvPr>
          <p:cNvSpPr/>
          <p:nvPr/>
        </p:nvSpPr>
        <p:spPr>
          <a:xfrm>
            <a:off x="508000" y="2668410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solidFill>
              <a:srgbClr val="F767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rgbClr val="F76756"/>
                </a:solidFill>
                <a:latin typeface="Century Gothic" panose="020B0502020202020204" pitchFamily="34" charset="0"/>
              </a:rPr>
              <a:t>Sam whispered, “That was a great performance.”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8839F3-D92F-40A0-8267-7551EB51AD18}"/>
              </a:ext>
            </a:extLst>
          </p:cNvPr>
          <p:cNvSpPr/>
          <p:nvPr/>
        </p:nvSpPr>
        <p:spPr>
          <a:xfrm>
            <a:off x="508000" y="3513971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“Delilah screamed, I can’t wait for my next holiday!”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EE7CE-425F-455F-8BBD-9423CB7A304E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sentences that use inverted commas to show speech correctly.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202426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9DF3093-F085-4332-AC6B-4A323672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2ED7D0-2C2F-4AFC-AADD-191ACB34B382}"/>
              </a:ext>
            </a:extLst>
          </p:cNvPr>
          <p:cNvSpPr txBox="1"/>
          <p:nvPr/>
        </p:nvSpPr>
        <p:spPr>
          <a:xfrm>
            <a:off x="1614467" y="2686017"/>
            <a:ext cx="8963066" cy="20108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can recognise direct speech, let’s apply our learning to some further application and reasoning questions.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6252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C3F1BAA-35A8-4921-8244-8F67A7B9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76005FA-8296-485F-A808-431DB2409164}"/>
              </a:ext>
            </a:extLst>
          </p:cNvPr>
          <p:cNvSpPr/>
          <p:nvPr/>
        </p:nvSpPr>
        <p:spPr>
          <a:xfrm>
            <a:off x="481017" y="1498156"/>
            <a:ext cx="9340318" cy="1424193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Cleo and his family were ready to have an incredible day at a new theme park. Outside the park gates Cleo and his family were eagerly waiting. </a:t>
            </a:r>
          </a:p>
          <a:p>
            <a:r>
              <a:rPr lang="en-GB" sz="2000" b="1" u="sng" dirty="0">
                <a:solidFill>
                  <a:schemeClr val="tx1"/>
                </a:solidFill>
              </a:rPr>
              <a:t>“Are you ready and raring to go?” asked Cleo’s dad.</a:t>
            </a:r>
          </a:p>
          <a:p>
            <a:r>
              <a:rPr lang="en-GB" sz="2000" b="1" u="sng" dirty="0">
                <a:solidFill>
                  <a:schemeClr val="tx1"/>
                </a:solidFill>
              </a:rPr>
              <a:t>“I was born ready, dad,” replied Cleo proudly.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CDB42-B726-4B4E-8394-6763E18591E0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Violet is looking at the passage below. She has been asked to underline the direct speech in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2F8AF-575A-471E-ABB1-9D06F5BC608C}"/>
              </a:ext>
            </a:extLst>
          </p:cNvPr>
          <p:cNvSpPr txBox="1"/>
          <p:nvPr/>
        </p:nvSpPr>
        <p:spPr>
          <a:xfrm>
            <a:off x="253471" y="3354153"/>
            <a:ext cx="117125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Has Violet underlined the direct speech sentences correctly? Explain how you know.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9759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2F89264-E817-4297-BB68-ED59388E5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76005FA-8296-485F-A808-431DB2409164}"/>
              </a:ext>
            </a:extLst>
          </p:cNvPr>
          <p:cNvSpPr/>
          <p:nvPr/>
        </p:nvSpPr>
        <p:spPr>
          <a:xfrm>
            <a:off x="481017" y="1498156"/>
            <a:ext cx="9340318" cy="1424193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Cleo and his family were ready to have an incredible day at a new theme park. Outside the park gates Cleo and his family were eagerly waiting. </a:t>
            </a:r>
          </a:p>
          <a:p>
            <a:r>
              <a:rPr lang="en-GB" sz="2000" b="1" u="sng" dirty="0">
                <a:solidFill>
                  <a:schemeClr val="tx1"/>
                </a:solidFill>
              </a:rPr>
              <a:t>“Are you ready and raring to go?” asked Cleo’s dad.</a:t>
            </a:r>
          </a:p>
          <a:p>
            <a:r>
              <a:rPr lang="en-GB" sz="2000" b="1" u="sng" dirty="0">
                <a:solidFill>
                  <a:schemeClr val="tx1"/>
                </a:solidFill>
              </a:rPr>
              <a:t>“I was born ready, dad,” replied Cleo proudly.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66424-C177-4B30-B2EE-6246B2596107}"/>
              </a:ext>
            </a:extLst>
          </p:cNvPr>
          <p:cNvSpPr txBox="1"/>
          <p:nvPr/>
        </p:nvSpPr>
        <p:spPr>
          <a:xfrm>
            <a:off x="7279044" y="5359844"/>
            <a:ext cx="11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9535C-7EC8-4A09-837D-678B98DC6C19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Violet is looking at the passage below. She has been asked to underline the direct speech in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BA7E1-7E10-4074-9AB8-946FC2D2B630}"/>
              </a:ext>
            </a:extLst>
          </p:cNvPr>
          <p:cNvSpPr txBox="1"/>
          <p:nvPr/>
        </p:nvSpPr>
        <p:spPr>
          <a:xfrm>
            <a:off x="253471" y="3354153"/>
            <a:ext cx="11712574" cy="29495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Has Violet underlined the direct speech sentences correctly? Explain how you know.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No, Violet has not underlined the sentences correctly because she has underlined the reporting clause as well as the direct speech. The sentences that she should have underlined are: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“Are you ready and raring to go?”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“I was born ready, dad,”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8516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015A07E-6B75-41AC-A4CD-E1A819225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B787540-C028-4EE9-A077-42263BAEE7B3}"/>
              </a:ext>
            </a:extLst>
          </p:cNvPr>
          <p:cNvSpPr/>
          <p:nvPr/>
        </p:nvSpPr>
        <p:spPr>
          <a:xfrm flipH="1">
            <a:off x="2434512" y="3455870"/>
            <a:ext cx="3068857" cy="1023360"/>
          </a:xfrm>
          <a:prstGeom prst="wedgeRoundRectCallout">
            <a:avLst>
              <a:gd name="adj1" fmla="val 60681"/>
              <a:gd name="adj2" fmla="val 3369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DBC0880-0BB2-4373-B7A3-0619EA1086AE}"/>
              </a:ext>
            </a:extLst>
          </p:cNvPr>
          <p:cNvSpPr/>
          <p:nvPr/>
        </p:nvSpPr>
        <p:spPr>
          <a:xfrm>
            <a:off x="6498512" y="3455870"/>
            <a:ext cx="3068857" cy="1023360"/>
          </a:xfrm>
          <a:prstGeom prst="wedgeRoundRectCallout">
            <a:avLst>
              <a:gd name="adj1" fmla="val 60681"/>
              <a:gd name="adj2" fmla="val 3369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861312F-C5B8-4D04-AB88-EB3E49356621}"/>
              </a:ext>
            </a:extLst>
          </p:cNvPr>
          <p:cNvSpPr txBox="1">
            <a:spLocks/>
          </p:cNvSpPr>
          <p:nvPr/>
        </p:nvSpPr>
        <p:spPr>
          <a:xfrm>
            <a:off x="691946" y="5034003"/>
            <a:ext cx="1238871" cy="446449"/>
          </a:xfrm>
          <a:prstGeom prst="rect">
            <a:avLst/>
          </a:prstGeom>
        </p:spPr>
        <p:txBody>
          <a:bodyPr lIns="0" t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Sabrina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253C8A7-DFD2-4F25-A9C1-3B18614CF68A}"/>
              </a:ext>
            </a:extLst>
          </p:cNvPr>
          <p:cNvSpPr txBox="1">
            <a:spLocks/>
          </p:cNvSpPr>
          <p:nvPr/>
        </p:nvSpPr>
        <p:spPr>
          <a:xfrm>
            <a:off x="10115207" y="5034003"/>
            <a:ext cx="1238871" cy="446449"/>
          </a:xfrm>
          <a:prstGeom prst="rect">
            <a:avLst/>
          </a:prstGeom>
        </p:spPr>
        <p:txBody>
          <a:bodyPr lIns="0" t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020B1-A839-4C2B-BFD2-246439ABDB0A}"/>
              </a:ext>
            </a:extLst>
          </p:cNvPr>
          <p:cNvSpPr txBox="1"/>
          <p:nvPr/>
        </p:nvSpPr>
        <p:spPr>
          <a:xfrm>
            <a:off x="261938" y="289357"/>
            <a:ext cx="11712575" cy="22252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speech bubbles to show which words Sabrina and Daniel have said aloud.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“Run as fast as you can!” shouted Sabrina loudly. 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Daniel replied, “They’ll never catch us!”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64147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2759AD-125F-4B82-9603-828033F4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B787540-C028-4EE9-A077-42263BAEE7B3}"/>
              </a:ext>
            </a:extLst>
          </p:cNvPr>
          <p:cNvSpPr/>
          <p:nvPr/>
        </p:nvSpPr>
        <p:spPr>
          <a:xfrm flipH="1">
            <a:off x="2434512" y="3455870"/>
            <a:ext cx="3068857" cy="1023360"/>
          </a:xfrm>
          <a:prstGeom prst="wedgeRoundRectCallout">
            <a:avLst>
              <a:gd name="adj1" fmla="val 60681"/>
              <a:gd name="adj2" fmla="val 3369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200" b="1" dirty="0">
                <a:solidFill>
                  <a:srgbClr val="F76756"/>
                </a:solidFill>
              </a:rPr>
              <a:t>Run as fast as you can!</a:t>
            </a:r>
            <a:endParaRPr lang="en-GB" sz="22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DBC0880-0BB2-4373-B7A3-0619EA1086AE}"/>
              </a:ext>
            </a:extLst>
          </p:cNvPr>
          <p:cNvSpPr/>
          <p:nvPr/>
        </p:nvSpPr>
        <p:spPr>
          <a:xfrm>
            <a:off x="6498512" y="3455870"/>
            <a:ext cx="3068857" cy="1023360"/>
          </a:xfrm>
          <a:prstGeom prst="wedgeRoundRectCallout">
            <a:avLst>
              <a:gd name="adj1" fmla="val 60681"/>
              <a:gd name="adj2" fmla="val 3369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200" b="1" dirty="0">
                <a:solidFill>
                  <a:srgbClr val="F76756"/>
                </a:solidFill>
              </a:rPr>
              <a:t>They’ll never catch us!</a:t>
            </a:r>
            <a:endParaRPr lang="en-GB" sz="22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44BAA70-BCF7-45A0-9481-D381E636F296}"/>
              </a:ext>
            </a:extLst>
          </p:cNvPr>
          <p:cNvSpPr txBox="1">
            <a:spLocks/>
          </p:cNvSpPr>
          <p:nvPr/>
        </p:nvSpPr>
        <p:spPr>
          <a:xfrm>
            <a:off x="691946" y="5034003"/>
            <a:ext cx="1238871" cy="446449"/>
          </a:xfrm>
          <a:prstGeom prst="rect">
            <a:avLst/>
          </a:prstGeom>
        </p:spPr>
        <p:txBody>
          <a:bodyPr lIns="0" t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Sabrina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D48CB9E-E600-4FCB-88A3-744BC3C3EB35}"/>
              </a:ext>
            </a:extLst>
          </p:cNvPr>
          <p:cNvSpPr txBox="1">
            <a:spLocks/>
          </p:cNvSpPr>
          <p:nvPr/>
        </p:nvSpPr>
        <p:spPr>
          <a:xfrm>
            <a:off x="10115207" y="5034003"/>
            <a:ext cx="1238871" cy="446449"/>
          </a:xfrm>
          <a:prstGeom prst="rect">
            <a:avLst/>
          </a:prstGeom>
        </p:spPr>
        <p:txBody>
          <a:bodyPr lIns="0" t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Daniel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14EEE-B6DB-4608-9317-10365652C46A}"/>
              </a:ext>
            </a:extLst>
          </p:cNvPr>
          <p:cNvSpPr txBox="1"/>
          <p:nvPr/>
        </p:nvSpPr>
        <p:spPr>
          <a:xfrm>
            <a:off x="261938" y="289357"/>
            <a:ext cx="11712575" cy="22252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speech bubbles to show which words Sabrina and Daniel have said aloud.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“Run as fast as you can!” shouted Sabrina loudly. 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Daniel replied, “They’ll never catch us!”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63381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DAE1A74-C5DF-4AA9-A4B0-9A4F2F98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76BB91B-56BD-4B29-B449-E2A4E204A208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130160903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C16352C9-D349-43FF-BA2D-A7BB3321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Varied Fluency 1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17BAEE7-0E1B-4D24-ACCE-678731F019A3}"/>
              </a:ext>
            </a:extLst>
          </p:cNvPr>
          <p:cNvSpPr txBox="1">
            <a:spLocks/>
          </p:cNvSpPr>
          <p:nvPr/>
        </p:nvSpPr>
        <p:spPr>
          <a:xfrm>
            <a:off x="253471" y="1630605"/>
            <a:ext cx="11712574" cy="38246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“You’re not meant to eat it!” giggled Lex, as Greg quickly spat the mixture out.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53585-E02C-4DAD-87DF-6FA62AC3E42B}"/>
              </a:ext>
            </a:extLst>
          </p:cNvPr>
          <p:cNvSpPr txBox="1"/>
          <p:nvPr/>
        </p:nvSpPr>
        <p:spPr>
          <a:xfrm>
            <a:off x="4013237" y="4580239"/>
            <a:ext cx="4199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/>
              <a:t>Lex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B5C5D8B-8479-46B5-AACA-7B4783C33D5D}"/>
              </a:ext>
            </a:extLst>
          </p:cNvPr>
          <p:cNvSpPr/>
          <p:nvPr/>
        </p:nvSpPr>
        <p:spPr>
          <a:xfrm>
            <a:off x="5472663" y="3428999"/>
            <a:ext cx="2156862" cy="1012779"/>
          </a:xfrm>
          <a:prstGeom prst="wedgeRoundRectCallout">
            <a:avLst>
              <a:gd name="adj1" fmla="val -62910"/>
              <a:gd name="adj2" fmla="val 328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en-GB" sz="2000" b="1" dirty="0">
              <a:solidFill>
                <a:srgbClr val="F7675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A524B-24BE-4D5E-802C-189F6465C681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 the words that are being spoken in the sentence below and write them in the speech bubble.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9028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5F28E8E-6422-4EF7-8081-DF176B02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Varied Fluency 1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17BAEE7-0E1B-4D24-ACCE-678731F019A3}"/>
              </a:ext>
            </a:extLst>
          </p:cNvPr>
          <p:cNvSpPr txBox="1">
            <a:spLocks/>
          </p:cNvSpPr>
          <p:nvPr/>
        </p:nvSpPr>
        <p:spPr>
          <a:xfrm>
            <a:off x="253471" y="1630605"/>
            <a:ext cx="11712574" cy="38246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“You’re not meant to eat it!” giggled Lex, as Greg quickly spat the mixture out.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53585-E02C-4DAD-87DF-6FA62AC3E42B}"/>
              </a:ext>
            </a:extLst>
          </p:cNvPr>
          <p:cNvSpPr txBox="1"/>
          <p:nvPr/>
        </p:nvSpPr>
        <p:spPr>
          <a:xfrm>
            <a:off x="4013237" y="4580239"/>
            <a:ext cx="4199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/>
              <a:t>Lex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A8AB22C-F0DD-4045-9D77-69BBBE9C05F8}"/>
              </a:ext>
            </a:extLst>
          </p:cNvPr>
          <p:cNvSpPr/>
          <p:nvPr/>
        </p:nvSpPr>
        <p:spPr>
          <a:xfrm>
            <a:off x="5472663" y="3428999"/>
            <a:ext cx="2156862" cy="1012779"/>
          </a:xfrm>
          <a:prstGeom prst="wedgeRoundRectCallout">
            <a:avLst>
              <a:gd name="adj1" fmla="val -62910"/>
              <a:gd name="adj2" fmla="val 328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dirty="0">
                <a:solidFill>
                  <a:srgbClr val="F76756"/>
                </a:solidFill>
                <a:latin typeface="Century Gothic" panose="020B0502020202020204" pitchFamily="34" charset="0"/>
              </a:rPr>
              <a:t>You’re not meant to eat it!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B4BBE-0456-4A47-9B78-50478401E0F4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Identify the words that are being spoken in the sentence below and write them in the speech bubble.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8739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3A32241-498D-4FF3-BE55-769B54F8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Varied Fluency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B7650-978A-49D2-9CCD-AEE0F0A9ECD1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speaking verb and who is speaking.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22F17-7F12-48D6-9735-002DA64D9153}"/>
              </a:ext>
            </a:extLst>
          </p:cNvPr>
          <p:cNvSpPr txBox="1"/>
          <p:nvPr/>
        </p:nvSpPr>
        <p:spPr>
          <a:xfrm>
            <a:off x="253471" y="1299411"/>
            <a:ext cx="11712574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“I didn’t see anything,” lied Marie, “so don’t ask me who did it!”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02836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24751C-3CD4-4B2A-9A6C-9EDE5D7BA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BB159A-23A0-4F64-8FE2-D9208790236E}"/>
              </a:ext>
            </a:extLst>
          </p:cNvPr>
          <p:cNvSpPr txBox="1"/>
          <p:nvPr/>
        </p:nvSpPr>
        <p:spPr>
          <a:xfrm>
            <a:off x="1614467" y="2686017"/>
            <a:ext cx="8963066" cy="2139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start with a question about the different types of verbs, which is linked to the new learning later in this lesson.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83166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526BD467-B4AF-4BF3-B3DF-33EF2E4F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Varied Fluency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7A3B7-1FEA-483E-8845-DA33360FED4A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reporting clause.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6D1648-85BA-4770-9DC2-33DB0F403804}"/>
              </a:ext>
            </a:extLst>
          </p:cNvPr>
          <p:cNvSpPr txBox="1"/>
          <p:nvPr/>
        </p:nvSpPr>
        <p:spPr>
          <a:xfrm>
            <a:off x="253471" y="1299411"/>
            <a:ext cx="11712574" cy="17235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“I didn’t see anything,” 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lied Marie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“so don’t ask me who did it!”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‘Lied Marie’ is the reporting clause.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818846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AED05D48-7769-4B7A-9DFB-05CA82EB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Varied Fluency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04659-8AED-4BC2-A5DF-7FEE69991395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any missing inverted commas to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DCFDC-8A4B-4625-ABB1-A2B20792E561}"/>
              </a:ext>
            </a:extLst>
          </p:cNvPr>
          <p:cNvSpPr txBox="1"/>
          <p:nvPr/>
        </p:nvSpPr>
        <p:spPr>
          <a:xfrm>
            <a:off x="261938" y="1416047"/>
            <a:ext cx="11712574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9a.m. train to London is late.”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Mr Davis was furious. This was his third late train of the week!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35780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0350D3BD-DDA3-4E63-8F3D-E5E5E424D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Varied Fluency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95098-E94D-497E-99F7-0E8CF2E93CBC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any missing inverted commas to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7FA07-6C2D-4067-A4FE-313539D0AAA0}"/>
              </a:ext>
            </a:extLst>
          </p:cNvPr>
          <p:cNvSpPr txBox="1"/>
          <p:nvPr/>
        </p:nvSpPr>
        <p:spPr>
          <a:xfrm>
            <a:off x="261938" y="1416047"/>
            <a:ext cx="11712574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9a.m. train to London is late.”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Mr Davis was furious. This was his third late train of the week!</a:t>
            </a:r>
          </a:p>
        </p:txBody>
      </p:sp>
    </p:spTree>
    <p:extLst>
      <p:ext uri="{BB962C8B-B14F-4D97-AF65-F5344CB8AC3E}">
        <p14:creationId xmlns:p14="http://schemas.microsoft.com/office/powerpoint/2010/main" val="1927456200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A999BE-2870-40D1-B365-91200FA4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Varied Fluency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3C09C-68CD-4C59-9D50-E60A2638083B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parts of the text that are being spoken.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55514-16B1-4756-BF5C-62E4AF1BF47B}"/>
              </a:ext>
            </a:extLst>
          </p:cNvPr>
          <p:cNvSpPr txBox="1"/>
          <p:nvPr/>
        </p:nvSpPr>
        <p:spPr>
          <a:xfrm>
            <a:off x="261938" y="1416047"/>
            <a:ext cx="11712574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“Here it comes!” beamed Prince Aydal. “It looks so tasty!”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cooks brought in the cake on an enormous tray.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prince watched them closely, then squeaked, “It’s wobbling!”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57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6BE1A0-3493-4866-8B40-90B666EEA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Varied Fluency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76A84-4639-476C-8799-53F27BCD75D8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parts of the text that are being spoken.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6D672-3737-4894-83ED-76ABBE5660B9}"/>
              </a:ext>
            </a:extLst>
          </p:cNvPr>
          <p:cNvSpPr txBox="1"/>
          <p:nvPr/>
        </p:nvSpPr>
        <p:spPr>
          <a:xfrm>
            <a:off x="261938" y="1416047"/>
            <a:ext cx="11712574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 it comes!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 beamed Prince Aydal. “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looks so tasty!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cooks brought in the cake on an enormous tray.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prince watched them closely, then squeaked, “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It’s wobbling!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00375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43E285-00E7-486E-8E3F-81D6AADC6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Application 1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3A547B37-880B-4D93-AC9C-D1A1F3BB4E98}"/>
              </a:ext>
            </a:extLst>
          </p:cNvPr>
          <p:cNvSpPr/>
          <p:nvPr/>
        </p:nvSpPr>
        <p:spPr>
          <a:xfrm>
            <a:off x="3510912" y="3480468"/>
            <a:ext cx="4932000" cy="576000"/>
          </a:xfrm>
          <a:prstGeom prst="roundRect">
            <a:avLst/>
          </a:prstGeom>
          <a:noFill/>
          <a:ln w="28575">
            <a:solidFill>
              <a:srgbClr val="00B2C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build a snowman!</a:t>
            </a: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B418AFBB-BDDE-460F-8034-4AE2D717F561}"/>
              </a:ext>
            </a:extLst>
          </p:cNvPr>
          <p:cNvSpPr/>
          <p:nvPr/>
        </p:nvSpPr>
        <p:spPr>
          <a:xfrm>
            <a:off x="3510912" y="4876862"/>
            <a:ext cx="4932000" cy="576000"/>
          </a:xfrm>
          <a:prstGeom prst="roundRect">
            <a:avLst/>
          </a:prstGeom>
          <a:noFill/>
          <a:ln w="28575">
            <a:solidFill>
              <a:srgbClr val="00B2C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Look at all the snow!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9AC6A0A7-E910-48B4-BDC1-1E891FEB05BE}"/>
              </a:ext>
            </a:extLst>
          </p:cNvPr>
          <p:cNvSpPr/>
          <p:nvPr/>
        </p:nvSpPr>
        <p:spPr>
          <a:xfrm>
            <a:off x="3510912" y="4178665"/>
            <a:ext cx="4932000" cy="576000"/>
          </a:xfrm>
          <a:prstGeom prst="roundRect">
            <a:avLst/>
          </a:prstGeom>
          <a:noFill/>
          <a:ln w="28575">
            <a:solidFill>
              <a:srgbClr val="00B2C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What is that book about?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552A1-B7D5-4A4A-9BBA-1394F0B5C5DB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words in two of the boxes to complete the direct speech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601B9-351F-4871-8638-E1423A65732B}"/>
              </a:ext>
            </a:extLst>
          </p:cNvPr>
          <p:cNvSpPr txBox="1"/>
          <p:nvPr/>
        </p:nvSpPr>
        <p:spPr>
          <a:xfrm>
            <a:off x="261938" y="1079500"/>
            <a:ext cx="11712574" cy="20762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George looked out of the foggy window. </a:t>
            </a:r>
          </a:p>
          <a:p>
            <a:pPr marL="0" marR="0" lvl="0" indent="0" algn="l" defTabSz="51435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kumimoji="0" lang="en-GB" sz="28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__________________________________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” he exclaimed, pointing frantically. “</a:t>
            </a:r>
            <a:r>
              <a:rPr kumimoji="0" lang="en-GB" sz="2800" b="1" i="0" u="none" strike="noStrike" kern="1200" cap="none" spc="-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__________________________________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”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6602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769263-7B7A-4989-B5A5-55AC0091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Application 1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3A547B37-880B-4D93-AC9C-D1A1F3BB4E98}"/>
              </a:ext>
            </a:extLst>
          </p:cNvPr>
          <p:cNvSpPr/>
          <p:nvPr/>
        </p:nvSpPr>
        <p:spPr>
          <a:xfrm>
            <a:off x="3510912" y="3480468"/>
            <a:ext cx="4932000" cy="576000"/>
          </a:xfrm>
          <a:prstGeom prst="roundRect">
            <a:avLst/>
          </a:prstGeom>
          <a:noFill/>
          <a:ln w="28575">
            <a:solidFill>
              <a:srgbClr val="00B2C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build a snowman!</a:t>
            </a: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B418AFBB-BDDE-460F-8034-4AE2D717F561}"/>
              </a:ext>
            </a:extLst>
          </p:cNvPr>
          <p:cNvSpPr/>
          <p:nvPr/>
        </p:nvSpPr>
        <p:spPr>
          <a:xfrm>
            <a:off x="3510912" y="4876862"/>
            <a:ext cx="4932000" cy="576000"/>
          </a:xfrm>
          <a:prstGeom prst="roundRect">
            <a:avLst/>
          </a:prstGeom>
          <a:noFill/>
          <a:ln w="28575">
            <a:solidFill>
              <a:srgbClr val="00B2C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Look at all the snow!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9AC6A0A7-E910-48B4-BDC1-1E891FEB05BE}"/>
              </a:ext>
            </a:extLst>
          </p:cNvPr>
          <p:cNvSpPr/>
          <p:nvPr/>
        </p:nvSpPr>
        <p:spPr>
          <a:xfrm>
            <a:off x="3510912" y="4178665"/>
            <a:ext cx="4932000" cy="576000"/>
          </a:xfrm>
          <a:prstGeom prst="roundRect">
            <a:avLst/>
          </a:prstGeom>
          <a:noFill/>
          <a:ln w="28575">
            <a:solidFill>
              <a:srgbClr val="00B2C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What is that book about?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74435-981A-4FF1-8FB8-94E17549967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words in two of the boxes to complete the direct speech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C57AA-C86C-4102-B2F9-B04033D2B668}"/>
              </a:ext>
            </a:extLst>
          </p:cNvPr>
          <p:cNvSpPr txBox="1"/>
          <p:nvPr/>
        </p:nvSpPr>
        <p:spPr>
          <a:xfrm>
            <a:off x="261938" y="1079500"/>
            <a:ext cx="11712574" cy="22044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George looked out of the foggy window. </a:t>
            </a:r>
          </a:p>
          <a:p>
            <a:pPr marL="0" marR="0" lvl="0" indent="0" algn="l" defTabSz="51435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Look at all the snow!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 he exclaimed, pointing frantically.  </a:t>
            </a:r>
          </a:p>
          <a:p>
            <a:pPr marL="0" marR="0" lvl="0" indent="0" algn="l" defTabSz="51435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build a snowman!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570331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BCB9C8-B853-4DEF-841C-21C8A9F9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Reasoning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CA49B-F693-43AF-A928-2A976FF02C04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Amy thinks she has written direct speech correctly in her recount.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2CE32-D500-443E-9568-9D0BB2E80745}"/>
              </a:ext>
            </a:extLst>
          </p:cNvPr>
          <p:cNvSpPr txBox="1"/>
          <p:nvPr/>
        </p:nvSpPr>
        <p:spPr>
          <a:xfrm>
            <a:off x="261938" y="1182256"/>
            <a:ext cx="11712574" cy="24334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 came home from school and put my bag on the kitchen table. I went over to the oven, where my dad was stirring something in a pan.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“I hope it’s spaghetti bolognese, I said, that’s my favourite.”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Is Amy correct? Explain your answer.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4363487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A442A7-5C9B-4A09-A20E-E7E276A4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Reasoning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33377-FACF-4677-93D5-CC90F53424C3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Amy thinks she has written direct speech correctly in her recount.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E8452-1399-4CBE-A109-0A64362C8B5C}"/>
              </a:ext>
            </a:extLst>
          </p:cNvPr>
          <p:cNvSpPr txBox="1"/>
          <p:nvPr/>
        </p:nvSpPr>
        <p:spPr>
          <a:xfrm>
            <a:off x="261938" y="1182256"/>
            <a:ext cx="11712574" cy="373230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 came home from school and put my bag on the kitchen table. I went over to the oven, where my dad was stirring something in a pan.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“I hope it’s spaghetti bolognese, I said, that’s my favourite.”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Is Amy correct?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No, she is incorrect because…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3549071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ECA5B7-9966-4B77-8379-4DC394B3B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Reasoning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8CED2-F3A7-47F4-BE4A-170F1B580A82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Amy thinks she has written direct speech correctly in her recount.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B6D54-A1EB-4FDB-97A9-FFCF4EADA6E9}"/>
              </a:ext>
            </a:extLst>
          </p:cNvPr>
          <p:cNvSpPr txBox="1"/>
          <p:nvPr/>
        </p:nvSpPr>
        <p:spPr>
          <a:xfrm>
            <a:off x="261938" y="1182256"/>
            <a:ext cx="11712574" cy="40370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 came home from school and put my bag on the kitchen table. I went over to the oven, where my dad was stirring something in a pan.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“I hope it’s spaghetti bolognese, I said, that’s my favourite.”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Is Amy correct? Explain your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No, she is incorrect because she has included the reporting clause inside the inverted commas.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4064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A337794-E6D0-45DC-9E0C-0D72267F9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027D9A7-4266-4196-8F13-6D0C86B37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15793"/>
              </p:ext>
            </p:extLst>
          </p:nvPr>
        </p:nvGraphicFramePr>
        <p:xfrm>
          <a:off x="2496000" y="2894090"/>
          <a:ext cx="720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9956176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56504438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Action verbs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Linking verbs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9995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181639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855692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95507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31292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B2FF21-A9E7-4667-95B8-79C874EEFB85}"/>
              </a:ext>
            </a:extLst>
          </p:cNvPr>
          <p:cNvSpPr/>
          <p:nvPr/>
        </p:nvSpPr>
        <p:spPr>
          <a:xfrm>
            <a:off x="3701566" y="1363133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clapping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1737D2-CD68-4F36-A064-82734CCA9C86}"/>
              </a:ext>
            </a:extLst>
          </p:cNvPr>
          <p:cNvSpPr/>
          <p:nvPr/>
        </p:nvSpPr>
        <p:spPr>
          <a:xfrm>
            <a:off x="9247301" y="1363133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likes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37EE51-0FEB-4CA8-A9E8-5C0BC68BAF1C}"/>
              </a:ext>
            </a:extLst>
          </p:cNvPr>
          <p:cNvSpPr/>
          <p:nvPr/>
        </p:nvSpPr>
        <p:spPr>
          <a:xfrm>
            <a:off x="9247301" y="2141486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playing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E9B671-FABC-43F7-A865-7E2944EEF92A}"/>
              </a:ext>
            </a:extLst>
          </p:cNvPr>
          <p:cNvSpPr/>
          <p:nvPr/>
        </p:nvSpPr>
        <p:spPr>
          <a:xfrm>
            <a:off x="3701566" y="2120011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sounds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FD1D3E-E4F5-4AAA-A766-BB843E393AA6}"/>
              </a:ext>
            </a:extLst>
          </p:cNvPr>
          <p:cNvSpPr/>
          <p:nvPr/>
        </p:nvSpPr>
        <p:spPr>
          <a:xfrm>
            <a:off x="928699" y="1363133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D09A0A-1FC1-4207-BA92-49C066F6FB8E}"/>
              </a:ext>
            </a:extLst>
          </p:cNvPr>
          <p:cNvSpPr/>
          <p:nvPr/>
        </p:nvSpPr>
        <p:spPr>
          <a:xfrm>
            <a:off x="6474433" y="1363133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skipping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1FBBD5-2FC4-47D4-817B-83A4AE5E1237}"/>
              </a:ext>
            </a:extLst>
          </p:cNvPr>
          <p:cNvSpPr/>
          <p:nvPr/>
        </p:nvSpPr>
        <p:spPr>
          <a:xfrm>
            <a:off x="928699" y="2120011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487A5A-9696-4481-9FBA-AEB5A49E6C47}"/>
              </a:ext>
            </a:extLst>
          </p:cNvPr>
          <p:cNvSpPr/>
          <p:nvPr/>
        </p:nvSpPr>
        <p:spPr>
          <a:xfrm>
            <a:off x="6474433" y="2120011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colouring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01047-A3B9-4DD8-AE8C-04249B549F67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table by sorting the verbs into the correct category. 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7546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80E246B-D2E5-433A-960F-5F2D09DD5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Reasoning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E583D-0157-45FC-9B0E-5EBAB0092927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words are being spoken in the passage below?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820CD-C3A6-4948-BC36-0DFDBCBF17AB}"/>
              </a:ext>
            </a:extLst>
          </p:cNvPr>
          <p:cNvSpPr txBox="1"/>
          <p:nvPr/>
        </p:nvSpPr>
        <p:spPr>
          <a:xfrm>
            <a:off x="261938" y="1182256"/>
            <a:ext cx="11712574" cy="24334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was a sunny day so the boys decided to go to the park.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“Let’s take a football,” Tom suggested, “and our skateboards.” The other boys nodded.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how you know.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241891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9F9AC4D-0814-4847-B394-3A4947E11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Reasoning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69DC8-1541-46D1-B3E5-CBAE39E1D856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words are being spoken in the passage below?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5FC03-81FC-4844-A88A-BE9BBA4A055A}"/>
              </a:ext>
            </a:extLst>
          </p:cNvPr>
          <p:cNvSpPr txBox="1"/>
          <p:nvPr/>
        </p:nvSpPr>
        <p:spPr>
          <a:xfrm>
            <a:off x="261938" y="1182256"/>
            <a:ext cx="11712574" cy="40370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was a sunny day so the boys decided to go to the park.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“Let’s take a football,” Tom suggested, “and our skateboards.” The other boys nodded.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how you know.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words, “Let’s take a football,” and “and our skateboards.” are being spoken. I know this because…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884872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2B16C0B-0A54-43D9-8B5D-C301D565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D51A0-BBE5-438F-ACBD-C507326167A5}"/>
              </a:ext>
            </a:extLst>
          </p:cNvPr>
          <p:cNvSpPr txBox="1"/>
          <p:nvPr/>
        </p:nvSpPr>
        <p:spPr>
          <a:xfrm>
            <a:off x="196621" y="6274285"/>
            <a:ext cx="722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Reasoning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C4018-56F6-4826-B22A-3A13B0E97C4B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words are being spoken in the passage below?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EB3A3-9CD9-4ECB-9F31-DC57B3C69ED5}"/>
              </a:ext>
            </a:extLst>
          </p:cNvPr>
          <p:cNvSpPr txBox="1"/>
          <p:nvPr/>
        </p:nvSpPr>
        <p:spPr>
          <a:xfrm>
            <a:off x="261938" y="1182256"/>
            <a:ext cx="11712574" cy="43417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was a sunny day so the boys decided to go to the park.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“Let’s take a football,” Tom suggested, “and our skateboards.” The other boys nodded.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how you know.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words, “Let’s take a football,” and “and our skateboards.” are being spoken. I know this because those words are inside a pair of inverted commas. They also have a reporting clause.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33924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F369E0-0190-42A5-A12E-F15FFE0D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027D9A7-4266-4196-8F13-6D0C86B37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61916"/>
              </p:ext>
            </p:extLst>
          </p:nvPr>
        </p:nvGraphicFramePr>
        <p:xfrm>
          <a:off x="2496000" y="2894090"/>
          <a:ext cx="7200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9956176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56504438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Action verbs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Linking verbs</a:t>
                      </a:r>
                    </a:p>
                  </a:txBody>
                  <a:tcPr marL="0" marR="0" marT="0" marB="0" anchor="ctr">
                    <a:solidFill>
                      <a:srgbClr val="7F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9995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clapping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is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181639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skipping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have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855692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colouring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sounds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95507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playing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likes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31292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B2FF21-A9E7-4667-95B8-79C874EEFB85}"/>
              </a:ext>
            </a:extLst>
          </p:cNvPr>
          <p:cNvSpPr/>
          <p:nvPr/>
        </p:nvSpPr>
        <p:spPr>
          <a:xfrm>
            <a:off x="3701566" y="1363133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clapping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1737D2-CD68-4F36-A064-82734CCA9C86}"/>
              </a:ext>
            </a:extLst>
          </p:cNvPr>
          <p:cNvSpPr/>
          <p:nvPr/>
        </p:nvSpPr>
        <p:spPr>
          <a:xfrm>
            <a:off x="9247301" y="1363133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likes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37EE51-0FEB-4CA8-A9E8-5C0BC68BAF1C}"/>
              </a:ext>
            </a:extLst>
          </p:cNvPr>
          <p:cNvSpPr/>
          <p:nvPr/>
        </p:nvSpPr>
        <p:spPr>
          <a:xfrm>
            <a:off x="9247301" y="2141486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playing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E9B671-FABC-43F7-A865-7E2944EEF92A}"/>
              </a:ext>
            </a:extLst>
          </p:cNvPr>
          <p:cNvSpPr/>
          <p:nvPr/>
        </p:nvSpPr>
        <p:spPr>
          <a:xfrm>
            <a:off x="3701566" y="2120011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sounds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FD1D3E-E4F5-4AAA-A766-BB843E393AA6}"/>
              </a:ext>
            </a:extLst>
          </p:cNvPr>
          <p:cNvSpPr/>
          <p:nvPr/>
        </p:nvSpPr>
        <p:spPr>
          <a:xfrm>
            <a:off x="928699" y="1363133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D09A0A-1FC1-4207-BA92-49C066F6FB8E}"/>
              </a:ext>
            </a:extLst>
          </p:cNvPr>
          <p:cNvSpPr/>
          <p:nvPr/>
        </p:nvSpPr>
        <p:spPr>
          <a:xfrm>
            <a:off x="6474433" y="1363133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skipping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1FBBD5-2FC4-47D4-817B-83A4AE5E1237}"/>
              </a:ext>
            </a:extLst>
          </p:cNvPr>
          <p:cNvSpPr/>
          <p:nvPr/>
        </p:nvSpPr>
        <p:spPr>
          <a:xfrm>
            <a:off x="928699" y="2120011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487A5A-9696-4481-9FBA-AEB5A49E6C47}"/>
              </a:ext>
            </a:extLst>
          </p:cNvPr>
          <p:cNvSpPr/>
          <p:nvPr/>
        </p:nvSpPr>
        <p:spPr>
          <a:xfrm>
            <a:off x="6474433" y="2120011"/>
            <a:ext cx="2016000" cy="576000"/>
          </a:xfrm>
          <a:prstGeom prst="roundRect">
            <a:avLst/>
          </a:prstGeom>
          <a:solidFill>
            <a:srgbClr val="7FD8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colouring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E2F00DD-2E13-464C-9AE7-C39E47E38CCC}"/>
              </a:ext>
            </a:extLst>
          </p:cNvPr>
          <p:cNvSpPr txBox="1">
            <a:spLocks/>
          </p:cNvSpPr>
          <p:nvPr/>
        </p:nvSpPr>
        <p:spPr>
          <a:xfrm>
            <a:off x="253471" y="5214259"/>
            <a:ext cx="11712574" cy="8928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lang="en-GB" dirty="0">
                <a:solidFill>
                  <a:srgbClr val="F76756"/>
                </a:solidFill>
              </a:rPr>
              <a:t>The table should be completed as shown above.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0B680-06BF-4DA5-A497-45B61B4C71B5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the table by sorting the verbs into the correct category. 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57320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6DB907-4604-4F78-8F14-1EBECB8AD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8BDE62-E53A-4B25-A408-B00B77E7E0EF}"/>
              </a:ext>
            </a:extLst>
          </p:cNvPr>
          <p:cNvSpPr txBox="1"/>
          <p:nvPr/>
        </p:nvSpPr>
        <p:spPr>
          <a:xfrm>
            <a:off x="1614467" y="2686017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are ready to move on, we can learn about recognising direct speech.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6771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A4BB541-E16C-4362-A989-C9358F4A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A258F6E-41DF-4048-8C30-2BF25B34C7D2}"/>
              </a:ext>
            </a:extLst>
          </p:cNvPr>
          <p:cNvSpPr txBox="1">
            <a:spLocks/>
          </p:cNvSpPr>
          <p:nvPr/>
        </p:nvSpPr>
        <p:spPr>
          <a:xfrm>
            <a:off x="312512" y="940116"/>
            <a:ext cx="11712574" cy="42012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0300F-816E-4465-B138-1F68C99F5F31}"/>
              </a:ext>
            </a:extLst>
          </p:cNvPr>
          <p:cNvSpPr txBox="1"/>
          <p:nvPr/>
        </p:nvSpPr>
        <p:spPr>
          <a:xfrm>
            <a:off x="261938" y="289357"/>
            <a:ext cx="11712575" cy="52978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this lesson, we will be learning about recognising direct speech.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Direct speech is used to show that someone is speaking.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is the report?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 Sandra asked her secretary. 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I’m not sure. I left it on your desk yesterday evening,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Jordan replied timidly.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direct speech has been highlighted to show what Sandra and Jordan have said to each other.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78913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1EE690F-F996-4C0D-BA5E-C87BDD467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795ACD-CA4B-4626-B021-88B0EADE2D86}"/>
              </a:ext>
            </a:extLst>
          </p:cNvPr>
          <p:cNvSpPr txBox="1"/>
          <p:nvPr/>
        </p:nvSpPr>
        <p:spPr>
          <a:xfrm>
            <a:off x="261938" y="289357"/>
            <a:ext cx="11712575" cy="57328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use inverted commas (“ “) to show when direct speech has been used.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One set of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inverted commas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used to show that the speech has started.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are you…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another set is used to show that the speech has finished.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are you today?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”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must always remember to use two sets of inverted commas to show when speech has started and finished.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00B2C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B2C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8043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4040734-98F5-44DC-8D0F-F497D706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D17359-76C3-4982-910B-3A6A71910364}"/>
              </a:ext>
            </a:extLst>
          </p:cNvPr>
          <p:cNvSpPr/>
          <p:nvPr/>
        </p:nvSpPr>
        <p:spPr>
          <a:xfrm>
            <a:off x="508000" y="977286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Johnny was running down the street and shouting.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694B05-DCE5-4F1B-BE28-D818CAC7101A}"/>
              </a:ext>
            </a:extLst>
          </p:cNvPr>
          <p:cNvSpPr/>
          <p:nvPr/>
        </p:nvSpPr>
        <p:spPr>
          <a:xfrm>
            <a:off x="508000" y="1822848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“I’ve had enough of this!”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4475C3-39B0-4748-949A-7DBD5699CCA3}"/>
              </a:ext>
            </a:extLst>
          </p:cNvPr>
          <p:cNvSpPr/>
          <p:nvPr/>
        </p:nvSpPr>
        <p:spPr>
          <a:xfrm>
            <a:off x="508000" y="2668410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fans chanted songs during the game.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8839F3-D92F-40A0-8267-7551EB51AD18}"/>
              </a:ext>
            </a:extLst>
          </p:cNvPr>
          <p:cNvSpPr/>
          <p:nvPr/>
        </p:nvSpPr>
        <p:spPr>
          <a:xfrm>
            <a:off x="508000" y="3513971"/>
            <a:ext cx="6817139" cy="622300"/>
          </a:xfrm>
          <a:prstGeom prst="roundRect">
            <a:avLst/>
          </a:prstGeom>
          <a:solidFill>
            <a:srgbClr val="F4F4F4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“Is it almost time to start?”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43488-BA05-4799-AD95-293767E56AAF}"/>
              </a:ext>
            </a:extLst>
          </p:cNvPr>
          <p:cNvSpPr txBox="1"/>
          <p:nvPr/>
        </p:nvSpPr>
        <p:spPr>
          <a:xfrm>
            <a:off x="261938" y="289357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sentences that use direct speech.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27026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C979DD-293C-4AE8-8792-1126C91AA1A4}"/>
</file>

<file path=customXml/itemProps2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09122-8509-4DC8-8877-1E52BB616108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0f0ae0ff-29c4-4766-b250-c1a9bee8d430"/>
    <ds:schemaRef ds:uri="86144f90-c7b6-48d0-aae5-f5e9e48cc3df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4279</TotalTime>
  <Words>2450</Words>
  <Application>Microsoft Office PowerPoint</Application>
  <PresentationFormat>Widescreen</PresentationFormat>
  <Paragraphs>295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Josh Cooper</cp:lastModifiedBy>
  <cp:revision>100</cp:revision>
  <dcterms:created xsi:type="dcterms:W3CDTF">2021-10-18T12:07:58Z</dcterms:created>
  <dcterms:modified xsi:type="dcterms:W3CDTF">2022-01-07T07:53:34Z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