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430" r:id="rId6"/>
    <p:sldId id="392" r:id="rId7"/>
    <p:sldId id="390" r:id="rId8"/>
    <p:sldId id="393" r:id="rId9"/>
    <p:sldId id="412" r:id="rId10"/>
    <p:sldId id="431" r:id="rId11"/>
    <p:sldId id="428" r:id="rId12"/>
    <p:sldId id="414" r:id="rId13"/>
    <p:sldId id="418" r:id="rId14"/>
    <p:sldId id="415" r:id="rId15"/>
    <p:sldId id="419" r:id="rId16"/>
    <p:sldId id="314" r:id="rId17"/>
    <p:sldId id="432" r:id="rId18"/>
    <p:sldId id="422" r:id="rId19"/>
    <p:sldId id="423" r:id="rId20"/>
    <p:sldId id="433" r:id="rId21"/>
    <p:sldId id="429" r:id="rId22"/>
    <p:sldId id="41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BB2F34-E1C0-45F1-996B-2A43565DAF99}" v="36" dt="2019-04-10T13:31:21.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resa Hodgson" userId="213b339f-9e68-4d61-b6e1-9aa385d3ff46" providerId="ADAL" clId="{0E50CFCC-B7B4-4CC3-BA8A-82EBD274C46D}"/>
    <pc:docChg chg="undo custSel addSld delSld modSld sldOrd">
      <pc:chgData name="Theresa Hodgson" userId="213b339f-9e68-4d61-b6e1-9aa385d3ff46" providerId="ADAL" clId="{0E50CFCC-B7B4-4CC3-BA8A-82EBD274C46D}" dt="2019-03-21T15:28:05.191" v="998" actId="20577"/>
      <pc:docMkLst>
        <pc:docMk/>
      </pc:docMkLst>
      <pc:sldChg chg="modSp">
        <pc:chgData name="Theresa Hodgson" userId="213b339f-9e68-4d61-b6e1-9aa385d3ff46" providerId="ADAL" clId="{0E50CFCC-B7B4-4CC3-BA8A-82EBD274C46D}" dt="2019-03-21T15:02:01.980" v="78" actId="20577"/>
        <pc:sldMkLst>
          <pc:docMk/>
          <pc:sldMk cId="2637481266" sldId="256"/>
        </pc:sldMkLst>
        <pc:spChg chg="mod">
          <ac:chgData name="Theresa Hodgson" userId="213b339f-9e68-4d61-b6e1-9aa385d3ff46" providerId="ADAL" clId="{0E50CFCC-B7B4-4CC3-BA8A-82EBD274C46D}" dt="2019-03-21T15:02:01.980" v="78" actId="20577"/>
          <ac:spMkLst>
            <pc:docMk/>
            <pc:sldMk cId="2637481266" sldId="256"/>
            <ac:spMk id="19" creationId="{5252A847-DE45-4FA3-A1F8-EEBEB845FF8E}"/>
          </ac:spMkLst>
        </pc:spChg>
      </pc:sldChg>
      <pc:sldChg chg="modSp ord">
        <pc:chgData name="Theresa Hodgson" userId="213b339f-9e68-4d61-b6e1-9aa385d3ff46" providerId="ADAL" clId="{0E50CFCC-B7B4-4CC3-BA8A-82EBD274C46D}" dt="2019-03-21T15:16:04.374" v="430" actId="403"/>
        <pc:sldMkLst>
          <pc:docMk/>
          <pc:sldMk cId="636014570" sldId="314"/>
        </pc:sldMkLst>
        <pc:spChg chg="mod">
          <ac:chgData name="Theresa Hodgson" userId="213b339f-9e68-4d61-b6e1-9aa385d3ff46" providerId="ADAL" clId="{0E50CFCC-B7B4-4CC3-BA8A-82EBD274C46D}" dt="2019-03-21T15:16:04.374" v="430" actId="403"/>
          <ac:spMkLst>
            <pc:docMk/>
            <pc:sldMk cId="636014570" sldId="314"/>
            <ac:spMk id="19" creationId="{5252A847-DE45-4FA3-A1F8-EEBEB845FF8E}"/>
          </ac:spMkLst>
        </pc:spChg>
      </pc:sldChg>
      <pc:sldChg chg="modSp">
        <pc:chgData name="Theresa Hodgson" userId="213b339f-9e68-4d61-b6e1-9aa385d3ff46" providerId="ADAL" clId="{0E50CFCC-B7B4-4CC3-BA8A-82EBD274C46D}" dt="2019-03-21T15:02:13.504" v="100" actId="20577"/>
        <pc:sldMkLst>
          <pc:docMk/>
          <pc:sldMk cId="3401100034" sldId="390"/>
        </pc:sldMkLst>
        <pc:spChg chg="mod">
          <ac:chgData name="Theresa Hodgson" userId="213b339f-9e68-4d61-b6e1-9aa385d3ff46" providerId="ADAL" clId="{0E50CFCC-B7B4-4CC3-BA8A-82EBD274C46D}" dt="2019-03-21T15:02:13.504" v="100" actId="20577"/>
          <ac:spMkLst>
            <pc:docMk/>
            <pc:sldMk cId="3401100034" sldId="390"/>
            <ac:spMk id="7" creationId="{C0CD6503-388C-4F9E-9FB0-9053D8579D01}"/>
          </ac:spMkLst>
        </pc:spChg>
      </pc:sldChg>
      <pc:sldChg chg="modSp">
        <pc:chgData name="Theresa Hodgson" userId="213b339f-9e68-4d61-b6e1-9aa385d3ff46" providerId="ADAL" clId="{0E50CFCC-B7B4-4CC3-BA8A-82EBD274C46D}" dt="2019-03-21T15:01:56.160" v="69" actId="20577"/>
        <pc:sldMkLst>
          <pc:docMk/>
          <pc:sldMk cId="1204372888" sldId="392"/>
        </pc:sldMkLst>
        <pc:spChg chg="mod">
          <ac:chgData name="Theresa Hodgson" userId="213b339f-9e68-4d61-b6e1-9aa385d3ff46" providerId="ADAL" clId="{0E50CFCC-B7B4-4CC3-BA8A-82EBD274C46D}" dt="2019-03-21T15:01:56.160" v="69" actId="20577"/>
          <ac:spMkLst>
            <pc:docMk/>
            <pc:sldMk cId="1204372888" sldId="392"/>
            <ac:spMk id="19" creationId="{5252A847-DE45-4FA3-A1F8-EEBEB845FF8E}"/>
          </ac:spMkLst>
        </pc:spChg>
      </pc:sldChg>
      <pc:sldChg chg="addSp delSp modSp">
        <pc:chgData name="Theresa Hodgson" userId="213b339f-9e68-4d61-b6e1-9aa385d3ff46" providerId="ADAL" clId="{0E50CFCC-B7B4-4CC3-BA8A-82EBD274C46D}" dt="2019-03-21T15:04:15.619" v="228"/>
        <pc:sldMkLst>
          <pc:docMk/>
          <pc:sldMk cId="2707490783" sldId="393"/>
        </pc:sldMkLst>
        <pc:spChg chg="mod">
          <ac:chgData name="Theresa Hodgson" userId="213b339f-9e68-4d61-b6e1-9aa385d3ff46" providerId="ADAL" clId="{0E50CFCC-B7B4-4CC3-BA8A-82EBD274C46D}" dt="2019-03-21T15:02:51.959" v="104" actId="207"/>
          <ac:spMkLst>
            <pc:docMk/>
            <pc:sldMk cId="2707490783" sldId="393"/>
            <ac:spMk id="19" creationId="{5252A847-DE45-4FA3-A1F8-EEBEB845FF8E}"/>
          </ac:spMkLst>
        </pc:spChg>
        <pc:graphicFrameChg chg="add mod modGraphic">
          <ac:chgData name="Theresa Hodgson" userId="213b339f-9e68-4d61-b6e1-9aa385d3ff46" providerId="ADAL" clId="{0E50CFCC-B7B4-4CC3-BA8A-82EBD274C46D}" dt="2019-03-21T15:03:05.772" v="112"/>
          <ac:graphicFrameMkLst>
            <pc:docMk/>
            <pc:sldMk cId="2707490783" sldId="393"/>
            <ac:graphicFrameMk id="6" creationId="{30835190-B51A-4BB4-A6C0-D5B1A1052A69}"/>
          </ac:graphicFrameMkLst>
        </pc:graphicFrameChg>
        <pc:graphicFrameChg chg="add del mod">
          <ac:chgData name="Theresa Hodgson" userId="213b339f-9e68-4d61-b6e1-9aa385d3ff46" providerId="ADAL" clId="{0E50CFCC-B7B4-4CC3-BA8A-82EBD274C46D}" dt="2019-03-21T15:04:15.619" v="228"/>
          <ac:graphicFrameMkLst>
            <pc:docMk/>
            <pc:sldMk cId="2707490783" sldId="393"/>
            <ac:graphicFrameMk id="7" creationId="{735D6459-C8EF-4CAE-9DEA-1B2191BCDFB8}"/>
          </ac:graphicFrameMkLst>
        </pc:graphicFrameChg>
      </pc:sldChg>
      <pc:sldChg chg="addSp delSp modSp add">
        <pc:chgData name="Theresa Hodgson" userId="213b339f-9e68-4d61-b6e1-9aa385d3ff46" providerId="ADAL" clId="{0E50CFCC-B7B4-4CC3-BA8A-82EBD274C46D}" dt="2019-03-21T15:04:17.693" v="229"/>
        <pc:sldMkLst>
          <pc:docMk/>
          <pc:sldMk cId="1863711213" sldId="412"/>
        </pc:sldMkLst>
        <pc:graphicFrameChg chg="del">
          <ac:chgData name="Theresa Hodgson" userId="213b339f-9e68-4d61-b6e1-9aa385d3ff46" providerId="ADAL" clId="{0E50CFCC-B7B4-4CC3-BA8A-82EBD274C46D}" dt="2019-03-21T15:03:47.229" v="179" actId="478"/>
          <ac:graphicFrameMkLst>
            <pc:docMk/>
            <pc:sldMk cId="1863711213" sldId="412"/>
            <ac:graphicFrameMk id="6" creationId="{30835190-B51A-4BB4-A6C0-D5B1A1052A69}"/>
          </ac:graphicFrameMkLst>
        </pc:graphicFrameChg>
        <pc:graphicFrameChg chg="add del mod modGraphic">
          <ac:chgData name="Theresa Hodgson" userId="213b339f-9e68-4d61-b6e1-9aa385d3ff46" providerId="ADAL" clId="{0E50CFCC-B7B4-4CC3-BA8A-82EBD274C46D}" dt="2019-03-21T15:03:50.723" v="181"/>
          <ac:graphicFrameMkLst>
            <pc:docMk/>
            <pc:sldMk cId="1863711213" sldId="412"/>
            <ac:graphicFrameMk id="7" creationId="{68A46F5A-5C8D-423B-AB47-8F95E9E688D0}"/>
          </ac:graphicFrameMkLst>
        </pc:graphicFrameChg>
        <pc:graphicFrameChg chg="add">
          <ac:chgData name="Theresa Hodgson" userId="213b339f-9e68-4d61-b6e1-9aa385d3ff46" providerId="ADAL" clId="{0E50CFCC-B7B4-4CC3-BA8A-82EBD274C46D}" dt="2019-03-21T15:04:17.693" v="229"/>
          <ac:graphicFrameMkLst>
            <pc:docMk/>
            <pc:sldMk cId="1863711213" sldId="412"/>
            <ac:graphicFrameMk id="8" creationId="{C7198860-C573-4100-9C70-D3E808A68726}"/>
          </ac:graphicFrameMkLst>
        </pc:graphicFrameChg>
      </pc:sldChg>
      <pc:sldChg chg="delSp modSp add">
        <pc:chgData name="Theresa Hodgson" userId="213b339f-9e68-4d61-b6e1-9aa385d3ff46" providerId="ADAL" clId="{0E50CFCC-B7B4-4CC3-BA8A-82EBD274C46D}" dt="2019-03-21T15:26:40.666" v="912" actId="20577"/>
        <pc:sldMkLst>
          <pc:docMk/>
          <pc:sldMk cId="3088421016" sldId="414"/>
        </pc:sldMkLst>
        <pc:spChg chg="del">
          <ac:chgData name="Theresa Hodgson" userId="213b339f-9e68-4d61-b6e1-9aa385d3ff46" providerId="ADAL" clId="{0E50CFCC-B7B4-4CC3-BA8A-82EBD274C46D}" dt="2019-03-21T15:08:42.355" v="320" actId="478"/>
          <ac:spMkLst>
            <pc:docMk/>
            <pc:sldMk cId="3088421016" sldId="414"/>
            <ac:spMk id="6" creationId="{601D2C09-BEED-4778-9B3E-D2ED13B0767E}"/>
          </ac:spMkLst>
        </pc:spChg>
        <pc:spChg chg="mod">
          <ac:chgData name="Theresa Hodgson" userId="213b339f-9e68-4d61-b6e1-9aa385d3ff46" providerId="ADAL" clId="{0E50CFCC-B7B4-4CC3-BA8A-82EBD274C46D}" dt="2019-03-21T15:26:40.666" v="912" actId="20577"/>
          <ac:spMkLst>
            <pc:docMk/>
            <pc:sldMk cId="3088421016" sldId="414"/>
            <ac:spMk id="19" creationId="{5252A847-DE45-4FA3-A1F8-EEBEB845FF8E}"/>
          </ac:spMkLst>
        </pc:spChg>
        <pc:grpChg chg="del">
          <ac:chgData name="Theresa Hodgson" userId="213b339f-9e68-4d61-b6e1-9aa385d3ff46" providerId="ADAL" clId="{0E50CFCC-B7B4-4CC3-BA8A-82EBD274C46D}" dt="2019-03-21T15:08:42.355" v="320" actId="478"/>
          <ac:grpSpMkLst>
            <pc:docMk/>
            <pc:sldMk cId="3088421016" sldId="414"/>
            <ac:grpSpMk id="7" creationId="{6555725A-7F32-409C-9C1D-5EE969786941}"/>
          </ac:grpSpMkLst>
        </pc:grpChg>
        <pc:grpChg chg="del">
          <ac:chgData name="Theresa Hodgson" userId="213b339f-9e68-4d61-b6e1-9aa385d3ff46" providerId="ADAL" clId="{0E50CFCC-B7B4-4CC3-BA8A-82EBD274C46D}" dt="2019-03-21T15:08:42.355" v="320" actId="478"/>
          <ac:grpSpMkLst>
            <pc:docMk/>
            <pc:sldMk cId="3088421016" sldId="414"/>
            <ac:grpSpMk id="10" creationId="{3A617203-E531-4902-99D1-8D1D77161167}"/>
          </ac:grpSpMkLst>
        </pc:grpChg>
        <pc:grpChg chg="del">
          <ac:chgData name="Theresa Hodgson" userId="213b339f-9e68-4d61-b6e1-9aa385d3ff46" providerId="ADAL" clId="{0E50CFCC-B7B4-4CC3-BA8A-82EBD274C46D}" dt="2019-03-21T15:08:42.355" v="320" actId="478"/>
          <ac:grpSpMkLst>
            <pc:docMk/>
            <pc:sldMk cId="3088421016" sldId="414"/>
            <ac:grpSpMk id="13" creationId="{6EF331A5-F5C7-472C-85F4-7EC6C31E1366}"/>
          </ac:grpSpMkLst>
        </pc:grpChg>
        <pc:cxnChg chg="mod">
          <ac:chgData name="Theresa Hodgson" userId="213b339f-9e68-4d61-b6e1-9aa385d3ff46" providerId="ADAL" clId="{0E50CFCC-B7B4-4CC3-BA8A-82EBD274C46D}" dt="2019-03-21T15:08:42.355" v="320" actId="478"/>
          <ac:cxnSpMkLst>
            <pc:docMk/>
            <pc:sldMk cId="3088421016" sldId="414"/>
            <ac:cxnSpMk id="9" creationId="{082BD041-719C-430A-9912-70C08C83D534}"/>
          </ac:cxnSpMkLst>
        </pc:cxnChg>
        <pc:cxnChg chg="mod">
          <ac:chgData name="Theresa Hodgson" userId="213b339f-9e68-4d61-b6e1-9aa385d3ff46" providerId="ADAL" clId="{0E50CFCC-B7B4-4CC3-BA8A-82EBD274C46D}" dt="2019-03-21T15:08:42.355" v="320" actId="478"/>
          <ac:cxnSpMkLst>
            <pc:docMk/>
            <pc:sldMk cId="3088421016" sldId="414"/>
            <ac:cxnSpMk id="12" creationId="{061F07B0-F558-4FD7-94A3-72C5CE88FC74}"/>
          </ac:cxnSpMkLst>
        </pc:cxnChg>
        <pc:cxnChg chg="mod">
          <ac:chgData name="Theresa Hodgson" userId="213b339f-9e68-4d61-b6e1-9aa385d3ff46" providerId="ADAL" clId="{0E50CFCC-B7B4-4CC3-BA8A-82EBD274C46D}" dt="2019-03-21T15:08:42.355" v="320" actId="478"/>
          <ac:cxnSpMkLst>
            <pc:docMk/>
            <pc:sldMk cId="3088421016" sldId="414"/>
            <ac:cxnSpMk id="15" creationId="{6319D371-7E63-4089-B9F9-1B90EEAE26E9}"/>
          </ac:cxnSpMkLst>
        </pc:cxnChg>
      </pc:sldChg>
      <pc:sldChg chg="addSp delSp modSp add">
        <pc:chgData name="Theresa Hodgson" userId="213b339f-9e68-4d61-b6e1-9aa385d3ff46" providerId="ADAL" clId="{0E50CFCC-B7B4-4CC3-BA8A-82EBD274C46D}" dt="2019-03-21T15:27:26.195" v="959"/>
        <pc:sldMkLst>
          <pc:docMk/>
          <pc:sldMk cId="1309134673" sldId="415"/>
        </pc:sldMkLst>
        <pc:spChg chg="mod">
          <ac:chgData name="Theresa Hodgson" userId="213b339f-9e68-4d61-b6e1-9aa385d3ff46" providerId="ADAL" clId="{0E50CFCC-B7B4-4CC3-BA8A-82EBD274C46D}" dt="2019-03-21T15:11:00.310" v="356" actId="207"/>
          <ac:spMkLst>
            <pc:docMk/>
            <pc:sldMk cId="1309134673" sldId="415"/>
            <ac:spMk id="19" creationId="{5252A847-DE45-4FA3-A1F8-EEBEB845FF8E}"/>
          </ac:spMkLst>
        </pc:spChg>
        <pc:graphicFrameChg chg="add mod modGraphic">
          <ac:chgData name="Theresa Hodgson" userId="213b339f-9e68-4d61-b6e1-9aa385d3ff46" providerId="ADAL" clId="{0E50CFCC-B7B4-4CC3-BA8A-82EBD274C46D}" dt="2019-03-21T15:27:03.896" v="931" actId="1038"/>
          <ac:graphicFrameMkLst>
            <pc:docMk/>
            <pc:sldMk cId="1309134673" sldId="415"/>
            <ac:graphicFrameMk id="6" creationId="{9CC044C8-22B8-424B-93FA-F170BD334F06}"/>
          </ac:graphicFrameMkLst>
        </pc:graphicFrameChg>
        <pc:graphicFrameChg chg="add mod modGraphic">
          <ac:chgData name="Theresa Hodgson" userId="213b339f-9e68-4d61-b6e1-9aa385d3ff46" providerId="ADAL" clId="{0E50CFCC-B7B4-4CC3-BA8A-82EBD274C46D}" dt="2019-03-21T15:12:39.900" v="400" actId="207"/>
          <ac:graphicFrameMkLst>
            <pc:docMk/>
            <pc:sldMk cId="1309134673" sldId="415"/>
            <ac:graphicFrameMk id="7" creationId="{236D7287-E843-4405-8B19-E327AEF4E444}"/>
          </ac:graphicFrameMkLst>
        </pc:graphicFrameChg>
        <pc:graphicFrameChg chg="add del">
          <ac:chgData name="Theresa Hodgson" userId="213b339f-9e68-4d61-b6e1-9aa385d3ff46" providerId="ADAL" clId="{0E50CFCC-B7B4-4CC3-BA8A-82EBD274C46D}" dt="2019-03-21T15:27:26.195" v="959"/>
          <ac:graphicFrameMkLst>
            <pc:docMk/>
            <pc:sldMk cId="1309134673" sldId="415"/>
            <ac:graphicFrameMk id="8" creationId="{40CD67A4-4C60-42A6-8DD3-5C6ACD680CCE}"/>
          </ac:graphicFrameMkLst>
        </pc:graphicFrameChg>
      </pc:sldChg>
      <pc:sldChg chg="modSp add ord">
        <pc:chgData name="Theresa Hodgson" userId="213b339f-9e68-4d61-b6e1-9aa385d3ff46" providerId="ADAL" clId="{0E50CFCC-B7B4-4CC3-BA8A-82EBD274C46D}" dt="2019-03-21T15:22:20.657" v="629" actId="403"/>
        <pc:sldMkLst>
          <pc:docMk/>
          <pc:sldMk cId="4089064276" sldId="417"/>
        </pc:sldMkLst>
        <pc:spChg chg="mod">
          <ac:chgData name="Theresa Hodgson" userId="213b339f-9e68-4d61-b6e1-9aa385d3ff46" providerId="ADAL" clId="{0E50CFCC-B7B4-4CC3-BA8A-82EBD274C46D}" dt="2019-03-21T15:22:20.657" v="629" actId="403"/>
          <ac:spMkLst>
            <pc:docMk/>
            <pc:sldMk cId="4089064276" sldId="417"/>
            <ac:spMk id="19" creationId="{5252A847-DE45-4FA3-A1F8-EEBEB845FF8E}"/>
          </ac:spMkLst>
        </pc:spChg>
      </pc:sldChg>
      <pc:sldChg chg="modSp add">
        <pc:chgData name="Theresa Hodgson" userId="213b339f-9e68-4d61-b6e1-9aa385d3ff46" providerId="ADAL" clId="{0E50CFCC-B7B4-4CC3-BA8A-82EBD274C46D}" dt="2019-03-21T15:26:38.181" v="911" actId="20577"/>
        <pc:sldMkLst>
          <pc:docMk/>
          <pc:sldMk cId="1097707948" sldId="418"/>
        </pc:sldMkLst>
        <pc:spChg chg="mod">
          <ac:chgData name="Theresa Hodgson" userId="213b339f-9e68-4d61-b6e1-9aa385d3ff46" providerId="ADAL" clId="{0E50CFCC-B7B4-4CC3-BA8A-82EBD274C46D}" dt="2019-03-21T15:26:38.181" v="911" actId="20577"/>
          <ac:spMkLst>
            <pc:docMk/>
            <pc:sldMk cId="1097707948" sldId="418"/>
            <ac:spMk id="19" creationId="{5252A847-DE45-4FA3-A1F8-EEBEB845FF8E}"/>
          </ac:spMkLst>
        </pc:spChg>
      </pc:sldChg>
      <pc:sldChg chg="addSp delSp modSp add">
        <pc:chgData name="Theresa Hodgson" userId="213b339f-9e68-4d61-b6e1-9aa385d3ff46" providerId="ADAL" clId="{0E50CFCC-B7B4-4CC3-BA8A-82EBD274C46D}" dt="2019-03-21T15:27:34.983" v="961" actId="207"/>
        <pc:sldMkLst>
          <pc:docMk/>
          <pc:sldMk cId="1753315002" sldId="419"/>
        </pc:sldMkLst>
        <pc:graphicFrameChg chg="del mod modGraphic">
          <ac:chgData name="Theresa Hodgson" userId="213b339f-9e68-4d61-b6e1-9aa385d3ff46" providerId="ADAL" clId="{0E50CFCC-B7B4-4CC3-BA8A-82EBD274C46D}" dt="2019-03-21T15:27:20.430" v="957"/>
          <ac:graphicFrameMkLst>
            <pc:docMk/>
            <pc:sldMk cId="1753315002" sldId="419"/>
            <ac:graphicFrameMk id="6" creationId="{9CC044C8-22B8-424B-93FA-F170BD334F06}"/>
          </ac:graphicFrameMkLst>
        </pc:graphicFrameChg>
        <pc:graphicFrameChg chg="mod modGraphic">
          <ac:chgData name="Theresa Hodgson" userId="213b339f-9e68-4d61-b6e1-9aa385d3ff46" providerId="ADAL" clId="{0E50CFCC-B7B4-4CC3-BA8A-82EBD274C46D}" dt="2019-03-21T15:13:58.762" v="424"/>
          <ac:graphicFrameMkLst>
            <pc:docMk/>
            <pc:sldMk cId="1753315002" sldId="419"/>
            <ac:graphicFrameMk id="7" creationId="{236D7287-E843-4405-8B19-E327AEF4E444}"/>
          </ac:graphicFrameMkLst>
        </pc:graphicFrameChg>
        <pc:graphicFrameChg chg="add modGraphic">
          <ac:chgData name="Theresa Hodgson" userId="213b339f-9e68-4d61-b6e1-9aa385d3ff46" providerId="ADAL" clId="{0E50CFCC-B7B4-4CC3-BA8A-82EBD274C46D}" dt="2019-03-21T15:27:34.983" v="961" actId="207"/>
          <ac:graphicFrameMkLst>
            <pc:docMk/>
            <pc:sldMk cId="1753315002" sldId="419"/>
            <ac:graphicFrameMk id="8" creationId="{EC9C66D1-2D15-495F-9398-9C9198FF41CA}"/>
          </ac:graphicFrameMkLst>
        </pc:graphicFrameChg>
      </pc:sldChg>
      <pc:sldChg chg="delSp modSp add">
        <pc:chgData name="Theresa Hodgson" userId="213b339f-9e68-4d61-b6e1-9aa385d3ff46" providerId="ADAL" clId="{0E50CFCC-B7B4-4CC3-BA8A-82EBD274C46D}" dt="2019-03-21T15:21:37.081" v="614" actId="6549"/>
        <pc:sldMkLst>
          <pc:docMk/>
          <pc:sldMk cId="2718599959" sldId="422"/>
        </pc:sldMkLst>
        <pc:spChg chg="del">
          <ac:chgData name="Theresa Hodgson" userId="213b339f-9e68-4d61-b6e1-9aa385d3ff46" providerId="ADAL" clId="{0E50CFCC-B7B4-4CC3-BA8A-82EBD274C46D}" dt="2019-03-21T15:21:33.393" v="613" actId="478"/>
          <ac:spMkLst>
            <pc:docMk/>
            <pc:sldMk cId="2718599959" sldId="422"/>
            <ac:spMk id="2" creationId="{3BD805A6-7D9D-4C11-89CD-D1DC25C06C0E}"/>
          </ac:spMkLst>
        </pc:spChg>
        <pc:spChg chg="mod">
          <ac:chgData name="Theresa Hodgson" userId="213b339f-9e68-4d61-b6e1-9aa385d3ff46" providerId="ADAL" clId="{0E50CFCC-B7B4-4CC3-BA8A-82EBD274C46D}" dt="2019-03-21T15:21:37.081" v="614" actId="6549"/>
          <ac:spMkLst>
            <pc:docMk/>
            <pc:sldMk cId="2718599959" sldId="422"/>
            <ac:spMk id="19" creationId="{5252A847-DE45-4FA3-A1F8-EEBEB845FF8E}"/>
          </ac:spMkLst>
        </pc:spChg>
        <pc:grpChg chg="mod">
          <ac:chgData name="Theresa Hodgson" userId="213b339f-9e68-4d61-b6e1-9aa385d3ff46" providerId="ADAL" clId="{0E50CFCC-B7B4-4CC3-BA8A-82EBD274C46D}" dt="2019-03-21T15:21:05.666" v="606" actId="1036"/>
          <ac:grpSpMkLst>
            <pc:docMk/>
            <pc:sldMk cId="2718599959" sldId="422"/>
            <ac:grpSpMk id="9" creationId="{C7B60D18-AACA-46F7-9EE4-F5E0CC34BB29}"/>
          </ac:grpSpMkLst>
        </pc:grpChg>
        <pc:graphicFrameChg chg="mod">
          <ac:chgData name="Theresa Hodgson" userId="213b339f-9e68-4d61-b6e1-9aa385d3ff46" providerId="ADAL" clId="{0E50CFCC-B7B4-4CC3-BA8A-82EBD274C46D}" dt="2019-03-21T15:21:05.666" v="606" actId="1036"/>
          <ac:graphicFrameMkLst>
            <pc:docMk/>
            <pc:sldMk cId="2718599959" sldId="422"/>
            <ac:graphicFrameMk id="23" creationId="{07D33228-850A-4B61-AE0C-0C6BC9B5ABB9}"/>
          </ac:graphicFrameMkLst>
        </pc:graphicFrameChg>
      </pc:sldChg>
      <pc:sldChg chg="delSp modSp add">
        <pc:chgData name="Theresa Hodgson" userId="213b339f-9e68-4d61-b6e1-9aa385d3ff46" providerId="ADAL" clId="{0E50CFCC-B7B4-4CC3-BA8A-82EBD274C46D}" dt="2019-03-21T15:21:56.448" v="622" actId="478"/>
        <pc:sldMkLst>
          <pc:docMk/>
          <pc:sldMk cId="2067445188" sldId="423"/>
        </pc:sldMkLst>
        <pc:spChg chg="del">
          <ac:chgData name="Theresa Hodgson" userId="213b339f-9e68-4d61-b6e1-9aa385d3ff46" providerId="ADAL" clId="{0E50CFCC-B7B4-4CC3-BA8A-82EBD274C46D}" dt="2019-03-21T15:21:56.448" v="622" actId="478"/>
          <ac:spMkLst>
            <pc:docMk/>
            <pc:sldMk cId="2067445188" sldId="423"/>
            <ac:spMk id="2" creationId="{3BD805A6-7D9D-4C11-89CD-D1DC25C06C0E}"/>
          </ac:spMkLst>
        </pc:spChg>
        <pc:spChg chg="mod">
          <ac:chgData name="Theresa Hodgson" userId="213b339f-9e68-4d61-b6e1-9aa385d3ff46" providerId="ADAL" clId="{0E50CFCC-B7B4-4CC3-BA8A-82EBD274C46D}" dt="2019-03-21T15:21:49.013" v="621" actId="207"/>
          <ac:spMkLst>
            <pc:docMk/>
            <pc:sldMk cId="2067445188" sldId="423"/>
            <ac:spMk id="19" creationId="{5252A847-DE45-4FA3-A1F8-EEBEB845FF8E}"/>
          </ac:spMkLst>
        </pc:spChg>
      </pc:sldChg>
    </pc:docChg>
  </pc:docChgLst>
  <pc:docChgLst>
    <pc:chgData name="Theresa Hodgson" userId="213b339f-9e68-4d61-b6e1-9aa385d3ff46" providerId="ADAL" clId="{201213C1-4532-4A13-94B3-29B44740EC9D}"/>
    <pc:docChg chg="custSel modSld">
      <pc:chgData name="Theresa Hodgson" userId="213b339f-9e68-4d61-b6e1-9aa385d3ff46" providerId="ADAL" clId="{201213C1-4532-4A13-94B3-29B44740EC9D}" dt="2019-03-22T09:46:07.029" v="67" actId="404"/>
      <pc:docMkLst>
        <pc:docMk/>
      </pc:docMkLst>
      <pc:sldChg chg="delSp">
        <pc:chgData name="Theresa Hodgson" userId="213b339f-9e68-4d61-b6e1-9aa385d3ff46" providerId="ADAL" clId="{201213C1-4532-4A13-94B3-29B44740EC9D}" dt="2019-03-22T09:40:21.612" v="27" actId="478"/>
        <pc:sldMkLst>
          <pc:docMk/>
          <pc:sldMk cId="2637481266" sldId="256"/>
        </pc:sldMkLst>
        <pc:spChg chg="del">
          <ac:chgData name="Theresa Hodgson" userId="213b339f-9e68-4d61-b6e1-9aa385d3ff46" providerId="ADAL" clId="{201213C1-4532-4A13-94B3-29B44740EC9D}" dt="2019-03-22T09:40:21.612" v="27" actId="478"/>
          <ac:spMkLst>
            <pc:docMk/>
            <pc:sldMk cId="2637481266" sldId="256"/>
            <ac:spMk id="2" creationId="{0743FA01-67A1-4238-8658-EAFB494DA602}"/>
          </ac:spMkLst>
        </pc:spChg>
      </pc:sldChg>
      <pc:sldChg chg="modSp">
        <pc:chgData name="Theresa Hodgson" userId="213b339f-9e68-4d61-b6e1-9aa385d3ff46" providerId="ADAL" clId="{201213C1-4532-4A13-94B3-29B44740EC9D}" dt="2019-03-22T09:45:56.197" v="63" actId="404"/>
        <pc:sldMkLst>
          <pc:docMk/>
          <pc:sldMk cId="636014570" sldId="314"/>
        </pc:sldMkLst>
        <pc:spChg chg="mod">
          <ac:chgData name="Theresa Hodgson" userId="213b339f-9e68-4d61-b6e1-9aa385d3ff46" providerId="ADAL" clId="{201213C1-4532-4A13-94B3-29B44740EC9D}" dt="2019-03-22T09:45:56.197" v="63" actId="404"/>
          <ac:spMkLst>
            <pc:docMk/>
            <pc:sldMk cId="636014570" sldId="314"/>
            <ac:spMk id="19" creationId="{5252A847-DE45-4FA3-A1F8-EEBEB845FF8E}"/>
          </ac:spMkLst>
        </pc:spChg>
      </pc:sldChg>
      <pc:sldChg chg="modSp">
        <pc:chgData name="Theresa Hodgson" userId="213b339f-9e68-4d61-b6e1-9aa385d3ff46" providerId="ADAL" clId="{201213C1-4532-4A13-94B3-29B44740EC9D}" dt="2019-03-22T09:21:46.925" v="26" actId="20577"/>
        <pc:sldMkLst>
          <pc:docMk/>
          <pc:sldMk cId="3401100034" sldId="390"/>
        </pc:sldMkLst>
        <pc:spChg chg="mod">
          <ac:chgData name="Theresa Hodgson" userId="213b339f-9e68-4d61-b6e1-9aa385d3ff46" providerId="ADAL" clId="{201213C1-4532-4A13-94B3-29B44740EC9D}" dt="2019-03-22T09:21:46.925" v="26" actId="20577"/>
          <ac:spMkLst>
            <pc:docMk/>
            <pc:sldMk cId="3401100034" sldId="390"/>
            <ac:spMk id="7" creationId="{C0CD6503-388C-4F9E-9FB0-9053D8579D01}"/>
          </ac:spMkLst>
        </pc:spChg>
      </pc:sldChg>
      <pc:sldChg chg="modSp">
        <pc:chgData name="Theresa Hodgson" userId="213b339f-9e68-4d61-b6e1-9aa385d3ff46" providerId="ADAL" clId="{201213C1-4532-4A13-94B3-29B44740EC9D}" dt="2019-03-22T09:41:06.326" v="33" actId="20577"/>
        <pc:sldMkLst>
          <pc:docMk/>
          <pc:sldMk cId="1204372888" sldId="392"/>
        </pc:sldMkLst>
        <pc:spChg chg="mod">
          <ac:chgData name="Theresa Hodgson" userId="213b339f-9e68-4d61-b6e1-9aa385d3ff46" providerId="ADAL" clId="{201213C1-4532-4A13-94B3-29B44740EC9D}" dt="2019-03-22T09:41:06.326" v="33" actId="20577"/>
          <ac:spMkLst>
            <pc:docMk/>
            <pc:sldMk cId="1204372888" sldId="392"/>
            <ac:spMk id="19" creationId="{5252A847-DE45-4FA3-A1F8-EEBEB845FF8E}"/>
          </ac:spMkLst>
        </pc:spChg>
      </pc:sldChg>
      <pc:sldChg chg="modSp">
        <pc:chgData name="Theresa Hodgson" userId="213b339f-9e68-4d61-b6e1-9aa385d3ff46" providerId="ADAL" clId="{201213C1-4532-4A13-94B3-29B44740EC9D}" dt="2019-03-22T09:45:40.818" v="59" actId="403"/>
        <pc:sldMkLst>
          <pc:docMk/>
          <pc:sldMk cId="4089064276" sldId="417"/>
        </pc:sldMkLst>
        <pc:spChg chg="mod">
          <ac:chgData name="Theresa Hodgson" userId="213b339f-9e68-4d61-b6e1-9aa385d3ff46" providerId="ADAL" clId="{201213C1-4532-4A13-94B3-29B44740EC9D}" dt="2019-03-22T09:45:40.818" v="59" actId="403"/>
          <ac:spMkLst>
            <pc:docMk/>
            <pc:sldMk cId="4089064276" sldId="417"/>
            <ac:spMk id="19" creationId="{5252A847-DE45-4FA3-A1F8-EEBEB845FF8E}"/>
          </ac:spMkLst>
        </pc:spChg>
      </pc:sldChg>
      <pc:sldChg chg="modSp">
        <pc:chgData name="Theresa Hodgson" userId="213b339f-9e68-4d61-b6e1-9aa385d3ff46" providerId="ADAL" clId="{201213C1-4532-4A13-94B3-29B44740EC9D}" dt="2019-03-22T09:20:45.873" v="7" actId="20577"/>
        <pc:sldMkLst>
          <pc:docMk/>
          <pc:sldMk cId="2718599959" sldId="422"/>
        </pc:sldMkLst>
        <pc:graphicFrameChg chg="modGraphic">
          <ac:chgData name="Theresa Hodgson" userId="213b339f-9e68-4d61-b6e1-9aa385d3ff46" providerId="ADAL" clId="{201213C1-4532-4A13-94B3-29B44740EC9D}" dt="2019-03-22T09:20:45.873" v="7" actId="20577"/>
          <ac:graphicFrameMkLst>
            <pc:docMk/>
            <pc:sldMk cId="2718599959" sldId="422"/>
            <ac:graphicFrameMk id="23" creationId="{07D33228-850A-4B61-AE0C-0C6BC9B5ABB9}"/>
          </ac:graphicFrameMkLst>
        </pc:graphicFrameChg>
      </pc:sldChg>
      <pc:sldChg chg="modSp">
        <pc:chgData name="Theresa Hodgson" userId="213b339f-9e68-4d61-b6e1-9aa385d3ff46" providerId="ADAL" clId="{201213C1-4532-4A13-94B3-29B44740EC9D}" dt="2019-03-22T09:20:54.889" v="15" actId="20577"/>
        <pc:sldMkLst>
          <pc:docMk/>
          <pc:sldMk cId="2067445188" sldId="423"/>
        </pc:sldMkLst>
        <pc:graphicFrameChg chg="modGraphic">
          <ac:chgData name="Theresa Hodgson" userId="213b339f-9e68-4d61-b6e1-9aa385d3ff46" providerId="ADAL" clId="{201213C1-4532-4A13-94B3-29B44740EC9D}" dt="2019-03-22T09:20:54.889" v="15" actId="20577"/>
          <ac:graphicFrameMkLst>
            <pc:docMk/>
            <pc:sldMk cId="2067445188" sldId="423"/>
            <ac:graphicFrameMk id="23" creationId="{07D33228-850A-4B61-AE0C-0C6BC9B5ABB9}"/>
          </ac:graphicFrameMkLst>
        </pc:graphicFrameChg>
      </pc:sldChg>
    </pc:docChg>
  </pc:docChgLst>
  <pc:docChgLst>
    <pc:chgData name="Theresa Hodgson" userId="213b339f-9e68-4d61-b6e1-9aa385d3ff46" providerId="ADAL" clId="{36A80A68-6FDC-498E-905B-3E302D2AB729}"/>
    <pc:docChg chg="modSld">
      <pc:chgData name="Theresa Hodgson" userId="213b339f-9e68-4d61-b6e1-9aa385d3ff46" providerId="ADAL" clId="{36A80A68-6FDC-498E-905B-3E302D2AB729}" dt="2019-03-25T10:34:35.346" v="11" actId="404"/>
      <pc:docMkLst>
        <pc:docMk/>
      </pc:docMkLst>
      <pc:sldChg chg="modSp">
        <pc:chgData name="Theresa Hodgson" userId="213b339f-9e68-4d61-b6e1-9aa385d3ff46" providerId="ADAL" clId="{36A80A68-6FDC-498E-905B-3E302D2AB729}" dt="2019-03-25T10:34:35.346" v="11" actId="404"/>
        <pc:sldMkLst>
          <pc:docMk/>
          <pc:sldMk cId="1204372888" sldId="392"/>
        </pc:sldMkLst>
        <pc:spChg chg="mod">
          <ac:chgData name="Theresa Hodgson" userId="213b339f-9e68-4d61-b6e1-9aa385d3ff46" providerId="ADAL" clId="{36A80A68-6FDC-498E-905B-3E302D2AB729}" dt="2019-03-25T10:34:35.346" v="11" actId="404"/>
          <ac:spMkLst>
            <pc:docMk/>
            <pc:sldMk cId="1204372888" sldId="392"/>
            <ac:spMk id="19" creationId="{5252A847-DE45-4FA3-A1F8-EEBEB845FF8E}"/>
          </ac:spMkLst>
        </pc:spChg>
      </pc:sldChg>
    </pc:docChg>
  </pc:docChgLst>
  <pc:docChgLst>
    <pc:chgData name="Lee Peckover" userId="5895743b-be28-4676-8a25-8aee7e374520" providerId="ADAL" clId="{D4670F18-5B20-4F46-8D20-7EE57B445051}"/>
    <pc:docChg chg="custSel addSld delSld modSld sldOrd">
      <pc:chgData name="Lee Peckover" userId="5895743b-be28-4676-8a25-8aee7e374520" providerId="ADAL" clId="{D4670F18-5B20-4F46-8D20-7EE57B445051}" dt="2019-04-02T07:25:24.395" v="196" actId="20577"/>
      <pc:docMkLst>
        <pc:docMk/>
      </pc:docMkLst>
      <pc:sldChg chg="modSp">
        <pc:chgData name="Lee Peckover" userId="5895743b-be28-4676-8a25-8aee7e374520" providerId="ADAL" clId="{D4670F18-5B20-4F46-8D20-7EE57B445051}" dt="2019-03-28T11:01:42.665" v="0"/>
        <pc:sldMkLst>
          <pc:docMk/>
          <pc:sldMk cId="2637481266" sldId="256"/>
        </pc:sldMkLst>
        <pc:spChg chg="mod">
          <ac:chgData name="Lee Peckover" userId="5895743b-be28-4676-8a25-8aee7e374520" providerId="ADAL" clId="{D4670F18-5B20-4F46-8D20-7EE57B445051}" dt="2019-03-28T11:01:42.665" v="0"/>
          <ac:spMkLst>
            <pc:docMk/>
            <pc:sldMk cId="2637481266" sldId="256"/>
            <ac:spMk id="19" creationId="{5252A847-DE45-4FA3-A1F8-EEBEB845FF8E}"/>
          </ac:spMkLst>
        </pc:spChg>
      </pc:sldChg>
      <pc:sldChg chg="modSp">
        <pc:chgData name="Lee Peckover" userId="5895743b-be28-4676-8a25-8aee7e374520" providerId="ADAL" clId="{D4670F18-5B20-4F46-8D20-7EE57B445051}" dt="2019-04-01T08:29:28.885" v="1" actId="207"/>
        <pc:sldMkLst>
          <pc:docMk/>
          <pc:sldMk cId="2707490783" sldId="393"/>
        </pc:sldMkLst>
        <pc:spChg chg="mod">
          <ac:chgData name="Lee Peckover" userId="5895743b-be28-4676-8a25-8aee7e374520" providerId="ADAL" clId="{D4670F18-5B20-4F46-8D20-7EE57B445051}" dt="2019-04-01T08:29:28.885" v="1" actId="207"/>
          <ac:spMkLst>
            <pc:docMk/>
            <pc:sldMk cId="2707490783" sldId="393"/>
            <ac:spMk id="19" creationId="{5252A847-DE45-4FA3-A1F8-EEBEB845FF8E}"/>
          </ac:spMkLst>
        </pc:spChg>
      </pc:sldChg>
      <pc:sldChg chg="modSp">
        <pc:chgData name="Lee Peckover" userId="5895743b-be28-4676-8a25-8aee7e374520" providerId="ADAL" clId="{D4670F18-5B20-4F46-8D20-7EE57B445051}" dt="2019-04-01T08:29:33.483" v="2" actId="207"/>
        <pc:sldMkLst>
          <pc:docMk/>
          <pc:sldMk cId="1863711213" sldId="412"/>
        </pc:sldMkLst>
        <pc:spChg chg="mod">
          <ac:chgData name="Lee Peckover" userId="5895743b-be28-4676-8a25-8aee7e374520" providerId="ADAL" clId="{D4670F18-5B20-4F46-8D20-7EE57B445051}" dt="2019-04-01T08:29:33.483" v="2" actId="207"/>
          <ac:spMkLst>
            <pc:docMk/>
            <pc:sldMk cId="1863711213" sldId="412"/>
            <ac:spMk id="19" creationId="{5252A847-DE45-4FA3-A1F8-EEBEB845FF8E}"/>
          </ac:spMkLst>
        </pc:spChg>
      </pc:sldChg>
      <pc:sldChg chg="modSp">
        <pc:chgData name="Lee Peckover" userId="5895743b-be28-4676-8a25-8aee7e374520" providerId="ADAL" clId="{D4670F18-5B20-4F46-8D20-7EE57B445051}" dt="2019-04-02T07:24:43.045" v="180" actId="20577"/>
        <pc:sldMkLst>
          <pc:docMk/>
          <pc:sldMk cId="3088421016" sldId="414"/>
        </pc:sldMkLst>
        <pc:spChg chg="mod">
          <ac:chgData name="Lee Peckover" userId="5895743b-be28-4676-8a25-8aee7e374520" providerId="ADAL" clId="{D4670F18-5B20-4F46-8D20-7EE57B445051}" dt="2019-04-02T07:24:43.045" v="180" actId="20577"/>
          <ac:spMkLst>
            <pc:docMk/>
            <pc:sldMk cId="3088421016" sldId="414"/>
            <ac:spMk id="19" creationId="{5252A847-DE45-4FA3-A1F8-EEBEB845FF8E}"/>
          </ac:spMkLst>
        </pc:spChg>
      </pc:sldChg>
      <pc:sldChg chg="modSp">
        <pc:chgData name="Lee Peckover" userId="5895743b-be28-4676-8a25-8aee7e374520" providerId="ADAL" clId="{D4670F18-5B20-4F46-8D20-7EE57B445051}" dt="2019-04-02T07:25:24.395" v="196" actId="20577"/>
        <pc:sldMkLst>
          <pc:docMk/>
          <pc:sldMk cId="1309134673" sldId="415"/>
        </pc:sldMkLst>
        <pc:graphicFrameChg chg="modGraphic">
          <ac:chgData name="Lee Peckover" userId="5895743b-be28-4676-8a25-8aee7e374520" providerId="ADAL" clId="{D4670F18-5B20-4F46-8D20-7EE57B445051}" dt="2019-04-02T07:25:24.395" v="196" actId="20577"/>
          <ac:graphicFrameMkLst>
            <pc:docMk/>
            <pc:sldMk cId="1309134673" sldId="415"/>
            <ac:graphicFrameMk id="6" creationId="{9CC044C8-22B8-424B-93FA-F170BD334F06}"/>
          </ac:graphicFrameMkLst>
        </pc:graphicFrameChg>
      </pc:sldChg>
      <pc:sldChg chg="modSp">
        <pc:chgData name="Lee Peckover" userId="5895743b-be28-4676-8a25-8aee7e374520" providerId="ADAL" clId="{D4670F18-5B20-4F46-8D20-7EE57B445051}" dt="2019-04-02T07:24:38.596" v="176" actId="20577"/>
        <pc:sldMkLst>
          <pc:docMk/>
          <pc:sldMk cId="1097707948" sldId="418"/>
        </pc:sldMkLst>
        <pc:spChg chg="mod">
          <ac:chgData name="Lee Peckover" userId="5895743b-be28-4676-8a25-8aee7e374520" providerId="ADAL" clId="{D4670F18-5B20-4F46-8D20-7EE57B445051}" dt="2019-04-02T07:24:38.596" v="176" actId="20577"/>
          <ac:spMkLst>
            <pc:docMk/>
            <pc:sldMk cId="1097707948" sldId="418"/>
            <ac:spMk id="19" creationId="{5252A847-DE45-4FA3-A1F8-EEBEB845FF8E}"/>
          </ac:spMkLst>
        </pc:spChg>
      </pc:sldChg>
      <pc:sldChg chg="addSp delSp modSp">
        <pc:chgData name="Lee Peckover" userId="5895743b-be28-4676-8a25-8aee7e374520" providerId="ADAL" clId="{D4670F18-5B20-4F46-8D20-7EE57B445051}" dt="2019-04-02T07:25:09.140" v="188" actId="20577"/>
        <pc:sldMkLst>
          <pc:docMk/>
          <pc:sldMk cId="1753315002" sldId="419"/>
        </pc:sldMkLst>
        <pc:graphicFrameChg chg="add del modGraphic">
          <ac:chgData name="Lee Peckover" userId="5895743b-be28-4676-8a25-8aee7e374520" providerId="ADAL" clId="{D4670F18-5B20-4F46-8D20-7EE57B445051}" dt="2019-04-01T08:38:15.091" v="124" actId="478"/>
          <ac:graphicFrameMkLst>
            <pc:docMk/>
            <pc:sldMk cId="1753315002" sldId="419"/>
            <ac:graphicFrameMk id="3" creationId="{21D14777-2021-48EA-8B51-80A8A8C2DF2A}"/>
          </ac:graphicFrameMkLst>
        </pc:graphicFrameChg>
        <pc:graphicFrameChg chg="modGraphic">
          <ac:chgData name="Lee Peckover" userId="5895743b-be28-4676-8a25-8aee7e374520" providerId="ADAL" clId="{D4670F18-5B20-4F46-8D20-7EE57B445051}" dt="2019-04-02T07:25:09.140" v="188" actId="20577"/>
          <ac:graphicFrameMkLst>
            <pc:docMk/>
            <pc:sldMk cId="1753315002" sldId="419"/>
            <ac:graphicFrameMk id="8" creationId="{EC9C66D1-2D15-495F-9398-9C9198FF41CA}"/>
          </ac:graphicFrameMkLst>
        </pc:graphicFrameChg>
      </pc:sldChg>
    </pc:docChg>
  </pc:docChgLst>
  <pc:docChgLst>
    <pc:chgData name="Victoria Worthington" userId="3602fdab-493b-4fe0-87da-353562330a36" providerId="ADAL" clId="{35BB2F34-E1C0-45F1-996B-2A43565DAF99}"/>
    <pc:docChg chg="undo custSel addSld delSld modSld sldOrd">
      <pc:chgData name="Victoria Worthington" userId="3602fdab-493b-4fe0-87da-353562330a36" providerId="ADAL" clId="{35BB2F34-E1C0-45F1-996B-2A43565DAF99}" dt="2019-04-10T13:31:21.211" v="1149" actId="207"/>
      <pc:docMkLst>
        <pc:docMk/>
      </pc:docMkLst>
      <pc:sldChg chg="addSp modSp">
        <pc:chgData name="Victoria Worthington" userId="3602fdab-493b-4fe0-87da-353562330a36" providerId="ADAL" clId="{35BB2F34-E1C0-45F1-996B-2A43565DAF99}" dt="2019-04-10T12:53:49.857" v="333" actId="18131"/>
        <pc:sldMkLst>
          <pc:docMk/>
          <pc:sldMk cId="2637481266" sldId="256"/>
        </pc:sldMkLst>
        <pc:spChg chg="mod">
          <ac:chgData name="Victoria Worthington" userId="3602fdab-493b-4fe0-87da-353562330a36" providerId="ADAL" clId="{35BB2F34-E1C0-45F1-996B-2A43565DAF99}" dt="2019-04-10T12:53:33.897" v="330"/>
          <ac:spMkLst>
            <pc:docMk/>
            <pc:sldMk cId="2637481266" sldId="256"/>
            <ac:spMk id="19" creationId="{5252A847-DE45-4FA3-A1F8-EEBEB845FF8E}"/>
          </ac:spMkLst>
        </pc:spChg>
        <pc:picChg chg="add mod modCrop">
          <ac:chgData name="Victoria Worthington" userId="3602fdab-493b-4fe0-87da-353562330a36" providerId="ADAL" clId="{35BB2F34-E1C0-45F1-996B-2A43565DAF99}" dt="2019-04-10T12:53:49.857" v="333" actId="18131"/>
          <ac:picMkLst>
            <pc:docMk/>
            <pc:sldMk cId="2637481266" sldId="256"/>
            <ac:picMk id="6" creationId="{CDA3FCF6-CE4B-4FC2-BFA9-47674F3289F4}"/>
          </ac:picMkLst>
        </pc:picChg>
      </pc:sldChg>
      <pc:sldChg chg="modSp">
        <pc:chgData name="Victoria Worthington" userId="3602fdab-493b-4fe0-87da-353562330a36" providerId="ADAL" clId="{35BB2F34-E1C0-45F1-996B-2A43565DAF99}" dt="2019-04-10T13:16:55.275" v="948" actId="20577"/>
        <pc:sldMkLst>
          <pc:docMk/>
          <pc:sldMk cId="636014570" sldId="314"/>
        </pc:sldMkLst>
        <pc:spChg chg="mod">
          <ac:chgData name="Victoria Worthington" userId="3602fdab-493b-4fe0-87da-353562330a36" providerId="ADAL" clId="{35BB2F34-E1C0-45F1-996B-2A43565DAF99}" dt="2019-04-10T13:16:55.275" v="948" actId="20577"/>
          <ac:spMkLst>
            <pc:docMk/>
            <pc:sldMk cId="636014570" sldId="314"/>
            <ac:spMk id="19" creationId="{5252A847-DE45-4FA3-A1F8-EEBEB845FF8E}"/>
          </ac:spMkLst>
        </pc:spChg>
      </pc:sldChg>
      <pc:sldChg chg="modSp">
        <pc:chgData name="Victoria Worthington" userId="3602fdab-493b-4fe0-87da-353562330a36" providerId="ADAL" clId="{35BB2F34-E1C0-45F1-996B-2A43565DAF99}" dt="2019-04-10T13:27:48.965" v="1072" actId="20577"/>
        <pc:sldMkLst>
          <pc:docMk/>
          <pc:sldMk cId="3401100034" sldId="390"/>
        </pc:sldMkLst>
        <pc:spChg chg="mod">
          <ac:chgData name="Victoria Worthington" userId="3602fdab-493b-4fe0-87da-353562330a36" providerId="ADAL" clId="{35BB2F34-E1C0-45F1-996B-2A43565DAF99}" dt="2019-04-10T13:27:48.965" v="1072" actId="20577"/>
          <ac:spMkLst>
            <pc:docMk/>
            <pc:sldMk cId="3401100034" sldId="390"/>
            <ac:spMk id="7" creationId="{C0CD6503-388C-4F9E-9FB0-9053D8579D01}"/>
          </ac:spMkLst>
        </pc:spChg>
      </pc:sldChg>
      <pc:sldChg chg="modSp">
        <pc:chgData name="Victoria Worthington" userId="3602fdab-493b-4fe0-87da-353562330a36" providerId="ADAL" clId="{35BB2F34-E1C0-45F1-996B-2A43565DAF99}" dt="2019-04-10T12:54:14.206" v="354" actId="255"/>
        <pc:sldMkLst>
          <pc:docMk/>
          <pc:sldMk cId="1204372888" sldId="392"/>
        </pc:sldMkLst>
        <pc:spChg chg="mod">
          <ac:chgData name="Victoria Worthington" userId="3602fdab-493b-4fe0-87da-353562330a36" providerId="ADAL" clId="{35BB2F34-E1C0-45F1-996B-2A43565DAF99}" dt="2019-04-10T12:54:14.206" v="354" actId="255"/>
          <ac:spMkLst>
            <pc:docMk/>
            <pc:sldMk cId="1204372888" sldId="392"/>
            <ac:spMk id="19" creationId="{5252A847-DE45-4FA3-A1F8-EEBEB845FF8E}"/>
          </ac:spMkLst>
        </pc:spChg>
      </pc:sldChg>
      <pc:sldChg chg="del">
        <pc:chgData name="Victoria Worthington" userId="3602fdab-493b-4fe0-87da-353562330a36" providerId="ADAL" clId="{35BB2F34-E1C0-45F1-996B-2A43565DAF99}" dt="2019-04-10T10:18:54.328" v="4" actId="2696"/>
        <pc:sldMkLst>
          <pc:docMk/>
          <pc:sldMk cId="3844832371" sldId="411"/>
        </pc:sldMkLst>
      </pc:sldChg>
      <pc:sldChg chg="modSp">
        <pc:chgData name="Victoria Worthington" userId="3602fdab-493b-4fe0-87da-353562330a36" providerId="ADAL" clId="{35BB2F34-E1C0-45F1-996B-2A43565DAF99}" dt="2019-04-10T13:31:21.211" v="1149" actId="207"/>
        <pc:sldMkLst>
          <pc:docMk/>
          <pc:sldMk cId="1863711213" sldId="412"/>
        </pc:sldMkLst>
        <pc:spChg chg="mod">
          <ac:chgData name="Victoria Worthington" userId="3602fdab-493b-4fe0-87da-353562330a36" providerId="ADAL" clId="{35BB2F34-E1C0-45F1-996B-2A43565DAF99}" dt="2019-04-10T13:31:21.211" v="1149" actId="207"/>
          <ac:spMkLst>
            <pc:docMk/>
            <pc:sldMk cId="1863711213" sldId="412"/>
            <ac:spMk id="19" creationId="{5252A847-DE45-4FA3-A1F8-EEBEB845FF8E}"/>
          </ac:spMkLst>
        </pc:spChg>
      </pc:sldChg>
      <pc:sldChg chg="del">
        <pc:chgData name="Victoria Worthington" userId="3602fdab-493b-4fe0-87da-353562330a36" providerId="ADAL" clId="{35BB2F34-E1C0-45F1-996B-2A43565DAF99}" dt="2019-04-10T10:20:20.314" v="59" actId="2696"/>
        <pc:sldMkLst>
          <pc:docMk/>
          <pc:sldMk cId="3223676158" sldId="413"/>
        </pc:sldMkLst>
      </pc:sldChg>
      <pc:sldChg chg="modSp">
        <pc:chgData name="Victoria Worthington" userId="3602fdab-493b-4fe0-87da-353562330a36" providerId="ADAL" clId="{35BB2F34-E1C0-45F1-996B-2A43565DAF99}" dt="2019-04-10T13:13:07.828" v="753" actId="20577"/>
        <pc:sldMkLst>
          <pc:docMk/>
          <pc:sldMk cId="3088421016" sldId="414"/>
        </pc:sldMkLst>
        <pc:spChg chg="mod">
          <ac:chgData name="Victoria Worthington" userId="3602fdab-493b-4fe0-87da-353562330a36" providerId="ADAL" clId="{35BB2F34-E1C0-45F1-996B-2A43565DAF99}" dt="2019-04-10T13:13:07.828" v="753" actId="20577"/>
          <ac:spMkLst>
            <pc:docMk/>
            <pc:sldMk cId="3088421016" sldId="414"/>
            <ac:spMk id="19" creationId="{5252A847-DE45-4FA3-A1F8-EEBEB845FF8E}"/>
          </ac:spMkLst>
        </pc:spChg>
      </pc:sldChg>
      <pc:sldChg chg="modSp">
        <pc:chgData name="Victoria Worthington" userId="3602fdab-493b-4fe0-87da-353562330a36" providerId="ADAL" clId="{35BB2F34-E1C0-45F1-996B-2A43565DAF99}" dt="2019-04-10T13:23:04.979" v="1057" actId="20577"/>
        <pc:sldMkLst>
          <pc:docMk/>
          <pc:sldMk cId="1309134673" sldId="415"/>
        </pc:sldMkLst>
        <pc:graphicFrameChg chg="modGraphic">
          <ac:chgData name="Victoria Worthington" userId="3602fdab-493b-4fe0-87da-353562330a36" providerId="ADAL" clId="{35BB2F34-E1C0-45F1-996B-2A43565DAF99}" dt="2019-04-10T13:23:04.979" v="1057" actId="20577"/>
          <ac:graphicFrameMkLst>
            <pc:docMk/>
            <pc:sldMk cId="1309134673" sldId="415"/>
            <ac:graphicFrameMk id="6" creationId="{9CC044C8-22B8-424B-93FA-F170BD334F06}"/>
          </ac:graphicFrameMkLst>
        </pc:graphicFrameChg>
      </pc:sldChg>
      <pc:sldChg chg="modSp">
        <pc:chgData name="Victoria Worthington" userId="3602fdab-493b-4fe0-87da-353562330a36" providerId="ADAL" clId="{35BB2F34-E1C0-45F1-996B-2A43565DAF99}" dt="2019-04-10T13:26:57.026" v="1069"/>
        <pc:sldMkLst>
          <pc:docMk/>
          <pc:sldMk cId="4089064276" sldId="417"/>
        </pc:sldMkLst>
        <pc:spChg chg="mod">
          <ac:chgData name="Victoria Worthington" userId="3602fdab-493b-4fe0-87da-353562330a36" providerId="ADAL" clId="{35BB2F34-E1C0-45F1-996B-2A43565DAF99}" dt="2019-04-10T13:26:57.026" v="1069"/>
          <ac:spMkLst>
            <pc:docMk/>
            <pc:sldMk cId="4089064276" sldId="417"/>
            <ac:spMk id="19" creationId="{5252A847-DE45-4FA3-A1F8-EEBEB845FF8E}"/>
          </ac:spMkLst>
        </pc:spChg>
      </pc:sldChg>
      <pc:sldChg chg="modSp">
        <pc:chgData name="Victoria Worthington" userId="3602fdab-493b-4fe0-87da-353562330a36" providerId="ADAL" clId="{35BB2F34-E1C0-45F1-996B-2A43565DAF99}" dt="2019-04-10T13:13:19.187" v="756" actId="403"/>
        <pc:sldMkLst>
          <pc:docMk/>
          <pc:sldMk cId="1097707948" sldId="418"/>
        </pc:sldMkLst>
        <pc:spChg chg="mod">
          <ac:chgData name="Victoria Worthington" userId="3602fdab-493b-4fe0-87da-353562330a36" providerId="ADAL" clId="{35BB2F34-E1C0-45F1-996B-2A43565DAF99}" dt="2019-04-10T13:13:19.187" v="756" actId="403"/>
          <ac:spMkLst>
            <pc:docMk/>
            <pc:sldMk cId="1097707948" sldId="418"/>
            <ac:spMk id="19" creationId="{5252A847-DE45-4FA3-A1F8-EEBEB845FF8E}"/>
          </ac:spMkLst>
        </pc:spChg>
      </pc:sldChg>
      <pc:sldChg chg="modSp">
        <pc:chgData name="Victoria Worthington" userId="3602fdab-493b-4fe0-87da-353562330a36" providerId="ADAL" clId="{35BB2F34-E1C0-45F1-996B-2A43565DAF99}" dt="2019-04-10T13:14:31.813" v="806" actId="6549"/>
        <pc:sldMkLst>
          <pc:docMk/>
          <pc:sldMk cId="1753315002" sldId="419"/>
        </pc:sldMkLst>
        <pc:graphicFrameChg chg="modGraphic">
          <ac:chgData name="Victoria Worthington" userId="3602fdab-493b-4fe0-87da-353562330a36" providerId="ADAL" clId="{35BB2F34-E1C0-45F1-996B-2A43565DAF99}" dt="2019-04-10T13:14:31.813" v="806" actId="6549"/>
          <ac:graphicFrameMkLst>
            <pc:docMk/>
            <pc:sldMk cId="1753315002" sldId="419"/>
            <ac:graphicFrameMk id="8" creationId="{EC9C66D1-2D15-495F-9398-9C9198FF41CA}"/>
          </ac:graphicFrameMkLst>
        </pc:graphicFrameChg>
      </pc:sldChg>
      <pc:sldChg chg="modSp del">
        <pc:chgData name="Victoria Worthington" userId="3602fdab-493b-4fe0-87da-353562330a36" providerId="ADAL" clId="{35BB2F34-E1C0-45F1-996B-2A43565DAF99}" dt="2019-04-10T13:17:17.148" v="981" actId="2696"/>
        <pc:sldMkLst>
          <pc:docMk/>
          <pc:sldMk cId="1025588713" sldId="420"/>
        </pc:sldMkLst>
        <pc:spChg chg="mod">
          <ac:chgData name="Victoria Worthington" userId="3602fdab-493b-4fe0-87da-353562330a36" providerId="ADAL" clId="{35BB2F34-E1C0-45F1-996B-2A43565DAF99}" dt="2019-04-10T12:48:39.089" v="326"/>
          <ac:spMkLst>
            <pc:docMk/>
            <pc:sldMk cId="1025588713" sldId="420"/>
            <ac:spMk id="19" creationId="{5252A847-DE45-4FA3-A1F8-EEBEB845FF8E}"/>
          </ac:spMkLst>
        </pc:spChg>
      </pc:sldChg>
      <pc:sldChg chg="addSp delSp modSp">
        <pc:chgData name="Victoria Worthington" userId="3602fdab-493b-4fe0-87da-353562330a36" providerId="ADAL" clId="{35BB2F34-E1C0-45F1-996B-2A43565DAF99}" dt="2019-04-10T13:18:10.951" v="1037" actId="1076"/>
        <pc:sldMkLst>
          <pc:docMk/>
          <pc:sldMk cId="2718599959" sldId="422"/>
        </pc:sldMkLst>
        <pc:spChg chg="mod">
          <ac:chgData name="Victoria Worthington" userId="3602fdab-493b-4fe0-87da-353562330a36" providerId="ADAL" clId="{35BB2F34-E1C0-45F1-996B-2A43565DAF99}" dt="2019-04-10T13:17:34.261" v="1024" actId="20577"/>
          <ac:spMkLst>
            <pc:docMk/>
            <pc:sldMk cId="2718599959" sldId="422"/>
            <ac:spMk id="19" creationId="{5252A847-DE45-4FA3-A1F8-EEBEB845FF8E}"/>
          </ac:spMkLst>
        </pc:spChg>
        <pc:grpChg chg="mod">
          <ac:chgData name="Victoria Worthington" userId="3602fdab-493b-4fe0-87da-353562330a36" providerId="ADAL" clId="{35BB2F34-E1C0-45F1-996B-2A43565DAF99}" dt="2019-04-10T13:17:52.372" v="1033" actId="1076"/>
          <ac:grpSpMkLst>
            <pc:docMk/>
            <pc:sldMk cId="2718599959" sldId="422"/>
            <ac:grpSpMk id="9" creationId="{C7B60D18-AACA-46F7-9EE4-F5E0CC34BB29}"/>
          </ac:grpSpMkLst>
        </pc:grpChg>
        <pc:graphicFrameChg chg="add del mod">
          <ac:chgData name="Victoria Worthington" userId="3602fdab-493b-4fe0-87da-353562330a36" providerId="ADAL" clId="{35BB2F34-E1C0-45F1-996B-2A43565DAF99}" dt="2019-04-10T13:18:10.951" v="1037" actId="1076"/>
          <ac:graphicFrameMkLst>
            <pc:docMk/>
            <pc:sldMk cId="2718599959" sldId="422"/>
            <ac:graphicFrameMk id="23" creationId="{07D33228-850A-4B61-AE0C-0C6BC9B5ABB9}"/>
          </ac:graphicFrameMkLst>
        </pc:graphicFrameChg>
      </pc:sldChg>
      <pc:sldChg chg="modSp">
        <pc:chgData name="Victoria Worthington" userId="3602fdab-493b-4fe0-87da-353562330a36" providerId="ADAL" clId="{35BB2F34-E1C0-45F1-996B-2A43565DAF99}" dt="2019-04-10T13:18:27.054" v="1039" actId="255"/>
        <pc:sldMkLst>
          <pc:docMk/>
          <pc:sldMk cId="2067445188" sldId="423"/>
        </pc:sldMkLst>
        <pc:spChg chg="mod">
          <ac:chgData name="Victoria Worthington" userId="3602fdab-493b-4fe0-87da-353562330a36" providerId="ADAL" clId="{35BB2F34-E1C0-45F1-996B-2A43565DAF99}" dt="2019-04-10T13:18:27.054" v="1039" actId="255"/>
          <ac:spMkLst>
            <pc:docMk/>
            <pc:sldMk cId="2067445188" sldId="423"/>
            <ac:spMk id="19" creationId="{5252A847-DE45-4FA3-A1F8-EEBEB845FF8E}"/>
          </ac:spMkLst>
        </pc:spChg>
      </pc:sldChg>
      <pc:sldChg chg="modSp del">
        <pc:chgData name="Victoria Worthington" userId="3602fdab-493b-4fe0-87da-353562330a36" providerId="ADAL" clId="{35BB2F34-E1C0-45F1-996B-2A43565DAF99}" dt="2019-04-10T13:21:29.441" v="1042" actId="2696"/>
        <pc:sldMkLst>
          <pc:docMk/>
          <pc:sldMk cId="60719122" sldId="424"/>
        </pc:sldMkLst>
        <pc:spChg chg="mod">
          <ac:chgData name="Victoria Worthington" userId="3602fdab-493b-4fe0-87da-353562330a36" providerId="ADAL" clId="{35BB2F34-E1C0-45F1-996B-2A43565DAF99}" dt="2019-04-10T10:22:52.619" v="229" actId="20577"/>
          <ac:spMkLst>
            <pc:docMk/>
            <pc:sldMk cId="60719122" sldId="424"/>
            <ac:spMk id="19" creationId="{5252A847-DE45-4FA3-A1F8-EEBEB845FF8E}"/>
          </ac:spMkLst>
        </pc:spChg>
      </pc:sldChg>
      <pc:sldChg chg="modSp del">
        <pc:chgData name="Victoria Worthington" userId="3602fdab-493b-4fe0-87da-353562330a36" providerId="ADAL" clId="{35BB2F34-E1C0-45F1-996B-2A43565DAF99}" dt="2019-04-10T11:04:15.438" v="321" actId="2696"/>
        <pc:sldMkLst>
          <pc:docMk/>
          <pc:sldMk cId="2070425300" sldId="425"/>
        </pc:sldMkLst>
        <pc:spChg chg="mod">
          <ac:chgData name="Victoria Worthington" userId="3602fdab-493b-4fe0-87da-353562330a36" providerId="ADAL" clId="{35BB2F34-E1C0-45F1-996B-2A43565DAF99}" dt="2019-04-10T10:23:17.056" v="258"/>
          <ac:spMkLst>
            <pc:docMk/>
            <pc:sldMk cId="2070425300" sldId="425"/>
            <ac:spMk id="19" creationId="{5252A847-DE45-4FA3-A1F8-EEBEB845FF8E}"/>
          </ac:spMkLst>
        </pc:spChg>
      </pc:sldChg>
      <pc:sldChg chg="modSp del">
        <pc:chgData name="Victoria Worthington" userId="3602fdab-493b-4fe0-87da-353562330a36" providerId="ADAL" clId="{35BB2F34-E1C0-45F1-996B-2A43565DAF99}" dt="2019-04-10T13:06:48.848" v="725" actId="2696"/>
        <pc:sldMkLst>
          <pc:docMk/>
          <pc:sldMk cId="1889311287" sldId="426"/>
        </pc:sldMkLst>
        <pc:spChg chg="mod">
          <ac:chgData name="Victoria Worthington" userId="3602fdab-493b-4fe0-87da-353562330a36" providerId="ADAL" clId="{35BB2F34-E1C0-45F1-996B-2A43565DAF99}" dt="2019-04-10T10:19:24.519" v="32" actId="1035"/>
          <ac:spMkLst>
            <pc:docMk/>
            <pc:sldMk cId="1889311287" sldId="426"/>
            <ac:spMk id="6" creationId="{601D2C09-BEED-4778-9B3E-D2ED13B0767E}"/>
          </ac:spMkLst>
        </pc:spChg>
        <pc:spChg chg="mod">
          <ac:chgData name="Victoria Worthington" userId="3602fdab-493b-4fe0-87da-353562330a36" providerId="ADAL" clId="{35BB2F34-E1C0-45F1-996B-2A43565DAF99}" dt="2019-04-10T10:19:32.807" v="36" actId="20577"/>
          <ac:spMkLst>
            <pc:docMk/>
            <pc:sldMk cId="1889311287" sldId="426"/>
            <ac:spMk id="19" creationId="{5252A847-DE45-4FA3-A1F8-EEBEB845FF8E}"/>
          </ac:spMkLst>
        </pc:spChg>
        <pc:grpChg chg="mod">
          <ac:chgData name="Victoria Worthington" userId="3602fdab-493b-4fe0-87da-353562330a36" providerId="ADAL" clId="{35BB2F34-E1C0-45F1-996B-2A43565DAF99}" dt="2019-04-10T10:19:46.431" v="55" actId="1035"/>
          <ac:grpSpMkLst>
            <pc:docMk/>
            <pc:sldMk cId="1889311287" sldId="426"/>
            <ac:grpSpMk id="7" creationId="{6555725A-7F32-409C-9C1D-5EE969786941}"/>
          </ac:grpSpMkLst>
        </pc:grpChg>
        <pc:grpChg chg="mod">
          <ac:chgData name="Victoria Worthington" userId="3602fdab-493b-4fe0-87da-353562330a36" providerId="ADAL" clId="{35BB2F34-E1C0-45F1-996B-2A43565DAF99}" dt="2019-04-10T10:19:41.652" v="51" actId="1036"/>
          <ac:grpSpMkLst>
            <pc:docMk/>
            <pc:sldMk cId="1889311287" sldId="426"/>
            <ac:grpSpMk id="13" creationId="{6EF331A5-F5C7-472C-85F4-7EC6C31E1366}"/>
          </ac:grpSpMkLst>
        </pc:grpChg>
      </pc:sldChg>
      <pc:sldChg chg="addSp modSp add del ord">
        <pc:chgData name="Victoria Worthington" userId="3602fdab-493b-4fe0-87da-353562330a36" providerId="ADAL" clId="{35BB2F34-E1C0-45F1-996B-2A43565DAF99}" dt="2019-04-10T12:53:53.249" v="334" actId="2696"/>
        <pc:sldMkLst>
          <pc:docMk/>
          <pc:sldMk cId="2595734870" sldId="427"/>
        </pc:sldMkLst>
        <pc:spChg chg="mod">
          <ac:chgData name="Victoria Worthington" userId="3602fdab-493b-4fe0-87da-353562330a36" providerId="ADAL" clId="{35BB2F34-E1C0-45F1-996B-2A43565DAF99}" dt="2019-04-10T10:18:49.917" v="2"/>
          <ac:spMkLst>
            <pc:docMk/>
            <pc:sldMk cId="2595734870" sldId="427"/>
            <ac:spMk id="19" creationId="{5252A847-DE45-4FA3-A1F8-EEBEB845FF8E}"/>
          </ac:spMkLst>
        </pc:spChg>
        <pc:picChg chg="add">
          <ac:chgData name="Victoria Worthington" userId="3602fdab-493b-4fe0-87da-353562330a36" providerId="ADAL" clId="{35BB2F34-E1C0-45F1-996B-2A43565DAF99}" dt="2019-04-10T10:18:52.724" v="3"/>
          <ac:picMkLst>
            <pc:docMk/>
            <pc:sldMk cId="2595734870" sldId="427"/>
            <ac:picMk id="6" creationId="{38D71383-4564-4B82-87F3-D075CA8835D3}"/>
          </ac:picMkLst>
        </pc:picChg>
      </pc:sldChg>
      <pc:sldChg chg="addSp delSp modSp add">
        <pc:chgData name="Victoria Worthington" userId="3602fdab-493b-4fe0-87da-353562330a36" providerId="ADAL" clId="{35BB2F34-E1C0-45F1-996B-2A43565DAF99}" dt="2019-04-10T13:04:54.185" v="714" actId="1036"/>
        <pc:sldMkLst>
          <pc:docMk/>
          <pc:sldMk cId="1085709356" sldId="428"/>
        </pc:sldMkLst>
        <pc:spChg chg="mod">
          <ac:chgData name="Victoria Worthington" userId="3602fdab-493b-4fe0-87da-353562330a36" providerId="ADAL" clId="{35BB2F34-E1C0-45F1-996B-2A43565DAF99}" dt="2019-04-10T13:00:40.754" v="489" actId="20577"/>
          <ac:spMkLst>
            <pc:docMk/>
            <pc:sldMk cId="1085709356" sldId="428"/>
            <ac:spMk id="6" creationId="{601D2C09-BEED-4778-9B3E-D2ED13B0767E}"/>
          </ac:spMkLst>
        </pc:spChg>
        <pc:spChg chg="mod">
          <ac:chgData name="Victoria Worthington" userId="3602fdab-493b-4fe0-87da-353562330a36" providerId="ADAL" clId="{35BB2F34-E1C0-45F1-996B-2A43565DAF99}" dt="2019-04-10T13:04:25.469" v="696" actId="20577"/>
          <ac:spMkLst>
            <pc:docMk/>
            <pc:sldMk cId="1085709356" sldId="428"/>
            <ac:spMk id="19" creationId="{5252A847-DE45-4FA3-A1F8-EEBEB845FF8E}"/>
          </ac:spMkLst>
        </pc:spChg>
        <pc:grpChg chg="mod">
          <ac:chgData name="Victoria Worthington" userId="3602fdab-493b-4fe0-87da-353562330a36" providerId="ADAL" clId="{35BB2F34-E1C0-45F1-996B-2A43565DAF99}" dt="2019-04-10T13:04:54.185" v="714" actId="1036"/>
          <ac:grpSpMkLst>
            <pc:docMk/>
            <pc:sldMk cId="1085709356" sldId="428"/>
            <ac:grpSpMk id="7" creationId="{6555725A-7F32-409C-9C1D-5EE969786941}"/>
          </ac:grpSpMkLst>
        </pc:grpChg>
        <pc:grpChg chg="del">
          <ac:chgData name="Victoria Worthington" userId="3602fdab-493b-4fe0-87da-353562330a36" providerId="ADAL" clId="{35BB2F34-E1C0-45F1-996B-2A43565DAF99}" dt="2019-04-10T10:19:56.767" v="57" actId="478"/>
          <ac:grpSpMkLst>
            <pc:docMk/>
            <pc:sldMk cId="1085709356" sldId="428"/>
            <ac:grpSpMk id="10" creationId="{3A617203-E531-4902-99D1-8D1D77161167}"/>
          </ac:grpSpMkLst>
        </pc:grpChg>
        <pc:grpChg chg="mod">
          <ac:chgData name="Victoria Worthington" userId="3602fdab-493b-4fe0-87da-353562330a36" providerId="ADAL" clId="{35BB2F34-E1C0-45F1-996B-2A43565DAF99}" dt="2019-04-10T13:04:46.835" v="708" actId="1036"/>
          <ac:grpSpMkLst>
            <pc:docMk/>
            <pc:sldMk cId="1085709356" sldId="428"/>
            <ac:grpSpMk id="13" creationId="{6EF331A5-F5C7-472C-85F4-7EC6C31E1366}"/>
          </ac:grpSpMkLst>
        </pc:grpChg>
        <pc:grpChg chg="add mod">
          <ac:chgData name="Victoria Worthington" userId="3602fdab-493b-4fe0-87da-353562330a36" providerId="ADAL" clId="{35BB2F34-E1C0-45F1-996B-2A43565DAF99}" dt="2019-04-10T13:04:43.645" v="705" actId="1076"/>
          <ac:grpSpMkLst>
            <pc:docMk/>
            <pc:sldMk cId="1085709356" sldId="428"/>
            <ac:grpSpMk id="20" creationId="{EC8D1E56-997B-47D0-9597-C1BE41B4F627}"/>
          </ac:grpSpMkLst>
        </pc:grpChg>
        <pc:cxnChg chg="mod">
          <ac:chgData name="Victoria Worthington" userId="3602fdab-493b-4fe0-87da-353562330a36" providerId="ADAL" clId="{35BB2F34-E1C0-45F1-996B-2A43565DAF99}" dt="2019-04-10T10:19:56.767" v="57" actId="478"/>
          <ac:cxnSpMkLst>
            <pc:docMk/>
            <pc:sldMk cId="1085709356" sldId="428"/>
            <ac:cxnSpMk id="12" creationId="{061F07B0-F558-4FD7-94A3-72C5CE88FC74}"/>
          </ac:cxnSpMkLst>
        </pc:cxnChg>
      </pc:sldChg>
      <pc:sldChg chg="modSp add ord">
        <pc:chgData name="Victoria Worthington" userId="3602fdab-493b-4fe0-87da-353562330a36" providerId="ADAL" clId="{35BB2F34-E1C0-45F1-996B-2A43565DAF99}" dt="2019-04-10T13:27:03.335" v="1071"/>
        <pc:sldMkLst>
          <pc:docMk/>
          <pc:sldMk cId="3576157732" sldId="429"/>
        </pc:sldMkLst>
        <pc:spChg chg="mod">
          <ac:chgData name="Victoria Worthington" userId="3602fdab-493b-4fe0-87da-353562330a36" providerId="ADAL" clId="{35BB2F34-E1C0-45F1-996B-2A43565DAF99}" dt="2019-04-10T13:27:03.335" v="1071"/>
          <ac:spMkLst>
            <pc:docMk/>
            <pc:sldMk cId="3576157732" sldId="429"/>
            <ac:spMk id="19" creationId="{5252A847-DE45-4FA3-A1F8-EEBEB845FF8E}"/>
          </ac:spMkLst>
        </pc:spChg>
      </pc:sldChg>
      <pc:sldChg chg="modSp add ord">
        <pc:chgData name="Victoria Worthington" userId="3602fdab-493b-4fe0-87da-353562330a36" providerId="ADAL" clId="{35BB2F34-E1C0-45F1-996B-2A43565DAF99}" dt="2019-04-10T12:54:09.111" v="353" actId="20577"/>
        <pc:sldMkLst>
          <pc:docMk/>
          <pc:sldMk cId="843381072" sldId="430"/>
        </pc:sldMkLst>
        <pc:spChg chg="mod">
          <ac:chgData name="Victoria Worthington" userId="3602fdab-493b-4fe0-87da-353562330a36" providerId="ADAL" clId="{35BB2F34-E1C0-45F1-996B-2A43565DAF99}" dt="2019-04-10T12:54:09.111" v="353" actId="20577"/>
          <ac:spMkLst>
            <pc:docMk/>
            <pc:sldMk cId="843381072" sldId="430"/>
            <ac:spMk id="19" creationId="{5252A847-DE45-4FA3-A1F8-EEBEB845FF8E}"/>
          </ac:spMkLst>
        </pc:spChg>
      </pc:sldChg>
      <pc:sldChg chg="addSp delSp modSp add ord">
        <pc:chgData name="Victoria Worthington" userId="3602fdab-493b-4fe0-87da-353562330a36" providerId="ADAL" clId="{35BB2F34-E1C0-45F1-996B-2A43565DAF99}" dt="2019-04-10T13:05:19.616" v="724"/>
        <pc:sldMkLst>
          <pc:docMk/>
          <pc:sldMk cId="2017939157" sldId="431"/>
        </pc:sldMkLst>
        <pc:grpChg chg="del">
          <ac:chgData name="Victoria Worthington" userId="3602fdab-493b-4fe0-87da-353562330a36" providerId="ADAL" clId="{35BB2F34-E1C0-45F1-996B-2A43565DAF99}" dt="2019-04-10T13:05:19.253" v="723" actId="478"/>
          <ac:grpSpMkLst>
            <pc:docMk/>
            <pc:sldMk cId="2017939157" sldId="431"/>
            <ac:grpSpMk id="20" creationId="{EC8D1E56-997B-47D0-9597-C1BE41B4F627}"/>
          </ac:grpSpMkLst>
        </pc:grpChg>
        <pc:grpChg chg="add del mod">
          <ac:chgData name="Victoria Worthington" userId="3602fdab-493b-4fe0-87da-353562330a36" providerId="ADAL" clId="{35BB2F34-E1C0-45F1-996B-2A43565DAF99}" dt="2019-04-10T13:05:15.847" v="722"/>
          <ac:grpSpMkLst>
            <pc:docMk/>
            <pc:sldMk cId="2017939157" sldId="431"/>
            <ac:grpSpMk id="23" creationId="{EC095C5C-B563-4964-973E-7413787A99BD}"/>
          </ac:grpSpMkLst>
        </pc:grpChg>
        <pc:grpChg chg="add">
          <ac:chgData name="Victoria Worthington" userId="3602fdab-493b-4fe0-87da-353562330a36" providerId="ADAL" clId="{35BB2F34-E1C0-45F1-996B-2A43565DAF99}" dt="2019-04-10T13:05:19.616" v="724"/>
          <ac:grpSpMkLst>
            <pc:docMk/>
            <pc:sldMk cId="2017939157" sldId="431"/>
            <ac:grpSpMk id="26" creationId="{6859C3B7-BB56-4CD7-9033-7753C0BE25EE}"/>
          </ac:grpSpMkLst>
        </pc:grpChg>
        <pc:cxnChg chg="mod">
          <ac:chgData name="Victoria Worthington" userId="3602fdab-493b-4fe0-87da-353562330a36" providerId="ADAL" clId="{35BB2F34-E1C0-45F1-996B-2A43565DAF99}" dt="2019-04-10T13:05:19.253" v="723" actId="478"/>
          <ac:cxnSpMkLst>
            <pc:docMk/>
            <pc:sldMk cId="2017939157" sldId="431"/>
            <ac:cxnSpMk id="22" creationId="{828F2E67-ED9C-49E3-97B8-2F0E16F173AC}"/>
          </ac:cxnSpMkLst>
        </pc:cxnChg>
      </pc:sldChg>
      <pc:sldChg chg="modSp add">
        <pc:chgData name="Victoria Worthington" userId="3602fdab-493b-4fe0-87da-353562330a36" providerId="ADAL" clId="{35BB2F34-E1C0-45F1-996B-2A43565DAF99}" dt="2019-04-10T13:23:32.501" v="1060" actId="20577"/>
        <pc:sldMkLst>
          <pc:docMk/>
          <pc:sldMk cId="3400269098" sldId="432"/>
        </pc:sldMkLst>
        <pc:spChg chg="mod">
          <ac:chgData name="Victoria Worthington" userId="3602fdab-493b-4fe0-87da-353562330a36" providerId="ADAL" clId="{35BB2F34-E1C0-45F1-996B-2A43565DAF99}" dt="2019-04-10T13:23:32.501" v="1060" actId="20577"/>
          <ac:spMkLst>
            <pc:docMk/>
            <pc:sldMk cId="3400269098" sldId="432"/>
            <ac:spMk id="19" creationId="{5252A847-DE45-4FA3-A1F8-EEBEB845FF8E}"/>
          </ac:spMkLst>
        </pc:spChg>
      </pc:sldChg>
      <pc:sldChg chg="modSp add">
        <pc:chgData name="Victoria Worthington" userId="3602fdab-493b-4fe0-87da-353562330a36" providerId="ADAL" clId="{35BB2F34-E1C0-45F1-996B-2A43565DAF99}" dt="2019-04-10T13:26:20.225" v="1065" actId="20577"/>
        <pc:sldMkLst>
          <pc:docMk/>
          <pc:sldMk cId="3688281789" sldId="433"/>
        </pc:sldMkLst>
        <pc:spChg chg="mod">
          <ac:chgData name="Victoria Worthington" userId="3602fdab-493b-4fe0-87da-353562330a36" providerId="ADAL" clId="{35BB2F34-E1C0-45F1-996B-2A43565DAF99}" dt="2019-04-10T13:26:20.225" v="1065" actId="20577"/>
          <ac:spMkLst>
            <pc:docMk/>
            <pc:sldMk cId="3688281789" sldId="433"/>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10/04/2019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10/04/2019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10/04/2019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10/04/2019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classroomsecrets.co.uk/sequencing-sentences-year-3-paragraphs-free-resource-pa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p:txBody>
      </p:sp>
      <p:pic>
        <p:nvPicPr>
          <p:cNvPr id="6" name="Picture 5">
            <a:extLst>
              <a:ext uri="{FF2B5EF4-FFF2-40B4-BE49-F238E27FC236}">
                <a16:creationId xmlns:a16="http://schemas.microsoft.com/office/drawing/2014/main" id="{CDA3FCF6-CE4B-4FC2-BFA9-47674F3289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488" y="-512505"/>
            <a:ext cx="7557025" cy="5342480"/>
          </a:xfrm>
          <a:prstGeom prst="rect">
            <a:avLst/>
          </a:prstGeom>
        </p:spPr>
      </p:pic>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You could change the order of some of these sentences and the passage would make sense.</a:t>
            </a:r>
            <a:endParaRPr lang="en-GB" sz="11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Then the rain began to fall heavily and didn’t show any signs of stopping.</a:t>
            </a:r>
          </a:p>
          <a:p>
            <a:pPr lvl="0" defTabSz="685800">
              <a:defRPr/>
            </a:pPr>
            <a:r>
              <a:rPr lang="en-GB" sz="2400" b="1" dirty="0">
                <a:solidFill>
                  <a:schemeClr val="tx1"/>
                </a:solidFill>
                <a:latin typeface="Century Gothic" panose="020B0502020202020204" pitchFamily="34" charset="0"/>
              </a:rPr>
              <a:t>Never before had the river risen as much as it did that day.</a:t>
            </a:r>
          </a:p>
          <a:p>
            <a:pPr lvl="0" defTabSz="685800">
              <a:defRPr/>
            </a:pPr>
            <a:r>
              <a:rPr lang="en-GB" sz="2400" b="1" dirty="0">
                <a:solidFill>
                  <a:schemeClr val="tx1"/>
                </a:solidFill>
                <a:latin typeface="Century Gothic" panose="020B0502020202020204" pitchFamily="34" charset="0"/>
              </a:rPr>
              <a:t>It had started off as a beautiful sunny morning.</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rgbClr val="FF0000"/>
                </a:solidFill>
                <a:latin typeface="Century Gothic" panose="020B0502020202020204" pitchFamily="34" charset="0"/>
              </a:rPr>
              <a:t>True, for example:</a:t>
            </a:r>
          </a:p>
          <a:p>
            <a:pPr lvl="0" defTabSz="685800">
              <a:defRPr/>
            </a:pPr>
            <a:r>
              <a:rPr lang="en-GB" sz="2000" b="1" dirty="0">
                <a:solidFill>
                  <a:srgbClr val="FF0000"/>
                </a:solidFill>
                <a:latin typeface="Century Gothic" panose="020B0502020202020204" pitchFamily="34" charset="0"/>
              </a:rPr>
              <a:t>It had started off as a beautiful sunny morning. Then the rain began to fall heavily and didn’t show any signs of stopping. Never before had the river risen as much as it did that day.</a:t>
            </a:r>
          </a:p>
          <a:p>
            <a:endParaRPr lang="en-GB" sz="2000" b="1" dirty="0">
              <a:solidFill>
                <a:schemeClr val="tx1"/>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1097707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Number the sentences in the correct order.</a:t>
            </a:r>
            <a:endParaRPr lang="en-GB" sz="2000" b="1" u="sng"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9CC044C8-22B8-424B-93FA-F170BD334F06}"/>
              </a:ext>
            </a:extLst>
          </p:cNvPr>
          <p:cNvGraphicFramePr>
            <a:graphicFrameLocks noGrp="1"/>
          </p:cNvGraphicFramePr>
          <p:nvPr>
            <p:extLst>
              <p:ext uri="{D42A27DB-BD31-4B8C-83A1-F6EECF244321}">
                <p14:modId xmlns:p14="http://schemas.microsoft.com/office/powerpoint/2010/main" val="3623530220"/>
              </p:ext>
            </p:extLst>
          </p:nvPr>
        </p:nvGraphicFramePr>
        <p:xfrm>
          <a:off x="1056903" y="1537003"/>
          <a:ext cx="7165258" cy="4792629"/>
        </p:xfrm>
        <a:graphic>
          <a:graphicData uri="http://schemas.openxmlformats.org/drawingml/2006/table">
            <a:tbl>
              <a:tblPr firstRow="1" bandRow="1">
                <a:tableStyleId>{5940675A-B579-460E-94D1-54222C63F5DA}</a:tableStyleId>
              </a:tblPr>
              <a:tblGrid>
                <a:gridCol w="5943908">
                  <a:extLst>
                    <a:ext uri="{9D8B030D-6E8A-4147-A177-3AD203B41FA5}">
                      <a16:colId xmlns:a16="http://schemas.microsoft.com/office/drawing/2014/main" val="4134616018"/>
                    </a:ext>
                  </a:extLst>
                </a:gridCol>
                <a:gridCol w="1221350">
                  <a:extLst>
                    <a:ext uri="{9D8B030D-6E8A-4147-A177-3AD203B41FA5}">
                      <a16:colId xmlns:a16="http://schemas.microsoft.com/office/drawing/2014/main" val="2994495086"/>
                    </a:ext>
                  </a:extLst>
                </a:gridCol>
              </a:tblGrid>
              <a:tr h="14726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sym typeface="Wingdings" panose="05000000000000000000" pitchFamily="2" charset="2"/>
                        </a:rPr>
                        <a:t>Perhaps it was the sound of the music or the sun shining that had put him in a good mood.</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7869168"/>
                  </a:ext>
                </a:extLst>
              </a:tr>
              <a:tr h="198935">
                <a:tc>
                  <a:txBody>
                    <a:bodyPr/>
                    <a:lstStyle/>
                    <a:p>
                      <a:endParaRPr lang="en-GB" sz="1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1271400"/>
                  </a:ext>
                </a:extLst>
              </a:tr>
              <a:tr h="14726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sym typeface="Wingdings" panose="05000000000000000000" pitchFamily="2" charset="2"/>
                        </a:rPr>
                        <a:t>Today, however, was different and he remained cheerful all day.</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9784609"/>
                  </a:ext>
                </a:extLst>
              </a:tr>
              <a:tr h="198935">
                <a:tc>
                  <a:txBody>
                    <a:bodyPr/>
                    <a:lstStyle/>
                    <a:p>
                      <a:endParaRPr lang="en-GB" sz="1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82684748"/>
                  </a:ext>
                </a:extLst>
              </a:tr>
              <a:tr h="14494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sym typeface="Wingdings" panose="05000000000000000000" pitchFamily="2" charset="2"/>
                        </a:rPr>
                        <a:t>First thing in the morning, he was normally an extremely grumpy person.</a:t>
                      </a:r>
                      <a:endParaRPr lang="en-GB" sz="24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55563146"/>
                  </a:ext>
                </a:extLst>
              </a:tr>
            </a:tbl>
          </a:graphicData>
        </a:graphic>
      </p:graphicFrame>
      <p:graphicFrame>
        <p:nvGraphicFramePr>
          <p:cNvPr id="7" name="Table 6">
            <a:extLst>
              <a:ext uri="{FF2B5EF4-FFF2-40B4-BE49-F238E27FC236}">
                <a16:creationId xmlns:a16="http://schemas.microsoft.com/office/drawing/2014/main" id="{236D7287-E843-4405-8B19-E327AEF4E444}"/>
              </a:ext>
            </a:extLst>
          </p:cNvPr>
          <p:cNvGraphicFramePr>
            <a:graphicFrameLocks noGrp="1"/>
          </p:cNvGraphicFramePr>
          <p:nvPr>
            <p:extLst>
              <p:ext uri="{D42A27DB-BD31-4B8C-83A1-F6EECF244321}">
                <p14:modId xmlns:p14="http://schemas.microsoft.com/office/powerpoint/2010/main" val="3536303848"/>
              </p:ext>
            </p:extLst>
          </p:nvPr>
        </p:nvGraphicFramePr>
        <p:xfrm>
          <a:off x="7537645" y="1559720"/>
          <a:ext cx="695740" cy="4423812"/>
        </p:xfrm>
        <a:graphic>
          <a:graphicData uri="http://schemas.openxmlformats.org/drawingml/2006/table">
            <a:tbl>
              <a:tblPr firstRow="1" bandRow="1">
                <a:tableStyleId>{5940675A-B579-460E-94D1-54222C63F5DA}</a:tableStyleId>
              </a:tblPr>
              <a:tblGrid>
                <a:gridCol w="695740">
                  <a:extLst>
                    <a:ext uri="{9D8B030D-6E8A-4147-A177-3AD203B41FA5}">
                      <a16:colId xmlns:a16="http://schemas.microsoft.com/office/drawing/2014/main" val="309258220"/>
                    </a:ext>
                  </a:extLst>
                </a:gridCol>
              </a:tblGrid>
              <a:tr h="695740">
                <a:tc>
                  <a:txBody>
                    <a:bodyPr/>
                    <a:lstStyle/>
                    <a:p>
                      <a:endParaRPr lang="en-GB" sz="2900" dirty="0"/>
                    </a:p>
                  </a:txBody>
                  <a:tcPr marL="147265" marR="147265" marT="73632" marB="7363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8204494"/>
                  </a:ext>
                </a:extLst>
              </a:tr>
              <a:tr h="869675">
                <a:tc>
                  <a:txBody>
                    <a:bodyPr/>
                    <a:lstStyle/>
                    <a:p>
                      <a:endParaRPr lang="en-GB" sz="2900" dirty="0"/>
                    </a:p>
                  </a:txBody>
                  <a:tcPr marL="147265" marR="147265" marT="73632" marB="73632">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2242897"/>
                  </a:ext>
                </a:extLst>
              </a:tr>
              <a:tr h="695740">
                <a:tc>
                  <a:txBody>
                    <a:bodyPr/>
                    <a:lstStyle/>
                    <a:p>
                      <a:endParaRPr lang="en-GB" sz="2900" dirty="0"/>
                    </a:p>
                  </a:txBody>
                  <a:tcPr marL="147265" marR="147265" marT="73632" marB="7363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4954556"/>
                  </a:ext>
                </a:extLst>
              </a:tr>
              <a:tr h="869675">
                <a:tc>
                  <a:txBody>
                    <a:bodyPr/>
                    <a:lstStyle/>
                    <a:p>
                      <a:endParaRPr lang="en-GB" sz="2900" dirty="0"/>
                    </a:p>
                  </a:txBody>
                  <a:tcPr marL="147265" marR="147265" marT="73632" marB="73632">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3011081"/>
                  </a:ext>
                </a:extLst>
              </a:tr>
              <a:tr h="695740">
                <a:tc>
                  <a:txBody>
                    <a:bodyPr/>
                    <a:lstStyle/>
                    <a:p>
                      <a:endParaRPr lang="en-GB" sz="2900" dirty="0"/>
                    </a:p>
                  </a:txBody>
                  <a:tcPr marL="147265" marR="147265" marT="73632" marB="7363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751983"/>
                  </a:ext>
                </a:extLst>
              </a:tr>
              <a:tr h="597242">
                <a:tc>
                  <a:txBody>
                    <a:bodyPr/>
                    <a:lstStyle/>
                    <a:p>
                      <a:endParaRPr lang="en-GB" sz="2900" dirty="0"/>
                    </a:p>
                  </a:txBody>
                  <a:tcPr marL="147265" marR="147265" marT="73632" marB="73632">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34524522"/>
                  </a:ext>
                </a:extLst>
              </a:tr>
            </a:tbl>
          </a:graphicData>
        </a:graphic>
      </p:graphicFrame>
    </p:spTree>
    <p:extLst>
      <p:ext uri="{BB962C8B-B14F-4D97-AF65-F5344CB8AC3E}">
        <p14:creationId xmlns:p14="http://schemas.microsoft.com/office/powerpoint/2010/main" val="130913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Number the sentences in the correct order.</a:t>
            </a:r>
            <a:endParaRPr lang="en-GB" sz="2000" b="1" u="sng" dirty="0">
              <a:solidFill>
                <a:schemeClr val="tx1"/>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236D7287-E843-4405-8B19-E327AEF4E444}"/>
              </a:ext>
            </a:extLst>
          </p:cNvPr>
          <p:cNvGraphicFramePr>
            <a:graphicFrameLocks noGrp="1"/>
          </p:cNvGraphicFramePr>
          <p:nvPr>
            <p:extLst>
              <p:ext uri="{D42A27DB-BD31-4B8C-83A1-F6EECF244321}">
                <p14:modId xmlns:p14="http://schemas.microsoft.com/office/powerpoint/2010/main" val="2368657859"/>
              </p:ext>
            </p:extLst>
          </p:nvPr>
        </p:nvGraphicFramePr>
        <p:xfrm>
          <a:off x="7537645" y="1559720"/>
          <a:ext cx="695740" cy="4423812"/>
        </p:xfrm>
        <a:graphic>
          <a:graphicData uri="http://schemas.openxmlformats.org/drawingml/2006/table">
            <a:tbl>
              <a:tblPr firstRow="1" bandRow="1">
                <a:tableStyleId>{5940675A-B579-460E-94D1-54222C63F5DA}</a:tableStyleId>
              </a:tblPr>
              <a:tblGrid>
                <a:gridCol w="695740">
                  <a:extLst>
                    <a:ext uri="{9D8B030D-6E8A-4147-A177-3AD203B41FA5}">
                      <a16:colId xmlns:a16="http://schemas.microsoft.com/office/drawing/2014/main" val="309258220"/>
                    </a:ext>
                  </a:extLst>
                </a:gridCol>
              </a:tblGrid>
              <a:tr h="695740">
                <a:tc>
                  <a:txBody>
                    <a:bodyPr/>
                    <a:lstStyle/>
                    <a:p>
                      <a:pPr algn="ctr"/>
                      <a:r>
                        <a:rPr lang="en-GB" sz="2900" b="1" dirty="0">
                          <a:solidFill>
                            <a:srgbClr val="FF0000"/>
                          </a:solidFill>
                          <a:latin typeface="Century Gothic" panose="020B0502020202020204" pitchFamily="34" charset="0"/>
                        </a:rPr>
                        <a:t>3</a:t>
                      </a:r>
                    </a:p>
                  </a:txBody>
                  <a:tcPr marL="147265" marR="147265" marT="73632" marB="73632"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8204494"/>
                  </a:ext>
                </a:extLst>
              </a:tr>
              <a:tr h="869675">
                <a:tc>
                  <a:txBody>
                    <a:bodyPr/>
                    <a:lstStyle/>
                    <a:p>
                      <a:endParaRPr lang="en-GB" sz="2900" dirty="0"/>
                    </a:p>
                  </a:txBody>
                  <a:tcPr marL="147265" marR="147265" marT="73632" marB="73632">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2242897"/>
                  </a:ext>
                </a:extLst>
              </a:tr>
              <a:tr h="695740">
                <a:tc>
                  <a:txBody>
                    <a:bodyPr/>
                    <a:lstStyle/>
                    <a:p>
                      <a:pPr algn="ctr"/>
                      <a:r>
                        <a:rPr lang="en-GB" sz="2900" b="1" dirty="0">
                          <a:solidFill>
                            <a:srgbClr val="FF0000"/>
                          </a:solidFill>
                          <a:latin typeface="Century Gothic" panose="020B0502020202020204" pitchFamily="34" charset="0"/>
                        </a:rPr>
                        <a:t>2</a:t>
                      </a:r>
                    </a:p>
                  </a:txBody>
                  <a:tcPr marL="147265" marR="147265" marT="73632" marB="73632"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4954556"/>
                  </a:ext>
                </a:extLst>
              </a:tr>
              <a:tr h="869675">
                <a:tc>
                  <a:txBody>
                    <a:bodyPr/>
                    <a:lstStyle/>
                    <a:p>
                      <a:endParaRPr lang="en-GB" sz="2900" dirty="0"/>
                    </a:p>
                  </a:txBody>
                  <a:tcPr marL="147265" marR="147265" marT="73632" marB="73632">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3011081"/>
                  </a:ext>
                </a:extLst>
              </a:tr>
              <a:tr h="695740">
                <a:tc>
                  <a:txBody>
                    <a:bodyPr/>
                    <a:lstStyle/>
                    <a:p>
                      <a:pPr algn="ctr"/>
                      <a:r>
                        <a:rPr lang="en-GB" sz="2900" b="1" dirty="0">
                          <a:solidFill>
                            <a:srgbClr val="FF0000"/>
                          </a:solidFill>
                          <a:latin typeface="Century Gothic" panose="020B0502020202020204" pitchFamily="34" charset="0"/>
                        </a:rPr>
                        <a:t>1</a:t>
                      </a:r>
                    </a:p>
                  </a:txBody>
                  <a:tcPr marL="147265" marR="147265" marT="73632" marB="73632"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751983"/>
                  </a:ext>
                </a:extLst>
              </a:tr>
              <a:tr h="597242">
                <a:tc>
                  <a:txBody>
                    <a:bodyPr/>
                    <a:lstStyle/>
                    <a:p>
                      <a:endParaRPr lang="en-GB" sz="2900" dirty="0"/>
                    </a:p>
                  </a:txBody>
                  <a:tcPr marL="147265" marR="147265" marT="73632" marB="73632">
                    <a:lnL w="12700" cmpd="sng">
                      <a:noFill/>
                    </a:lnL>
                    <a:lnR w="12700" cmpd="sng">
                      <a:noFill/>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34524522"/>
                  </a:ext>
                </a:extLst>
              </a:tr>
            </a:tbl>
          </a:graphicData>
        </a:graphic>
      </p:graphicFrame>
      <p:graphicFrame>
        <p:nvGraphicFramePr>
          <p:cNvPr id="8" name="Table 7">
            <a:extLst>
              <a:ext uri="{FF2B5EF4-FFF2-40B4-BE49-F238E27FC236}">
                <a16:creationId xmlns:a16="http://schemas.microsoft.com/office/drawing/2014/main" id="{EC9C66D1-2D15-495F-9398-9C9198FF41CA}"/>
              </a:ext>
            </a:extLst>
          </p:cNvPr>
          <p:cNvGraphicFramePr>
            <a:graphicFrameLocks noGrp="1"/>
          </p:cNvGraphicFramePr>
          <p:nvPr>
            <p:extLst>
              <p:ext uri="{D42A27DB-BD31-4B8C-83A1-F6EECF244321}">
                <p14:modId xmlns:p14="http://schemas.microsoft.com/office/powerpoint/2010/main" val="2779578638"/>
              </p:ext>
            </p:extLst>
          </p:nvPr>
        </p:nvGraphicFramePr>
        <p:xfrm>
          <a:off x="1056905" y="1537003"/>
          <a:ext cx="7200884" cy="4792629"/>
        </p:xfrm>
        <a:graphic>
          <a:graphicData uri="http://schemas.openxmlformats.org/drawingml/2006/table">
            <a:tbl>
              <a:tblPr firstRow="1" bandRow="1">
                <a:tableStyleId>{5940675A-B579-460E-94D1-54222C63F5DA}</a:tableStyleId>
              </a:tblPr>
              <a:tblGrid>
                <a:gridCol w="5973461">
                  <a:extLst>
                    <a:ext uri="{9D8B030D-6E8A-4147-A177-3AD203B41FA5}">
                      <a16:colId xmlns:a16="http://schemas.microsoft.com/office/drawing/2014/main" val="4134616018"/>
                    </a:ext>
                  </a:extLst>
                </a:gridCol>
                <a:gridCol w="1227423">
                  <a:extLst>
                    <a:ext uri="{9D8B030D-6E8A-4147-A177-3AD203B41FA5}">
                      <a16:colId xmlns:a16="http://schemas.microsoft.com/office/drawing/2014/main" val="2994495086"/>
                    </a:ext>
                  </a:extLst>
                </a:gridCol>
              </a:tblGrid>
              <a:tr h="14726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solidFill>
                            <a:srgbClr val="FF0000"/>
                          </a:solidFill>
                          <a:latin typeface="Century Gothic" panose="020B0502020202020204" pitchFamily="34" charset="0"/>
                          <a:sym typeface="Wingdings" panose="05000000000000000000" pitchFamily="2" charset="2"/>
                        </a:rPr>
                        <a:t>Perhaps it was the sound of the music or the sun shining that had put him in a good mood.</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7869168"/>
                  </a:ext>
                </a:extLst>
              </a:tr>
              <a:tr h="198935">
                <a:tc>
                  <a:txBody>
                    <a:bodyPr/>
                    <a:lstStyle/>
                    <a:p>
                      <a:endParaRPr lang="en-GB" sz="100" dirty="0">
                        <a:solidFill>
                          <a:srgbClr val="FF0000"/>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1271400"/>
                  </a:ext>
                </a:extLst>
              </a:tr>
              <a:tr h="14726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solidFill>
                            <a:srgbClr val="FF0000"/>
                          </a:solidFill>
                          <a:latin typeface="Century Gothic" panose="020B0502020202020204" pitchFamily="34" charset="0"/>
                          <a:sym typeface="Wingdings" panose="05000000000000000000" pitchFamily="2" charset="2"/>
                        </a:rPr>
                        <a:t>Today, however, was different and he remained cheerful all day.</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9784609"/>
                  </a:ext>
                </a:extLst>
              </a:tr>
              <a:tr h="198935">
                <a:tc>
                  <a:txBody>
                    <a:bodyPr/>
                    <a:lstStyle/>
                    <a:p>
                      <a:endParaRPr lang="en-GB" sz="100" dirty="0">
                        <a:solidFill>
                          <a:srgbClr val="FF0000"/>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82684748"/>
                  </a:ext>
                </a:extLst>
              </a:tr>
              <a:tr h="14494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solidFill>
                            <a:srgbClr val="FF0000"/>
                          </a:solidFill>
                          <a:latin typeface="Century Gothic" panose="020B0502020202020204" pitchFamily="34" charset="0"/>
                          <a:sym typeface="Wingdings" panose="05000000000000000000" pitchFamily="2" charset="2"/>
                        </a:rPr>
                        <a:t>First thing in the morning, he was normally an extremely grumpy person.</a:t>
                      </a:r>
                      <a:endParaRPr lang="en-GB" sz="2400" dirty="0">
                        <a:solidFill>
                          <a:srgbClr val="FF0000"/>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55563146"/>
                  </a:ext>
                </a:extLst>
              </a:tr>
            </a:tbl>
          </a:graphicData>
        </a:graphic>
      </p:graphicFrame>
    </p:spTree>
    <p:extLst>
      <p:ext uri="{BB962C8B-B14F-4D97-AF65-F5344CB8AC3E}">
        <p14:creationId xmlns:p14="http://schemas.microsoft.com/office/powerpoint/2010/main" val="1753315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Replace the underlined sentence with an alternative sentence that would also make sense.</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400" b="1" dirty="0">
                <a:solidFill>
                  <a:schemeClr val="tx1"/>
                </a:solidFill>
                <a:latin typeface="Century Gothic" panose="020B0502020202020204" pitchFamily="34" charset="0"/>
              </a:rPr>
              <a:t>She went into the stationery shop and was sure to be in there for over two hours. She bought a calendar, an address book and found exercise books in three different designs. </a:t>
            </a:r>
            <a:r>
              <a:rPr lang="en-GB" sz="2400" b="1" u="sng" dirty="0">
                <a:solidFill>
                  <a:schemeClr val="tx1"/>
                </a:solidFill>
                <a:latin typeface="Century Gothic" panose="020B0502020202020204" pitchFamily="34" charset="0"/>
              </a:rPr>
              <a:t>There were some special pens and other accessories that also caught her eye.</a:t>
            </a:r>
          </a:p>
        </p:txBody>
      </p:sp>
    </p:spTree>
    <p:extLst>
      <p:ext uri="{BB962C8B-B14F-4D97-AF65-F5344CB8AC3E}">
        <p14:creationId xmlns:p14="http://schemas.microsoft.com/office/powerpoint/2010/main" val="63601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Replace the underlined sentence with an alternative sentence that would also make sense.</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Various answers, for example: </a:t>
            </a:r>
          </a:p>
          <a:p>
            <a:pPr defTabSz="514350">
              <a:lnSpc>
                <a:spcPct val="150000"/>
              </a:lnSpc>
              <a:defRPr/>
            </a:pPr>
            <a:r>
              <a:rPr lang="en-GB" sz="2400" b="1" dirty="0">
                <a:solidFill>
                  <a:schemeClr val="tx1"/>
                </a:solidFill>
                <a:latin typeface="Century Gothic" panose="020B0502020202020204" pitchFamily="34" charset="0"/>
              </a:rPr>
              <a:t>She went into the stationery shop and was sure to be in there for over two hours. She bought a calendar, an address book and found exercise books in three different designs. </a:t>
            </a:r>
            <a:r>
              <a:rPr lang="en-GB" sz="2400" b="1" dirty="0">
                <a:solidFill>
                  <a:srgbClr val="FF0000"/>
                </a:solidFill>
                <a:latin typeface="Century Gothic" panose="020B0502020202020204" pitchFamily="34" charset="0"/>
              </a:rPr>
              <a:t>She bought the books to add to her collection which was growing rapidly! </a:t>
            </a:r>
          </a:p>
          <a:p>
            <a:pPr lvl="0" defTabSz="514350">
              <a:lnSpc>
                <a:spcPct val="150000"/>
              </a:lnSpc>
              <a:defRPr/>
            </a:pPr>
            <a:endParaRPr lang="en-GB" sz="2400" b="1" u="sng"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400269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Amelia</a:t>
            </a:r>
            <a:r>
              <a:rPr lang="en-GB" sz="2000" b="1" dirty="0">
                <a:solidFill>
                  <a:prstClr val="black"/>
                </a:solidFill>
                <a:latin typeface="Century Gothic" panose="020B0502020202020204" pitchFamily="34" charset="0"/>
              </a:rPr>
              <a:t> has written some sentences below.</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algn="ctr" defTabSz="685800">
              <a:defRPr/>
            </a:pPr>
            <a:endParaRPr lang="en-GB" sz="20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Are the sentences written in a logical order? Explain your answer fully. </a:t>
            </a:r>
          </a:p>
          <a:p>
            <a:pPr lvl="0" defTabSz="685800">
              <a:defRPr/>
            </a:pPr>
            <a:endParaRPr lang="en-GB" sz="2000" b="1" dirty="0">
              <a:solidFill>
                <a:prstClr val="black"/>
              </a:solidFill>
              <a:latin typeface="Century Gothic" panose="020B0502020202020204" pitchFamily="34" charset="0"/>
            </a:endParaRPr>
          </a:p>
          <a:p>
            <a:pPr lvl="0" algn="ctr"/>
            <a:endParaRPr lang="en-GB" sz="2400" dirty="0">
              <a:solidFill>
                <a:srgbClr val="FF0000"/>
              </a:solidFill>
              <a:latin typeface="SassoonCRInfantMedium" panose="02000603020000020003" pitchFamily="2" charset="0"/>
            </a:endParaRPr>
          </a:p>
        </p:txBody>
      </p:sp>
      <p:graphicFrame>
        <p:nvGraphicFramePr>
          <p:cNvPr id="23" name="Table 22">
            <a:extLst>
              <a:ext uri="{FF2B5EF4-FFF2-40B4-BE49-F238E27FC236}">
                <a16:creationId xmlns:a16="http://schemas.microsoft.com/office/drawing/2014/main" id="{07D33228-850A-4B61-AE0C-0C6BC9B5ABB9}"/>
              </a:ext>
            </a:extLst>
          </p:cNvPr>
          <p:cNvGraphicFramePr>
            <a:graphicFrameLocks noGrp="1"/>
          </p:cNvGraphicFramePr>
          <p:nvPr>
            <p:extLst>
              <p:ext uri="{D42A27DB-BD31-4B8C-83A1-F6EECF244321}">
                <p14:modId xmlns:p14="http://schemas.microsoft.com/office/powerpoint/2010/main" val="911178508"/>
              </p:ext>
            </p:extLst>
          </p:nvPr>
        </p:nvGraphicFramePr>
        <p:xfrm>
          <a:off x="1594482" y="1312257"/>
          <a:ext cx="5680324" cy="3016615"/>
        </p:xfrm>
        <a:graphic>
          <a:graphicData uri="http://schemas.openxmlformats.org/drawingml/2006/table">
            <a:tbl>
              <a:tblPr firstRow="1" bandRow="1">
                <a:tableStyleId>{5940675A-B579-460E-94D1-54222C63F5DA}</a:tableStyleId>
              </a:tblPr>
              <a:tblGrid>
                <a:gridCol w="670525">
                  <a:extLst>
                    <a:ext uri="{9D8B030D-6E8A-4147-A177-3AD203B41FA5}">
                      <a16:colId xmlns:a16="http://schemas.microsoft.com/office/drawing/2014/main" val="150199616"/>
                    </a:ext>
                  </a:extLst>
                </a:gridCol>
                <a:gridCol w="5009799">
                  <a:extLst>
                    <a:ext uri="{9D8B030D-6E8A-4147-A177-3AD203B41FA5}">
                      <a16:colId xmlns:a16="http://schemas.microsoft.com/office/drawing/2014/main" val="2863628880"/>
                    </a:ext>
                  </a:extLst>
                </a:gridCol>
              </a:tblGrid>
              <a:tr h="3016615">
                <a:tc>
                  <a:txBody>
                    <a:bodyPr/>
                    <a:lstStyle/>
                    <a:p>
                      <a:endParaRPr lang="en-GB" sz="2100" b="1" dirty="0">
                        <a:latin typeface="Century Gothic" panose="020B0502020202020204" pitchFamily="34" charset="0"/>
                      </a:endParaRPr>
                    </a:p>
                  </a:txBody>
                  <a:tcPr marL="52708" marR="0" marT="0" marB="0" anchor="b">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It was tatty and torn and looked like it had travelled a long way. The envelope arrived with a strange address written on it. Looking at it further, this had somehow been sent to another country and had luckily been forwarded on!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txBody>
                  <a:tcPr marL="52708" marR="0" marT="0" marB="0" anchor="b">
                    <a:lnL w="12700" cap="flat" cmpd="sng" algn="ctr">
                      <a:solidFill>
                        <a:schemeClr val="accent2">
                          <a:lumMod val="60000"/>
                          <a:lumOff val="40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7031220"/>
                  </a:ext>
                </a:extLst>
              </a:tr>
            </a:tbl>
          </a:graphicData>
        </a:graphic>
      </p:graphicFrame>
      <p:grpSp>
        <p:nvGrpSpPr>
          <p:cNvPr id="9" name="Group 8">
            <a:extLst>
              <a:ext uri="{FF2B5EF4-FFF2-40B4-BE49-F238E27FC236}">
                <a16:creationId xmlns:a16="http://schemas.microsoft.com/office/drawing/2014/main" id="{C7B60D18-AACA-46F7-9EE4-F5E0CC34BB29}"/>
              </a:ext>
            </a:extLst>
          </p:cNvPr>
          <p:cNvGrpSpPr/>
          <p:nvPr/>
        </p:nvGrpSpPr>
        <p:grpSpPr>
          <a:xfrm>
            <a:off x="1731838" y="1722642"/>
            <a:ext cx="5405612" cy="2606230"/>
            <a:chOff x="321295" y="7153445"/>
            <a:chExt cx="2773933" cy="1337408"/>
          </a:xfrm>
        </p:grpSpPr>
        <p:cxnSp>
          <p:nvCxnSpPr>
            <p:cNvPr id="10" name="Straight Connector 9">
              <a:extLst>
                <a:ext uri="{FF2B5EF4-FFF2-40B4-BE49-F238E27FC236}">
                  <a16:creationId xmlns:a16="http://schemas.microsoft.com/office/drawing/2014/main" id="{147122AA-8A1F-4C35-8CD6-4E54FB925B59}"/>
                </a:ext>
              </a:extLst>
            </p:cNvPr>
            <p:cNvCxnSpPr/>
            <p:nvPr/>
          </p:nvCxnSpPr>
          <p:spPr>
            <a:xfrm>
              <a:off x="321295" y="782568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ADE6320-2B09-4316-AF4E-57B832F7DB00}"/>
                </a:ext>
              </a:extLst>
            </p:cNvPr>
            <p:cNvCxnSpPr/>
            <p:nvPr/>
          </p:nvCxnSpPr>
          <p:spPr>
            <a:xfrm>
              <a:off x="321295" y="7992897"/>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5AFA06-0588-4A72-9634-7CDA7340B360}"/>
                </a:ext>
              </a:extLst>
            </p:cNvPr>
            <p:cNvCxnSpPr/>
            <p:nvPr/>
          </p:nvCxnSpPr>
          <p:spPr>
            <a:xfrm>
              <a:off x="321295" y="815263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CE0518-5F0D-4282-9FB5-BD7642D7A69D}"/>
                </a:ext>
              </a:extLst>
            </p:cNvPr>
            <p:cNvCxnSpPr/>
            <p:nvPr/>
          </p:nvCxnSpPr>
          <p:spPr>
            <a:xfrm>
              <a:off x="321295" y="8323490"/>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FCEDD75-206D-406F-840B-0186B37DF784}"/>
                </a:ext>
              </a:extLst>
            </p:cNvPr>
            <p:cNvCxnSpPr/>
            <p:nvPr/>
          </p:nvCxnSpPr>
          <p:spPr>
            <a:xfrm>
              <a:off x="321295" y="849085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44D1E7A-97E4-4B5F-B2DC-D232D4985680}"/>
                </a:ext>
              </a:extLst>
            </p:cNvPr>
            <p:cNvCxnSpPr/>
            <p:nvPr/>
          </p:nvCxnSpPr>
          <p:spPr>
            <a:xfrm>
              <a:off x="321295" y="7153445"/>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5B0C70F-8E59-4F98-A259-3A49E7A7868A}"/>
                </a:ext>
              </a:extLst>
            </p:cNvPr>
            <p:cNvCxnSpPr/>
            <p:nvPr/>
          </p:nvCxnSpPr>
          <p:spPr>
            <a:xfrm>
              <a:off x="321295" y="7317636"/>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43D76BC-6260-4B29-B013-DCCB206F07E1}"/>
                </a:ext>
              </a:extLst>
            </p:cNvPr>
            <p:cNvCxnSpPr/>
            <p:nvPr/>
          </p:nvCxnSpPr>
          <p:spPr>
            <a:xfrm>
              <a:off x="321295" y="7646018"/>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33E42D2-748F-47FF-95FC-624B682270A7}"/>
                </a:ext>
              </a:extLst>
            </p:cNvPr>
            <p:cNvCxnSpPr/>
            <p:nvPr/>
          </p:nvCxnSpPr>
          <p:spPr>
            <a:xfrm>
              <a:off x="321295" y="7486591"/>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8599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Amelia</a:t>
            </a:r>
            <a:r>
              <a:rPr lang="en-GB" sz="2000" b="1" dirty="0">
                <a:solidFill>
                  <a:prstClr val="black"/>
                </a:solidFill>
                <a:latin typeface="Century Gothic" panose="020B0502020202020204" pitchFamily="34" charset="0"/>
              </a:rPr>
              <a:t> has written some sentences below.</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algn="ctr" defTabSz="685800">
              <a:defRPr/>
            </a:pPr>
            <a:endParaRPr lang="en-GB" sz="20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Are the sentences written in a logical order? Explain your answer fully. </a:t>
            </a:r>
          </a:p>
          <a:p>
            <a:pPr lvl="0" defTabSz="685800">
              <a:defRPr/>
            </a:pPr>
            <a:endParaRPr lang="en-GB" sz="800" b="1" dirty="0">
              <a:solidFill>
                <a:prstClr val="black"/>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No because...</a:t>
            </a:r>
          </a:p>
          <a:p>
            <a:pPr lvl="0" algn="ctr"/>
            <a:endParaRPr lang="en-GB" sz="2400" dirty="0">
              <a:solidFill>
                <a:srgbClr val="FF0000"/>
              </a:solidFill>
              <a:latin typeface="SassoonCRInfantMedium" panose="02000603020000020003" pitchFamily="2" charset="0"/>
            </a:endParaRPr>
          </a:p>
        </p:txBody>
      </p:sp>
      <p:graphicFrame>
        <p:nvGraphicFramePr>
          <p:cNvPr id="23" name="Table 22">
            <a:extLst>
              <a:ext uri="{FF2B5EF4-FFF2-40B4-BE49-F238E27FC236}">
                <a16:creationId xmlns:a16="http://schemas.microsoft.com/office/drawing/2014/main" id="{07D33228-850A-4B61-AE0C-0C6BC9B5ABB9}"/>
              </a:ext>
            </a:extLst>
          </p:cNvPr>
          <p:cNvGraphicFramePr>
            <a:graphicFrameLocks noGrp="1"/>
          </p:cNvGraphicFramePr>
          <p:nvPr>
            <p:extLst>
              <p:ext uri="{D42A27DB-BD31-4B8C-83A1-F6EECF244321}">
                <p14:modId xmlns:p14="http://schemas.microsoft.com/office/powerpoint/2010/main" val="4128736397"/>
              </p:ext>
            </p:extLst>
          </p:nvPr>
        </p:nvGraphicFramePr>
        <p:xfrm>
          <a:off x="1594482" y="1312257"/>
          <a:ext cx="5680324" cy="3016615"/>
        </p:xfrm>
        <a:graphic>
          <a:graphicData uri="http://schemas.openxmlformats.org/drawingml/2006/table">
            <a:tbl>
              <a:tblPr firstRow="1" bandRow="1">
                <a:tableStyleId>{5940675A-B579-460E-94D1-54222C63F5DA}</a:tableStyleId>
              </a:tblPr>
              <a:tblGrid>
                <a:gridCol w="670525">
                  <a:extLst>
                    <a:ext uri="{9D8B030D-6E8A-4147-A177-3AD203B41FA5}">
                      <a16:colId xmlns:a16="http://schemas.microsoft.com/office/drawing/2014/main" val="150199616"/>
                    </a:ext>
                  </a:extLst>
                </a:gridCol>
                <a:gridCol w="5009799">
                  <a:extLst>
                    <a:ext uri="{9D8B030D-6E8A-4147-A177-3AD203B41FA5}">
                      <a16:colId xmlns:a16="http://schemas.microsoft.com/office/drawing/2014/main" val="2863628880"/>
                    </a:ext>
                  </a:extLst>
                </a:gridCol>
              </a:tblGrid>
              <a:tr h="3016615">
                <a:tc>
                  <a:txBody>
                    <a:bodyPr/>
                    <a:lstStyle/>
                    <a:p>
                      <a:endParaRPr lang="en-GB" sz="2100" b="1" dirty="0">
                        <a:latin typeface="Century Gothic" panose="020B0502020202020204" pitchFamily="34" charset="0"/>
                      </a:endParaRPr>
                    </a:p>
                  </a:txBody>
                  <a:tcPr marL="52708" marR="0" marT="0" marB="0" anchor="b">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It was tatty and torn and looked like it had travelled a long way. The envelope arrived with a strange address written on it. Looking at it further, this had somehow been sent to another country and had luckily been forwarded on!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txBody>
                  <a:tcPr marL="52708" marR="0" marT="0" marB="0" anchor="b">
                    <a:lnL w="12700" cap="flat" cmpd="sng" algn="ctr">
                      <a:solidFill>
                        <a:schemeClr val="accent2">
                          <a:lumMod val="60000"/>
                          <a:lumOff val="40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7031220"/>
                  </a:ext>
                </a:extLst>
              </a:tr>
            </a:tbl>
          </a:graphicData>
        </a:graphic>
      </p:graphicFrame>
      <p:grpSp>
        <p:nvGrpSpPr>
          <p:cNvPr id="9" name="Group 8">
            <a:extLst>
              <a:ext uri="{FF2B5EF4-FFF2-40B4-BE49-F238E27FC236}">
                <a16:creationId xmlns:a16="http://schemas.microsoft.com/office/drawing/2014/main" id="{C7B60D18-AACA-46F7-9EE4-F5E0CC34BB29}"/>
              </a:ext>
            </a:extLst>
          </p:cNvPr>
          <p:cNvGrpSpPr/>
          <p:nvPr/>
        </p:nvGrpSpPr>
        <p:grpSpPr>
          <a:xfrm>
            <a:off x="1869194" y="1722642"/>
            <a:ext cx="5405612" cy="2606230"/>
            <a:chOff x="321295" y="7153445"/>
            <a:chExt cx="2773933" cy="1337408"/>
          </a:xfrm>
        </p:grpSpPr>
        <p:cxnSp>
          <p:nvCxnSpPr>
            <p:cNvPr id="10" name="Straight Connector 9">
              <a:extLst>
                <a:ext uri="{FF2B5EF4-FFF2-40B4-BE49-F238E27FC236}">
                  <a16:creationId xmlns:a16="http://schemas.microsoft.com/office/drawing/2014/main" id="{147122AA-8A1F-4C35-8CD6-4E54FB925B59}"/>
                </a:ext>
              </a:extLst>
            </p:cNvPr>
            <p:cNvCxnSpPr/>
            <p:nvPr/>
          </p:nvCxnSpPr>
          <p:spPr>
            <a:xfrm>
              <a:off x="321295" y="782568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ADE6320-2B09-4316-AF4E-57B832F7DB00}"/>
                </a:ext>
              </a:extLst>
            </p:cNvPr>
            <p:cNvCxnSpPr/>
            <p:nvPr/>
          </p:nvCxnSpPr>
          <p:spPr>
            <a:xfrm>
              <a:off x="321295" y="7992897"/>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5AFA06-0588-4A72-9634-7CDA7340B360}"/>
                </a:ext>
              </a:extLst>
            </p:cNvPr>
            <p:cNvCxnSpPr/>
            <p:nvPr/>
          </p:nvCxnSpPr>
          <p:spPr>
            <a:xfrm>
              <a:off x="321295" y="815263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CE0518-5F0D-4282-9FB5-BD7642D7A69D}"/>
                </a:ext>
              </a:extLst>
            </p:cNvPr>
            <p:cNvCxnSpPr/>
            <p:nvPr/>
          </p:nvCxnSpPr>
          <p:spPr>
            <a:xfrm>
              <a:off x="321295" y="8323490"/>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FCEDD75-206D-406F-840B-0186B37DF784}"/>
                </a:ext>
              </a:extLst>
            </p:cNvPr>
            <p:cNvCxnSpPr/>
            <p:nvPr/>
          </p:nvCxnSpPr>
          <p:spPr>
            <a:xfrm>
              <a:off x="321295" y="849085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44D1E7A-97E4-4B5F-B2DC-D232D4985680}"/>
                </a:ext>
              </a:extLst>
            </p:cNvPr>
            <p:cNvCxnSpPr/>
            <p:nvPr/>
          </p:nvCxnSpPr>
          <p:spPr>
            <a:xfrm>
              <a:off x="321295" y="7153445"/>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5B0C70F-8E59-4F98-A259-3A49E7A7868A}"/>
                </a:ext>
              </a:extLst>
            </p:cNvPr>
            <p:cNvCxnSpPr/>
            <p:nvPr/>
          </p:nvCxnSpPr>
          <p:spPr>
            <a:xfrm>
              <a:off x="321295" y="7317636"/>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43D76BC-6260-4B29-B013-DCCB206F07E1}"/>
                </a:ext>
              </a:extLst>
            </p:cNvPr>
            <p:cNvCxnSpPr/>
            <p:nvPr/>
          </p:nvCxnSpPr>
          <p:spPr>
            <a:xfrm>
              <a:off x="321295" y="7646018"/>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33E42D2-748F-47FF-95FC-624B682270A7}"/>
                </a:ext>
              </a:extLst>
            </p:cNvPr>
            <p:cNvCxnSpPr/>
            <p:nvPr/>
          </p:nvCxnSpPr>
          <p:spPr>
            <a:xfrm>
              <a:off x="321295" y="7486591"/>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67445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Amelia</a:t>
            </a:r>
            <a:r>
              <a:rPr lang="en-GB" sz="2000" b="1" dirty="0">
                <a:solidFill>
                  <a:prstClr val="black"/>
                </a:solidFill>
                <a:latin typeface="Century Gothic" panose="020B0502020202020204" pitchFamily="34" charset="0"/>
              </a:rPr>
              <a:t> has written some sentences below.</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algn="ctr" defTabSz="685800">
              <a:defRPr/>
            </a:pPr>
            <a:endParaRPr lang="en-GB" sz="20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Are the sentences written in a logical order? Explain your answer fully. </a:t>
            </a:r>
          </a:p>
          <a:p>
            <a:pPr lvl="0" defTabSz="685800">
              <a:defRPr/>
            </a:pPr>
            <a:endParaRPr lang="en-GB" sz="800" b="1" dirty="0">
              <a:solidFill>
                <a:prstClr val="black"/>
              </a:solidFill>
              <a:latin typeface="Century Gothic" panose="020B0502020202020204" pitchFamily="34" charset="0"/>
            </a:endParaRPr>
          </a:p>
          <a:p>
            <a:pPr defTabSz="685800">
              <a:defRPr/>
            </a:pPr>
            <a:r>
              <a:rPr lang="en-GB" sz="2000" b="1" dirty="0">
                <a:solidFill>
                  <a:srgbClr val="FF0000"/>
                </a:solidFill>
                <a:latin typeface="Century Gothic" panose="020B0502020202020204" pitchFamily="34" charset="0"/>
              </a:rPr>
              <a:t>No because it would make more sense to start with the sentence ‘The envelope arrived....’ so that it is clear what ‘it’ is referring to in the sentence ‘It was tatty and torn…’</a:t>
            </a:r>
          </a:p>
          <a:p>
            <a:pPr lvl="0" algn="ctr"/>
            <a:endParaRPr lang="en-GB" sz="2400" dirty="0">
              <a:solidFill>
                <a:srgbClr val="FF0000"/>
              </a:solidFill>
              <a:latin typeface="SassoonCRInfantMedium" panose="02000603020000020003" pitchFamily="2" charset="0"/>
            </a:endParaRPr>
          </a:p>
        </p:txBody>
      </p:sp>
      <p:graphicFrame>
        <p:nvGraphicFramePr>
          <p:cNvPr id="23" name="Table 22">
            <a:extLst>
              <a:ext uri="{FF2B5EF4-FFF2-40B4-BE49-F238E27FC236}">
                <a16:creationId xmlns:a16="http://schemas.microsoft.com/office/drawing/2014/main" id="{07D33228-850A-4B61-AE0C-0C6BC9B5ABB9}"/>
              </a:ext>
            </a:extLst>
          </p:cNvPr>
          <p:cNvGraphicFramePr>
            <a:graphicFrameLocks noGrp="1"/>
          </p:cNvGraphicFramePr>
          <p:nvPr>
            <p:extLst/>
          </p:nvPr>
        </p:nvGraphicFramePr>
        <p:xfrm>
          <a:off x="1594482" y="1312257"/>
          <a:ext cx="5680324" cy="3016615"/>
        </p:xfrm>
        <a:graphic>
          <a:graphicData uri="http://schemas.openxmlformats.org/drawingml/2006/table">
            <a:tbl>
              <a:tblPr firstRow="1" bandRow="1">
                <a:tableStyleId>{5940675A-B579-460E-94D1-54222C63F5DA}</a:tableStyleId>
              </a:tblPr>
              <a:tblGrid>
                <a:gridCol w="670525">
                  <a:extLst>
                    <a:ext uri="{9D8B030D-6E8A-4147-A177-3AD203B41FA5}">
                      <a16:colId xmlns:a16="http://schemas.microsoft.com/office/drawing/2014/main" val="150199616"/>
                    </a:ext>
                  </a:extLst>
                </a:gridCol>
                <a:gridCol w="5009799">
                  <a:extLst>
                    <a:ext uri="{9D8B030D-6E8A-4147-A177-3AD203B41FA5}">
                      <a16:colId xmlns:a16="http://schemas.microsoft.com/office/drawing/2014/main" val="2863628880"/>
                    </a:ext>
                  </a:extLst>
                </a:gridCol>
              </a:tblGrid>
              <a:tr h="3016615">
                <a:tc>
                  <a:txBody>
                    <a:bodyPr/>
                    <a:lstStyle/>
                    <a:p>
                      <a:endParaRPr lang="en-GB" sz="2100" b="1" dirty="0">
                        <a:latin typeface="Century Gothic" panose="020B0502020202020204" pitchFamily="34" charset="0"/>
                      </a:endParaRPr>
                    </a:p>
                  </a:txBody>
                  <a:tcPr marL="52708" marR="0" marT="0" marB="0" anchor="b">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It was tatty and torn and looked like it had travelled a long way. The envelope arrived with a strange address written on it. Looking at it further, this had somehow been sent to another country and had luckily been forwarded on!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txBody>
                  <a:tcPr marL="52708" marR="0" marT="0" marB="0" anchor="b">
                    <a:lnL w="12700" cap="flat" cmpd="sng" algn="ctr">
                      <a:solidFill>
                        <a:schemeClr val="accent2">
                          <a:lumMod val="60000"/>
                          <a:lumOff val="40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7031220"/>
                  </a:ext>
                </a:extLst>
              </a:tr>
            </a:tbl>
          </a:graphicData>
        </a:graphic>
      </p:graphicFrame>
      <p:grpSp>
        <p:nvGrpSpPr>
          <p:cNvPr id="9" name="Group 8">
            <a:extLst>
              <a:ext uri="{FF2B5EF4-FFF2-40B4-BE49-F238E27FC236}">
                <a16:creationId xmlns:a16="http://schemas.microsoft.com/office/drawing/2014/main" id="{C7B60D18-AACA-46F7-9EE4-F5E0CC34BB29}"/>
              </a:ext>
            </a:extLst>
          </p:cNvPr>
          <p:cNvGrpSpPr/>
          <p:nvPr/>
        </p:nvGrpSpPr>
        <p:grpSpPr>
          <a:xfrm>
            <a:off x="1869194" y="1722642"/>
            <a:ext cx="5405612" cy="2606230"/>
            <a:chOff x="321295" y="7153445"/>
            <a:chExt cx="2773933" cy="1337408"/>
          </a:xfrm>
        </p:grpSpPr>
        <p:cxnSp>
          <p:nvCxnSpPr>
            <p:cNvPr id="10" name="Straight Connector 9">
              <a:extLst>
                <a:ext uri="{FF2B5EF4-FFF2-40B4-BE49-F238E27FC236}">
                  <a16:creationId xmlns:a16="http://schemas.microsoft.com/office/drawing/2014/main" id="{147122AA-8A1F-4C35-8CD6-4E54FB925B59}"/>
                </a:ext>
              </a:extLst>
            </p:cNvPr>
            <p:cNvCxnSpPr/>
            <p:nvPr/>
          </p:nvCxnSpPr>
          <p:spPr>
            <a:xfrm>
              <a:off x="321295" y="782568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ADE6320-2B09-4316-AF4E-57B832F7DB00}"/>
                </a:ext>
              </a:extLst>
            </p:cNvPr>
            <p:cNvCxnSpPr/>
            <p:nvPr/>
          </p:nvCxnSpPr>
          <p:spPr>
            <a:xfrm>
              <a:off x="321295" y="7992897"/>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5AFA06-0588-4A72-9634-7CDA7340B360}"/>
                </a:ext>
              </a:extLst>
            </p:cNvPr>
            <p:cNvCxnSpPr/>
            <p:nvPr/>
          </p:nvCxnSpPr>
          <p:spPr>
            <a:xfrm>
              <a:off x="321295" y="815263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CE0518-5F0D-4282-9FB5-BD7642D7A69D}"/>
                </a:ext>
              </a:extLst>
            </p:cNvPr>
            <p:cNvCxnSpPr/>
            <p:nvPr/>
          </p:nvCxnSpPr>
          <p:spPr>
            <a:xfrm>
              <a:off x="321295" y="8323490"/>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FCEDD75-206D-406F-840B-0186B37DF784}"/>
                </a:ext>
              </a:extLst>
            </p:cNvPr>
            <p:cNvCxnSpPr/>
            <p:nvPr/>
          </p:nvCxnSpPr>
          <p:spPr>
            <a:xfrm>
              <a:off x="321295" y="849085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44D1E7A-97E4-4B5F-B2DC-D232D4985680}"/>
                </a:ext>
              </a:extLst>
            </p:cNvPr>
            <p:cNvCxnSpPr/>
            <p:nvPr/>
          </p:nvCxnSpPr>
          <p:spPr>
            <a:xfrm>
              <a:off x="321295" y="7153445"/>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5B0C70F-8E59-4F98-A259-3A49E7A7868A}"/>
                </a:ext>
              </a:extLst>
            </p:cNvPr>
            <p:cNvCxnSpPr/>
            <p:nvPr/>
          </p:nvCxnSpPr>
          <p:spPr>
            <a:xfrm>
              <a:off x="321295" y="7317636"/>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43D76BC-6260-4B29-B013-DCCB206F07E1}"/>
                </a:ext>
              </a:extLst>
            </p:cNvPr>
            <p:cNvCxnSpPr/>
            <p:nvPr/>
          </p:nvCxnSpPr>
          <p:spPr>
            <a:xfrm>
              <a:off x="321295" y="7646018"/>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33E42D2-748F-47FF-95FC-624B682270A7}"/>
                </a:ext>
              </a:extLst>
            </p:cNvPr>
            <p:cNvCxnSpPr/>
            <p:nvPr/>
          </p:nvCxnSpPr>
          <p:spPr>
            <a:xfrm>
              <a:off x="321295" y="7486591"/>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8281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passage below with the sentences in a different order so that it makes sense.</a:t>
            </a:r>
          </a:p>
          <a:p>
            <a:endParaRPr lang="en-GB" sz="2000" b="1" dirty="0">
              <a:solidFill>
                <a:schemeClr val="tx1"/>
              </a:solidFill>
              <a:latin typeface="Century Gothic" panose="020B0502020202020204" pitchFamily="34" charset="0"/>
            </a:endParaRPr>
          </a:p>
          <a:p>
            <a:pPr defTabSz="685800">
              <a:lnSpc>
                <a:spcPct val="150000"/>
              </a:lnSpc>
              <a:defRPr/>
            </a:pPr>
            <a:r>
              <a:rPr lang="en-GB" sz="2300" b="1" dirty="0">
                <a:solidFill>
                  <a:schemeClr val="tx1"/>
                </a:solidFill>
                <a:latin typeface="Century Gothic" panose="020B0502020202020204" pitchFamily="34" charset="0"/>
              </a:rPr>
              <a:t>He prefers to work on his own rather than in a group so that he doesn’t have to share the tasks. I’ve made him promise that next time he will work with others. His favourite subject is science and he loves to do all the practical experiments. </a:t>
            </a:r>
          </a:p>
          <a:p>
            <a:pPr lvl="0" defTabSz="685800">
              <a:defRPr/>
            </a:pPr>
            <a:endParaRPr lang="en-GB" sz="24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576157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passage below with the sentences in a different order so that it makes sense.</a:t>
            </a:r>
          </a:p>
          <a:p>
            <a:endParaRPr lang="en-GB" sz="2000" b="1" dirty="0">
              <a:solidFill>
                <a:schemeClr val="tx1"/>
              </a:solidFill>
              <a:latin typeface="Century Gothic" panose="020B0502020202020204" pitchFamily="34" charset="0"/>
            </a:endParaRPr>
          </a:p>
          <a:p>
            <a:pPr defTabSz="685800">
              <a:lnSpc>
                <a:spcPct val="150000"/>
              </a:lnSpc>
              <a:defRPr/>
            </a:pPr>
            <a:r>
              <a:rPr lang="en-GB" sz="2300" b="1" dirty="0">
                <a:solidFill>
                  <a:schemeClr val="tx1"/>
                </a:solidFill>
                <a:latin typeface="Century Gothic" panose="020B0502020202020204" pitchFamily="34" charset="0"/>
              </a:rPr>
              <a:t>He prefers to work on his own rather than in a group so that he doesn’t have to share the tasks. I’ve made him promise that next time he will work with others. His favourite subject is science and he loves to do all the practical experiments. </a:t>
            </a:r>
          </a:p>
          <a:p>
            <a:pPr defTabSz="685800">
              <a:defRPr/>
            </a:pPr>
            <a:br>
              <a:rPr lang="en-GB" sz="2400" b="1" dirty="0">
                <a:solidFill>
                  <a:schemeClr val="tx1"/>
                </a:solidFill>
                <a:latin typeface="Century Gothic" panose="020B0502020202020204" pitchFamily="34" charset="0"/>
              </a:rPr>
            </a:br>
            <a:r>
              <a:rPr lang="en-GB" sz="2000" b="1" dirty="0">
                <a:solidFill>
                  <a:srgbClr val="FF0000"/>
                </a:solidFill>
                <a:latin typeface="Century Gothic" panose="020B0502020202020204" pitchFamily="34" charset="0"/>
              </a:rPr>
              <a:t>Example answer: </a:t>
            </a:r>
          </a:p>
          <a:p>
            <a:pPr defTabSz="685800">
              <a:defRPr/>
            </a:pPr>
            <a:r>
              <a:rPr lang="en-GB" sz="2000" b="1" dirty="0">
                <a:solidFill>
                  <a:srgbClr val="FF0000"/>
                </a:solidFill>
                <a:latin typeface="Century Gothic" panose="020B0502020202020204" pitchFamily="34" charset="0"/>
              </a:rPr>
              <a:t>His favourite subject is science and he loves to do all the practical experiments. He prefers to work on his own rather than in a group so that he doesn’t have to share the tasks. I’ve made him promise that next time he will work with others. </a:t>
            </a:r>
          </a:p>
          <a:p>
            <a:pPr lvl="0" defTabSz="685800">
              <a:defRPr/>
            </a:pPr>
            <a:endParaRPr lang="en-GB" sz="24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408906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Summer Block 2 – Paragraphs – Sequencing Sentences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marL="0" lvl="1" fontAlgn="base">
              <a:lnSpc>
                <a:spcPct val="100000"/>
              </a:lnSpc>
              <a:spcAft>
                <a:spcPts val="0"/>
              </a:spcAft>
            </a:pPr>
            <a:r>
              <a:rPr lang="en-US" sz="1200" b="1" dirty="0">
                <a:solidFill>
                  <a:schemeClr val="tx1"/>
                </a:solidFill>
                <a:latin typeface="Century Gothic" panose="020B0502020202020204" pitchFamily="34" charset="0"/>
              </a:rPr>
              <a:t>English Year 3: Introduction to paragraphs as a way to group related material.</a:t>
            </a:r>
          </a:p>
          <a:p>
            <a:pPr marL="0" lvl="1" fontAlgn="base">
              <a:lnSpc>
                <a:spcPct val="100000"/>
              </a:lnSpc>
              <a:spcAft>
                <a:spcPts val="0"/>
              </a:spcAft>
            </a:pPr>
            <a:endParaRPr lang="en-US" sz="1200" b="1" dirty="0">
              <a:solidFill>
                <a:schemeClr val="tx1"/>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84338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Summer Block 2 – Paragraphs – Sequencing Sentences</a:t>
            </a:r>
          </a:p>
          <a:p>
            <a:pPr lvl="0" algn="ctr"/>
            <a:endParaRPr lang="en-GB" sz="2000" b="1" dirty="0">
              <a:solidFill>
                <a:srgbClr val="E7E6E6">
                  <a:lumMod val="25000"/>
                </a:srgbClr>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Notes and Guidance</a:t>
            </a:r>
          </a:p>
          <a:p>
            <a:pPr fontAlgn="base"/>
            <a:endParaRPr lang="en-US" sz="1200" b="1" dirty="0">
              <a:solidFill>
                <a:schemeClr val="tx1"/>
              </a:solidFill>
              <a:latin typeface="Century Gothic" panose="020B0502020202020204" pitchFamily="34" charset="0"/>
            </a:endParaRP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previous blocks, children will have built up their knowledge and understanding of how simple sentences are formed using a subject and a verb, and how these can be extended using a variety of tenses, conjunctions, nouns, adjectives, adverbs and prepositions, and speech.</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learn how to sequence and group a variety of sentences together that are linked to the same theme, so that the ideas flow smoothly.</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Children will be able to </a:t>
            </a:r>
            <a:r>
              <a:rPr lang="en-US" sz="1200" b="1" dirty="0" err="1">
                <a:solidFill>
                  <a:schemeClr val="tx1"/>
                </a:solidFill>
                <a:latin typeface="Century Gothic" panose="020B0502020202020204" pitchFamily="34" charset="0"/>
              </a:rPr>
              <a:t>organise</a:t>
            </a:r>
            <a:r>
              <a:rPr lang="en-US" sz="1200" b="1" dirty="0">
                <a:solidFill>
                  <a:schemeClr val="tx1"/>
                </a:solidFill>
                <a:latin typeface="Century Gothic" panose="020B0502020202020204" pitchFamily="34" charset="0"/>
              </a:rPr>
              <a:t> sentences into groups according to their theme, arranging them in the correct order.</a:t>
            </a:r>
          </a:p>
          <a:p>
            <a:pPr marL="171450" indent="-171450" fontAlgn="base">
              <a:buFont typeface="Arial" panose="020B0604020202020204" pitchFamily="34" charset="0"/>
              <a:buChar char="•"/>
            </a:pPr>
            <a:endParaRPr lang="en-US"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fontAlgn="base"/>
            <a:endParaRPr lang="en-US" sz="1200" b="1" dirty="0">
              <a:solidFill>
                <a:schemeClr val="tx1"/>
              </a:solidFill>
              <a:highlight>
                <a:srgbClr val="FFFF00"/>
              </a:highlight>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Match the sentences that follow the same theme.</a:t>
            </a: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Write another sentence that could belong to this group of sentences.</a:t>
            </a: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Re-</a:t>
            </a:r>
            <a:r>
              <a:rPr lang="en-US" sz="1200" b="1" dirty="0" err="1">
                <a:solidFill>
                  <a:schemeClr val="tx1"/>
                </a:solidFill>
                <a:latin typeface="Century Gothic" panose="020B0502020202020204" pitchFamily="34" charset="0"/>
              </a:rPr>
              <a:t>organise</a:t>
            </a:r>
            <a:r>
              <a:rPr lang="en-US" sz="1200" b="1" dirty="0">
                <a:solidFill>
                  <a:schemeClr val="tx1"/>
                </a:solidFill>
                <a:latin typeface="Century Gothic" panose="020B0502020202020204" pitchFamily="34" charset="0"/>
              </a:rPr>
              <a:t> the sentences putting them into a better order.</a:t>
            </a:r>
          </a:p>
          <a:p>
            <a:pPr lvl="0" defTabSz="457200">
              <a:defRPr/>
            </a:pPr>
            <a:endParaRPr lang="en-GB"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120437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Summer Block 2 – Paragraphs</a:t>
            </a: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800" b="1" dirty="0">
              <a:solidFill>
                <a:schemeClr val="bg2">
                  <a:lumMod val="25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Sequencing Sentences</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is the odd one out?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0835190-B51A-4BB4-A6C0-D5B1A1052A69}"/>
              </a:ext>
            </a:extLst>
          </p:cNvPr>
          <p:cNvGraphicFramePr>
            <a:graphicFrameLocks noGrp="1"/>
          </p:cNvGraphicFramePr>
          <p:nvPr>
            <p:extLst>
              <p:ext uri="{D42A27DB-BD31-4B8C-83A1-F6EECF244321}">
                <p14:modId xmlns:p14="http://schemas.microsoft.com/office/powerpoint/2010/main" val="1348496241"/>
              </p:ext>
            </p:extLst>
          </p:nvPr>
        </p:nvGraphicFramePr>
        <p:xfrm>
          <a:off x="1212459" y="1802670"/>
          <a:ext cx="6719081" cy="3252660"/>
        </p:xfrm>
        <a:graphic>
          <a:graphicData uri="http://schemas.openxmlformats.org/drawingml/2006/table">
            <a:tbl>
              <a:tblPr firstRow="1" bandRow="1">
                <a:tableStyleId>{5940675A-B579-460E-94D1-54222C63F5DA}</a:tableStyleId>
              </a:tblPr>
              <a:tblGrid>
                <a:gridCol w="914159">
                  <a:extLst>
                    <a:ext uri="{9D8B030D-6E8A-4147-A177-3AD203B41FA5}">
                      <a16:colId xmlns:a16="http://schemas.microsoft.com/office/drawing/2014/main" val="1851852936"/>
                    </a:ext>
                  </a:extLst>
                </a:gridCol>
                <a:gridCol w="5804922">
                  <a:extLst>
                    <a:ext uri="{9D8B030D-6E8A-4147-A177-3AD203B41FA5}">
                      <a16:colId xmlns:a16="http://schemas.microsoft.com/office/drawing/2014/main" val="2505251894"/>
                    </a:ext>
                  </a:extLst>
                </a:gridCol>
              </a:tblGrid>
              <a:tr h="813165">
                <a:tc>
                  <a:txBody>
                    <a:bodyPr/>
                    <a:lstStyle/>
                    <a:p>
                      <a:pPr algn="ctr"/>
                      <a:r>
                        <a:rPr lang="en-GB" sz="2900" b="1" dirty="0">
                          <a:solidFill>
                            <a:schemeClr val="tx1"/>
                          </a:solidFill>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900" b="1" dirty="0">
                          <a:solidFill>
                            <a:schemeClr val="tx1"/>
                          </a:solidFill>
                          <a:latin typeface="Century Gothic" panose="020B0502020202020204" pitchFamily="34" charset="0"/>
                        </a:rPr>
                        <a:t>It was milking time at the farm.</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87444340"/>
                  </a:ext>
                </a:extLst>
              </a:tr>
              <a:tr h="813165">
                <a:tc>
                  <a:txBody>
                    <a:bodyPr/>
                    <a:lstStyle/>
                    <a:p>
                      <a:pPr algn="ctr"/>
                      <a:r>
                        <a:rPr lang="en-GB" sz="2900" b="1" dirty="0">
                          <a:solidFill>
                            <a:schemeClr val="tx1"/>
                          </a:solidFill>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900" b="1" dirty="0">
                          <a:solidFill>
                            <a:schemeClr val="tx1"/>
                          </a:solidFill>
                          <a:latin typeface="Century Gothic" panose="020B0502020202020204" pitchFamily="34" charset="0"/>
                        </a:rPr>
                        <a:t>The shed was freezing cold.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3332598"/>
                  </a:ext>
                </a:extLst>
              </a:tr>
              <a:tr h="813165">
                <a:tc>
                  <a:txBody>
                    <a:bodyPr/>
                    <a:lstStyle/>
                    <a:p>
                      <a:pPr algn="ctr"/>
                      <a:r>
                        <a:rPr lang="en-GB" sz="2900" b="1" dirty="0">
                          <a:solidFill>
                            <a:schemeClr val="tx1"/>
                          </a:solidFill>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900" b="1" dirty="0">
                          <a:solidFill>
                            <a:schemeClr val="tx1"/>
                          </a:solidFill>
                          <a:latin typeface="Century Gothic" panose="020B0502020202020204" pitchFamily="34" charset="0"/>
                        </a:rPr>
                        <a:t>The dog ran around in circles.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3078822"/>
                  </a:ext>
                </a:extLst>
              </a:tr>
              <a:tr h="813165">
                <a:tc>
                  <a:txBody>
                    <a:bodyPr/>
                    <a:lstStyle/>
                    <a:p>
                      <a:pPr algn="ctr"/>
                      <a:r>
                        <a:rPr lang="en-GB" sz="2900" b="1" dirty="0">
                          <a:solidFill>
                            <a:schemeClr val="tx1"/>
                          </a:solidFill>
                          <a:latin typeface="Century Gothic" panose="020B0502020202020204" pitchFamily="34" charset="0"/>
                        </a:rPr>
                        <a:t>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900" b="1" dirty="0">
                          <a:solidFill>
                            <a:schemeClr val="tx1"/>
                          </a:solidFill>
                          <a:latin typeface="Century Gothic" panose="020B0502020202020204" pitchFamily="34" charset="0"/>
                        </a:rPr>
                        <a:t>The cows were mooing loudly.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28271410"/>
                  </a:ext>
                </a:extLst>
              </a:tr>
            </a:tbl>
          </a:graphicData>
        </a:graphic>
      </p:graphicFrame>
    </p:spTree>
    <p:extLst>
      <p:ext uri="{BB962C8B-B14F-4D97-AF65-F5344CB8AC3E}">
        <p14:creationId xmlns:p14="http://schemas.microsoft.com/office/powerpoint/2010/main" val="270749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is the odd one out?</a:t>
            </a: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r>
              <a:rPr lang="en-GB" sz="2000" b="1" dirty="0">
                <a:solidFill>
                  <a:srgbClr val="FF0000"/>
                </a:solidFill>
                <a:latin typeface="Century Gothic" panose="020B0502020202020204" pitchFamily="34" charset="0"/>
              </a:rPr>
              <a:t>C because it is not related to the other sentences.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p:txBody>
      </p:sp>
      <p:graphicFrame>
        <p:nvGraphicFramePr>
          <p:cNvPr id="8" name="Table 7">
            <a:extLst>
              <a:ext uri="{FF2B5EF4-FFF2-40B4-BE49-F238E27FC236}">
                <a16:creationId xmlns:a16="http://schemas.microsoft.com/office/drawing/2014/main" id="{C7198860-C573-4100-9C70-D3E808A68726}"/>
              </a:ext>
            </a:extLst>
          </p:cNvPr>
          <p:cNvGraphicFramePr>
            <a:graphicFrameLocks noGrp="1"/>
          </p:cNvGraphicFramePr>
          <p:nvPr>
            <p:extLst>
              <p:ext uri="{D42A27DB-BD31-4B8C-83A1-F6EECF244321}">
                <p14:modId xmlns:p14="http://schemas.microsoft.com/office/powerpoint/2010/main" val="1253112886"/>
              </p:ext>
            </p:extLst>
          </p:nvPr>
        </p:nvGraphicFramePr>
        <p:xfrm>
          <a:off x="1211651" y="1807464"/>
          <a:ext cx="6719081" cy="3252660"/>
        </p:xfrm>
        <a:graphic>
          <a:graphicData uri="http://schemas.openxmlformats.org/drawingml/2006/table">
            <a:tbl>
              <a:tblPr firstRow="1" bandRow="1">
                <a:tableStyleId>{5940675A-B579-460E-94D1-54222C63F5DA}</a:tableStyleId>
              </a:tblPr>
              <a:tblGrid>
                <a:gridCol w="914159">
                  <a:extLst>
                    <a:ext uri="{9D8B030D-6E8A-4147-A177-3AD203B41FA5}">
                      <a16:colId xmlns:a16="http://schemas.microsoft.com/office/drawing/2014/main" val="1851852936"/>
                    </a:ext>
                  </a:extLst>
                </a:gridCol>
                <a:gridCol w="5804922">
                  <a:extLst>
                    <a:ext uri="{9D8B030D-6E8A-4147-A177-3AD203B41FA5}">
                      <a16:colId xmlns:a16="http://schemas.microsoft.com/office/drawing/2014/main" val="2505251894"/>
                    </a:ext>
                  </a:extLst>
                </a:gridCol>
              </a:tblGrid>
              <a:tr h="813165">
                <a:tc>
                  <a:txBody>
                    <a:bodyPr/>
                    <a:lstStyle/>
                    <a:p>
                      <a:pPr algn="ctr"/>
                      <a:r>
                        <a:rPr lang="en-GB" sz="2900" b="1" dirty="0">
                          <a:solidFill>
                            <a:schemeClr val="bg1">
                              <a:lumMod val="65000"/>
                            </a:schemeClr>
                          </a:solidFill>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900" b="1" dirty="0">
                          <a:solidFill>
                            <a:schemeClr val="bg1">
                              <a:lumMod val="65000"/>
                            </a:schemeClr>
                          </a:solidFill>
                          <a:latin typeface="Century Gothic" panose="020B0502020202020204" pitchFamily="34" charset="0"/>
                        </a:rPr>
                        <a:t>It was milking time at the farm.</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87444340"/>
                  </a:ext>
                </a:extLst>
              </a:tr>
              <a:tr h="813165">
                <a:tc>
                  <a:txBody>
                    <a:bodyPr/>
                    <a:lstStyle/>
                    <a:p>
                      <a:pPr algn="ctr"/>
                      <a:r>
                        <a:rPr lang="en-GB" sz="2900" b="1" dirty="0">
                          <a:solidFill>
                            <a:schemeClr val="bg1">
                              <a:lumMod val="65000"/>
                            </a:schemeClr>
                          </a:solidFill>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900" b="1" dirty="0">
                          <a:solidFill>
                            <a:schemeClr val="bg1">
                              <a:lumMod val="65000"/>
                            </a:schemeClr>
                          </a:solidFill>
                          <a:latin typeface="Century Gothic" panose="020B0502020202020204" pitchFamily="34" charset="0"/>
                        </a:rPr>
                        <a:t>The shed was freezing cold.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3332598"/>
                  </a:ext>
                </a:extLst>
              </a:tr>
              <a:tr h="813165">
                <a:tc>
                  <a:txBody>
                    <a:bodyPr/>
                    <a:lstStyle/>
                    <a:p>
                      <a:pPr algn="ctr"/>
                      <a:r>
                        <a:rPr lang="en-GB" sz="2900" b="1" dirty="0">
                          <a:solidFill>
                            <a:srgbClr val="FF0000"/>
                          </a:solidFill>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900" b="1" dirty="0">
                          <a:solidFill>
                            <a:srgbClr val="FF0000"/>
                          </a:solidFill>
                          <a:latin typeface="Century Gothic" panose="020B0502020202020204" pitchFamily="34" charset="0"/>
                        </a:rPr>
                        <a:t>The dog ran around in circles.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3078822"/>
                  </a:ext>
                </a:extLst>
              </a:tr>
              <a:tr h="813165">
                <a:tc>
                  <a:txBody>
                    <a:bodyPr/>
                    <a:lstStyle/>
                    <a:p>
                      <a:pPr algn="ctr"/>
                      <a:r>
                        <a:rPr lang="en-GB" sz="2900" b="1" dirty="0">
                          <a:solidFill>
                            <a:schemeClr val="bg1">
                              <a:lumMod val="65000"/>
                            </a:schemeClr>
                          </a:solidFill>
                          <a:latin typeface="Century Gothic" panose="020B0502020202020204" pitchFamily="34" charset="0"/>
                        </a:rPr>
                        <a:t>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900" b="1" dirty="0">
                          <a:solidFill>
                            <a:schemeClr val="bg1">
                              <a:lumMod val="65000"/>
                            </a:schemeClr>
                          </a:solidFill>
                          <a:latin typeface="Century Gothic" panose="020B0502020202020204" pitchFamily="34" charset="0"/>
                        </a:rPr>
                        <a:t>The cows were mooing loudly.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28271410"/>
                  </a:ext>
                </a:extLst>
              </a:tr>
            </a:tbl>
          </a:graphicData>
        </a:graphic>
      </p:graphicFrame>
    </p:spTree>
    <p:extLst>
      <p:ext uri="{BB962C8B-B14F-4D97-AF65-F5344CB8AC3E}">
        <p14:creationId xmlns:p14="http://schemas.microsoft.com/office/powerpoint/2010/main" val="1863711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box to show where the sentence below could fit.</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800" b="1" dirty="0">
              <a:solidFill>
                <a:schemeClr val="tx1"/>
              </a:solidFill>
              <a:latin typeface="Century Gothic" panose="020B0502020202020204" pitchFamily="34" charset="0"/>
            </a:endParaRPr>
          </a:p>
          <a:p>
            <a:pPr lvl="0" defTabSz="685800">
              <a:lnSpc>
                <a:spcPct val="200000"/>
              </a:lnSpc>
              <a:defRPr/>
            </a:pPr>
            <a:r>
              <a:rPr lang="en-GB" sz="2200" b="1" dirty="0">
                <a:solidFill>
                  <a:schemeClr val="tx1"/>
                </a:solidFill>
                <a:latin typeface="Century Gothic" panose="020B0502020202020204" pitchFamily="34" charset="0"/>
              </a:rPr>
              <a:t>  </a:t>
            </a:r>
          </a:p>
          <a:p>
            <a:pPr lvl="0" defTabSz="685800">
              <a:lnSpc>
                <a:spcPct val="250000"/>
              </a:lnSpc>
              <a:defRPr/>
            </a:pPr>
            <a:r>
              <a:rPr lang="en-GB" sz="2200" b="1" dirty="0">
                <a:solidFill>
                  <a:schemeClr val="tx1"/>
                </a:solidFill>
                <a:latin typeface="Century Gothic" panose="020B0502020202020204" pitchFamily="34" charset="0"/>
              </a:rPr>
              <a:t>  At the end of the lesson, the teacher explained that they would be having a test tomorrow afternoon. This would show the teacher what they had learnt so far that term. Then he sent the children to collect their bags before going home. </a:t>
            </a:r>
          </a:p>
        </p:txBody>
      </p:sp>
      <p:sp>
        <p:nvSpPr>
          <p:cNvPr id="6" name="Rectangle: Rounded Corners 5">
            <a:extLst>
              <a:ext uri="{FF2B5EF4-FFF2-40B4-BE49-F238E27FC236}">
                <a16:creationId xmlns:a16="http://schemas.microsoft.com/office/drawing/2014/main" id="{601D2C09-BEED-4778-9B3E-D2ED13B0767E}"/>
              </a:ext>
            </a:extLst>
          </p:cNvPr>
          <p:cNvSpPr/>
          <p:nvPr/>
        </p:nvSpPr>
        <p:spPr>
          <a:xfrm>
            <a:off x="2022609" y="1643855"/>
            <a:ext cx="5098782" cy="691841"/>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They would have to describe the process of the water cycle accurately.</a:t>
            </a:r>
          </a:p>
        </p:txBody>
      </p:sp>
      <p:grpSp>
        <p:nvGrpSpPr>
          <p:cNvPr id="7" name="Group 6">
            <a:extLst>
              <a:ext uri="{FF2B5EF4-FFF2-40B4-BE49-F238E27FC236}">
                <a16:creationId xmlns:a16="http://schemas.microsoft.com/office/drawing/2014/main" id="{6555725A-7F32-409C-9C1D-5EE969786941}"/>
              </a:ext>
            </a:extLst>
          </p:cNvPr>
          <p:cNvGrpSpPr/>
          <p:nvPr/>
        </p:nvGrpSpPr>
        <p:grpSpPr>
          <a:xfrm>
            <a:off x="7425055" y="5672065"/>
            <a:ext cx="264869" cy="508596"/>
            <a:chOff x="1952944" y="3454400"/>
            <a:chExt cx="164463" cy="287088"/>
          </a:xfrm>
        </p:grpSpPr>
        <p:sp>
          <p:nvSpPr>
            <p:cNvPr id="8" name="Rectangle 7">
              <a:extLst>
                <a:ext uri="{FF2B5EF4-FFF2-40B4-BE49-F238E27FC236}">
                  <a16:creationId xmlns:a16="http://schemas.microsoft.com/office/drawing/2014/main" id="{E449885B-7EF9-417C-8786-9884D81B05F3}"/>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9" name="Straight Arrow Connector 8">
              <a:extLst>
                <a:ext uri="{FF2B5EF4-FFF2-40B4-BE49-F238E27FC236}">
                  <a16:creationId xmlns:a16="http://schemas.microsoft.com/office/drawing/2014/main" id="{082BD041-719C-430A-9912-70C08C83D534}"/>
                </a:ext>
              </a:extLst>
            </p:cNvPr>
            <p:cNvCxnSpPr>
              <a:stCxn id="8"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6EF331A5-F5C7-472C-85F4-7EC6C31E1366}"/>
              </a:ext>
            </a:extLst>
          </p:cNvPr>
          <p:cNvGrpSpPr/>
          <p:nvPr/>
        </p:nvGrpSpPr>
        <p:grpSpPr>
          <a:xfrm>
            <a:off x="344010" y="3230974"/>
            <a:ext cx="264869" cy="508596"/>
            <a:chOff x="1952944" y="3454400"/>
            <a:chExt cx="164463" cy="287088"/>
          </a:xfrm>
        </p:grpSpPr>
        <p:sp>
          <p:nvSpPr>
            <p:cNvPr id="14" name="Rectangle 13">
              <a:extLst>
                <a:ext uri="{FF2B5EF4-FFF2-40B4-BE49-F238E27FC236}">
                  <a16:creationId xmlns:a16="http://schemas.microsoft.com/office/drawing/2014/main" id="{D2B04DA7-284B-4F3C-9E86-0B6CF997D6FB}"/>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15" name="Straight Arrow Connector 14">
              <a:extLst>
                <a:ext uri="{FF2B5EF4-FFF2-40B4-BE49-F238E27FC236}">
                  <a16:creationId xmlns:a16="http://schemas.microsoft.com/office/drawing/2014/main" id="{6319D371-7E63-4089-B9F9-1B90EEAE26E9}"/>
                </a:ext>
              </a:extLst>
            </p:cNvPr>
            <p:cNvCxnSpPr>
              <a:stCxn id="14"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6859C3B7-BB56-4CD7-9033-7753C0BE25EE}"/>
              </a:ext>
            </a:extLst>
          </p:cNvPr>
          <p:cNvGrpSpPr/>
          <p:nvPr/>
        </p:nvGrpSpPr>
        <p:grpSpPr>
          <a:xfrm>
            <a:off x="6200303" y="4074387"/>
            <a:ext cx="264869" cy="508596"/>
            <a:chOff x="1952944" y="3454400"/>
            <a:chExt cx="164463" cy="287088"/>
          </a:xfrm>
        </p:grpSpPr>
        <p:sp>
          <p:nvSpPr>
            <p:cNvPr id="27" name="Rectangle 26">
              <a:extLst>
                <a:ext uri="{FF2B5EF4-FFF2-40B4-BE49-F238E27FC236}">
                  <a16:creationId xmlns:a16="http://schemas.microsoft.com/office/drawing/2014/main" id="{0234FF0F-19B8-4FB0-B755-FA0F903BF3A8}"/>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28" name="Straight Arrow Connector 27">
              <a:extLst>
                <a:ext uri="{FF2B5EF4-FFF2-40B4-BE49-F238E27FC236}">
                  <a16:creationId xmlns:a16="http://schemas.microsoft.com/office/drawing/2014/main" id="{9BAABDF5-B796-47D6-AC1A-B38D82E4C8E1}"/>
                </a:ext>
              </a:extLst>
            </p:cNvPr>
            <p:cNvCxnSpPr>
              <a:stCxn id="27"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1793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box to show where the sentence below could fit.</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800" b="1" dirty="0">
              <a:solidFill>
                <a:schemeClr val="tx1"/>
              </a:solidFill>
              <a:latin typeface="Century Gothic" panose="020B0502020202020204" pitchFamily="34" charset="0"/>
            </a:endParaRPr>
          </a:p>
          <a:p>
            <a:pPr lvl="0" defTabSz="685800">
              <a:lnSpc>
                <a:spcPct val="200000"/>
              </a:lnSpc>
              <a:defRPr/>
            </a:pPr>
            <a:r>
              <a:rPr lang="en-GB" sz="2200" b="1" dirty="0">
                <a:solidFill>
                  <a:schemeClr val="tx1"/>
                </a:solidFill>
                <a:latin typeface="Century Gothic" panose="020B0502020202020204" pitchFamily="34" charset="0"/>
              </a:rPr>
              <a:t>  </a:t>
            </a:r>
          </a:p>
          <a:p>
            <a:pPr lvl="0" defTabSz="685800">
              <a:lnSpc>
                <a:spcPct val="250000"/>
              </a:lnSpc>
              <a:defRPr/>
            </a:pPr>
            <a:r>
              <a:rPr lang="en-GB" sz="2200" b="1" dirty="0">
                <a:solidFill>
                  <a:schemeClr val="tx1"/>
                </a:solidFill>
                <a:latin typeface="Century Gothic" panose="020B0502020202020204" pitchFamily="34" charset="0"/>
              </a:rPr>
              <a:t>  At the end of the lesson, the teacher explained that they would be having a test tomorrow afternoon. This would show the teacher what they had learnt so far that term. Then he sent the children to collect their bags before going home. </a:t>
            </a:r>
          </a:p>
        </p:txBody>
      </p:sp>
      <p:sp>
        <p:nvSpPr>
          <p:cNvPr id="6" name="Rectangle: Rounded Corners 5">
            <a:extLst>
              <a:ext uri="{FF2B5EF4-FFF2-40B4-BE49-F238E27FC236}">
                <a16:creationId xmlns:a16="http://schemas.microsoft.com/office/drawing/2014/main" id="{601D2C09-BEED-4778-9B3E-D2ED13B0767E}"/>
              </a:ext>
            </a:extLst>
          </p:cNvPr>
          <p:cNvSpPr/>
          <p:nvPr/>
        </p:nvSpPr>
        <p:spPr>
          <a:xfrm>
            <a:off x="2022609" y="1643855"/>
            <a:ext cx="5098782" cy="691841"/>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They would have to describe the process of the water cycle accurately.</a:t>
            </a:r>
          </a:p>
        </p:txBody>
      </p:sp>
      <p:grpSp>
        <p:nvGrpSpPr>
          <p:cNvPr id="13" name="Group 12">
            <a:extLst>
              <a:ext uri="{FF2B5EF4-FFF2-40B4-BE49-F238E27FC236}">
                <a16:creationId xmlns:a16="http://schemas.microsoft.com/office/drawing/2014/main" id="{6EF331A5-F5C7-472C-85F4-7EC6C31E1366}"/>
              </a:ext>
            </a:extLst>
          </p:cNvPr>
          <p:cNvGrpSpPr/>
          <p:nvPr/>
        </p:nvGrpSpPr>
        <p:grpSpPr>
          <a:xfrm>
            <a:off x="344010" y="3230974"/>
            <a:ext cx="264869" cy="508596"/>
            <a:chOff x="1952944" y="3454400"/>
            <a:chExt cx="164463" cy="287088"/>
          </a:xfrm>
        </p:grpSpPr>
        <p:sp>
          <p:nvSpPr>
            <p:cNvPr id="14" name="Rectangle 13">
              <a:extLst>
                <a:ext uri="{FF2B5EF4-FFF2-40B4-BE49-F238E27FC236}">
                  <a16:creationId xmlns:a16="http://schemas.microsoft.com/office/drawing/2014/main" id="{D2B04DA7-284B-4F3C-9E86-0B6CF997D6FB}"/>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15" name="Straight Arrow Connector 14">
              <a:extLst>
                <a:ext uri="{FF2B5EF4-FFF2-40B4-BE49-F238E27FC236}">
                  <a16:creationId xmlns:a16="http://schemas.microsoft.com/office/drawing/2014/main" id="{6319D371-7E63-4089-B9F9-1B90EEAE26E9}"/>
                </a:ext>
              </a:extLst>
            </p:cNvPr>
            <p:cNvCxnSpPr>
              <a:stCxn id="14"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EC8D1E56-997B-47D0-9597-C1BE41B4F627}"/>
              </a:ext>
            </a:extLst>
          </p:cNvPr>
          <p:cNvGrpSpPr/>
          <p:nvPr/>
        </p:nvGrpSpPr>
        <p:grpSpPr>
          <a:xfrm>
            <a:off x="6200303" y="4078362"/>
            <a:ext cx="264869" cy="508604"/>
            <a:chOff x="-988641" y="3914893"/>
            <a:chExt cx="164463" cy="287092"/>
          </a:xfrm>
        </p:grpSpPr>
        <p:sp>
          <p:nvSpPr>
            <p:cNvPr id="21" name="Rectangle 20">
              <a:extLst>
                <a:ext uri="{FF2B5EF4-FFF2-40B4-BE49-F238E27FC236}">
                  <a16:creationId xmlns:a16="http://schemas.microsoft.com/office/drawing/2014/main" id="{CEC59A85-2D24-4CA7-A389-53892F2BE541}"/>
                </a:ext>
              </a:extLst>
            </p:cNvPr>
            <p:cNvSpPr/>
            <p:nvPr/>
          </p:nvSpPr>
          <p:spPr>
            <a:xfrm>
              <a:off x="-988641" y="4037522"/>
              <a:ext cx="164463" cy="164463"/>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72000" rIns="0" bIns="0" numCol="1" spcCol="0" rtlCol="0" fromWordArt="0" anchor="ctr" anchorCtr="0" forceAA="0" compatLnSpc="1">
              <a:prstTxWarp prst="textNoShape">
                <a:avLst/>
              </a:prstTxWarp>
              <a:noAutofit/>
            </a:bodyPr>
            <a:lstStyle/>
            <a:p>
              <a:pPr algn="ctr"/>
              <a:r>
                <a:rPr lang="en-GB" sz="2000" b="1" dirty="0">
                  <a:solidFill>
                    <a:srgbClr val="FF0000"/>
                  </a:solidFill>
                  <a:latin typeface="Century Gothic" panose="020B0502020202020204" pitchFamily="34" charset="0"/>
                  <a:sym typeface="Wingdings" panose="05000000000000000000" pitchFamily="2" charset="2"/>
                </a:rPr>
                <a:t></a:t>
              </a:r>
              <a:endParaRPr lang="en-GB" sz="1200" b="1" dirty="0">
                <a:solidFill>
                  <a:srgbClr val="FF0000"/>
                </a:solidFill>
                <a:latin typeface="Century Gothic" panose="020B0502020202020204" pitchFamily="34" charset="0"/>
              </a:endParaRPr>
            </a:p>
          </p:txBody>
        </p:sp>
        <p:cxnSp>
          <p:nvCxnSpPr>
            <p:cNvPr id="22" name="Straight Arrow Connector 21">
              <a:extLst>
                <a:ext uri="{FF2B5EF4-FFF2-40B4-BE49-F238E27FC236}">
                  <a16:creationId xmlns:a16="http://schemas.microsoft.com/office/drawing/2014/main" id="{828F2E67-ED9C-49E3-97B8-2F0E16F173AC}"/>
                </a:ext>
              </a:extLst>
            </p:cNvPr>
            <p:cNvCxnSpPr>
              <a:stCxn id="21" idx="0"/>
            </p:cNvCxnSpPr>
            <p:nvPr/>
          </p:nvCxnSpPr>
          <p:spPr>
            <a:xfrm flipH="1" flipV="1">
              <a:off x="-909930" y="3914893"/>
              <a:ext cx="3521" cy="12262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EB4CE5BF-3F65-4586-A9EC-B5F94C1B608D}"/>
              </a:ext>
            </a:extLst>
          </p:cNvPr>
          <p:cNvGrpSpPr/>
          <p:nvPr/>
        </p:nvGrpSpPr>
        <p:grpSpPr>
          <a:xfrm>
            <a:off x="7425055" y="5672065"/>
            <a:ext cx="264869" cy="508596"/>
            <a:chOff x="1952944" y="3454400"/>
            <a:chExt cx="164463" cy="287088"/>
          </a:xfrm>
        </p:grpSpPr>
        <p:sp>
          <p:nvSpPr>
            <p:cNvPr id="24" name="Rectangle 23">
              <a:extLst>
                <a:ext uri="{FF2B5EF4-FFF2-40B4-BE49-F238E27FC236}">
                  <a16:creationId xmlns:a16="http://schemas.microsoft.com/office/drawing/2014/main" id="{3C6898D6-DEAD-463A-AE62-62C9C8B45127}"/>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1F3D1986-14F5-4E06-8815-BFE56BF041C6}"/>
                </a:ext>
              </a:extLst>
            </p:cNvPr>
            <p:cNvCxnSpPr>
              <a:stCxn id="24"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8570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You could change the order of some of these sentences and the passage would make sense.</a:t>
            </a:r>
            <a:endParaRPr lang="en-GB" sz="11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Then the rain began to fall heavily and didn’t show any signs of stopping.</a:t>
            </a:r>
          </a:p>
          <a:p>
            <a:pPr lvl="0" defTabSz="685800">
              <a:defRPr/>
            </a:pPr>
            <a:r>
              <a:rPr lang="en-GB" sz="2400" b="1" dirty="0">
                <a:solidFill>
                  <a:schemeClr val="tx1"/>
                </a:solidFill>
                <a:latin typeface="Century Gothic" panose="020B0502020202020204" pitchFamily="34" charset="0"/>
              </a:rPr>
              <a:t>Never before had the river risen as much as it did that day.</a:t>
            </a:r>
          </a:p>
          <a:p>
            <a:pPr lvl="0" defTabSz="685800">
              <a:defRPr/>
            </a:pPr>
            <a:r>
              <a:rPr lang="en-GB" sz="2400" b="1" dirty="0">
                <a:solidFill>
                  <a:schemeClr val="tx1"/>
                </a:solidFill>
                <a:latin typeface="Century Gothic" panose="020B0502020202020204" pitchFamily="34" charset="0"/>
              </a:rPr>
              <a:t>It had started off as a beautiful sunny morning.</a:t>
            </a: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30884210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952F82-9AD1-460E-B7AD-0E0D670023F4}"/>
</file>

<file path=customXml/itemProps2.xml><?xml version="1.0" encoding="utf-8"?>
<ds:datastoreItem xmlns:ds="http://schemas.openxmlformats.org/officeDocument/2006/customXml" ds:itemID="{0EF8F11D-A449-4684-B8E0-461263A2E192}">
  <ds:schemaRef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540</TotalTime>
  <Words>1465</Words>
  <Application>Microsoft Office PowerPoint</Application>
  <PresentationFormat>On-screen Show (4:3)</PresentationFormat>
  <Paragraphs>233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Victoria Worthington</cp:lastModifiedBy>
  <cp:revision>2</cp:revision>
  <dcterms:created xsi:type="dcterms:W3CDTF">2018-03-17T10:08:43Z</dcterms:created>
  <dcterms:modified xsi:type="dcterms:W3CDTF">2019-04-10T13:57:16Z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3072">
    <vt:lpwstr>117</vt:lpwstr>
  </property>
  <property fmtid="{D5CDD505-2E9C-101B-9397-08002B2CF9AE}" pid="5" name="AuthorIds_UIVersion_6144">
    <vt:lpwstr>183</vt:lpwstr>
  </property>
</Properties>
</file>