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304" r:id="rId5"/>
    <p:sldId id="305" r:id="rId6"/>
    <p:sldId id="307" r:id="rId7"/>
    <p:sldId id="308" r:id="rId8"/>
    <p:sldId id="331" r:id="rId9"/>
    <p:sldId id="310" r:id="rId10"/>
    <p:sldId id="311" r:id="rId11"/>
    <p:sldId id="312" r:id="rId12"/>
    <p:sldId id="313" r:id="rId13"/>
    <p:sldId id="314" r:id="rId14"/>
    <p:sldId id="315" r:id="rId15"/>
    <p:sldId id="316" r:id="rId16"/>
    <p:sldId id="317" r:id="rId17"/>
    <p:sldId id="320" r:id="rId18"/>
    <p:sldId id="351" r:id="rId19"/>
    <p:sldId id="318" r:id="rId20"/>
    <p:sldId id="349" r:id="rId21"/>
    <p:sldId id="348" r:id="rId22"/>
    <p:sldId id="319" r:id="rId23"/>
    <p:sldId id="322" r:id="rId24"/>
    <p:sldId id="323" r:id="rId25"/>
    <p:sldId id="324" r:id="rId26"/>
    <p:sldId id="332" r:id="rId27"/>
    <p:sldId id="326" r:id="rId28"/>
    <p:sldId id="327" r:id="rId29"/>
    <p:sldId id="328" r:id="rId30"/>
    <p:sldId id="329" r:id="rId31"/>
    <p:sldId id="330" r:id="rId32"/>
    <p:sldId id="333" r:id="rId33"/>
    <p:sldId id="334" r:id="rId34"/>
    <p:sldId id="335" r:id="rId35"/>
    <p:sldId id="336" r:id="rId36"/>
    <p:sldId id="337" r:id="rId37"/>
    <p:sldId id="338" r:id="rId38"/>
    <p:sldId id="339" r:id="rId39"/>
    <p:sldId id="340" r:id="rId40"/>
    <p:sldId id="341" r:id="rId41"/>
    <p:sldId id="342" r:id="rId42"/>
    <p:sldId id="344" r:id="rId43"/>
    <p:sldId id="345" r:id="rId44"/>
    <p:sldId id="346" r:id="rId45"/>
    <p:sldId id="34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29E"/>
    <a:srgbClr val="F76756"/>
    <a:srgbClr val="7FD8E6"/>
    <a:srgbClr val="FFF8E6"/>
    <a:srgbClr val="616160"/>
    <a:srgbClr val="5A3451"/>
    <a:srgbClr val="6FC36C"/>
    <a:srgbClr val="F8AAA6"/>
    <a:srgbClr val="CA84B9"/>
    <a:srgbClr val="FDB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AEB69-EBAB-427F-BA75-EE6801C3E5AF}" v="1164" dt="2022-03-18T15:22:01.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per" userId="daecdff2-2c86-45d5-9dc5-33d360948956" providerId="ADAL" clId="{D52AEB69-EBAB-427F-BA75-EE6801C3E5AF}"/>
    <pc:docChg chg="custSel delSld modSld modMainMaster">
      <pc:chgData name="Josh Cooper" userId="daecdff2-2c86-45d5-9dc5-33d360948956" providerId="ADAL" clId="{D52AEB69-EBAB-427F-BA75-EE6801C3E5AF}" dt="2022-03-18T15:22:02.040" v="1763" actId="2696"/>
      <pc:docMkLst>
        <pc:docMk/>
      </pc:docMkLst>
      <pc:sldChg chg="addSp delSp modSp mod">
        <pc:chgData name="Josh Cooper" userId="daecdff2-2c86-45d5-9dc5-33d360948956" providerId="ADAL" clId="{D52AEB69-EBAB-427F-BA75-EE6801C3E5AF}" dt="2022-03-18T15:21:13.166" v="1311"/>
        <pc:sldMkLst>
          <pc:docMk/>
          <pc:sldMk cId="1842785937" sldId="304"/>
        </pc:sldMkLst>
        <pc:spChg chg="del mod">
          <ac:chgData name="Josh Cooper" userId="daecdff2-2c86-45d5-9dc5-33d360948956" providerId="ADAL" clId="{D52AEB69-EBAB-427F-BA75-EE6801C3E5AF}" dt="2022-03-18T15:17:38.479" v="24"/>
          <ac:spMkLst>
            <pc:docMk/>
            <pc:sldMk cId="1842785937" sldId="304"/>
            <ac:spMk id="2" creationId="{2DE579E3-960F-4C78-BC37-E9DB722975E7}"/>
          </ac:spMkLst>
        </pc:spChg>
        <pc:spChg chg="del mod">
          <ac:chgData name="Josh Cooper" userId="daecdff2-2c86-45d5-9dc5-33d360948956" providerId="ADAL" clId="{D52AEB69-EBAB-427F-BA75-EE6801C3E5AF}" dt="2022-03-18T15:17:38.549" v="29"/>
          <ac:spMkLst>
            <pc:docMk/>
            <pc:sldMk cId="1842785937" sldId="304"/>
            <ac:spMk id="3" creationId="{6A244BE5-5820-4015-8684-335154CA1D34}"/>
          </ac:spMkLst>
        </pc:spChg>
        <pc:spChg chg="add mod">
          <ac:chgData name="Josh Cooper" userId="daecdff2-2c86-45d5-9dc5-33d360948956" providerId="ADAL" clId="{D52AEB69-EBAB-427F-BA75-EE6801C3E5AF}" dt="2022-03-18T15:17:38.463" v="21"/>
          <ac:spMkLst>
            <pc:docMk/>
            <pc:sldMk cId="1842785937" sldId="304"/>
            <ac:spMk id="5" creationId="{7CC605FE-6BEA-4F20-9ED1-449DB47EFA37}"/>
          </ac:spMkLst>
        </pc:spChg>
        <pc:spChg chg="add mod">
          <ac:chgData name="Josh Cooper" userId="daecdff2-2c86-45d5-9dc5-33d360948956" providerId="ADAL" clId="{D52AEB69-EBAB-427F-BA75-EE6801C3E5AF}" dt="2022-03-18T15:17:38.511" v="26"/>
          <ac:spMkLst>
            <pc:docMk/>
            <pc:sldMk cId="1842785937" sldId="304"/>
            <ac:spMk id="6" creationId="{31A7054A-08E6-4A9E-BE38-153B369D5078}"/>
          </ac:spMkLst>
        </pc:spChg>
        <pc:spChg chg="add del mod">
          <ac:chgData name="Josh Cooper" userId="daecdff2-2c86-45d5-9dc5-33d360948956" providerId="ADAL" clId="{D52AEB69-EBAB-427F-BA75-EE6801C3E5AF}" dt="2022-03-18T15:17:38.583" v="33"/>
          <ac:spMkLst>
            <pc:docMk/>
            <pc:sldMk cId="1842785937" sldId="304"/>
            <ac:spMk id="7" creationId="{0720F0F7-109D-47FC-A2D4-28B7826240EA}"/>
          </ac:spMkLst>
        </pc:spChg>
        <pc:spChg chg="add del mod">
          <ac:chgData name="Josh Cooper" userId="daecdff2-2c86-45d5-9dc5-33d360948956" providerId="ADAL" clId="{D52AEB69-EBAB-427F-BA75-EE6801C3E5AF}" dt="2022-03-18T15:21:12.270" v="1304"/>
          <ac:spMkLst>
            <pc:docMk/>
            <pc:sldMk cId="1842785937" sldId="304"/>
            <ac:spMk id="9" creationId="{F39968F9-013E-4708-8CD3-42702B1950F7}"/>
          </ac:spMkLst>
        </pc:spChg>
        <pc:picChg chg="add del mod ord">
          <ac:chgData name="Josh Cooper" userId="daecdff2-2c86-45d5-9dc5-33d360948956" providerId="ADAL" clId="{D52AEB69-EBAB-427F-BA75-EE6801C3E5AF}" dt="2022-03-18T15:17:38.583" v="33"/>
          <ac:picMkLst>
            <pc:docMk/>
            <pc:sldMk cId="1842785937" sldId="304"/>
            <ac:picMk id="4" creationId="{EED0D4AA-6972-44ED-A797-D9BC65CEDFEC}"/>
          </ac:picMkLst>
        </pc:picChg>
        <pc:picChg chg="add del mod ord">
          <ac:chgData name="Josh Cooper" userId="daecdff2-2c86-45d5-9dc5-33d360948956" providerId="ADAL" clId="{D52AEB69-EBAB-427F-BA75-EE6801C3E5AF}" dt="2022-03-18T15:21:12.270" v="1304"/>
          <ac:picMkLst>
            <pc:docMk/>
            <pc:sldMk cId="1842785937" sldId="304"/>
            <ac:picMk id="8" creationId="{5D44B730-C4C1-4D77-9217-ADF8DA9D4B24}"/>
          </ac:picMkLst>
        </pc:picChg>
        <pc:picChg chg="add mod ord">
          <ac:chgData name="Josh Cooper" userId="daecdff2-2c86-45d5-9dc5-33d360948956" providerId="ADAL" clId="{D52AEB69-EBAB-427F-BA75-EE6801C3E5AF}" dt="2022-03-18T15:21:13.166" v="1311"/>
          <ac:picMkLst>
            <pc:docMk/>
            <pc:sldMk cId="1842785937" sldId="304"/>
            <ac:picMk id="10" creationId="{F9CF8D53-4584-4BCB-8B1E-A0B78A49E8AD}"/>
          </ac:picMkLst>
        </pc:picChg>
      </pc:sldChg>
      <pc:sldChg chg="addSp delSp modSp mod">
        <pc:chgData name="Josh Cooper" userId="daecdff2-2c86-45d5-9dc5-33d360948956" providerId="ADAL" clId="{D52AEB69-EBAB-427F-BA75-EE6801C3E5AF}" dt="2022-03-18T15:21:14.248" v="1322"/>
        <pc:sldMkLst>
          <pc:docMk/>
          <pc:sldMk cId="2259026902" sldId="305"/>
        </pc:sldMkLst>
        <pc:spChg chg="del mod">
          <ac:chgData name="Josh Cooper" userId="daecdff2-2c86-45d5-9dc5-33d360948956" providerId="ADAL" clId="{D52AEB69-EBAB-427F-BA75-EE6801C3E5AF}" dt="2022-03-18T15:17:39.905" v="59"/>
          <ac:spMkLst>
            <pc:docMk/>
            <pc:sldMk cId="2259026902" sldId="305"/>
            <ac:spMk id="2" creationId="{4B6DEF23-CCA8-48D6-8FCE-4A4E42FD48B7}"/>
          </ac:spMkLst>
        </pc:spChg>
        <pc:spChg chg="add mod ord">
          <ac:chgData name="Josh Cooper" userId="daecdff2-2c86-45d5-9dc5-33d360948956" providerId="ADAL" clId="{D52AEB69-EBAB-427F-BA75-EE6801C3E5AF}" dt="2022-03-18T15:17:39.801" v="54"/>
          <ac:spMkLst>
            <pc:docMk/>
            <pc:sldMk cId="2259026902" sldId="305"/>
            <ac:spMk id="4" creationId="{7B66CEC3-A7AD-4442-B468-FCFB6E232172}"/>
          </ac:spMkLst>
        </pc:spChg>
        <pc:spChg chg="add mod">
          <ac:chgData name="Josh Cooper" userId="daecdff2-2c86-45d5-9dc5-33d360948956" providerId="ADAL" clId="{D52AEB69-EBAB-427F-BA75-EE6801C3E5AF}" dt="2022-03-18T15:17:39.897" v="56"/>
          <ac:spMkLst>
            <pc:docMk/>
            <pc:sldMk cId="2259026902" sldId="305"/>
            <ac:spMk id="5" creationId="{21CEA8CE-4F05-4025-8F5C-E2DA1866E810}"/>
          </ac:spMkLst>
        </pc:spChg>
        <pc:spChg chg="add del mod">
          <ac:chgData name="Josh Cooper" userId="daecdff2-2c86-45d5-9dc5-33d360948956" providerId="ADAL" clId="{D52AEB69-EBAB-427F-BA75-EE6801C3E5AF}" dt="2022-03-18T15:17:39.949" v="63"/>
          <ac:spMkLst>
            <pc:docMk/>
            <pc:sldMk cId="2259026902" sldId="305"/>
            <ac:spMk id="6" creationId="{0CB6315E-8CEB-4317-9C2B-B72E52320097}"/>
          </ac:spMkLst>
        </pc:spChg>
        <pc:spChg chg="add del mod">
          <ac:chgData name="Josh Cooper" userId="daecdff2-2c86-45d5-9dc5-33d360948956" providerId="ADAL" clId="{D52AEB69-EBAB-427F-BA75-EE6801C3E5AF}" dt="2022-03-18T15:21:13.298" v="1315"/>
          <ac:spMkLst>
            <pc:docMk/>
            <pc:sldMk cId="2259026902" sldId="305"/>
            <ac:spMk id="8" creationId="{DCDD49BA-39F9-4437-B059-708936F22501}"/>
          </ac:spMkLst>
        </pc:spChg>
        <pc:picChg chg="add del mod ord">
          <ac:chgData name="Josh Cooper" userId="daecdff2-2c86-45d5-9dc5-33d360948956" providerId="ADAL" clId="{D52AEB69-EBAB-427F-BA75-EE6801C3E5AF}" dt="2022-03-18T15:17:39.949" v="63"/>
          <ac:picMkLst>
            <pc:docMk/>
            <pc:sldMk cId="2259026902" sldId="305"/>
            <ac:picMk id="3" creationId="{3FF2D5BB-96E7-4AB8-B370-1D5F3D73264D}"/>
          </ac:picMkLst>
        </pc:picChg>
        <pc:picChg chg="add del mod ord">
          <ac:chgData name="Josh Cooper" userId="daecdff2-2c86-45d5-9dc5-33d360948956" providerId="ADAL" clId="{D52AEB69-EBAB-427F-BA75-EE6801C3E5AF}" dt="2022-03-18T15:21:13.298" v="1315"/>
          <ac:picMkLst>
            <pc:docMk/>
            <pc:sldMk cId="2259026902" sldId="305"/>
            <ac:picMk id="7" creationId="{C4C8C9A6-7121-460F-9100-6543AB4DE6EE}"/>
          </ac:picMkLst>
        </pc:picChg>
        <pc:picChg chg="add mod ord">
          <ac:chgData name="Josh Cooper" userId="daecdff2-2c86-45d5-9dc5-33d360948956" providerId="ADAL" clId="{D52AEB69-EBAB-427F-BA75-EE6801C3E5AF}" dt="2022-03-18T15:21:14.248" v="1322"/>
          <ac:picMkLst>
            <pc:docMk/>
            <pc:sldMk cId="2259026902" sldId="305"/>
            <ac:picMk id="9" creationId="{0A323A5F-3878-44AF-B739-92FA4A02F715}"/>
          </ac:picMkLst>
        </pc:picChg>
      </pc:sldChg>
      <pc:sldChg chg="addSp delSp modSp del mod">
        <pc:chgData name="Josh Cooper" userId="daecdff2-2c86-45d5-9dc5-33d360948956" providerId="ADAL" clId="{D52AEB69-EBAB-427F-BA75-EE6801C3E5AF}" dt="2022-03-18T15:20:47.329" v="1298" actId="2696"/>
        <pc:sldMkLst>
          <pc:docMk/>
          <pc:sldMk cId="2619904110" sldId="306"/>
        </pc:sldMkLst>
        <pc:spChg chg="add del mod">
          <ac:chgData name="Josh Cooper" userId="daecdff2-2c86-45d5-9dc5-33d360948956" providerId="ADAL" clId="{D52AEB69-EBAB-427F-BA75-EE6801C3E5AF}" dt="2022-03-18T15:17:36.231" v="5"/>
          <ac:spMkLst>
            <pc:docMk/>
            <pc:sldMk cId="2619904110" sldId="306"/>
            <ac:spMk id="6" creationId="{CF5DEFFF-C1DA-489D-A66F-E6DAFC7F5A38}"/>
          </ac:spMkLst>
        </pc:spChg>
        <pc:picChg chg="del">
          <ac:chgData name="Josh Cooper" userId="daecdff2-2c86-45d5-9dc5-33d360948956" providerId="ADAL" clId="{D52AEB69-EBAB-427F-BA75-EE6801C3E5AF}" dt="2022-03-18T15:17:36.231" v="5"/>
          <ac:picMkLst>
            <pc:docMk/>
            <pc:sldMk cId="2619904110" sldId="306"/>
            <ac:picMk id="2" creationId="{3E3A814C-C534-4CE3-B501-C4AF30A07675}"/>
          </ac:picMkLst>
        </pc:picChg>
        <pc:picChg chg="del">
          <ac:chgData name="Josh Cooper" userId="daecdff2-2c86-45d5-9dc5-33d360948956" providerId="ADAL" clId="{D52AEB69-EBAB-427F-BA75-EE6801C3E5AF}" dt="2022-03-18T15:17:36.231" v="5"/>
          <ac:picMkLst>
            <pc:docMk/>
            <pc:sldMk cId="2619904110" sldId="306"/>
            <ac:picMk id="3" creationId="{0F0D42F2-29E7-4FDF-8548-DA0EBA501E50}"/>
          </ac:picMkLst>
        </pc:picChg>
        <pc:picChg chg="add mod ord">
          <ac:chgData name="Josh Cooper" userId="daecdff2-2c86-45d5-9dc5-33d360948956" providerId="ADAL" clId="{D52AEB69-EBAB-427F-BA75-EE6801C3E5AF}" dt="2022-03-18T15:17:38.007" v="12"/>
          <ac:picMkLst>
            <pc:docMk/>
            <pc:sldMk cId="2619904110" sldId="306"/>
            <ac:picMk id="7" creationId="{AA366008-F3BF-44C6-AE0D-AFBC2F99C472}"/>
          </ac:picMkLst>
        </pc:picChg>
      </pc:sldChg>
      <pc:sldChg chg="addSp delSp modSp mod">
        <pc:chgData name="Josh Cooper" userId="daecdff2-2c86-45d5-9dc5-33d360948956" providerId="ADAL" clId="{D52AEB69-EBAB-427F-BA75-EE6801C3E5AF}" dt="2022-03-18T15:21:15.308" v="1333"/>
        <pc:sldMkLst>
          <pc:docMk/>
          <pc:sldMk cId="2811679349" sldId="307"/>
        </pc:sldMkLst>
        <pc:spChg chg="del mod">
          <ac:chgData name="Josh Cooper" userId="daecdff2-2c86-45d5-9dc5-33d360948956" providerId="ADAL" clId="{D52AEB69-EBAB-427F-BA75-EE6801C3E5AF}" dt="2022-03-18T15:17:41.698" v="82"/>
          <ac:spMkLst>
            <pc:docMk/>
            <pc:sldMk cId="2811679349" sldId="307"/>
            <ac:spMk id="2" creationId="{1C52B495-6BF8-4E10-A902-EF86D44492FA}"/>
          </ac:spMkLst>
        </pc:spChg>
        <pc:spChg chg="add mod">
          <ac:chgData name="Josh Cooper" userId="daecdff2-2c86-45d5-9dc5-33d360948956" providerId="ADAL" clId="{D52AEB69-EBAB-427F-BA75-EE6801C3E5AF}" dt="2022-03-18T15:17:41.678" v="79"/>
          <ac:spMkLst>
            <pc:docMk/>
            <pc:sldMk cId="2811679349" sldId="307"/>
            <ac:spMk id="4" creationId="{2C1C3151-F09E-4025-9730-A73EFF262FD6}"/>
          </ac:spMkLst>
        </pc:spChg>
        <pc:spChg chg="add del mod">
          <ac:chgData name="Josh Cooper" userId="daecdff2-2c86-45d5-9dc5-33d360948956" providerId="ADAL" clId="{D52AEB69-EBAB-427F-BA75-EE6801C3E5AF}" dt="2022-03-18T15:17:41.988" v="86"/>
          <ac:spMkLst>
            <pc:docMk/>
            <pc:sldMk cId="2811679349" sldId="307"/>
            <ac:spMk id="5" creationId="{45FFD80B-8463-416B-8857-0E790CB8216C}"/>
          </ac:spMkLst>
        </pc:spChg>
        <pc:spChg chg="add del mod">
          <ac:chgData name="Josh Cooper" userId="daecdff2-2c86-45d5-9dc5-33d360948956" providerId="ADAL" clId="{D52AEB69-EBAB-427F-BA75-EE6801C3E5AF}" dt="2022-03-18T15:21:14.372" v="1326"/>
          <ac:spMkLst>
            <pc:docMk/>
            <pc:sldMk cId="2811679349" sldId="307"/>
            <ac:spMk id="7" creationId="{821F4CC7-75FE-4B86-B8FF-55B5075D87E4}"/>
          </ac:spMkLst>
        </pc:spChg>
        <pc:picChg chg="add del mod ord">
          <ac:chgData name="Josh Cooper" userId="daecdff2-2c86-45d5-9dc5-33d360948956" providerId="ADAL" clId="{D52AEB69-EBAB-427F-BA75-EE6801C3E5AF}" dt="2022-03-18T15:17:41.988" v="86"/>
          <ac:picMkLst>
            <pc:docMk/>
            <pc:sldMk cId="2811679349" sldId="307"/>
            <ac:picMk id="3" creationId="{3FD6DD7F-2AEA-496D-A134-4E21BBAFCABB}"/>
          </ac:picMkLst>
        </pc:picChg>
        <pc:picChg chg="add del mod ord">
          <ac:chgData name="Josh Cooper" userId="daecdff2-2c86-45d5-9dc5-33d360948956" providerId="ADAL" clId="{D52AEB69-EBAB-427F-BA75-EE6801C3E5AF}" dt="2022-03-18T15:21:14.372" v="1326"/>
          <ac:picMkLst>
            <pc:docMk/>
            <pc:sldMk cId="2811679349" sldId="307"/>
            <ac:picMk id="6" creationId="{75BAF0FD-6F6A-4DE8-BCA3-9ECB63EF7EB2}"/>
          </ac:picMkLst>
        </pc:picChg>
        <pc:picChg chg="add mod ord">
          <ac:chgData name="Josh Cooper" userId="daecdff2-2c86-45d5-9dc5-33d360948956" providerId="ADAL" clId="{D52AEB69-EBAB-427F-BA75-EE6801C3E5AF}" dt="2022-03-18T15:21:15.308" v="1333"/>
          <ac:picMkLst>
            <pc:docMk/>
            <pc:sldMk cId="2811679349" sldId="307"/>
            <ac:picMk id="8" creationId="{4B20E351-8770-4A08-A4C5-F53473BCD4B1}"/>
          </ac:picMkLst>
        </pc:picChg>
      </pc:sldChg>
      <pc:sldChg chg="addSp delSp modSp mod">
        <pc:chgData name="Josh Cooper" userId="daecdff2-2c86-45d5-9dc5-33d360948956" providerId="ADAL" clId="{D52AEB69-EBAB-427F-BA75-EE6801C3E5AF}" dt="2022-03-18T15:21:16.311" v="1344"/>
        <pc:sldMkLst>
          <pc:docMk/>
          <pc:sldMk cId="243908011" sldId="308"/>
        </pc:sldMkLst>
        <pc:spChg chg="del mod">
          <ac:chgData name="Josh Cooper" userId="daecdff2-2c86-45d5-9dc5-33d360948956" providerId="ADAL" clId="{D52AEB69-EBAB-427F-BA75-EE6801C3E5AF}" dt="2022-03-18T15:17:43.166" v="105"/>
          <ac:spMkLst>
            <pc:docMk/>
            <pc:sldMk cId="243908011" sldId="308"/>
            <ac:spMk id="2" creationId="{4671A0A0-B56D-4F8F-A4E8-C3D77F602512}"/>
          </ac:spMkLst>
        </pc:spChg>
        <pc:spChg chg="add mod">
          <ac:chgData name="Josh Cooper" userId="daecdff2-2c86-45d5-9dc5-33d360948956" providerId="ADAL" clId="{D52AEB69-EBAB-427F-BA75-EE6801C3E5AF}" dt="2022-03-18T15:17:43.032" v="102"/>
          <ac:spMkLst>
            <pc:docMk/>
            <pc:sldMk cId="243908011" sldId="308"/>
            <ac:spMk id="4" creationId="{1A549CD9-27FA-43AE-A4DB-8F730B943161}"/>
          </ac:spMkLst>
        </pc:spChg>
        <pc:spChg chg="add del mod">
          <ac:chgData name="Josh Cooper" userId="daecdff2-2c86-45d5-9dc5-33d360948956" providerId="ADAL" clId="{D52AEB69-EBAB-427F-BA75-EE6801C3E5AF}" dt="2022-03-18T15:17:43.256" v="109"/>
          <ac:spMkLst>
            <pc:docMk/>
            <pc:sldMk cId="243908011" sldId="308"/>
            <ac:spMk id="5" creationId="{EF578568-79B2-4AAD-BFBC-3F8313F5832A}"/>
          </ac:spMkLst>
        </pc:spChg>
        <pc:spChg chg="add del mod">
          <ac:chgData name="Josh Cooper" userId="daecdff2-2c86-45d5-9dc5-33d360948956" providerId="ADAL" clId="{D52AEB69-EBAB-427F-BA75-EE6801C3E5AF}" dt="2022-03-18T15:21:15.464" v="1337"/>
          <ac:spMkLst>
            <pc:docMk/>
            <pc:sldMk cId="243908011" sldId="308"/>
            <ac:spMk id="7" creationId="{EB794735-A88A-4215-9E40-DE0BA2D29958}"/>
          </ac:spMkLst>
        </pc:spChg>
        <pc:picChg chg="add del mod ord">
          <ac:chgData name="Josh Cooper" userId="daecdff2-2c86-45d5-9dc5-33d360948956" providerId="ADAL" clId="{D52AEB69-EBAB-427F-BA75-EE6801C3E5AF}" dt="2022-03-18T15:17:43.256" v="109"/>
          <ac:picMkLst>
            <pc:docMk/>
            <pc:sldMk cId="243908011" sldId="308"/>
            <ac:picMk id="3" creationId="{D44EEAB2-0123-470D-95C1-71D2C84D5986}"/>
          </ac:picMkLst>
        </pc:picChg>
        <pc:picChg chg="add del mod ord">
          <ac:chgData name="Josh Cooper" userId="daecdff2-2c86-45d5-9dc5-33d360948956" providerId="ADAL" clId="{D52AEB69-EBAB-427F-BA75-EE6801C3E5AF}" dt="2022-03-18T15:21:15.464" v="1337"/>
          <ac:picMkLst>
            <pc:docMk/>
            <pc:sldMk cId="243908011" sldId="308"/>
            <ac:picMk id="6" creationId="{87218801-106F-4909-B0E9-32790232F849}"/>
          </ac:picMkLst>
        </pc:picChg>
        <pc:picChg chg="add mod ord">
          <ac:chgData name="Josh Cooper" userId="daecdff2-2c86-45d5-9dc5-33d360948956" providerId="ADAL" clId="{D52AEB69-EBAB-427F-BA75-EE6801C3E5AF}" dt="2022-03-18T15:21:16.311" v="1344"/>
          <ac:picMkLst>
            <pc:docMk/>
            <pc:sldMk cId="243908011" sldId="308"/>
            <ac:picMk id="8" creationId="{0C45A08C-2528-40A3-BD4C-A6AE1FDA959B}"/>
          </ac:picMkLst>
        </pc:picChg>
      </pc:sldChg>
      <pc:sldChg chg="addSp delSp modSp mod">
        <pc:chgData name="Josh Cooper" userId="daecdff2-2c86-45d5-9dc5-33d360948956" providerId="ADAL" clId="{D52AEB69-EBAB-427F-BA75-EE6801C3E5AF}" dt="2022-03-18T15:21:18.451" v="1366"/>
        <pc:sldMkLst>
          <pc:docMk/>
          <pc:sldMk cId="3457785721" sldId="310"/>
        </pc:sldMkLst>
        <pc:spChg chg="del mod">
          <ac:chgData name="Josh Cooper" userId="daecdff2-2c86-45d5-9dc5-33d360948956" providerId="ADAL" clId="{D52AEB69-EBAB-427F-BA75-EE6801C3E5AF}" dt="2022-03-18T15:17:45.505" v="151"/>
          <ac:spMkLst>
            <pc:docMk/>
            <pc:sldMk cId="3457785721" sldId="310"/>
            <ac:spMk id="2" creationId="{19987BC7-A0A0-42A0-971E-103CE20B0979}"/>
          </ac:spMkLst>
        </pc:spChg>
        <pc:spChg chg="add mod">
          <ac:chgData name="Josh Cooper" userId="daecdff2-2c86-45d5-9dc5-33d360948956" providerId="ADAL" clId="{D52AEB69-EBAB-427F-BA75-EE6801C3E5AF}" dt="2022-03-18T15:17:45.337" v="148"/>
          <ac:spMkLst>
            <pc:docMk/>
            <pc:sldMk cId="3457785721" sldId="310"/>
            <ac:spMk id="4" creationId="{9D5FF428-0A11-43BF-A597-8831771A3D0B}"/>
          </ac:spMkLst>
        </pc:spChg>
        <pc:spChg chg="add del mod">
          <ac:chgData name="Josh Cooper" userId="daecdff2-2c86-45d5-9dc5-33d360948956" providerId="ADAL" clId="{D52AEB69-EBAB-427F-BA75-EE6801C3E5AF}" dt="2022-03-18T15:17:45.675" v="155"/>
          <ac:spMkLst>
            <pc:docMk/>
            <pc:sldMk cId="3457785721" sldId="310"/>
            <ac:spMk id="5" creationId="{790EDDD5-02B0-4C69-8D74-895E62B9CFF5}"/>
          </ac:spMkLst>
        </pc:spChg>
        <pc:spChg chg="add del mod">
          <ac:chgData name="Josh Cooper" userId="daecdff2-2c86-45d5-9dc5-33d360948956" providerId="ADAL" clId="{D52AEB69-EBAB-427F-BA75-EE6801C3E5AF}" dt="2022-03-18T15:21:17.555" v="1359"/>
          <ac:spMkLst>
            <pc:docMk/>
            <pc:sldMk cId="3457785721" sldId="310"/>
            <ac:spMk id="7" creationId="{F5DEB785-69EF-4484-950D-1428F3F097E4}"/>
          </ac:spMkLst>
        </pc:spChg>
        <pc:picChg chg="add del mod ord">
          <ac:chgData name="Josh Cooper" userId="daecdff2-2c86-45d5-9dc5-33d360948956" providerId="ADAL" clId="{D52AEB69-EBAB-427F-BA75-EE6801C3E5AF}" dt="2022-03-18T15:17:45.675" v="155"/>
          <ac:picMkLst>
            <pc:docMk/>
            <pc:sldMk cId="3457785721" sldId="310"/>
            <ac:picMk id="3" creationId="{0FC4DDAF-1841-4794-8953-91013C8C122D}"/>
          </ac:picMkLst>
        </pc:picChg>
        <pc:picChg chg="add del mod ord">
          <ac:chgData name="Josh Cooper" userId="daecdff2-2c86-45d5-9dc5-33d360948956" providerId="ADAL" clId="{D52AEB69-EBAB-427F-BA75-EE6801C3E5AF}" dt="2022-03-18T15:21:17.555" v="1359"/>
          <ac:picMkLst>
            <pc:docMk/>
            <pc:sldMk cId="3457785721" sldId="310"/>
            <ac:picMk id="6" creationId="{4B195C58-2AFF-4938-8744-F7FAA5E72E14}"/>
          </ac:picMkLst>
        </pc:picChg>
        <pc:picChg chg="add mod ord">
          <ac:chgData name="Josh Cooper" userId="daecdff2-2c86-45d5-9dc5-33d360948956" providerId="ADAL" clId="{D52AEB69-EBAB-427F-BA75-EE6801C3E5AF}" dt="2022-03-18T15:21:18.451" v="1366"/>
          <ac:picMkLst>
            <pc:docMk/>
            <pc:sldMk cId="3457785721" sldId="310"/>
            <ac:picMk id="8" creationId="{4A7519BC-5D11-4927-A215-8DE431108126}"/>
          </ac:picMkLst>
        </pc:picChg>
      </pc:sldChg>
      <pc:sldChg chg="addSp delSp modSp mod">
        <pc:chgData name="Josh Cooper" userId="daecdff2-2c86-45d5-9dc5-33d360948956" providerId="ADAL" clId="{D52AEB69-EBAB-427F-BA75-EE6801C3E5AF}" dt="2022-03-18T15:21:19.513" v="1377"/>
        <pc:sldMkLst>
          <pc:docMk/>
          <pc:sldMk cId="3432795793" sldId="311"/>
        </pc:sldMkLst>
        <pc:spChg chg="del mod">
          <ac:chgData name="Josh Cooper" userId="daecdff2-2c86-45d5-9dc5-33d360948956" providerId="ADAL" clId="{D52AEB69-EBAB-427F-BA75-EE6801C3E5AF}" dt="2022-03-18T15:17:46.664" v="174"/>
          <ac:spMkLst>
            <pc:docMk/>
            <pc:sldMk cId="3432795793" sldId="311"/>
            <ac:spMk id="2" creationId="{7D62EAE2-1D04-4BDB-B38D-91D3C4FE2DEF}"/>
          </ac:spMkLst>
        </pc:spChg>
        <pc:spChg chg="add mod">
          <ac:chgData name="Josh Cooper" userId="daecdff2-2c86-45d5-9dc5-33d360948956" providerId="ADAL" clId="{D52AEB69-EBAB-427F-BA75-EE6801C3E5AF}" dt="2022-03-18T15:17:46.631" v="171"/>
          <ac:spMkLst>
            <pc:docMk/>
            <pc:sldMk cId="3432795793" sldId="311"/>
            <ac:spMk id="3" creationId="{10C044F8-51CF-49E8-B39C-5454B48CF8C0}"/>
          </ac:spMkLst>
        </pc:spChg>
        <pc:spChg chg="add del mod">
          <ac:chgData name="Josh Cooper" userId="daecdff2-2c86-45d5-9dc5-33d360948956" providerId="ADAL" clId="{D52AEB69-EBAB-427F-BA75-EE6801C3E5AF}" dt="2022-03-18T15:17:46.792" v="178"/>
          <ac:spMkLst>
            <pc:docMk/>
            <pc:sldMk cId="3432795793" sldId="311"/>
            <ac:spMk id="6" creationId="{69774779-0EFC-4158-8181-742FBCE358DD}"/>
          </ac:spMkLst>
        </pc:spChg>
        <pc:spChg chg="add del mod">
          <ac:chgData name="Josh Cooper" userId="daecdff2-2c86-45d5-9dc5-33d360948956" providerId="ADAL" clId="{D52AEB69-EBAB-427F-BA75-EE6801C3E5AF}" dt="2022-03-18T15:21:18.639" v="1370"/>
          <ac:spMkLst>
            <pc:docMk/>
            <pc:sldMk cId="3432795793" sldId="311"/>
            <ac:spMk id="8" creationId="{6103FF40-4D22-4950-A5E9-BABB69E26BAA}"/>
          </ac:spMkLst>
        </pc:spChg>
        <pc:picChg chg="add del mod ord">
          <ac:chgData name="Josh Cooper" userId="daecdff2-2c86-45d5-9dc5-33d360948956" providerId="ADAL" clId="{D52AEB69-EBAB-427F-BA75-EE6801C3E5AF}" dt="2022-03-18T15:17:46.792" v="178"/>
          <ac:picMkLst>
            <pc:docMk/>
            <pc:sldMk cId="3432795793" sldId="311"/>
            <ac:picMk id="4" creationId="{25064A52-5792-44E5-9C39-15809E98F705}"/>
          </ac:picMkLst>
        </pc:picChg>
        <pc:picChg chg="add del mod ord">
          <ac:chgData name="Josh Cooper" userId="daecdff2-2c86-45d5-9dc5-33d360948956" providerId="ADAL" clId="{D52AEB69-EBAB-427F-BA75-EE6801C3E5AF}" dt="2022-03-18T15:21:18.639" v="1370"/>
          <ac:picMkLst>
            <pc:docMk/>
            <pc:sldMk cId="3432795793" sldId="311"/>
            <ac:picMk id="7" creationId="{0CDFACB3-0640-4592-BECF-17DA60480973}"/>
          </ac:picMkLst>
        </pc:picChg>
        <pc:picChg chg="add mod ord">
          <ac:chgData name="Josh Cooper" userId="daecdff2-2c86-45d5-9dc5-33d360948956" providerId="ADAL" clId="{D52AEB69-EBAB-427F-BA75-EE6801C3E5AF}" dt="2022-03-18T15:21:19.513" v="1377"/>
          <ac:picMkLst>
            <pc:docMk/>
            <pc:sldMk cId="3432795793" sldId="311"/>
            <ac:picMk id="9" creationId="{5F218AF4-B09F-4F82-8BB1-9CCF9993A62E}"/>
          </ac:picMkLst>
        </pc:picChg>
      </pc:sldChg>
      <pc:sldChg chg="addSp delSp modSp mod">
        <pc:chgData name="Josh Cooper" userId="daecdff2-2c86-45d5-9dc5-33d360948956" providerId="ADAL" clId="{D52AEB69-EBAB-427F-BA75-EE6801C3E5AF}" dt="2022-03-18T15:21:20.616" v="1388"/>
        <pc:sldMkLst>
          <pc:docMk/>
          <pc:sldMk cId="3558561487" sldId="312"/>
        </pc:sldMkLst>
        <pc:spChg chg="del mod">
          <ac:chgData name="Josh Cooper" userId="daecdff2-2c86-45d5-9dc5-33d360948956" providerId="ADAL" clId="{D52AEB69-EBAB-427F-BA75-EE6801C3E5AF}" dt="2022-03-18T15:17:48.174" v="197"/>
          <ac:spMkLst>
            <pc:docMk/>
            <pc:sldMk cId="3558561487" sldId="312"/>
            <ac:spMk id="2" creationId="{7D62EAE2-1D04-4BDB-B38D-91D3C4FE2DEF}"/>
          </ac:spMkLst>
        </pc:spChg>
        <pc:spChg chg="add mod">
          <ac:chgData name="Josh Cooper" userId="daecdff2-2c86-45d5-9dc5-33d360948956" providerId="ADAL" clId="{D52AEB69-EBAB-427F-BA75-EE6801C3E5AF}" dt="2022-03-18T15:17:48.156" v="194"/>
          <ac:spMkLst>
            <pc:docMk/>
            <pc:sldMk cId="3558561487" sldId="312"/>
            <ac:spMk id="3" creationId="{4A5D7D0B-8D04-47BF-AD90-EA32796EA9CA}"/>
          </ac:spMkLst>
        </pc:spChg>
        <pc:spChg chg="add del mod">
          <ac:chgData name="Josh Cooper" userId="daecdff2-2c86-45d5-9dc5-33d360948956" providerId="ADAL" clId="{D52AEB69-EBAB-427F-BA75-EE6801C3E5AF}" dt="2022-03-18T15:17:48.306" v="201"/>
          <ac:spMkLst>
            <pc:docMk/>
            <pc:sldMk cId="3558561487" sldId="312"/>
            <ac:spMk id="4" creationId="{CE220B63-90E9-4703-996D-EA83B2F5052F}"/>
          </ac:spMkLst>
        </pc:spChg>
        <pc:spChg chg="add del mod">
          <ac:chgData name="Josh Cooper" userId="daecdff2-2c86-45d5-9dc5-33d360948956" providerId="ADAL" clId="{D52AEB69-EBAB-427F-BA75-EE6801C3E5AF}" dt="2022-03-18T15:21:19.665" v="1381"/>
          <ac:spMkLst>
            <pc:docMk/>
            <pc:sldMk cId="3558561487" sldId="312"/>
            <ac:spMk id="9" creationId="{6DCD4C3C-1DF2-4ED1-9EFE-1A366E0A2416}"/>
          </ac:spMkLst>
        </pc:spChg>
        <pc:picChg chg="add del mod ord">
          <ac:chgData name="Josh Cooper" userId="daecdff2-2c86-45d5-9dc5-33d360948956" providerId="ADAL" clId="{D52AEB69-EBAB-427F-BA75-EE6801C3E5AF}" dt="2022-03-18T15:17:48.306" v="201"/>
          <ac:picMkLst>
            <pc:docMk/>
            <pc:sldMk cId="3558561487" sldId="312"/>
            <ac:picMk id="5" creationId="{A0BE9914-7DCB-43C3-AD16-FFB974CA8D7F}"/>
          </ac:picMkLst>
        </pc:picChg>
        <pc:picChg chg="del">
          <ac:chgData name="Josh Cooper" userId="daecdff2-2c86-45d5-9dc5-33d360948956" providerId="ADAL" clId="{D52AEB69-EBAB-427F-BA75-EE6801C3E5AF}" dt="2022-03-18T15:17:48.306" v="201"/>
          <ac:picMkLst>
            <pc:docMk/>
            <pc:sldMk cId="3558561487" sldId="312"/>
            <ac:picMk id="6" creationId="{C905A4ED-318F-4982-99BA-0F56DF045439}"/>
          </ac:picMkLst>
        </pc:picChg>
        <pc:picChg chg="add del mod ord">
          <ac:chgData name="Josh Cooper" userId="daecdff2-2c86-45d5-9dc5-33d360948956" providerId="ADAL" clId="{D52AEB69-EBAB-427F-BA75-EE6801C3E5AF}" dt="2022-03-18T15:21:19.665" v="1381"/>
          <ac:picMkLst>
            <pc:docMk/>
            <pc:sldMk cId="3558561487" sldId="312"/>
            <ac:picMk id="8" creationId="{22DC11CE-82ED-4860-82F0-C9CE88288E24}"/>
          </ac:picMkLst>
        </pc:picChg>
        <pc:picChg chg="add mod ord">
          <ac:chgData name="Josh Cooper" userId="daecdff2-2c86-45d5-9dc5-33d360948956" providerId="ADAL" clId="{D52AEB69-EBAB-427F-BA75-EE6801C3E5AF}" dt="2022-03-18T15:21:20.616" v="1388"/>
          <ac:picMkLst>
            <pc:docMk/>
            <pc:sldMk cId="3558561487" sldId="312"/>
            <ac:picMk id="10" creationId="{1AD226F4-F3B9-4946-924D-36DB18B36F79}"/>
          </ac:picMkLst>
        </pc:picChg>
      </pc:sldChg>
      <pc:sldChg chg="addSp delSp modSp mod">
        <pc:chgData name="Josh Cooper" userId="daecdff2-2c86-45d5-9dc5-33d360948956" providerId="ADAL" clId="{D52AEB69-EBAB-427F-BA75-EE6801C3E5AF}" dt="2022-03-18T15:21:21.680" v="1399"/>
        <pc:sldMkLst>
          <pc:docMk/>
          <pc:sldMk cId="1183000382" sldId="313"/>
        </pc:sldMkLst>
        <pc:spChg chg="del mod">
          <ac:chgData name="Josh Cooper" userId="daecdff2-2c86-45d5-9dc5-33d360948956" providerId="ADAL" clId="{D52AEB69-EBAB-427F-BA75-EE6801C3E5AF}" dt="2022-03-18T15:17:52.073" v="220"/>
          <ac:spMkLst>
            <pc:docMk/>
            <pc:sldMk cId="1183000382" sldId="313"/>
            <ac:spMk id="2" creationId="{7D62EAE2-1D04-4BDB-B38D-91D3C4FE2DEF}"/>
          </ac:spMkLst>
        </pc:spChg>
        <pc:spChg chg="add mod">
          <ac:chgData name="Josh Cooper" userId="daecdff2-2c86-45d5-9dc5-33d360948956" providerId="ADAL" clId="{D52AEB69-EBAB-427F-BA75-EE6801C3E5AF}" dt="2022-03-18T15:17:52.029" v="217"/>
          <ac:spMkLst>
            <pc:docMk/>
            <pc:sldMk cId="1183000382" sldId="313"/>
            <ac:spMk id="3" creationId="{3D05DB74-CA11-467F-AA96-C2093C7EBE07}"/>
          </ac:spMkLst>
        </pc:spChg>
        <pc:spChg chg="add del mod">
          <ac:chgData name="Josh Cooper" userId="daecdff2-2c86-45d5-9dc5-33d360948956" providerId="ADAL" clId="{D52AEB69-EBAB-427F-BA75-EE6801C3E5AF}" dt="2022-03-18T15:17:52.229" v="224"/>
          <ac:spMkLst>
            <pc:docMk/>
            <pc:sldMk cId="1183000382" sldId="313"/>
            <ac:spMk id="5" creationId="{FC27CD82-BF92-4ED2-92A6-868E0A677570}"/>
          </ac:spMkLst>
        </pc:spChg>
        <pc:spChg chg="add del mod">
          <ac:chgData name="Josh Cooper" userId="daecdff2-2c86-45d5-9dc5-33d360948956" providerId="ADAL" clId="{D52AEB69-EBAB-427F-BA75-EE6801C3E5AF}" dt="2022-03-18T15:21:20.776" v="1392"/>
          <ac:spMkLst>
            <pc:docMk/>
            <pc:sldMk cId="1183000382" sldId="313"/>
            <ac:spMk id="7" creationId="{CEF22BCE-E767-41E8-918D-FB7A1F9FBB12}"/>
          </ac:spMkLst>
        </pc:spChg>
        <pc:picChg chg="add del mod ord">
          <ac:chgData name="Josh Cooper" userId="daecdff2-2c86-45d5-9dc5-33d360948956" providerId="ADAL" clId="{D52AEB69-EBAB-427F-BA75-EE6801C3E5AF}" dt="2022-03-18T15:17:52.229" v="224"/>
          <ac:picMkLst>
            <pc:docMk/>
            <pc:sldMk cId="1183000382" sldId="313"/>
            <ac:picMk id="4" creationId="{8BB0DE06-1B4F-4DAE-A743-D32428AA310B}"/>
          </ac:picMkLst>
        </pc:picChg>
        <pc:picChg chg="add del mod ord">
          <ac:chgData name="Josh Cooper" userId="daecdff2-2c86-45d5-9dc5-33d360948956" providerId="ADAL" clId="{D52AEB69-EBAB-427F-BA75-EE6801C3E5AF}" dt="2022-03-18T15:21:20.776" v="1392"/>
          <ac:picMkLst>
            <pc:docMk/>
            <pc:sldMk cId="1183000382" sldId="313"/>
            <ac:picMk id="6" creationId="{6C472261-5AF4-4F41-AB32-0DFE2B22FC15}"/>
          </ac:picMkLst>
        </pc:picChg>
        <pc:picChg chg="add mod ord">
          <ac:chgData name="Josh Cooper" userId="daecdff2-2c86-45d5-9dc5-33d360948956" providerId="ADAL" clId="{D52AEB69-EBAB-427F-BA75-EE6801C3E5AF}" dt="2022-03-18T15:21:21.680" v="1399"/>
          <ac:picMkLst>
            <pc:docMk/>
            <pc:sldMk cId="1183000382" sldId="313"/>
            <ac:picMk id="8" creationId="{E35D8657-66E8-49E5-B5B2-18BFA1EC5288}"/>
          </ac:picMkLst>
        </pc:picChg>
        <pc:picChg chg="del">
          <ac:chgData name="Josh Cooper" userId="daecdff2-2c86-45d5-9dc5-33d360948956" providerId="ADAL" clId="{D52AEB69-EBAB-427F-BA75-EE6801C3E5AF}" dt="2022-03-18T15:17:52.229" v="224"/>
          <ac:picMkLst>
            <pc:docMk/>
            <pc:sldMk cId="1183000382" sldId="313"/>
            <ac:picMk id="9" creationId="{26B1A05C-05EF-4D92-AAA9-E511F5A6B998}"/>
          </ac:picMkLst>
        </pc:picChg>
      </pc:sldChg>
      <pc:sldChg chg="addSp delSp modSp mod">
        <pc:chgData name="Josh Cooper" userId="daecdff2-2c86-45d5-9dc5-33d360948956" providerId="ADAL" clId="{D52AEB69-EBAB-427F-BA75-EE6801C3E5AF}" dt="2022-03-18T15:21:22.923" v="1410"/>
        <pc:sldMkLst>
          <pc:docMk/>
          <pc:sldMk cId="3485686955" sldId="314"/>
        </pc:sldMkLst>
        <pc:spChg chg="del mod">
          <ac:chgData name="Josh Cooper" userId="daecdff2-2c86-45d5-9dc5-33d360948956" providerId="ADAL" clId="{D52AEB69-EBAB-427F-BA75-EE6801C3E5AF}" dt="2022-03-18T15:17:54.427" v="243"/>
          <ac:spMkLst>
            <pc:docMk/>
            <pc:sldMk cId="3485686955" sldId="314"/>
            <ac:spMk id="2" creationId="{18FFEADB-7CDD-40F4-9A86-1F778A66DF04}"/>
          </ac:spMkLst>
        </pc:spChg>
        <pc:spChg chg="add mod">
          <ac:chgData name="Josh Cooper" userId="daecdff2-2c86-45d5-9dc5-33d360948956" providerId="ADAL" clId="{D52AEB69-EBAB-427F-BA75-EE6801C3E5AF}" dt="2022-03-18T15:17:54.415" v="240"/>
          <ac:spMkLst>
            <pc:docMk/>
            <pc:sldMk cId="3485686955" sldId="314"/>
            <ac:spMk id="3" creationId="{E9D8F76B-FF94-4D8A-963B-7C2F3464BADE}"/>
          </ac:spMkLst>
        </pc:spChg>
        <pc:spChg chg="add del mod">
          <ac:chgData name="Josh Cooper" userId="daecdff2-2c86-45d5-9dc5-33d360948956" providerId="ADAL" clId="{D52AEB69-EBAB-427F-BA75-EE6801C3E5AF}" dt="2022-03-18T15:17:54.491" v="247"/>
          <ac:spMkLst>
            <pc:docMk/>
            <pc:sldMk cId="3485686955" sldId="314"/>
            <ac:spMk id="4" creationId="{5F33B5A0-C4ED-43C6-8C47-CC5DE7F84A26}"/>
          </ac:spMkLst>
        </pc:spChg>
        <pc:spChg chg="add del mod">
          <ac:chgData name="Josh Cooper" userId="daecdff2-2c86-45d5-9dc5-33d360948956" providerId="ADAL" clId="{D52AEB69-EBAB-427F-BA75-EE6801C3E5AF}" dt="2022-03-18T15:21:21.852" v="1403"/>
          <ac:spMkLst>
            <pc:docMk/>
            <pc:sldMk cId="3485686955" sldId="314"/>
            <ac:spMk id="9" creationId="{961FB719-BFE4-4BB7-9A6A-925C3B35E20E}"/>
          </ac:spMkLst>
        </pc:spChg>
        <pc:picChg chg="del">
          <ac:chgData name="Josh Cooper" userId="daecdff2-2c86-45d5-9dc5-33d360948956" providerId="ADAL" clId="{D52AEB69-EBAB-427F-BA75-EE6801C3E5AF}" dt="2022-03-18T15:17:54.491" v="247"/>
          <ac:picMkLst>
            <pc:docMk/>
            <pc:sldMk cId="3485686955" sldId="314"/>
            <ac:picMk id="5" creationId="{2FC7D5F7-8C98-48BD-8D83-53A5075313A7}"/>
          </ac:picMkLst>
        </pc:picChg>
        <pc:picChg chg="add del mod ord">
          <ac:chgData name="Josh Cooper" userId="daecdff2-2c86-45d5-9dc5-33d360948956" providerId="ADAL" clId="{D52AEB69-EBAB-427F-BA75-EE6801C3E5AF}" dt="2022-03-18T15:17:54.491" v="247"/>
          <ac:picMkLst>
            <pc:docMk/>
            <pc:sldMk cId="3485686955" sldId="314"/>
            <ac:picMk id="7" creationId="{FC581E4B-0209-4859-A186-7C3AF863231E}"/>
          </ac:picMkLst>
        </pc:picChg>
        <pc:picChg chg="add del mod ord">
          <ac:chgData name="Josh Cooper" userId="daecdff2-2c86-45d5-9dc5-33d360948956" providerId="ADAL" clId="{D52AEB69-EBAB-427F-BA75-EE6801C3E5AF}" dt="2022-03-18T15:21:21.852" v="1403"/>
          <ac:picMkLst>
            <pc:docMk/>
            <pc:sldMk cId="3485686955" sldId="314"/>
            <ac:picMk id="8" creationId="{6497C1B9-2069-4162-94C0-C574118820F4}"/>
          </ac:picMkLst>
        </pc:picChg>
        <pc:picChg chg="add mod ord">
          <ac:chgData name="Josh Cooper" userId="daecdff2-2c86-45d5-9dc5-33d360948956" providerId="ADAL" clId="{D52AEB69-EBAB-427F-BA75-EE6801C3E5AF}" dt="2022-03-18T15:21:22.923" v="1410"/>
          <ac:picMkLst>
            <pc:docMk/>
            <pc:sldMk cId="3485686955" sldId="314"/>
            <ac:picMk id="10" creationId="{6C67AF4C-7655-4D74-AA17-483F9A365F0B}"/>
          </ac:picMkLst>
        </pc:picChg>
      </pc:sldChg>
      <pc:sldChg chg="addSp delSp modSp mod">
        <pc:chgData name="Josh Cooper" userId="daecdff2-2c86-45d5-9dc5-33d360948956" providerId="ADAL" clId="{D52AEB69-EBAB-427F-BA75-EE6801C3E5AF}" dt="2022-03-18T15:21:24.048" v="1421"/>
        <pc:sldMkLst>
          <pc:docMk/>
          <pc:sldMk cId="1956000881" sldId="315"/>
        </pc:sldMkLst>
        <pc:spChg chg="del mod">
          <ac:chgData name="Josh Cooper" userId="daecdff2-2c86-45d5-9dc5-33d360948956" providerId="ADAL" clId="{D52AEB69-EBAB-427F-BA75-EE6801C3E5AF}" dt="2022-03-18T15:17:56.574" v="266"/>
          <ac:spMkLst>
            <pc:docMk/>
            <pc:sldMk cId="1956000881" sldId="315"/>
            <ac:spMk id="2" creationId="{18FFEADB-7CDD-40F4-9A86-1F778A66DF04}"/>
          </ac:spMkLst>
        </pc:spChg>
        <pc:spChg chg="add mod">
          <ac:chgData name="Josh Cooper" userId="daecdff2-2c86-45d5-9dc5-33d360948956" providerId="ADAL" clId="{D52AEB69-EBAB-427F-BA75-EE6801C3E5AF}" dt="2022-03-18T15:17:56.554" v="263"/>
          <ac:spMkLst>
            <pc:docMk/>
            <pc:sldMk cId="1956000881" sldId="315"/>
            <ac:spMk id="4" creationId="{4F15A453-6EA4-41AC-9A40-4C6700216C32}"/>
          </ac:spMkLst>
        </pc:spChg>
        <pc:spChg chg="add del mod">
          <ac:chgData name="Josh Cooper" userId="daecdff2-2c86-45d5-9dc5-33d360948956" providerId="ADAL" clId="{D52AEB69-EBAB-427F-BA75-EE6801C3E5AF}" dt="2022-03-18T15:17:56.654" v="270"/>
          <ac:spMkLst>
            <pc:docMk/>
            <pc:sldMk cId="1956000881" sldId="315"/>
            <ac:spMk id="5" creationId="{C07EF238-BF9A-4867-A1F3-AA9BB8193160}"/>
          </ac:spMkLst>
        </pc:spChg>
        <pc:spChg chg="add del mod">
          <ac:chgData name="Josh Cooper" userId="daecdff2-2c86-45d5-9dc5-33d360948956" providerId="ADAL" clId="{D52AEB69-EBAB-427F-BA75-EE6801C3E5AF}" dt="2022-03-18T15:21:23.075" v="1414"/>
          <ac:spMkLst>
            <pc:docMk/>
            <pc:sldMk cId="1956000881" sldId="315"/>
            <ac:spMk id="7" creationId="{9A8DCFEB-DC00-41A4-82B4-F1EF9B2FE6D0}"/>
          </ac:spMkLst>
        </pc:spChg>
        <pc:picChg chg="add del mod ord">
          <ac:chgData name="Josh Cooper" userId="daecdff2-2c86-45d5-9dc5-33d360948956" providerId="ADAL" clId="{D52AEB69-EBAB-427F-BA75-EE6801C3E5AF}" dt="2022-03-18T15:17:56.654" v="270"/>
          <ac:picMkLst>
            <pc:docMk/>
            <pc:sldMk cId="1956000881" sldId="315"/>
            <ac:picMk id="3" creationId="{3DEC9821-F4BC-43F6-89C4-06113EDF7895}"/>
          </ac:picMkLst>
        </pc:picChg>
        <pc:picChg chg="add del mod ord">
          <ac:chgData name="Josh Cooper" userId="daecdff2-2c86-45d5-9dc5-33d360948956" providerId="ADAL" clId="{D52AEB69-EBAB-427F-BA75-EE6801C3E5AF}" dt="2022-03-18T15:21:23.075" v="1414"/>
          <ac:picMkLst>
            <pc:docMk/>
            <pc:sldMk cId="1956000881" sldId="315"/>
            <ac:picMk id="6" creationId="{750FFD94-84A4-4AD9-ACCE-1011C1CD106C}"/>
          </ac:picMkLst>
        </pc:picChg>
        <pc:picChg chg="add mod ord">
          <ac:chgData name="Josh Cooper" userId="daecdff2-2c86-45d5-9dc5-33d360948956" providerId="ADAL" clId="{D52AEB69-EBAB-427F-BA75-EE6801C3E5AF}" dt="2022-03-18T15:21:24.048" v="1421"/>
          <ac:picMkLst>
            <pc:docMk/>
            <pc:sldMk cId="1956000881" sldId="315"/>
            <ac:picMk id="8" creationId="{9867994D-07BB-4908-840A-7E907F766216}"/>
          </ac:picMkLst>
        </pc:picChg>
      </pc:sldChg>
      <pc:sldChg chg="addSp delSp modSp mod">
        <pc:chgData name="Josh Cooper" userId="daecdff2-2c86-45d5-9dc5-33d360948956" providerId="ADAL" clId="{D52AEB69-EBAB-427F-BA75-EE6801C3E5AF}" dt="2022-03-18T15:21:25.157" v="1432"/>
        <pc:sldMkLst>
          <pc:docMk/>
          <pc:sldMk cId="2081685594" sldId="316"/>
        </pc:sldMkLst>
        <pc:spChg chg="del mod">
          <ac:chgData name="Josh Cooper" userId="daecdff2-2c86-45d5-9dc5-33d360948956" providerId="ADAL" clId="{D52AEB69-EBAB-427F-BA75-EE6801C3E5AF}" dt="2022-03-18T15:17:57.600" v="289"/>
          <ac:spMkLst>
            <pc:docMk/>
            <pc:sldMk cId="2081685594" sldId="316"/>
            <ac:spMk id="2" creationId="{18FFEADB-7CDD-40F4-9A86-1F778A66DF04}"/>
          </ac:spMkLst>
        </pc:spChg>
        <pc:spChg chg="add mod">
          <ac:chgData name="Josh Cooper" userId="daecdff2-2c86-45d5-9dc5-33d360948956" providerId="ADAL" clId="{D52AEB69-EBAB-427F-BA75-EE6801C3E5AF}" dt="2022-03-18T15:17:57.588" v="286"/>
          <ac:spMkLst>
            <pc:docMk/>
            <pc:sldMk cId="2081685594" sldId="316"/>
            <ac:spMk id="3" creationId="{4AE8D89D-9186-42D1-971D-872AF01A2E18}"/>
          </ac:spMkLst>
        </pc:spChg>
        <pc:spChg chg="add del mod">
          <ac:chgData name="Josh Cooper" userId="daecdff2-2c86-45d5-9dc5-33d360948956" providerId="ADAL" clId="{D52AEB69-EBAB-427F-BA75-EE6801C3E5AF}" dt="2022-03-18T15:17:57.696" v="293"/>
          <ac:spMkLst>
            <pc:docMk/>
            <pc:sldMk cId="2081685594" sldId="316"/>
            <ac:spMk id="4" creationId="{6FECA1BC-FC79-47EA-82EC-4D32DCCD3DDE}"/>
          </ac:spMkLst>
        </pc:spChg>
        <pc:spChg chg="add del mod">
          <ac:chgData name="Josh Cooper" userId="daecdff2-2c86-45d5-9dc5-33d360948956" providerId="ADAL" clId="{D52AEB69-EBAB-427F-BA75-EE6801C3E5AF}" dt="2022-03-18T15:21:24.180" v="1425"/>
          <ac:spMkLst>
            <pc:docMk/>
            <pc:sldMk cId="2081685594" sldId="316"/>
            <ac:spMk id="9" creationId="{3E48AB3D-6938-4956-9AD2-3EB870B1197C}"/>
          </ac:spMkLst>
        </pc:spChg>
        <pc:picChg chg="add del mod ord">
          <ac:chgData name="Josh Cooper" userId="daecdff2-2c86-45d5-9dc5-33d360948956" providerId="ADAL" clId="{D52AEB69-EBAB-427F-BA75-EE6801C3E5AF}" dt="2022-03-18T15:17:57.696" v="293"/>
          <ac:picMkLst>
            <pc:docMk/>
            <pc:sldMk cId="2081685594" sldId="316"/>
            <ac:picMk id="5" creationId="{60D33142-C314-425A-8B9D-F98B5E385364}"/>
          </ac:picMkLst>
        </pc:picChg>
        <pc:picChg chg="del">
          <ac:chgData name="Josh Cooper" userId="daecdff2-2c86-45d5-9dc5-33d360948956" providerId="ADAL" clId="{D52AEB69-EBAB-427F-BA75-EE6801C3E5AF}" dt="2022-03-18T15:17:57.696" v="293"/>
          <ac:picMkLst>
            <pc:docMk/>
            <pc:sldMk cId="2081685594" sldId="316"/>
            <ac:picMk id="6" creationId="{C999B606-ED7C-4E00-A09A-421FD5F08603}"/>
          </ac:picMkLst>
        </pc:picChg>
        <pc:picChg chg="add del mod ord">
          <ac:chgData name="Josh Cooper" userId="daecdff2-2c86-45d5-9dc5-33d360948956" providerId="ADAL" clId="{D52AEB69-EBAB-427F-BA75-EE6801C3E5AF}" dt="2022-03-18T15:21:24.180" v="1425"/>
          <ac:picMkLst>
            <pc:docMk/>
            <pc:sldMk cId="2081685594" sldId="316"/>
            <ac:picMk id="7" creationId="{C311EAF8-560D-4702-8DAC-1F6F49734A4D}"/>
          </ac:picMkLst>
        </pc:picChg>
        <pc:picChg chg="add mod ord">
          <ac:chgData name="Josh Cooper" userId="daecdff2-2c86-45d5-9dc5-33d360948956" providerId="ADAL" clId="{D52AEB69-EBAB-427F-BA75-EE6801C3E5AF}" dt="2022-03-18T15:21:25.157" v="1432"/>
          <ac:picMkLst>
            <pc:docMk/>
            <pc:sldMk cId="2081685594" sldId="316"/>
            <ac:picMk id="10" creationId="{48144F94-6702-4F64-B86F-C6BC19FDE933}"/>
          </ac:picMkLst>
        </pc:picChg>
      </pc:sldChg>
      <pc:sldChg chg="addSp delSp modSp mod">
        <pc:chgData name="Josh Cooper" userId="daecdff2-2c86-45d5-9dc5-33d360948956" providerId="ADAL" clId="{D52AEB69-EBAB-427F-BA75-EE6801C3E5AF}" dt="2022-03-18T15:21:26.172" v="1443"/>
        <pc:sldMkLst>
          <pc:docMk/>
          <pc:sldMk cId="1440800133" sldId="317"/>
        </pc:sldMkLst>
        <pc:spChg chg="del mod">
          <ac:chgData name="Josh Cooper" userId="daecdff2-2c86-45d5-9dc5-33d360948956" providerId="ADAL" clId="{D52AEB69-EBAB-427F-BA75-EE6801C3E5AF}" dt="2022-03-18T15:17:59.712" v="312"/>
          <ac:spMkLst>
            <pc:docMk/>
            <pc:sldMk cId="1440800133" sldId="317"/>
            <ac:spMk id="2" creationId="{18FFEADB-7CDD-40F4-9A86-1F778A66DF04}"/>
          </ac:spMkLst>
        </pc:spChg>
        <pc:spChg chg="add mod">
          <ac:chgData name="Josh Cooper" userId="daecdff2-2c86-45d5-9dc5-33d360948956" providerId="ADAL" clId="{D52AEB69-EBAB-427F-BA75-EE6801C3E5AF}" dt="2022-03-18T15:17:59.708" v="309"/>
          <ac:spMkLst>
            <pc:docMk/>
            <pc:sldMk cId="1440800133" sldId="317"/>
            <ac:spMk id="3" creationId="{8EA2E422-BE79-4A3E-9045-FC029CC5D210}"/>
          </ac:spMkLst>
        </pc:spChg>
        <pc:spChg chg="add del mod">
          <ac:chgData name="Josh Cooper" userId="daecdff2-2c86-45d5-9dc5-33d360948956" providerId="ADAL" clId="{D52AEB69-EBAB-427F-BA75-EE6801C3E5AF}" dt="2022-03-18T15:17:59.756" v="316"/>
          <ac:spMkLst>
            <pc:docMk/>
            <pc:sldMk cId="1440800133" sldId="317"/>
            <ac:spMk id="5" creationId="{6621F586-DED1-403B-A3FF-5F8AA70E6740}"/>
          </ac:spMkLst>
        </pc:spChg>
        <pc:spChg chg="add del mod">
          <ac:chgData name="Josh Cooper" userId="daecdff2-2c86-45d5-9dc5-33d360948956" providerId="ADAL" clId="{D52AEB69-EBAB-427F-BA75-EE6801C3E5AF}" dt="2022-03-18T15:21:25.233" v="1436"/>
          <ac:spMkLst>
            <pc:docMk/>
            <pc:sldMk cId="1440800133" sldId="317"/>
            <ac:spMk id="8" creationId="{200F026D-DD35-4F6D-8507-09F15B0BED9F}"/>
          </ac:spMkLst>
        </pc:spChg>
        <pc:picChg chg="add del mod ord">
          <ac:chgData name="Josh Cooper" userId="daecdff2-2c86-45d5-9dc5-33d360948956" providerId="ADAL" clId="{D52AEB69-EBAB-427F-BA75-EE6801C3E5AF}" dt="2022-03-18T15:17:59.756" v="316"/>
          <ac:picMkLst>
            <pc:docMk/>
            <pc:sldMk cId="1440800133" sldId="317"/>
            <ac:picMk id="4" creationId="{8D08C5A8-DFA7-4C45-A5E6-8BD190599B69}"/>
          </ac:picMkLst>
        </pc:picChg>
        <pc:picChg chg="del">
          <ac:chgData name="Josh Cooper" userId="daecdff2-2c86-45d5-9dc5-33d360948956" providerId="ADAL" clId="{D52AEB69-EBAB-427F-BA75-EE6801C3E5AF}" dt="2022-03-18T15:17:59.756" v="316"/>
          <ac:picMkLst>
            <pc:docMk/>
            <pc:sldMk cId="1440800133" sldId="317"/>
            <ac:picMk id="6" creationId="{C999B606-ED7C-4E00-A09A-421FD5F08603}"/>
          </ac:picMkLst>
        </pc:picChg>
        <pc:picChg chg="add del mod ord">
          <ac:chgData name="Josh Cooper" userId="daecdff2-2c86-45d5-9dc5-33d360948956" providerId="ADAL" clId="{D52AEB69-EBAB-427F-BA75-EE6801C3E5AF}" dt="2022-03-18T15:21:25.233" v="1436"/>
          <ac:picMkLst>
            <pc:docMk/>
            <pc:sldMk cId="1440800133" sldId="317"/>
            <ac:picMk id="7" creationId="{F540EF0F-D0F9-44CE-89A4-CD368A9577E7}"/>
          </ac:picMkLst>
        </pc:picChg>
        <pc:picChg chg="add mod ord">
          <ac:chgData name="Josh Cooper" userId="daecdff2-2c86-45d5-9dc5-33d360948956" providerId="ADAL" clId="{D52AEB69-EBAB-427F-BA75-EE6801C3E5AF}" dt="2022-03-18T15:21:26.172" v="1443"/>
          <ac:picMkLst>
            <pc:docMk/>
            <pc:sldMk cId="1440800133" sldId="317"/>
            <ac:picMk id="9" creationId="{A78E2857-11EA-4EC4-BF71-0F423FC8F0D8}"/>
          </ac:picMkLst>
        </pc:picChg>
      </pc:sldChg>
      <pc:sldChg chg="addSp delSp modSp mod">
        <pc:chgData name="Josh Cooper" userId="daecdff2-2c86-45d5-9dc5-33d360948956" providerId="ADAL" clId="{D52AEB69-EBAB-427F-BA75-EE6801C3E5AF}" dt="2022-03-18T15:21:30.099" v="1476"/>
        <pc:sldMkLst>
          <pc:docMk/>
          <pc:sldMk cId="2971976984" sldId="318"/>
        </pc:sldMkLst>
        <pc:spChg chg="del mod">
          <ac:chgData name="Josh Cooper" userId="daecdff2-2c86-45d5-9dc5-33d360948956" providerId="ADAL" clId="{D52AEB69-EBAB-427F-BA75-EE6801C3E5AF}" dt="2022-03-18T15:18:05.015" v="381"/>
          <ac:spMkLst>
            <pc:docMk/>
            <pc:sldMk cId="2971976984" sldId="318"/>
            <ac:spMk id="2" creationId="{18FFEADB-7CDD-40F4-9A86-1F778A66DF04}"/>
          </ac:spMkLst>
        </pc:spChg>
        <pc:spChg chg="add mod">
          <ac:chgData name="Josh Cooper" userId="daecdff2-2c86-45d5-9dc5-33d360948956" providerId="ADAL" clId="{D52AEB69-EBAB-427F-BA75-EE6801C3E5AF}" dt="2022-03-18T15:18:05.003" v="378"/>
          <ac:spMkLst>
            <pc:docMk/>
            <pc:sldMk cId="2971976984" sldId="318"/>
            <ac:spMk id="3" creationId="{B6804F08-1321-4E52-8DA4-57A34A8F11F1}"/>
          </ac:spMkLst>
        </pc:spChg>
        <pc:spChg chg="add del mod">
          <ac:chgData name="Josh Cooper" userId="daecdff2-2c86-45d5-9dc5-33d360948956" providerId="ADAL" clId="{D52AEB69-EBAB-427F-BA75-EE6801C3E5AF}" dt="2022-03-18T15:18:05.134" v="385"/>
          <ac:spMkLst>
            <pc:docMk/>
            <pc:sldMk cId="2971976984" sldId="318"/>
            <ac:spMk id="5" creationId="{FE57333C-2E41-41C6-A3F6-57D117F2E051}"/>
          </ac:spMkLst>
        </pc:spChg>
        <pc:spChg chg="add del mod">
          <ac:chgData name="Josh Cooper" userId="daecdff2-2c86-45d5-9dc5-33d360948956" providerId="ADAL" clId="{D52AEB69-EBAB-427F-BA75-EE6801C3E5AF}" dt="2022-03-18T15:21:28.857" v="1469"/>
          <ac:spMkLst>
            <pc:docMk/>
            <pc:sldMk cId="2971976984" sldId="318"/>
            <ac:spMk id="7" creationId="{A629B8AB-6143-42F9-AA98-5AC522558DE4}"/>
          </ac:spMkLst>
        </pc:spChg>
        <pc:picChg chg="add del mod ord">
          <ac:chgData name="Josh Cooper" userId="daecdff2-2c86-45d5-9dc5-33d360948956" providerId="ADAL" clId="{D52AEB69-EBAB-427F-BA75-EE6801C3E5AF}" dt="2022-03-18T15:18:05.134" v="385"/>
          <ac:picMkLst>
            <pc:docMk/>
            <pc:sldMk cId="2971976984" sldId="318"/>
            <ac:picMk id="4" creationId="{B1931894-9EE0-41A7-989C-CD0AD6175001}"/>
          </ac:picMkLst>
        </pc:picChg>
        <pc:picChg chg="add del mod ord">
          <ac:chgData name="Josh Cooper" userId="daecdff2-2c86-45d5-9dc5-33d360948956" providerId="ADAL" clId="{D52AEB69-EBAB-427F-BA75-EE6801C3E5AF}" dt="2022-03-18T15:21:28.857" v="1469"/>
          <ac:picMkLst>
            <pc:docMk/>
            <pc:sldMk cId="2971976984" sldId="318"/>
            <ac:picMk id="6" creationId="{7EA0B150-9B8E-4BA0-9074-1035FFD4DB9E}"/>
          </ac:picMkLst>
        </pc:picChg>
        <pc:picChg chg="add mod ord">
          <ac:chgData name="Josh Cooper" userId="daecdff2-2c86-45d5-9dc5-33d360948956" providerId="ADAL" clId="{D52AEB69-EBAB-427F-BA75-EE6801C3E5AF}" dt="2022-03-18T15:21:30.099" v="1476"/>
          <ac:picMkLst>
            <pc:docMk/>
            <pc:sldMk cId="2971976984" sldId="318"/>
            <ac:picMk id="8" creationId="{AB8AED95-6624-47FE-97FE-BEF813AFBC39}"/>
          </ac:picMkLst>
        </pc:picChg>
        <pc:picChg chg="del">
          <ac:chgData name="Josh Cooper" userId="daecdff2-2c86-45d5-9dc5-33d360948956" providerId="ADAL" clId="{D52AEB69-EBAB-427F-BA75-EE6801C3E5AF}" dt="2022-03-18T15:18:05.134" v="385"/>
          <ac:picMkLst>
            <pc:docMk/>
            <pc:sldMk cId="2971976984" sldId="318"/>
            <ac:picMk id="1026" creationId="{0BDB874F-6606-408E-ABB2-C1E3545DC403}"/>
          </ac:picMkLst>
        </pc:picChg>
      </pc:sldChg>
      <pc:sldChg chg="addSp delSp modSp mod">
        <pc:chgData name="Josh Cooper" userId="daecdff2-2c86-45d5-9dc5-33d360948956" providerId="ADAL" clId="{D52AEB69-EBAB-427F-BA75-EE6801C3E5AF}" dt="2022-03-18T15:21:34.269" v="1509"/>
        <pc:sldMkLst>
          <pc:docMk/>
          <pc:sldMk cId="940921505" sldId="319"/>
        </pc:sldMkLst>
        <pc:spChg chg="del mod">
          <ac:chgData name="Josh Cooper" userId="daecdff2-2c86-45d5-9dc5-33d360948956" providerId="ADAL" clId="{D52AEB69-EBAB-427F-BA75-EE6801C3E5AF}" dt="2022-03-18T15:18:10.690" v="450"/>
          <ac:spMkLst>
            <pc:docMk/>
            <pc:sldMk cId="940921505" sldId="319"/>
            <ac:spMk id="2" creationId="{18FFEADB-7CDD-40F4-9A86-1F778A66DF04}"/>
          </ac:spMkLst>
        </pc:spChg>
        <pc:spChg chg="add mod">
          <ac:chgData name="Josh Cooper" userId="daecdff2-2c86-45d5-9dc5-33d360948956" providerId="ADAL" clId="{D52AEB69-EBAB-427F-BA75-EE6801C3E5AF}" dt="2022-03-18T15:18:10.670" v="447"/>
          <ac:spMkLst>
            <pc:docMk/>
            <pc:sldMk cId="940921505" sldId="319"/>
            <ac:spMk id="3" creationId="{1309BF16-FB8C-4838-9F9E-A927263BBAEF}"/>
          </ac:spMkLst>
        </pc:spChg>
        <pc:spChg chg="add del mod">
          <ac:chgData name="Josh Cooper" userId="daecdff2-2c86-45d5-9dc5-33d360948956" providerId="ADAL" clId="{D52AEB69-EBAB-427F-BA75-EE6801C3E5AF}" dt="2022-03-18T15:18:10.782" v="454"/>
          <ac:spMkLst>
            <pc:docMk/>
            <pc:sldMk cId="940921505" sldId="319"/>
            <ac:spMk id="5" creationId="{0C809B6F-976D-456B-9207-6E50845F859E}"/>
          </ac:spMkLst>
        </pc:spChg>
        <pc:spChg chg="add del mod">
          <ac:chgData name="Josh Cooper" userId="daecdff2-2c86-45d5-9dc5-33d360948956" providerId="ADAL" clId="{D52AEB69-EBAB-427F-BA75-EE6801C3E5AF}" dt="2022-03-18T15:21:33.279" v="1502"/>
          <ac:spMkLst>
            <pc:docMk/>
            <pc:sldMk cId="940921505" sldId="319"/>
            <ac:spMk id="7" creationId="{AA0D1086-D225-4943-9AA5-5147CF723952}"/>
          </ac:spMkLst>
        </pc:spChg>
        <pc:picChg chg="add del mod ord">
          <ac:chgData name="Josh Cooper" userId="daecdff2-2c86-45d5-9dc5-33d360948956" providerId="ADAL" clId="{D52AEB69-EBAB-427F-BA75-EE6801C3E5AF}" dt="2022-03-18T15:18:10.782" v="454"/>
          <ac:picMkLst>
            <pc:docMk/>
            <pc:sldMk cId="940921505" sldId="319"/>
            <ac:picMk id="4" creationId="{677B1E41-D4F9-4B16-9DA5-6FF3CDBB6548}"/>
          </ac:picMkLst>
        </pc:picChg>
        <pc:picChg chg="add del mod ord">
          <ac:chgData name="Josh Cooper" userId="daecdff2-2c86-45d5-9dc5-33d360948956" providerId="ADAL" clId="{D52AEB69-EBAB-427F-BA75-EE6801C3E5AF}" dt="2022-03-18T15:21:33.279" v="1502"/>
          <ac:picMkLst>
            <pc:docMk/>
            <pc:sldMk cId="940921505" sldId="319"/>
            <ac:picMk id="6" creationId="{B3417BB0-15AA-4A6F-B169-245E20EE14F8}"/>
          </ac:picMkLst>
        </pc:picChg>
        <pc:picChg chg="del">
          <ac:chgData name="Josh Cooper" userId="daecdff2-2c86-45d5-9dc5-33d360948956" providerId="ADAL" clId="{D52AEB69-EBAB-427F-BA75-EE6801C3E5AF}" dt="2022-03-18T15:18:10.782" v="454"/>
          <ac:picMkLst>
            <pc:docMk/>
            <pc:sldMk cId="940921505" sldId="319"/>
            <ac:picMk id="8" creationId="{351F8070-F0F0-4361-A73B-9FFA7ED1AD21}"/>
          </ac:picMkLst>
        </pc:picChg>
        <pc:picChg chg="add mod ord">
          <ac:chgData name="Josh Cooper" userId="daecdff2-2c86-45d5-9dc5-33d360948956" providerId="ADAL" clId="{D52AEB69-EBAB-427F-BA75-EE6801C3E5AF}" dt="2022-03-18T15:21:34.269" v="1509"/>
          <ac:picMkLst>
            <pc:docMk/>
            <pc:sldMk cId="940921505" sldId="319"/>
            <ac:picMk id="9" creationId="{4AD9DFE3-6174-4349-93CA-1827282A0EFA}"/>
          </ac:picMkLst>
        </pc:picChg>
      </pc:sldChg>
      <pc:sldChg chg="addSp delSp modSp mod">
        <pc:chgData name="Josh Cooper" userId="daecdff2-2c86-45d5-9dc5-33d360948956" providerId="ADAL" clId="{D52AEB69-EBAB-427F-BA75-EE6801C3E5AF}" dt="2022-03-18T15:21:27.338" v="1454"/>
        <pc:sldMkLst>
          <pc:docMk/>
          <pc:sldMk cId="1942860977" sldId="320"/>
        </pc:sldMkLst>
        <pc:spChg chg="del mod">
          <ac:chgData name="Josh Cooper" userId="daecdff2-2c86-45d5-9dc5-33d360948956" providerId="ADAL" clId="{D52AEB69-EBAB-427F-BA75-EE6801C3E5AF}" dt="2022-03-18T15:18:01.496" v="335"/>
          <ac:spMkLst>
            <pc:docMk/>
            <pc:sldMk cId="1942860977" sldId="320"/>
            <ac:spMk id="2" creationId="{18FFEADB-7CDD-40F4-9A86-1F778A66DF04}"/>
          </ac:spMkLst>
        </pc:spChg>
        <pc:spChg chg="add mod">
          <ac:chgData name="Josh Cooper" userId="daecdff2-2c86-45d5-9dc5-33d360948956" providerId="ADAL" clId="{D52AEB69-EBAB-427F-BA75-EE6801C3E5AF}" dt="2022-03-18T15:18:01.492" v="332"/>
          <ac:spMkLst>
            <pc:docMk/>
            <pc:sldMk cId="1942860977" sldId="320"/>
            <ac:spMk id="3" creationId="{D93F4A08-FFAE-4826-9CC1-730E14081873}"/>
          </ac:spMkLst>
        </pc:spChg>
        <pc:spChg chg="add del mod">
          <ac:chgData name="Josh Cooper" userId="daecdff2-2c86-45d5-9dc5-33d360948956" providerId="ADAL" clId="{D52AEB69-EBAB-427F-BA75-EE6801C3E5AF}" dt="2022-03-18T15:18:01.616" v="339"/>
          <ac:spMkLst>
            <pc:docMk/>
            <pc:sldMk cId="1942860977" sldId="320"/>
            <ac:spMk id="4" creationId="{EA5388B7-4892-451F-B81C-F2D172EE1437}"/>
          </ac:spMkLst>
        </pc:spChg>
        <pc:spChg chg="add del mod">
          <ac:chgData name="Josh Cooper" userId="daecdff2-2c86-45d5-9dc5-33d360948956" providerId="ADAL" clId="{D52AEB69-EBAB-427F-BA75-EE6801C3E5AF}" dt="2022-03-18T15:21:26.364" v="1447"/>
          <ac:spMkLst>
            <pc:docMk/>
            <pc:sldMk cId="1942860977" sldId="320"/>
            <ac:spMk id="8" creationId="{719CD6DC-7418-4C5B-8885-2645FAE65AF3}"/>
          </ac:spMkLst>
        </pc:spChg>
        <pc:picChg chg="add del mod ord">
          <ac:chgData name="Josh Cooper" userId="daecdff2-2c86-45d5-9dc5-33d360948956" providerId="ADAL" clId="{D52AEB69-EBAB-427F-BA75-EE6801C3E5AF}" dt="2022-03-18T15:21:26.364" v="1447"/>
          <ac:picMkLst>
            <pc:docMk/>
            <pc:sldMk cId="1942860977" sldId="320"/>
            <ac:picMk id="6" creationId="{51CC0078-1E50-46FF-A9E1-BC37F497B546}"/>
          </ac:picMkLst>
        </pc:picChg>
        <pc:picChg chg="add del mod ord">
          <ac:chgData name="Josh Cooper" userId="daecdff2-2c86-45d5-9dc5-33d360948956" providerId="ADAL" clId="{D52AEB69-EBAB-427F-BA75-EE6801C3E5AF}" dt="2022-03-18T15:18:01.616" v="339"/>
          <ac:picMkLst>
            <pc:docMk/>
            <pc:sldMk cId="1942860977" sldId="320"/>
            <ac:picMk id="7" creationId="{85BA1C4F-1D90-4AD2-954F-1B14DFE6BB61}"/>
          </ac:picMkLst>
        </pc:picChg>
        <pc:picChg chg="del">
          <ac:chgData name="Josh Cooper" userId="daecdff2-2c86-45d5-9dc5-33d360948956" providerId="ADAL" clId="{D52AEB69-EBAB-427F-BA75-EE6801C3E5AF}" dt="2022-03-18T15:18:01.616" v="339"/>
          <ac:picMkLst>
            <pc:docMk/>
            <pc:sldMk cId="1942860977" sldId="320"/>
            <ac:picMk id="9" creationId="{DEED28AC-738A-4159-9C68-23E26D5DA768}"/>
          </ac:picMkLst>
        </pc:picChg>
        <pc:picChg chg="add mod ord">
          <ac:chgData name="Josh Cooper" userId="daecdff2-2c86-45d5-9dc5-33d360948956" providerId="ADAL" clId="{D52AEB69-EBAB-427F-BA75-EE6801C3E5AF}" dt="2022-03-18T15:21:27.338" v="1454"/>
          <ac:picMkLst>
            <pc:docMk/>
            <pc:sldMk cId="1942860977" sldId="320"/>
            <ac:picMk id="12" creationId="{7F0C2EE0-5649-42B9-969F-689A0711BB09}"/>
          </ac:picMkLst>
        </pc:picChg>
      </pc:sldChg>
      <pc:sldChg chg="addSp delSp modSp mod">
        <pc:chgData name="Josh Cooper" userId="daecdff2-2c86-45d5-9dc5-33d360948956" providerId="ADAL" clId="{D52AEB69-EBAB-427F-BA75-EE6801C3E5AF}" dt="2022-03-18T15:21:35.484" v="1520"/>
        <pc:sldMkLst>
          <pc:docMk/>
          <pc:sldMk cId="1524314368" sldId="322"/>
        </pc:sldMkLst>
        <pc:spChg chg="del mod">
          <ac:chgData name="Josh Cooper" userId="daecdff2-2c86-45d5-9dc5-33d360948956" providerId="ADAL" clId="{D52AEB69-EBAB-427F-BA75-EE6801C3E5AF}" dt="2022-03-18T15:18:12.129" v="473"/>
          <ac:spMkLst>
            <pc:docMk/>
            <pc:sldMk cId="1524314368" sldId="322"/>
            <ac:spMk id="2" creationId="{18FFEADB-7CDD-40F4-9A86-1F778A66DF04}"/>
          </ac:spMkLst>
        </pc:spChg>
        <pc:spChg chg="add mod">
          <ac:chgData name="Josh Cooper" userId="daecdff2-2c86-45d5-9dc5-33d360948956" providerId="ADAL" clId="{D52AEB69-EBAB-427F-BA75-EE6801C3E5AF}" dt="2022-03-18T15:18:12.117" v="470"/>
          <ac:spMkLst>
            <pc:docMk/>
            <pc:sldMk cId="1524314368" sldId="322"/>
            <ac:spMk id="3" creationId="{D99CB62D-51B9-4AD5-A5A3-F8DF1A255B5A}"/>
          </ac:spMkLst>
        </pc:spChg>
        <pc:spChg chg="add del mod">
          <ac:chgData name="Josh Cooper" userId="daecdff2-2c86-45d5-9dc5-33d360948956" providerId="ADAL" clId="{D52AEB69-EBAB-427F-BA75-EE6801C3E5AF}" dt="2022-03-18T15:18:12.237" v="477"/>
          <ac:spMkLst>
            <pc:docMk/>
            <pc:sldMk cId="1524314368" sldId="322"/>
            <ac:spMk id="5" creationId="{F049B830-724E-42C7-B148-7B6CDF389CB3}"/>
          </ac:spMkLst>
        </pc:spChg>
        <pc:spChg chg="add del mod">
          <ac:chgData name="Josh Cooper" userId="daecdff2-2c86-45d5-9dc5-33d360948956" providerId="ADAL" clId="{D52AEB69-EBAB-427F-BA75-EE6801C3E5AF}" dt="2022-03-18T15:21:34.467" v="1513"/>
          <ac:spMkLst>
            <pc:docMk/>
            <pc:sldMk cId="1524314368" sldId="322"/>
            <ac:spMk id="7" creationId="{6ACFEF1D-0443-4609-93DE-B962CF4153C7}"/>
          </ac:spMkLst>
        </pc:spChg>
        <pc:picChg chg="add del mod ord">
          <ac:chgData name="Josh Cooper" userId="daecdff2-2c86-45d5-9dc5-33d360948956" providerId="ADAL" clId="{D52AEB69-EBAB-427F-BA75-EE6801C3E5AF}" dt="2022-03-18T15:18:12.237" v="477"/>
          <ac:picMkLst>
            <pc:docMk/>
            <pc:sldMk cId="1524314368" sldId="322"/>
            <ac:picMk id="4" creationId="{9A4A4131-4993-4034-B495-520037D19C2E}"/>
          </ac:picMkLst>
        </pc:picChg>
        <pc:picChg chg="add del mod ord">
          <ac:chgData name="Josh Cooper" userId="daecdff2-2c86-45d5-9dc5-33d360948956" providerId="ADAL" clId="{D52AEB69-EBAB-427F-BA75-EE6801C3E5AF}" dt="2022-03-18T15:21:34.467" v="1513"/>
          <ac:picMkLst>
            <pc:docMk/>
            <pc:sldMk cId="1524314368" sldId="322"/>
            <ac:picMk id="6" creationId="{0A71E8D6-40E9-4777-84C5-95363EB7FD1C}"/>
          </ac:picMkLst>
        </pc:picChg>
        <pc:picChg chg="del">
          <ac:chgData name="Josh Cooper" userId="daecdff2-2c86-45d5-9dc5-33d360948956" providerId="ADAL" clId="{D52AEB69-EBAB-427F-BA75-EE6801C3E5AF}" dt="2022-03-18T15:18:12.237" v="477"/>
          <ac:picMkLst>
            <pc:docMk/>
            <pc:sldMk cId="1524314368" sldId="322"/>
            <ac:picMk id="8" creationId="{48E8A11F-8ABA-457C-88AB-7F8E0BFBD424}"/>
          </ac:picMkLst>
        </pc:picChg>
        <pc:picChg chg="add mod ord">
          <ac:chgData name="Josh Cooper" userId="daecdff2-2c86-45d5-9dc5-33d360948956" providerId="ADAL" clId="{D52AEB69-EBAB-427F-BA75-EE6801C3E5AF}" dt="2022-03-18T15:21:35.484" v="1520"/>
          <ac:picMkLst>
            <pc:docMk/>
            <pc:sldMk cId="1524314368" sldId="322"/>
            <ac:picMk id="9" creationId="{29EE1A6D-DDC6-4DB2-926F-37FB9E40C0FB}"/>
          </ac:picMkLst>
        </pc:picChg>
      </pc:sldChg>
      <pc:sldChg chg="addSp delSp modSp mod">
        <pc:chgData name="Josh Cooper" userId="daecdff2-2c86-45d5-9dc5-33d360948956" providerId="ADAL" clId="{D52AEB69-EBAB-427F-BA75-EE6801C3E5AF}" dt="2022-03-18T15:21:36.687" v="1531"/>
        <pc:sldMkLst>
          <pc:docMk/>
          <pc:sldMk cId="3053841174" sldId="323"/>
        </pc:sldMkLst>
        <pc:spChg chg="del mod">
          <ac:chgData name="Josh Cooper" userId="daecdff2-2c86-45d5-9dc5-33d360948956" providerId="ADAL" clId="{D52AEB69-EBAB-427F-BA75-EE6801C3E5AF}" dt="2022-03-18T15:18:14.209" v="496"/>
          <ac:spMkLst>
            <pc:docMk/>
            <pc:sldMk cId="3053841174" sldId="323"/>
            <ac:spMk id="2" creationId="{18FFEADB-7CDD-40F4-9A86-1F778A66DF04}"/>
          </ac:spMkLst>
        </pc:spChg>
        <pc:spChg chg="add mod">
          <ac:chgData name="Josh Cooper" userId="daecdff2-2c86-45d5-9dc5-33d360948956" providerId="ADAL" clId="{D52AEB69-EBAB-427F-BA75-EE6801C3E5AF}" dt="2022-03-18T15:18:14.197" v="493"/>
          <ac:spMkLst>
            <pc:docMk/>
            <pc:sldMk cId="3053841174" sldId="323"/>
            <ac:spMk id="3" creationId="{571DE321-45C3-4DDC-AC5F-C3DE913A4C4C}"/>
          </ac:spMkLst>
        </pc:spChg>
        <pc:spChg chg="add del mod">
          <ac:chgData name="Josh Cooper" userId="daecdff2-2c86-45d5-9dc5-33d360948956" providerId="ADAL" clId="{D52AEB69-EBAB-427F-BA75-EE6801C3E5AF}" dt="2022-03-18T15:18:14.301" v="500"/>
          <ac:spMkLst>
            <pc:docMk/>
            <pc:sldMk cId="3053841174" sldId="323"/>
            <ac:spMk id="5" creationId="{29BB703F-C484-4CC0-8743-1F6E29EC1D0C}"/>
          </ac:spMkLst>
        </pc:spChg>
        <pc:spChg chg="add del mod">
          <ac:chgData name="Josh Cooper" userId="daecdff2-2c86-45d5-9dc5-33d360948956" providerId="ADAL" clId="{D52AEB69-EBAB-427F-BA75-EE6801C3E5AF}" dt="2022-03-18T15:21:35.685" v="1524"/>
          <ac:spMkLst>
            <pc:docMk/>
            <pc:sldMk cId="3053841174" sldId="323"/>
            <ac:spMk id="8" creationId="{76730B67-074F-47F9-BD33-04E8460CA9FD}"/>
          </ac:spMkLst>
        </pc:spChg>
        <pc:picChg chg="add del mod ord">
          <ac:chgData name="Josh Cooper" userId="daecdff2-2c86-45d5-9dc5-33d360948956" providerId="ADAL" clId="{D52AEB69-EBAB-427F-BA75-EE6801C3E5AF}" dt="2022-03-18T15:18:14.301" v="500"/>
          <ac:picMkLst>
            <pc:docMk/>
            <pc:sldMk cId="3053841174" sldId="323"/>
            <ac:picMk id="4" creationId="{7DFC2CFE-30FB-4CFA-B3E1-C77CE6B829AF}"/>
          </ac:picMkLst>
        </pc:picChg>
        <pc:picChg chg="del">
          <ac:chgData name="Josh Cooper" userId="daecdff2-2c86-45d5-9dc5-33d360948956" providerId="ADAL" clId="{D52AEB69-EBAB-427F-BA75-EE6801C3E5AF}" dt="2022-03-18T15:18:14.301" v="500"/>
          <ac:picMkLst>
            <pc:docMk/>
            <pc:sldMk cId="3053841174" sldId="323"/>
            <ac:picMk id="6" creationId="{ED2C57A4-63E2-47F1-84E8-44B789C2D35E}"/>
          </ac:picMkLst>
        </pc:picChg>
        <pc:picChg chg="add del mod ord">
          <ac:chgData name="Josh Cooper" userId="daecdff2-2c86-45d5-9dc5-33d360948956" providerId="ADAL" clId="{D52AEB69-EBAB-427F-BA75-EE6801C3E5AF}" dt="2022-03-18T15:21:35.685" v="1524"/>
          <ac:picMkLst>
            <pc:docMk/>
            <pc:sldMk cId="3053841174" sldId="323"/>
            <ac:picMk id="7" creationId="{3EBD6A18-91EA-48D2-9C5E-EC50D98CE703}"/>
          </ac:picMkLst>
        </pc:picChg>
        <pc:picChg chg="add mod ord">
          <ac:chgData name="Josh Cooper" userId="daecdff2-2c86-45d5-9dc5-33d360948956" providerId="ADAL" clId="{D52AEB69-EBAB-427F-BA75-EE6801C3E5AF}" dt="2022-03-18T15:21:36.687" v="1531"/>
          <ac:picMkLst>
            <pc:docMk/>
            <pc:sldMk cId="3053841174" sldId="323"/>
            <ac:picMk id="9" creationId="{B03D52F1-352C-4714-AA81-7F6CBDFE55AF}"/>
          </ac:picMkLst>
        </pc:picChg>
      </pc:sldChg>
      <pc:sldChg chg="addSp delSp modSp mod">
        <pc:chgData name="Josh Cooper" userId="daecdff2-2c86-45d5-9dc5-33d360948956" providerId="ADAL" clId="{D52AEB69-EBAB-427F-BA75-EE6801C3E5AF}" dt="2022-03-18T15:21:37.755" v="1542"/>
        <pc:sldMkLst>
          <pc:docMk/>
          <pc:sldMk cId="3450052984" sldId="324"/>
        </pc:sldMkLst>
        <pc:spChg chg="del mod">
          <ac:chgData name="Josh Cooper" userId="daecdff2-2c86-45d5-9dc5-33d360948956" providerId="ADAL" clId="{D52AEB69-EBAB-427F-BA75-EE6801C3E5AF}" dt="2022-03-18T15:18:17.504" v="519"/>
          <ac:spMkLst>
            <pc:docMk/>
            <pc:sldMk cId="3450052984" sldId="324"/>
            <ac:spMk id="2" creationId="{18FFEADB-7CDD-40F4-9A86-1F778A66DF04}"/>
          </ac:spMkLst>
        </pc:spChg>
        <pc:spChg chg="add mod">
          <ac:chgData name="Josh Cooper" userId="daecdff2-2c86-45d5-9dc5-33d360948956" providerId="ADAL" clId="{D52AEB69-EBAB-427F-BA75-EE6801C3E5AF}" dt="2022-03-18T15:18:17.485" v="516"/>
          <ac:spMkLst>
            <pc:docMk/>
            <pc:sldMk cId="3450052984" sldId="324"/>
            <ac:spMk id="3" creationId="{904C77FB-3ABA-4C0C-A437-43A44B31D1E4}"/>
          </ac:spMkLst>
        </pc:spChg>
        <pc:spChg chg="add del mod">
          <ac:chgData name="Josh Cooper" userId="daecdff2-2c86-45d5-9dc5-33d360948956" providerId="ADAL" clId="{D52AEB69-EBAB-427F-BA75-EE6801C3E5AF}" dt="2022-03-18T15:18:17.661" v="523"/>
          <ac:spMkLst>
            <pc:docMk/>
            <pc:sldMk cId="3450052984" sldId="324"/>
            <ac:spMk id="4" creationId="{FB897690-76AB-44D7-A9E9-380CDE841C31}"/>
          </ac:spMkLst>
        </pc:spChg>
        <pc:spChg chg="add del mod">
          <ac:chgData name="Josh Cooper" userId="daecdff2-2c86-45d5-9dc5-33d360948956" providerId="ADAL" clId="{D52AEB69-EBAB-427F-BA75-EE6801C3E5AF}" dt="2022-03-18T15:21:36.859" v="1535"/>
          <ac:spMkLst>
            <pc:docMk/>
            <pc:sldMk cId="3450052984" sldId="324"/>
            <ac:spMk id="7" creationId="{DCDC7ADB-B027-45B0-895B-DA731835F6E6}"/>
          </ac:spMkLst>
        </pc:spChg>
        <pc:picChg chg="add del mod ord">
          <ac:chgData name="Josh Cooper" userId="daecdff2-2c86-45d5-9dc5-33d360948956" providerId="ADAL" clId="{D52AEB69-EBAB-427F-BA75-EE6801C3E5AF}" dt="2022-03-18T15:21:36.859" v="1535"/>
          <ac:picMkLst>
            <pc:docMk/>
            <pc:sldMk cId="3450052984" sldId="324"/>
            <ac:picMk id="5" creationId="{7771DB87-CF1A-44FA-80E4-582084E122C0}"/>
          </ac:picMkLst>
        </pc:picChg>
        <pc:picChg chg="add del mod ord">
          <ac:chgData name="Josh Cooper" userId="daecdff2-2c86-45d5-9dc5-33d360948956" providerId="ADAL" clId="{D52AEB69-EBAB-427F-BA75-EE6801C3E5AF}" dt="2022-03-18T15:18:17.661" v="523"/>
          <ac:picMkLst>
            <pc:docMk/>
            <pc:sldMk cId="3450052984" sldId="324"/>
            <ac:picMk id="6" creationId="{1336FA74-C819-4808-8D76-A139EE9E8013}"/>
          </ac:picMkLst>
        </pc:picChg>
        <pc:picChg chg="add mod ord">
          <ac:chgData name="Josh Cooper" userId="daecdff2-2c86-45d5-9dc5-33d360948956" providerId="ADAL" clId="{D52AEB69-EBAB-427F-BA75-EE6801C3E5AF}" dt="2022-03-18T15:21:37.755" v="1542"/>
          <ac:picMkLst>
            <pc:docMk/>
            <pc:sldMk cId="3450052984" sldId="324"/>
            <ac:picMk id="8" creationId="{EE623503-D41F-4B62-95F5-C143C8B4A1E3}"/>
          </ac:picMkLst>
        </pc:picChg>
      </pc:sldChg>
      <pc:sldChg chg="addSp delSp modSp mod">
        <pc:chgData name="Josh Cooper" userId="daecdff2-2c86-45d5-9dc5-33d360948956" providerId="ADAL" clId="{D52AEB69-EBAB-427F-BA75-EE6801C3E5AF}" dt="2022-03-18T15:21:39.840" v="1564"/>
        <pc:sldMkLst>
          <pc:docMk/>
          <pc:sldMk cId="3284368861" sldId="326"/>
        </pc:sldMkLst>
        <pc:spChg chg="del mod">
          <ac:chgData name="Josh Cooper" userId="daecdff2-2c86-45d5-9dc5-33d360948956" providerId="ADAL" clId="{D52AEB69-EBAB-427F-BA75-EE6801C3E5AF}" dt="2022-03-18T15:18:19.771" v="565"/>
          <ac:spMkLst>
            <pc:docMk/>
            <pc:sldMk cId="3284368861" sldId="326"/>
            <ac:spMk id="2" creationId="{0393CB00-A87E-47DF-843A-EBEEA10E6679}"/>
          </ac:spMkLst>
        </pc:spChg>
        <pc:spChg chg="add mod">
          <ac:chgData name="Josh Cooper" userId="daecdff2-2c86-45d5-9dc5-33d360948956" providerId="ADAL" clId="{D52AEB69-EBAB-427F-BA75-EE6801C3E5AF}" dt="2022-03-18T15:18:19.763" v="562"/>
          <ac:spMkLst>
            <pc:docMk/>
            <pc:sldMk cId="3284368861" sldId="326"/>
            <ac:spMk id="4" creationId="{0E791E5A-936F-411E-8681-4FC0A35AEB18}"/>
          </ac:spMkLst>
        </pc:spChg>
        <pc:spChg chg="add del mod">
          <ac:chgData name="Josh Cooper" userId="daecdff2-2c86-45d5-9dc5-33d360948956" providerId="ADAL" clId="{D52AEB69-EBAB-427F-BA75-EE6801C3E5AF}" dt="2022-03-18T15:18:19.831" v="569"/>
          <ac:spMkLst>
            <pc:docMk/>
            <pc:sldMk cId="3284368861" sldId="326"/>
            <ac:spMk id="5" creationId="{EDDF7146-FBFD-4E3A-901A-5C1B35696623}"/>
          </ac:spMkLst>
        </pc:spChg>
        <pc:spChg chg="add del mod">
          <ac:chgData name="Josh Cooper" userId="daecdff2-2c86-45d5-9dc5-33d360948956" providerId="ADAL" clId="{D52AEB69-EBAB-427F-BA75-EE6801C3E5AF}" dt="2022-03-18T15:21:38.947" v="1557"/>
          <ac:spMkLst>
            <pc:docMk/>
            <pc:sldMk cId="3284368861" sldId="326"/>
            <ac:spMk id="7" creationId="{F74001BE-5422-4152-A215-4EB76F0D6AEC}"/>
          </ac:spMkLst>
        </pc:spChg>
        <pc:picChg chg="add del mod ord">
          <ac:chgData name="Josh Cooper" userId="daecdff2-2c86-45d5-9dc5-33d360948956" providerId="ADAL" clId="{D52AEB69-EBAB-427F-BA75-EE6801C3E5AF}" dt="2022-03-18T15:18:19.831" v="569"/>
          <ac:picMkLst>
            <pc:docMk/>
            <pc:sldMk cId="3284368861" sldId="326"/>
            <ac:picMk id="3" creationId="{8C813AAD-C5CC-4B2F-BF2A-BBE48453FA15}"/>
          </ac:picMkLst>
        </pc:picChg>
        <pc:picChg chg="add del mod ord">
          <ac:chgData name="Josh Cooper" userId="daecdff2-2c86-45d5-9dc5-33d360948956" providerId="ADAL" clId="{D52AEB69-EBAB-427F-BA75-EE6801C3E5AF}" dt="2022-03-18T15:21:38.947" v="1557"/>
          <ac:picMkLst>
            <pc:docMk/>
            <pc:sldMk cId="3284368861" sldId="326"/>
            <ac:picMk id="6" creationId="{5596AA80-E7AA-4718-8BBA-123AE2961F4E}"/>
          </ac:picMkLst>
        </pc:picChg>
        <pc:picChg chg="add mod ord">
          <ac:chgData name="Josh Cooper" userId="daecdff2-2c86-45d5-9dc5-33d360948956" providerId="ADAL" clId="{D52AEB69-EBAB-427F-BA75-EE6801C3E5AF}" dt="2022-03-18T15:21:39.840" v="1564"/>
          <ac:picMkLst>
            <pc:docMk/>
            <pc:sldMk cId="3284368861" sldId="326"/>
            <ac:picMk id="8" creationId="{16A8A56C-3549-43B0-95A7-0E2E7B475136}"/>
          </ac:picMkLst>
        </pc:picChg>
      </pc:sldChg>
      <pc:sldChg chg="addSp delSp modSp mod">
        <pc:chgData name="Josh Cooper" userId="daecdff2-2c86-45d5-9dc5-33d360948956" providerId="ADAL" clId="{D52AEB69-EBAB-427F-BA75-EE6801C3E5AF}" dt="2022-03-18T15:21:40.880" v="1575"/>
        <pc:sldMkLst>
          <pc:docMk/>
          <pc:sldMk cId="3748783529" sldId="327"/>
        </pc:sldMkLst>
        <pc:spChg chg="del mod">
          <ac:chgData name="Josh Cooper" userId="daecdff2-2c86-45d5-9dc5-33d360948956" providerId="ADAL" clId="{D52AEB69-EBAB-427F-BA75-EE6801C3E5AF}" dt="2022-03-18T15:18:20.919" v="588"/>
          <ac:spMkLst>
            <pc:docMk/>
            <pc:sldMk cId="3748783529" sldId="327"/>
            <ac:spMk id="2" creationId="{18FFEADB-7CDD-40F4-9A86-1F778A66DF04}"/>
          </ac:spMkLst>
        </pc:spChg>
        <pc:spChg chg="add mod">
          <ac:chgData name="Josh Cooper" userId="daecdff2-2c86-45d5-9dc5-33d360948956" providerId="ADAL" clId="{D52AEB69-EBAB-427F-BA75-EE6801C3E5AF}" dt="2022-03-18T15:18:20.858" v="585"/>
          <ac:spMkLst>
            <pc:docMk/>
            <pc:sldMk cId="3748783529" sldId="327"/>
            <ac:spMk id="3" creationId="{1659CC09-2A73-4433-90B1-9B9059641C27}"/>
          </ac:spMkLst>
        </pc:spChg>
        <pc:spChg chg="add del mod">
          <ac:chgData name="Josh Cooper" userId="daecdff2-2c86-45d5-9dc5-33d360948956" providerId="ADAL" clId="{D52AEB69-EBAB-427F-BA75-EE6801C3E5AF}" dt="2022-03-18T15:18:21.086" v="592"/>
          <ac:spMkLst>
            <pc:docMk/>
            <pc:sldMk cId="3748783529" sldId="327"/>
            <ac:spMk id="4" creationId="{1D149462-3B1F-4F2E-B753-4190226B4C45}"/>
          </ac:spMkLst>
        </pc:spChg>
        <pc:spChg chg="add del mod">
          <ac:chgData name="Josh Cooper" userId="daecdff2-2c86-45d5-9dc5-33d360948956" providerId="ADAL" clId="{D52AEB69-EBAB-427F-BA75-EE6801C3E5AF}" dt="2022-03-18T15:21:39.984" v="1568"/>
          <ac:spMkLst>
            <pc:docMk/>
            <pc:sldMk cId="3748783529" sldId="327"/>
            <ac:spMk id="8" creationId="{22C42425-B94D-4D5B-AFB6-AB97A4F5E969}"/>
          </ac:spMkLst>
        </pc:spChg>
        <pc:picChg chg="add del mod ord">
          <ac:chgData name="Josh Cooper" userId="daecdff2-2c86-45d5-9dc5-33d360948956" providerId="ADAL" clId="{D52AEB69-EBAB-427F-BA75-EE6801C3E5AF}" dt="2022-03-18T15:18:21.086" v="592"/>
          <ac:picMkLst>
            <pc:docMk/>
            <pc:sldMk cId="3748783529" sldId="327"/>
            <ac:picMk id="6" creationId="{2B7DE731-9148-46FB-ABB9-271A3035EEAC}"/>
          </ac:picMkLst>
        </pc:picChg>
        <pc:picChg chg="add del mod ord">
          <ac:chgData name="Josh Cooper" userId="daecdff2-2c86-45d5-9dc5-33d360948956" providerId="ADAL" clId="{D52AEB69-EBAB-427F-BA75-EE6801C3E5AF}" dt="2022-03-18T15:21:39.984" v="1568"/>
          <ac:picMkLst>
            <pc:docMk/>
            <pc:sldMk cId="3748783529" sldId="327"/>
            <ac:picMk id="7" creationId="{E14A4E1D-3A69-43D0-B868-1B22A9E78BE5}"/>
          </ac:picMkLst>
        </pc:picChg>
        <pc:picChg chg="add mod ord">
          <ac:chgData name="Josh Cooper" userId="daecdff2-2c86-45d5-9dc5-33d360948956" providerId="ADAL" clId="{D52AEB69-EBAB-427F-BA75-EE6801C3E5AF}" dt="2022-03-18T15:21:40.880" v="1575"/>
          <ac:picMkLst>
            <pc:docMk/>
            <pc:sldMk cId="3748783529" sldId="327"/>
            <ac:picMk id="10" creationId="{AF378017-899F-4855-BDB8-261DE99F7719}"/>
          </ac:picMkLst>
        </pc:picChg>
      </pc:sldChg>
      <pc:sldChg chg="addSp delSp modSp mod">
        <pc:chgData name="Josh Cooper" userId="daecdff2-2c86-45d5-9dc5-33d360948956" providerId="ADAL" clId="{D52AEB69-EBAB-427F-BA75-EE6801C3E5AF}" dt="2022-03-18T15:21:41.960" v="1586"/>
        <pc:sldMkLst>
          <pc:docMk/>
          <pc:sldMk cId="4195165075" sldId="328"/>
        </pc:sldMkLst>
        <pc:spChg chg="del mod">
          <ac:chgData name="Josh Cooper" userId="daecdff2-2c86-45d5-9dc5-33d360948956" providerId="ADAL" clId="{D52AEB69-EBAB-427F-BA75-EE6801C3E5AF}" dt="2022-03-18T15:18:22.012" v="611"/>
          <ac:spMkLst>
            <pc:docMk/>
            <pc:sldMk cId="4195165075" sldId="328"/>
            <ac:spMk id="2" creationId="{18FFEADB-7CDD-40F4-9A86-1F778A66DF04}"/>
          </ac:spMkLst>
        </pc:spChg>
        <pc:spChg chg="add mod">
          <ac:chgData name="Josh Cooper" userId="daecdff2-2c86-45d5-9dc5-33d360948956" providerId="ADAL" clId="{D52AEB69-EBAB-427F-BA75-EE6801C3E5AF}" dt="2022-03-18T15:18:22.004" v="608"/>
          <ac:spMkLst>
            <pc:docMk/>
            <pc:sldMk cId="4195165075" sldId="328"/>
            <ac:spMk id="3" creationId="{3F42FAEC-4FD1-4C14-A2B6-615316954404}"/>
          </ac:spMkLst>
        </pc:spChg>
        <pc:spChg chg="add del mod">
          <ac:chgData name="Josh Cooper" userId="daecdff2-2c86-45d5-9dc5-33d360948956" providerId="ADAL" clId="{D52AEB69-EBAB-427F-BA75-EE6801C3E5AF}" dt="2022-03-18T15:18:22.076" v="615"/>
          <ac:spMkLst>
            <pc:docMk/>
            <pc:sldMk cId="4195165075" sldId="328"/>
            <ac:spMk id="4" creationId="{472F7D7D-2511-419D-A870-20E937084773}"/>
          </ac:spMkLst>
        </pc:spChg>
        <pc:spChg chg="add del mod">
          <ac:chgData name="Josh Cooper" userId="daecdff2-2c86-45d5-9dc5-33d360948956" providerId="ADAL" clId="{D52AEB69-EBAB-427F-BA75-EE6801C3E5AF}" dt="2022-03-18T15:21:41.092" v="1579"/>
          <ac:spMkLst>
            <pc:docMk/>
            <pc:sldMk cId="4195165075" sldId="328"/>
            <ac:spMk id="8" creationId="{39A0C2AB-C761-4E90-B04E-E2670B2C4F7D}"/>
          </ac:spMkLst>
        </pc:spChg>
        <pc:picChg chg="add del mod ord">
          <ac:chgData name="Josh Cooper" userId="daecdff2-2c86-45d5-9dc5-33d360948956" providerId="ADAL" clId="{D52AEB69-EBAB-427F-BA75-EE6801C3E5AF}" dt="2022-03-18T15:18:22.076" v="615"/>
          <ac:picMkLst>
            <pc:docMk/>
            <pc:sldMk cId="4195165075" sldId="328"/>
            <ac:picMk id="6" creationId="{54D07A2F-C0DC-4100-BCF5-5038B93324FF}"/>
          </ac:picMkLst>
        </pc:picChg>
        <pc:picChg chg="add del mod ord">
          <ac:chgData name="Josh Cooper" userId="daecdff2-2c86-45d5-9dc5-33d360948956" providerId="ADAL" clId="{D52AEB69-EBAB-427F-BA75-EE6801C3E5AF}" dt="2022-03-18T15:21:41.092" v="1579"/>
          <ac:picMkLst>
            <pc:docMk/>
            <pc:sldMk cId="4195165075" sldId="328"/>
            <ac:picMk id="7" creationId="{570D379C-BE26-4382-81D1-3FE3D1AB7C99}"/>
          </ac:picMkLst>
        </pc:picChg>
        <pc:picChg chg="add mod ord">
          <ac:chgData name="Josh Cooper" userId="daecdff2-2c86-45d5-9dc5-33d360948956" providerId="ADAL" clId="{D52AEB69-EBAB-427F-BA75-EE6801C3E5AF}" dt="2022-03-18T15:21:41.960" v="1586"/>
          <ac:picMkLst>
            <pc:docMk/>
            <pc:sldMk cId="4195165075" sldId="328"/>
            <ac:picMk id="10" creationId="{4411A8DA-95B6-4D05-8A09-E24933E47578}"/>
          </ac:picMkLst>
        </pc:picChg>
      </pc:sldChg>
      <pc:sldChg chg="addSp delSp modSp mod">
        <pc:chgData name="Josh Cooper" userId="daecdff2-2c86-45d5-9dc5-33d360948956" providerId="ADAL" clId="{D52AEB69-EBAB-427F-BA75-EE6801C3E5AF}" dt="2022-03-18T15:21:43.050" v="1597"/>
        <pc:sldMkLst>
          <pc:docMk/>
          <pc:sldMk cId="873363889" sldId="329"/>
        </pc:sldMkLst>
        <pc:spChg chg="del mod">
          <ac:chgData name="Josh Cooper" userId="daecdff2-2c86-45d5-9dc5-33d360948956" providerId="ADAL" clId="{D52AEB69-EBAB-427F-BA75-EE6801C3E5AF}" dt="2022-03-18T15:18:23.076" v="634"/>
          <ac:spMkLst>
            <pc:docMk/>
            <pc:sldMk cId="873363889" sldId="329"/>
            <ac:spMk id="2" creationId="{18FFEADB-7CDD-40F4-9A86-1F778A66DF04}"/>
          </ac:spMkLst>
        </pc:spChg>
        <pc:spChg chg="add mod">
          <ac:chgData name="Josh Cooper" userId="daecdff2-2c86-45d5-9dc5-33d360948956" providerId="ADAL" clId="{D52AEB69-EBAB-427F-BA75-EE6801C3E5AF}" dt="2022-03-18T15:18:23.072" v="631"/>
          <ac:spMkLst>
            <pc:docMk/>
            <pc:sldMk cId="873363889" sldId="329"/>
            <ac:spMk id="3" creationId="{EA6BB2EE-944F-41DC-BC8D-A5C75F83A913}"/>
          </ac:spMkLst>
        </pc:spChg>
        <pc:spChg chg="add del mod">
          <ac:chgData name="Josh Cooper" userId="daecdff2-2c86-45d5-9dc5-33d360948956" providerId="ADAL" clId="{D52AEB69-EBAB-427F-BA75-EE6801C3E5AF}" dt="2022-03-18T15:18:23.120" v="638"/>
          <ac:spMkLst>
            <pc:docMk/>
            <pc:sldMk cId="873363889" sldId="329"/>
            <ac:spMk id="4" creationId="{B7C11804-7D5F-47DA-9847-DF11851D3529}"/>
          </ac:spMkLst>
        </pc:spChg>
        <pc:spChg chg="add del mod">
          <ac:chgData name="Josh Cooper" userId="daecdff2-2c86-45d5-9dc5-33d360948956" providerId="ADAL" clId="{D52AEB69-EBAB-427F-BA75-EE6801C3E5AF}" dt="2022-03-18T15:21:42.140" v="1590"/>
          <ac:spMkLst>
            <pc:docMk/>
            <pc:sldMk cId="873363889" sldId="329"/>
            <ac:spMk id="9" creationId="{D955E751-1840-4553-AFD9-DB9B3ED64996}"/>
          </ac:spMkLst>
        </pc:spChg>
        <pc:picChg chg="add del mod ord">
          <ac:chgData name="Josh Cooper" userId="daecdff2-2c86-45d5-9dc5-33d360948956" providerId="ADAL" clId="{D52AEB69-EBAB-427F-BA75-EE6801C3E5AF}" dt="2022-03-18T15:21:42.140" v="1590"/>
          <ac:picMkLst>
            <pc:docMk/>
            <pc:sldMk cId="873363889" sldId="329"/>
            <ac:picMk id="7" creationId="{D3D22972-970E-410F-8DDD-B9799A0C125B}"/>
          </ac:picMkLst>
        </pc:picChg>
        <pc:picChg chg="add del mod ord">
          <ac:chgData name="Josh Cooper" userId="daecdff2-2c86-45d5-9dc5-33d360948956" providerId="ADAL" clId="{D52AEB69-EBAB-427F-BA75-EE6801C3E5AF}" dt="2022-03-18T15:18:23.120" v="638"/>
          <ac:picMkLst>
            <pc:docMk/>
            <pc:sldMk cId="873363889" sldId="329"/>
            <ac:picMk id="14" creationId="{BBE11F24-3EB7-4AE0-907E-1EB7A51A7530}"/>
          </ac:picMkLst>
        </pc:picChg>
        <pc:picChg chg="add mod ord">
          <ac:chgData name="Josh Cooper" userId="daecdff2-2c86-45d5-9dc5-33d360948956" providerId="ADAL" clId="{D52AEB69-EBAB-427F-BA75-EE6801C3E5AF}" dt="2022-03-18T15:21:43.050" v="1597"/>
          <ac:picMkLst>
            <pc:docMk/>
            <pc:sldMk cId="873363889" sldId="329"/>
            <ac:picMk id="15" creationId="{548F96BE-C6B3-4B65-AFFC-B8C8B0FC2979}"/>
          </ac:picMkLst>
        </pc:picChg>
      </pc:sldChg>
      <pc:sldChg chg="addSp delSp modSp mod">
        <pc:chgData name="Josh Cooper" userId="daecdff2-2c86-45d5-9dc5-33d360948956" providerId="ADAL" clId="{D52AEB69-EBAB-427F-BA75-EE6801C3E5AF}" dt="2022-03-18T15:21:44.488" v="1608"/>
        <pc:sldMkLst>
          <pc:docMk/>
          <pc:sldMk cId="3149405714" sldId="330"/>
        </pc:sldMkLst>
        <pc:spChg chg="del mod">
          <ac:chgData name="Josh Cooper" userId="daecdff2-2c86-45d5-9dc5-33d360948956" providerId="ADAL" clId="{D52AEB69-EBAB-427F-BA75-EE6801C3E5AF}" dt="2022-03-18T15:18:24.141" v="657"/>
          <ac:spMkLst>
            <pc:docMk/>
            <pc:sldMk cId="3149405714" sldId="330"/>
            <ac:spMk id="2" creationId="{18FFEADB-7CDD-40F4-9A86-1F778A66DF04}"/>
          </ac:spMkLst>
        </pc:spChg>
        <pc:spChg chg="add mod">
          <ac:chgData name="Josh Cooper" userId="daecdff2-2c86-45d5-9dc5-33d360948956" providerId="ADAL" clId="{D52AEB69-EBAB-427F-BA75-EE6801C3E5AF}" dt="2022-03-18T15:18:24.133" v="654"/>
          <ac:spMkLst>
            <pc:docMk/>
            <pc:sldMk cId="3149405714" sldId="330"/>
            <ac:spMk id="3" creationId="{B30737DB-05AF-4787-903F-10A52ECAA282}"/>
          </ac:spMkLst>
        </pc:spChg>
        <pc:spChg chg="add del mod">
          <ac:chgData name="Josh Cooper" userId="daecdff2-2c86-45d5-9dc5-33d360948956" providerId="ADAL" clId="{D52AEB69-EBAB-427F-BA75-EE6801C3E5AF}" dt="2022-03-18T15:18:24.197" v="661"/>
          <ac:spMkLst>
            <pc:docMk/>
            <pc:sldMk cId="3149405714" sldId="330"/>
            <ac:spMk id="4" creationId="{1E8A9437-2E8B-4515-A72A-D8DA34C58286}"/>
          </ac:spMkLst>
        </pc:spChg>
        <pc:spChg chg="add del mod">
          <ac:chgData name="Josh Cooper" userId="daecdff2-2c86-45d5-9dc5-33d360948956" providerId="ADAL" clId="{D52AEB69-EBAB-427F-BA75-EE6801C3E5AF}" dt="2022-03-18T15:21:43.386" v="1601"/>
          <ac:spMkLst>
            <pc:docMk/>
            <pc:sldMk cId="3149405714" sldId="330"/>
            <ac:spMk id="9" creationId="{426B51A6-C9AC-40FB-A7DB-4F18DE86998A}"/>
          </ac:spMkLst>
        </pc:spChg>
        <pc:picChg chg="add del mod ord">
          <ac:chgData name="Josh Cooper" userId="daecdff2-2c86-45d5-9dc5-33d360948956" providerId="ADAL" clId="{D52AEB69-EBAB-427F-BA75-EE6801C3E5AF}" dt="2022-03-18T15:21:43.386" v="1601"/>
          <ac:picMkLst>
            <pc:docMk/>
            <pc:sldMk cId="3149405714" sldId="330"/>
            <ac:picMk id="7" creationId="{0CBD6732-A443-4B54-98E1-6A708DB964E9}"/>
          </ac:picMkLst>
        </pc:picChg>
        <pc:picChg chg="add del mod ord">
          <ac:chgData name="Josh Cooper" userId="daecdff2-2c86-45d5-9dc5-33d360948956" providerId="ADAL" clId="{D52AEB69-EBAB-427F-BA75-EE6801C3E5AF}" dt="2022-03-18T15:18:24.197" v="661"/>
          <ac:picMkLst>
            <pc:docMk/>
            <pc:sldMk cId="3149405714" sldId="330"/>
            <ac:picMk id="14" creationId="{B4E6A185-FE83-4E80-8DE8-B3E47782A6E9}"/>
          </ac:picMkLst>
        </pc:picChg>
        <pc:picChg chg="add mod ord">
          <ac:chgData name="Josh Cooper" userId="daecdff2-2c86-45d5-9dc5-33d360948956" providerId="ADAL" clId="{D52AEB69-EBAB-427F-BA75-EE6801C3E5AF}" dt="2022-03-18T15:21:44.488" v="1608"/>
          <ac:picMkLst>
            <pc:docMk/>
            <pc:sldMk cId="3149405714" sldId="330"/>
            <ac:picMk id="15" creationId="{E49EA881-D5A2-4E9A-9E89-13A59316A529}"/>
          </ac:picMkLst>
        </pc:picChg>
      </pc:sldChg>
      <pc:sldChg chg="addSp delSp modSp mod">
        <pc:chgData name="Josh Cooper" userId="daecdff2-2c86-45d5-9dc5-33d360948956" providerId="ADAL" clId="{D52AEB69-EBAB-427F-BA75-EE6801C3E5AF}" dt="2022-03-18T15:21:17.375" v="1355"/>
        <pc:sldMkLst>
          <pc:docMk/>
          <pc:sldMk cId="1253979862" sldId="331"/>
        </pc:sldMkLst>
        <pc:spChg chg="del mod">
          <ac:chgData name="Josh Cooper" userId="daecdff2-2c86-45d5-9dc5-33d360948956" providerId="ADAL" clId="{D52AEB69-EBAB-427F-BA75-EE6801C3E5AF}" dt="2022-03-18T15:17:44.148" v="128"/>
          <ac:spMkLst>
            <pc:docMk/>
            <pc:sldMk cId="1253979862" sldId="331"/>
            <ac:spMk id="2" creationId="{4671A0A0-B56D-4F8F-A4E8-C3D77F602512}"/>
          </ac:spMkLst>
        </pc:spChg>
        <pc:spChg chg="add mod">
          <ac:chgData name="Josh Cooper" userId="daecdff2-2c86-45d5-9dc5-33d360948956" providerId="ADAL" clId="{D52AEB69-EBAB-427F-BA75-EE6801C3E5AF}" dt="2022-03-18T15:17:44.128" v="125"/>
          <ac:spMkLst>
            <pc:docMk/>
            <pc:sldMk cId="1253979862" sldId="331"/>
            <ac:spMk id="4" creationId="{B6D1602F-2CF1-46A7-A780-F392660F399D}"/>
          </ac:spMkLst>
        </pc:spChg>
        <pc:spChg chg="add del mod">
          <ac:chgData name="Josh Cooper" userId="daecdff2-2c86-45d5-9dc5-33d360948956" providerId="ADAL" clId="{D52AEB69-EBAB-427F-BA75-EE6801C3E5AF}" dt="2022-03-18T15:17:44.224" v="132"/>
          <ac:spMkLst>
            <pc:docMk/>
            <pc:sldMk cId="1253979862" sldId="331"/>
            <ac:spMk id="5" creationId="{B58D389B-B207-4DD9-8884-36B6D22ABE1E}"/>
          </ac:spMkLst>
        </pc:spChg>
        <pc:spChg chg="add del mod">
          <ac:chgData name="Josh Cooper" userId="daecdff2-2c86-45d5-9dc5-33d360948956" providerId="ADAL" clId="{D52AEB69-EBAB-427F-BA75-EE6801C3E5AF}" dt="2022-03-18T15:21:16.487" v="1348"/>
          <ac:spMkLst>
            <pc:docMk/>
            <pc:sldMk cId="1253979862" sldId="331"/>
            <ac:spMk id="7" creationId="{FBC9B6DE-8830-4B12-9C51-AC985B3150A0}"/>
          </ac:spMkLst>
        </pc:spChg>
        <pc:picChg chg="add del mod ord">
          <ac:chgData name="Josh Cooper" userId="daecdff2-2c86-45d5-9dc5-33d360948956" providerId="ADAL" clId="{D52AEB69-EBAB-427F-BA75-EE6801C3E5AF}" dt="2022-03-18T15:17:44.224" v="132"/>
          <ac:picMkLst>
            <pc:docMk/>
            <pc:sldMk cId="1253979862" sldId="331"/>
            <ac:picMk id="3" creationId="{97609D37-970B-4124-9F5D-7401DB4C32A6}"/>
          </ac:picMkLst>
        </pc:picChg>
        <pc:picChg chg="add del mod ord">
          <ac:chgData name="Josh Cooper" userId="daecdff2-2c86-45d5-9dc5-33d360948956" providerId="ADAL" clId="{D52AEB69-EBAB-427F-BA75-EE6801C3E5AF}" dt="2022-03-18T15:21:16.487" v="1348"/>
          <ac:picMkLst>
            <pc:docMk/>
            <pc:sldMk cId="1253979862" sldId="331"/>
            <ac:picMk id="6" creationId="{3B7396CB-CCF8-463B-BAAD-D120FC3E5A17}"/>
          </ac:picMkLst>
        </pc:picChg>
        <pc:picChg chg="add mod ord">
          <ac:chgData name="Josh Cooper" userId="daecdff2-2c86-45d5-9dc5-33d360948956" providerId="ADAL" clId="{D52AEB69-EBAB-427F-BA75-EE6801C3E5AF}" dt="2022-03-18T15:21:17.375" v="1355"/>
          <ac:picMkLst>
            <pc:docMk/>
            <pc:sldMk cId="1253979862" sldId="331"/>
            <ac:picMk id="8" creationId="{DA2AC5DC-A93D-49A7-AC17-2F43FD1FA8EC}"/>
          </ac:picMkLst>
        </pc:picChg>
      </pc:sldChg>
      <pc:sldChg chg="addSp delSp modSp mod">
        <pc:chgData name="Josh Cooper" userId="daecdff2-2c86-45d5-9dc5-33d360948956" providerId="ADAL" clId="{D52AEB69-EBAB-427F-BA75-EE6801C3E5AF}" dt="2022-03-18T15:21:38.775" v="1553"/>
        <pc:sldMkLst>
          <pc:docMk/>
          <pc:sldMk cId="261397733" sldId="332"/>
        </pc:sldMkLst>
        <pc:spChg chg="del mod">
          <ac:chgData name="Josh Cooper" userId="daecdff2-2c86-45d5-9dc5-33d360948956" providerId="ADAL" clId="{D52AEB69-EBAB-427F-BA75-EE6801C3E5AF}" dt="2022-03-18T15:18:18.750" v="542"/>
          <ac:spMkLst>
            <pc:docMk/>
            <pc:sldMk cId="261397733" sldId="332"/>
            <ac:spMk id="2" creationId="{18FFEADB-7CDD-40F4-9A86-1F778A66DF04}"/>
          </ac:spMkLst>
        </pc:spChg>
        <pc:spChg chg="add mod">
          <ac:chgData name="Josh Cooper" userId="daecdff2-2c86-45d5-9dc5-33d360948956" providerId="ADAL" clId="{D52AEB69-EBAB-427F-BA75-EE6801C3E5AF}" dt="2022-03-18T15:18:18.734" v="539"/>
          <ac:spMkLst>
            <pc:docMk/>
            <pc:sldMk cId="261397733" sldId="332"/>
            <ac:spMk id="3" creationId="{C83160CE-D7A4-4A1C-80C3-A50C4AF765C8}"/>
          </ac:spMkLst>
        </pc:spChg>
        <pc:spChg chg="add del mod">
          <ac:chgData name="Josh Cooper" userId="daecdff2-2c86-45d5-9dc5-33d360948956" providerId="ADAL" clId="{D52AEB69-EBAB-427F-BA75-EE6801C3E5AF}" dt="2022-03-18T15:18:18.910" v="546"/>
          <ac:spMkLst>
            <pc:docMk/>
            <pc:sldMk cId="261397733" sldId="332"/>
            <ac:spMk id="4" creationId="{DDB691DE-ECD8-4FD5-9BF0-E28DEBE947C5}"/>
          </ac:spMkLst>
        </pc:spChg>
        <pc:spChg chg="add del mod">
          <ac:chgData name="Josh Cooper" userId="daecdff2-2c86-45d5-9dc5-33d360948956" providerId="ADAL" clId="{D52AEB69-EBAB-427F-BA75-EE6801C3E5AF}" dt="2022-03-18T15:21:37.887" v="1546"/>
          <ac:spMkLst>
            <pc:docMk/>
            <pc:sldMk cId="261397733" sldId="332"/>
            <ac:spMk id="7" creationId="{066CF059-73E1-41D9-B541-F7EB5E1F65D7}"/>
          </ac:spMkLst>
        </pc:spChg>
        <pc:picChg chg="add del mod ord">
          <ac:chgData name="Josh Cooper" userId="daecdff2-2c86-45d5-9dc5-33d360948956" providerId="ADAL" clId="{D52AEB69-EBAB-427F-BA75-EE6801C3E5AF}" dt="2022-03-18T15:21:37.887" v="1546"/>
          <ac:picMkLst>
            <pc:docMk/>
            <pc:sldMk cId="261397733" sldId="332"/>
            <ac:picMk id="5" creationId="{81A6AEDE-24EF-4926-B24A-9DE21E88FBED}"/>
          </ac:picMkLst>
        </pc:picChg>
        <pc:picChg chg="add del mod ord">
          <ac:chgData name="Josh Cooper" userId="daecdff2-2c86-45d5-9dc5-33d360948956" providerId="ADAL" clId="{D52AEB69-EBAB-427F-BA75-EE6801C3E5AF}" dt="2022-03-18T15:18:18.910" v="546"/>
          <ac:picMkLst>
            <pc:docMk/>
            <pc:sldMk cId="261397733" sldId="332"/>
            <ac:picMk id="6" creationId="{A3BCE735-11B2-4314-A277-4998F2B0EEC4}"/>
          </ac:picMkLst>
        </pc:picChg>
        <pc:picChg chg="add mod ord">
          <ac:chgData name="Josh Cooper" userId="daecdff2-2c86-45d5-9dc5-33d360948956" providerId="ADAL" clId="{D52AEB69-EBAB-427F-BA75-EE6801C3E5AF}" dt="2022-03-18T15:21:38.775" v="1553"/>
          <ac:picMkLst>
            <pc:docMk/>
            <pc:sldMk cId="261397733" sldId="332"/>
            <ac:picMk id="8" creationId="{D43967A4-291C-4D87-883F-09E51A8F795D}"/>
          </ac:picMkLst>
        </pc:picChg>
      </pc:sldChg>
      <pc:sldChg chg="addSp delSp modSp mod">
        <pc:chgData name="Josh Cooper" userId="daecdff2-2c86-45d5-9dc5-33d360948956" providerId="ADAL" clId="{D52AEB69-EBAB-427F-BA75-EE6801C3E5AF}" dt="2022-03-18T15:21:45.809" v="1619"/>
        <pc:sldMkLst>
          <pc:docMk/>
          <pc:sldMk cId="728370491" sldId="333"/>
        </pc:sldMkLst>
        <pc:spChg chg="add mod ord">
          <ac:chgData name="Josh Cooper" userId="daecdff2-2c86-45d5-9dc5-33d360948956" providerId="ADAL" clId="{D52AEB69-EBAB-427F-BA75-EE6801C3E5AF}" dt="2022-03-18T15:18:25.109" v="680"/>
          <ac:spMkLst>
            <pc:docMk/>
            <pc:sldMk cId="728370491" sldId="333"/>
            <ac:spMk id="3" creationId="{3CAAF064-3E1C-40DE-8F5A-16E620BBE218}"/>
          </ac:spMkLst>
        </pc:spChg>
        <pc:spChg chg="add del mod">
          <ac:chgData name="Josh Cooper" userId="daecdff2-2c86-45d5-9dc5-33d360948956" providerId="ADAL" clId="{D52AEB69-EBAB-427F-BA75-EE6801C3E5AF}" dt="2022-03-18T15:18:25.204" v="684"/>
          <ac:spMkLst>
            <pc:docMk/>
            <pc:sldMk cId="728370491" sldId="333"/>
            <ac:spMk id="4" creationId="{A9A8134A-171E-4A1F-A7FC-7794F6F50F29}"/>
          </ac:spMkLst>
        </pc:spChg>
        <pc:spChg chg="add del mod">
          <ac:chgData name="Josh Cooper" userId="daecdff2-2c86-45d5-9dc5-33d360948956" providerId="ADAL" clId="{D52AEB69-EBAB-427F-BA75-EE6801C3E5AF}" dt="2022-03-18T15:21:44.820" v="1612"/>
          <ac:spMkLst>
            <pc:docMk/>
            <pc:sldMk cId="728370491" sldId="333"/>
            <ac:spMk id="6" creationId="{13038914-7F7C-46B7-B7C4-8DC3BF8EB6C0}"/>
          </ac:spMkLst>
        </pc:spChg>
        <pc:picChg chg="add del mod">
          <ac:chgData name="Josh Cooper" userId="daecdff2-2c86-45d5-9dc5-33d360948956" providerId="ADAL" clId="{D52AEB69-EBAB-427F-BA75-EE6801C3E5AF}" dt="2022-03-18T15:18:25.204" v="684"/>
          <ac:picMkLst>
            <pc:docMk/>
            <pc:sldMk cId="728370491" sldId="333"/>
            <ac:picMk id="2" creationId="{C375C914-92F2-4379-92F1-B1B219C74391}"/>
          </ac:picMkLst>
        </pc:picChg>
        <pc:picChg chg="add del mod ord">
          <ac:chgData name="Josh Cooper" userId="daecdff2-2c86-45d5-9dc5-33d360948956" providerId="ADAL" clId="{D52AEB69-EBAB-427F-BA75-EE6801C3E5AF}" dt="2022-03-18T15:21:44.820" v="1612"/>
          <ac:picMkLst>
            <pc:docMk/>
            <pc:sldMk cId="728370491" sldId="333"/>
            <ac:picMk id="5" creationId="{8A780675-E23B-49C8-8DCF-FE6110CE783A}"/>
          </ac:picMkLst>
        </pc:picChg>
        <pc:picChg chg="add mod ord">
          <ac:chgData name="Josh Cooper" userId="daecdff2-2c86-45d5-9dc5-33d360948956" providerId="ADAL" clId="{D52AEB69-EBAB-427F-BA75-EE6801C3E5AF}" dt="2022-03-18T15:21:45.809" v="1619"/>
          <ac:picMkLst>
            <pc:docMk/>
            <pc:sldMk cId="728370491" sldId="333"/>
            <ac:picMk id="7" creationId="{4C02A4BF-453C-4671-BBC8-C7B3AAF1C962}"/>
          </ac:picMkLst>
        </pc:picChg>
      </pc:sldChg>
      <pc:sldChg chg="addSp delSp modSp mod">
        <pc:chgData name="Josh Cooper" userId="daecdff2-2c86-45d5-9dc5-33d360948956" providerId="ADAL" clId="{D52AEB69-EBAB-427F-BA75-EE6801C3E5AF}" dt="2022-03-18T15:21:46.885" v="1630"/>
        <pc:sldMkLst>
          <pc:docMk/>
          <pc:sldMk cId="3807174434" sldId="334"/>
        </pc:sldMkLst>
        <pc:spChg chg="del mod">
          <ac:chgData name="Josh Cooper" userId="daecdff2-2c86-45d5-9dc5-33d360948956" providerId="ADAL" clId="{D52AEB69-EBAB-427F-BA75-EE6801C3E5AF}" dt="2022-03-18T15:18:26.207" v="706"/>
          <ac:spMkLst>
            <pc:docMk/>
            <pc:sldMk cId="3807174434" sldId="334"/>
            <ac:spMk id="2" creationId="{5DD571C3-ECD9-42B4-B19A-A77DE172FE2F}"/>
          </ac:spMkLst>
        </pc:spChg>
        <pc:spChg chg="del mod">
          <ac:chgData name="Josh Cooper" userId="daecdff2-2c86-45d5-9dc5-33d360948956" providerId="ADAL" clId="{D52AEB69-EBAB-427F-BA75-EE6801C3E5AF}" dt="2022-03-18T15:18:26.293" v="711"/>
          <ac:spMkLst>
            <pc:docMk/>
            <pc:sldMk cId="3807174434" sldId="334"/>
            <ac:spMk id="3" creationId="{82290198-23CE-403B-9ACB-73D8FB8042FA}"/>
          </ac:spMkLst>
        </pc:spChg>
        <pc:spChg chg="mod topLvl">
          <ac:chgData name="Josh Cooper" userId="daecdff2-2c86-45d5-9dc5-33d360948956" providerId="ADAL" clId="{D52AEB69-EBAB-427F-BA75-EE6801C3E5AF}" dt="2022-03-18T15:18:26.088" v="699"/>
          <ac:spMkLst>
            <pc:docMk/>
            <pc:sldMk cId="3807174434" sldId="334"/>
            <ac:spMk id="6" creationId="{16649AB2-E027-413E-8D67-3919976022BE}"/>
          </ac:spMkLst>
        </pc:spChg>
        <pc:spChg chg="add mod">
          <ac:chgData name="Josh Cooper" userId="daecdff2-2c86-45d5-9dc5-33d360948956" providerId="ADAL" clId="{D52AEB69-EBAB-427F-BA75-EE6801C3E5AF}" dt="2022-03-18T15:18:26.199" v="703"/>
          <ac:spMkLst>
            <pc:docMk/>
            <pc:sldMk cId="3807174434" sldId="334"/>
            <ac:spMk id="8" creationId="{47729B49-A3FB-434F-920F-1DF9D3078C3F}"/>
          </ac:spMkLst>
        </pc:spChg>
        <pc:spChg chg="mod topLvl">
          <ac:chgData name="Josh Cooper" userId="daecdff2-2c86-45d5-9dc5-33d360948956" providerId="ADAL" clId="{D52AEB69-EBAB-427F-BA75-EE6801C3E5AF}" dt="2022-03-18T15:18:26.092" v="700"/>
          <ac:spMkLst>
            <pc:docMk/>
            <pc:sldMk cId="3807174434" sldId="334"/>
            <ac:spMk id="10" creationId="{FB320EA8-BE70-4A38-9842-D8D5927469D4}"/>
          </ac:spMkLst>
        </pc:spChg>
        <pc:spChg chg="mod topLvl">
          <ac:chgData name="Josh Cooper" userId="daecdff2-2c86-45d5-9dc5-33d360948956" providerId="ADAL" clId="{D52AEB69-EBAB-427F-BA75-EE6801C3E5AF}" dt="2022-03-18T15:18:26.092" v="701"/>
          <ac:spMkLst>
            <pc:docMk/>
            <pc:sldMk cId="3807174434" sldId="334"/>
            <ac:spMk id="13" creationId="{367D6AA3-1C19-4773-B856-8B27DD1FBAD6}"/>
          </ac:spMkLst>
        </pc:spChg>
        <pc:spChg chg="add mod">
          <ac:chgData name="Josh Cooper" userId="daecdff2-2c86-45d5-9dc5-33d360948956" providerId="ADAL" clId="{D52AEB69-EBAB-427F-BA75-EE6801C3E5AF}" dt="2022-03-18T15:18:26.235" v="708"/>
          <ac:spMkLst>
            <pc:docMk/>
            <pc:sldMk cId="3807174434" sldId="334"/>
            <ac:spMk id="16" creationId="{11A02B85-10AA-4BD3-BFB1-864F82EF8C6D}"/>
          </ac:spMkLst>
        </pc:spChg>
        <pc:spChg chg="add del mod">
          <ac:chgData name="Josh Cooper" userId="daecdff2-2c86-45d5-9dc5-33d360948956" providerId="ADAL" clId="{D52AEB69-EBAB-427F-BA75-EE6801C3E5AF}" dt="2022-03-18T15:18:26.333" v="715"/>
          <ac:spMkLst>
            <pc:docMk/>
            <pc:sldMk cId="3807174434" sldId="334"/>
            <ac:spMk id="17" creationId="{79D0256D-2E53-46C0-8FB7-7F84168B9E59}"/>
          </ac:spMkLst>
        </pc:spChg>
        <pc:spChg chg="add del mod">
          <ac:chgData name="Josh Cooper" userId="daecdff2-2c86-45d5-9dc5-33d360948956" providerId="ADAL" clId="{D52AEB69-EBAB-427F-BA75-EE6801C3E5AF}" dt="2022-03-18T15:21:45.989" v="1623"/>
          <ac:spMkLst>
            <pc:docMk/>
            <pc:sldMk cId="3807174434" sldId="334"/>
            <ac:spMk id="19" creationId="{B78DA7D8-3C39-4D6F-8EC1-9BC13BE4A4E2}"/>
          </ac:spMkLst>
        </pc:spChg>
        <pc:grpChg chg="del">
          <ac:chgData name="Josh Cooper" userId="daecdff2-2c86-45d5-9dc5-33d360948956" providerId="ADAL" clId="{D52AEB69-EBAB-427F-BA75-EE6801C3E5AF}" dt="2022-03-18T15:18:26.088" v="699"/>
          <ac:grpSpMkLst>
            <pc:docMk/>
            <pc:sldMk cId="3807174434" sldId="334"/>
            <ac:grpSpMk id="5" creationId="{E17042EE-3B92-444C-83DC-969BBBDAAFB9}"/>
          </ac:grpSpMkLst>
        </pc:grpChg>
        <pc:grpChg chg="del">
          <ac:chgData name="Josh Cooper" userId="daecdff2-2c86-45d5-9dc5-33d360948956" providerId="ADAL" clId="{D52AEB69-EBAB-427F-BA75-EE6801C3E5AF}" dt="2022-03-18T15:18:26.092" v="700"/>
          <ac:grpSpMkLst>
            <pc:docMk/>
            <pc:sldMk cId="3807174434" sldId="334"/>
            <ac:grpSpMk id="9" creationId="{F02A3755-477B-412E-BAC5-CDDFCEF19E19}"/>
          </ac:grpSpMkLst>
        </pc:grpChg>
        <pc:grpChg chg="del">
          <ac:chgData name="Josh Cooper" userId="daecdff2-2c86-45d5-9dc5-33d360948956" providerId="ADAL" clId="{D52AEB69-EBAB-427F-BA75-EE6801C3E5AF}" dt="2022-03-18T15:18:26.092" v="701"/>
          <ac:grpSpMkLst>
            <pc:docMk/>
            <pc:sldMk cId="3807174434" sldId="334"/>
            <ac:grpSpMk id="12" creationId="{2EC2A9C9-C986-441C-B63A-36651BFE88BF}"/>
          </ac:grpSpMkLst>
        </pc:grpChg>
        <pc:picChg chg="add del mod ord">
          <ac:chgData name="Josh Cooper" userId="daecdff2-2c86-45d5-9dc5-33d360948956" providerId="ADAL" clId="{D52AEB69-EBAB-427F-BA75-EE6801C3E5AF}" dt="2022-03-18T15:18:26.333" v="715"/>
          <ac:picMkLst>
            <pc:docMk/>
            <pc:sldMk cId="3807174434" sldId="334"/>
            <ac:picMk id="15" creationId="{1472686C-B1C6-4271-9765-BEFD7AE210B0}"/>
          </ac:picMkLst>
        </pc:picChg>
        <pc:picChg chg="add del mod ord">
          <ac:chgData name="Josh Cooper" userId="daecdff2-2c86-45d5-9dc5-33d360948956" providerId="ADAL" clId="{D52AEB69-EBAB-427F-BA75-EE6801C3E5AF}" dt="2022-03-18T15:21:45.989" v="1623"/>
          <ac:picMkLst>
            <pc:docMk/>
            <pc:sldMk cId="3807174434" sldId="334"/>
            <ac:picMk id="18" creationId="{E7713173-2F80-47A8-8244-A581C395EB9E}"/>
          </ac:picMkLst>
        </pc:picChg>
        <pc:picChg chg="add mod ord">
          <ac:chgData name="Josh Cooper" userId="daecdff2-2c86-45d5-9dc5-33d360948956" providerId="ADAL" clId="{D52AEB69-EBAB-427F-BA75-EE6801C3E5AF}" dt="2022-03-18T15:21:46.885" v="1630"/>
          <ac:picMkLst>
            <pc:docMk/>
            <pc:sldMk cId="3807174434" sldId="334"/>
            <ac:picMk id="20" creationId="{F8B76C38-2E3E-48BF-853A-4A96D585CB80}"/>
          </ac:picMkLst>
        </pc:picChg>
        <pc:cxnChg chg="mod topLvl">
          <ac:chgData name="Josh Cooper" userId="daecdff2-2c86-45d5-9dc5-33d360948956" providerId="ADAL" clId="{D52AEB69-EBAB-427F-BA75-EE6801C3E5AF}" dt="2022-03-18T15:18:26.088" v="699"/>
          <ac:cxnSpMkLst>
            <pc:docMk/>
            <pc:sldMk cId="3807174434" sldId="334"/>
            <ac:cxnSpMk id="7" creationId="{E0917866-0480-4B76-ACB9-91D43A8D7753}"/>
          </ac:cxnSpMkLst>
        </pc:cxnChg>
        <pc:cxnChg chg="mod topLvl">
          <ac:chgData name="Josh Cooper" userId="daecdff2-2c86-45d5-9dc5-33d360948956" providerId="ADAL" clId="{D52AEB69-EBAB-427F-BA75-EE6801C3E5AF}" dt="2022-03-18T15:18:26.092" v="700"/>
          <ac:cxnSpMkLst>
            <pc:docMk/>
            <pc:sldMk cId="3807174434" sldId="334"/>
            <ac:cxnSpMk id="11" creationId="{5120063B-E4DB-4C41-95D9-76338CB89C21}"/>
          </ac:cxnSpMkLst>
        </pc:cxnChg>
        <pc:cxnChg chg="mod topLvl">
          <ac:chgData name="Josh Cooper" userId="daecdff2-2c86-45d5-9dc5-33d360948956" providerId="ADAL" clId="{D52AEB69-EBAB-427F-BA75-EE6801C3E5AF}" dt="2022-03-18T15:18:26.092" v="701"/>
          <ac:cxnSpMkLst>
            <pc:docMk/>
            <pc:sldMk cId="3807174434" sldId="334"/>
            <ac:cxnSpMk id="14" creationId="{9C198502-A7D3-4941-B1C1-5D3035C86209}"/>
          </ac:cxnSpMkLst>
        </pc:cxnChg>
      </pc:sldChg>
      <pc:sldChg chg="addSp delSp modSp mod">
        <pc:chgData name="Josh Cooper" userId="daecdff2-2c86-45d5-9dc5-33d360948956" providerId="ADAL" clId="{D52AEB69-EBAB-427F-BA75-EE6801C3E5AF}" dt="2022-03-18T15:21:47.924" v="1641"/>
        <pc:sldMkLst>
          <pc:docMk/>
          <pc:sldMk cId="1284414517" sldId="335"/>
        </pc:sldMkLst>
        <pc:spChg chg="del mod">
          <ac:chgData name="Josh Cooper" userId="daecdff2-2c86-45d5-9dc5-33d360948956" providerId="ADAL" clId="{D52AEB69-EBAB-427F-BA75-EE6801C3E5AF}" dt="2022-03-18T15:18:27.245" v="737"/>
          <ac:spMkLst>
            <pc:docMk/>
            <pc:sldMk cId="1284414517" sldId="335"/>
            <ac:spMk id="2" creationId="{5DD571C3-ECD9-42B4-B19A-A77DE172FE2F}"/>
          </ac:spMkLst>
        </pc:spChg>
        <pc:spChg chg="del mod">
          <ac:chgData name="Josh Cooper" userId="daecdff2-2c86-45d5-9dc5-33d360948956" providerId="ADAL" clId="{D52AEB69-EBAB-427F-BA75-EE6801C3E5AF}" dt="2022-03-18T15:18:27.335" v="742"/>
          <ac:spMkLst>
            <pc:docMk/>
            <pc:sldMk cId="1284414517" sldId="335"/>
            <ac:spMk id="3" creationId="{82290198-23CE-403B-9ACB-73D8FB8042FA}"/>
          </ac:spMkLst>
        </pc:spChg>
        <pc:spChg chg="mod topLvl">
          <ac:chgData name="Josh Cooper" userId="daecdff2-2c86-45d5-9dc5-33d360948956" providerId="ADAL" clId="{D52AEB69-EBAB-427F-BA75-EE6801C3E5AF}" dt="2022-03-18T15:18:27.153" v="730"/>
          <ac:spMkLst>
            <pc:docMk/>
            <pc:sldMk cId="1284414517" sldId="335"/>
            <ac:spMk id="6" creationId="{16649AB2-E027-413E-8D67-3919976022BE}"/>
          </ac:spMkLst>
        </pc:spChg>
        <pc:spChg chg="add mod">
          <ac:chgData name="Josh Cooper" userId="daecdff2-2c86-45d5-9dc5-33d360948956" providerId="ADAL" clId="{D52AEB69-EBAB-427F-BA75-EE6801C3E5AF}" dt="2022-03-18T15:18:27.237" v="734"/>
          <ac:spMkLst>
            <pc:docMk/>
            <pc:sldMk cId="1284414517" sldId="335"/>
            <ac:spMk id="8" creationId="{CFAC8580-9A6B-48D9-823B-326050271C2B}"/>
          </ac:spMkLst>
        </pc:spChg>
        <pc:spChg chg="mod topLvl">
          <ac:chgData name="Josh Cooper" userId="daecdff2-2c86-45d5-9dc5-33d360948956" providerId="ADAL" clId="{D52AEB69-EBAB-427F-BA75-EE6801C3E5AF}" dt="2022-03-18T15:18:27.153" v="731"/>
          <ac:spMkLst>
            <pc:docMk/>
            <pc:sldMk cId="1284414517" sldId="335"/>
            <ac:spMk id="10" creationId="{FB320EA8-BE70-4A38-9842-D8D5927469D4}"/>
          </ac:spMkLst>
        </pc:spChg>
        <pc:spChg chg="mod topLvl">
          <ac:chgData name="Josh Cooper" userId="daecdff2-2c86-45d5-9dc5-33d360948956" providerId="ADAL" clId="{D52AEB69-EBAB-427F-BA75-EE6801C3E5AF}" dt="2022-03-18T15:18:27.157" v="732"/>
          <ac:spMkLst>
            <pc:docMk/>
            <pc:sldMk cId="1284414517" sldId="335"/>
            <ac:spMk id="13" creationId="{367D6AA3-1C19-4773-B856-8B27DD1FBAD6}"/>
          </ac:spMkLst>
        </pc:spChg>
        <pc:spChg chg="add mod">
          <ac:chgData name="Josh Cooper" userId="daecdff2-2c86-45d5-9dc5-33d360948956" providerId="ADAL" clId="{D52AEB69-EBAB-427F-BA75-EE6801C3E5AF}" dt="2022-03-18T15:18:27.277" v="739"/>
          <ac:spMkLst>
            <pc:docMk/>
            <pc:sldMk cId="1284414517" sldId="335"/>
            <ac:spMk id="16" creationId="{764A0F0A-AF90-4391-8D4E-4B5FEF9256AC}"/>
          </ac:spMkLst>
        </pc:spChg>
        <pc:spChg chg="add del mod">
          <ac:chgData name="Josh Cooper" userId="daecdff2-2c86-45d5-9dc5-33d360948956" providerId="ADAL" clId="{D52AEB69-EBAB-427F-BA75-EE6801C3E5AF}" dt="2022-03-18T15:18:27.375" v="746"/>
          <ac:spMkLst>
            <pc:docMk/>
            <pc:sldMk cId="1284414517" sldId="335"/>
            <ac:spMk id="17" creationId="{F17F9800-1926-488A-8308-90F43D9E778C}"/>
          </ac:spMkLst>
        </pc:spChg>
        <pc:spChg chg="add del mod">
          <ac:chgData name="Josh Cooper" userId="daecdff2-2c86-45d5-9dc5-33d360948956" providerId="ADAL" clId="{D52AEB69-EBAB-427F-BA75-EE6801C3E5AF}" dt="2022-03-18T15:21:47.081" v="1634"/>
          <ac:spMkLst>
            <pc:docMk/>
            <pc:sldMk cId="1284414517" sldId="335"/>
            <ac:spMk id="19" creationId="{2C104643-B70A-4354-BB1D-F76A3DB65141}"/>
          </ac:spMkLst>
        </pc:spChg>
        <pc:grpChg chg="del">
          <ac:chgData name="Josh Cooper" userId="daecdff2-2c86-45d5-9dc5-33d360948956" providerId="ADAL" clId="{D52AEB69-EBAB-427F-BA75-EE6801C3E5AF}" dt="2022-03-18T15:18:27.153" v="730"/>
          <ac:grpSpMkLst>
            <pc:docMk/>
            <pc:sldMk cId="1284414517" sldId="335"/>
            <ac:grpSpMk id="5" creationId="{E17042EE-3B92-444C-83DC-969BBBDAAFB9}"/>
          </ac:grpSpMkLst>
        </pc:grpChg>
        <pc:grpChg chg="del">
          <ac:chgData name="Josh Cooper" userId="daecdff2-2c86-45d5-9dc5-33d360948956" providerId="ADAL" clId="{D52AEB69-EBAB-427F-BA75-EE6801C3E5AF}" dt="2022-03-18T15:18:27.153" v="731"/>
          <ac:grpSpMkLst>
            <pc:docMk/>
            <pc:sldMk cId="1284414517" sldId="335"/>
            <ac:grpSpMk id="9" creationId="{F02A3755-477B-412E-BAC5-CDDFCEF19E19}"/>
          </ac:grpSpMkLst>
        </pc:grpChg>
        <pc:grpChg chg="del">
          <ac:chgData name="Josh Cooper" userId="daecdff2-2c86-45d5-9dc5-33d360948956" providerId="ADAL" clId="{D52AEB69-EBAB-427F-BA75-EE6801C3E5AF}" dt="2022-03-18T15:18:27.157" v="732"/>
          <ac:grpSpMkLst>
            <pc:docMk/>
            <pc:sldMk cId="1284414517" sldId="335"/>
            <ac:grpSpMk id="12" creationId="{2EC2A9C9-C986-441C-B63A-36651BFE88BF}"/>
          </ac:grpSpMkLst>
        </pc:grpChg>
        <pc:picChg chg="add del mod ord">
          <ac:chgData name="Josh Cooper" userId="daecdff2-2c86-45d5-9dc5-33d360948956" providerId="ADAL" clId="{D52AEB69-EBAB-427F-BA75-EE6801C3E5AF}" dt="2022-03-18T15:18:27.375" v="746"/>
          <ac:picMkLst>
            <pc:docMk/>
            <pc:sldMk cId="1284414517" sldId="335"/>
            <ac:picMk id="15" creationId="{B6698CB2-D987-45EB-BF9A-9DDCF6A62F01}"/>
          </ac:picMkLst>
        </pc:picChg>
        <pc:picChg chg="add del mod ord">
          <ac:chgData name="Josh Cooper" userId="daecdff2-2c86-45d5-9dc5-33d360948956" providerId="ADAL" clId="{D52AEB69-EBAB-427F-BA75-EE6801C3E5AF}" dt="2022-03-18T15:21:47.081" v="1634"/>
          <ac:picMkLst>
            <pc:docMk/>
            <pc:sldMk cId="1284414517" sldId="335"/>
            <ac:picMk id="18" creationId="{375F4587-9573-4C7E-945E-74F80390787F}"/>
          </ac:picMkLst>
        </pc:picChg>
        <pc:picChg chg="add mod ord">
          <ac:chgData name="Josh Cooper" userId="daecdff2-2c86-45d5-9dc5-33d360948956" providerId="ADAL" clId="{D52AEB69-EBAB-427F-BA75-EE6801C3E5AF}" dt="2022-03-18T15:21:47.924" v="1641"/>
          <ac:picMkLst>
            <pc:docMk/>
            <pc:sldMk cId="1284414517" sldId="335"/>
            <ac:picMk id="20" creationId="{6E5E0109-13A8-41D3-8D19-F46EAC040BC1}"/>
          </ac:picMkLst>
        </pc:picChg>
        <pc:cxnChg chg="mod topLvl">
          <ac:chgData name="Josh Cooper" userId="daecdff2-2c86-45d5-9dc5-33d360948956" providerId="ADAL" clId="{D52AEB69-EBAB-427F-BA75-EE6801C3E5AF}" dt="2022-03-18T15:18:27.153" v="730"/>
          <ac:cxnSpMkLst>
            <pc:docMk/>
            <pc:sldMk cId="1284414517" sldId="335"/>
            <ac:cxnSpMk id="7" creationId="{E0917866-0480-4B76-ACB9-91D43A8D7753}"/>
          </ac:cxnSpMkLst>
        </pc:cxnChg>
        <pc:cxnChg chg="mod topLvl">
          <ac:chgData name="Josh Cooper" userId="daecdff2-2c86-45d5-9dc5-33d360948956" providerId="ADAL" clId="{D52AEB69-EBAB-427F-BA75-EE6801C3E5AF}" dt="2022-03-18T15:18:27.153" v="731"/>
          <ac:cxnSpMkLst>
            <pc:docMk/>
            <pc:sldMk cId="1284414517" sldId="335"/>
            <ac:cxnSpMk id="11" creationId="{5120063B-E4DB-4C41-95D9-76338CB89C21}"/>
          </ac:cxnSpMkLst>
        </pc:cxnChg>
        <pc:cxnChg chg="mod topLvl">
          <ac:chgData name="Josh Cooper" userId="daecdff2-2c86-45d5-9dc5-33d360948956" providerId="ADAL" clId="{D52AEB69-EBAB-427F-BA75-EE6801C3E5AF}" dt="2022-03-18T15:18:27.157" v="732"/>
          <ac:cxnSpMkLst>
            <pc:docMk/>
            <pc:sldMk cId="1284414517" sldId="335"/>
            <ac:cxnSpMk id="14" creationId="{9C198502-A7D3-4941-B1C1-5D3035C86209}"/>
          </ac:cxnSpMkLst>
        </pc:cxnChg>
      </pc:sldChg>
      <pc:sldChg chg="addSp delSp modSp mod">
        <pc:chgData name="Josh Cooper" userId="daecdff2-2c86-45d5-9dc5-33d360948956" providerId="ADAL" clId="{D52AEB69-EBAB-427F-BA75-EE6801C3E5AF}" dt="2022-03-18T15:21:48.955" v="1652"/>
        <pc:sldMkLst>
          <pc:docMk/>
          <pc:sldMk cId="2630213472" sldId="336"/>
        </pc:sldMkLst>
        <pc:spChg chg="del mod">
          <ac:chgData name="Josh Cooper" userId="daecdff2-2c86-45d5-9dc5-33d360948956" providerId="ADAL" clId="{D52AEB69-EBAB-427F-BA75-EE6801C3E5AF}" dt="2022-03-18T15:18:28.309" v="765"/>
          <ac:spMkLst>
            <pc:docMk/>
            <pc:sldMk cId="2630213472" sldId="336"/>
            <ac:spMk id="2" creationId="{5DD571C3-ECD9-42B4-B19A-A77DE172FE2F}"/>
          </ac:spMkLst>
        </pc:spChg>
        <pc:spChg chg="del mod">
          <ac:chgData name="Josh Cooper" userId="daecdff2-2c86-45d5-9dc5-33d360948956" providerId="ADAL" clId="{D52AEB69-EBAB-427F-BA75-EE6801C3E5AF}" dt="2022-03-18T15:18:28.417" v="770"/>
          <ac:spMkLst>
            <pc:docMk/>
            <pc:sldMk cId="2630213472" sldId="336"/>
            <ac:spMk id="3" creationId="{82290198-23CE-403B-9ACB-73D8FB8042FA}"/>
          </ac:spMkLst>
        </pc:spChg>
        <pc:spChg chg="add mod">
          <ac:chgData name="Josh Cooper" userId="daecdff2-2c86-45d5-9dc5-33d360948956" providerId="ADAL" clId="{D52AEB69-EBAB-427F-BA75-EE6801C3E5AF}" dt="2022-03-18T15:18:28.305" v="762"/>
          <ac:spMkLst>
            <pc:docMk/>
            <pc:sldMk cId="2630213472" sldId="336"/>
            <ac:spMk id="5" creationId="{223915DB-AE7E-4DF6-B1E3-C82BF7CD93F4}"/>
          </ac:spMkLst>
        </pc:spChg>
        <pc:spChg chg="add mod">
          <ac:chgData name="Josh Cooper" userId="daecdff2-2c86-45d5-9dc5-33d360948956" providerId="ADAL" clId="{D52AEB69-EBAB-427F-BA75-EE6801C3E5AF}" dt="2022-03-18T15:18:28.409" v="767"/>
          <ac:spMkLst>
            <pc:docMk/>
            <pc:sldMk cId="2630213472" sldId="336"/>
            <ac:spMk id="6" creationId="{2C9FB69F-95E6-4AA9-9EA0-8AA92B40809C}"/>
          </ac:spMkLst>
        </pc:spChg>
        <pc:spChg chg="add del mod">
          <ac:chgData name="Josh Cooper" userId="daecdff2-2c86-45d5-9dc5-33d360948956" providerId="ADAL" clId="{D52AEB69-EBAB-427F-BA75-EE6801C3E5AF}" dt="2022-03-18T15:18:28.449" v="774"/>
          <ac:spMkLst>
            <pc:docMk/>
            <pc:sldMk cId="2630213472" sldId="336"/>
            <ac:spMk id="7" creationId="{3348459F-26E9-410E-8C62-3DB5436B5F82}"/>
          </ac:spMkLst>
        </pc:spChg>
        <pc:spChg chg="add del mod">
          <ac:chgData name="Josh Cooper" userId="daecdff2-2c86-45d5-9dc5-33d360948956" providerId="ADAL" clId="{D52AEB69-EBAB-427F-BA75-EE6801C3E5AF}" dt="2022-03-18T15:21:48.110" v="1645"/>
          <ac:spMkLst>
            <pc:docMk/>
            <pc:sldMk cId="2630213472" sldId="336"/>
            <ac:spMk id="9" creationId="{19C8FBEB-7904-4C7D-BB38-D31D500358DD}"/>
          </ac:spMkLst>
        </pc:spChg>
        <pc:picChg chg="add del mod ord">
          <ac:chgData name="Josh Cooper" userId="daecdff2-2c86-45d5-9dc5-33d360948956" providerId="ADAL" clId="{D52AEB69-EBAB-427F-BA75-EE6801C3E5AF}" dt="2022-03-18T15:18:28.449" v="774"/>
          <ac:picMkLst>
            <pc:docMk/>
            <pc:sldMk cId="2630213472" sldId="336"/>
            <ac:picMk id="4" creationId="{2C71F8F4-D1C5-434D-8479-86F3E3C53AA6}"/>
          </ac:picMkLst>
        </pc:picChg>
        <pc:picChg chg="add del mod ord">
          <ac:chgData name="Josh Cooper" userId="daecdff2-2c86-45d5-9dc5-33d360948956" providerId="ADAL" clId="{D52AEB69-EBAB-427F-BA75-EE6801C3E5AF}" dt="2022-03-18T15:21:48.110" v="1645"/>
          <ac:picMkLst>
            <pc:docMk/>
            <pc:sldMk cId="2630213472" sldId="336"/>
            <ac:picMk id="8" creationId="{38E796BB-E705-4D84-AA46-606EBEF2A8F4}"/>
          </ac:picMkLst>
        </pc:picChg>
        <pc:picChg chg="add mod ord">
          <ac:chgData name="Josh Cooper" userId="daecdff2-2c86-45d5-9dc5-33d360948956" providerId="ADAL" clId="{D52AEB69-EBAB-427F-BA75-EE6801C3E5AF}" dt="2022-03-18T15:21:48.955" v="1652"/>
          <ac:picMkLst>
            <pc:docMk/>
            <pc:sldMk cId="2630213472" sldId="336"/>
            <ac:picMk id="10" creationId="{BC02A5E4-5E0D-4175-BC01-AD7B98F5CCC6}"/>
          </ac:picMkLst>
        </pc:picChg>
      </pc:sldChg>
      <pc:sldChg chg="addSp delSp modSp mod">
        <pc:chgData name="Josh Cooper" userId="daecdff2-2c86-45d5-9dc5-33d360948956" providerId="ADAL" clId="{D52AEB69-EBAB-427F-BA75-EE6801C3E5AF}" dt="2022-03-18T15:21:50.123" v="1663"/>
        <pc:sldMkLst>
          <pc:docMk/>
          <pc:sldMk cId="2401644435" sldId="337"/>
        </pc:sldMkLst>
        <pc:spChg chg="del mod">
          <ac:chgData name="Josh Cooper" userId="daecdff2-2c86-45d5-9dc5-33d360948956" providerId="ADAL" clId="{D52AEB69-EBAB-427F-BA75-EE6801C3E5AF}" dt="2022-03-18T15:18:29.499" v="793"/>
          <ac:spMkLst>
            <pc:docMk/>
            <pc:sldMk cId="2401644435" sldId="337"/>
            <ac:spMk id="2" creationId="{5DD571C3-ECD9-42B4-B19A-A77DE172FE2F}"/>
          </ac:spMkLst>
        </pc:spChg>
        <pc:spChg chg="del mod">
          <ac:chgData name="Josh Cooper" userId="daecdff2-2c86-45d5-9dc5-33d360948956" providerId="ADAL" clId="{D52AEB69-EBAB-427F-BA75-EE6801C3E5AF}" dt="2022-03-18T15:18:29.591" v="798"/>
          <ac:spMkLst>
            <pc:docMk/>
            <pc:sldMk cId="2401644435" sldId="337"/>
            <ac:spMk id="3" creationId="{82290198-23CE-403B-9ACB-73D8FB8042FA}"/>
          </ac:spMkLst>
        </pc:spChg>
        <pc:spChg chg="add mod">
          <ac:chgData name="Josh Cooper" userId="daecdff2-2c86-45d5-9dc5-33d360948956" providerId="ADAL" clId="{D52AEB69-EBAB-427F-BA75-EE6801C3E5AF}" dt="2022-03-18T15:18:29.491" v="790"/>
          <ac:spMkLst>
            <pc:docMk/>
            <pc:sldMk cId="2401644435" sldId="337"/>
            <ac:spMk id="5" creationId="{7C562934-7317-4FC1-8A2C-452C40635770}"/>
          </ac:spMkLst>
        </pc:spChg>
        <pc:spChg chg="add mod">
          <ac:chgData name="Josh Cooper" userId="daecdff2-2c86-45d5-9dc5-33d360948956" providerId="ADAL" clId="{D52AEB69-EBAB-427F-BA75-EE6801C3E5AF}" dt="2022-03-18T15:18:29.587" v="795"/>
          <ac:spMkLst>
            <pc:docMk/>
            <pc:sldMk cId="2401644435" sldId="337"/>
            <ac:spMk id="6" creationId="{46D492BF-47B3-4057-8E84-9427A99CF141}"/>
          </ac:spMkLst>
        </pc:spChg>
        <pc:spChg chg="add del mod">
          <ac:chgData name="Josh Cooper" userId="daecdff2-2c86-45d5-9dc5-33d360948956" providerId="ADAL" clId="{D52AEB69-EBAB-427F-BA75-EE6801C3E5AF}" dt="2022-03-18T15:18:29.671" v="802"/>
          <ac:spMkLst>
            <pc:docMk/>
            <pc:sldMk cId="2401644435" sldId="337"/>
            <ac:spMk id="7" creationId="{AB770BC9-87CD-48EE-B576-16F3A59F257A}"/>
          </ac:spMkLst>
        </pc:spChg>
        <pc:spChg chg="add del mod">
          <ac:chgData name="Josh Cooper" userId="daecdff2-2c86-45d5-9dc5-33d360948956" providerId="ADAL" clId="{D52AEB69-EBAB-427F-BA75-EE6801C3E5AF}" dt="2022-03-18T15:21:49.195" v="1656"/>
          <ac:spMkLst>
            <pc:docMk/>
            <pc:sldMk cId="2401644435" sldId="337"/>
            <ac:spMk id="9" creationId="{5265429B-D574-4A23-A397-E8311503F0F7}"/>
          </ac:spMkLst>
        </pc:spChg>
        <pc:picChg chg="add del mod ord">
          <ac:chgData name="Josh Cooper" userId="daecdff2-2c86-45d5-9dc5-33d360948956" providerId="ADAL" clId="{D52AEB69-EBAB-427F-BA75-EE6801C3E5AF}" dt="2022-03-18T15:18:29.671" v="802"/>
          <ac:picMkLst>
            <pc:docMk/>
            <pc:sldMk cId="2401644435" sldId="337"/>
            <ac:picMk id="4" creationId="{6526C2A8-815D-4BBF-976F-80EFFD185652}"/>
          </ac:picMkLst>
        </pc:picChg>
        <pc:picChg chg="add del mod ord">
          <ac:chgData name="Josh Cooper" userId="daecdff2-2c86-45d5-9dc5-33d360948956" providerId="ADAL" clId="{D52AEB69-EBAB-427F-BA75-EE6801C3E5AF}" dt="2022-03-18T15:21:49.195" v="1656"/>
          <ac:picMkLst>
            <pc:docMk/>
            <pc:sldMk cId="2401644435" sldId="337"/>
            <ac:picMk id="8" creationId="{82288010-E2FB-4C90-B312-E23FAC54A527}"/>
          </ac:picMkLst>
        </pc:picChg>
        <pc:picChg chg="add mod ord">
          <ac:chgData name="Josh Cooper" userId="daecdff2-2c86-45d5-9dc5-33d360948956" providerId="ADAL" clId="{D52AEB69-EBAB-427F-BA75-EE6801C3E5AF}" dt="2022-03-18T15:21:50.123" v="1663"/>
          <ac:picMkLst>
            <pc:docMk/>
            <pc:sldMk cId="2401644435" sldId="337"/>
            <ac:picMk id="10" creationId="{5CB02150-23F6-41F0-A3D0-4D9DCEC87D03}"/>
          </ac:picMkLst>
        </pc:picChg>
      </pc:sldChg>
      <pc:sldChg chg="addSp delSp modSp mod">
        <pc:chgData name="Josh Cooper" userId="daecdff2-2c86-45d5-9dc5-33d360948956" providerId="ADAL" clId="{D52AEB69-EBAB-427F-BA75-EE6801C3E5AF}" dt="2022-03-18T15:21:51.183" v="1674"/>
        <pc:sldMkLst>
          <pc:docMk/>
          <pc:sldMk cId="533341914" sldId="338"/>
        </pc:sldMkLst>
        <pc:spChg chg="del mod">
          <ac:chgData name="Josh Cooper" userId="daecdff2-2c86-45d5-9dc5-33d360948956" providerId="ADAL" clId="{D52AEB69-EBAB-427F-BA75-EE6801C3E5AF}" dt="2022-03-18T15:18:31.490" v="821"/>
          <ac:spMkLst>
            <pc:docMk/>
            <pc:sldMk cId="533341914" sldId="338"/>
            <ac:spMk id="2" creationId="{5DD571C3-ECD9-42B4-B19A-A77DE172FE2F}"/>
          </ac:spMkLst>
        </pc:spChg>
        <pc:spChg chg="del mod">
          <ac:chgData name="Josh Cooper" userId="daecdff2-2c86-45d5-9dc5-33d360948956" providerId="ADAL" clId="{D52AEB69-EBAB-427F-BA75-EE6801C3E5AF}" dt="2022-03-18T15:18:31.582" v="826"/>
          <ac:spMkLst>
            <pc:docMk/>
            <pc:sldMk cId="533341914" sldId="338"/>
            <ac:spMk id="3" creationId="{82290198-23CE-403B-9ACB-73D8FB8042FA}"/>
          </ac:spMkLst>
        </pc:spChg>
        <pc:spChg chg="add mod">
          <ac:chgData name="Josh Cooper" userId="daecdff2-2c86-45d5-9dc5-33d360948956" providerId="ADAL" clId="{D52AEB69-EBAB-427F-BA75-EE6801C3E5AF}" dt="2022-03-18T15:18:31.482" v="818"/>
          <ac:spMkLst>
            <pc:docMk/>
            <pc:sldMk cId="533341914" sldId="338"/>
            <ac:spMk id="7" creationId="{2CB508F2-624B-472B-8A94-2CF13BAD96A9}"/>
          </ac:spMkLst>
        </pc:spChg>
        <pc:spChg chg="add mod">
          <ac:chgData name="Josh Cooper" userId="daecdff2-2c86-45d5-9dc5-33d360948956" providerId="ADAL" clId="{D52AEB69-EBAB-427F-BA75-EE6801C3E5AF}" dt="2022-03-18T15:18:31.518" v="823"/>
          <ac:spMkLst>
            <pc:docMk/>
            <pc:sldMk cId="533341914" sldId="338"/>
            <ac:spMk id="8" creationId="{A1BB81C4-90E0-478F-8CD9-A42E8154508A}"/>
          </ac:spMkLst>
        </pc:spChg>
        <pc:spChg chg="add del mod">
          <ac:chgData name="Josh Cooper" userId="daecdff2-2c86-45d5-9dc5-33d360948956" providerId="ADAL" clId="{D52AEB69-EBAB-427F-BA75-EE6801C3E5AF}" dt="2022-03-18T15:18:31.639" v="830"/>
          <ac:spMkLst>
            <pc:docMk/>
            <pc:sldMk cId="533341914" sldId="338"/>
            <ac:spMk id="9" creationId="{83A82D90-2146-49B3-9B2C-1E8D5AB7EA86}"/>
          </ac:spMkLst>
        </pc:spChg>
        <pc:spChg chg="add del mod">
          <ac:chgData name="Josh Cooper" userId="daecdff2-2c86-45d5-9dc5-33d360948956" providerId="ADAL" clId="{D52AEB69-EBAB-427F-BA75-EE6801C3E5AF}" dt="2022-03-18T15:21:50.311" v="1667"/>
          <ac:spMkLst>
            <pc:docMk/>
            <pc:sldMk cId="533341914" sldId="338"/>
            <ac:spMk id="11" creationId="{0C592953-4FBC-4235-BA29-679351B17750}"/>
          </ac:spMkLst>
        </pc:spChg>
        <pc:picChg chg="add del mod ord">
          <ac:chgData name="Josh Cooper" userId="daecdff2-2c86-45d5-9dc5-33d360948956" providerId="ADAL" clId="{D52AEB69-EBAB-427F-BA75-EE6801C3E5AF}" dt="2022-03-18T15:18:31.639" v="830"/>
          <ac:picMkLst>
            <pc:docMk/>
            <pc:sldMk cId="533341914" sldId="338"/>
            <ac:picMk id="6" creationId="{A5DE3DE9-3B5C-4F78-9EF0-1F92351C6E57}"/>
          </ac:picMkLst>
        </pc:picChg>
        <pc:picChg chg="add del mod ord">
          <ac:chgData name="Josh Cooper" userId="daecdff2-2c86-45d5-9dc5-33d360948956" providerId="ADAL" clId="{D52AEB69-EBAB-427F-BA75-EE6801C3E5AF}" dt="2022-03-18T15:21:50.311" v="1667"/>
          <ac:picMkLst>
            <pc:docMk/>
            <pc:sldMk cId="533341914" sldId="338"/>
            <ac:picMk id="10" creationId="{B5F11368-0465-435E-959D-8627BABCCD0D}"/>
          </ac:picMkLst>
        </pc:picChg>
        <pc:picChg chg="add mod ord">
          <ac:chgData name="Josh Cooper" userId="daecdff2-2c86-45d5-9dc5-33d360948956" providerId="ADAL" clId="{D52AEB69-EBAB-427F-BA75-EE6801C3E5AF}" dt="2022-03-18T15:21:51.183" v="1674"/>
          <ac:picMkLst>
            <pc:docMk/>
            <pc:sldMk cId="533341914" sldId="338"/>
            <ac:picMk id="12" creationId="{9F155032-6AF0-4362-9DE5-BCB39176001B}"/>
          </ac:picMkLst>
        </pc:picChg>
      </pc:sldChg>
      <pc:sldChg chg="addSp delSp modSp mod">
        <pc:chgData name="Josh Cooper" userId="daecdff2-2c86-45d5-9dc5-33d360948956" providerId="ADAL" clId="{D52AEB69-EBAB-427F-BA75-EE6801C3E5AF}" dt="2022-03-18T15:21:52.243" v="1685"/>
        <pc:sldMkLst>
          <pc:docMk/>
          <pc:sldMk cId="170014622" sldId="339"/>
        </pc:sldMkLst>
        <pc:spChg chg="del mod">
          <ac:chgData name="Josh Cooper" userId="daecdff2-2c86-45d5-9dc5-33d360948956" providerId="ADAL" clId="{D52AEB69-EBAB-427F-BA75-EE6801C3E5AF}" dt="2022-03-18T15:18:32.614" v="849"/>
          <ac:spMkLst>
            <pc:docMk/>
            <pc:sldMk cId="170014622" sldId="339"/>
            <ac:spMk id="2" creationId="{5DD571C3-ECD9-42B4-B19A-A77DE172FE2F}"/>
          </ac:spMkLst>
        </pc:spChg>
        <pc:spChg chg="del mod">
          <ac:chgData name="Josh Cooper" userId="daecdff2-2c86-45d5-9dc5-33d360948956" providerId="ADAL" clId="{D52AEB69-EBAB-427F-BA75-EE6801C3E5AF}" dt="2022-03-18T15:18:32.758" v="854"/>
          <ac:spMkLst>
            <pc:docMk/>
            <pc:sldMk cId="170014622" sldId="339"/>
            <ac:spMk id="3" creationId="{82290198-23CE-403B-9ACB-73D8FB8042FA}"/>
          </ac:spMkLst>
        </pc:spChg>
        <pc:spChg chg="add mod">
          <ac:chgData name="Josh Cooper" userId="daecdff2-2c86-45d5-9dc5-33d360948956" providerId="ADAL" clId="{D52AEB69-EBAB-427F-BA75-EE6801C3E5AF}" dt="2022-03-18T15:18:32.606" v="846"/>
          <ac:spMkLst>
            <pc:docMk/>
            <pc:sldMk cId="170014622" sldId="339"/>
            <ac:spMk id="7" creationId="{7D4AA553-A4C6-4C3B-979A-9F7A0CCFF1EE}"/>
          </ac:spMkLst>
        </pc:spChg>
        <pc:spChg chg="add mod">
          <ac:chgData name="Josh Cooper" userId="daecdff2-2c86-45d5-9dc5-33d360948956" providerId="ADAL" clId="{D52AEB69-EBAB-427F-BA75-EE6801C3E5AF}" dt="2022-03-18T15:18:32.750" v="851"/>
          <ac:spMkLst>
            <pc:docMk/>
            <pc:sldMk cId="170014622" sldId="339"/>
            <ac:spMk id="8" creationId="{3C990937-41DA-4AE4-88D9-29D2B89265E5}"/>
          </ac:spMkLst>
        </pc:spChg>
        <pc:spChg chg="add del mod">
          <ac:chgData name="Josh Cooper" userId="daecdff2-2c86-45d5-9dc5-33d360948956" providerId="ADAL" clId="{D52AEB69-EBAB-427F-BA75-EE6801C3E5AF}" dt="2022-03-18T15:18:32.842" v="858"/>
          <ac:spMkLst>
            <pc:docMk/>
            <pc:sldMk cId="170014622" sldId="339"/>
            <ac:spMk id="9" creationId="{99649150-A711-47E9-AF26-690265A8921D}"/>
          </ac:spMkLst>
        </pc:spChg>
        <pc:spChg chg="add del mod">
          <ac:chgData name="Josh Cooper" userId="daecdff2-2c86-45d5-9dc5-33d360948956" providerId="ADAL" clId="{D52AEB69-EBAB-427F-BA75-EE6801C3E5AF}" dt="2022-03-18T15:21:51.395" v="1678"/>
          <ac:spMkLst>
            <pc:docMk/>
            <pc:sldMk cId="170014622" sldId="339"/>
            <ac:spMk id="11" creationId="{F48ECE2E-0FCF-490A-A255-BB6E0495BDE8}"/>
          </ac:spMkLst>
        </pc:spChg>
        <pc:picChg chg="add del mod ord">
          <ac:chgData name="Josh Cooper" userId="daecdff2-2c86-45d5-9dc5-33d360948956" providerId="ADAL" clId="{D52AEB69-EBAB-427F-BA75-EE6801C3E5AF}" dt="2022-03-18T15:18:32.842" v="858"/>
          <ac:picMkLst>
            <pc:docMk/>
            <pc:sldMk cId="170014622" sldId="339"/>
            <ac:picMk id="6" creationId="{4B02D48C-079D-45D8-853F-58524E7D8EF0}"/>
          </ac:picMkLst>
        </pc:picChg>
        <pc:picChg chg="add del mod ord">
          <ac:chgData name="Josh Cooper" userId="daecdff2-2c86-45d5-9dc5-33d360948956" providerId="ADAL" clId="{D52AEB69-EBAB-427F-BA75-EE6801C3E5AF}" dt="2022-03-18T15:21:51.395" v="1678"/>
          <ac:picMkLst>
            <pc:docMk/>
            <pc:sldMk cId="170014622" sldId="339"/>
            <ac:picMk id="10" creationId="{BB552EB7-C97C-4B68-BDF0-ADF902DB753A}"/>
          </ac:picMkLst>
        </pc:picChg>
        <pc:picChg chg="add mod ord">
          <ac:chgData name="Josh Cooper" userId="daecdff2-2c86-45d5-9dc5-33d360948956" providerId="ADAL" clId="{D52AEB69-EBAB-427F-BA75-EE6801C3E5AF}" dt="2022-03-18T15:21:52.243" v="1685"/>
          <ac:picMkLst>
            <pc:docMk/>
            <pc:sldMk cId="170014622" sldId="339"/>
            <ac:picMk id="12" creationId="{50C40201-CB85-4EFD-8947-1948FCD7D43E}"/>
          </ac:picMkLst>
        </pc:picChg>
      </pc:sldChg>
      <pc:sldChg chg="addSp delSp modSp mod">
        <pc:chgData name="Josh Cooper" userId="daecdff2-2c86-45d5-9dc5-33d360948956" providerId="ADAL" clId="{D52AEB69-EBAB-427F-BA75-EE6801C3E5AF}" dt="2022-03-18T15:21:53.360" v="1696"/>
        <pc:sldMkLst>
          <pc:docMk/>
          <pc:sldMk cId="2181416016" sldId="340"/>
        </pc:sldMkLst>
        <pc:spChg chg="del mod">
          <ac:chgData name="Josh Cooper" userId="daecdff2-2c86-45d5-9dc5-33d360948956" providerId="ADAL" clId="{D52AEB69-EBAB-427F-BA75-EE6801C3E5AF}" dt="2022-03-18T15:18:33.771" v="877"/>
          <ac:spMkLst>
            <pc:docMk/>
            <pc:sldMk cId="2181416016" sldId="340"/>
            <ac:spMk id="2" creationId="{5DD571C3-ECD9-42B4-B19A-A77DE172FE2F}"/>
          </ac:spMkLst>
        </pc:spChg>
        <pc:spChg chg="del mod">
          <ac:chgData name="Josh Cooper" userId="daecdff2-2c86-45d5-9dc5-33d360948956" providerId="ADAL" clId="{D52AEB69-EBAB-427F-BA75-EE6801C3E5AF}" dt="2022-03-18T15:18:33.848" v="882"/>
          <ac:spMkLst>
            <pc:docMk/>
            <pc:sldMk cId="2181416016" sldId="340"/>
            <ac:spMk id="3" creationId="{82290198-23CE-403B-9ACB-73D8FB8042FA}"/>
          </ac:spMkLst>
        </pc:spChg>
        <pc:spChg chg="add mod">
          <ac:chgData name="Josh Cooper" userId="daecdff2-2c86-45d5-9dc5-33d360948956" providerId="ADAL" clId="{D52AEB69-EBAB-427F-BA75-EE6801C3E5AF}" dt="2022-03-18T15:18:33.763" v="874"/>
          <ac:spMkLst>
            <pc:docMk/>
            <pc:sldMk cId="2181416016" sldId="340"/>
            <ac:spMk id="5" creationId="{82F5C0AD-5EA3-490D-9E27-934E05093BD1}"/>
          </ac:spMkLst>
        </pc:spChg>
        <pc:spChg chg="add mod">
          <ac:chgData name="Josh Cooper" userId="daecdff2-2c86-45d5-9dc5-33d360948956" providerId="ADAL" clId="{D52AEB69-EBAB-427F-BA75-EE6801C3E5AF}" dt="2022-03-18T15:18:33.807" v="879"/>
          <ac:spMkLst>
            <pc:docMk/>
            <pc:sldMk cId="2181416016" sldId="340"/>
            <ac:spMk id="6" creationId="{40F208D7-59F8-4E43-B1B5-6AEE2EE6890E}"/>
          </ac:spMkLst>
        </pc:spChg>
        <pc:spChg chg="add del mod">
          <ac:chgData name="Josh Cooper" userId="daecdff2-2c86-45d5-9dc5-33d360948956" providerId="ADAL" clId="{D52AEB69-EBAB-427F-BA75-EE6801C3E5AF}" dt="2022-03-18T15:18:33.944" v="886"/>
          <ac:spMkLst>
            <pc:docMk/>
            <pc:sldMk cId="2181416016" sldId="340"/>
            <ac:spMk id="7" creationId="{D60A9AA7-521B-4C52-A3E6-1C0E1F4EE940}"/>
          </ac:spMkLst>
        </pc:spChg>
        <pc:spChg chg="add del mod">
          <ac:chgData name="Josh Cooper" userId="daecdff2-2c86-45d5-9dc5-33d360948956" providerId="ADAL" clId="{D52AEB69-EBAB-427F-BA75-EE6801C3E5AF}" dt="2022-03-18T15:21:52.431" v="1689"/>
          <ac:spMkLst>
            <pc:docMk/>
            <pc:sldMk cId="2181416016" sldId="340"/>
            <ac:spMk id="9" creationId="{00088EB4-D36A-4D30-9990-6A15572FCAB2}"/>
          </ac:spMkLst>
        </pc:spChg>
        <pc:picChg chg="add del mod ord">
          <ac:chgData name="Josh Cooper" userId="daecdff2-2c86-45d5-9dc5-33d360948956" providerId="ADAL" clId="{D52AEB69-EBAB-427F-BA75-EE6801C3E5AF}" dt="2022-03-18T15:18:33.944" v="886"/>
          <ac:picMkLst>
            <pc:docMk/>
            <pc:sldMk cId="2181416016" sldId="340"/>
            <ac:picMk id="4" creationId="{27D1870F-6756-4E9D-899D-AB558C7F2A1D}"/>
          </ac:picMkLst>
        </pc:picChg>
        <pc:picChg chg="add del mod ord">
          <ac:chgData name="Josh Cooper" userId="daecdff2-2c86-45d5-9dc5-33d360948956" providerId="ADAL" clId="{D52AEB69-EBAB-427F-BA75-EE6801C3E5AF}" dt="2022-03-18T15:21:52.431" v="1689"/>
          <ac:picMkLst>
            <pc:docMk/>
            <pc:sldMk cId="2181416016" sldId="340"/>
            <ac:picMk id="8" creationId="{C570A235-32B8-4E83-9CC7-4A12C9FA3A4B}"/>
          </ac:picMkLst>
        </pc:picChg>
        <pc:picChg chg="add mod ord">
          <ac:chgData name="Josh Cooper" userId="daecdff2-2c86-45d5-9dc5-33d360948956" providerId="ADAL" clId="{D52AEB69-EBAB-427F-BA75-EE6801C3E5AF}" dt="2022-03-18T15:21:53.360" v="1696"/>
          <ac:picMkLst>
            <pc:docMk/>
            <pc:sldMk cId="2181416016" sldId="340"/>
            <ac:picMk id="10" creationId="{3F45CC98-365A-424E-B00E-3A3E01906634}"/>
          </ac:picMkLst>
        </pc:picChg>
      </pc:sldChg>
      <pc:sldChg chg="addSp delSp modSp mod">
        <pc:chgData name="Josh Cooper" userId="daecdff2-2c86-45d5-9dc5-33d360948956" providerId="ADAL" clId="{D52AEB69-EBAB-427F-BA75-EE6801C3E5AF}" dt="2022-03-18T15:21:54.529" v="1707"/>
        <pc:sldMkLst>
          <pc:docMk/>
          <pc:sldMk cId="81103904" sldId="341"/>
        </pc:sldMkLst>
        <pc:spChg chg="del mod">
          <ac:chgData name="Josh Cooper" userId="daecdff2-2c86-45d5-9dc5-33d360948956" providerId="ADAL" clId="{D52AEB69-EBAB-427F-BA75-EE6801C3E5AF}" dt="2022-03-18T15:18:34.806" v="905"/>
          <ac:spMkLst>
            <pc:docMk/>
            <pc:sldMk cId="81103904" sldId="341"/>
            <ac:spMk id="2" creationId="{5DD571C3-ECD9-42B4-B19A-A77DE172FE2F}"/>
          </ac:spMkLst>
        </pc:spChg>
        <pc:spChg chg="del mod">
          <ac:chgData name="Josh Cooper" userId="daecdff2-2c86-45d5-9dc5-33d360948956" providerId="ADAL" clId="{D52AEB69-EBAB-427F-BA75-EE6801C3E5AF}" dt="2022-03-18T15:18:34.870" v="910"/>
          <ac:spMkLst>
            <pc:docMk/>
            <pc:sldMk cId="81103904" sldId="341"/>
            <ac:spMk id="3" creationId="{82290198-23CE-403B-9ACB-73D8FB8042FA}"/>
          </ac:spMkLst>
        </pc:spChg>
        <pc:spChg chg="add mod">
          <ac:chgData name="Josh Cooper" userId="daecdff2-2c86-45d5-9dc5-33d360948956" providerId="ADAL" clId="{D52AEB69-EBAB-427F-BA75-EE6801C3E5AF}" dt="2022-03-18T15:18:34.798" v="902"/>
          <ac:spMkLst>
            <pc:docMk/>
            <pc:sldMk cId="81103904" sldId="341"/>
            <ac:spMk id="5" creationId="{D2728859-367F-49C6-8FE5-A930F5C20444}"/>
          </ac:spMkLst>
        </pc:spChg>
        <pc:spChg chg="add mod">
          <ac:chgData name="Josh Cooper" userId="daecdff2-2c86-45d5-9dc5-33d360948956" providerId="ADAL" clId="{D52AEB69-EBAB-427F-BA75-EE6801C3E5AF}" dt="2022-03-18T15:18:34.854" v="907"/>
          <ac:spMkLst>
            <pc:docMk/>
            <pc:sldMk cId="81103904" sldId="341"/>
            <ac:spMk id="6" creationId="{17189F9F-F1F6-40AF-8437-A61DDEB083EA}"/>
          </ac:spMkLst>
        </pc:spChg>
        <pc:spChg chg="add del mod">
          <ac:chgData name="Josh Cooper" userId="daecdff2-2c86-45d5-9dc5-33d360948956" providerId="ADAL" clId="{D52AEB69-EBAB-427F-BA75-EE6801C3E5AF}" dt="2022-03-18T15:18:34.910" v="914"/>
          <ac:spMkLst>
            <pc:docMk/>
            <pc:sldMk cId="81103904" sldId="341"/>
            <ac:spMk id="7" creationId="{8F85B820-96D1-4367-AFBF-79CAAC754B5E}"/>
          </ac:spMkLst>
        </pc:spChg>
        <pc:spChg chg="add del mod">
          <ac:chgData name="Josh Cooper" userId="daecdff2-2c86-45d5-9dc5-33d360948956" providerId="ADAL" clId="{D52AEB69-EBAB-427F-BA75-EE6801C3E5AF}" dt="2022-03-18T15:21:53.605" v="1700"/>
          <ac:spMkLst>
            <pc:docMk/>
            <pc:sldMk cId="81103904" sldId="341"/>
            <ac:spMk id="9" creationId="{13CA6187-92AC-40A9-A8C3-5EE2F36DFD76}"/>
          </ac:spMkLst>
        </pc:spChg>
        <pc:picChg chg="add del mod ord">
          <ac:chgData name="Josh Cooper" userId="daecdff2-2c86-45d5-9dc5-33d360948956" providerId="ADAL" clId="{D52AEB69-EBAB-427F-BA75-EE6801C3E5AF}" dt="2022-03-18T15:18:34.910" v="914"/>
          <ac:picMkLst>
            <pc:docMk/>
            <pc:sldMk cId="81103904" sldId="341"/>
            <ac:picMk id="4" creationId="{D577E996-3D18-4FC2-9598-6069755C06DB}"/>
          </ac:picMkLst>
        </pc:picChg>
        <pc:picChg chg="add del mod ord">
          <ac:chgData name="Josh Cooper" userId="daecdff2-2c86-45d5-9dc5-33d360948956" providerId="ADAL" clId="{D52AEB69-EBAB-427F-BA75-EE6801C3E5AF}" dt="2022-03-18T15:21:53.605" v="1700"/>
          <ac:picMkLst>
            <pc:docMk/>
            <pc:sldMk cId="81103904" sldId="341"/>
            <ac:picMk id="8" creationId="{F9EE4DFE-6D2F-4079-9903-7EF70F380B79}"/>
          </ac:picMkLst>
        </pc:picChg>
        <pc:picChg chg="add mod ord">
          <ac:chgData name="Josh Cooper" userId="daecdff2-2c86-45d5-9dc5-33d360948956" providerId="ADAL" clId="{D52AEB69-EBAB-427F-BA75-EE6801C3E5AF}" dt="2022-03-18T15:21:54.529" v="1707"/>
          <ac:picMkLst>
            <pc:docMk/>
            <pc:sldMk cId="81103904" sldId="341"/>
            <ac:picMk id="10" creationId="{74EC8BF3-1528-48AE-A1DE-9AD88263A6BB}"/>
          </ac:picMkLst>
        </pc:picChg>
      </pc:sldChg>
      <pc:sldChg chg="addSp delSp modSp mod">
        <pc:chgData name="Josh Cooper" userId="daecdff2-2c86-45d5-9dc5-33d360948956" providerId="ADAL" clId="{D52AEB69-EBAB-427F-BA75-EE6801C3E5AF}" dt="2022-03-18T15:21:55.779" v="1718"/>
        <pc:sldMkLst>
          <pc:docMk/>
          <pc:sldMk cId="3009191286" sldId="342"/>
        </pc:sldMkLst>
        <pc:spChg chg="del mod">
          <ac:chgData name="Josh Cooper" userId="daecdff2-2c86-45d5-9dc5-33d360948956" providerId="ADAL" clId="{D52AEB69-EBAB-427F-BA75-EE6801C3E5AF}" dt="2022-03-18T15:18:35.853" v="934"/>
          <ac:spMkLst>
            <pc:docMk/>
            <pc:sldMk cId="3009191286" sldId="342"/>
            <ac:spMk id="2" creationId="{5DD571C3-ECD9-42B4-B19A-A77DE172FE2F}"/>
          </ac:spMkLst>
        </pc:spChg>
        <pc:spChg chg="del mod">
          <ac:chgData name="Josh Cooper" userId="daecdff2-2c86-45d5-9dc5-33d360948956" providerId="ADAL" clId="{D52AEB69-EBAB-427F-BA75-EE6801C3E5AF}" dt="2022-03-18T15:18:35.917" v="939"/>
          <ac:spMkLst>
            <pc:docMk/>
            <pc:sldMk cId="3009191286" sldId="342"/>
            <ac:spMk id="3" creationId="{82290198-23CE-403B-9ACB-73D8FB8042FA}"/>
          </ac:spMkLst>
        </pc:spChg>
        <pc:spChg chg="add mod">
          <ac:chgData name="Josh Cooper" userId="daecdff2-2c86-45d5-9dc5-33d360948956" providerId="ADAL" clId="{D52AEB69-EBAB-427F-BA75-EE6801C3E5AF}" dt="2022-03-18T15:18:35.849" v="931"/>
          <ac:spMkLst>
            <pc:docMk/>
            <pc:sldMk cId="3009191286" sldId="342"/>
            <ac:spMk id="16" creationId="{6E47D0D6-4A81-49F8-9B56-77842A8B946D}"/>
          </ac:spMkLst>
        </pc:spChg>
        <pc:spChg chg="add mod">
          <ac:chgData name="Josh Cooper" userId="daecdff2-2c86-45d5-9dc5-33d360948956" providerId="ADAL" clId="{D52AEB69-EBAB-427F-BA75-EE6801C3E5AF}" dt="2022-03-18T15:18:35.909" v="936"/>
          <ac:spMkLst>
            <pc:docMk/>
            <pc:sldMk cId="3009191286" sldId="342"/>
            <ac:spMk id="17" creationId="{A0F89039-D99D-4ACE-B76A-973F4A9098D1}"/>
          </ac:spMkLst>
        </pc:spChg>
        <pc:spChg chg="add del mod">
          <ac:chgData name="Josh Cooper" userId="daecdff2-2c86-45d5-9dc5-33d360948956" providerId="ADAL" clId="{D52AEB69-EBAB-427F-BA75-EE6801C3E5AF}" dt="2022-03-18T15:18:35.965" v="943"/>
          <ac:spMkLst>
            <pc:docMk/>
            <pc:sldMk cId="3009191286" sldId="342"/>
            <ac:spMk id="18" creationId="{6FF824AD-816F-4217-B960-3D0E65894ADD}"/>
          </ac:spMkLst>
        </pc:spChg>
        <pc:spChg chg="add del mod">
          <ac:chgData name="Josh Cooper" userId="daecdff2-2c86-45d5-9dc5-33d360948956" providerId="ADAL" clId="{D52AEB69-EBAB-427F-BA75-EE6801C3E5AF}" dt="2022-03-18T15:21:54.721" v="1711"/>
          <ac:spMkLst>
            <pc:docMk/>
            <pc:sldMk cId="3009191286" sldId="342"/>
            <ac:spMk id="20" creationId="{39EAA973-BE95-4BBD-A6EF-39DCE0AB2B02}"/>
          </ac:spMkLst>
        </pc:spChg>
        <pc:grpChg chg="del">
          <ac:chgData name="Josh Cooper" userId="daecdff2-2c86-45d5-9dc5-33d360948956" providerId="ADAL" clId="{D52AEB69-EBAB-427F-BA75-EE6801C3E5AF}" dt="2022-03-18T15:18:35.750" v="929"/>
          <ac:grpSpMkLst>
            <pc:docMk/>
            <pc:sldMk cId="3009191286" sldId="342"/>
            <ac:grpSpMk id="5" creationId="{1512CFA0-E46B-4B4B-A429-793A55956AF3}"/>
          </ac:grpSpMkLst>
        </pc:grpChg>
        <pc:picChg chg="add del mod ord">
          <ac:chgData name="Josh Cooper" userId="daecdff2-2c86-45d5-9dc5-33d360948956" providerId="ADAL" clId="{D52AEB69-EBAB-427F-BA75-EE6801C3E5AF}" dt="2022-03-18T15:18:35.965" v="943"/>
          <ac:picMkLst>
            <pc:docMk/>
            <pc:sldMk cId="3009191286" sldId="342"/>
            <ac:picMk id="15" creationId="{A9057110-67CB-43AE-8CD4-230DD02709CC}"/>
          </ac:picMkLst>
        </pc:picChg>
        <pc:picChg chg="add del mod ord">
          <ac:chgData name="Josh Cooper" userId="daecdff2-2c86-45d5-9dc5-33d360948956" providerId="ADAL" clId="{D52AEB69-EBAB-427F-BA75-EE6801C3E5AF}" dt="2022-03-18T15:21:54.721" v="1711"/>
          <ac:picMkLst>
            <pc:docMk/>
            <pc:sldMk cId="3009191286" sldId="342"/>
            <ac:picMk id="19" creationId="{0AB45B93-BD94-41F5-B4D6-008BC5575BCD}"/>
          </ac:picMkLst>
        </pc:picChg>
        <pc:picChg chg="add mod ord">
          <ac:chgData name="Josh Cooper" userId="daecdff2-2c86-45d5-9dc5-33d360948956" providerId="ADAL" clId="{D52AEB69-EBAB-427F-BA75-EE6801C3E5AF}" dt="2022-03-18T15:21:55.779" v="1718"/>
          <ac:picMkLst>
            <pc:docMk/>
            <pc:sldMk cId="3009191286" sldId="342"/>
            <ac:picMk id="21" creationId="{53016079-3034-4C7C-8F96-24E1F2C93A50}"/>
          </ac:picMkLst>
        </pc:picChg>
        <pc:cxnChg chg="mod topLvl">
          <ac:chgData name="Josh Cooper" userId="daecdff2-2c86-45d5-9dc5-33d360948956" providerId="ADAL" clId="{D52AEB69-EBAB-427F-BA75-EE6801C3E5AF}" dt="2022-03-18T15:18:35.750" v="929"/>
          <ac:cxnSpMkLst>
            <pc:docMk/>
            <pc:sldMk cId="3009191286" sldId="342"/>
            <ac:cxnSpMk id="6" creationId="{8FFBFA1C-5888-4DFA-B555-F057BB927888}"/>
          </ac:cxnSpMkLst>
        </pc:cxnChg>
        <pc:cxnChg chg="mod topLvl">
          <ac:chgData name="Josh Cooper" userId="daecdff2-2c86-45d5-9dc5-33d360948956" providerId="ADAL" clId="{D52AEB69-EBAB-427F-BA75-EE6801C3E5AF}" dt="2022-03-18T15:18:35.750" v="929"/>
          <ac:cxnSpMkLst>
            <pc:docMk/>
            <pc:sldMk cId="3009191286" sldId="342"/>
            <ac:cxnSpMk id="7" creationId="{D3AD8394-D0E9-414E-86A8-BEF66AC8EB67}"/>
          </ac:cxnSpMkLst>
        </pc:cxnChg>
        <pc:cxnChg chg="mod topLvl">
          <ac:chgData name="Josh Cooper" userId="daecdff2-2c86-45d5-9dc5-33d360948956" providerId="ADAL" clId="{D52AEB69-EBAB-427F-BA75-EE6801C3E5AF}" dt="2022-03-18T15:18:35.750" v="929"/>
          <ac:cxnSpMkLst>
            <pc:docMk/>
            <pc:sldMk cId="3009191286" sldId="342"/>
            <ac:cxnSpMk id="8" creationId="{A2433EE2-8ED6-4C6B-A91B-B03054047A00}"/>
          </ac:cxnSpMkLst>
        </pc:cxnChg>
        <pc:cxnChg chg="mod topLvl">
          <ac:chgData name="Josh Cooper" userId="daecdff2-2c86-45d5-9dc5-33d360948956" providerId="ADAL" clId="{D52AEB69-EBAB-427F-BA75-EE6801C3E5AF}" dt="2022-03-18T15:18:35.750" v="929"/>
          <ac:cxnSpMkLst>
            <pc:docMk/>
            <pc:sldMk cId="3009191286" sldId="342"/>
            <ac:cxnSpMk id="9" creationId="{8DA36ADC-FF49-4ECB-9CF2-8D8849D1EA62}"/>
          </ac:cxnSpMkLst>
        </pc:cxnChg>
        <pc:cxnChg chg="mod topLvl">
          <ac:chgData name="Josh Cooper" userId="daecdff2-2c86-45d5-9dc5-33d360948956" providerId="ADAL" clId="{D52AEB69-EBAB-427F-BA75-EE6801C3E5AF}" dt="2022-03-18T15:18:35.750" v="929"/>
          <ac:cxnSpMkLst>
            <pc:docMk/>
            <pc:sldMk cId="3009191286" sldId="342"/>
            <ac:cxnSpMk id="10" creationId="{A5818BFB-DCD7-4420-9CEF-ED0C313223ED}"/>
          </ac:cxnSpMkLst>
        </pc:cxnChg>
        <pc:cxnChg chg="mod topLvl">
          <ac:chgData name="Josh Cooper" userId="daecdff2-2c86-45d5-9dc5-33d360948956" providerId="ADAL" clId="{D52AEB69-EBAB-427F-BA75-EE6801C3E5AF}" dt="2022-03-18T15:18:35.750" v="929"/>
          <ac:cxnSpMkLst>
            <pc:docMk/>
            <pc:sldMk cId="3009191286" sldId="342"/>
            <ac:cxnSpMk id="11" creationId="{69774AED-5725-4921-8CA4-9F85007820CF}"/>
          </ac:cxnSpMkLst>
        </pc:cxnChg>
        <pc:cxnChg chg="mod topLvl">
          <ac:chgData name="Josh Cooper" userId="daecdff2-2c86-45d5-9dc5-33d360948956" providerId="ADAL" clId="{D52AEB69-EBAB-427F-BA75-EE6801C3E5AF}" dt="2022-03-18T15:18:35.750" v="929"/>
          <ac:cxnSpMkLst>
            <pc:docMk/>
            <pc:sldMk cId="3009191286" sldId="342"/>
            <ac:cxnSpMk id="12" creationId="{CFDBA7C2-B45E-47DE-8F26-63EE21E475FB}"/>
          </ac:cxnSpMkLst>
        </pc:cxnChg>
        <pc:cxnChg chg="mod topLvl">
          <ac:chgData name="Josh Cooper" userId="daecdff2-2c86-45d5-9dc5-33d360948956" providerId="ADAL" clId="{D52AEB69-EBAB-427F-BA75-EE6801C3E5AF}" dt="2022-03-18T15:18:35.750" v="929"/>
          <ac:cxnSpMkLst>
            <pc:docMk/>
            <pc:sldMk cId="3009191286" sldId="342"/>
            <ac:cxnSpMk id="13" creationId="{99D503DB-103F-4604-B36B-077BC2133E70}"/>
          </ac:cxnSpMkLst>
        </pc:cxnChg>
        <pc:cxnChg chg="mod topLvl">
          <ac:chgData name="Josh Cooper" userId="daecdff2-2c86-45d5-9dc5-33d360948956" providerId="ADAL" clId="{D52AEB69-EBAB-427F-BA75-EE6801C3E5AF}" dt="2022-03-18T15:18:35.750" v="929"/>
          <ac:cxnSpMkLst>
            <pc:docMk/>
            <pc:sldMk cId="3009191286" sldId="342"/>
            <ac:cxnSpMk id="14" creationId="{A3A0AAC3-5A6B-4E9F-87AB-6EA780353131}"/>
          </ac:cxnSpMkLst>
        </pc:cxnChg>
      </pc:sldChg>
      <pc:sldChg chg="addSp delSp modSp mod">
        <pc:chgData name="Josh Cooper" userId="daecdff2-2c86-45d5-9dc5-33d360948956" providerId="ADAL" clId="{D52AEB69-EBAB-427F-BA75-EE6801C3E5AF}" dt="2022-03-18T15:21:57.054" v="1729"/>
        <pc:sldMkLst>
          <pc:docMk/>
          <pc:sldMk cId="3983853871" sldId="344"/>
        </pc:sldMkLst>
        <pc:spChg chg="del mod">
          <ac:chgData name="Josh Cooper" userId="daecdff2-2c86-45d5-9dc5-33d360948956" providerId="ADAL" clId="{D52AEB69-EBAB-427F-BA75-EE6801C3E5AF}" dt="2022-03-18T15:18:36.990" v="963"/>
          <ac:spMkLst>
            <pc:docMk/>
            <pc:sldMk cId="3983853871" sldId="344"/>
            <ac:spMk id="2" creationId="{5DD571C3-ECD9-42B4-B19A-A77DE172FE2F}"/>
          </ac:spMkLst>
        </pc:spChg>
        <pc:spChg chg="del mod">
          <ac:chgData name="Josh Cooper" userId="daecdff2-2c86-45d5-9dc5-33d360948956" providerId="ADAL" clId="{D52AEB69-EBAB-427F-BA75-EE6801C3E5AF}" dt="2022-03-18T15:18:37.054" v="968"/>
          <ac:spMkLst>
            <pc:docMk/>
            <pc:sldMk cId="3983853871" sldId="344"/>
            <ac:spMk id="3" creationId="{82290198-23CE-403B-9ACB-73D8FB8042FA}"/>
          </ac:spMkLst>
        </pc:spChg>
        <pc:spChg chg="add mod">
          <ac:chgData name="Josh Cooper" userId="daecdff2-2c86-45d5-9dc5-33d360948956" providerId="ADAL" clId="{D52AEB69-EBAB-427F-BA75-EE6801C3E5AF}" dt="2022-03-18T15:18:36.982" v="960"/>
          <ac:spMkLst>
            <pc:docMk/>
            <pc:sldMk cId="3983853871" sldId="344"/>
            <ac:spMk id="4" creationId="{251DEB25-3ED0-4FCC-8158-2C6D1D553E50}"/>
          </ac:spMkLst>
        </pc:spChg>
        <pc:spChg chg="add mod">
          <ac:chgData name="Josh Cooper" userId="daecdff2-2c86-45d5-9dc5-33d360948956" providerId="ADAL" clId="{D52AEB69-EBAB-427F-BA75-EE6801C3E5AF}" dt="2022-03-18T15:18:37.026" v="965"/>
          <ac:spMkLst>
            <pc:docMk/>
            <pc:sldMk cId="3983853871" sldId="344"/>
            <ac:spMk id="5" creationId="{CA03C3CE-81D7-435B-8509-E10A0E740526}"/>
          </ac:spMkLst>
        </pc:spChg>
        <pc:spChg chg="add del mod">
          <ac:chgData name="Josh Cooper" userId="daecdff2-2c86-45d5-9dc5-33d360948956" providerId="ADAL" clId="{D52AEB69-EBAB-427F-BA75-EE6801C3E5AF}" dt="2022-03-18T15:18:37.154" v="972"/>
          <ac:spMkLst>
            <pc:docMk/>
            <pc:sldMk cId="3983853871" sldId="344"/>
            <ac:spMk id="6" creationId="{FDD19BD6-1A5F-450F-9E54-D78CA82AC86B}"/>
          </ac:spMkLst>
        </pc:spChg>
        <pc:spChg chg="add del mod">
          <ac:chgData name="Josh Cooper" userId="daecdff2-2c86-45d5-9dc5-33d360948956" providerId="ADAL" clId="{D52AEB69-EBAB-427F-BA75-EE6801C3E5AF}" dt="2022-03-18T15:21:55.972" v="1722"/>
          <ac:spMkLst>
            <pc:docMk/>
            <pc:sldMk cId="3983853871" sldId="344"/>
            <ac:spMk id="8" creationId="{4D462793-66B7-4352-A4D5-4B2F66E9EFFB}"/>
          </ac:spMkLst>
        </pc:spChg>
        <pc:grpChg chg="del">
          <ac:chgData name="Josh Cooper" userId="daecdff2-2c86-45d5-9dc5-33d360948956" providerId="ADAL" clId="{D52AEB69-EBAB-427F-BA75-EE6801C3E5AF}" dt="2022-03-18T15:18:36.870" v="958"/>
          <ac:grpSpMkLst>
            <pc:docMk/>
            <pc:sldMk cId="3983853871" sldId="344"/>
            <ac:grpSpMk id="16" creationId="{8C43AC01-9768-4678-A4EA-9944294F1378}"/>
          </ac:grpSpMkLst>
        </pc:grpChg>
        <pc:picChg chg="add del mod ord">
          <ac:chgData name="Josh Cooper" userId="daecdff2-2c86-45d5-9dc5-33d360948956" providerId="ADAL" clId="{D52AEB69-EBAB-427F-BA75-EE6801C3E5AF}" dt="2022-03-18T15:21:55.972" v="1722"/>
          <ac:picMkLst>
            <pc:docMk/>
            <pc:sldMk cId="3983853871" sldId="344"/>
            <ac:picMk id="7" creationId="{E9BB7742-526D-43B6-A3A9-E0A34DDCA0D2}"/>
          </ac:picMkLst>
        </pc:picChg>
        <pc:picChg chg="add mod ord">
          <ac:chgData name="Josh Cooper" userId="daecdff2-2c86-45d5-9dc5-33d360948956" providerId="ADAL" clId="{D52AEB69-EBAB-427F-BA75-EE6801C3E5AF}" dt="2022-03-18T15:21:57.054" v="1729"/>
          <ac:picMkLst>
            <pc:docMk/>
            <pc:sldMk cId="3983853871" sldId="344"/>
            <ac:picMk id="9" creationId="{DA7A846C-989E-414A-B558-7824A213B027}"/>
          </ac:picMkLst>
        </pc:picChg>
        <pc:picChg chg="add del mod ord">
          <ac:chgData name="Josh Cooper" userId="daecdff2-2c86-45d5-9dc5-33d360948956" providerId="ADAL" clId="{D52AEB69-EBAB-427F-BA75-EE6801C3E5AF}" dt="2022-03-18T15:18:37.154" v="972"/>
          <ac:picMkLst>
            <pc:docMk/>
            <pc:sldMk cId="3983853871" sldId="344"/>
            <ac:picMk id="26" creationId="{5C6E443A-5F1E-4DE4-8450-33A93D927077}"/>
          </ac:picMkLst>
        </pc:picChg>
        <pc:cxnChg chg="mod topLvl">
          <ac:chgData name="Josh Cooper" userId="daecdff2-2c86-45d5-9dc5-33d360948956" providerId="ADAL" clId="{D52AEB69-EBAB-427F-BA75-EE6801C3E5AF}" dt="2022-03-18T15:18:36.870" v="958"/>
          <ac:cxnSpMkLst>
            <pc:docMk/>
            <pc:sldMk cId="3983853871" sldId="344"/>
            <ac:cxnSpMk id="17" creationId="{4FAC895E-EE87-47F4-9CFE-8DC708DE9BA2}"/>
          </ac:cxnSpMkLst>
        </pc:cxnChg>
        <pc:cxnChg chg="mod topLvl">
          <ac:chgData name="Josh Cooper" userId="daecdff2-2c86-45d5-9dc5-33d360948956" providerId="ADAL" clId="{D52AEB69-EBAB-427F-BA75-EE6801C3E5AF}" dt="2022-03-18T15:18:36.870" v="958"/>
          <ac:cxnSpMkLst>
            <pc:docMk/>
            <pc:sldMk cId="3983853871" sldId="344"/>
            <ac:cxnSpMk id="18" creationId="{74FAF8A9-8ED3-4CE3-8B3F-59C967235D95}"/>
          </ac:cxnSpMkLst>
        </pc:cxnChg>
        <pc:cxnChg chg="mod topLvl">
          <ac:chgData name="Josh Cooper" userId="daecdff2-2c86-45d5-9dc5-33d360948956" providerId="ADAL" clId="{D52AEB69-EBAB-427F-BA75-EE6801C3E5AF}" dt="2022-03-18T15:18:36.870" v="958"/>
          <ac:cxnSpMkLst>
            <pc:docMk/>
            <pc:sldMk cId="3983853871" sldId="344"/>
            <ac:cxnSpMk id="19" creationId="{4A629287-4FBD-4799-8F94-6F3DEEC29FF7}"/>
          </ac:cxnSpMkLst>
        </pc:cxnChg>
        <pc:cxnChg chg="mod topLvl">
          <ac:chgData name="Josh Cooper" userId="daecdff2-2c86-45d5-9dc5-33d360948956" providerId="ADAL" clId="{D52AEB69-EBAB-427F-BA75-EE6801C3E5AF}" dt="2022-03-18T15:18:36.870" v="958"/>
          <ac:cxnSpMkLst>
            <pc:docMk/>
            <pc:sldMk cId="3983853871" sldId="344"/>
            <ac:cxnSpMk id="20" creationId="{F2AEE8ED-818D-46DD-A24A-AED74D380000}"/>
          </ac:cxnSpMkLst>
        </pc:cxnChg>
        <pc:cxnChg chg="mod topLvl">
          <ac:chgData name="Josh Cooper" userId="daecdff2-2c86-45d5-9dc5-33d360948956" providerId="ADAL" clId="{D52AEB69-EBAB-427F-BA75-EE6801C3E5AF}" dt="2022-03-18T15:18:36.870" v="958"/>
          <ac:cxnSpMkLst>
            <pc:docMk/>
            <pc:sldMk cId="3983853871" sldId="344"/>
            <ac:cxnSpMk id="21" creationId="{35A7925A-1672-4C75-808A-8502FF5FF632}"/>
          </ac:cxnSpMkLst>
        </pc:cxnChg>
        <pc:cxnChg chg="mod topLvl">
          <ac:chgData name="Josh Cooper" userId="daecdff2-2c86-45d5-9dc5-33d360948956" providerId="ADAL" clId="{D52AEB69-EBAB-427F-BA75-EE6801C3E5AF}" dt="2022-03-18T15:18:36.870" v="958"/>
          <ac:cxnSpMkLst>
            <pc:docMk/>
            <pc:sldMk cId="3983853871" sldId="344"/>
            <ac:cxnSpMk id="22" creationId="{F4AF7A3C-81CE-44F6-9AFE-BFFD18B365E3}"/>
          </ac:cxnSpMkLst>
        </pc:cxnChg>
        <pc:cxnChg chg="mod topLvl">
          <ac:chgData name="Josh Cooper" userId="daecdff2-2c86-45d5-9dc5-33d360948956" providerId="ADAL" clId="{D52AEB69-EBAB-427F-BA75-EE6801C3E5AF}" dt="2022-03-18T15:18:36.870" v="958"/>
          <ac:cxnSpMkLst>
            <pc:docMk/>
            <pc:sldMk cId="3983853871" sldId="344"/>
            <ac:cxnSpMk id="23" creationId="{3AA25BD3-C0A7-42B2-8ABA-3F074CE24BC0}"/>
          </ac:cxnSpMkLst>
        </pc:cxnChg>
        <pc:cxnChg chg="mod topLvl">
          <ac:chgData name="Josh Cooper" userId="daecdff2-2c86-45d5-9dc5-33d360948956" providerId="ADAL" clId="{D52AEB69-EBAB-427F-BA75-EE6801C3E5AF}" dt="2022-03-18T15:18:36.870" v="958"/>
          <ac:cxnSpMkLst>
            <pc:docMk/>
            <pc:sldMk cId="3983853871" sldId="344"/>
            <ac:cxnSpMk id="24" creationId="{858FAF68-270C-4AA9-86DA-C6A3A8E29E27}"/>
          </ac:cxnSpMkLst>
        </pc:cxnChg>
        <pc:cxnChg chg="mod topLvl">
          <ac:chgData name="Josh Cooper" userId="daecdff2-2c86-45d5-9dc5-33d360948956" providerId="ADAL" clId="{D52AEB69-EBAB-427F-BA75-EE6801C3E5AF}" dt="2022-03-18T15:18:36.870" v="958"/>
          <ac:cxnSpMkLst>
            <pc:docMk/>
            <pc:sldMk cId="3983853871" sldId="344"/>
            <ac:cxnSpMk id="25" creationId="{48F52E62-3558-47E7-A181-D809997E5004}"/>
          </ac:cxnSpMkLst>
        </pc:cxnChg>
      </pc:sldChg>
      <pc:sldChg chg="addSp delSp modSp mod">
        <pc:chgData name="Josh Cooper" userId="daecdff2-2c86-45d5-9dc5-33d360948956" providerId="ADAL" clId="{D52AEB69-EBAB-427F-BA75-EE6801C3E5AF}" dt="2022-03-18T15:21:58.757" v="1740"/>
        <pc:sldMkLst>
          <pc:docMk/>
          <pc:sldMk cId="4064280765" sldId="345"/>
        </pc:sldMkLst>
        <pc:spChg chg="del mod">
          <ac:chgData name="Josh Cooper" userId="daecdff2-2c86-45d5-9dc5-33d360948956" providerId="ADAL" clId="{D52AEB69-EBAB-427F-BA75-EE6801C3E5AF}" dt="2022-03-18T15:18:38.054" v="992"/>
          <ac:spMkLst>
            <pc:docMk/>
            <pc:sldMk cId="4064280765" sldId="345"/>
            <ac:spMk id="2" creationId="{5DD571C3-ECD9-42B4-B19A-A77DE172FE2F}"/>
          </ac:spMkLst>
        </pc:spChg>
        <pc:spChg chg="del mod">
          <ac:chgData name="Josh Cooper" userId="daecdff2-2c86-45d5-9dc5-33d360948956" providerId="ADAL" clId="{D52AEB69-EBAB-427F-BA75-EE6801C3E5AF}" dt="2022-03-18T15:18:38.119" v="997"/>
          <ac:spMkLst>
            <pc:docMk/>
            <pc:sldMk cId="4064280765" sldId="345"/>
            <ac:spMk id="3" creationId="{82290198-23CE-403B-9ACB-73D8FB8042FA}"/>
          </ac:spMkLst>
        </pc:spChg>
        <pc:spChg chg="add mod">
          <ac:chgData name="Josh Cooper" userId="daecdff2-2c86-45d5-9dc5-33d360948956" providerId="ADAL" clId="{D52AEB69-EBAB-427F-BA75-EE6801C3E5AF}" dt="2022-03-18T15:18:38.046" v="989"/>
          <ac:spMkLst>
            <pc:docMk/>
            <pc:sldMk cId="4064280765" sldId="345"/>
            <ac:spMk id="4" creationId="{7F28E3E6-4C91-4352-A14F-3340B26B9941}"/>
          </ac:spMkLst>
        </pc:spChg>
        <pc:spChg chg="add mod">
          <ac:chgData name="Josh Cooper" userId="daecdff2-2c86-45d5-9dc5-33d360948956" providerId="ADAL" clId="{D52AEB69-EBAB-427F-BA75-EE6801C3E5AF}" dt="2022-03-18T15:18:38.095" v="994"/>
          <ac:spMkLst>
            <pc:docMk/>
            <pc:sldMk cId="4064280765" sldId="345"/>
            <ac:spMk id="5" creationId="{EAE62481-8E3E-4F7F-AF84-17CBC118294D}"/>
          </ac:spMkLst>
        </pc:spChg>
        <pc:spChg chg="add del mod">
          <ac:chgData name="Josh Cooper" userId="daecdff2-2c86-45d5-9dc5-33d360948956" providerId="ADAL" clId="{D52AEB69-EBAB-427F-BA75-EE6801C3E5AF}" dt="2022-03-18T15:18:38.167" v="1001"/>
          <ac:spMkLst>
            <pc:docMk/>
            <pc:sldMk cId="4064280765" sldId="345"/>
            <ac:spMk id="6" creationId="{54119597-0AF4-4680-B817-A75A53D999F5}"/>
          </ac:spMkLst>
        </pc:spChg>
        <pc:spChg chg="add del mod">
          <ac:chgData name="Josh Cooper" userId="daecdff2-2c86-45d5-9dc5-33d360948956" providerId="ADAL" clId="{D52AEB69-EBAB-427F-BA75-EE6801C3E5AF}" dt="2022-03-18T15:21:57.592" v="1733"/>
          <ac:spMkLst>
            <pc:docMk/>
            <pc:sldMk cId="4064280765" sldId="345"/>
            <ac:spMk id="8" creationId="{1D3DE736-F287-418B-B393-1C479C3CD214}"/>
          </ac:spMkLst>
        </pc:spChg>
        <pc:grpChg chg="del">
          <ac:chgData name="Josh Cooper" userId="daecdff2-2c86-45d5-9dc5-33d360948956" providerId="ADAL" clId="{D52AEB69-EBAB-427F-BA75-EE6801C3E5AF}" dt="2022-03-18T15:18:37.958" v="987"/>
          <ac:grpSpMkLst>
            <pc:docMk/>
            <pc:sldMk cId="4064280765" sldId="345"/>
            <ac:grpSpMk id="16" creationId="{EF510CAC-81E8-475B-9868-AC6DDDBF149E}"/>
          </ac:grpSpMkLst>
        </pc:grpChg>
        <pc:picChg chg="add del mod ord">
          <ac:chgData name="Josh Cooper" userId="daecdff2-2c86-45d5-9dc5-33d360948956" providerId="ADAL" clId="{D52AEB69-EBAB-427F-BA75-EE6801C3E5AF}" dt="2022-03-18T15:21:57.592" v="1733"/>
          <ac:picMkLst>
            <pc:docMk/>
            <pc:sldMk cId="4064280765" sldId="345"/>
            <ac:picMk id="7" creationId="{F6EBCE1B-42CE-464E-8382-71A3D24EB47A}"/>
          </ac:picMkLst>
        </pc:picChg>
        <pc:picChg chg="add mod ord">
          <ac:chgData name="Josh Cooper" userId="daecdff2-2c86-45d5-9dc5-33d360948956" providerId="ADAL" clId="{D52AEB69-EBAB-427F-BA75-EE6801C3E5AF}" dt="2022-03-18T15:21:58.757" v="1740"/>
          <ac:picMkLst>
            <pc:docMk/>
            <pc:sldMk cId="4064280765" sldId="345"/>
            <ac:picMk id="9" creationId="{9CC2C528-3F3D-46B1-8F71-2512AFDED82B}"/>
          </ac:picMkLst>
        </pc:picChg>
        <pc:picChg chg="add del mod ord">
          <ac:chgData name="Josh Cooper" userId="daecdff2-2c86-45d5-9dc5-33d360948956" providerId="ADAL" clId="{D52AEB69-EBAB-427F-BA75-EE6801C3E5AF}" dt="2022-03-18T15:18:38.167" v="1001"/>
          <ac:picMkLst>
            <pc:docMk/>
            <pc:sldMk cId="4064280765" sldId="345"/>
            <ac:picMk id="26" creationId="{D302DA1B-5C65-41BF-A38C-BDB3549131AC}"/>
          </ac:picMkLst>
        </pc:picChg>
        <pc:cxnChg chg="mod topLvl">
          <ac:chgData name="Josh Cooper" userId="daecdff2-2c86-45d5-9dc5-33d360948956" providerId="ADAL" clId="{D52AEB69-EBAB-427F-BA75-EE6801C3E5AF}" dt="2022-03-18T15:18:37.958" v="987"/>
          <ac:cxnSpMkLst>
            <pc:docMk/>
            <pc:sldMk cId="4064280765" sldId="345"/>
            <ac:cxnSpMk id="17" creationId="{E3A2B928-5E96-4414-B721-B3182BEC3C7A}"/>
          </ac:cxnSpMkLst>
        </pc:cxnChg>
        <pc:cxnChg chg="mod topLvl">
          <ac:chgData name="Josh Cooper" userId="daecdff2-2c86-45d5-9dc5-33d360948956" providerId="ADAL" clId="{D52AEB69-EBAB-427F-BA75-EE6801C3E5AF}" dt="2022-03-18T15:18:37.958" v="987"/>
          <ac:cxnSpMkLst>
            <pc:docMk/>
            <pc:sldMk cId="4064280765" sldId="345"/>
            <ac:cxnSpMk id="18" creationId="{CF3276AF-942A-451C-95DD-686AFC094F9B}"/>
          </ac:cxnSpMkLst>
        </pc:cxnChg>
        <pc:cxnChg chg="mod topLvl">
          <ac:chgData name="Josh Cooper" userId="daecdff2-2c86-45d5-9dc5-33d360948956" providerId="ADAL" clId="{D52AEB69-EBAB-427F-BA75-EE6801C3E5AF}" dt="2022-03-18T15:18:37.958" v="987"/>
          <ac:cxnSpMkLst>
            <pc:docMk/>
            <pc:sldMk cId="4064280765" sldId="345"/>
            <ac:cxnSpMk id="19" creationId="{DBF443E1-BBC9-41BE-B48C-709CB23304FA}"/>
          </ac:cxnSpMkLst>
        </pc:cxnChg>
        <pc:cxnChg chg="mod topLvl">
          <ac:chgData name="Josh Cooper" userId="daecdff2-2c86-45d5-9dc5-33d360948956" providerId="ADAL" clId="{D52AEB69-EBAB-427F-BA75-EE6801C3E5AF}" dt="2022-03-18T15:18:37.958" v="987"/>
          <ac:cxnSpMkLst>
            <pc:docMk/>
            <pc:sldMk cId="4064280765" sldId="345"/>
            <ac:cxnSpMk id="20" creationId="{F5A85752-883C-4599-9080-041CB6FF014A}"/>
          </ac:cxnSpMkLst>
        </pc:cxnChg>
        <pc:cxnChg chg="mod topLvl">
          <ac:chgData name="Josh Cooper" userId="daecdff2-2c86-45d5-9dc5-33d360948956" providerId="ADAL" clId="{D52AEB69-EBAB-427F-BA75-EE6801C3E5AF}" dt="2022-03-18T15:18:37.958" v="987"/>
          <ac:cxnSpMkLst>
            <pc:docMk/>
            <pc:sldMk cId="4064280765" sldId="345"/>
            <ac:cxnSpMk id="21" creationId="{3C1C1B3F-4F22-41CC-98E6-EE615217392B}"/>
          </ac:cxnSpMkLst>
        </pc:cxnChg>
        <pc:cxnChg chg="mod topLvl">
          <ac:chgData name="Josh Cooper" userId="daecdff2-2c86-45d5-9dc5-33d360948956" providerId="ADAL" clId="{D52AEB69-EBAB-427F-BA75-EE6801C3E5AF}" dt="2022-03-18T15:18:37.958" v="987"/>
          <ac:cxnSpMkLst>
            <pc:docMk/>
            <pc:sldMk cId="4064280765" sldId="345"/>
            <ac:cxnSpMk id="22" creationId="{E73C3B98-3D1E-4587-822C-E8CC8183CDB1}"/>
          </ac:cxnSpMkLst>
        </pc:cxnChg>
        <pc:cxnChg chg="mod topLvl">
          <ac:chgData name="Josh Cooper" userId="daecdff2-2c86-45d5-9dc5-33d360948956" providerId="ADAL" clId="{D52AEB69-EBAB-427F-BA75-EE6801C3E5AF}" dt="2022-03-18T15:18:37.958" v="987"/>
          <ac:cxnSpMkLst>
            <pc:docMk/>
            <pc:sldMk cId="4064280765" sldId="345"/>
            <ac:cxnSpMk id="23" creationId="{8C63147A-5860-41A4-AAF3-BD66DB30D7AD}"/>
          </ac:cxnSpMkLst>
        </pc:cxnChg>
        <pc:cxnChg chg="mod topLvl">
          <ac:chgData name="Josh Cooper" userId="daecdff2-2c86-45d5-9dc5-33d360948956" providerId="ADAL" clId="{D52AEB69-EBAB-427F-BA75-EE6801C3E5AF}" dt="2022-03-18T15:18:37.958" v="987"/>
          <ac:cxnSpMkLst>
            <pc:docMk/>
            <pc:sldMk cId="4064280765" sldId="345"/>
            <ac:cxnSpMk id="24" creationId="{4FC0A707-6868-49FD-A762-FE848238B2C3}"/>
          </ac:cxnSpMkLst>
        </pc:cxnChg>
        <pc:cxnChg chg="mod topLvl">
          <ac:chgData name="Josh Cooper" userId="daecdff2-2c86-45d5-9dc5-33d360948956" providerId="ADAL" clId="{D52AEB69-EBAB-427F-BA75-EE6801C3E5AF}" dt="2022-03-18T15:18:37.958" v="987"/>
          <ac:cxnSpMkLst>
            <pc:docMk/>
            <pc:sldMk cId="4064280765" sldId="345"/>
            <ac:cxnSpMk id="25" creationId="{4CD872CC-E310-4B88-A175-0C31E750D799}"/>
          </ac:cxnSpMkLst>
        </pc:cxnChg>
      </pc:sldChg>
      <pc:sldChg chg="addSp delSp modSp mod">
        <pc:chgData name="Josh Cooper" userId="daecdff2-2c86-45d5-9dc5-33d360948956" providerId="ADAL" clId="{D52AEB69-EBAB-427F-BA75-EE6801C3E5AF}" dt="2022-03-18T15:22:00.408" v="1751"/>
        <pc:sldMkLst>
          <pc:docMk/>
          <pc:sldMk cId="1585684253" sldId="346"/>
        </pc:sldMkLst>
        <pc:spChg chg="del mod">
          <ac:chgData name="Josh Cooper" userId="daecdff2-2c86-45d5-9dc5-33d360948956" providerId="ADAL" clId="{D52AEB69-EBAB-427F-BA75-EE6801C3E5AF}" dt="2022-03-18T15:18:39.159" v="1020"/>
          <ac:spMkLst>
            <pc:docMk/>
            <pc:sldMk cId="1585684253" sldId="346"/>
            <ac:spMk id="2" creationId="{5DD571C3-ECD9-42B4-B19A-A77DE172FE2F}"/>
          </ac:spMkLst>
        </pc:spChg>
        <pc:spChg chg="del mod">
          <ac:chgData name="Josh Cooper" userId="daecdff2-2c86-45d5-9dc5-33d360948956" providerId="ADAL" clId="{D52AEB69-EBAB-427F-BA75-EE6801C3E5AF}" dt="2022-03-18T15:18:39.231" v="1025"/>
          <ac:spMkLst>
            <pc:docMk/>
            <pc:sldMk cId="1585684253" sldId="346"/>
            <ac:spMk id="3" creationId="{82290198-23CE-403B-9ACB-73D8FB8042FA}"/>
          </ac:spMkLst>
        </pc:spChg>
        <pc:spChg chg="add mod">
          <ac:chgData name="Josh Cooper" userId="daecdff2-2c86-45d5-9dc5-33d360948956" providerId="ADAL" clId="{D52AEB69-EBAB-427F-BA75-EE6801C3E5AF}" dt="2022-03-18T15:18:39.151" v="1017"/>
          <ac:spMkLst>
            <pc:docMk/>
            <pc:sldMk cId="1585684253" sldId="346"/>
            <ac:spMk id="5" creationId="{0B1737D9-C308-4689-8C9C-F6A1069FE55C}"/>
          </ac:spMkLst>
        </pc:spChg>
        <pc:spChg chg="add mod">
          <ac:chgData name="Josh Cooper" userId="daecdff2-2c86-45d5-9dc5-33d360948956" providerId="ADAL" clId="{D52AEB69-EBAB-427F-BA75-EE6801C3E5AF}" dt="2022-03-18T15:18:39.219" v="1022"/>
          <ac:spMkLst>
            <pc:docMk/>
            <pc:sldMk cId="1585684253" sldId="346"/>
            <ac:spMk id="6" creationId="{23FCC4A4-E483-4296-B8BE-54FDC128AFCE}"/>
          </ac:spMkLst>
        </pc:spChg>
        <pc:spChg chg="add del mod">
          <ac:chgData name="Josh Cooper" userId="daecdff2-2c86-45d5-9dc5-33d360948956" providerId="ADAL" clId="{D52AEB69-EBAB-427F-BA75-EE6801C3E5AF}" dt="2022-03-18T15:18:39.279" v="1029"/>
          <ac:spMkLst>
            <pc:docMk/>
            <pc:sldMk cId="1585684253" sldId="346"/>
            <ac:spMk id="7" creationId="{20B65C34-DED8-451A-BCBC-F5C1245DCBA5}"/>
          </ac:spMkLst>
        </pc:spChg>
        <pc:spChg chg="add del mod">
          <ac:chgData name="Josh Cooper" userId="daecdff2-2c86-45d5-9dc5-33d360948956" providerId="ADAL" clId="{D52AEB69-EBAB-427F-BA75-EE6801C3E5AF}" dt="2022-03-18T15:21:59.307" v="1744"/>
          <ac:spMkLst>
            <pc:docMk/>
            <pc:sldMk cId="1585684253" sldId="346"/>
            <ac:spMk id="9" creationId="{29BB306E-B4DB-462C-8249-2866BEA36514}"/>
          </ac:spMkLst>
        </pc:spChg>
        <pc:picChg chg="add del mod ord">
          <ac:chgData name="Josh Cooper" userId="daecdff2-2c86-45d5-9dc5-33d360948956" providerId="ADAL" clId="{D52AEB69-EBAB-427F-BA75-EE6801C3E5AF}" dt="2022-03-18T15:18:39.279" v="1029"/>
          <ac:picMkLst>
            <pc:docMk/>
            <pc:sldMk cId="1585684253" sldId="346"/>
            <ac:picMk id="4" creationId="{2E872DD9-2361-4FA1-A78A-B03D6628D66A}"/>
          </ac:picMkLst>
        </pc:picChg>
        <pc:picChg chg="add del mod ord">
          <ac:chgData name="Josh Cooper" userId="daecdff2-2c86-45d5-9dc5-33d360948956" providerId="ADAL" clId="{D52AEB69-EBAB-427F-BA75-EE6801C3E5AF}" dt="2022-03-18T15:21:59.307" v="1744"/>
          <ac:picMkLst>
            <pc:docMk/>
            <pc:sldMk cId="1585684253" sldId="346"/>
            <ac:picMk id="8" creationId="{30D8D11C-48AA-4357-8AF5-333ED48FBEA7}"/>
          </ac:picMkLst>
        </pc:picChg>
        <pc:picChg chg="add mod ord">
          <ac:chgData name="Josh Cooper" userId="daecdff2-2c86-45d5-9dc5-33d360948956" providerId="ADAL" clId="{D52AEB69-EBAB-427F-BA75-EE6801C3E5AF}" dt="2022-03-18T15:22:00.408" v="1751"/>
          <ac:picMkLst>
            <pc:docMk/>
            <pc:sldMk cId="1585684253" sldId="346"/>
            <ac:picMk id="10" creationId="{7F085030-9AF5-43FF-A67E-EAC025FC0585}"/>
          </ac:picMkLst>
        </pc:picChg>
      </pc:sldChg>
      <pc:sldChg chg="addSp delSp modSp mod">
        <pc:chgData name="Josh Cooper" userId="daecdff2-2c86-45d5-9dc5-33d360948956" providerId="ADAL" clId="{D52AEB69-EBAB-427F-BA75-EE6801C3E5AF}" dt="2022-03-18T15:22:01.926" v="1762"/>
        <pc:sldMkLst>
          <pc:docMk/>
          <pc:sldMk cId="3193939621" sldId="347"/>
        </pc:sldMkLst>
        <pc:spChg chg="add mod">
          <ac:chgData name="Josh Cooper" userId="daecdff2-2c86-45d5-9dc5-33d360948956" providerId="ADAL" clId="{D52AEB69-EBAB-427F-BA75-EE6801C3E5AF}" dt="2022-03-18T15:18:40.340" v="1045"/>
          <ac:spMkLst>
            <pc:docMk/>
            <pc:sldMk cId="3193939621" sldId="347"/>
            <ac:spMk id="2" creationId="{B13168C0-F237-4177-B0FE-FF8B2C75A844}"/>
          </ac:spMkLst>
        </pc:spChg>
        <pc:spChg chg="del mod">
          <ac:chgData name="Josh Cooper" userId="daecdff2-2c86-45d5-9dc5-33d360948956" providerId="ADAL" clId="{D52AEB69-EBAB-427F-BA75-EE6801C3E5AF}" dt="2022-03-18T15:18:40.348" v="1048"/>
          <ac:spMkLst>
            <pc:docMk/>
            <pc:sldMk cId="3193939621" sldId="347"/>
            <ac:spMk id="3" creationId="{82290198-23CE-403B-9ACB-73D8FB8042FA}"/>
          </ac:spMkLst>
        </pc:spChg>
        <pc:spChg chg="add mod">
          <ac:chgData name="Josh Cooper" userId="daecdff2-2c86-45d5-9dc5-33d360948956" providerId="ADAL" clId="{D52AEB69-EBAB-427F-BA75-EE6801C3E5AF}" dt="2022-03-18T15:18:40.372" v="1050"/>
          <ac:spMkLst>
            <pc:docMk/>
            <pc:sldMk cId="3193939621" sldId="347"/>
            <ac:spMk id="4" creationId="{F9328774-01A3-4CF4-885C-6FD6F7C7EFDE}"/>
          </ac:spMkLst>
        </pc:spChg>
        <pc:spChg chg="del mod">
          <ac:chgData name="Josh Cooper" userId="daecdff2-2c86-45d5-9dc5-33d360948956" providerId="ADAL" clId="{D52AEB69-EBAB-427F-BA75-EE6801C3E5AF}" dt="2022-03-18T15:18:40.412" v="1053"/>
          <ac:spMkLst>
            <pc:docMk/>
            <pc:sldMk cId="3193939621" sldId="347"/>
            <ac:spMk id="5" creationId="{92E5594A-FE6C-4265-9A99-D71AB85BF497}"/>
          </ac:spMkLst>
        </pc:spChg>
        <pc:spChg chg="add del mod">
          <ac:chgData name="Josh Cooper" userId="daecdff2-2c86-45d5-9dc5-33d360948956" providerId="ADAL" clId="{D52AEB69-EBAB-427F-BA75-EE6801C3E5AF}" dt="2022-03-18T15:18:40.559" v="1057"/>
          <ac:spMkLst>
            <pc:docMk/>
            <pc:sldMk cId="3193939621" sldId="347"/>
            <ac:spMk id="8" creationId="{2082A83D-0FB8-41A6-9B38-7A5979A43235}"/>
          </ac:spMkLst>
        </pc:spChg>
        <pc:spChg chg="add del mod">
          <ac:chgData name="Josh Cooper" userId="daecdff2-2c86-45d5-9dc5-33d360948956" providerId="ADAL" clId="{D52AEB69-EBAB-427F-BA75-EE6801C3E5AF}" dt="2022-03-18T15:22:00.746" v="1755"/>
          <ac:spMkLst>
            <pc:docMk/>
            <pc:sldMk cId="3193939621" sldId="347"/>
            <ac:spMk id="10" creationId="{12DC8E26-2DB0-4BE7-AE2D-55A16C15BAF0}"/>
          </ac:spMkLst>
        </pc:spChg>
        <pc:picChg chg="add del mod ord">
          <ac:chgData name="Josh Cooper" userId="daecdff2-2c86-45d5-9dc5-33d360948956" providerId="ADAL" clId="{D52AEB69-EBAB-427F-BA75-EE6801C3E5AF}" dt="2022-03-18T15:18:40.559" v="1057"/>
          <ac:picMkLst>
            <pc:docMk/>
            <pc:sldMk cId="3193939621" sldId="347"/>
            <ac:picMk id="6" creationId="{6D861DB5-3EE6-474F-9EEE-5962CD193988}"/>
          </ac:picMkLst>
        </pc:picChg>
        <pc:picChg chg="add del mod ord">
          <ac:chgData name="Josh Cooper" userId="daecdff2-2c86-45d5-9dc5-33d360948956" providerId="ADAL" clId="{D52AEB69-EBAB-427F-BA75-EE6801C3E5AF}" dt="2022-03-18T15:22:00.746" v="1755"/>
          <ac:picMkLst>
            <pc:docMk/>
            <pc:sldMk cId="3193939621" sldId="347"/>
            <ac:picMk id="9" creationId="{4D3E68F8-2751-4561-A0CB-55528F5D2D51}"/>
          </ac:picMkLst>
        </pc:picChg>
        <pc:picChg chg="add mod ord">
          <ac:chgData name="Josh Cooper" userId="daecdff2-2c86-45d5-9dc5-33d360948956" providerId="ADAL" clId="{D52AEB69-EBAB-427F-BA75-EE6801C3E5AF}" dt="2022-03-18T15:22:01.926" v="1762"/>
          <ac:picMkLst>
            <pc:docMk/>
            <pc:sldMk cId="3193939621" sldId="347"/>
            <ac:picMk id="11" creationId="{D4FF498D-DDD6-414F-A7A1-4BF8CAF75B6D}"/>
          </ac:picMkLst>
        </pc:picChg>
      </pc:sldChg>
      <pc:sldChg chg="addSp delSp modSp mod">
        <pc:chgData name="Josh Cooper" userId="daecdff2-2c86-45d5-9dc5-33d360948956" providerId="ADAL" clId="{D52AEB69-EBAB-427F-BA75-EE6801C3E5AF}" dt="2022-03-18T15:21:33.139" v="1498"/>
        <pc:sldMkLst>
          <pc:docMk/>
          <pc:sldMk cId="2386698137" sldId="348"/>
        </pc:sldMkLst>
        <pc:spChg chg="del mod">
          <ac:chgData name="Josh Cooper" userId="daecdff2-2c86-45d5-9dc5-33d360948956" providerId="ADAL" clId="{D52AEB69-EBAB-427F-BA75-EE6801C3E5AF}" dt="2022-03-18T15:18:09.202" v="427"/>
          <ac:spMkLst>
            <pc:docMk/>
            <pc:sldMk cId="2386698137" sldId="348"/>
            <ac:spMk id="2" creationId="{18FFEADB-7CDD-40F4-9A86-1F778A66DF04}"/>
          </ac:spMkLst>
        </pc:spChg>
        <pc:spChg chg="add mod">
          <ac:chgData name="Josh Cooper" userId="daecdff2-2c86-45d5-9dc5-33d360948956" providerId="ADAL" clId="{D52AEB69-EBAB-427F-BA75-EE6801C3E5AF}" dt="2022-03-18T15:18:09.190" v="424"/>
          <ac:spMkLst>
            <pc:docMk/>
            <pc:sldMk cId="2386698137" sldId="348"/>
            <ac:spMk id="3" creationId="{49115E5E-06B6-4FFF-92FB-E77172897EFD}"/>
          </ac:spMkLst>
        </pc:spChg>
        <pc:spChg chg="add del mod">
          <ac:chgData name="Josh Cooper" userId="daecdff2-2c86-45d5-9dc5-33d360948956" providerId="ADAL" clId="{D52AEB69-EBAB-427F-BA75-EE6801C3E5AF}" dt="2022-03-18T15:18:09.286" v="431"/>
          <ac:spMkLst>
            <pc:docMk/>
            <pc:sldMk cId="2386698137" sldId="348"/>
            <ac:spMk id="5" creationId="{638E0DDA-6C24-4117-9A83-5DFD4A887927}"/>
          </ac:spMkLst>
        </pc:spChg>
        <pc:spChg chg="add del mod">
          <ac:chgData name="Josh Cooper" userId="daecdff2-2c86-45d5-9dc5-33d360948956" providerId="ADAL" clId="{D52AEB69-EBAB-427F-BA75-EE6801C3E5AF}" dt="2022-03-18T15:21:32.163" v="1491"/>
          <ac:spMkLst>
            <pc:docMk/>
            <pc:sldMk cId="2386698137" sldId="348"/>
            <ac:spMk id="7" creationId="{4C72121F-BC65-4877-B020-93EBD63B6946}"/>
          </ac:spMkLst>
        </pc:spChg>
        <pc:picChg chg="add del mod ord">
          <ac:chgData name="Josh Cooper" userId="daecdff2-2c86-45d5-9dc5-33d360948956" providerId="ADAL" clId="{D52AEB69-EBAB-427F-BA75-EE6801C3E5AF}" dt="2022-03-18T15:18:09.286" v="431"/>
          <ac:picMkLst>
            <pc:docMk/>
            <pc:sldMk cId="2386698137" sldId="348"/>
            <ac:picMk id="4" creationId="{D8981640-4D39-44A9-9824-C9BC7428C0A5}"/>
          </ac:picMkLst>
        </pc:picChg>
        <pc:picChg chg="add del mod ord">
          <ac:chgData name="Josh Cooper" userId="daecdff2-2c86-45d5-9dc5-33d360948956" providerId="ADAL" clId="{D52AEB69-EBAB-427F-BA75-EE6801C3E5AF}" dt="2022-03-18T15:21:32.163" v="1491"/>
          <ac:picMkLst>
            <pc:docMk/>
            <pc:sldMk cId="2386698137" sldId="348"/>
            <ac:picMk id="6" creationId="{7D47DB38-0EA6-4591-93D1-9B231168ED83}"/>
          </ac:picMkLst>
        </pc:picChg>
        <pc:picChg chg="del">
          <ac:chgData name="Josh Cooper" userId="daecdff2-2c86-45d5-9dc5-33d360948956" providerId="ADAL" clId="{D52AEB69-EBAB-427F-BA75-EE6801C3E5AF}" dt="2022-03-18T15:18:09.286" v="431"/>
          <ac:picMkLst>
            <pc:docMk/>
            <pc:sldMk cId="2386698137" sldId="348"/>
            <ac:picMk id="8" creationId="{351F8070-F0F0-4361-A73B-9FFA7ED1AD21}"/>
          </ac:picMkLst>
        </pc:picChg>
        <pc:picChg chg="add mod ord">
          <ac:chgData name="Josh Cooper" userId="daecdff2-2c86-45d5-9dc5-33d360948956" providerId="ADAL" clId="{D52AEB69-EBAB-427F-BA75-EE6801C3E5AF}" dt="2022-03-18T15:21:33.139" v="1498"/>
          <ac:picMkLst>
            <pc:docMk/>
            <pc:sldMk cId="2386698137" sldId="348"/>
            <ac:picMk id="9" creationId="{0146050F-0470-4ED3-AFAA-C8360D3622D0}"/>
          </ac:picMkLst>
        </pc:picChg>
      </pc:sldChg>
      <pc:sldChg chg="addSp delSp modSp mod">
        <pc:chgData name="Josh Cooper" userId="daecdff2-2c86-45d5-9dc5-33d360948956" providerId="ADAL" clId="{D52AEB69-EBAB-427F-BA75-EE6801C3E5AF}" dt="2022-03-18T15:21:31.523" v="1487"/>
        <pc:sldMkLst>
          <pc:docMk/>
          <pc:sldMk cId="1636133196" sldId="349"/>
        </pc:sldMkLst>
        <pc:spChg chg="del mod">
          <ac:chgData name="Josh Cooper" userId="daecdff2-2c86-45d5-9dc5-33d360948956" providerId="ADAL" clId="{D52AEB69-EBAB-427F-BA75-EE6801C3E5AF}" dt="2022-03-18T15:18:07.191" v="404"/>
          <ac:spMkLst>
            <pc:docMk/>
            <pc:sldMk cId="1636133196" sldId="349"/>
            <ac:spMk id="2" creationId="{18FFEADB-7CDD-40F4-9A86-1F778A66DF04}"/>
          </ac:spMkLst>
        </pc:spChg>
        <pc:spChg chg="add mod">
          <ac:chgData name="Josh Cooper" userId="daecdff2-2c86-45d5-9dc5-33d360948956" providerId="ADAL" clId="{D52AEB69-EBAB-427F-BA75-EE6801C3E5AF}" dt="2022-03-18T15:18:07.159" v="401"/>
          <ac:spMkLst>
            <pc:docMk/>
            <pc:sldMk cId="1636133196" sldId="349"/>
            <ac:spMk id="3" creationId="{FB167A91-71EA-4459-9A8F-4000CEC19B4E}"/>
          </ac:spMkLst>
        </pc:spChg>
        <pc:spChg chg="add del mod">
          <ac:chgData name="Josh Cooper" userId="daecdff2-2c86-45d5-9dc5-33d360948956" providerId="ADAL" clId="{D52AEB69-EBAB-427F-BA75-EE6801C3E5AF}" dt="2022-03-18T15:18:07.307" v="408"/>
          <ac:spMkLst>
            <pc:docMk/>
            <pc:sldMk cId="1636133196" sldId="349"/>
            <ac:spMk id="5" creationId="{7E5D1EF0-C712-4321-A2C7-BF65C79555A9}"/>
          </ac:spMkLst>
        </pc:spChg>
        <pc:spChg chg="add del mod">
          <ac:chgData name="Josh Cooper" userId="daecdff2-2c86-45d5-9dc5-33d360948956" providerId="ADAL" clId="{D52AEB69-EBAB-427F-BA75-EE6801C3E5AF}" dt="2022-03-18T15:21:30.331" v="1480"/>
          <ac:spMkLst>
            <pc:docMk/>
            <pc:sldMk cId="1636133196" sldId="349"/>
            <ac:spMk id="7" creationId="{A93FEBD6-16F3-47DC-95F4-A011BE741FF7}"/>
          </ac:spMkLst>
        </pc:spChg>
        <pc:picChg chg="add del mod ord">
          <ac:chgData name="Josh Cooper" userId="daecdff2-2c86-45d5-9dc5-33d360948956" providerId="ADAL" clId="{D52AEB69-EBAB-427F-BA75-EE6801C3E5AF}" dt="2022-03-18T15:18:07.307" v="408"/>
          <ac:picMkLst>
            <pc:docMk/>
            <pc:sldMk cId="1636133196" sldId="349"/>
            <ac:picMk id="4" creationId="{20AB2074-CB15-46D7-B410-C27391D2721F}"/>
          </ac:picMkLst>
        </pc:picChg>
        <pc:picChg chg="add del mod ord">
          <ac:chgData name="Josh Cooper" userId="daecdff2-2c86-45d5-9dc5-33d360948956" providerId="ADAL" clId="{D52AEB69-EBAB-427F-BA75-EE6801C3E5AF}" dt="2022-03-18T15:21:30.331" v="1480"/>
          <ac:picMkLst>
            <pc:docMk/>
            <pc:sldMk cId="1636133196" sldId="349"/>
            <ac:picMk id="6" creationId="{4AA5AC33-E846-445A-90BA-5C9AA209977F}"/>
          </ac:picMkLst>
        </pc:picChg>
        <pc:picChg chg="add mod ord">
          <ac:chgData name="Josh Cooper" userId="daecdff2-2c86-45d5-9dc5-33d360948956" providerId="ADAL" clId="{D52AEB69-EBAB-427F-BA75-EE6801C3E5AF}" dt="2022-03-18T15:21:31.523" v="1487"/>
          <ac:picMkLst>
            <pc:docMk/>
            <pc:sldMk cId="1636133196" sldId="349"/>
            <ac:picMk id="8" creationId="{8ED79927-2066-4C93-A76D-DBDF3BC15EA2}"/>
          </ac:picMkLst>
        </pc:picChg>
        <pc:picChg chg="del">
          <ac:chgData name="Josh Cooper" userId="daecdff2-2c86-45d5-9dc5-33d360948956" providerId="ADAL" clId="{D52AEB69-EBAB-427F-BA75-EE6801C3E5AF}" dt="2022-03-18T15:18:07.307" v="408"/>
          <ac:picMkLst>
            <pc:docMk/>
            <pc:sldMk cId="1636133196" sldId="349"/>
            <ac:picMk id="9" creationId="{70D50C6A-74C6-49D9-89F0-EB0531524162}"/>
          </ac:picMkLst>
        </pc:picChg>
      </pc:sldChg>
      <pc:sldChg chg="addSp delSp modSp mod">
        <pc:chgData name="Josh Cooper" userId="daecdff2-2c86-45d5-9dc5-33d360948956" providerId="ADAL" clId="{D52AEB69-EBAB-427F-BA75-EE6801C3E5AF}" dt="2022-03-18T15:21:28.491" v="1465"/>
        <pc:sldMkLst>
          <pc:docMk/>
          <pc:sldMk cId="1380695859" sldId="351"/>
        </pc:sldMkLst>
        <pc:spChg chg="del mod">
          <ac:chgData name="Josh Cooper" userId="daecdff2-2c86-45d5-9dc5-33d360948956" providerId="ADAL" clId="{D52AEB69-EBAB-427F-BA75-EE6801C3E5AF}" dt="2022-03-18T15:18:03.314" v="358"/>
          <ac:spMkLst>
            <pc:docMk/>
            <pc:sldMk cId="1380695859" sldId="351"/>
            <ac:spMk id="2" creationId="{18FFEADB-7CDD-40F4-9A86-1F778A66DF04}"/>
          </ac:spMkLst>
        </pc:spChg>
        <pc:spChg chg="add mod">
          <ac:chgData name="Josh Cooper" userId="daecdff2-2c86-45d5-9dc5-33d360948956" providerId="ADAL" clId="{D52AEB69-EBAB-427F-BA75-EE6801C3E5AF}" dt="2022-03-18T15:18:03.294" v="355"/>
          <ac:spMkLst>
            <pc:docMk/>
            <pc:sldMk cId="1380695859" sldId="351"/>
            <ac:spMk id="3" creationId="{5E4974C6-72D8-4957-9E6A-749FEFED95FE}"/>
          </ac:spMkLst>
        </pc:spChg>
        <pc:spChg chg="add del mod">
          <ac:chgData name="Josh Cooper" userId="daecdff2-2c86-45d5-9dc5-33d360948956" providerId="ADAL" clId="{D52AEB69-EBAB-427F-BA75-EE6801C3E5AF}" dt="2022-03-18T15:18:03.398" v="362"/>
          <ac:spMkLst>
            <pc:docMk/>
            <pc:sldMk cId="1380695859" sldId="351"/>
            <ac:spMk id="4" creationId="{129038C1-FA8F-401E-873E-62958A32FA67}"/>
          </ac:spMkLst>
        </pc:spChg>
        <pc:spChg chg="add del mod">
          <ac:chgData name="Josh Cooper" userId="daecdff2-2c86-45d5-9dc5-33d360948956" providerId="ADAL" clId="{D52AEB69-EBAB-427F-BA75-EE6801C3E5AF}" dt="2022-03-18T15:21:27.482" v="1458"/>
          <ac:spMkLst>
            <pc:docMk/>
            <pc:sldMk cId="1380695859" sldId="351"/>
            <ac:spMk id="10" creationId="{751EE855-660E-447E-AF22-6583B78C0F02}"/>
          </ac:spMkLst>
        </pc:spChg>
        <pc:picChg chg="add del mod ord">
          <ac:chgData name="Josh Cooper" userId="daecdff2-2c86-45d5-9dc5-33d360948956" providerId="ADAL" clId="{D52AEB69-EBAB-427F-BA75-EE6801C3E5AF}" dt="2022-03-18T15:18:03.398" v="362"/>
          <ac:picMkLst>
            <pc:docMk/>
            <pc:sldMk cId="1380695859" sldId="351"/>
            <ac:picMk id="7" creationId="{46662D9E-A409-40E0-AFF1-AB9369443511}"/>
          </ac:picMkLst>
        </pc:picChg>
        <pc:picChg chg="add del mod ord">
          <ac:chgData name="Josh Cooper" userId="daecdff2-2c86-45d5-9dc5-33d360948956" providerId="ADAL" clId="{D52AEB69-EBAB-427F-BA75-EE6801C3E5AF}" dt="2022-03-18T15:21:27.482" v="1458"/>
          <ac:picMkLst>
            <pc:docMk/>
            <pc:sldMk cId="1380695859" sldId="351"/>
            <ac:picMk id="8" creationId="{461754D1-2C6D-4DCD-B53A-54D0E630528B}"/>
          </ac:picMkLst>
        </pc:picChg>
        <pc:picChg chg="del">
          <ac:chgData name="Josh Cooper" userId="daecdff2-2c86-45d5-9dc5-33d360948956" providerId="ADAL" clId="{D52AEB69-EBAB-427F-BA75-EE6801C3E5AF}" dt="2022-03-18T15:18:03.398" v="362"/>
          <ac:picMkLst>
            <pc:docMk/>
            <pc:sldMk cId="1380695859" sldId="351"/>
            <ac:picMk id="9" creationId="{DEED28AC-738A-4159-9C68-23E26D5DA768}"/>
          </ac:picMkLst>
        </pc:picChg>
        <pc:picChg chg="add mod ord">
          <ac:chgData name="Josh Cooper" userId="daecdff2-2c86-45d5-9dc5-33d360948956" providerId="ADAL" clId="{D52AEB69-EBAB-427F-BA75-EE6801C3E5AF}" dt="2022-03-18T15:21:28.491" v="1465"/>
          <ac:picMkLst>
            <pc:docMk/>
            <pc:sldMk cId="1380695859" sldId="351"/>
            <ac:picMk id="11" creationId="{AD585CB0-CD69-467A-B476-1CA5067690AD}"/>
          </ac:picMkLst>
        </pc:picChg>
      </pc:sldChg>
      <pc:sldMasterChg chg="delSldLayout modSldLayout">
        <pc:chgData name="Josh Cooper" userId="daecdff2-2c86-45d5-9dc5-33d360948956" providerId="ADAL" clId="{D52AEB69-EBAB-427F-BA75-EE6801C3E5AF}" dt="2022-03-18T15:22:02.040" v="1763" actId="2696"/>
        <pc:sldMasterMkLst>
          <pc:docMk/>
          <pc:sldMasterMk cId="495016549" sldId="2147483648"/>
        </pc:sldMasterMkLst>
        <pc:sldLayoutChg chg="delSp del mod">
          <pc:chgData name="Josh Cooper" userId="daecdff2-2c86-45d5-9dc5-33d360948956" providerId="ADAL" clId="{D52AEB69-EBAB-427F-BA75-EE6801C3E5AF}" dt="2022-03-18T15:18:42.091" v="1297" actId="2696"/>
          <pc:sldLayoutMkLst>
            <pc:docMk/>
            <pc:sldMasterMk cId="495016549" sldId="2147483648"/>
            <pc:sldLayoutMk cId="2845347945" sldId="2147483649"/>
          </pc:sldLayoutMkLst>
          <pc:spChg chg="del">
            <ac:chgData name="Josh Cooper" userId="daecdff2-2c86-45d5-9dc5-33d360948956" providerId="ADAL" clId="{D52AEB69-EBAB-427F-BA75-EE6801C3E5AF}" dt="2022-03-18T15:18:42.075" v="1294"/>
            <ac:spMkLst>
              <pc:docMk/>
              <pc:sldMasterMk cId="495016549" sldId="2147483648"/>
              <pc:sldLayoutMk cId="2845347945" sldId="2147483649"/>
              <ac:spMk id="16" creationId="{594C02AD-502E-4B98-A386-A3ABB1F37FAF}"/>
            </ac:spMkLst>
          </pc:spChg>
          <pc:spChg chg="del">
            <ac:chgData name="Josh Cooper" userId="daecdff2-2c86-45d5-9dc5-33d360948956" providerId="ADAL" clId="{D52AEB69-EBAB-427F-BA75-EE6801C3E5AF}" dt="2022-03-18T15:18:42.087" v="1296"/>
            <ac:spMkLst>
              <pc:docMk/>
              <pc:sldMasterMk cId="495016549" sldId="2147483648"/>
              <pc:sldLayoutMk cId="2845347945" sldId="2147483649"/>
              <ac:spMk id="20" creationId="{0044D8CE-1D67-4E57-9163-5381117D2E19}"/>
            </ac:spMkLst>
          </pc:spChg>
          <pc:picChg chg="del">
            <ac:chgData name="Josh Cooper" userId="daecdff2-2c86-45d5-9dc5-33d360948956" providerId="ADAL" clId="{D52AEB69-EBAB-427F-BA75-EE6801C3E5AF}" dt="2022-03-18T15:18:42.067" v="1292"/>
            <ac:picMkLst>
              <pc:docMk/>
              <pc:sldMasterMk cId="495016549" sldId="2147483648"/>
              <pc:sldLayoutMk cId="2845347945" sldId="2147483649"/>
              <ac:picMk id="8" creationId="{854C1057-AF05-4827-A726-2BC05B612389}"/>
            </ac:picMkLst>
          </pc:picChg>
        </pc:sldLayoutChg>
        <pc:sldLayoutChg chg="delSp del mod">
          <pc:chgData name="Josh Cooper" userId="daecdff2-2c86-45d5-9dc5-33d360948956" providerId="ADAL" clId="{D52AEB69-EBAB-427F-BA75-EE6801C3E5AF}" dt="2022-03-18T15:18:41.963" v="1262" actId="2696"/>
          <pc:sldLayoutMkLst>
            <pc:docMk/>
            <pc:sldMasterMk cId="495016549" sldId="2147483648"/>
            <pc:sldLayoutMk cId="2165900069" sldId="2147483650"/>
          </pc:sldLayoutMkLst>
          <pc:spChg chg="del">
            <ac:chgData name="Josh Cooper" userId="daecdff2-2c86-45d5-9dc5-33d360948956" providerId="ADAL" clId="{D52AEB69-EBAB-427F-BA75-EE6801C3E5AF}" dt="2022-03-18T15:18:41.955" v="1261"/>
            <ac:spMkLst>
              <pc:docMk/>
              <pc:sldMasterMk cId="495016549" sldId="2147483648"/>
              <pc:sldLayoutMk cId="2165900069" sldId="2147483650"/>
              <ac:spMk id="4" creationId="{19A9F728-C6EB-47CB-B5D7-D5F33BE65698}"/>
            </ac:spMkLst>
          </pc:spChg>
          <pc:picChg chg="del">
            <ac:chgData name="Josh Cooper" userId="daecdff2-2c86-45d5-9dc5-33d360948956" providerId="ADAL" clId="{D52AEB69-EBAB-427F-BA75-EE6801C3E5AF}" dt="2022-03-18T15:18:41.947" v="1259"/>
            <ac:picMkLst>
              <pc:docMk/>
              <pc:sldMasterMk cId="495016549" sldId="2147483648"/>
              <pc:sldLayoutMk cId="2165900069" sldId="2147483650"/>
              <ac:picMk id="3" creationId="{0C1C4012-7719-432A-83EF-309937DED142}"/>
            </ac:picMkLst>
          </pc:picChg>
        </pc:sldLayoutChg>
        <pc:sldLayoutChg chg="delSp del mod">
          <pc:chgData name="Josh Cooper" userId="daecdff2-2c86-45d5-9dc5-33d360948956" providerId="ADAL" clId="{D52AEB69-EBAB-427F-BA75-EE6801C3E5AF}" dt="2022-03-18T15:18:42.063" v="1290" actId="2696"/>
          <pc:sldLayoutMkLst>
            <pc:docMk/>
            <pc:sldMasterMk cId="495016549" sldId="2147483648"/>
            <pc:sldLayoutMk cId="2807435956" sldId="2147483651"/>
          </pc:sldLayoutMkLst>
          <pc:spChg chg="del">
            <ac:chgData name="Josh Cooper" userId="daecdff2-2c86-45d5-9dc5-33d360948956" providerId="ADAL" clId="{D52AEB69-EBAB-427F-BA75-EE6801C3E5AF}" dt="2022-03-18T15:18:42.039" v="1285"/>
            <ac:spMkLst>
              <pc:docMk/>
              <pc:sldMasterMk cId="495016549" sldId="2147483648"/>
              <pc:sldLayoutMk cId="2807435956" sldId="2147483651"/>
              <ac:spMk id="5" creationId="{2BE1E4BE-9E0F-49CD-8833-49DCD09F9AC6}"/>
            </ac:spMkLst>
          </pc:spChg>
          <pc:spChg chg="del">
            <ac:chgData name="Josh Cooper" userId="daecdff2-2c86-45d5-9dc5-33d360948956" providerId="ADAL" clId="{D52AEB69-EBAB-427F-BA75-EE6801C3E5AF}" dt="2022-03-18T15:18:42.043" v="1287"/>
            <ac:spMkLst>
              <pc:docMk/>
              <pc:sldMasterMk cId="495016549" sldId="2147483648"/>
              <pc:sldLayoutMk cId="2807435956" sldId="2147483651"/>
              <ac:spMk id="8" creationId="{8903ACA9-0E9A-4F1B-A1AC-EE0C3A7AE7EC}"/>
            </ac:spMkLst>
          </pc:spChg>
          <pc:spChg chg="del">
            <ac:chgData name="Josh Cooper" userId="daecdff2-2c86-45d5-9dc5-33d360948956" providerId="ADAL" clId="{D52AEB69-EBAB-427F-BA75-EE6801C3E5AF}" dt="2022-03-18T15:18:42.055" v="1289"/>
            <ac:spMkLst>
              <pc:docMk/>
              <pc:sldMasterMk cId="495016549" sldId="2147483648"/>
              <pc:sldLayoutMk cId="2807435956" sldId="2147483651"/>
              <ac:spMk id="10" creationId="{8548657A-2678-42DE-AF8E-1F005CA7E566}"/>
            </ac:spMkLst>
          </pc:spChg>
          <pc:picChg chg="del">
            <ac:chgData name="Josh Cooper" userId="daecdff2-2c86-45d5-9dc5-33d360948956" providerId="ADAL" clId="{D52AEB69-EBAB-427F-BA75-EE6801C3E5AF}" dt="2022-03-18T15:18:42.035" v="1283"/>
            <ac:picMkLst>
              <pc:docMk/>
              <pc:sldMasterMk cId="495016549" sldId="2147483648"/>
              <pc:sldLayoutMk cId="2807435956" sldId="2147483651"/>
              <ac:picMk id="2" creationId="{FB96ACA1-465B-415F-A27E-AC4E52E0A31C}"/>
            </ac:picMkLst>
          </pc:picChg>
        </pc:sldLayoutChg>
        <pc:sldLayoutChg chg="delSp del mod">
          <pc:chgData name="Josh Cooper" userId="daecdff2-2c86-45d5-9dc5-33d360948956" providerId="ADAL" clId="{D52AEB69-EBAB-427F-BA75-EE6801C3E5AF}" dt="2022-03-18T15:18:41.939" v="1257" actId="2696"/>
          <pc:sldLayoutMkLst>
            <pc:docMk/>
            <pc:sldMasterMk cId="495016549" sldId="2147483648"/>
            <pc:sldLayoutMk cId="2707489026" sldId="2147483652"/>
          </pc:sldLayoutMkLst>
          <pc:spChg chg="del">
            <ac:chgData name="Josh Cooper" userId="daecdff2-2c86-45d5-9dc5-33d360948956" providerId="ADAL" clId="{D52AEB69-EBAB-427F-BA75-EE6801C3E5AF}" dt="2022-03-18T15:18:41.927" v="1254"/>
            <ac:spMkLst>
              <pc:docMk/>
              <pc:sldMasterMk cId="495016549" sldId="2147483648"/>
              <pc:sldLayoutMk cId="2707489026" sldId="2147483652"/>
              <ac:spMk id="4" creationId="{E3605F4E-4C43-46EC-8934-22EA59D5E88F}"/>
            </ac:spMkLst>
          </pc:spChg>
          <pc:spChg chg="del">
            <ac:chgData name="Josh Cooper" userId="daecdff2-2c86-45d5-9dc5-33d360948956" providerId="ADAL" clId="{D52AEB69-EBAB-427F-BA75-EE6801C3E5AF}" dt="2022-03-18T15:18:41.935" v="1256"/>
            <ac:spMkLst>
              <pc:docMk/>
              <pc:sldMasterMk cId="495016549" sldId="2147483648"/>
              <pc:sldLayoutMk cId="2707489026" sldId="2147483652"/>
              <ac:spMk id="5" creationId="{780E15B4-FE92-4C20-B574-A6ADFC1D3086}"/>
            </ac:spMkLst>
          </pc:spChg>
          <pc:picChg chg="del">
            <ac:chgData name="Josh Cooper" userId="daecdff2-2c86-45d5-9dc5-33d360948956" providerId="ADAL" clId="{D52AEB69-EBAB-427F-BA75-EE6801C3E5AF}" dt="2022-03-18T15:18:41.923" v="1252"/>
            <ac:picMkLst>
              <pc:docMk/>
              <pc:sldMasterMk cId="495016549" sldId="2147483648"/>
              <pc:sldLayoutMk cId="2707489026" sldId="2147483652"/>
              <ac:picMk id="3" creationId="{9D1C47C1-F489-4151-BA47-98D340016D86}"/>
            </ac:picMkLst>
          </pc:picChg>
        </pc:sldLayoutChg>
        <pc:sldLayoutChg chg="delSp del mod">
          <pc:chgData name="Josh Cooper" userId="daecdff2-2c86-45d5-9dc5-33d360948956" providerId="ADAL" clId="{D52AEB69-EBAB-427F-BA75-EE6801C3E5AF}" dt="2022-03-18T15:18:41.919" v="1250" actId="2696"/>
          <pc:sldLayoutMkLst>
            <pc:docMk/>
            <pc:sldMasterMk cId="495016549" sldId="2147483648"/>
            <pc:sldLayoutMk cId="1828248013" sldId="2147483653"/>
          </pc:sldLayoutMkLst>
          <pc:spChg chg="del">
            <ac:chgData name="Josh Cooper" userId="daecdff2-2c86-45d5-9dc5-33d360948956" providerId="ADAL" clId="{D52AEB69-EBAB-427F-BA75-EE6801C3E5AF}" dt="2022-03-18T15:18:41.907" v="1245"/>
            <ac:spMkLst>
              <pc:docMk/>
              <pc:sldMasterMk cId="495016549" sldId="2147483648"/>
              <pc:sldLayoutMk cId="1828248013" sldId="2147483653"/>
              <ac:spMk id="3" creationId="{BA4BC889-9945-4FF7-AA19-98C8F74A802E}"/>
            </ac:spMkLst>
          </pc:spChg>
          <pc:spChg chg="del">
            <ac:chgData name="Josh Cooper" userId="daecdff2-2c86-45d5-9dc5-33d360948956" providerId="ADAL" clId="{D52AEB69-EBAB-427F-BA75-EE6801C3E5AF}" dt="2022-03-18T15:18:41.911" v="1247"/>
            <ac:spMkLst>
              <pc:docMk/>
              <pc:sldMasterMk cId="495016549" sldId="2147483648"/>
              <pc:sldLayoutMk cId="1828248013" sldId="2147483653"/>
              <ac:spMk id="4" creationId="{B68E1393-D837-463A-B9F7-B7AB303FF591}"/>
            </ac:spMkLst>
          </pc:spChg>
          <pc:spChg chg="del">
            <ac:chgData name="Josh Cooper" userId="daecdff2-2c86-45d5-9dc5-33d360948956" providerId="ADAL" clId="{D52AEB69-EBAB-427F-BA75-EE6801C3E5AF}" dt="2022-03-18T15:18:41.915" v="1249"/>
            <ac:spMkLst>
              <pc:docMk/>
              <pc:sldMasterMk cId="495016549" sldId="2147483648"/>
              <pc:sldLayoutMk cId="1828248013" sldId="2147483653"/>
              <ac:spMk id="5" creationId="{0384F08B-9CD5-4D83-9BBC-EB75A35D1537}"/>
            </ac:spMkLst>
          </pc:spChg>
          <pc:picChg chg="del">
            <ac:chgData name="Josh Cooper" userId="daecdff2-2c86-45d5-9dc5-33d360948956" providerId="ADAL" clId="{D52AEB69-EBAB-427F-BA75-EE6801C3E5AF}" dt="2022-03-18T15:18:41.903" v="1243"/>
            <ac:picMkLst>
              <pc:docMk/>
              <pc:sldMasterMk cId="495016549" sldId="2147483648"/>
              <pc:sldLayoutMk cId="1828248013" sldId="2147483653"/>
              <ac:picMk id="2" creationId="{F877BE2A-06A2-436B-BA5C-3CD855FF7D8E}"/>
            </ac:picMkLst>
          </pc:picChg>
        </pc:sldLayoutChg>
        <pc:sldLayoutChg chg="delSp del mod">
          <pc:chgData name="Josh Cooper" userId="daecdff2-2c86-45d5-9dc5-33d360948956" providerId="ADAL" clId="{D52AEB69-EBAB-427F-BA75-EE6801C3E5AF}" dt="2022-03-18T15:18:41.831" v="1222" actId="2696"/>
          <pc:sldLayoutMkLst>
            <pc:docMk/>
            <pc:sldMasterMk cId="495016549" sldId="2147483648"/>
            <pc:sldLayoutMk cId="3559408921" sldId="2147483654"/>
          </pc:sldLayoutMkLst>
          <pc:spChg chg="del">
            <ac:chgData name="Josh Cooper" userId="daecdff2-2c86-45d5-9dc5-33d360948956" providerId="ADAL" clId="{D52AEB69-EBAB-427F-BA75-EE6801C3E5AF}" dt="2022-03-18T15:18:41.823" v="1221"/>
            <ac:spMkLst>
              <pc:docMk/>
              <pc:sldMasterMk cId="495016549" sldId="2147483648"/>
              <pc:sldLayoutMk cId="3559408921" sldId="2147483654"/>
              <ac:spMk id="8" creationId="{32B07B8E-623F-4249-BAA3-37B60D2C1762}"/>
            </ac:spMkLst>
          </pc:spChg>
          <pc:picChg chg="del">
            <ac:chgData name="Josh Cooper" userId="daecdff2-2c86-45d5-9dc5-33d360948956" providerId="ADAL" clId="{D52AEB69-EBAB-427F-BA75-EE6801C3E5AF}" dt="2022-03-18T15:18:41.815" v="1219"/>
            <ac:picMkLst>
              <pc:docMk/>
              <pc:sldMasterMk cId="495016549" sldId="2147483648"/>
              <pc:sldLayoutMk cId="3559408921" sldId="2147483654"/>
              <ac:picMk id="3" creationId="{B0079055-A80A-43C7-87C8-B750256364BB}"/>
            </ac:picMkLst>
          </pc:picChg>
        </pc:sldLayoutChg>
        <pc:sldLayoutChg chg="delSp del mod">
          <pc:chgData name="Josh Cooper" userId="daecdff2-2c86-45d5-9dc5-33d360948956" providerId="ADAL" clId="{D52AEB69-EBAB-427F-BA75-EE6801C3E5AF}" dt="2022-03-18T15:18:41.807" v="1217" actId="2696"/>
          <pc:sldLayoutMkLst>
            <pc:docMk/>
            <pc:sldMasterMk cId="495016549" sldId="2147483648"/>
            <pc:sldLayoutMk cId="254108026" sldId="2147483656"/>
          </pc:sldLayoutMkLst>
          <pc:spChg chg="del">
            <ac:chgData name="Josh Cooper" userId="daecdff2-2c86-45d5-9dc5-33d360948956" providerId="ADAL" clId="{D52AEB69-EBAB-427F-BA75-EE6801C3E5AF}" dt="2022-03-18T15:18:41.779" v="1214"/>
            <ac:spMkLst>
              <pc:docMk/>
              <pc:sldMasterMk cId="495016549" sldId="2147483648"/>
              <pc:sldLayoutMk cId="254108026" sldId="2147483656"/>
              <ac:spMk id="9" creationId="{63F59A13-BEA6-4F9E-956B-68F48A90B6A1}"/>
            </ac:spMkLst>
          </pc:spChg>
          <pc:spChg chg="del">
            <ac:chgData name="Josh Cooper" userId="daecdff2-2c86-45d5-9dc5-33d360948956" providerId="ADAL" clId="{D52AEB69-EBAB-427F-BA75-EE6801C3E5AF}" dt="2022-03-18T15:18:41.783" v="1216"/>
            <ac:spMkLst>
              <pc:docMk/>
              <pc:sldMasterMk cId="495016549" sldId="2147483648"/>
              <pc:sldLayoutMk cId="254108026" sldId="2147483656"/>
              <ac:spMk id="10" creationId="{A0551CDF-53C2-4126-855F-8FC537385394}"/>
            </ac:spMkLst>
          </pc:spChg>
          <pc:picChg chg="del">
            <ac:chgData name="Josh Cooper" userId="daecdff2-2c86-45d5-9dc5-33d360948956" providerId="ADAL" clId="{D52AEB69-EBAB-427F-BA75-EE6801C3E5AF}" dt="2022-03-18T15:18:41.775" v="1212"/>
            <ac:picMkLst>
              <pc:docMk/>
              <pc:sldMasterMk cId="495016549" sldId="2147483648"/>
              <pc:sldLayoutMk cId="254108026" sldId="2147483656"/>
              <ac:picMk id="6" creationId="{1C6DEF98-9ECC-44A9-AFA4-A6BBE90C16A5}"/>
            </ac:picMkLst>
          </pc:picChg>
        </pc:sldLayoutChg>
        <pc:sldLayoutChg chg="delSp del mod">
          <pc:chgData name="Josh Cooper" userId="daecdff2-2c86-45d5-9dc5-33d360948956" providerId="ADAL" clId="{D52AEB69-EBAB-427F-BA75-EE6801C3E5AF}" dt="2022-03-18T15:18:41.767" v="1210" actId="2696"/>
          <pc:sldLayoutMkLst>
            <pc:docMk/>
            <pc:sldMasterMk cId="495016549" sldId="2147483648"/>
            <pc:sldLayoutMk cId="3659980236" sldId="2147483657"/>
          </pc:sldLayoutMkLst>
          <pc:spChg chg="del">
            <ac:chgData name="Josh Cooper" userId="daecdff2-2c86-45d5-9dc5-33d360948956" providerId="ADAL" clId="{D52AEB69-EBAB-427F-BA75-EE6801C3E5AF}" dt="2022-03-18T15:18:41.755" v="1207"/>
            <ac:spMkLst>
              <pc:docMk/>
              <pc:sldMasterMk cId="495016549" sldId="2147483648"/>
              <pc:sldLayoutMk cId="3659980236" sldId="2147483657"/>
              <ac:spMk id="3" creationId="{9BE4FEF8-B347-4093-AFB5-AC1C551E0D00}"/>
            </ac:spMkLst>
          </pc:spChg>
          <pc:spChg chg="del">
            <ac:chgData name="Josh Cooper" userId="daecdff2-2c86-45d5-9dc5-33d360948956" providerId="ADAL" clId="{D52AEB69-EBAB-427F-BA75-EE6801C3E5AF}" dt="2022-03-18T15:18:41.763" v="1209"/>
            <ac:spMkLst>
              <pc:docMk/>
              <pc:sldMasterMk cId="495016549" sldId="2147483648"/>
              <pc:sldLayoutMk cId="3659980236" sldId="2147483657"/>
              <ac:spMk id="4" creationId="{EF1F4440-FE66-49C1-B14D-9A367EF2ACD9}"/>
            </ac:spMkLst>
          </pc:spChg>
          <pc:picChg chg="del">
            <ac:chgData name="Josh Cooper" userId="daecdff2-2c86-45d5-9dc5-33d360948956" providerId="ADAL" clId="{D52AEB69-EBAB-427F-BA75-EE6801C3E5AF}" dt="2022-03-18T15:18:41.751" v="1205"/>
            <ac:picMkLst>
              <pc:docMk/>
              <pc:sldMasterMk cId="495016549" sldId="2147483648"/>
              <pc:sldLayoutMk cId="3659980236" sldId="2147483657"/>
              <ac:picMk id="2" creationId="{02E97D3A-E7BF-49BD-9CCB-DFE86FECC452}"/>
            </ac:picMkLst>
          </pc:picChg>
        </pc:sldLayoutChg>
        <pc:sldLayoutChg chg="delSp del mod">
          <pc:chgData name="Josh Cooper" userId="daecdff2-2c86-45d5-9dc5-33d360948956" providerId="ADAL" clId="{D52AEB69-EBAB-427F-BA75-EE6801C3E5AF}" dt="2022-03-18T15:18:41.683" v="1184" actId="2696"/>
          <pc:sldLayoutMkLst>
            <pc:docMk/>
            <pc:sldMasterMk cId="495016549" sldId="2147483648"/>
            <pc:sldLayoutMk cId="898114095" sldId="2147483658"/>
          </pc:sldLayoutMkLst>
          <pc:spChg chg="del">
            <ac:chgData name="Josh Cooper" userId="daecdff2-2c86-45d5-9dc5-33d360948956" providerId="ADAL" clId="{D52AEB69-EBAB-427F-BA75-EE6801C3E5AF}" dt="2022-03-18T15:18:41.675" v="1183"/>
            <ac:spMkLst>
              <pc:docMk/>
              <pc:sldMasterMk cId="495016549" sldId="2147483648"/>
              <pc:sldLayoutMk cId="898114095" sldId="2147483658"/>
              <ac:spMk id="3" creationId="{74FEC4F1-B152-409A-AC97-585BBBF79393}"/>
            </ac:spMkLst>
          </pc:spChg>
          <pc:picChg chg="del">
            <ac:chgData name="Josh Cooper" userId="daecdff2-2c86-45d5-9dc5-33d360948956" providerId="ADAL" clId="{D52AEB69-EBAB-427F-BA75-EE6801C3E5AF}" dt="2022-03-18T15:18:41.671" v="1181"/>
            <ac:picMkLst>
              <pc:docMk/>
              <pc:sldMasterMk cId="495016549" sldId="2147483648"/>
              <pc:sldLayoutMk cId="898114095" sldId="2147483658"/>
              <ac:picMk id="2" creationId="{2C7FA91B-B61F-403C-9BC6-6EF5B475BBBA}"/>
            </ac:picMkLst>
          </pc:picChg>
        </pc:sldLayoutChg>
        <pc:sldLayoutChg chg="delSp del mod">
          <pc:chgData name="Josh Cooper" userId="daecdff2-2c86-45d5-9dc5-33d360948956" providerId="ADAL" clId="{D52AEB69-EBAB-427F-BA75-EE6801C3E5AF}" dt="2022-03-18T15:18:41.667" v="1179" actId="2696"/>
          <pc:sldLayoutMkLst>
            <pc:docMk/>
            <pc:sldMasterMk cId="495016549" sldId="2147483648"/>
            <pc:sldLayoutMk cId="4254230282" sldId="2147483659"/>
          </pc:sldLayoutMkLst>
          <pc:spChg chg="del">
            <ac:chgData name="Josh Cooper" userId="daecdff2-2c86-45d5-9dc5-33d360948956" providerId="ADAL" clId="{D52AEB69-EBAB-427F-BA75-EE6801C3E5AF}" dt="2022-03-18T15:18:41.659" v="1176"/>
            <ac:spMkLst>
              <pc:docMk/>
              <pc:sldMasterMk cId="495016549" sldId="2147483648"/>
              <pc:sldLayoutMk cId="4254230282" sldId="2147483659"/>
              <ac:spMk id="9" creationId="{56085F51-D4DF-498A-9DFE-3A8EF72354A3}"/>
            </ac:spMkLst>
          </pc:spChg>
          <pc:spChg chg="del">
            <ac:chgData name="Josh Cooper" userId="daecdff2-2c86-45d5-9dc5-33d360948956" providerId="ADAL" clId="{D52AEB69-EBAB-427F-BA75-EE6801C3E5AF}" dt="2022-03-18T15:18:41.663" v="1178"/>
            <ac:spMkLst>
              <pc:docMk/>
              <pc:sldMasterMk cId="495016549" sldId="2147483648"/>
              <pc:sldLayoutMk cId="4254230282" sldId="2147483659"/>
              <ac:spMk id="10" creationId="{E88A04F5-B199-410A-A061-E81BC599ABA0}"/>
            </ac:spMkLst>
          </pc:spChg>
          <pc:picChg chg="del">
            <ac:chgData name="Josh Cooper" userId="daecdff2-2c86-45d5-9dc5-33d360948956" providerId="ADAL" clId="{D52AEB69-EBAB-427F-BA75-EE6801C3E5AF}" dt="2022-03-18T15:18:41.655" v="1174"/>
            <ac:picMkLst>
              <pc:docMk/>
              <pc:sldMasterMk cId="495016549" sldId="2147483648"/>
              <pc:sldLayoutMk cId="4254230282" sldId="2147483659"/>
              <ac:picMk id="6" creationId="{471C0D18-7C97-422D-8935-50DAF3CE7DC2}"/>
            </ac:picMkLst>
          </pc:picChg>
        </pc:sldLayoutChg>
        <pc:sldLayoutChg chg="delSp del mod">
          <pc:chgData name="Josh Cooper" userId="daecdff2-2c86-45d5-9dc5-33d360948956" providerId="ADAL" clId="{D52AEB69-EBAB-427F-BA75-EE6801C3E5AF}" dt="2022-03-18T15:18:41.651" v="1172" actId="2696"/>
          <pc:sldLayoutMkLst>
            <pc:docMk/>
            <pc:sldMasterMk cId="495016549" sldId="2147483648"/>
            <pc:sldLayoutMk cId="2583305497" sldId="2147483660"/>
          </pc:sldLayoutMkLst>
          <pc:spChg chg="del">
            <ac:chgData name="Josh Cooper" userId="daecdff2-2c86-45d5-9dc5-33d360948956" providerId="ADAL" clId="{D52AEB69-EBAB-427F-BA75-EE6801C3E5AF}" dt="2022-03-18T15:18:41.635" v="1169"/>
            <ac:spMkLst>
              <pc:docMk/>
              <pc:sldMasterMk cId="495016549" sldId="2147483648"/>
              <pc:sldLayoutMk cId="2583305497" sldId="2147483660"/>
              <ac:spMk id="3" creationId="{918D898B-F969-48C2-BD09-96571C048892}"/>
            </ac:spMkLst>
          </pc:spChg>
          <pc:spChg chg="del">
            <ac:chgData name="Josh Cooper" userId="daecdff2-2c86-45d5-9dc5-33d360948956" providerId="ADAL" clId="{D52AEB69-EBAB-427F-BA75-EE6801C3E5AF}" dt="2022-03-18T15:18:41.643" v="1171"/>
            <ac:spMkLst>
              <pc:docMk/>
              <pc:sldMasterMk cId="495016549" sldId="2147483648"/>
              <pc:sldLayoutMk cId="2583305497" sldId="2147483660"/>
              <ac:spMk id="4" creationId="{5E3DA2A6-341B-48A8-8B4B-39E0C03E5A93}"/>
            </ac:spMkLst>
          </pc:spChg>
          <pc:picChg chg="del">
            <ac:chgData name="Josh Cooper" userId="daecdff2-2c86-45d5-9dc5-33d360948956" providerId="ADAL" clId="{D52AEB69-EBAB-427F-BA75-EE6801C3E5AF}" dt="2022-03-18T15:18:41.627" v="1167"/>
            <ac:picMkLst>
              <pc:docMk/>
              <pc:sldMasterMk cId="495016549" sldId="2147483648"/>
              <pc:sldLayoutMk cId="2583305497" sldId="2147483660"/>
              <ac:picMk id="2" creationId="{12547741-FF4C-4771-B26E-3B6555D53813}"/>
            </ac:picMkLst>
          </pc:picChg>
        </pc:sldLayoutChg>
        <pc:sldLayoutChg chg="delSp del mod">
          <pc:chgData name="Josh Cooper" userId="daecdff2-2c86-45d5-9dc5-33d360948956" providerId="ADAL" clId="{D52AEB69-EBAB-427F-BA75-EE6801C3E5AF}" dt="2022-03-18T15:18:41.555" v="1146" actId="2696"/>
          <pc:sldLayoutMkLst>
            <pc:docMk/>
            <pc:sldMasterMk cId="495016549" sldId="2147483648"/>
            <pc:sldLayoutMk cId="1531337881" sldId="2147483661"/>
          </pc:sldLayoutMkLst>
          <pc:spChg chg="del">
            <ac:chgData name="Josh Cooper" userId="daecdff2-2c86-45d5-9dc5-33d360948956" providerId="ADAL" clId="{D52AEB69-EBAB-427F-BA75-EE6801C3E5AF}" dt="2022-03-18T15:18:41.551" v="1145"/>
            <ac:spMkLst>
              <pc:docMk/>
              <pc:sldMasterMk cId="495016549" sldId="2147483648"/>
              <pc:sldLayoutMk cId="1531337881" sldId="2147483661"/>
              <ac:spMk id="3" creationId="{843FD7F2-83E7-4D0E-8468-346F70AC817F}"/>
            </ac:spMkLst>
          </pc:spChg>
          <pc:picChg chg="del">
            <ac:chgData name="Josh Cooper" userId="daecdff2-2c86-45d5-9dc5-33d360948956" providerId="ADAL" clId="{D52AEB69-EBAB-427F-BA75-EE6801C3E5AF}" dt="2022-03-18T15:18:41.547" v="1143"/>
            <ac:picMkLst>
              <pc:docMk/>
              <pc:sldMasterMk cId="495016549" sldId="2147483648"/>
              <pc:sldLayoutMk cId="1531337881" sldId="2147483661"/>
              <ac:picMk id="2" creationId="{5327197A-D9D3-4F47-B570-B4A246F1515D}"/>
            </ac:picMkLst>
          </pc:picChg>
        </pc:sldLayoutChg>
        <pc:sldLayoutChg chg="delSp del mod">
          <pc:chgData name="Josh Cooper" userId="daecdff2-2c86-45d5-9dc5-33d360948956" providerId="ADAL" clId="{D52AEB69-EBAB-427F-BA75-EE6801C3E5AF}" dt="2022-03-18T15:18:41.539" v="1141" actId="2696"/>
          <pc:sldLayoutMkLst>
            <pc:docMk/>
            <pc:sldMasterMk cId="495016549" sldId="2147483648"/>
            <pc:sldLayoutMk cId="2825286768" sldId="2147483662"/>
          </pc:sldLayoutMkLst>
          <pc:spChg chg="del">
            <ac:chgData name="Josh Cooper" userId="daecdff2-2c86-45d5-9dc5-33d360948956" providerId="ADAL" clId="{D52AEB69-EBAB-427F-BA75-EE6801C3E5AF}" dt="2022-03-18T15:18:41.531" v="1138"/>
            <ac:spMkLst>
              <pc:docMk/>
              <pc:sldMasterMk cId="495016549" sldId="2147483648"/>
              <pc:sldLayoutMk cId="2825286768" sldId="2147483662"/>
              <ac:spMk id="8" creationId="{7C96F5F3-DC0F-447C-B563-F86AB49DA749}"/>
            </ac:spMkLst>
          </pc:spChg>
          <pc:spChg chg="del">
            <ac:chgData name="Josh Cooper" userId="daecdff2-2c86-45d5-9dc5-33d360948956" providerId="ADAL" clId="{D52AEB69-EBAB-427F-BA75-EE6801C3E5AF}" dt="2022-03-18T15:18:41.535" v="1140"/>
            <ac:spMkLst>
              <pc:docMk/>
              <pc:sldMasterMk cId="495016549" sldId="2147483648"/>
              <pc:sldLayoutMk cId="2825286768" sldId="2147483662"/>
              <ac:spMk id="9" creationId="{ED662F1D-A490-453F-8CC6-DB3C63B6A4A8}"/>
            </ac:spMkLst>
          </pc:spChg>
          <pc:picChg chg="del">
            <ac:chgData name="Josh Cooper" userId="daecdff2-2c86-45d5-9dc5-33d360948956" providerId="ADAL" clId="{D52AEB69-EBAB-427F-BA75-EE6801C3E5AF}" dt="2022-03-18T15:18:41.523" v="1136"/>
            <ac:picMkLst>
              <pc:docMk/>
              <pc:sldMasterMk cId="495016549" sldId="2147483648"/>
              <pc:sldLayoutMk cId="2825286768" sldId="2147483662"/>
              <ac:picMk id="3" creationId="{345FD33B-C175-4375-ABD5-9DE98571716D}"/>
            </ac:picMkLst>
          </pc:picChg>
        </pc:sldLayoutChg>
        <pc:sldLayoutChg chg="delSp del mod">
          <pc:chgData name="Josh Cooper" userId="daecdff2-2c86-45d5-9dc5-33d360948956" providerId="ADAL" clId="{D52AEB69-EBAB-427F-BA75-EE6801C3E5AF}" dt="2022-03-18T15:18:41.515" v="1134" actId="2696"/>
          <pc:sldLayoutMkLst>
            <pc:docMk/>
            <pc:sldMasterMk cId="495016549" sldId="2147483648"/>
            <pc:sldLayoutMk cId="3194694799" sldId="2147483663"/>
          </pc:sldLayoutMkLst>
          <pc:spChg chg="del">
            <ac:chgData name="Josh Cooper" userId="daecdff2-2c86-45d5-9dc5-33d360948956" providerId="ADAL" clId="{D52AEB69-EBAB-427F-BA75-EE6801C3E5AF}" dt="2022-03-18T15:18:41.499" v="1131"/>
            <ac:spMkLst>
              <pc:docMk/>
              <pc:sldMasterMk cId="495016549" sldId="2147483648"/>
              <pc:sldLayoutMk cId="3194694799" sldId="2147483663"/>
              <ac:spMk id="3" creationId="{57D61610-05EF-4361-BCBA-B4EABF43E345}"/>
            </ac:spMkLst>
          </pc:spChg>
          <pc:spChg chg="del">
            <ac:chgData name="Josh Cooper" userId="daecdff2-2c86-45d5-9dc5-33d360948956" providerId="ADAL" clId="{D52AEB69-EBAB-427F-BA75-EE6801C3E5AF}" dt="2022-03-18T15:18:41.507" v="1133"/>
            <ac:spMkLst>
              <pc:docMk/>
              <pc:sldMasterMk cId="495016549" sldId="2147483648"/>
              <pc:sldLayoutMk cId="3194694799" sldId="2147483663"/>
              <ac:spMk id="4" creationId="{4C6E56ED-9130-4CCB-9943-043EDEF7FB2D}"/>
            </ac:spMkLst>
          </pc:spChg>
          <pc:picChg chg="del">
            <ac:chgData name="Josh Cooper" userId="daecdff2-2c86-45d5-9dc5-33d360948956" providerId="ADAL" clId="{D52AEB69-EBAB-427F-BA75-EE6801C3E5AF}" dt="2022-03-18T15:18:41.495" v="1129"/>
            <ac:picMkLst>
              <pc:docMk/>
              <pc:sldMasterMk cId="495016549" sldId="2147483648"/>
              <pc:sldLayoutMk cId="3194694799" sldId="2147483663"/>
              <ac:picMk id="2" creationId="{CB0EEAFF-F06A-4801-A07F-9CD6D4771226}"/>
            </ac:picMkLst>
          </pc:picChg>
        </pc:sldLayoutChg>
        <pc:sldLayoutChg chg="delSp del mod">
          <pc:chgData name="Josh Cooper" userId="daecdff2-2c86-45d5-9dc5-33d360948956" providerId="ADAL" clId="{D52AEB69-EBAB-427F-BA75-EE6801C3E5AF}" dt="2022-03-18T15:18:41.419" v="1108" actId="2696"/>
          <pc:sldLayoutMkLst>
            <pc:docMk/>
            <pc:sldMasterMk cId="495016549" sldId="2147483648"/>
            <pc:sldLayoutMk cId="488349341" sldId="2147483664"/>
          </pc:sldLayoutMkLst>
          <pc:spChg chg="del">
            <ac:chgData name="Josh Cooper" userId="daecdff2-2c86-45d5-9dc5-33d360948956" providerId="ADAL" clId="{D52AEB69-EBAB-427F-BA75-EE6801C3E5AF}" dt="2022-03-18T15:18:41.415" v="1107"/>
            <ac:spMkLst>
              <pc:docMk/>
              <pc:sldMasterMk cId="495016549" sldId="2147483648"/>
              <pc:sldLayoutMk cId="488349341" sldId="2147483664"/>
              <ac:spMk id="3" creationId="{4C5CCD2D-E1E8-47FA-87EE-0E3F993503BA}"/>
            </ac:spMkLst>
          </pc:spChg>
          <pc:picChg chg="del">
            <ac:chgData name="Josh Cooper" userId="daecdff2-2c86-45d5-9dc5-33d360948956" providerId="ADAL" clId="{D52AEB69-EBAB-427F-BA75-EE6801C3E5AF}" dt="2022-03-18T15:18:41.411" v="1105"/>
            <ac:picMkLst>
              <pc:docMk/>
              <pc:sldMasterMk cId="495016549" sldId="2147483648"/>
              <pc:sldLayoutMk cId="488349341" sldId="2147483664"/>
              <ac:picMk id="2" creationId="{60989F53-9705-4746-8B70-E3946B65A9E8}"/>
            </ac:picMkLst>
          </pc:picChg>
        </pc:sldLayoutChg>
        <pc:sldLayoutChg chg="delSp del mod">
          <pc:chgData name="Josh Cooper" userId="daecdff2-2c86-45d5-9dc5-33d360948956" providerId="ADAL" clId="{D52AEB69-EBAB-427F-BA75-EE6801C3E5AF}" dt="2022-03-18T15:18:41.403" v="1103" actId="2696"/>
          <pc:sldLayoutMkLst>
            <pc:docMk/>
            <pc:sldMasterMk cId="495016549" sldId="2147483648"/>
            <pc:sldLayoutMk cId="4053870172" sldId="2147483665"/>
          </pc:sldLayoutMkLst>
          <pc:spChg chg="del">
            <ac:chgData name="Josh Cooper" userId="daecdff2-2c86-45d5-9dc5-33d360948956" providerId="ADAL" clId="{D52AEB69-EBAB-427F-BA75-EE6801C3E5AF}" dt="2022-03-18T15:18:41.391" v="1100"/>
            <ac:spMkLst>
              <pc:docMk/>
              <pc:sldMasterMk cId="495016549" sldId="2147483648"/>
              <pc:sldLayoutMk cId="4053870172" sldId="2147483665"/>
              <ac:spMk id="8" creationId="{3E4E1AEF-5797-4A04-A9A2-34439313FE1A}"/>
            </ac:spMkLst>
          </pc:spChg>
          <pc:spChg chg="del">
            <ac:chgData name="Josh Cooper" userId="daecdff2-2c86-45d5-9dc5-33d360948956" providerId="ADAL" clId="{D52AEB69-EBAB-427F-BA75-EE6801C3E5AF}" dt="2022-03-18T15:18:41.399" v="1102"/>
            <ac:spMkLst>
              <pc:docMk/>
              <pc:sldMasterMk cId="495016549" sldId="2147483648"/>
              <pc:sldLayoutMk cId="4053870172" sldId="2147483665"/>
              <ac:spMk id="9" creationId="{C85E29F4-3D6D-4092-83CF-B0C877AF37E6}"/>
            </ac:spMkLst>
          </pc:spChg>
          <pc:picChg chg="del">
            <ac:chgData name="Josh Cooper" userId="daecdff2-2c86-45d5-9dc5-33d360948956" providerId="ADAL" clId="{D52AEB69-EBAB-427F-BA75-EE6801C3E5AF}" dt="2022-03-18T15:18:41.379" v="1098"/>
            <ac:picMkLst>
              <pc:docMk/>
              <pc:sldMasterMk cId="495016549" sldId="2147483648"/>
              <pc:sldLayoutMk cId="4053870172" sldId="2147483665"/>
              <ac:picMk id="3" creationId="{35D24CA8-BCAC-4996-BA1E-89CC913EB8E2}"/>
            </ac:picMkLst>
          </pc:picChg>
        </pc:sldLayoutChg>
        <pc:sldLayoutChg chg="delSp del mod">
          <pc:chgData name="Josh Cooper" userId="daecdff2-2c86-45d5-9dc5-33d360948956" providerId="ADAL" clId="{D52AEB69-EBAB-427F-BA75-EE6801C3E5AF}" dt="2022-03-18T15:18:41.375" v="1096" actId="2696"/>
          <pc:sldLayoutMkLst>
            <pc:docMk/>
            <pc:sldMasterMk cId="495016549" sldId="2147483648"/>
            <pc:sldLayoutMk cId="3908615846" sldId="2147483666"/>
          </pc:sldLayoutMkLst>
          <pc:spChg chg="del">
            <ac:chgData name="Josh Cooper" userId="daecdff2-2c86-45d5-9dc5-33d360948956" providerId="ADAL" clId="{D52AEB69-EBAB-427F-BA75-EE6801C3E5AF}" dt="2022-03-18T15:18:41.363" v="1093"/>
            <ac:spMkLst>
              <pc:docMk/>
              <pc:sldMasterMk cId="495016549" sldId="2147483648"/>
              <pc:sldLayoutMk cId="3908615846" sldId="2147483666"/>
              <ac:spMk id="4" creationId="{4DDB95D4-257D-4844-BADA-F2D103583181}"/>
            </ac:spMkLst>
          </pc:spChg>
          <pc:spChg chg="del">
            <ac:chgData name="Josh Cooper" userId="daecdff2-2c86-45d5-9dc5-33d360948956" providerId="ADAL" clId="{D52AEB69-EBAB-427F-BA75-EE6801C3E5AF}" dt="2022-03-18T15:18:41.367" v="1095"/>
            <ac:spMkLst>
              <pc:docMk/>
              <pc:sldMasterMk cId="495016549" sldId="2147483648"/>
              <pc:sldLayoutMk cId="3908615846" sldId="2147483666"/>
              <ac:spMk id="5" creationId="{0C2713C1-D3D5-4A4F-8FF9-8F12E8CE926E}"/>
            </ac:spMkLst>
          </pc:spChg>
          <pc:picChg chg="del">
            <ac:chgData name="Josh Cooper" userId="daecdff2-2c86-45d5-9dc5-33d360948956" providerId="ADAL" clId="{D52AEB69-EBAB-427F-BA75-EE6801C3E5AF}" dt="2022-03-18T15:18:41.359" v="1091"/>
            <ac:picMkLst>
              <pc:docMk/>
              <pc:sldMasterMk cId="495016549" sldId="2147483648"/>
              <pc:sldLayoutMk cId="3908615846" sldId="2147483666"/>
              <ac:picMk id="3" creationId="{95307FCB-7FE7-4AF6-A340-766EDFB2B4D7}"/>
            </ac:picMkLst>
          </pc:picChg>
        </pc:sldLayoutChg>
        <pc:sldLayoutChg chg="delSp del mod">
          <pc:chgData name="Josh Cooper" userId="daecdff2-2c86-45d5-9dc5-33d360948956" providerId="ADAL" clId="{D52AEB69-EBAB-427F-BA75-EE6801C3E5AF}" dt="2022-03-18T15:18:41.287" v="1070" actId="2696"/>
          <pc:sldLayoutMkLst>
            <pc:docMk/>
            <pc:sldMasterMk cId="495016549" sldId="2147483648"/>
            <pc:sldLayoutMk cId="783749186" sldId="2147483667"/>
          </pc:sldLayoutMkLst>
          <pc:spChg chg="del">
            <ac:chgData name="Josh Cooper" userId="daecdff2-2c86-45d5-9dc5-33d360948956" providerId="ADAL" clId="{D52AEB69-EBAB-427F-BA75-EE6801C3E5AF}" dt="2022-03-18T15:18:41.283" v="1069"/>
            <ac:spMkLst>
              <pc:docMk/>
              <pc:sldMasterMk cId="495016549" sldId="2147483648"/>
              <pc:sldLayoutMk cId="783749186" sldId="2147483667"/>
              <ac:spMk id="3" creationId="{6D4F3FC0-B59B-465F-8DCB-ABA94BBFCE07}"/>
            </ac:spMkLst>
          </pc:spChg>
          <pc:picChg chg="del">
            <ac:chgData name="Josh Cooper" userId="daecdff2-2c86-45d5-9dc5-33d360948956" providerId="ADAL" clId="{D52AEB69-EBAB-427F-BA75-EE6801C3E5AF}" dt="2022-03-18T15:18:41.279" v="1067"/>
            <ac:picMkLst>
              <pc:docMk/>
              <pc:sldMasterMk cId="495016549" sldId="2147483648"/>
              <pc:sldLayoutMk cId="783749186" sldId="2147483667"/>
              <ac:picMk id="2" creationId="{3AAAE974-797A-49C5-A8E9-910FC403736B}"/>
            </ac:picMkLst>
          </pc:picChg>
        </pc:sldLayoutChg>
        <pc:sldLayoutChg chg="delSp del mod">
          <pc:chgData name="Josh Cooper" userId="daecdff2-2c86-45d5-9dc5-33d360948956" providerId="ADAL" clId="{D52AEB69-EBAB-427F-BA75-EE6801C3E5AF}" dt="2022-03-18T15:18:42.031" v="1281" actId="2696"/>
          <pc:sldLayoutMkLst>
            <pc:docMk/>
            <pc:sldMasterMk cId="495016549" sldId="2147483648"/>
            <pc:sldLayoutMk cId="317522747" sldId="2147483669"/>
          </pc:sldLayoutMkLst>
          <pc:spChg chg="del">
            <ac:chgData name="Josh Cooper" userId="daecdff2-2c86-45d5-9dc5-33d360948956" providerId="ADAL" clId="{D52AEB69-EBAB-427F-BA75-EE6801C3E5AF}" dt="2022-03-18T15:18:42.019" v="1278"/>
            <ac:spMkLst>
              <pc:docMk/>
              <pc:sldMasterMk cId="495016549" sldId="2147483648"/>
              <pc:sldLayoutMk cId="317522747" sldId="2147483669"/>
              <ac:spMk id="3" creationId="{DFFC5C3F-0E06-4616-B9AE-24FDF255647C}"/>
            </ac:spMkLst>
          </pc:spChg>
          <pc:spChg chg="del">
            <ac:chgData name="Josh Cooper" userId="daecdff2-2c86-45d5-9dc5-33d360948956" providerId="ADAL" clId="{D52AEB69-EBAB-427F-BA75-EE6801C3E5AF}" dt="2022-03-18T15:18:42.023" v="1280"/>
            <ac:spMkLst>
              <pc:docMk/>
              <pc:sldMasterMk cId="495016549" sldId="2147483648"/>
              <pc:sldLayoutMk cId="317522747" sldId="2147483669"/>
              <ac:spMk id="6" creationId="{EBD1FAEE-489F-4553-A82D-A0F68FD77CED}"/>
            </ac:spMkLst>
          </pc:spChg>
          <pc:picChg chg="del">
            <ac:chgData name="Josh Cooper" userId="daecdff2-2c86-45d5-9dc5-33d360948956" providerId="ADAL" clId="{D52AEB69-EBAB-427F-BA75-EE6801C3E5AF}" dt="2022-03-18T15:18:42.011" v="1276"/>
            <ac:picMkLst>
              <pc:docMk/>
              <pc:sldMasterMk cId="495016549" sldId="2147483648"/>
              <pc:sldLayoutMk cId="317522747" sldId="2147483669"/>
              <ac:picMk id="5" creationId="{EDE0BF20-1272-4A66-8D7B-C98EEFAAFACF}"/>
            </ac:picMkLst>
          </pc:picChg>
        </pc:sldLayoutChg>
        <pc:sldLayoutChg chg="delSp del mod">
          <pc:chgData name="Josh Cooper" userId="daecdff2-2c86-45d5-9dc5-33d360948956" providerId="ADAL" clId="{D52AEB69-EBAB-427F-BA75-EE6801C3E5AF}" dt="2022-03-18T15:18:41.995" v="1274" actId="2696"/>
          <pc:sldLayoutMkLst>
            <pc:docMk/>
            <pc:sldMasterMk cId="495016549" sldId="2147483648"/>
            <pc:sldLayoutMk cId="1100474013" sldId="2147483670"/>
          </pc:sldLayoutMkLst>
          <pc:spChg chg="del">
            <ac:chgData name="Josh Cooper" userId="daecdff2-2c86-45d5-9dc5-33d360948956" providerId="ADAL" clId="{D52AEB69-EBAB-427F-BA75-EE6801C3E5AF}" dt="2022-03-18T15:18:41.991" v="1273"/>
            <ac:spMkLst>
              <pc:docMk/>
              <pc:sldMasterMk cId="495016549" sldId="2147483648"/>
              <pc:sldLayoutMk cId="1100474013" sldId="2147483670"/>
              <ac:spMk id="8" creationId="{4EA25F86-9891-481D-B0B2-8D0E62C3CAD2}"/>
            </ac:spMkLst>
          </pc:spChg>
          <pc:picChg chg="del">
            <ac:chgData name="Josh Cooper" userId="daecdff2-2c86-45d5-9dc5-33d360948956" providerId="ADAL" clId="{D52AEB69-EBAB-427F-BA75-EE6801C3E5AF}" dt="2022-03-18T15:18:41.987" v="1271"/>
            <ac:picMkLst>
              <pc:docMk/>
              <pc:sldMasterMk cId="495016549" sldId="2147483648"/>
              <pc:sldLayoutMk cId="1100474013" sldId="2147483670"/>
              <ac:picMk id="6" creationId="{54D29493-C804-4451-B118-2E791354C522}"/>
            </ac:picMkLst>
          </pc:picChg>
        </pc:sldLayoutChg>
        <pc:sldLayoutChg chg="delSp del mod">
          <pc:chgData name="Josh Cooper" userId="daecdff2-2c86-45d5-9dc5-33d360948956" providerId="ADAL" clId="{D52AEB69-EBAB-427F-BA75-EE6801C3E5AF}" dt="2022-03-18T15:18:41.899" v="1241" actId="2696"/>
          <pc:sldLayoutMkLst>
            <pc:docMk/>
            <pc:sldMasterMk cId="495016549" sldId="2147483648"/>
            <pc:sldLayoutMk cId="2622775588" sldId="2147483671"/>
          </pc:sldLayoutMkLst>
          <pc:spChg chg="del">
            <ac:chgData name="Josh Cooper" userId="daecdff2-2c86-45d5-9dc5-33d360948956" providerId="ADAL" clId="{D52AEB69-EBAB-427F-BA75-EE6801C3E5AF}" dt="2022-03-18T15:18:41.891" v="1238"/>
            <ac:spMkLst>
              <pc:docMk/>
              <pc:sldMasterMk cId="495016549" sldId="2147483648"/>
              <pc:sldLayoutMk cId="2622775588" sldId="2147483671"/>
              <ac:spMk id="3" creationId="{DFFC5C3F-0E06-4616-B9AE-24FDF255647C}"/>
            </ac:spMkLst>
          </pc:spChg>
          <pc:spChg chg="del">
            <ac:chgData name="Josh Cooper" userId="daecdff2-2c86-45d5-9dc5-33d360948956" providerId="ADAL" clId="{D52AEB69-EBAB-427F-BA75-EE6801C3E5AF}" dt="2022-03-18T15:18:41.895" v="1240"/>
            <ac:spMkLst>
              <pc:docMk/>
              <pc:sldMasterMk cId="495016549" sldId="2147483648"/>
              <pc:sldLayoutMk cId="2622775588" sldId="2147483671"/>
              <ac:spMk id="6" creationId="{EBD1FAEE-489F-4553-A82D-A0F68FD77CED}"/>
            </ac:spMkLst>
          </pc:spChg>
          <pc:picChg chg="del">
            <ac:chgData name="Josh Cooper" userId="daecdff2-2c86-45d5-9dc5-33d360948956" providerId="ADAL" clId="{D52AEB69-EBAB-427F-BA75-EE6801C3E5AF}" dt="2022-03-18T15:18:41.883" v="1236"/>
            <ac:picMkLst>
              <pc:docMk/>
              <pc:sldMasterMk cId="495016549" sldId="2147483648"/>
              <pc:sldLayoutMk cId="2622775588" sldId="2147483671"/>
              <ac:picMk id="5" creationId="{EDE0BF20-1272-4A66-8D7B-C98EEFAAFACF}"/>
            </ac:picMkLst>
          </pc:picChg>
        </pc:sldLayoutChg>
        <pc:sldLayoutChg chg="delSp del mod">
          <pc:chgData name="Josh Cooper" userId="daecdff2-2c86-45d5-9dc5-33d360948956" providerId="ADAL" clId="{D52AEB69-EBAB-427F-BA75-EE6801C3E5AF}" dt="2022-03-18T15:18:41.875" v="1234" actId="2696"/>
          <pc:sldLayoutMkLst>
            <pc:docMk/>
            <pc:sldMasterMk cId="495016549" sldId="2147483648"/>
            <pc:sldLayoutMk cId="806043131" sldId="2147483672"/>
          </pc:sldLayoutMkLst>
          <pc:spChg chg="del">
            <ac:chgData name="Josh Cooper" userId="daecdff2-2c86-45d5-9dc5-33d360948956" providerId="ADAL" clId="{D52AEB69-EBAB-427F-BA75-EE6801C3E5AF}" dt="2022-03-18T15:18:41.867" v="1233"/>
            <ac:spMkLst>
              <pc:docMk/>
              <pc:sldMasterMk cId="495016549" sldId="2147483648"/>
              <pc:sldLayoutMk cId="806043131" sldId="2147483672"/>
              <ac:spMk id="4" creationId="{7DDBDCE6-E92B-4A64-8E30-4DD371889BFC}"/>
            </ac:spMkLst>
          </pc:spChg>
          <pc:picChg chg="del">
            <ac:chgData name="Josh Cooper" userId="daecdff2-2c86-45d5-9dc5-33d360948956" providerId="ADAL" clId="{D52AEB69-EBAB-427F-BA75-EE6801C3E5AF}" dt="2022-03-18T15:18:41.859" v="1231"/>
            <ac:picMkLst>
              <pc:docMk/>
              <pc:sldMasterMk cId="495016549" sldId="2147483648"/>
              <pc:sldLayoutMk cId="806043131" sldId="2147483672"/>
              <ac:picMk id="6" creationId="{54D29493-C804-4451-B118-2E791354C522}"/>
            </ac:picMkLst>
          </pc:picChg>
        </pc:sldLayoutChg>
        <pc:sldLayoutChg chg="delSp del mod">
          <pc:chgData name="Josh Cooper" userId="daecdff2-2c86-45d5-9dc5-33d360948956" providerId="ADAL" clId="{D52AEB69-EBAB-427F-BA75-EE6801C3E5AF}" dt="2022-03-18T15:18:41.743" v="1203" actId="2696"/>
          <pc:sldLayoutMkLst>
            <pc:docMk/>
            <pc:sldMasterMk cId="495016549" sldId="2147483648"/>
            <pc:sldLayoutMk cId="1433944187" sldId="2147483673"/>
          </pc:sldLayoutMkLst>
          <pc:spChg chg="del">
            <ac:chgData name="Josh Cooper" userId="daecdff2-2c86-45d5-9dc5-33d360948956" providerId="ADAL" clId="{D52AEB69-EBAB-427F-BA75-EE6801C3E5AF}" dt="2022-03-18T15:18:41.731" v="1200"/>
            <ac:spMkLst>
              <pc:docMk/>
              <pc:sldMasterMk cId="495016549" sldId="2147483648"/>
              <pc:sldLayoutMk cId="1433944187" sldId="2147483673"/>
              <ac:spMk id="3" creationId="{DFFC5C3F-0E06-4616-B9AE-24FDF255647C}"/>
            </ac:spMkLst>
          </pc:spChg>
          <pc:spChg chg="del">
            <ac:chgData name="Josh Cooper" userId="daecdff2-2c86-45d5-9dc5-33d360948956" providerId="ADAL" clId="{D52AEB69-EBAB-427F-BA75-EE6801C3E5AF}" dt="2022-03-18T15:18:41.735" v="1202"/>
            <ac:spMkLst>
              <pc:docMk/>
              <pc:sldMasterMk cId="495016549" sldId="2147483648"/>
              <pc:sldLayoutMk cId="1433944187" sldId="2147483673"/>
              <ac:spMk id="6" creationId="{EBD1FAEE-489F-4553-A82D-A0F68FD77CED}"/>
            </ac:spMkLst>
          </pc:spChg>
          <pc:picChg chg="del">
            <ac:chgData name="Josh Cooper" userId="daecdff2-2c86-45d5-9dc5-33d360948956" providerId="ADAL" clId="{D52AEB69-EBAB-427F-BA75-EE6801C3E5AF}" dt="2022-03-18T15:18:41.731" v="1198"/>
            <ac:picMkLst>
              <pc:docMk/>
              <pc:sldMasterMk cId="495016549" sldId="2147483648"/>
              <pc:sldLayoutMk cId="1433944187" sldId="2147483673"/>
              <ac:picMk id="5" creationId="{EDE0BF20-1272-4A66-8D7B-C98EEFAAFACF}"/>
            </ac:picMkLst>
          </pc:picChg>
        </pc:sldLayoutChg>
        <pc:sldLayoutChg chg="delSp del mod">
          <pc:chgData name="Josh Cooper" userId="daecdff2-2c86-45d5-9dc5-33d360948956" providerId="ADAL" clId="{D52AEB69-EBAB-427F-BA75-EE6801C3E5AF}" dt="2022-03-18T15:18:41.723" v="1196" actId="2696"/>
          <pc:sldLayoutMkLst>
            <pc:docMk/>
            <pc:sldMasterMk cId="495016549" sldId="2147483648"/>
            <pc:sldLayoutMk cId="1190402551" sldId="2147483674"/>
          </pc:sldLayoutMkLst>
          <pc:spChg chg="del">
            <ac:chgData name="Josh Cooper" userId="daecdff2-2c86-45d5-9dc5-33d360948956" providerId="ADAL" clId="{D52AEB69-EBAB-427F-BA75-EE6801C3E5AF}" dt="2022-03-18T15:18:41.719" v="1195"/>
            <ac:spMkLst>
              <pc:docMk/>
              <pc:sldMasterMk cId="495016549" sldId="2147483648"/>
              <pc:sldLayoutMk cId="1190402551" sldId="2147483674"/>
              <ac:spMk id="4" creationId="{7DDBDCE6-E92B-4A64-8E30-4DD371889BFC}"/>
            </ac:spMkLst>
          </pc:spChg>
          <pc:picChg chg="del">
            <ac:chgData name="Josh Cooper" userId="daecdff2-2c86-45d5-9dc5-33d360948956" providerId="ADAL" clId="{D52AEB69-EBAB-427F-BA75-EE6801C3E5AF}" dt="2022-03-18T15:18:41.715" v="1193"/>
            <ac:picMkLst>
              <pc:docMk/>
              <pc:sldMasterMk cId="495016549" sldId="2147483648"/>
              <pc:sldLayoutMk cId="1190402551" sldId="2147483674"/>
              <ac:picMk id="6" creationId="{54D29493-C804-4451-B118-2E791354C522}"/>
            </ac:picMkLst>
          </pc:picChg>
        </pc:sldLayoutChg>
        <pc:sldLayoutChg chg="delSp del mod">
          <pc:chgData name="Josh Cooper" userId="daecdff2-2c86-45d5-9dc5-33d360948956" providerId="ADAL" clId="{D52AEB69-EBAB-427F-BA75-EE6801C3E5AF}" dt="2022-03-18T15:18:41.619" v="1165" actId="2696"/>
          <pc:sldLayoutMkLst>
            <pc:docMk/>
            <pc:sldMasterMk cId="495016549" sldId="2147483648"/>
            <pc:sldLayoutMk cId="3041086344" sldId="2147483675"/>
          </pc:sldLayoutMkLst>
          <pc:spChg chg="del">
            <ac:chgData name="Josh Cooper" userId="daecdff2-2c86-45d5-9dc5-33d360948956" providerId="ADAL" clId="{D52AEB69-EBAB-427F-BA75-EE6801C3E5AF}" dt="2022-03-18T15:18:41.611" v="1162"/>
            <ac:spMkLst>
              <pc:docMk/>
              <pc:sldMasterMk cId="495016549" sldId="2147483648"/>
              <pc:sldLayoutMk cId="3041086344" sldId="2147483675"/>
              <ac:spMk id="3" creationId="{DFFC5C3F-0E06-4616-B9AE-24FDF255647C}"/>
            </ac:spMkLst>
          </pc:spChg>
          <pc:spChg chg="del">
            <ac:chgData name="Josh Cooper" userId="daecdff2-2c86-45d5-9dc5-33d360948956" providerId="ADAL" clId="{D52AEB69-EBAB-427F-BA75-EE6801C3E5AF}" dt="2022-03-18T15:18:41.615" v="1164"/>
            <ac:spMkLst>
              <pc:docMk/>
              <pc:sldMasterMk cId="495016549" sldId="2147483648"/>
              <pc:sldLayoutMk cId="3041086344" sldId="2147483675"/>
              <ac:spMk id="6" creationId="{EBD1FAEE-489F-4553-A82D-A0F68FD77CED}"/>
            </ac:spMkLst>
          </pc:spChg>
          <pc:picChg chg="del">
            <ac:chgData name="Josh Cooper" userId="daecdff2-2c86-45d5-9dc5-33d360948956" providerId="ADAL" clId="{D52AEB69-EBAB-427F-BA75-EE6801C3E5AF}" dt="2022-03-18T15:18:41.607" v="1160"/>
            <ac:picMkLst>
              <pc:docMk/>
              <pc:sldMasterMk cId="495016549" sldId="2147483648"/>
              <pc:sldLayoutMk cId="3041086344" sldId="2147483675"/>
              <ac:picMk id="5" creationId="{EDE0BF20-1272-4A66-8D7B-C98EEFAAFACF}"/>
            </ac:picMkLst>
          </pc:picChg>
        </pc:sldLayoutChg>
        <pc:sldLayoutChg chg="delSp del mod">
          <pc:chgData name="Josh Cooper" userId="daecdff2-2c86-45d5-9dc5-33d360948956" providerId="ADAL" clId="{D52AEB69-EBAB-427F-BA75-EE6801C3E5AF}" dt="2022-03-18T15:18:41.603" v="1158" actId="2696"/>
          <pc:sldLayoutMkLst>
            <pc:docMk/>
            <pc:sldMasterMk cId="495016549" sldId="2147483648"/>
            <pc:sldLayoutMk cId="2986531491" sldId="2147483676"/>
          </pc:sldLayoutMkLst>
          <pc:spChg chg="del">
            <ac:chgData name="Josh Cooper" userId="daecdff2-2c86-45d5-9dc5-33d360948956" providerId="ADAL" clId="{D52AEB69-EBAB-427F-BA75-EE6801C3E5AF}" dt="2022-03-18T15:18:41.595" v="1157"/>
            <ac:spMkLst>
              <pc:docMk/>
              <pc:sldMasterMk cId="495016549" sldId="2147483648"/>
              <pc:sldLayoutMk cId="2986531491" sldId="2147483676"/>
              <ac:spMk id="4" creationId="{7DDBDCE6-E92B-4A64-8E30-4DD371889BFC}"/>
            </ac:spMkLst>
          </pc:spChg>
          <pc:picChg chg="del">
            <ac:chgData name="Josh Cooper" userId="daecdff2-2c86-45d5-9dc5-33d360948956" providerId="ADAL" clId="{D52AEB69-EBAB-427F-BA75-EE6801C3E5AF}" dt="2022-03-18T15:18:41.591" v="1155"/>
            <ac:picMkLst>
              <pc:docMk/>
              <pc:sldMasterMk cId="495016549" sldId="2147483648"/>
              <pc:sldLayoutMk cId="2986531491" sldId="2147483676"/>
              <ac:picMk id="6" creationId="{54D29493-C804-4451-B118-2E791354C522}"/>
            </ac:picMkLst>
          </pc:picChg>
        </pc:sldLayoutChg>
        <pc:sldLayoutChg chg="delSp del mod">
          <pc:chgData name="Josh Cooper" userId="daecdff2-2c86-45d5-9dc5-33d360948956" providerId="ADAL" clId="{D52AEB69-EBAB-427F-BA75-EE6801C3E5AF}" dt="2022-03-18T15:18:41.487" v="1127" actId="2696"/>
          <pc:sldLayoutMkLst>
            <pc:docMk/>
            <pc:sldMasterMk cId="495016549" sldId="2147483648"/>
            <pc:sldLayoutMk cId="409742594" sldId="2147483677"/>
          </pc:sldLayoutMkLst>
          <pc:spChg chg="del">
            <ac:chgData name="Josh Cooper" userId="daecdff2-2c86-45d5-9dc5-33d360948956" providerId="ADAL" clId="{D52AEB69-EBAB-427F-BA75-EE6801C3E5AF}" dt="2022-03-18T15:18:41.479" v="1124"/>
            <ac:spMkLst>
              <pc:docMk/>
              <pc:sldMasterMk cId="495016549" sldId="2147483648"/>
              <pc:sldLayoutMk cId="409742594" sldId="2147483677"/>
              <ac:spMk id="3" creationId="{DFFC5C3F-0E06-4616-B9AE-24FDF255647C}"/>
            </ac:spMkLst>
          </pc:spChg>
          <pc:spChg chg="del">
            <ac:chgData name="Josh Cooper" userId="daecdff2-2c86-45d5-9dc5-33d360948956" providerId="ADAL" clId="{D52AEB69-EBAB-427F-BA75-EE6801C3E5AF}" dt="2022-03-18T15:18:41.483" v="1126"/>
            <ac:spMkLst>
              <pc:docMk/>
              <pc:sldMasterMk cId="495016549" sldId="2147483648"/>
              <pc:sldLayoutMk cId="409742594" sldId="2147483677"/>
              <ac:spMk id="6" creationId="{EBD1FAEE-489F-4553-A82D-A0F68FD77CED}"/>
            </ac:spMkLst>
          </pc:spChg>
          <pc:picChg chg="del">
            <ac:chgData name="Josh Cooper" userId="daecdff2-2c86-45d5-9dc5-33d360948956" providerId="ADAL" clId="{D52AEB69-EBAB-427F-BA75-EE6801C3E5AF}" dt="2022-03-18T15:18:41.471" v="1122"/>
            <ac:picMkLst>
              <pc:docMk/>
              <pc:sldMasterMk cId="495016549" sldId="2147483648"/>
              <pc:sldLayoutMk cId="409742594" sldId="2147483677"/>
              <ac:picMk id="5" creationId="{EDE0BF20-1272-4A66-8D7B-C98EEFAAFACF}"/>
            </ac:picMkLst>
          </pc:picChg>
        </pc:sldLayoutChg>
        <pc:sldLayoutChg chg="delSp del mod">
          <pc:chgData name="Josh Cooper" userId="daecdff2-2c86-45d5-9dc5-33d360948956" providerId="ADAL" clId="{D52AEB69-EBAB-427F-BA75-EE6801C3E5AF}" dt="2022-03-18T15:18:41.467" v="1120" actId="2696"/>
          <pc:sldLayoutMkLst>
            <pc:docMk/>
            <pc:sldMasterMk cId="495016549" sldId="2147483648"/>
            <pc:sldLayoutMk cId="2111782" sldId="2147483678"/>
          </pc:sldLayoutMkLst>
          <pc:spChg chg="del">
            <ac:chgData name="Josh Cooper" userId="daecdff2-2c86-45d5-9dc5-33d360948956" providerId="ADAL" clId="{D52AEB69-EBAB-427F-BA75-EE6801C3E5AF}" dt="2022-03-18T15:18:41.463" v="1119"/>
            <ac:spMkLst>
              <pc:docMk/>
              <pc:sldMasterMk cId="495016549" sldId="2147483648"/>
              <pc:sldLayoutMk cId="2111782" sldId="2147483678"/>
              <ac:spMk id="4" creationId="{7DDBDCE6-E92B-4A64-8E30-4DD371889BFC}"/>
            </ac:spMkLst>
          </pc:spChg>
          <pc:picChg chg="del">
            <ac:chgData name="Josh Cooper" userId="daecdff2-2c86-45d5-9dc5-33d360948956" providerId="ADAL" clId="{D52AEB69-EBAB-427F-BA75-EE6801C3E5AF}" dt="2022-03-18T15:18:41.459" v="1117"/>
            <ac:picMkLst>
              <pc:docMk/>
              <pc:sldMasterMk cId="495016549" sldId="2147483648"/>
              <pc:sldLayoutMk cId="2111782" sldId="2147483678"/>
              <ac:picMk id="6" creationId="{54D29493-C804-4451-B118-2E791354C522}"/>
            </ac:picMkLst>
          </pc:picChg>
        </pc:sldLayoutChg>
        <pc:sldLayoutChg chg="delSp del mod">
          <pc:chgData name="Josh Cooper" userId="daecdff2-2c86-45d5-9dc5-33d360948956" providerId="ADAL" clId="{D52AEB69-EBAB-427F-BA75-EE6801C3E5AF}" dt="2022-03-18T15:18:41.351" v="1089" actId="2696"/>
          <pc:sldLayoutMkLst>
            <pc:docMk/>
            <pc:sldMasterMk cId="495016549" sldId="2147483648"/>
            <pc:sldLayoutMk cId="1053637479" sldId="2147483679"/>
          </pc:sldLayoutMkLst>
          <pc:spChg chg="del">
            <ac:chgData name="Josh Cooper" userId="daecdff2-2c86-45d5-9dc5-33d360948956" providerId="ADAL" clId="{D52AEB69-EBAB-427F-BA75-EE6801C3E5AF}" dt="2022-03-18T15:18:41.343" v="1086"/>
            <ac:spMkLst>
              <pc:docMk/>
              <pc:sldMasterMk cId="495016549" sldId="2147483648"/>
              <pc:sldLayoutMk cId="1053637479" sldId="2147483679"/>
              <ac:spMk id="3" creationId="{DFFC5C3F-0E06-4616-B9AE-24FDF255647C}"/>
            </ac:spMkLst>
          </pc:spChg>
          <pc:spChg chg="del">
            <ac:chgData name="Josh Cooper" userId="daecdff2-2c86-45d5-9dc5-33d360948956" providerId="ADAL" clId="{D52AEB69-EBAB-427F-BA75-EE6801C3E5AF}" dt="2022-03-18T15:18:41.347" v="1088"/>
            <ac:spMkLst>
              <pc:docMk/>
              <pc:sldMasterMk cId="495016549" sldId="2147483648"/>
              <pc:sldLayoutMk cId="1053637479" sldId="2147483679"/>
              <ac:spMk id="6" creationId="{EBD1FAEE-489F-4553-A82D-A0F68FD77CED}"/>
            </ac:spMkLst>
          </pc:spChg>
          <pc:picChg chg="del">
            <ac:chgData name="Josh Cooper" userId="daecdff2-2c86-45d5-9dc5-33d360948956" providerId="ADAL" clId="{D52AEB69-EBAB-427F-BA75-EE6801C3E5AF}" dt="2022-03-18T15:18:41.339" v="1084"/>
            <ac:picMkLst>
              <pc:docMk/>
              <pc:sldMasterMk cId="495016549" sldId="2147483648"/>
              <pc:sldLayoutMk cId="1053637479" sldId="2147483679"/>
              <ac:picMk id="5" creationId="{EDE0BF20-1272-4A66-8D7B-C98EEFAAFACF}"/>
            </ac:picMkLst>
          </pc:picChg>
        </pc:sldLayoutChg>
        <pc:sldLayoutChg chg="delSp del mod">
          <pc:chgData name="Josh Cooper" userId="daecdff2-2c86-45d5-9dc5-33d360948956" providerId="ADAL" clId="{D52AEB69-EBAB-427F-BA75-EE6801C3E5AF}" dt="2022-03-18T15:18:41.331" v="1082" actId="2696"/>
          <pc:sldLayoutMkLst>
            <pc:docMk/>
            <pc:sldMasterMk cId="495016549" sldId="2147483648"/>
            <pc:sldLayoutMk cId="3884810019" sldId="2147483680"/>
          </pc:sldLayoutMkLst>
          <pc:spChg chg="del">
            <ac:chgData name="Josh Cooper" userId="daecdff2-2c86-45d5-9dc5-33d360948956" providerId="ADAL" clId="{D52AEB69-EBAB-427F-BA75-EE6801C3E5AF}" dt="2022-03-18T15:18:41.323" v="1081"/>
            <ac:spMkLst>
              <pc:docMk/>
              <pc:sldMasterMk cId="495016549" sldId="2147483648"/>
              <pc:sldLayoutMk cId="3884810019" sldId="2147483680"/>
              <ac:spMk id="4" creationId="{7DDBDCE6-E92B-4A64-8E30-4DD371889BFC}"/>
            </ac:spMkLst>
          </pc:spChg>
          <pc:picChg chg="del">
            <ac:chgData name="Josh Cooper" userId="daecdff2-2c86-45d5-9dc5-33d360948956" providerId="ADAL" clId="{D52AEB69-EBAB-427F-BA75-EE6801C3E5AF}" dt="2022-03-18T15:18:41.315" v="1079"/>
            <ac:picMkLst>
              <pc:docMk/>
              <pc:sldMasterMk cId="495016549" sldId="2147483648"/>
              <pc:sldLayoutMk cId="3884810019" sldId="2147483680"/>
              <ac:picMk id="6" creationId="{54D29493-C804-4451-B118-2E791354C522}"/>
            </ac:picMkLst>
          </pc:picChg>
        </pc:sldLayoutChg>
        <pc:sldLayoutChg chg="del">
          <pc:chgData name="Josh Cooper" userId="daecdff2-2c86-45d5-9dc5-33d360948956" providerId="ADAL" clId="{D52AEB69-EBAB-427F-BA75-EE6801C3E5AF}" dt="2022-03-18T15:18:41.275" v="1065" actId="2696"/>
          <pc:sldLayoutMkLst>
            <pc:docMk/>
            <pc:sldMasterMk cId="495016549" sldId="2147483648"/>
            <pc:sldLayoutMk cId="549332025" sldId="2147483686"/>
          </pc:sldLayoutMkLst>
        </pc:sldLayoutChg>
        <pc:sldLayoutChg chg="delSp del mod">
          <pc:chgData name="Josh Cooper" userId="daecdff2-2c86-45d5-9dc5-33d360948956" providerId="ADAL" clId="{D52AEB69-EBAB-427F-BA75-EE6801C3E5AF}" dt="2022-03-18T15:18:41.983" v="1269" actId="2696"/>
          <pc:sldLayoutMkLst>
            <pc:docMk/>
            <pc:sldMasterMk cId="495016549" sldId="2147483648"/>
            <pc:sldLayoutMk cId="375494879" sldId="2147483688"/>
          </pc:sldLayoutMkLst>
          <pc:spChg chg="del">
            <ac:chgData name="Josh Cooper" userId="daecdff2-2c86-45d5-9dc5-33d360948956" providerId="ADAL" clId="{D52AEB69-EBAB-427F-BA75-EE6801C3E5AF}" dt="2022-03-18T15:18:41.971" v="1266"/>
            <ac:spMkLst>
              <pc:docMk/>
              <pc:sldMasterMk cId="495016549" sldId="2147483648"/>
              <pc:sldLayoutMk cId="375494879" sldId="2147483688"/>
              <ac:spMk id="4" creationId="{C2E1C92A-870D-4E7D-A87D-67B056AD8ED6}"/>
            </ac:spMkLst>
          </pc:spChg>
          <pc:spChg chg="del">
            <ac:chgData name="Josh Cooper" userId="daecdff2-2c86-45d5-9dc5-33d360948956" providerId="ADAL" clId="{D52AEB69-EBAB-427F-BA75-EE6801C3E5AF}" dt="2022-03-18T15:18:41.975" v="1268"/>
            <ac:spMkLst>
              <pc:docMk/>
              <pc:sldMasterMk cId="495016549" sldId="2147483648"/>
              <pc:sldLayoutMk cId="375494879" sldId="2147483688"/>
              <ac:spMk id="5" creationId="{2BE1E4BE-9E0F-49CD-8833-49DCD09F9AC6}"/>
            </ac:spMkLst>
          </pc:spChg>
          <pc:picChg chg="del">
            <ac:chgData name="Josh Cooper" userId="daecdff2-2c86-45d5-9dc5-33d360948956" providerId="ADAL" clId="{D52AEB69-EBAB-427F-BA75-EE6801C3E5AF}" dt="2022-03-18T15:18:41.967" v="1264"/>
            <ac:picMkLst>
              <pc:docMk/>
              <pc:sldMasterMk cId="495016549" sldId="2147483648"/>
              <pc:sldLayoutMk cId="375494879" sldId="2147483688"/>
              <ac:picMk id="2" creationId="{FB96ACA1-465B-415F-A27E-AC4E52E0A31C}"/>
            </ac:picMkLst>
          </pc:picChg>
        </pc:sldLayoutChg>
        <pc:sldLayoutChg chg="delSp del mod">
          <pc:chgData name="Josh Cooper" userId="daecdff2-2c86-45d5-9dc5-33d360948956" providerId="ADAL" clId="{D52AEB69-EBAB-427F-BA75-EE6801C3E5AF}" dt="2022-03-18T15:18:41.851" v="1229" actId="2696"/>
          <pc:sldLayoutMkLst>
            <pc:docMk/>
            <pc:sldMasterMk cId="495016549" sldId="2147483648"/>
            <pc:sldLayoutMk cId="795150761" sldId="2147483689"/>
          </pc:sldLayoutMkLst>
          <pc:spChg chg="del">
            <ac:chgData name="Josh Cooper" userId="daecdff2-2c86-45d5-9dc5-33d360948956" providerId="ADAL" clId="{D52AEB69-EBAB-427F-BA75-EE6801C3E5AF}" dt="2022-03-18T15:18:41.843" v="1226"/>
            <ac:spMkLst>
              <pc:docMk/>
              <pc:sldMasterMk cId="495016549" sldId="2147483648"/>
              <pc:sldLayoutMk cId="795150761" sldId="2147483689"/>
              <ac:spMk id="4" creationId="{C2E1C92A-870D-4E7D-A87D-67B056AD8ED6}"/>
            </ac:spMkLst>
          </pc:spChg>
          <pc:spChg chg="del">
            <ac:chgData name="Josh Cooper" userId="daecdff2-2c86-45d5-9dc5-33d360948956" providerId="ADAL" clId="{D52AEB69-EBAB-427F-BA75-EE6801C3E5AF}" dt="2022-03-18T15:18:41.847" v="1228"/>
            <ac:spMkLst>
              <pc:docMk/>
              <pc:sldMasterMk cId="495016549" sldId="2147483648"/>
              <pc:sldLayoutMk cId="795150761" sldId="2147483689"/>
              <ac:spMk id="5" creationId="{2BE1E4BE-9E0F-49CD-8833-49DCD09F9AC6}"/>
            </ac:spMkLst>
          </pc:spChg>
          <pc:picChg chg="del">
            <ac:chgData name="Josh Cooper" userId="daecdff2-2c86-45d5-9dc5-33d360948956" providerId="ADAL" clId="{D52AEB69-EBAB-427F-BA75-EE6801C3E5AF}" dt="2022-03-18T15:18:41.835" v="1224"/>
            <ac:picMkLst>
              <pc:docMk/>
              <pc:sldMasterMk cId="495016549" sldId="2147483648"/>
              <pc:sldLayoutMk cId="795150761" sldId="2147483689"/>
              <ac:picMk id="2" creationId="{FB96ACA1-465B-415F-A27E-AC4E52E0A31C}"/>
            </ac:picMkLst>
          </pc:picChg>
        </pc:sldLayoutChg>
        <pc:sldLayoutChg chg="delSp del mod">
          <pc:chgData name="Josh Cooper" userId="daecdff2-2c86-45d5-9dc5-33d360948956" providerId="ADAL" clId="{D52AEB69-EBAB-427F-BA75-EE6801C3E5AF}" dt="2022-03-18T15:18:41.707" v="1191" actId="2696"/>
          <pc:sldLayoutMkLst>
            <pc:docMk/>
            <pc:sldMasterMk cId="495016549" sldId="2147483648"/>
            <pc:sldLayoutMk cId="2047887597" sldId="2147483690"/>
          </pc:sldLayoutMkLst>
          <pc:spChg chg="del">
            <ac:chgData name="Josh Cooper" userId="daecdff2-2c86-45d5-9dc5-33d360948956" providerId="ADAL" clId="{D52AEB69-EBAB-427F-BA75-EE6801C3E5AF}" dt="2022-03-18T15:18:41.691" v="1188"/>
            <ac:spMkLst>
              <pc:docMk/>
              <pc:sldMasterMk cId="495016549" sldId="2147483648"/>
              <pc:sldLayoutMk cId="2047887597" sldId="2147483690"/>
              <ac:spMk id="4" creationId="{C2E1C92A-870D-4E7D-A87D-67B056AD8ED6}"/>
            </ac:spMkLst>
          </pc:spChg>
          <pc:spChg chg="del">
            <ac:chgData name="Josh Cooper" userId="daecdff2-2c86-45d5-9dc5-33d360948956" providerId="ADAL" clId="{D52AEB69-EBAB-427F-BA75-EE6801C3E5AF}" dt="2022-03-18T15:18:41.699" v="1190"/>
            <ac:spMkLst>
              <pc:docMk/>
              <pc:sldMasterMk cId="495016549" sldId="2147483648"/>
              <pc:sldLayoutMk cId="2047887597" sldId="2147483690"/>
              <ac:spMk id="5" creationId="{2BE1E4BE-9E0F-49CD-8833-49DCD09F9AC6}"/>
            </ac:spMkLst>
          </pc:spChg>
          <pc:picChg chg="del">
            <ac:chgData name="Josh Cooper" userId="daecdff2-2c86-45d5-9dc5-33d360948956" providerId="ADAL" clId="{D52AEB69-EBAB-427F-BA75-EE6801C3E5AF}" dt="2022-03-18T15:18:41.687" v="1186"/>
            <ac:picMkLst>
              <pc:docMk/>
              <pc:sldMasterMk cId="495016549" sldId="2147483648"/>
              <pc:sldLayoutMk cId="2047887597" sldId="2147483690"/>
              <ac:picMk id="2" creationId="{FB96ACA1-465B-415F-A27E-AC4E52E0A31C}"/>
            </ac:picMkLst>
          </pc:picChg>
        </pc:sldLayoutChg>
        <pc:sldLayoutChg chg="delSp del mod">
          <pc:chgData name="Josh Cooper" userId="daecdff2-2c86-45d5-9dc5-33d360948956" providerId="ADAL" clId="{D52AEB69-EBAB-427F-BA75-EE6801C3E5AF}" dt="2022-03-18T15:18:41.583" v="1153" actId="2696"/>
          <pc:sldLayoutMkLst>
            <pc:docMk/>
            <pc:sldMasterMk cId="495016549" sldId="2147483648"/>
            <pc:sldLayoutMk cId="2967963696" sldId="2147483691"/>
          </pc:sldLayoutMkLst>
          <pc:spChg chg="del">
            <ac:chgData name="Josh Cooper" userId="daecdff2-2c86-45d5-9dc5-33d360948956" providerId="ADAL" clId="{D52AEB69-EBAB-427F-BA75-EE6801C3E5AF}" dt="2022-03-18T15:18:41.563" v="1150"/>
            <ac:spMkLst>
              <pc:docMk/>
              <pc:sldMasterMk cId="495016549" sldId="2147483648"/>
              <pc:sldLayoutMk cId="2967963696" sldId="2147483691"/>
              <ac:spMk id="4" creationId="{C2E1C92A-870D-4E7D-A87D-67B056AD8ED6}"/>
            </ac:spMkLst>
          </pc:spChg>
          <pc:spChg chg="del">
            <ac:chgData name="Josh Cooper" userId="daecdff2-2c86-45d5-9dc5-33d360948956" providerId="ADAL" clId="{D52AEB69-EBAB-427F-BA75-EE6801C3E5AF}" dt="2022-03-18T15:18:41.571" v="1152"/>
            <ac:spMkLst>
              <pc:docMk/>
              <pc:sldMasterMk cId="495016549" sldId="2147483648"/>
              <pc:sldLayoutMk cId="2967963696" sldId="2147483691"/>
              <ac:spMk id="5" creationId="{2BE1E4BE-9E0F-49CD-8833-49DCD09F9AC6}"/>
            </ac:spMkLst>
          </pc:spChg>
          <pc:picChg chg="del">
            <ac:chgData name="Josh Cooper" userId="daecdff2-2c86-45d5-9dc5-33d360948956" providerId="ADAL" clId="{D52AEB69-EBAB-427F-BA75-EE6801C3E5AF}" dt="2022-03-18T15:18:41.559" v="1148"/>
            <ac:picMkLst>
              <pc:docMk/>
              <pc:sldMasterMk cId="495016549" sldId="2147483648"/>
              <pc:sldLayoutMk cId="2967963696" sldId="2147483691"/>
              <ac:picMk id="2" creationId="{FB96ACA1-465B-415F-A27E-AC4E52E0A31C}"/>
            </ac:picMkLst>
          </pc:picChg>
        </pc:sldLayoutChg>
        <pc:sldLayoutChg chg="delSp del mod">
          <pc:chgData name="Josh Cooper" userId="daecdff2-2c86-45d5-9dc5-33d360948956" providerId="ADAL" clId="{D52AEB69-EBAB-427F-BA75-EE6801C3E5AF}" dt="2022-03-18T15:18:41.451" v="1115" actId="2696"/>
          <pc:sldLayoutMkLst>
            <pc:docMk/>
            <pc:sldMasterMk cId="495016549" sldId="2147483648"/>
            <pc:sldLayoutMk cId="1762023095" sldId="2147483692"/>
          </pc:sldLayoutMkLst>
          <pc:spChg chg="del">
            <ac:chgData name="Josh Cooper" userId="daecdff2-2c86-45d5-9dc5-33d360948956" providerId="ADAL" clId="{D52AEB69-EBAB-427F-BA75-EE6801C3E5AF}" dt="2022-03-18T15:18:41.435" v="1112"/>
            <ac:spMkLst>
              <pc:docMk/>
              <pc:sldMasterMk cId="495016549" sldId="2147483648"/>
              <pc:sldLayoutMk cId="1762023095" sldId="2147483692"/>
              <ac:spMk id="4" creationId="{C2E1C92A-870D-4E7D-A87D-67B056AD8ED6}"/>
            </ac:spMkLst>
          </pc:spChg>
          <pc:spChg chg="del">
            <ac:chgData name="Josh Cooper" userId="daecdff2-2c86-45d5-9dc5-33d360948956" providerId="ADAL" clId="{D52AEB69-EBAB-427F-BA75-EE6801C3E5AF}" dt="2022-03-18T15:18:41.443" v="1114"/>
            <ac:spMkLst>
              <pc:docMk/>
              <pc:sldMasterMk cId="495016549" sldId="2147483648"/>
              <pc:sldLayoutMk cId="1762023095" sldId="2147483692"/>
              <ac:spMk id="5" creationId="{2BE1E4BE-9E0F-49CD-8833-49DCD09F9AC6}"/>
            </ac:spMkLst>
          </pc:spChg>
          <pc:picChg chg="del">
            <ac:chgData name="Josh Cooper" userId="daecdff2-2c86-45d5-9dc5-33d360948956" providerId="ADAL" clId="{D52AEB69-EBAB-427F-BA75-EE6801C3E5AF}" dt="2022-03-18T15:18:41.427" v="1110"/>
            <ac:picMkLst>
              <pc:docMk/>
              <pc:sldMasterMk cId="495016549" sldId="2147483648"/>
              <pc:sldLayoutMk cId="1762023095" sldId="2147483692"/>
              <ac:picMk id="2" creationId="{FB96ACA1-465B-415F-A27E-AC4E52E0A31C}"/>
            </ac:picMkLst>
          </pc:picChg>
        </pc:sldLayoutChg>
        <pc:sldLayoutChg chg="delSp del mod">
          <pc:chgData name="Josh Cooper" userId="daecdff2-2c86-45d5-9dc5-33d360948956" providerId="ADAL" clId="{D52AEB69-EBAB-427F-BA75-EE6801C3E5AF}" dt="2022-03-18T15:18:41.307" v="1077" actId="2696"/>
          <pc:sldLayoutMkLst>
            <pc:docMk/>
            <pc:sldMasterMk cId="495016549" sldId="2147483648"/>
            <pc:sldLayoutMk cId="1985090895" sldId="2147483693"/>
          </pc:sldLayoutMkLst>
          <pc:spChg chg="del">
            <ac:chgData name="Josh Cooper" userId="daecdff2-2c86-45d5-9dc5-33d360948956" providerId="ADAL" clId="{D52AEB69-EBAB-427F-BA75-EE6801C3E5AF}" dt="2022-03-18T15:18:41.299" v="1074"/>
            <ac:spMkLst>
              <pc:docMk/>
              <pc:sldMasterMk cId="495016549" sldId="2147483648"/>
              <pc:sldLayoutMk cId="1985090895" sldId="2147483693"/>
              <ac:spMk id="4" creationId="{C2E1C92A-870D-4E7D-A87D-67B056AD8ED6}"/>
            </ac:spMkLst>
          </pc:spChg>
          <pc:spChg chg="del">
            <ac:chgData name="Josh Cooper" userId="daecdff2-2c86-45d5-9dc5-33d360948956" providerId="ADAL" clId="{D52AEB69-EBAB-427F-BA75-EE6801C3E5AF}" dt="2022-03-18T15:18:41.303" v="1076"/>
            <ac:spMkLst>
              <pc:docMk/>
              <pc:sldMasterMk cId="495016549" sldId="2147483648"/>
              <pc:sldLayoutMk cId="1985090895" sldId="2147483693"/>
              <ac:spMk id="5" creationId="{2BE1E4BE-9E0F-49CD-8833-49DCD09F9AC6}"/>
            </ac:spMkLst>
          </pc:spChg>
          <pc:picChg chg="del">
            <ac:chgData name="Josh Cooper" userId="daecdff2-2c86-45d5-9dc5-33d360948956" providerId="ADAL" clId="{D52AEB69-EBAB-427F-BA75-EE6801C3E5AF}" dt="2022-03-18T15:18:41.295" v="1072"/>
            <ac:picMkLst>
              <pc:docMk/>
              <pc:sldMasterMk cId="495016549" sldId="2147483648"/>
              <pc:sldLayoutMk cId="1985090895" sldId="2147483693"/>
              <ac:picMk id="2" creationId="{FB96ACA1-465B-415F-A27E-AC4E52E0A31C}"/>
            </ac:picMkLst>
          </pc:picChg>
        </pc:sldLayoutChg>
        <pc:sldLayoutChg chg="delSp del mod">
          <pc:chgData name="Josh Cooper" userId="daecdff2-2c86-45d5-9dc5-33d360948956" providerId="ADAL" clId="{D52AEB69-EBAB-427F-BA75-EE6801C3E5AF}" dt="2022-03-18T15:22:02.040" v="1763" actId="2696"/>
          <pc:sldLayoutMkLst>
            <pc:docMk/>
            <pc:sldMasterMk cId="495016549" sldId="2147483648"/>
            <pc:sldLayoutMk cId="3049572845" sldId="2147483694"/>
          </pc:sldLayoutMkLst>
          <pc:spChg chg="del">
            <ac:chgData name="Josh Cooper" userId="daecdff2-2c86-45d5-9dc5-33d360948956" providerId="ADAL" clId="{D52AEB69-EBAB-427F-BA75-EE6801C3E5AF}" dt="2022-03-18T15:17:34.613" v="1"/>
            <ac:spMkLst>
              <pc:docMk/>
              <pc:sldMasterMk cId="495016549" sldId="2147483648"/>
              <pc:sldLayoutMk cId="3049572845" sldId="2147483694"/>
              <ac:spMk id="2" creationId="{CE0FD12C-7E84-47BF-999A-3A34A77D38AE}"/>
            </ac:spMkLst>
          </pc:spChg>
        </pc:sldLayoutChg>
        <pc:sldLayoutChg chg="delSp mod">
          <pc:chgData name="Josh Cooper" userId="daecdff2-2c86-45d5-9dc5-33d360948956" providerId="ADAL" clId="{D52AEB69-EBAB-427F-BA75-EE6801C3E5AF}" dt="2022-03-18T15:21:12.121" v="1300"/>
          <pc:sldLayoutMkLst>
            <pc:docMk/>
            <pc:sldMasterMk cId="495016549" sldId="2147483648"/>
            <pc:sldLayoutMk cId="3286803247" sldId="2147483695"/>
          </pc:sldLayoutMkLst>
          <pc:spChg chg="del">
            <ac:chgData name="Josh Cooper" userId="daecdff2-2c86-45d5-9dc5-33d360948956" providerId="ADAL" clId="{D52AEB69-EBAB-427F-BA75-EE6801C3E5AF}" dt="2022-03-18T15:21:12.121" v="1300"/>
            <ac:spMkLst>
              <pc:docMk/>
              <pc:sldMasterMk cId="495016549" sldId="2147483648"/>
              <pc:sldLayoutMk cId="3286803247" sldId="2147483695"/>
              <ac:spMk id="2" creationId="{6A37525B-FC7B-4D82-B31E-5AA887C81BC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17BF2-78E1-4AB0-A408-61743D949862}" type="datetimeFigureOut">
              <a:rPr lang="en-GB" smtClean="0"/>
              <a:t>18/03/2022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43385-4FE7-4C85-BF00-81F083F73A2D}" type="slidenum">
              <a:rPr lang="en-GB" smtClean="0"/>
              <a:t>‹#›</a:t>
            </a:fld>
            <a:endParaRPr lang="en-GB"/>
          </a:p>
        </p:txBody>
      </p:sp>
    </p:spTree>
    <p:extLst>
      <p:ext uri="{BB962C8B-B14F-4D97-AF65-F5344CB8AC3E}">
        <p14:creationId xmlns:p14="http://schemas.microsoft.com/office/powerpoint/2010/main" val="310894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F43385-4FE7-4C85-BF00-81F083F73A2D}" type="slidenum">
              <a:rPr lang="en-GB" smtClean="0"/>
              <a:t>4</a:t>
            </a:fld>
            <a:endParaRPr lang="en-GB"/>
          </a:p>
        </p:txBody>
      </p:sp>
    </p:spTree>
    <p:extLst>
      <p:ext uri="{BB962C8B-B14F-4D97-AF65-F5344CB8AC3E}">
        <p14:creationId xmlns:p14="http://schemas.microsoft.com/office/powerpoint/2010/main" val="367208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F43385-4FE7-4C85-BF00-81F083F73A2D}" type="slidenum">
              <a:rPr lang="en-GB" smtClean="0"/>
              <a:t>9</a:t>
            </a:fld>
            <a:endParaRPr lang="en-GB"/>
          </a:p>
        </p:txBody>
      </p:sp>
    </p:spTree>
    <p:extLst>
      <p:ext uri="{BB962C8B-B14F-4D97-AF65-F5344CB8AC3E}">
        <p14:creationId xmlns:p14="http://schemas.microsoft.com/office/powerpoint/2010/main" val="129030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80324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5"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CF8D53-4584-4BCB-8B1E-A0B78A49E8AD}"/>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7CC605FE-6BEA-4F20-9ED1-449DB47EFA37}"/>
              </a:ext>
            </a:extLst>
          </p:cNvPr>
          <p:cNvSpPr txBox="1"/>
          <p:nvPr/>
        </p:nvSpPr>
        <p:spPr>
          <a:xfrm>
            <a:off x="222328" y="2292121"/>
            <a:ext cx="9358537" cy="8956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Paragraphs</a:t>
            </a:r>
            <a:endParaRPr kumimoji="0" lang="en-GB" sz="5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31A7054A-08E6-4A9E-BE38-153B369D5078}"/>
              </a:ext>
            </a:extLst>
          </p:cNvPr>
          <p:cNvSpPr txBox="1"/>
          <p:nvPr/>
        </p:nvSpPr>
        <p:spPr>
          <a:xfrm>
            <a:off x="222328" y="3302000"/>
            <a:ext cx="9358313"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Sequencing Sentences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dirty="0">
              <a:ln>
                <a:noFill/>
              </a:ln>
              <a:solidFill>
                <a:srgbClr val="1D619C"/>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4278593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67AF4C-7655-4D74-AA17-483F9A365F0B}"/>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9ABB9371-B04B-4DF7-9570-B2F925AAE9FC}"/>
              </a:ext>
            </a:extLst>
          </p:cNvPr>
          <p:cNvSpPr/>
          <p:nvPr/>
        </p:nvSpPr>
        <p:spPr>
          <a:xfrm>
            <a:off x="3727067" y="5450543"/>
            <a:ext cx="4737866" cy="1004686"/>
          </a:xfrm>
          <a:prstGeom prst="roundRect">
            <a:avLst/>
          </a:prstGeom>
          <a:noFill/>
          <a:ln w="38100">
            <a:solidFill>
              <a:srgbClr val="0E6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If the sentences were rearranged, would the passage still make sense?</a:t>
            </a:r>
          </a:p>
        </p:txBody>
      </p:sp>
      <p:sp>
        <p:nvSpPr>
          <p:cNvPr id="3" name="TextBox 2">
            <a:extLst>
              <a:ext uri="{FF2B5EF4-FFF2-40B4-BE49-F238E27FC236}">
                <a16:creationId xmlns:a16="http://schemas.microsoft.com/office/drawing/2014/main" id="{E9D8F76B-FF94-4D8A-963B-7C2F3464BADE}"/>
              </a:ext>
            </a:extLst>
          </p:cNvPr>
          <p:cNvSpPr txBox="1"/>
          <p:nvPr/>
        </p:nvSpPr>
        <p:spPr>
          <a:xfrm>
            <a:off x="239713" y="289357"/>
            <a:ext cx="11712575" cy="521783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passage below is linked to the same theme. Therefore, we can write the sentences one after the other. They are arranged in a particular order as they explain when and how things happen.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rPr>
              <a:t>Daniel blew out the candles on his birthday cake. His friends were really excited to eat his delicious chocolate cake. Daniel’s mum worked really hard on his birthday party, she made all of his favourite snacks and spent all evening make his cake. Daniel had the best day ever and was so grateful to have his friends by his side.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8568695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67994D-07BB-4908-840A-7E907F76621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4F15A453-6EA4-41AC-9A40-4C6700216C32}"/>
              </a:ext>
            </a:extLst>
          </p:cNvPr>
          <p:cNvSpPr txBox="1"/>
          <p:nvPr/>
        </p:nvSpPr>
        <p:spPr>
          <a:xfrm>
            <a:off x="261938" y="289357"/>
            <a:ext cx="11712575" cy="457356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If the passage was rearranged as shown below, it would not make sense because the events aren’t continuous or in order.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rPr>
              <a:t>His friends were really excited to eat his delicious chocolate cake. Daniel had the best day ever and was so grateful to have his friends by his side. She made all of his favourite snacks and spent all evening make his cake. Daniel blew out the candles on his birthday cake. Daniel’s mum worked really hard on his birthday party. </a:t>
            </a: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order of the passage is incorrect because it starts with ‘His friends’ but we do not know who the text is referring to. Therefore, when writing a passage of text about a theme we should consider describing the characters, setting and events in order. </a:t>
            </a: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5600088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144F94-6702-4F64-B86F-C6BC19FDE933}"/>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84D50AEA-A8C2-4B54-B71A-FDA2DA9638E1}"/>
              </a:ext>
            </a:extLst>
          </p:cNvPr>
          <p:cNvSpPr/>
          <p:nvPr/>
        </p:nvSpPr>
        <p:spPr>
          <a:xfrm>
            <a:off x="4316186" y="5513603"/>
            <a:ext cx="3559629" cy="864000"/>
          </a:xfrm>
          <a:prstGeom prst="roundRect">
            <a:avLst/>
          </a:prstGeom>
          <a:noFill/>
          <a:ln w="38100">
            <a:solidFill>
              <a:srgbClr val="0E6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Continue this passage by writing another sentence. </a:t>
            </a:r>
          </a:p>
        </p:txBody>
      </p:sp>
      <p:sp>
        <p:nvSpPr>
          <p:cNvPr id="3" name="TextBox 2">
            <a:extLst>
              <a:ext uri="{FF2B5EF4-FFF2-40B4-BE49-F238E27FC236}">
                <a16:creationId xmlns:a16="http://schemas.microsoft.com/office/drawing/2014/main" id="{4AE8D89D-9186-42D1-971D-872AF01A2E18}"/>
              </a:ext>
            </a:extLst>
          </p:cNvPr>
          <p:cNvSpPr txBox="1"/>
          <p:nvPr/>
        </p:nvSpPr>
        <p:spPr>
          <a:xfrm>
            <a:off x="261938" y="289357"/>
            <a:ext cx="11712575" cy="222214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the passage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Kevin has been a farmer for over 14 years. He thoroughly enjoys his job. He has learnt many farming techniques from his father and grandfather. Various different vegetables grow and animals live on his farm.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8168559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8E2857-11EA-4EC4-BF71-0F423FC8F0D8}"/>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8EA2E422-BE79-4A3E-9045-FC029CC5D210}"/>
              </a:ext>
            </a:extLst>
          </p:cNvPr>
          <p:cNvSpPr txBox="1"/>
          <p:nvPr/>
        </p:nvSpPr>
        <p:spPr>
          <a:xfrm>
            <a:off x="261938" y="289357"/>
            <a:ext cx="11712575" cy="27761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There are various sentences we could add. An example is shown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Kevin has been a farmer for over 14 years. He thoroughly enjoys his job. He has learnt many farming techniques from his father and grandfather. Various different vegetables grow and animals live on his farm.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As part of his weekly check, he noticed his potatoes were fully grown. Therefore, he used these and the vegetables in his basket to make a delicious, healthy soup.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4080013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F0C2EE0-5649-42B9-969F-689A0711BB09}"/>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7C52C60A-8A9C-414C-AE5B-47372A647E7A}"/>
              </a:ext>
            </a:extLst>
          </p:cNvPr>
          <p:cNvSpPr/>
          <p:nvPr/>
        </p:nvSpPr>
        <p:spPr>
          <a:xfrm>
            <a:off x="2446110" y="1080655"/>
            <a:ext cx="7369629" cy="1546579"/>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2000" b="1" dirty="0">
                <a:solidFill>
                  <a:schemeClr val="tx1"/>
                </a:solidFill>
              </a:rPr>
              <a:t>The abandoned island was a hidden treasure. Located in the heart of the Caribbean, this island was filled with many elements of peace. From the soft, grainy sand to the tall, thin palm trees, it was a piece of heaven on earth. </a:t>
            </a:r>
          </a:p>
        </p:txBody>
      </p:sp>
      <p:sp>
        <p:nvSpPr>
          <p:cNvPr id="10" name="Rectangle: Rounded Corners 9">
            <a:extLst>
              <a:ext uri="{FF2B5EF4-FFF2-40B4-BE49-F238E27FC236}">
                <a16:creationId xmlns:a16="http://schemas.microsoft.com/office/drawing/2014/main" id="{2E240E6C-4A1F-4C72-A87A-C6D7E54E188E}"/>
              </a:ext>
            </a:extLst>
          </p:cNvPr>
          <p:cNvSpPr/>
          <p:nvPr/>
        </p:nvSpPr>
        <p:spPr>
          <a:xfrm>
            <a:off x="4316186" y="5450543"/>
            <a:ext cx="3559629" cy="1004686"/>
          </a:xfrm>
          <a:prstGeom prst="roundRect">
            <a:avLst/>
          </a:prstGeom>
          <a:noFill/>
          <a:ln w="38100">
            <a:solidFill>
              <a:srgbClr val="0E6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What is the most suitable  sentence that can be added to the passage?</a:t>
            </a:r>
          </a:p>
        </p:txBody>
      </p:sp>
      <p:sp>
        <p:nvSpPr>
          <p:cNvPr id="11" name="Text Placeholder 1">
            <a:extLst>
              <a:ext uri="{FF2B5EF4-FFF2-40B4-BE49-F238E27FC236}">
                <a16:creationId xmlns:a16="http://schemas.microsoft.com/office/drawing/2014/main" id="{53FB44CC-5634-4A36-87C7-9DF9296BEE98}"/>
              </a:ext>
            </a:extLst>
          </p:cNvPr>
          <p:cNvSpPr txBox="1">
            <a:spLocks/>
          </p:cNvSpPr>
          <p:nvPr/>
        </p:nvSpPr>
        <p:spPr>
          <a:xfrm>
            <a:off x="261938" y="2870237"/>
            <a:ext cx="11712575" cy="8928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0"/>
              </a:lnSpc>
            </a:pPr>
            <a:endParaRPr lang="en-GB" sz="2000" dirty="0"/>
          </a:p>
          <a:p>
            <a:r>
              <a:rPr lang="en-GB" sz="2000" dirty="0"/>
              <a:t>A. Unfortunately, this land was known to many</a:t>
            </a:r>
            <a:br>
              <a:rPr lang="en-GB" sz="2000" dirty="0"/>
            </a:br>
            <a:r>
              <a:rPr lang="en-GB" sz="2000" dirty="0"/>
              <a:t>due to the lack of internet connection.</a:t>
            </a:r>
          </a:p>
          <a:p>
            <a:r>
              <a:rPr lang="en-GB" sz="2000" dirty="0"/>
              <a:t>B. Unfortunately, many people were unaware of </a:t>
            </a:r>
            <a:br>
              <a:rPr lang="en-GB" sz="2000" dirty="0"/>
            </a:br>
            <a:r>
              <a:rPr lang="en-GB" sz="2000" dirty="0"/>
              <a:t>this land because it was surrounded by a litter of </a:t>
            </a:r>
            <a:br>
              <a:rPr lang="en-GB" sz="2000" dirty="0"/>
            </a:br>
            <a:r>
              <a:rPr lang="en-GB" sz="2000" dirty="0"/>
              <a:t>kittens.</a:t>
            </a:r>
          </a:p>
          <a:p>
            <a:r>
              <a:rPr lang="en-GB" sz="2000" dirty="0"/>
              <a:t>C. Unfortunately, this exotic island was often visited</a:t>
            </a:r>
            <a:br>
              <a:rPr lang="en-GB" sz="2000" dirty="0"/>
            </a:br>
            <a:r>
              <a:rPr lang="en-GB" sz="2000" dirty="0"/>
              <a:t>by vicious pirates who would frighten visitors away. </a:t>
            </a:r>
          </a:p>
        </p:txBody>
      </p:sp>
      <p:sp>
        <p:nvSpPr>
          <p:cNvPr id="3" name="TextBox 2">
            <a:extLst>
              <a:ext uri="{FF2B5EF4-FFF2-40B4-BE49-F238E27FC236}">
                <a16:creationId xmlns:a16="http://schemas.microsoft.com/office/drawing/2014/main" id="{D93F4A08-FFAE-4826-9CC1-730E14081873}"/>
              </a:ext>
            </a:extLst>
          </p:cNvPr>
          <p:cNvSpPr txBox="1"/>
          <p:nvPr/>
        </p:nvSpPr>
        <p:spPr>
          <a:xfrm>
            <a:off x="261938" y="289357"/>
            <a:ext cx="11712575" cy="161274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can add sentences to a passage whilst ensuring the information is relevant.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4286097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585CB0-CD69-467A-B476-1CA5067690AD}"/>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7C52C60A-8A9C-414C-AE5B-47372A647E7A}"/>
              </a:ext>
            </a:extLst>
          </p:cNvPr>
          <p:cNvSpPr/>
          <p:nvPr/>
        </p:nvSpPr>
        <p:spPr>
          <a:xfrm>
            <a:off x="2446110" y="1080655"/>
            <a:ext cx="7369629" cy="1546579"/>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2000" b="1" dirty="0">
                <a:solidFill>
                  <a:schemeClr val="tx1"/>
                </a:solidFill>
              </a:rPr>
              <a:t>The abandoned island was a hidden treasure. Located in the heart of the Caribbean, this island was filled with many elements of peace. From the soft, grainy sand to the tall, thin palm trees, it was a piece of heaven on earth. </a:t>
            </a:r>
          </a:p>
        </p:txBody>
      </p:sp>
      <p:sp>
        <p:nvSpPr>
          <p:cNvPr id="6" name="Text Placeholder 1">
            <a:extLst>
              <a:ext uri="{FF2B5EF4-FFF2-40B4-BE49-F238E27FC236}">
                <a16:creationId xmlns:a16="http://schemas.microsoft.com/office/drawing/2014/main" id="{B3FB28D8-8E3D-40F1-A683-5136AEDC8212}"/>
              </a:ext>
            </a:extLst>
          </p:cNvPr>
          <p:cNvSpPr txBox="1">
            <a:spLocks/>
          </p:cNvSpPr>
          <p:nvPr/>
        </p:nvSpPr>
        <p:spPr>
          <a:xfrm>
            <a:off x="261938" y="2870237"/>
            <a:ext cx="11712575" cy="8928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0"/>
              </a:lnSpc>
            </a:pPr>
            <a:endParaRPr lang="en-GB" sz="2000" dirty="0"/>
          </a:p>
          <a:p>
            <a:r>
              <a:rPr lang="en-GB" sz="2000" dirty="0"/>
              <a:t>A. Unfortunately, this land was known to many</a:t>
            </a:r>
            <a:br>
              <a:rPr lang="en-GB" sz="2000" dirty="0"/>
            </a:br>
            <a:r>
              <a:rPr lang="en-GB" sz="2000" dirty="0"/>
              <a:t>due to the lack of internet connection.</a:t>
            </a:r>
          </a:p>
          <a:p>
            <a:r>
              <a:rPr lang="en-GB" sz="2000" dirty="0"/>
              <a:t>B. Unfortunately, many people were unaware of </a:t>
            </a:r>
            <a:br>
              <a:rPr lang="en-GB" sz="2000" dirty="0"/>
            </a:br>
            <a:r>
              <a:rPr lang="en-GB" sz="2000" dirty="0"/>
              <a:t>this land because it was surrounded by a litter of </a:t>
            </a:r>
            <a:br>
              <a:rPr lang="en-GB" sz="2000" dirty="0"/>
            </a:br>
            <a:r>
              <a:rPr lang="en-GB" sz="2000" dirty="0"/>
              <a:t>kittens.</a:t>
            </a:r>
          </a:p>
          <a:p>
            <a:r>
              <a:rPr lang="en-GB" sz="2000" dirty="0">
                <a:solidFill>
                  <a:srgbClr val="F76756"/>
                </a:solidFill>
              </a:rPr>
              <a:t>C. Unfortunately, this exotic island was often visited</a:t>
            </a:r>
            <a:br>
              <a:rPr lang="en-GB" sz="2000" dirty="0">
                <a:solidFill>
                  <a:srgbClr val="F76756"/>
                </a:solidFill>
              </a:rPr>
            </a:br>
            <a:r>
              <a:rPr lang="en-GB" sz="2000" dirty="0">
                <a:solidFill>
                  <a:srgbClr val="F76756"/>
                </a:solidFill>
              </a:rPr>
              <a:t>by vicious pirates who would frighten visitors away. </a:t>
            </a:r>
          </a:p>
        </p:txBody>
      </p:sp>
      <p:sp>
        <p:nvSpPr>
          <p:cNvPr id="3" name="TextBox 2">
            <a:extLst>
              <a:ext uri="{FF2B5EF4-FFF2-40B4-BE49-F238E27FC236}">
                <a16:creationId xmlns:a16="http://schemas.microsoft.com/office/drawing/2014/main" id="{5E4974C6-72D8-4957-9E6A-749FEFED95FE}"/>
              </a:ext>
            </a:extLst>
          </p:cNvPr>
          <p:cNvSpPr txBox="1"/>
          <p:nvPr/>
        </p:nvSpPr>
        <p:spPr>
          <a:xfrm>
            <a:off x="261938" y="289357"/>
            <a:ext cx="11712575" cy="312188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Sentence C is the most suitable sentence because we can see the pirate ship in the image and it supports the existing text.</a:t>
            </a: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8069585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8AED95-6624-47FE-97FE-BEF813AFBC39}"/>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B6804F08-1321-4E52-8DA4-57A34A8F11F1}"/>
              </a:ext>
            </a:extLst>
          </p:cNvPr>
          <p:cNvSpPr txBox="1"/>
          <p:nvPr/>
        </p:nvSpPr>
        <p:spPr>
          <a:xfrm>
            <a:off x="261938" y="289357"/>
            <a:ext cx="11712575" cy="286642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sentences below describe the image but they are in the wrong order. Sequence them so that the text makes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It is estimated that their work will continue till the summer of next year.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In February, Skitter’s Construction were contracted to build a hospital in Cotnar village.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Nonetheless, they cannot rush the process because it’s no ordinary project, but rather a state-of-the-art assignment.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However, the builders are making good process as they are ahead of their schedule.</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7197698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79927-2066-4C93-A76D-DBDF3BC15EA2}"/>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FB167A91-71EA-4459-9A8F-4000CEC19B4E}"/>
              </a:ext>
            </a:extLst>
          </p:cNvPr>
          <p:cNvSpPr txBox="1"/>
          <p:nvPr/>
        </p:nvSpPr>
        <p:spPr>
          <a:xfrm>
            <a:off x="261938" y="289357"/>
            <a:ext cx="11712575" cy="247144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sentences below describe the image. Order them in the correct order.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In February, Skitter’s Construction were contracted to build a hospital in Cotnar village. It is estimated that their work will continue till the summer of next year. However, the builders are making good process as they are ahead of their schedule. Nonetheless, they cannot rush the process because it’s no ordinary project, but rather a state-of-the-art assignment.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3613319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6050F-0470-4ED3-AFAA-C8360D3622D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49115E5E-06B6-4FFF-92FB-E77172897EFD}"/>
              </a:ext>
            </a:extLst>
          </p:cNvPr>
          <p:cNvSpPr txBox="1"/>
          <p:nvPr/>
        </p:nvSpPr>
        <p:spPr>
          <a:xfrm>
            <a:off x="261938" y="289357"/>
            <a:ext cx="11712575" cy="248170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Swap the sentences to ensure the passage is written in the correct order.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alarmed Blaze the dragon and he instantly flew towards the old building. On a bright, cloudy morning, the trees rustled as the wind swept briskly through the hillside. Suddenly, a deafening scream came from the grey, stoned castle. Flying in circles within the air, he assessed the situation for danger, before make a quiet landing on the soft, green surface.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8669813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D9DFE3-6174-4349-93CA-1827282A0EF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1309BF16-FB8C-4838-9F9E-A927263BBAEF}"/>
              </a:ext>
            </a:extLst>
          </p:cNvPr>
          <p:cNvSpPr txBox="1"/>
          <p:nvPr/>
        </p:nvSpPr>
        <p:spPr>
          <a:xfrm>
            <a:off x="261938" y="289357"/>
            <a:ext cx="11712575" cy="365228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Swap the sentences to ensure the passage is written in the correct order.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On a bright, cloudy morning, the trees rustled as the wind swept briskly through the hillside.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Suddenly, a deafening scream came from the grey, stoned castle. </a:t>
            </a: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This alarmed Blaze the dragon and he instantly flew towards the old building.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Flying in circles within the air, he assessed the situation for danger, before make a quiet landing on the soft, green surface.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These are the two sentences we must swap to </a:t>
            </a:r>
            <a:b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make the passage read in the correct order.</a:t>
            </a:r>
            <a:endParaRPr kumimoji="0" lang="en-GB" sz="22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4092150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323A5F-3878-44AF-B739-92FA4A02F71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B66CEC3-A7AD-4442-B468-FCFB6E232172}"/>
              </a:ext>
            </a:extLst>
          </p:cNvPr>
          <p:cNvSpPr txBox="1"/>
          <p:nvPr/>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5" name="TextBox 4">
            <a:extLst>
              <a:ext uri="{FF2B5EF4-FFF2-40B4-BE49-F238E27FC236}">
                <a16:creationId xmlns:a16="http://schemas.microsoft.com/office/drawing/2014/main" id="{21CEA8CE-4F05-4025-8F5C-E2DA1866E810}"/>
              </a:ext>
            </a:extLst>
          </p:cNvPr>
          <p:cNvSpPr txBox="1"/>
          <p:nvPr/>
        </p:nvSpPr>
        <p:spPr>
          <a:xfrm>
            <a:off x="854528" y="2625964"/>
            <a:ext cx="10482943" cy="17338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sentence</a:t>
            </a:r>
            <a:r>
              <a:rPr kumimoji="0" lang="en-GB" sz="2000" b="1" i="0" u="none" strike="noStrike" kern="1200" cap="none" spc="0" normalizeH="0" baseline="0" noProof="0">
                <a:ln>
                  <a:noFill/>
                </a:ln>
                <a:solidFill>
                  <a:srgbClr val="000000"/>
                </a:solidFill>
                <a:effectLst/>
                <a:uLnTx/>
                <a:uFillTx/>
                <a:latin typeface="Century Gothic"/>
                <a:ea typeface="+mn-ea"/>
                <a:cs typeface="+mn-cs"/>
              </a:rPr>
              <a:t> is a group of words which makes sense by itself. It starts with a capital letter and ends with a full stop.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00000"/>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paragraph</a:t>
            </a:r>
            <a:r>
              <a:rPr kumimoji="0" lang="en-GB" sz="2000" b="1" i="0" u="none" strike="noStrike" kern="1200" cap="none" spc="0" normalizeH="0" baseline="0" noProof="0">
                <a:ln>
                  <a:noFill/>
                </a:ln>
                <a:solidFill>
                  <a:srgbClr val="000000"/>
                </a:solidFill>
                <a:effectLst/>
                <a:uLnTx/>
                <a:uFillTx/>
                <a:latin typeface="Century Gothic"/>
                <a:ea typeface="+mn-ea"/>
                <a:cs typeface="+mn-cs"/>
              </a:rPr>
              <a:t> is a group of sentences that share a common idea. A new paragraph should be started where there is a change of time, place, character or theme.</a:t>
            </a:r>
            <a:r>
              <a:rPr kumimoji="0" lang="en-GB" sz="2000" b="1" i="0" u="none" strike="noStrike" kern="1200" cap="none" spc="0" normalizeH="0" baseline="0" noProof="0">
                <a:ln>
                  <a:noFill/>
                </a:ln>
                <a:solidFill>
                  <a:prstClr val="black"/>
                </a:solidFill>
                <a:effectLst/>
                <a:uLnTx/>
                <a:uFillTx/>
                <a:latin typeface="Century Gothic"/>
                <a:ea typeface="+mn-ea"/>
                <a:cs typeface="+mn-cs"/>
              </a:rPr>
              <a:t> </a:t>
            </a:r>
            <a:endParaRPr kumimoji="0" lang="en-GB" sz="20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25902690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EE1A6D-DDC6-4DB2-926F-37FB9E40C0FB}"/>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D99CB62D-51B9-4AD5-A5A3-F8DF1A255B5A}"/>
              </a:ext>
            </a:extLst>
          </p:cNvPr>
          <p:cNvSpPr txBox="1"/>
          <p:nvPr/>
        </p:nvSpPr>
        <p:spPr>
          <a:xfrm>
            <a:off x="261938" y="289357"/>
            <a:ext cx="11712575" cy="626427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Rearrange the sentences in the correct order to create a passage.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After that long, tiring walk through the forest, Elliot was exhausted.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His backpack was extremely heavy which caused him to walk slower than normal.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hoped the light shining through the trees was a sign that he was near his meeting point.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Elliot had agreed to meet his friends at the other side of the forest to go camping.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2431436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3D52F1-352C-4714-AA81-7F6CBDFE55AF}"/>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71DE321-45C3-4DDC-AC5F-C3DE913A4C4C}"/>
              </a:ext>
            </a:extLst>
          </p:cNvPr>
          <p:cNvSpPr txBox="1"/>
          <p:nvPr/>
        </p:nvSpPr>
        <p:spPr>
          <a:xfrm>
            <a:off x="261938" y="289357"/>
            <a:ext cx="11712575" cy="712297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Rearrange the sentences in the correct order to create a passage.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Elliot had agreed to meet his friends at the other side of the forest to go camping. His backpack was extremely heavy which caused him to walk slower than normal. He hoped the light shining through the trees was a sign that he was near his meeting point. After that long, tiring walk through the forest, Elliot was exhausted.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5384117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623503-D41F-4B62-95F5-C143C8B4A1E3}"/>
              </a:ext>
            </a:extLst>
          </p:cNvPr>
          <p:cNvPicPr>
            <a:picLocks noChangeAspect="1"/>
          </p:cNvPicPr>
          <p:nvPr/>
        </p:nvPicPr>
        <p:blipFill>
          <a:blip r:embed="rId2"/>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87C29EEF-C95E-443C-A55E-3BABC7F58F2E}"/>
              </a:ext>
            </a:extLst>
          </p:cNvPr>
          <p:cNvSpPr/>
          <p:nvPr/>
        </p:nvSpPr>
        <p:spPr>
          <a:xfrm>
            <a:off x="696000" y="932210"/>
            <a:ext cx="10800000" cy="1620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rPr>
              <a:t>At the circus</a:t>
            </a:r>
          </a:p>
          <a:p>
            <a:pPr algn="ctr"/>
            <a:endParaRPr lang="en-GB" sz="2000" b="1" u="sng" dirty="0">
              <a:solidFill>
                <a:schemeClr val="tx1"/>
              </a:solidFill>
            </a:endParaRPr>
          </a:p>
          <a:p>
            <a:pPr algn="ctr"/>
            <a:endParaRPr lang="en-GB" sz="2000" b="1" u="sng" dirty="0">
              <a:solidFill>
                <a:schemeClr val="tx1"/>
              </a:solidFill>
            </a:endParaRPr>
          </a:p>
          <a:p>
            <a:pPr algn="ctr"/>
            <a:endParaRPr lang="en-GB" sz="2000" b="1" u="sng" dirty="0">
              <a:solidFill>
                <a:schemeClr val="tx1"/>
              </a:solidFill>
            </a:endParaRPr>
          </a:p>
          <a:p>
            <a:pPr algn="ctr"/>
            <a:endParaRPr lang="en-GB" sz="2000" b="1" u="sng" dirty="0">
              <a:solidFill>
                <a:schemeClr val="tx1"/>
              </a:solidFill>
            </a:endParaRPr>
          </a:p>
        </p:txBody>
      </p:sp>
      <p:sp>
        <p:nvSpPr>
          <p:cNvPr id="13" name="TextBox 12">
            <a:extLst>
              <a:ext uri="{FF2B5EF4-FFF2-40B4-BE49-F238E27FC236}">
                <a16:creationId xmlns:a16="http://schemas.microsoft.com/office/drawing/2014/main" id="{562AA4FE-99E0-47DE-A835-9FD53B572223}"/>
              </a:ext>
            </a:extLst>
          </p:cNvPr>
          <p:cNvSpPr txBox="1"/>
          <p:nvPr/>
        </p:nvSpPr>
        <p:spPr>
          <a:xfrm>
            <a:off x="261939" y="4346345"/>
            <a:ext cx="11574462" cy="2554545"/>
          </a:xfrm>
          <a:prstGeom prst="rect">
            <a:avLst/>
          </a:prstGeom>
          <a:noFill/>
        </p:spPr>
        <p:txBody>
          <a:bodyPr wrap="square" rtlCol="0">
            <a:spAutoFit/>
          </a:bodyPr>
          <a:lstStyle/>
          <a:p>
            <a:r>
              <a:rPr lang="en-GB" sz="2000" b="1" dirty="0"/>
              <a:t>They were welcomed by a herd of elephants as they entered the big top tent.</a:t>
            </a:r>
          </a:p>
          <a:p>
            <a:r>
              <a:rPr lang="en-GB" sz="2000" b="1" dirty="0"/>
              <a:t>Year 3 were going to the circus for their end of year trip.</a:t>
            </a:r>
          </a:p>
          <a:p>
            <a:r>
              <a:rPr lang="en-GB" sz="2000" b="1" dirty="0"/>
              <a:t>On the bus, the children were discussing how excited they were </a:t>
            </a:r>
            <a:r>
              <a:rPr lang="en-GB" sz="2000" b="1"/>
              <a:t>to see </a:t>
            </a:r>
            <a:r>
              <a:rPr lang="en-GB" sz="2000" b="1" dirty="0"/>
              <a:t>the dinosaur bones. </a:t>
            </a:r>
          </a:p>
          <a:p>
            <a:r>
              <a:rPr lang="en-GB" sz="2000" b="1" dirty="0"/>
              <a:t>They were all very excited to see the different animals and acts of the show.</a:t>
            </a:r>
          </a:p>
          <a:p>
            <a:r>
              <a:rPr lang="en-GB" sz="2000" b="1" dirty="0"/>
              <a:t>Year 3 and Mrs. Solomon were welcomed by the friendly tour guide. </a:t>
            </a:r>
          </a:p>
          <a:p>
            <a:r>
              <a:rPr lang="en-GB" sz="2000" b="1" dirty="0"/>
              <a:t>Year 3 were going to the museum for their end of year trip.</a:t>
            </a:r>
          </a:p>
          <a:p>
            <a:endParaRPr lang="en-GB" sz="2000" b="1" dirty="0"/>
          </a:p>
          <a:p>
            <a:endParaRPr lang="en-GB" sz="2000" b="1" dirty="0"/>
          </a:p>
        </p:txBody>
      </p:sp>
      <p:sp>
        <p:nvSpPr>
          <p:cNvPr id="14" name="Rectangle: Rounded Corners 13">
            <a:extLst>
              <a:ext uri="{FF2B5EF4-FFF2-40B4-BE49-F238E27FC236}">
                <a16:creationId xmlns:a16="http://schemas.microsoft.com/office/drawing/2014/main" id="{917B1E4D-BDC0-4FEA-9D02-42042AF1BD75}"/>
              </a:ext>
            </a:extLst>
          </p:cNvPr>
          <p:cNvSpPr/>
          <p:nvPr/>
        </p:nvSpPr>
        <p:spPr>
          <a:xfrm>
            <a:off x="696000" y="2644023"/>
            <a:ext cx="10800000" cy="1620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rPr>
              <a:t>At the museum</a:t>
            </a:r>
          </a:p>
          <a:p>
            <a:pPr algn="ctr"/>
            <a:endParaRPr lang="en-GB" sz="2000" b="1" u="sng" dirty="0">
              <a:solidFill>
                <a:schemeClr val="tx1"/>
              </a:solidFill>
            </a:endParaRPr>
          </a:p>
          <a:p>
            <a:pPr algn="ctr"/>
            <a:endParaRPr lang="en-GB" sz="2000" b="1" u="sng" dirty="0">
              <a:solidFill>
                <a:schemeClr val="tx1"/>
              </a:solidFill>
            </a:endParaRPr>
          </a:p>
          <a:p>
            <a:pPr algn="ctr"/>
            <a:endParaRPr lang="en-GB" sz="2000" b="1" u="sng" dirty="0">
              <a:solidFill>
                <a:schemeClr val="tx1"/>
              </a:solidFill>
            </a:endParaRPr>
          </a:p>
          <a:p>
            <a:pPr algn="ctr"/>
            <a:endParaRPr lang="en-GB" sz="2000" b="1" u="sng" dirty="0">
              <a:solidFill>
                <a:schemeClr val="tx1"/>
              </a:solidFill>
            </a:endParaRPr>
          </a:p>
        </p:txBody>
      </p:sp>
      <p:sp>
        <p:nvSpPr>
          <p:cNvPr id="3" name="TextBox 2">
            <a:extLst>
              <a:ext uri="{FF2B5EF4-FFF2-40B4-BE49-F238E27FC236}">
                <a16:creationId xmlns:a16="http://schemas.microsoft.com/office/drawing/2014/main" id="{904C77FB-3ABA-4C0C-A437-43A44B31D1E4}"/>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Group the sentences under the suitable heading and in the correct order.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005298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3967A4-291C-4D87-883F-09E51A8F795D}"/>
              </a:ext>
            </a:extLst>
          </p:cNvPr>
          <p:cNvPicPr>
            <a:picLocks noChangeAspect="1"/>
          </p:cNvPicPr>
          <p:nvPr/>
        </p:nvPicPr>
        <p:blipFill>
          <a:blip r:embed="rId2"/>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87C29EEF-C95E-443C-A55E-3BABC7F58F2E}"/>
              </a:ext>
            </a:extLst>
          </p:cNvPr>
          <p:cNvSpPr/>
          <p:nvPr/>
        </p:nvSpPr>
        <p:spPr>
          <a:xfrm>
            <a:off x="696000" y="932210"/>
            <a:ext cx="10800000" cy="1620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rPr>
              <a:t>At the circus</a:t>
            </a:r>
          </a:p>
          <a:p>
            <a:endParaRPr lang="en-GB" sz="2000" b="1" u="sng" dirty="0">
              <a:solidFill>
                <a:schemeClr val="tx1"/>
              </a:solidFill>
            </a:endParaRPr>
          </a:p>
          <a:p>
            <a:r>
              <a:rPr lang="en-GB" sz="2000" b="1" dirty="0">
                <a:solidFill>
                  <a:srgbClr val="F76756"/>
                </a:solidFill>
              </a:rPr>
              <a:t>Year 3 were going to the circus for their end of year trip. They were all very excited to see the different animals and acts of the show. They were welcomed by a herd of elephants as they entered the big top tent.</a:t>
            </a:r>
          </a:p>
        </p:txBody>
      </p:sp>
      <p:sp>
        <p:nvSpPr>
          <p:cNvPr id="13" name="TextBox 12">
            <a:extLst>
              <a:ext uri="{FF2B5EF4-FFF2-40B4-BE49-F238E27FC236}">
                <a16:creationId xmlns:a16="http://schemas.microsoft.com/office/drawing/2014/main" id="{562AA4FE-99E0-47DE-A835-9FD53B572223}"/>
              </a:ext>
            </a:extLst>
          </p:cNvPr>
          <p:cNvSpPr txBox="1"/>
          <p:nvPr/>
        </p:nvSpPr>
        <p:spPr>
          <a:xfrm>
            <a:off x="261939" y="4346345"/>
            <a:ext cx="11574462" cy="707886"/>
          </a:xfrm>
          <a:prstGeom prst="rect">
            <a:avLst/>
          </a:prstGeom>
          <a:noFill/>
        </p:spPr>
        <p:txBody>
          <a:bodyPr wrap="square" rtlCol="0">
            <a:spAutoFit/>
          </a:bodyPr>
          <a:lstStyle/>
          <a:p>
            <a:endParaRPr lang="en-GB" sz="2000" b="1" dirty="0"/>
          </a:p>
          <a:p>
            <a:r>
              <a:rPr lang="en-GB" sz="2000" b="1" dirty="0">
                <a:solidFill>
                  <a:srgbClr val="F76756"/>
                </a:solidFill>
              </a:rPr>
              <a:t>The sentences should be grouped and ordered as shown below.</a:t>
            </a:r>
          </a:p>
        </p:txBody>
      </p:sp>
      <p:sp>
        <p:nvSpPr>
          <p:cNvPr id="14" name="Rectangle: Rounded Corners 13">
            <a:extLst>
              <a:ext uri="{FF2B5EF4-FFF2-40B4-BE49-F238E27FC236}">
                <a16:creationId xmlns:a16="http://schemas.microsoft.com/office/drawing/2014/main" id="{917B1E4D-BDC0-4FEA-9D02-42042AF1BD75}"/>
              </a:ext>
            </a:extLst>
          </p:cNvPr>
          <p:cNvSpPr/>
          <p:nvPr/>
        </p:nvSpPr>
        <p:spPr>
          <a:xfrm>
            <a:off x="696000" y="2644023"/>
            <a:ext cx="10800000" cy="1620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rPr>
              <a:t>At the museum</a:t>
            </a:r>
          </a:p>
          <a:p>
            <a:pPr algn="ctr"/>
            <a:endParaRPr lang="en-GB" sz="2000" b="1" u="sng" dirty="0">
              <a:solidFill>
                <a:schemeClr val="tx1"/>
              </a:solidFill>
            </a:endParaRPr>
          </a:p>
          <a:p>
            <a:r>
              <a:rPr lang="en-GB" sz="2000" b="1" dirty="0">
                <a:solidFill>
                  <a:srgbClr val="F76756"/>
                </a:solidFill>
              </a:rPr>
              <a:t>Year 3 were going to the museum for their end of year trip. On the bus, the children were discussing how excited they are about seeing the dinosaur bones. Year 3 and Mrs. Solomon were welcomed by the friendly tour guide. </a:t>
            </a:r>
            <a:endParaRPr lang="en-GB" sz="2000" b="1" u="sng" dirty="0">
              <a:solidFill>
                <a:srgbClr val="F76756"/>
              </a:solidFill>
            </a:endParaRPr>
          </a:p>
        </p:txBody>
      </p:sp>
      <p:sp>
        <p:nvSpPr>
          <p:cNvPr id="3" name="TextBox 2">
            <a:extLst>
              <a:ext uri="{FF2B5EF4-FFF2-40B4-BE49-F238E27FC236}">
                <a16:creationId xmlns:a16="http://schemas.microsoft.com/office/drawing/2014/main" id="{C83160CE-D7A4-4A1C-80C3-A50C4AF765C8}"/>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Group the sentences under the suitable heading and in the correct order.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139773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A8A56C-3549-43B0-95A7-0E2E7B47513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E791E5A-936F-411E-8681-4FC0A35AEB18}"/>
              </a:ext>
            </a:extLst>
          </p:cNvPr>
          <p:cNvSpPr txBox="1"/>
          <p:nvPr/>
        </p:nvSpPr>
        <p:spPr>
          <a:xfrm>
            <a:off x="1614467" y="2686017"/>
            <a:ext cx="8963066" cy="155016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can confidently sequence sentences, let’s apply our learning to some reasoning and application questions.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8436886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378017-899F-4855-BDB8-261DE99F7719}"/>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Rounded Corners 8">
            <a:extLst>
              <a:ext uri="{FF2B5EF4-FFF2-40B4-BE49-F238E27FC236}">
                <a16:creationId xmlns:a16="http://schemas.microsoft.com/office/drawing/2014/main" id="{91C660CD-3C52-4554-934C-3297DCAC0A6B}"/>
              </a:ext>
            </a:extLst>
          </p:cNvPr>
          <p:cNvSpPr/>
          <p:nvPr/>
        </p:nvSpPr>
        <p:spPr>
          <a:xfrm>
            <a:off x="2081165" y="885973"/>
            <a:ext cx="8029670" cy="1971527"/>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2000" b="1" dirty="0">
                <a:solidFill>
                  <a:schemeClr val="tx1"/>
                </a:solidFill>
              </a:rPr>
              <a:t>On Saturday morning, Hannah was preparing to bake a lemon drizzle cake. Then, she cleaned the dirty dishes and made the tangy topping. After making the batter, she scooped the mixture into a cake tin and placed it in the oven to bake. She took out her equipment and ingredients from her cupboards. </a:t>
            </a:r>
          </a:p>
        </p:txBody>
      </p:sp>
      <p:sp>
        <p:nvSpPr>
          <p:cNvPr id="3" name="TextBox 2">
            <a:extLst>
              <a:ext uri="{FF2B5EF4-FFF2-40B4-BE49-F238E27FC236}">
                <a16:creationId xmlns:a16="http://schemas.microsoft.com/office/drawing/2014/main" id="{1659CC09-2A73-4433-90B1-9B9059641C27}"/>
              </a:ext>
            </a:extLst>
          </p:cNvPr>
          <p:cNvSpPr txBox="1"/>
          <p:nvPr/>
        </p:nvSpPr>
        <p:spPr>
          <a:xfrm>
            <a:off x="261938" y="289357"/>
            <a:ext cx="11712575" cy="323370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Reena thinks she has ordered her passage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Find and explain the mistakes with her passage. Correct any mistakes.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4878352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11A8DA-95B6-4D05-8A09-E24933E47578}"/>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Rounded Corners 8">
            <a:extLst>
              <a:ext uri="{FF2B5EF4-FFF2-40B4-BE49-F238E27FC236}">
                <a16:creationId xmlns:a16="http://schemas.microsoft.com/office/drawing/2014/main" id="{91C660CD-3C52-4554-934C-3297DCAC0A6B}"/>
              </a:ext>
            </a:extLst>
          </p:cNvPr>
          <p:cNvSpPr/>
          <p:nvPr/>
        </p:nvSpPr>
        <p:spPr>
          <a:xfrm>
            <a:off x="2081165" y="885973"/>
            <a:ext cx="8029670" cy="1971527"/>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2000" b="1" dirty="0">
                <a:solidFill>
                  <a:schemeClr val="tx1"/>
                </a:solidFill>
              </a:rPr>
              <a:t>On Saturday morning, Hannah was preparing to bake a lemon drizzle cake. Then, she cleaned the dirty dishes and made the tangy topping. After making the batter, she scooped the mixture into a cake tin and placed it in the oven to bake. She took out her equipment and ingredients from her cupboards. </a:t>
            </a:r>
          </a:p>
        </p:txBody>
      </p:sp>
      <p:sp>
        <p:nvSpPr>
          <p:cNvPr id="3" name="TextBox 2">
            <a:extLst>
              <a:ext uri="{FF2B5EF4-FFF2-40B4-BE49-F238E27FC236}">
                <a16:creationId xmlns:a16="http://schemas.microsoft.com/office/drawing/2014/main" id="{3F42FAEC-4FD1-4C14-A2B6-615316954404}"/>
              </a:ext>
            </a:extLst>
          </p:cNvPr>
          <p:cNvSpPr txBox="1"/>
          <p:nvPr/>
        </p:nvSpPr>
        <p:spPr>
          <a:xfrm>
            <a:off x="261938" y="289357"/>
            <a:ext cx="11712575" cy="585493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Reena thinks she has ordered her passage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Find and explain the mistakes with her passage. Correct any mistakes.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Reena has made mistakes with the second and last sentence. She has ordered the sentences incorrectly as the passage should be written as shown below:</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On Saturday morning, Hannah was preparing to bake a lemon drizzle cake. She took out her equipment and ingredients from her cupboards. After making the batter, she scooped the mixture in a cake tin and placed it in the oven to bake. Then, she cleaned the dirty dishes and made the tangy topping.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95165075"/>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8F96BE-C6B3-4B65-AFFC-B8C8B0FC2979}"/>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C4ECFEFA-AE06-4860-A998-98A05F7E3392}"/>
              </a:ext>
            </a:extLst>
          </p:cNvPr>
          <p:cNvSpPr/>
          <p:nvPr/>
        </p:nvSpPr>
        <p:spPr>
          <a:xfrm>
            <a:off x="973239" y="14568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This morning</a:t>
            </a:r>
          </a:p>
        </p:txBody>
      </p:sp>
      <p:sp>
        <p:nvSpPr>
          <p:cNvPr id="8" name="Rectangle: Rounded Corners 7">
            <a:extLst>
              <a:ext uri="{FF2B5EF4-FFF2-40B4-BE49-F238E27FC236}">
                <a16:creationId xmlns:a16="http://schemas.microsoft.com/office/drawing/2014/main" id="{C1E20CD4-4B29-464D-86E6-E428460DBBC7}"/>
              </a:ext>
            </a:extLst>
          </p:cNvPr>
          <p:cNvSpPr/>
          <p:nvPr/>
        </p:nvSpPr>
        <p:spPr>
          <a:xfrm>
            <a:off x="4615700" y="14568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During playtime </a:t>
            </a:r>
          </a:p>
        </p:txBody>
      </p:sp>
      <p:sp>
        <p:nvSpPr>
          <p:cNvPr id="10" name="Rectangle: Rounded Corners 9">
            <a:extLst>
              <a:ext uri="{FF2B5EF4-FFF2-40B4-BE49-F238E27FC236}">
                <a16:creationId xmlns:a16="http://schemas.microsoft.com/office/drawing/2014/main" id="{B170FF51-C5CE-41D9-9528-2232A23FF0FA}"/>
              </a:ext>
            </a:extLst>
          </p:cNvPr>
          <p:cNvSpPr/>
          <p:nvPr/>
        </p:nvSpPr>
        <p:spPr>
          <a:xfrm>
            <a:off x="8258161" y="14568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When I woke up</a:t>
            </a:r>
          </a:p>
        </p:txBody>
      </p:sp>
      <p:sp>
        <p:nvSpPr>
          <p:cNvPr id="11" name="Rectangle: Rounded Corners 10">
            <a:extLst>
              <a:ext uri="{FF2B5EF4-FFF2-40B4-BE49-F238E27FC236}">
                <a16:creationId xmlns:a16="http://schemas.microsoft.com/office/drawing/2014/main" id="{9DE88521-D69D-43AF-83ED-AF01B56D69AA}"/>
              </a:ext>
            </a:extLst>
          </p:cNvPr>
          <p:cNvSpPr/>
          <p:nvPr/>
        </p:nvSpPr>
        <p:spPr>
          <a:xfrm>
            <a:off x="973239" y="25490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For breakfast </a:t>
            </a:r>
          </a:p>
        </p:txBody>
      </p:sp>
      <p:sp>
        <p:nvSpPr>
          <p:cNvPr id="12" name="Rectangle: Rounded Corners 11">
            <a:extLst>
              <a:ext uri="{FF2B5EF4-FFF2-40B4-BE49-F238E27FC236}">
                <a16:creationId xmlns:a16="http://schemas.microsoft.com/office/drawing/2014/main" id="{FA4D85FF-C4FF-475D-BF5B-8CD1B9A087FD}"/>
              </a:ext>
            </a:extLst>
          </p:cNvPr>
          <p:cNvSpPr/>
          <p:nvPr/>
        </p:nvSpPr>
        <p:spPr>
          <a:xfrm>
            <a:off x="4615700" y="25490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This afternoon</a:t>
            </a:r>
          </a:p>
        </p:txBody>
      </p:sp>
      <p:sp>
        <p:nvSpPr>
          <p:cNvPr id="13" name="Rectangle: Rounded Corners 12">
            <a:extLst>
              <a:ext uri="{FF2B5EF4-FFF2-40B4-BE49-F238E27FC236}">
                <a16:creationId xmlns:a16="http://schemas.microsoft.com/office/drawing/2014/main" id="{1DE14DA4-2A2F-44C7-A5F4-361ADDC8023D}"/>
              </a:ext>
            </a:extLst>
          </p:cNvPr>
          <p:cNvSpPr/>
          <p:nvPr/>
        </p:nvSpPr>
        <p:spPr>
          <a:xfrm>
            <a:off x="8258161" y="25490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In our first lesson today</a:t>
            </a:r>
          </a:p>
        </p:txBody>
      </p:sp>
      <p:sp>
        <p:nvSpPr>
          <p:cNvPr id="3" name="TextBox 2">
            <a:extLst>
              <a:ext uri="{FF2B5EF4-FFF2-40B4-BE49-F238E27FC236}">
                <a16:creationId xmlns:a16="http://schemas.microsoft.com/office/drawing/2014/main" id="{EA6BB2EE-944F-41DC-BC8D-A5C75F83A913}"/>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short passage with at least 3 sentences of an event that has taken place today. You can use the word prompts below.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73363889"/>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9EA881-D5A2-4E9A-9E89-13A59316A529}"/>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C4ECFEFA-AE06-4860-A998-98A05F7E3392}"/>
              </a:ext>
            </a:extLst>
          </p:cNvPr>
          <p:cNvSpPr/>
          <p:nvPr/>
        </p:nvSpPr>
        <p:spPr>
          <a:xfrm>
            <a:off x="973239" y="14568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This morning</a:t>
            </a:r>
          </a:p>
        </p:txBody>
      </p:sp>
      <p:sp>
        <p:nvSpPr>
          <p:cNvPr id="8" name="Rectangle: Rounded Corners 7">
            <a:extLst>
              <a:ext uri="{FF2B5EF4-FFF2-40B4-BE49-F238E27FC236}">
                <a16:creationId xmlns:a16="http://schemas.microsoft.com/office/drawing/2014/main" id="{C1E20CD4-4B29-464D-86E6-E428460DBBC7}"/>
              </a:ext>
            </a:extLst>
          </p:cNvPr>
          <p:cNvSpPr/>
          <p:nvPr/>
        </p:nvSpPr>
        <p:spPr>
          <a:xfrm>
            <a:off x="4615700" y="14568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During playtime </a:t>
            </a:r>
          </a:p>
        </p:txBody>
      </p:sp>
      <p:sp>
        <p:nvSpPr>
          <p:cNvPr id="10" name="Rectangle: Rounded Corners 9">
            <a:extLst>
              <a:ext uri="{FF2B5EF4-FFF2-40B4-BE49-F238E27FC236}">
                <a16:creationId xmlns:a16="http://schemas.microsoft.com/office/drawing/2014/main" id="{B170FF51-C5CE-41D9-9528-2232A23FF0FA}"/>
              </a:ext>
            </a:extLst>
          </p:cNvPr>
          <p:cNvSpPr/>
          <p:nvPr/>
        </p:nvSpPr>
        <p:spPr>
          <a:xfrm>
            <a:off x="8258161" y="14568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When I woke up</a:t>
            </a:r>
          </a:p>
        </p:txBody>
      </p:sp>
      <p:sp>
        <p:nvSpPr>
          <p:cNvPr id="11" name="Rectangle: Rounded Corners 10">
            <a:extLst>
              <a:ext uri="{FF2B5EF4-FFF2-40B4-BE49-F238E27FC236}">
                <a16:creationId xmlns:a16="http://schemas.microsoft.com/office/drawing/2014/main" id="{9DE88521-D69D-43AF-83ED-AF01B56D69AA}"/>
              </a:ext>
            </a:extLst>
          </p:cNvPr>
          <p:cNvSpPr/>
          <p:nvPr/>
        </p:nvSpPr>
        <p:spPr>
          <a:xfrm>
            <a:off x="973239" y="25490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For breakfast </a:t>
            </a:r>
          </a:p>
        </p:txBody>
      </p:sp>
      <p:sp>
        <p:nvSpPr>
          <p:cNvPr id="12" name="Rectangle: Rounded Corners 11">
            <a:extLst>
              <a:ext uri="{FF2B5EF4-FFF2-40B4-BE49-F238E27FC236}">
                <a16:creationId xmlns:a16="http://schemas.microsoft.com/office/drawing/2014/main" id="{FA4D85FF-C4FF-475D-BF5B-8CD1B9A087FD}"/>
              </a:ext>
            </a:extLst>
          </p:cNvPr>
          <p:cNvSpPr/>
          <p:nvPr/>
        </p:nvSpPr>
        <p:spPr>
          <a:xfrm>
            <a:off x="4615700" y="25490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This afternoon</a:t>
            </a:r>
          </a:p>
        </p:txBody>
      </p:sp>
      <p:sp>
        <p:nvSpPr>
          <p:cNvPr id="13" name="Rectangle: Rounded Corners 12">
            <a:extLst>
              <a:ext uri="{FF2B5EF4-FFF2-40B4-BE49-F238E27FC236}">
                <a16:creationId xmlns:a16="http://schemas.microsoft.com/office/drawing/2014/main" id="{1DE14DA4-2A2F-44C7-A5F4-361ADDC8023D}"/>
              </a:ext>
            </a:extLst>
          </p:cNvPr>
          <p:cNvSpPr/>
          <p:nvPr/>
        </p:nvSpPr>
        <p:spPr>
          <a:xfrm>
            <a:off x="8258161" y="2549089"/>
            <a:ext cx="3240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In our first lesson today</a:t>
            </a:r>
          </a:p>
        </p:txBody>
      </p:sp>
      <p:sp>
        <p:nvSpPr>
          <p:cNvPr id="3" name="TextBox 2">
            <a:extLst>
              <a:ext uri="{FF2B5EF4-FFF2-40B4-BE49-F238E27FC236}">
                <a16:creationId xmlns:a16="http://schemas.microsoft.com/office/drawing/2014/main" id="{B30737DB-05AF-4787-903F-10A52ECAA282}"/>
              </a:ext>
            </a:extLst>
          </p:cNvPr>
          <p:cNvSpPr txBox="1"/>
          <p:nvPr/>
        </p:nvSpPr>
        <p:spPr>
          <a:xfrm>
            <a:off x="261938" y="289357"/>
            <a:ext cx="11712575" cy="558511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short passage with at least 3 sentences of an event that has taken place today. You can use the word prompts below. </a:t>
            </a: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Various answers, 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This morning, the sun was shining brightly through my curtains. That instantly put me in a great mood. After brushing my teeth and getting changed, I skipped happily down the stairs. For breakfast, I ate a bowl of porridge and drank a glass of tropical juice. With my P.E. kit in my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hand and a wave to my mum, I was ready to start my school day.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4940571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02A4BF-453C-4671-BBC8-C7B3AAF1C962}"/>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3CAAF064-3E1C-40DE-8F5A-16E620BBE218}"/>
              </a:ext>
            </a:extLst>
          </p:cNvPr>
          <p:cNvSpPr txBox="1"/>
          <p:nvPr/>
        </p:nvSpPr>
        <p:spPr>
          <a:xfrm>
            <a:off x="415636" y="2068945"/>
            <a:ext cx="7804728" cy="2308324"/>
          </a:xfrm>
          <a:prstGeom prst="rect">
            <a:avLst/>
          </a:prstGeom>
          <a:noFill/>
        </p:spPr>
        <p:txBody>
          <a:bodyPr wrap="square" rtlCol="0">
            <a:spAutoFit/>
          </a:bodyPr>
          <a:lstStyle/>
          <a:p>
            <a:r>
              <a:rPr lang="en-GB" sz="4800" b="1">
                <a:solidFill>
                  <a:schemeClr val="bg1"/>
                </a:solidFill>
                <a:latin typeface="Century Gothic" panose="020B0502020202020204" pitchFamily="34" charset="0"/>
              </a:rPr>
              <a:t>You’re ready to progress!</a:t>
            </a:r>
          </a:p>
          <a:p>
            <a:r>
              <a:rPr lang="en-GB" sz="4800" b="1">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72837049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20E351-8770-4A08-A4C5-F53473BCD4B1}"/>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C1C3151-F09E-4025-9730-A73EFF262FD6}"/>
              </a:ext>
            </a:extLst>
          </p:cNvPr>
          <p:cNvSpPr txBox="1"/>
          <p:nvPr/>
        </p:nvSpPr>
        <p:spPr>
          <a:xfrm>
            <a:off x="1614467" y="2541427"/>
            <a:ext cx="8963066"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with a question about what a sentence is, which is linked to the new learning later in this lesson.</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11679349"/>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8B76C38-2E3E-48BF-853A-4A96D585CB80}"/>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173AED7E-9D0A-4870-B003-BAAE1A62C8DB}"/>
              </a:ext>
            </a:extLst>
          </p:cNvPr>
          <p:cNvSpPr/>
          <p:nvPr/>
        </p:nvSpPr>
        <p:spPr>
          <a:xfrm>
            <a:off x="3291670" y="813540"/>
            <a:ext cx="5608660" cy="6918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They would have to describe the process of the water cycle accurately.</a:t>
            </a:r>
          </a:p>
        </p:txBody>
      </p:sp>
      <p:sp>
        <p:nvSpPr>
          <p:cNvPr id="6" name="Rectangle 5">
            <a:extLst>
              <a:ext uri="{FF2B5EF4-FFF2-40B4-BE49-F238E27FC236}">
                <a16:creationId xmlns:a16="http://schemas.microsoft.com/office/drawing/2014/main" id="{16649AB2-E027-413E-8D67-3919976022BE}"/>
              </a:ext>
            </a:extLst>
          </p:cNvPr>
          <p:cNvSpPr/>
          <p:nvPr/>
        </p:nvSpPr>
        <p:spPr>
          <a:xfrm>
            <a:off x="327675" y="2612753"/>
            <a:ext cx="288001" cy="28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a:solidFill>
                <a:schemeClr val="bg1">
                  <a:lumMod val="65000"/>
                </a:schemeClr>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E0917866-0480-4B76-ACB9-91D43A8D7753}"/>
              </a:ext>
            </a:extLst>
          </p:cNvPr>
          <p:cNvCxnSpPr>
            <a:cxnSpLocks/>
            <a:stCxn id="6" idx="0"/>
          </p:cNvCxnSpPr>
          <p:nvPr/>
        </p:nvCxnSpPr>
        <p:spPr>
          <a:xfrm flipV="1">
            <a:off x="471675" y="2392364"/>
            <a:ext cx="2" cy="220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B320EA8-BE70-4A38-9842-D8D5927469D4}"/>
              </a:ext>
            </a:extLst>
          </p:cNvPr>
          <p:cNvSpPr/>
          <p:nvPr/>
        </p:nvSpPr>
        <p:spPr>
          <a:xfrm>
            <a:off x="4142755" y="3449505"/>
            <a:ext cx="288001" cy="28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a:solidFill>
                <a:schemeClr val="bg1">
                  <a:lumMod val="65000"/>
                </a:schemeClr>
              </a:solidFill>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5120063B-E4DB-4C41-95D9-76338CB89C21}"/>
              </a:ext>
            </a:extLst>
          </p:cNvPr>
          <p:cNvCxnSpPr>
            <a:cxnSpLocks/>
            <a:stCxn id="10" idx="0"/>
          </p:cNvCxnSpPr>
          <p:nvPr/>
        </p:nvCxnSpPr>
        <p:spPr>
          <a:xfrm flipV="1">
            <a:off x="4286755" y="3229116"/>
            <a:ext cx="2" cy="220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7D6AA3-1C19-4773-B856-8B27DD1FBAD6}"/>
              </a:ext>
            </a:extLst>
          </p:cNvPr>
          <p:cNvSpPr/>
          <p:nvPr/>
        </p:nvSpPr>
        <p:spPr>
          <a:xfrm>
            <a:off x="1204822" y="5269979"/>
            <a:ext cx="288001" cy="28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a:solidFill>
                <a:schemeClr val="bg1">
                  <a:lumMod val="65000"/>
                </a:schemeClr>
              </a:solidFill>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9C198502-A7D3-4941-B1C1-5D3035C86209}"/>
              </a:ext>
            </a:extLst>
          </p:cNvPr>
          <p:cNvCxnSpPr>
            <a:cxnSpLocks/>
            <a:stCxn id="13" idx="0"/>
          </p:cNvCxnSpPr>
          <p:nvPr/>
        </p:nvCxnSpPr>
        <p:spPr>
          <a:xfrm flipV="1">
            <a:off x="1348823" y="5049590"/>
            <a:ext cx="2" cy="220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729B49-A3FB-434F-920F-1DF9D3078C3F}"/>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11A02B85-10AA-4BD3-BFB1-864F82EF8C6D}"/>
              </a:ext>
            </a:extLst>
          </p:cNvPr>
          <p:cNvSpPr txBox="1"/>
          <p:nvPr/>
        </p:nvSpPr>
        <p:spPr>
          <a:xfrm>
            <a:off x="261938" y="289357"/>
            <a:ext cx="11712575" cy="55174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Tick the box to show where the sentence below could fit.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2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the end of the lesson, the teacher explained that they would be having a test tomorrow afternoon. This would show the teacher what they had learnt so far that term. Then, he sent the children to collect their bags before going home.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0717443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5E0109-13A8-41D3-8D19-F46EAC040BC1}"/>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173AED7E-9D0A-4870-B003-BAAE1A62C8DB}"/>
              </a:ext>
            </a:extLst>
          </p:cNvPr>
          <p:cNvSpPr/>
          <p:nvPr/>
        </p:nvSpPr>
        <p:spPr>
          <a:xfrm>
            <a:off x="3291670" y="813540"/>
            <a:ext cx="5608660" cy="69184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They would have to describe the process of the water cycle accurately.</a:t>
            </a:r>
          </a:p>
        </p:txBody>
      </p:sp>
      <p:sp>
        <p:nvSpPr>
          <p:cNvPr id="6" name="Rectangle 5">
            <a:extLst>
              <a:ext uri="{FF2B5EF4-FFF2-40B4-BE49-F238E27FC236}">
                <a16:creationId xmlns:a16="http://schemas.microsoft.com/office/drawing/2014/main" id="{16649AB2-E027-413E-8D67-3919976022BE}"/>
              </a:ext>
            </a:extLst>
          </p:cNvPr>
          <p:cNvSpPr/>
          <p:nvPr/>
        </p:nvSpPr>
        <p:spPr>
          <a:xfrm>
            <a:off x="327675" y="2612753"/>
            <a:ext cx="288001" cy="288000"/>
          </a:xfrm>
          <a:prstGeom prst="rect">
            <a:avLst/>
          </a:prstGeom>
          <a:noFill/>
          <a:ln w="28575">
            <a:solidFill>
              <a:srgbClr val="6161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a:solidFill>
                <a:schemeClr val="bg1">
                  <a:lumMod val="65000"/>
                </a:schemeClr>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E0917866-0480-4B76-ACB9-91D43A8D7753}"/>
              </a:ext>
            </a:extLst>
          </p:cNvPr>
          <p:cNvCxnSpPr>
            <a:cxnSpLocks/>
            <a:stCxn id="6" idx="0"/>
          </p:cNvCxnSpPr>
          <p:nvPr/>
        </p:nvCxnSpPr>
        <p:spPr>
          <a:xfrm flipV="1">
            <a:off x="471675" y="2392364"/>
            <a:ext cx="2" cy="220389"/>
          </a:xfrm>
          <a:prstGeom prst="straightConnector1">
            <a:avLst/>
          </a:prstGeom>
          <a:ln w="28575">
            <a:solidFill>
              <a:srgbClr val="6161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B320EA8-BE70-4A38-9842-D8D5927469D4}"/>
              </a:ext>
            </a:extLst>
          </p:cNvPr>
          <p:cNvSpPr/>
          <p:nvPr/>
        </p:nvSpPr>
        <p:spPr>
          <a:xfrm>
            <a:off x="4142755" y="3449505"/>
            <a:ext cx="288001" cy="288000"/>
          </a:xfrm>
          <a:prstGeom prst="rect">
            <a:avLst/>
          </a:prstGeom>
          <a:noFill/>
          <a:ln w="28575">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F76756"/>
                </a:solidFill>
                <a:latin typeface="Century Gothic" panose="020B0502020202020204" pitchFamily="34" charset="0"/>
                <a:sym typeface="Wingdings" panose="05000000000000000000" pitchFamily="2" charset="2"/>
              </a:rPr>
              <a:t></a:t>
            </a:r>
            <a:endParaRPr lang="en-GB" b="1" dirty="0">
              <a:solidFill>
                <a:srgbClr val="F76756"/>
              </a:solidFill>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5120063B-E4DB-4C41-95D9-76338CB89C21}"/>
              </a:ext>
            </a:extLst>
          </p:cNvPr>
          <p:cNvCxnSpPr>
            <a:cxnSpLocks/>
            <a:stCxn id="10" idx="0"/>
          </p:cNvCxnSpPr>
          <p:nvPr/>
        </p:nvCxnSpPr>
        <p:spPr>
          <a:xfrm flipV="1">
            <a:off x="4286755" y="3229116"/>
            <a:ext cx="2" cy="220389"/>
          </a:xfrm>
          <a:prstGeom prst="straightConnector1">
            <a:avLst/>
          </a:prstGeom>
          <a:ln w="28575">
            <a:solidFill>
              <a:srgbClr val="F76756"/>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7D6AA3-1C19-4773-B856-8B27DD1FBAD6}"/>
              </a:ext>
            </a:extLst>
          </p:cNvPr>
          <p:cNvSpPr/>
          <p:nvPr/>
        </p:nvSpPr>
        <p:spPr>
          <a:xfrm>
            <a:off x="1204822" y="5269979"/>
            <a:ext cx="288001" cy="288000"/>
          </a:xfrm>
          <a:prstGeom prst="rect">
            <a:avLst/>
          </a:prstGeom>
          <a:noFill/>
          <a:ln w="28575">
            <a:solidFill>
              <a:srgbClr val="6161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a:solidFill>
                <a:schemeClr val="bg1">
                  <a:lumMod val="65000"/>
                </a:schemeClr>
              </a:solidFill>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9C198502-A7D3-4941-B1C1-5D3035C86209}"/>
              </a:ext>
            </a:extLst>
          </p:cNvPr>
          <p:cNvCxnSpPr>
            <a:cxnSpLocks/>
            <a:stCxn id="13" idx="0"/>
          </p:cNvCxnSpPr>
          <p:nvPr/>
        </p:nvCxnSpPr>
        <p:spPr>
          <a:xfrm flipV="1">
            <a:off x="1348823" y="5049590"/>
            <a:ext cx="2" cy="220389"/>
          </a:xfrm>
          <a:prstGeom prst="straightConnector1">
            <a:avLst/>
          </a:prstGeom>
          <a:ln w="28575">
            <a:solidFill>
              <a:srgbClr val="6161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AC8580-9A6B-48D9-823B-326050271C2B}"/>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764A0F0A-AF90-4391-8D4E-4B5FEF9256AC}"/>
              </a:ext>
            </a:extLst>
          </p:cNvPr>
          <p:cNvSpPr txBox="1"/>
          <p:nvPr/>
        </p:nvSpPr>
        <p:spPr>
          <a:xfrm>
            <a:off x="261938" y="289357"/>
            <a:ext cx="11712575" cy="55174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Tick the box to show where the sentence below could fit.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2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the end of the lesson, the teacher explained that they would be having a test tomorrow afternoon. This would show the teacher what they had learnt so far that term. Then, he sent the children to collect their bags before going home.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8441451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2A5E4-5E0D-4175-BC01-AD7B98F5CCC6}"/>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223915DB-AE7E-4DF6-B1E3-C82BF7CD93F4}"/>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2C9FB69F-95E6-4AA9-9EA0-8AA92B40809C}"/>
              </a:ext>
            </a:extLst>
          </p:cNvPr>
          <p:cNvSpPr txBox="1"/>
          <p:nvPr/>
        </p:nvSpPr>
        <p:spPr>
          <a:xfrm>
            <a:off x="261938" y="289357"/>
            <a:ext cx="11712575" cy="3299365"/>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You could change the order of some of these sentences and the passage would make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Then the rain began to fall heavily and didn’t show any signs of stopping.</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Never before had the river risen as much as it did that day.</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had started off as a beautiful sunny morning.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30213472"/>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B02150-23F6-41F0-A3D0-4D9DCEC87D03}"/>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7C562934-7317-4FC1-8A2C-452C4063577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46D492BF-47B3-4057-8E84-9427A99CF141}"/>
              </a:ext>
            </a:extLst>
          </p:cNvPr>
          <p:cNvSpPr txBox="1"/>
          <p:nvPr/>
        </p:nvSpPr>
        <p:spPr>
          <a:xfrm>
            <a:off x="261938" y="289357"/>
            <a:ext cx="11712575" cy="5207579"/>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You could change the order of some of these sentences and the passage would make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Then the rain began to fall heavily and didn’t show any signs of stopping.</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Never before had the river risen as much as it did that day.</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had started off as a beautiful sunny morning.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True, for example:</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It had started off as a beautiful sunny morning. Then the rain began to fall heavily and didn’t show any signs of stopping. Never before had the river risen as much as it did that day.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0164443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155032-6AF0-4362-9DE5-BCB39176001B}"/>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Table 3">
            <a:extLst>
              <a:ext uri="{FF2B5EF4-FFF2-40B4-BE49-F238E27FC236}">
                <a16:creationId xmlns:a16="http://schemas.microsoft.com/office/drawing/2014/main" id="{F5F9E1E2-3C28-41C6-B1A5-986914FFC313}"/>
              </a:ext>
            </a:extLst>
          </p:cNvPr>
          <p:cNvGraphicFramePr>
            <a:graphicFrameLocks noGrp="1"/>
          </p:cNvGraphicFramePr>
          <p:nvPr>
            <p:extLst>
              <p:ext uri="{D42A27DB-BD31-4B8C-83A1-F6EECF244321}">
                <p14:modId xmlns:p14="http://schemas.microsoft.com/office/powerpoint/2010/main" val="1322544432"/>
              </p:ext>
            </p:extLst>
          </p:nvPr>
        </p:nvGraphicFramePr>
        <p:xfrm>
          <a:off x="2221561" y="1596141"/>
          <a:ext cx="7165258" cy="3341280"/>
        </p:xfrm>
        <a:graphic>
          <a:graphicData uri="http://schemas.openxmlformats.org/drawingml/2006/table">
            <a:tbl>
              <a:tblPr firstRow="1" bandRow="1">
                <a:tableStyleId>{5940675A-B579-460E-94D1-54222C63F5DA}</a:tableStyleId>
              </a:tblPr>
              <a:tblGrid>
                <a:gridCol w="5943908">
                  <a:extLst>
                    <a:ext uri="{9D8B030D-6E8A-4147-A177-3AD203B41FA5}">
                      <a16:colId xmlns:a16="http://schemas.microsoft.com/office/drawing/2014/main" val="4134616018"/>
                    </a:ext>
                  </a:extLst>
                </a:gridCol>
                <a:gridCol w="1221350">
                  <a:extLst>
                    <a:ext uri="{9D8B030D-6E8A-4147-A177-3AD203B41FA5}">
                      <a16:colId xmlns:a16="http://schemas.microsoft.com/office/drawing/2014/main" val="2994495086"/>
                    </a:ext>
                  </a:extLst>
                </a:gridCol>
              </a:tblGrid>
              <a:tr h="72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sym typeface="Wingdings" panose="05000000000000000000" pitchFamily="2" charset="2"/>
                        </a:rPr>
                        <a:t>Perhaps it was the sound of the music or the sun shining that had put him in a good mood.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9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869168"/>
                  </a:ext>
                </a:extLst>
              </a:tr>
              <a:tr h="360000">
                <a:tc>
                  <a:txBody>
                    <a:bodyPr/>
                    <a:lstStyle/>
                    <a:p>
                      <a:endParaRPr lang="en-GB" sz="1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271400"/>
                  </a:ext>
                </a:extLst>
              </a:tr>
              <a:tr h="72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sym typeface="Wingdings" panose="05000000000000000000" pitchFamily="2" charset="2"/>
                        </a:rPr>
                        <a:t>Today, however, was different and he remained cheerful all day.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9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784609"/>
                  </a:ext>
                </a:extLst>
              </a:tr>
              <a:tr h="360000">
                <a:tc>
                  <a:txBody>
                    <a:bodyPr/>
                    <a:lstStyle/>
                    <a:p>
                      <a:endParaRPr lang="en-GB" sz="1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2684748"/>
                  </a:ext>
                </a:extLst>
              </a:tr>
              <a:tr h="72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sym typeface="Wingdings" panose="05000000000000000000" pitchFamily="2" charset="2"/>
                        </a:rPr>
                        <a:t>First thing in the morning, he was normally an extremely grumpy person.</a:t>
                      </a:r>
                      <a:endParaRPr lang="en-GB" sz="2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9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5563146"/>
                  </a:ext>
                </a:extLst>
              </a:tr>
            </a:tbl>
          </a:graphicData>
        </a:graphic>
      </p:graphicFrame>
      <p:graphicFrame>
        <p:nvGraphicFramePr>
          <p:cNvPr id="5" name="Table 4">
            <a:extLst>
              <a:ext uri="{FF2B5EF4-FFF2-40B4-BE49-F238E27FC236}">
                <a16:creationId xmlns:a16="http://schemas.microsoft.com/office/drawing/2014/main" id="{39F69501-2BC7-4AB1-9C5C-4A90B68DA81E}"/>
              </a:ext>
            </a:extLst>
          </p:cNvPr>
          <p:cNvGraphicFramePr>
            <a:graphicFrameLocks noGrp="1"/>
          </p:cNvGraphicFramePr>
          <p:nvPr>
            <p:extLst>
              <p:ext uri="{D42A27DB-BD31-4B8C-83A1-F6EECF244321}">
                <p14:modId xmlns:p14="http://schemas.microsoft.com/office/powerpoint/2010/main" val="4151340998"/>
              </p:ext>
            </p:extLst>
          </p:nvPr>
        </p:nvGraphicFramePr>
        <p:xfrm>
          <a:off x="8452045" y="1596141"/>
          <a:ext cx="720000" cy="3338448"/>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09258220"/>
                    </a:ext>
                  </a:extLst>
                </a:gridCol>
              </a:tblGrid>
              <a:tr h="720000">
                <a:tc>
                  <a:txBody>
                    <a:bodyPr/>
                    <a:lstStyle/>
                    <a:p>
                      <a:endParaRPr lang="en-GB" sz="2900" dirty="0"/>
                    </a:p>
                  </a:txBody>
                  <a:tcPr marL="147265" marR="147265" marT="73632" marB="7363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204494"/>
                  </a:ext>
                </a:extLst>
              </a:tr>
              <a:tr h="360000">
                <a:tc>
                  <a:txBody>
                    <a:bodyPr/>
                    <a:lstStyle/>
                    <a:p>
                      <a:endParaRPr lang="en-GB" sz="2900" dirty="0"/>
                    </a:p>
                  </a:txBody>
                  <a:tcPr marL="147265" marR="147265" marT="73632" marB="73632">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242897"/>
                  </a:ext>
                </a:extLst>
              </a:tr>
              <a:tr h="720000">
                <a:tc>
                  <a:txBody>
                    <a:bodyPr/>
                    <a:lstStyle/>
                    <a:p>
                      <a:endParaRPr lang="en-GB" sz="2900" dirty="0"/>
                    </a:p>
                  </a:txBody>
                  <a:tcPr marL="147265" marR="147265" marT="73632" marB="7363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4954556"/>
                  </a:ext>
                </a:extLst>
              </a:tr>
              <a:tr h="360000">
                <a:tc>
                  <a:txBody>
                    <a:bodyPr/>
                    <a:lstStyle/>
                    <a:p>
                      <a:endParaRPr lang="en-GB" sz="2900" dirty="0"/>
                    </a:p>
                  </a:txBody>
                  <a:tcPr marL="147265" marR="147265" marT="73632" marB="73632">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011081"/>
                  </a:ext>
                </a:extLst>
              </a:tr>
              <a:tr h="720000">
                <a:tc>
                  <a:txBody>
                    <a:bodyPr/>
                    <a:lstStyle/>
                    <a:p>
                      <a:endParaRPr lang="en-GB" sz="2900" dirty="0"/>
                    </a:p>
                  </a:txBody>
                  <a:tcPr marL="147265" marR="147265" marT="73632" marB="7363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751983"/>
                  </a:ext>
                </a:extLst>
              </a:tr>
            </a:tbl>
          </a:graphicData>
        </a:graphic>
      </p:graphicFrame>
      <p:sp>
        <p:nvSpPr>
          <p:cNvPr id="7" name="TextBox 6">
            <a:extLst>
              <a:ext uri="{FF2B5EF4-FFF2-40B4-BE49-F238E27FC236}">
                <a16:creationId xmlns:a16="http://schemas.microsoft.com/office/drawing/2014/main" id="{2CB508F2-624B-472B-8A94-2CF13BAD96A9}"/>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A1BB81C4-90E0-478F-8CD9-A42E8154508A}"/>
              </a:ext>
            </a:extLst>
          </p:cNvPr>
          <p:cNvSpPr txBox="1"/>
          <p:nvPr/>
        </p:nvSpPr>
        <p:spPr>
          <a:xfrm>
            <a:off x="261938" y="289357"/>
            <a:ext cx="11712575" cy="169584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Number the sentences in the correct order.</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3341914"/>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C40201-CB85-4EFD-8947-1948FCD7D43E}"/>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Table 3">
            <a:extLst>
              <a:ext uri="{FF2B5EF4-FFF2-40B4-BE49-F238E27FC236}">
                <a16:creationId xmlns:a16="http://schemas.microsoft.com/office/drawing/2014/main" id="{F5F9E1E2-3C28-41C6-B1A5-986914FFC313}"/>
              </a:ext>
            </a:extLst>
          </p:cNvPr>
          <p:cNvGraphicFramePr>
            <a:graphicFrameLocks noGrp="1"/>
          </p:cNvGraphicFramePr>
          <p:nvPr/>
        </p:nvGraphicFramePr>
        <p:xfrm>
          <a:off x="2221561" y="1596141"/>
          <a:ext cx="7165258" cy="3341280"/>
        </p:xfrm>
        <a:graphic>
          <a:graphicData uri="http://schemas.openxmlformats.org/drawingml/2006/table">
            <a:tbl>
              <a:tblPr firstRow="1" bandRow="1">
                <a:tableStyleId>{5940675A-B579-460E-94D1-54222C63F5DA}</a:tableStyleId>
              </a:tblPr>
              <a:tblGrid>
                <a:gridCol w="5943908">
                  <a:extLst>
                    <a:ext uri="{9D8B030D-6E8A-4147-A177-3AD203B41FA5}">
                      <a16:colId xmlns:a16="http://schemas.microsoft.com/office/drawing/2014/main" val="4134616018"/>
                    </a:ext>
                  </a:extLst>
                </a:gridCol>
                <a:gridCol w="1221350">
                  <a:extLst>
                    <a:ext uri="{9D8B030D-6E8A-4147-A177-3AD203B41FA5}">
                      <a16:colId xmlns:a16="http://schemas.microsoft.com/office/drawing/2014/main" val="2994495086"/>
                    </a:ext>
                  </a:extLst>
                </a:gridCol>
              </a:tblGrid>
              <a:tr h="72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sym typeface="Wingdings" panose="05000000000000000000" pitchFamily="2" charset="2"/>
                        </a:rPr>
                        <a:t>Perhaps it was the sound of the music or the sun shining that had put him in a good mood.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9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869168"/>
                  </a:ext>
                </a:extLst>
              </a:tr>
              <a:tr h="360000">
                <a:tc>
                  <a:txBody>
                    <a:bodyPr/>
                    <a:lstStyle/>
                    <a:p>
                      <a:endParaRPr lang="en-GB" sz="1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271400"/>
                  </a:ext>
                </a:extLst>
              </a:tr>
              <a:tr h="72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sym typeface="Wingdings" panose="05000000000000000000" pitchFamily="2" charset="2"/>
                        </a:rPr>
                        <a:t>Today, however, was different and he remained cheerful all day.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9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784609"/>
                  </a:ext>
                </a:extLst>
              </a:tr>
              <a:tr h="360000">
                <a:tc>
                  <a:txBody>
                    <a:bodyPr/>
                    <a:lstStyle/>
                    <a:p>
                      <a:endParaRPr lang="en-GB" sz="1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2684748"/>
                  </a:ext>
                </a:extLst>
              </a:tr>
              <a:tr h="72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sym typeface="Wingdings" panose="05000000000000000000" pitchFamily="2" charset="2"/>
                        </a:rPr>
                        <a:t>First thing in the morning, he was normally an extremely grumpy person.</a:t>
                      </a:r>
                      <a:endParaRPr lang="en-GB" sz="2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900" dirty="0"/>
                    </a:p>
                  </a:txBody>
                  <a:tcPr marL="147265" marR="147265" marT="73632" marB="73632">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5563146"/>
                  </a:ext>
                </a:extLst>
              </a:tr>
            </a:tbl>
          </a:graphicData>
        </a:graphic>
      </p:graphicFrame>
      <p:graphicFrame>
        <p:nvGraphicFramePr>
          <p:cNvPr id="5" name="Table 4">
            <a:extLst>
              <a:ext uri="{FF2B5EF4-FFF2-40B4-BE49-F238E27FC236}">
                <a16:creationId xmlns:a16="http://schemas.microsoft.com/office/drawing/2014/main" id="{39F69501-2BC7-4AB1-9C5C-4A90B68DA81E}"/>
              </a:ext>
            </a:extLst>
          </p:cNvPr>
          <p:cNvGraphicFramePr>
            <a:graphicFrameLocks noGrp="1"/>
          </p:cNvGraphicFramePr>
          <p:nvPr>
            <p:extLst>
              <p:ext uri="{D42A27DB-BD31-4B8C-83A1-F6EECF244321}">
                <p14:modId xmlns:p14="http://schemas.microsoft.com/office/powerpoint/2010/main" val="1792959079"/>
              </p:ext>
            </p:extLst>
          </p:nvPr>
        </p:nvGraphicFramePr>
        <p:xfrm>
          <a:off x="8452045" y="1596141"/>
          <a:ext cx="720000" cy="3338448"/>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09258220"/>
                    </a:ext>
                  </a:extLst>
                </a:gridCol>
              </a:tblGrid>
              <a:tr h="720000">
                <a:tc>
                  <a:txBody>
                    <a:bodyPr/>
                    <a:lstStyle/>
                    <a:p>
                      <a:pPr algn="ctr"/>
                      <a:r>
                        <a:rPr lang="en-GB" sz="2900" b="1" dirty="0">
                          <a:solidFill>
                            <a:srgbClr val="F76756"/>
                          </a:solidFill>
                        </a:rPr>
                        <a:t>3</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204494"/>
                  </a:ext>
                </a:extLst>
              </a:tr>
              <a:tr h="360000">
                <a:tc>
                  <a:txBody>
                    <a:bodyPr/>
                    <a:lstStyle/>
                    <a:p>
                      <a:pPr algn="ctr"/>
                      <a:endParaRPr lang="en-GB" sz="2900" b="1" dirty="0">
                        <a:solidFill>
                          <a:srgbClr val="F76756"/>
                        </a:solidFill>
                      </a:endParaRPr>
                    </a:p>
                  </a:txBody>
                  <a:tcPr marL="147265" marR="147265" marT="73632" marB="73632"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242897"/>
                  </a:ext>
                </a:extLst>
              </a:tr>
              <a:tr h="720000">
                <a:tc>
                  <a:txBody>
                    <a:bodyPr/>
                    <a:lstStyle/>
                    <a:p>
                      <a:pPr algn="ctr"/>
                      <a:r>
                        <a:rPr lang="en-GB" sz="2900" b="1" dirty="0">
                          <a:solidFill>
                            <a:srgbClr val="F76756"/>
                          </a:solidFill>
                        </a:rPr>
                        <a:t>2</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4954556"/>
                  </a:ext>
                </a:extLst>
              </a:tr>
              <a:tr h="360000">
                <a:tc>
                  <a:txBody>
                    <a:bodyPr/>
                    <a:lstStyle/>
                    <a:p>
                      <a:pPr algn="ctr"/>
                      <a:endParaRPr lang="en-GB" sz="2900" b="1" dirty="0">
                        <a:solidFill>
                          <a:srgbClr val="F76756"/>
                        </a:solidFill>
                      </a:endParaRPr>
                    </a:p>
                  </a:txBody>
                  <a:tcPr marL="147265" marR="147265" marT="73632" marB="73632"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011081"/>
                  </a:ext>
                </a:extLst>
              </a:tr>
              <a:tr h="720000">
                <a:tc>
                  <a:txBody>
                    <a:bodyPr/>
                    <a:lstStyle/>
                    <a:p>
                      <a:pPr algn="ctr"/>
                      <a:r>
                        <a:rPr lang="en-GB" sz="2900" b="1" dirty="0">
                          <a:solidFill>
                            <a:srgbClr val="F76756"/>
                          </a:solidFill>
                        </a:rPr>
                        <a:t>1</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751983"/>
                  </a:ext>
                </a:extLst>
              </a:tr>
            </a:tbl>
          </a:graphicData>
        </a:graphic>
      </p:graphicFrame>
      <p:sp>
        <p:nvSpPr>
          <p:cNvPr id="7" name="TextBox 6">
            <a:extLst>
              <a:ext uri="{FF2B5EF4-FFF2-40B4-BE49-F238E27FC236}">
                <a16:creationId xmlns:a16="http://schemas.microsoft.com/office/drawing/2014/main" id="{7D4AA553-A4C6-4C3B-979A-9F7A0CCFF1E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3C990937-41DA-4AE4-88D9-29D2B89265E5}"/>
              </a:ext>
            </a:extLst>
          </p:cNvPr>
          <p:cNvSpPr txBox="1"/>
          <p:nvPr/>
        </p:nvSpPr>
        <p:spPr>
          <a:xfrm>
            <a:off x="261938" y="289357"/>
            <a:ext cx="11712575" cy="169584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Number the sentences in the correct order.</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0014622"/>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45CC98-365A-424E-B00E-3A3E01906634}"/>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82F5C0AD-5EA3-490D-9E27-934E05093BD1}"/>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40F208D7-59F8-4E43-B1B5-6AEE2EE6890E}"/>
              </a:ext>
            </a:extLst>
          </p:cNvPr>
          <p:cNvSpPr txBox="1"/>
          <p:nvPr/>
        </p:nvSpPr>
        <p:spPr>
          <a:xfrm>
            <a:off x="261938" y="289357"/>
            <a:ext cx="11712575" cy="5458930"/>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Replace the underlined sentence with an alternative sentence that would also make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went into the stationery shop and was sure to be in there for over two hours. She bought a calendar, an address book and found exercise books in three different designs. </a:t>
            </a:r>
            <a:r>
              <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rPr>
              <a:t>There were some special pens and other accessories that also caught her eye.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81416016"/>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EC8BF3-1528-48AE-A1DE-9AD88263A6BB}"/>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D2728859-367F-49C6-8FE5-A930F5C20444}"/>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17189F9F-F1F6-40AF-8437-A61DDEB083EA}"/>
              </a:ext>
            </a:extLst>
          </p:cNvPr>
          <p:cNvSpPr txBox="1"/>
          <p:nvPr/>
        </p:nvSpPr>
        <p:spPr>
          <a:xfrm>
            <a:off x="261938" y="289357"/>
            <a:ext cx="11712575" cy="4951099"/>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Replace the underlined sentence with an alternative sentence that would also make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a:t>
            </a:r>
          </a:p>
          <a:p>
            <a:pPr marL="0" marR="0" lvl="0" indent="0" algn="l" defTabSz="51435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went into the stationery shop and was sure to be in there for over two hours. She bought a calendar, an address book and found exercise books in three different designs. </a:t>
            </a: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She bought the books to add to her collection which was growing rapidly!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1103904"/>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3016079-3034-4C7C-8F96-24E1F2C93A50}"/>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Table 3">
            <a:extLst>
              <a:ext uri="{FF2B5EF4-FFF2-40B4-BE49-F238E27FC236}">
                <a16:creationId xmlns:a16="http://schemas.microsoft.com/office/drawing/2014/main" id="{52013701-4968-49FD-AC4B-2C09D3125894}"/>
              </a:ext>
            </a:extLst>
          </p:cNvPr>
          <p:cNvGraphicFramePr>
            <a:graphicFrameLocks noGrp="1"/>
          </p:cNvGraphicFramePr>
          <p:nvPr>
            <p:extLst>
              <p:ext uri="{D42A27DB-BD31-4B8C-83A1-F6EECF244321}">
                <p14:modId xmlns:p14="http://schemas.microsoft.com/office/powerpoint/2010/main" val="2171765649"/>
              </p:ext>
            </p:extLst>
          </p:nvPr>
        </p:nvGraphicFramePr>
        <p:xfrm>
          <a:off x="3076773" y="898372"/>
          <a:ext cx="5680324" cy="3016615"/>
        </p:xfrm>
        <a:graphic>
          <a:graphicData uri="http://schemas.openxmlformats.org/drawingml/2006/table">
            <a:tbl>
              <a:tblPr firstRow="1" bandRow="1">
                <a:tableStyleId>{5940675A-B579-460E-94D1-54222C63F5DA}</a:tableStyleId>
              </a:tblPr>
              <a:tblGrid>
                <a:gridCol w="670525">
                  <a:extLst>
                    <a:ext uri="{9D8B030D-6E8A-4147-A177-3AD203B41FA5}">
                      <a16:colId xmlns:a16="http://schemas.microsoft.com/office/drawing/2014/main" val="150199616"/>
                    </a:ext>
                  </a:extLst>
                </a:gridCol>
                <a:gridCol w="5009799">
                  <a:extLst>
                    <a:ext uri="{9D8B030D-6E8A-4147-A177-3AD203B41FA5}">
                      <a16:colId xmlns:a16="http://schemas.microsoft.com/office/drawing/2014/main" val="2863628880"/>
                    </a:ext>
                  </a:extLst>
                </a:gridCol>
              </a:tblGrid>
              <a:tr h="3016615">
                <a:tc>
                  <a:txBody>
                    <a:bodyPr/>
                    <a:lstStyle/>
                    <a:p>
                      <a:endParaRPr lang="en-GB" sz="2100" b="1" dirty="0">
                        <a:latin typeface="Century Gothic" panose="020B0502020202020204" pitchFamily="34" charset="0"/>
                      </a:endParaRPr>
                    </a:p>
                  </a:txBody>
                  <a:tcPr marL="52708" marR="0" marT="0" marB="0" anchor="b">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E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100" b="1" dirty="0">
                          <a:latin typeface="Century Gothic" panose="020B0502020202020204" pitchFamily="34" charset="0"/>
                        </a:rPr>
                        <a:t>It was tatty and torn and looked like it had travelled a long way. The envelope arrived with a strange address written on it. Looking at it further, this had somehow been sent to another country and had luckily been forwarded 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100" b="1"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100" b="1" dirty="0">
                        <a:latin typeface="Century Gothic" panose="020B0502020202020204" pitchFamily="34" charset="0"/>
                      </a:endParaRPr>
                    </a:p>
                  </a:txBody>
                  <a:tcPr marL="52708" marR="0" marT="0" marB="0" anchor="b">
                    <a:lnL w="12700" cap="flat" cmpd="sng" algn="ctr">
                      <a:solidFill>
                        <a:schemeClr val="accent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E6"/>
                    </a:solidFill>
                  </a:tcPr>
                </a:tc>
                <a:extLst>
                  <a:ext uri="{0D108BD9-81ED-4DB2-BD59-A6C34878D82A}">
                    <a16:rowId xmlns:a16="http://schemas.microsoft.com/office/drawing/2014/main" val="3507031220"/>
                  </a:ext>
                </a:extLst>
              </a:tr>
            </a:tbl>
          </a:graphicData>
        </a:graphic>
      </p:graphicFrame>
      <p:cxnSp>
        <p:nvCxnSpPr>
          <p:cNvPr id="6" name="Straight Connector 5">
            <a:extLst>
              <a:ext uri="{FF2B5EF4-FFF2-40B4-BE49-F238E27FC236}">
                <a16:creationId xmlns:a16="http://schemas.microsoft.com/office/drawing/2014/main" id="{8FFBFA1C-5888-4DFA-B555-F057BB927888}"/>
              </a:ext>
            </a:extLst>
          </p:cNvPr>
          <p:cNvCxnSpPr/>
          <p:nvPr/>
        </p:nvCxnSpPr>
        <p:spPr>
          <a:xfrm>
            <a:off x="3214129" y="2618759"/>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AD8394-D0E9-414E-86A8-BEF66AC8EB67}"/>
              </a:ext>
            </a:extLst>
          </p:cNvPr>
          <p:cNvCxnSpPr/>
          <p:nvPr/>
        </p:nvCxnSpPr>
        <p:spPr>
          <a:xfrm>
            <a:off x="3214129" y="294461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433EE2-8ED6-4C6B-A91B-B03054047A00}"/>
              </a:ext>
            </a:extLst>
          </p:cNvPr>
          <p:cNvCxnSpPr/>
          <p:nvPr/>
        </p:nvCxnSpPr>
        <p:spPr>
          <a:xfrm>
            <a:off x="3214129" y="325589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A36ADC-FF49-4ECB-9CF2-8D8849D1EA62}"/>
              </a:ext>
            </a:extLst>
          </p:cNvPr>
          <p:cNvCxnSpPr/>
          <p:nvPr/>
        </p:nvCxnSpPr>
        <p:spPr>
          <a:xfrm>
            <a:off x="3214129" y="3588844"/>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818BFB-DCD7-4420-9CEF-ED0C313223ED}"/>
              </a:ext>
            </a:extLst>
          </p:cNvPr>
          <p:cNvCxnSpPr/>
          <p:nvPr/>
        </p:nvCxnSpPr>
        <p:spPr>
          <a:xfrm>
            <a:off x="3214129" y="3914987"/>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774AED-5725-4921-8CA4-9F85007820CF}"/>
              </a:ext>
            </a:extLst>
          </p:cNvPr>
          <p:cNvCxnSpPr/>
          <p:nvPr/>
        </p:nvCxnSpPr>
        <p:spPr>
          <a:xfrm>
            <a:off x="3214129" y="1308757"/>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DBA7C2-B45E-47DE-8F26-63EE21E475FB}"/>
              </a:ext>
            </a:extLst>
          </p:cNvPr>
          <p:cNvCxnSpPr/>
          <p:nvPr/>
        </p:nvCxnSpPr>
        <p:spPr>
          <a:xfrm>
            <a:off x="3214129" y="1628719"/>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D503DB-103F-4604-B36B-077BC2133E70}"/>
              </a:ext>
            </a:extLst>
          </p:cNvPr>
          <p:cNvCxnSpPr/>
          <p:nvPr/>
        </p:nvCxnSpPr>
        <p:spPr>
          <a:xfrm>
            <a:off x="3214129" y="226864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A0AAC3-5A6B-4E9F-87AB-6EA780353131}"/>
              </a:ext>
            </a:extLst>
          </p:cNvPr>
          <p:cNvCxnSpPr/>
          <p:nvPr/>
        </p:nvCxnSpPr>
        <p:spPr>
          <a:xfrm>
            <a:off x="3214129" y="1957964"/>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E47D0D6-4A81-49F8-9B56-77842A8B946D}"/>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A0F89039-D99D-4ACE-B76A-973F4A9098D1}"/>
              </a:ext>
            </a:extLst>
          </p:cNvPr>
          <p:cNvSpPr txBox="1"/>
          <p:nvPr/>
        </p:nvSpPr>
        <p:spPr>
          <a:xfrm>
            <a:off x="261938" y="289357"/>
            <a:ext cx="11712575" cy="6891117"/>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Amelia has written some sentences below.</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Are the sentences written in a logical order? Explain your answer fully.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09191286"/>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7A846C-989E-414A-B558-7824A213B02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15" name="Table 14">
            <a:extLst>
              <a:ext uri="{FF2B5EF4-FFF2-40B4-BE49-F238E27FC236}">
                <a16:creationId xmlns:a16="http://schemas.microsoft.com/office/drawing/2014/main" id="{77DCEB12-FD9B-4704-92BF-CFE202F81EB1}"/>
              </a:ext>
            </a:extLst>
          </p:cNvPr>
          <p:cNvGraphicFramePr>
            <a:graphicFrameLocks noGrp="1"/>
          </p:cNvGraphicFramePr>
          <p:nvPr>
            <p:extLst>
              <p:ext uri="{D42A27DB-BD31-4B8C-83A1-F6EECF244321}">
                <p14:modId xmlns:p14="http://schemas.microsoft.com/office/powerpoint/2010/main" val="1164426725"/>
              </p:ext>
            </p:extLst>
          </p:nvPr>
        </p:nvGraphicFramePr>
        <p:xfrm>
          <a:off x="3076773" y="898372"/>
          <a:ext cx="5680324" cy="3016615"/>
        </p:xfrm>
        <a:graphic>
          <a:graphicData uri="http://schemas.openxmlformats.org/drawingml/2006/table">
            <a:tbl>
              <a:tblPr firstRow="1" bandRow="1">
                <a:tableStyleId>{5940675A-B579-460E-94D1-54222C63F5DA}</a:tableStyleId>
              </a:tblPr>
              <a:tblGrid>
                <a:gridCol w="670525">
                  <a:extLst>
                    <a:ext uri="{9D8B030D-6E8A-4147-A177-3AD203B41FA5}">
                      <a16:colId xmlns:a16="http://schemas.microsoft.com/office/drawing/2014/main" val="150199616"/>
                    </a:ext>
                  </a:extLst>
                </a:gridCol>
                <a:gridCol w="5009799">
                  <a:extLst>
                    <a:ext uri="{9D8B030D-6E8A-4147-A177-3AD203B41FA5}">
                      <a16:colId xmlns:a16="http://schemas.microsoft.com/office/drawing/2014/main" val="2863628880"/>
                    </a:ext>
                  </a:extLst>
                </a:gridCol>
              </a:tblGrid>
              <a:tr h="3016615">
                <a:tc>
                  <a:txBody>
                    <a:bodyPr/>
                    <a:lstStyle/>
                    <a:p>
                      <a:endParaRPr lang="en-GB" sz="2100" b="1" dirty="0">
                        <a:latin typeface="Century Gothic" panose="020B0502020202020204" pitchFamily="34" charset="0"/>
                      </a:endParaRPr>
                    </a:p>
                  </a:txBody>
                  <a:tcPr marL="52708" marR="0" marT="0" marB="0" anchor="b">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E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100" b="1" dirty="0">
                          <a:latin typeface="Century Gothic" panose="020B0502020202020204" pitchFamily="34" charset="0"/>
                        </a:rPr>
                        <a:t>It was tatty and torn and looked like it had travelled a long way. The envelope arrived with a strange address written on it. Looking at it further, this had somehow been sent to another country and had luckily been forwarded 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100" b="1"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100" b="1" dirty="0">
                        <a:latin typeface="Century Gothic" panose="020B0502020202020204" pitchFamily="34" charset="0"/>
                      </a:endParaRPr>
                    </a:p>
                  </a:txBody>
                  <a:tcPr marL="52708" marR="0" marT="0" marB="0" anchor="b">
                    <a:lnL w="12700" cap="flat" cmpd="sng" algn="ctr">
                      <a:solidFill>
                        <a:schemeClr val="accent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E6"/>
                    </a:solidFill>
                  </a:tcPr>
                </a:tc>
                <a:extLst>
                  <a:ext uri="{0D108BD9-81ED-4DB2-BD59-A6C34878D82A}">
                    <a16:rowId xmlns:a16="http://schemas.microsoft.com/office/drawing/2014/main" val="3507031220"/>
                  </a:ext>
                </a:extLst>
              </a:tr>
            </a:tbl>
          </a:graphicData>
        </a:graphic>
      </p:graphicFrame>
      <p:cxnSp>
        <p:nvCxnSpPr>
          <p:cNvPr id="17" name="Straight Connector 16">
            <a:extLst>
              <a:ext uri="{FF2B5EF4-FFF2-40B4-BE49-F238E27FC236}">
                <a16:creationId xmlns:a16="http://schemas.microsoft.com/office/drawing/2014/main" id="{4FAC895E-EE87-47F4-9CFE-8DC708DE9BA2}"/>
              </a:ext>
            </a:extLst>
          </p:cNvPr>
          <p:cNvCxnSpPr/>
          <p:nvPr/>
        </p:nvCxnSpPr>
        <p:spPr>
          <a:xfrm>
            <a:off x="3214129" y="2618759"/>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FAF8A9-8ED3-4CE3-8B3F-59C967235D95}"/>
              </a:ext>
            </a:extLst>
          </p:cNvPr>
          <p:cNvCxnSpPr/>
          <p:nvPr/>
        </p:nvCxnSpPr>
        <p:spPr>
          <a:xfrm>
            <a:off x="3214129" y="294461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629287-4FBD-4799-8F94-6F3DEEC29FF7}"/>
              </a:ext>
            </a:extLst>
          </p:cNvPr>
          <p:cNvCxnSpPr/>
          <p:nvPr/>
        </p:nvCxnSpPr>
        <p:spPr>
          <a:xfrm>
            <a:off x="3214129" y="325589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AEE8ED-818D-46DD-A24A-AED74D380000}"/>
              </a:ext>
            </a:extLst>
          </p:cNvPr>
          <p:cNvCxnSpPr/>
          <p:nvPr/>
        </p:nvCxnSpPr>
        <p:spPr>
          <a:xfrm>
            <a:off x="3214129" y="3588844"/>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A7925A-1672-4C75-808A-8502FF5FF632}"/>
              </a:ext>
            </a:extLst>
          </p:cNvPr>
          <p:cNvCxnSpPr/>
          <p:nvPr/>
        </p:nvCxnSpPr>
        <p:spPr>
          <a:xfrm>
            <a:off x="3214129" y="3914987"/>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AF7A3C-81CE-44F6-9AFE-BFFD18B365E3}"/>
              </a:ext>
            </a:extLst>
          </p:cNvPr>
          <p:cNvCxnSpPr/>
          <p:nvPr/>
        </p:nvCxnSpPr>
        <p:spPr>
          <a:xfrm>
            <a:off x="3214129" y="1308757"/>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A25BD3-C0A7-42B2-8ABA-3F074CE24BC0}"/>
              </a:ext>
            </a:extLst>
          </p:cNvPr>
          <p:cNvCxnSpPr/>
          <p:nvPr/>
        </p:nvCxnSpPr>
        <p:spPr>
          <a:xfrm>
            <a:off x="3214129" y="1628719"/>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8FAF68-270C-4AA9-86DA-C6A3A8E29E27}"/>
              </a:ext>
            </a:extLst>
          </p:cNvPr>
          <p:cNvCxnSpPr/>
          <p:nvPr/>
        </p:nvCxnSpPr>
        <p:spPr>
          <a:xfrm>
            <a:off x="3214129" y="226864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F52E62-3558-47E7-A181-D809997E5004}"/>
              </a:ext>
            </a:extLst>
          </p:cNvPr>
          <p:cNvCxnSpPr/>
          <p:nvPr/>
        </p:nvCxnSpPr>
        <p:spPr>
          <a:xfrm>
            <a:off x="3214129" y="1957964"/>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51DEB25-3ED0-4FCC-8158-2C6D1D553E5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CA03C3CE-81D7-435B-8509-E10A0E740526}"/>
              </a:ext>
            </a:extLst>
          </p:cNvPr>
          <p:cNvSpPr txBox="1"/>
          <p:nvPr/>
        </p:nvSpPr>
        <p:spPr>
          <a:xfrm>
            <a:off x="261938" y="289357"/>
            <a:ext cx="11712575" cy="7324056"/>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Amelia has written some sentences below.</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Are the sentences written in a logical order? Explain your answer fully.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 because...</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8385387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45A08C-2528-40A3-BD4C-A6AE1FDA959B}"/>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A549CD9-27FA-43AE-A4DB-8F730B943161}"/>
              </a:ext>
            </a:extLst>
          </p:cNvPr>
          <p:cNvSpPr txBox="1"/>
          <p:nvPr/>
        </p:nvSpPr>
        <p:spPr>
          <a:xfrm>
            <a:off x="261938" y="289357"/>
            <a:ext cx="11712575" cy="472642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angel wanted to eat. her ice cream straight after dinner.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Tony applied for a job as a lifeguard.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Janice couldn’t remember where? she left her wedding ring</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How do I decide who wins the competition?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3908011"/>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C2C528-3F3D-46B1-8F71-2512AFDED82B}"/>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15" name="Table 14">
            <a:extLst>
              <a:ext uri="{FF2B5EF4-FFF2-40B4-BE49-F238E27FC236}">
                <a16:creationId xmlns:a16="http://schemas.microsoft.com/office/drawing/2014/main" id="{26E8198E-0319-479C-952F-DBF57B8DE016}"/>
              </a:ext>
            </a:extLst>
          </p:cNvPr>
          <p:cNvGraphicFramePr>
            <a:graphicFrameLocks noGrp="1"/>
          </p:cNvGraphicFramePr>
          <p:nvPr>
            <p:extLst>
              <p:ext uri="{D42A27DB-BD31-4B8C-83A1-F6EECF244321}">
                <p14:modId xmlns:p14="http://schemas.microsoft.com/office/powerpoint/2010/main" val="1164426725"/>
              </p:ext>
            </p:extLst>
          </p:nvPr>
        </p:nvGraphicFramePr>
        <p:xfrm>
          <a:off x="3076773" y="898372"/>
          <a:ext cx="5680324" cy="3016615"/>
        </p:xfrm>
        <a:graphic>
          <a:graphicData uri="http://schemas.openxmlformats.org/drawingml/2006/table">
            <a:tbl>
              <a:tblPr firstRow="1" bandRow="1">
                <a:tableStyleId>{5940675A-B579-460E-94D1-54222C63F5DA}</a:tableStyleId>
              </a:tblPr>
              <a:tblGrid>
                <a:gridCol w="670525">
                  <a:extLst>
                    <a:ext uri="{9D8B030D-6E8A-4147-A177-3AD203B41FA5}">
                      <a16:colId xmlns:a16="http://schemas.microsoft.com/office/drawing/2014/main" val="150199616"/>
                    </a:ext>
                  </a:extLst>
                </a:gridCol>
                <a:gridCol w="5009799">
                  <a:extLst>
                    <a:ext uri="{9D8B030D-6E8A-4147-A177-3AD203B41FA5}">
                      <a16:colId xmlns:a16="http://schemas.microsoft.com/office/drawing/2014/main" val="2863628880"/>
                    </a:ext>
                  </a:extLst>
                </a:gridCol>
              </a:tblGrid>
              <a:tr h="3016615">
                <a:tc>
                  <a:txBody>
                    <a:bodyPr/>
                    <a:lstStyle/>
                    <a:p>
                      <a:endParaRPr lang="en-GB" sz="2100" b="1" dirty="0">
                        <a:latin typeface="Century Gothic" panose="020B0502020202020204" pitchFamily="34" charset="0"/>
                      </a:endParaRPr>
                    </a:p>
                  </a:txBody>
                  <a:tcPr marL="52708" marR="0" marT="0" marB="0" anchor="b">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E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100" b="1" dirty="0">
                          <a:latin typeface="Century Gothic" panose="020B0502020202020204" pitchFamily="34" charset="0"/>
                        </a:rPr>
                        <a:t>It was tatty and torn and looked like it had travelled a long way. The envelope arrived with a strange address written on it. Looking at it further, this had somehow been sent to another country and had luckily been forwarded 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100" b="1"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100" b="1" dirty="0">
                        <a:latin typeface="Century Gothic" panose="020B0502020202020204" pitchFamily="34" charset="0"/>
                      </a:endParaRPr>
                    </a:p>
                  </a:txBody>
                  <a:tcPr marL="52708" marR="0" marT="0" marB="0" anchor="b">
                    <a:lnL w="12700" cap="flat" cmpd="sng" algn="ctr">
                      <a:solidFill>
                        <a:schemeClr val="accent2">
                          <a:lumMod val="60000"/>
                          <a:lumOff val="4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E6"/>
                    </a:solidFill>
                  </a:tcPr>
                </a:tc>
                <a:extLst>
                  <a:ext uri="{0D108BD9-81ED-4DB2-BD59-A6C34878D82A}">
                    <a16:rowId xmlns:a16="http://schemas.microsoft.com/office/drawing/2014/main" val="3507031220"/>
                  </a:ext>
                </a:extLst>
              </a:tr>
            </a:tbl>
          </a:graphicData>
        </a:graphic>
      </p:graphicFrame>
      <p:cxnSp>
        <p:nvCxnSpPr>
          <p:cNvPr id="17" name="Straight Connector 16">
            <a:extLst>
              <a:ext uri="{FF2B5EF4-FFF2-40B4-BE49-F238E27FC236}">
                <a16:creationId xmlns:a16="http://schemas.microsoft.com/office/drawing/2014/main" id="{E3A2B928-5E96-4414-B721-B3182BEC3C7A}"/>
              </a:ext>
            </a:extLst>
          </p:cNvPr>
          <p:cNvCxnSpPr/>
          <p:nvPr/>
        </p:nvCxnSpPr>
        <p:spPr>
          <a:xfrm>
            <a:off x="3214129" y="2618759"/>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3276AF-942A-451C-95DD-686AFC094F9B}"/>
              </a:ext>
            </a:extLst>
          </p:cNvPr>
          <p:cNvCxnSpPr/>
          <p:nvPr/>
        </p:nvCxnSpPr>
        <p:spPr>
          <a:xfrm>
            <a:off x="3214129" y="294461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443E1-BBC9-41BE-B48C-709CB23304FA}"/>
              </a:ext>
            </a:extLst>
          </p:cNvPr>
          <p:cNvCxnSpPr/>
          <p:nvPr/>
        </p:nvCxnSpPr>
        <p:spPr>
          <a:xfrm>
            <a:off x="3214129" y="325589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5A85752-883C-4599-9080-041CB6FF014A}"/>
              </a:ext>
            </a:extLst>
          </p:cNvPr>
          <p:cNvCxnSpPr/>
          <p:nvPr/>
        </p:nvCxnSpPr>
        <p:spPr>
          <a:xfrm>
            <a:off x="3214129" y="3588844"/>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1C1B3F-4F22-41CC-98E6-EE615217392B}"/>
              </a:ext>
            </a:extLst>
          </p:cNvPr>
          <p:cNvCxnSpPr/>
          <p:nvPr/>
        </p:nvCxnSpPr>
        <p:spPr>
          <a:xfrm>
            <a:off x="3214129" y="3914987"/>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3C3B98-3D1E-4587-822C-E8CC8183CDB1}"/>
              </a:ext>
            </a:extLst>
          </p:cNvPr>
          <p:cNvCxnSpPr/>
          <p:nvPr/>
        </p:nvCxnSpPr>
        <p:spPr>
          <a:xfrm>
            <a:off x="3214129" y="1308757"/>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63147A-5860-41A4-AAF3-BD66DB30D7AD}"/>
              </a:ext>
            </a:extLst>
          </p:cNvPr>
          <p:cNvCxnSpPr/>
          <p:nvPr/>
        </p:nvCxnSpPr>
        <p:spPr>
          <a:xfrm>
            <a:off x="3214129" y="1628719"/>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C0A707-6868-49FD-A762-FE848238B2C3}"/>
              </a:ext>
            </a:extLst>
          </p:cNvPr>
          <p:cNvCxnSpPr/>
          <p:nvPr/>
        </p:nvCxnSpPr>
        <p:spPr>
          <a:xfrm>
            <a:off x="3214129" y="2268642"/>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D872CC-E310-4B88-A175-0C31E750D799}"/>
              </a:ext>
            </a:extLst>
          </p:cNvPr>
          <p:cNvCxnSpPr/>
          <p:nvPr/>
        </p:nvCxnSpPr>
        <p:spPr>
          <a:xfrm>
            <a:off x="3214129" y="1957964"/>
            <a:ext cx="5405612" cy="0"/>
          </a:xfrm>
          <a:prstGeom prst="line">
            <a:avLst/>
          </a:prstGeom>
          <a:ln w="12700">
            <a:solidFill>
              <a:srgbClr val="B4C7E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F28E3E6-4C91-4352-A14F-3340B26B9941}"/>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EAE62481-8E3E-4F7F-AF84-17CBC118294D}"/>
              </a:ext>
            </a:extLst>
          </p:cNvPr>
          <p:cNvSpPr txBox="1"/>
          <p:nvPr/>
        </p:nvSpPr>
        <p:spPr>
          <a:xfrm>
            <a:off x="261938" y="289357"/>
            <a:ext cx="11712575" cy="7933454"/>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Amelia has written some sentences below.</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Are the sentences written in a logical order? Explain your answer fully.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No because it would make more sense to start with the sentence ‘The envelope arrived....’ so that it is clear what ‘it’ is referring to in the sentence ‘It was tatty and torn…’</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4280765"/>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085030-9AF5-43FF-A67E-EAC025FC0585}"/>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0B1737D9-C308-4689-8C9C-F6A1069FE55C}"/>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23FCC4A4-E483-4296-B8BE-54FDC128AFCE}"/>
              </a:ext>
            </a:extLst>
          </p:cNvPr>
          <p:cNvSpPr txBox="1"/>
          <p:nvPr/>
        </p:nvSpPr>
        <p:spPr>
          <a:xfrm>
            <a:off x="261938" y="289357"/>
            <a:ext cx="11712575" cy="665515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passage below with the sentences in a different order so that it makes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prefers to work on his own rather than in a group so that he doesn’t have to share the tasks. I’ve made him promise that next time he will work with others. His favourite subject is science and he loves to do all the practical experiments.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85684253"/>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FF498D-DDD6-414F-A7A1-4BF8CAF75B6D}"/>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B13168C0-F237-4177-B0FE-FF8B2C75A844}"/>
              </a:ext>
            </a:extLst>
          </p:cNvPr>
          <p:cNvSpPr txBox="1"/>
          <p:nvPr/>
        </p:nvSpPr>
        <p:spPr>
          <a:xfrm>
            <a:off x="261938" y="289357"/>
            <a:ext cx="11712575" cy="1243314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passage below with the sentences in a different order so that it makes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prefers to work on his own rather than in a group so that he doesn’t have to share the tasks. I’ve made him promise that next time he will work with others. His favourite subject is science and he loves to do all the practical experiments. </a:t>
            </a:r>
          </a:p>
          <a:p>
            <a:pPr marL="0" marR="0" lvl="0" indent="0" algn="l" defTabSz="6858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Example answer: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His favourite subject is science and he loves to do all the practical experiments. He prefers to work on his own rather than in a group so that he doesn’t have to share the tasks. I’ve made him promise that next time he will work with others. </a:t>
            </a:r>
          </a:p>
          <a:p>
            <a:pPr marL="0" marR="0" lvl="0" indent="0" algn="l" defTabSz="6858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F9328774-01A3-4CF4-885C-6FD6F7C7EFD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Tree>
    <p:extLst>
      <p:ext uri="{BB962C8B-B14F-4D97-AF65-F5344CB8AC3E}">
        <p14:creationId xmlns:p14="http://schemas.microsoft.com/office/powerpoint/2010/main" val="319393962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2AC5DC-A93D-49A7-AC17-2F43FD1FA8EC}"/>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B6D1602F-2CF1-46A7-A780-F392660F399D}"/>
              </a:ext>
            </a:extLst>
          </p:cNvPr>
          <p:cNvSpPr txBox="1"/>
          <p:nvPr/>
        </p:nvSpPr>
        <p:spPr>
          <a:xfrm>
            <a:off x="261938" y="289357"/>
            <a:ext cx="11712575" cy="589699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angel wanted to eat. her ice cream straight after dinner.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 Tony applied for a job as a lifeguard.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Janice couldn’t remember where? she left her wedding ring</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D. How do I decide who wins the competition?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Sentences B and D are complete sentences because they include a noun, verb,  capital letter and a punctuation mark.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5397986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7519BC-5D11-4927-A215-8DE43110812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9D5FF428-0A11-43BF-A597-8831771A3D0B}"/>
              </a:ext>
            </a:extLst>
          </p:cNvPr>
          <p:cNvSpPr txBox="1"/>
          <p:nvPr/>
        </p:nvSpPr>
        <p:spPr>
          <a:xfrm>
            <a:off x="1614467" y="2686017"/>
            <a:ext cx="8963066"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are ready to move on, we can learn about sequencing sentences.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778572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218AF4-B09F-4F82-8BB1-9CCF9993A62E}"/>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96CA5DFE-6047-48C5-8154-C1ECCB347388}"/>
              </a:ext>
            </a:extLst>
          </p:cNvPr>
          <p:cNvSpPr/>
          <p:nvPr/>
        </p:nvSpPr>
        <p:spPr>
          <a:xfrm>
            <a:off x="4939863" y="1184969"/>
            <a:ext cx="2535724" cy="4488061"/>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GB" sz="2000" b="1" dirty="0">
                <a:solidFill>
                  <a:srgbClr val="11B3C9"/>
                </a:solidFill>
              </a:rPr>
              <a:t>tenses</a:t>
            </a:r>
          </a:p>
          <a:p>
            <a:pPr algn="ctr"/>
            <a:endParaRPr lang="en-GB" sz="2000" b="1" dirty="0">
              <a:solidFill>
                <a:schemeClr val="tx1"/>
              </a:solidFill>
            </a:endParaRPr>
          </a:p>
          <a:p>
            <a:pPr algn="ctr"/>
            <a:r>
              <a:rPr lang="en-GB" sz="2000" b="1" dirty="0">
                <a:solidFill>
                  <a:srgbClr val="FDB82B"/>
                </a:solidFill>
              </a:rPr>
              <a:t>conjunctions</a:t>
            </a:r>
          </a:p>
          <a:p>
            <a:pPr algn="ctr"/>
            <a:endParaRPr lang="en-GB" sz="2000" b="1" dirty="0">
              <a:solidFill>
                <a:schemeClr val="tx1"/>
              </a:solidFill>
            </a:endParaRPr>
          </a:p>
          <a:p>
            <a:pPr algn="ctr"/>
            <a:r>
              <a:rPr lang="en-GB" sz="2000" b="1" dirty="0">
                <a:solidFill>
                  <a:srgbClr val="CA84B9"/>
                </a:solidFill>
              </a:rPr>
              <a:t>nouns</a:t>
            </a:r>
          </a:p>
          <a:p>
            <a:pPr algn="ctr"/>
            <a:endParaRPr lang="en-GB" sz="2000" b="1" dirty="0">
              <a:solidFill>
                <a:schemeClr val="tx1"/>
              </a:solidFill>
            </a:endParaRPr>
          </a:p>
          <a:p>
            <a:pPr algn="ctr"/>
            <a:r>
              <a:rPr lang="en-GB" sz="2000" b="1" dirty="0">
                <a:solidFill>
                  <a:srgbClr val="0E629E"/>
                </a:solidFill>
              </a:rPr>
              <a:t>adjectives</a:t>
            </a:r>
          </a:p>
          <a:p>
            <a:pPr algn="ctr"/>
            <a:endParaRPr lang="en-GB" sz="2000" b="1" dirty="0">
              <a:solidFill>
                <a:schemeClr val="tx1"/>
              </a:solidFill>
            </a:endParaRPr>
          </a:p>
          <a:p>
            <a:pPr algn="ctr"/>
            <a:r>
              <a:rPr lang="en-GB" sz="2000" b="1" dirty="0">
                <a:solidFill>
                  <a:srgbClr val="F8AAA6"/>
                </a:solidFill>
              </a:rPr>
              <a:t>adverbs</a:t>
            </a:r>
          </a:p>
          <a:p>
            <a:pPr algn="ctr"/>
            <a:endParaRPr lang="en-GB" sz="2000" b="1" dirty="0">
              <a:solidFill>
                <a:schemeClr val="tx1"/>
              </a:solidFill>
            </a:endParaRPr>
          </a:p>
          <a:p>
            <a:pPr algn="ctr"/>
            <a:r>
              <a:rPr lang="en-GB" sz="2000" b="1" dirty="0">
                <a:solidFill>
                  <a:srgbClr val="6FC36C"/>
                </a:solidFill>
              </a:rPr>
              <a:t>prepositions</a:t>
            </a:r>
          </a:p>
          <a:p>
            <a:pPr algn="ctr"/>
            <a:endParaRPr lang="en-GB" sz="2000" b="1" dirty="0">
              <a:solidFill>
                <a:schemeClr val="tx1"/>
              </a:solidFill>
            </a:endParaRPr>
          </a:p>
          <a:p>
            <a:pPr algn="ctr"/>
            <a:r>
              <a:rPr lang="en-GB" sz="2000" b="1" dirty="0">
                <a:solidFill>
                  <a:srgbClr val="5A3451"/>
                </a:solidFill>
              </a:rPr>
              <a:t>speech</a:t>
            </a:r>
          </a:p>
        </p:txBody>
      </p:sp>
      <p:sp>
        <p:nvSpPr>
          <p:cNvPr id="3" name="TextBox 2">
            <a:extLst>
              <a:ext uri="{FF2B5EF4-FFF2-40B4-BE49-F238E27FC236}">
                <a16:creationId xmlns:a16="http://schemas.microsoft.com/office/drawing/2014/main" id="{10C044F8-51CF-49E8-B39C-5454B48CF8C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Previously, we have used the word classes below to create different sentences.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3279579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D226F4-F3B9-4946-924D-36DB18B36F79}"/>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61D16A13-DD35-4F86-8276-B05605FDC442}"/>
              </a:ext>
            </a:extLst>
          </p:cNvPr>
          <p:cNvSpPr/>
          <p:nvPr/>
        </p:nvSpPr>
        <p:spPr>
          <a:xfrm>
            <a:off x="4348927" y="5386694"/>
            <a:ext cx="3494147" cy="892898"/>
          </a:xfrm>
          <a:prstGeom prst="roundRect">
            <a:avLst/>
          </a:prstGeom>
          <a:noFill/>
          <a:ln w="38100">
            <a:solidFill>
              <a:srgbClr val="0E6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What do you notice about the two examples?</a:t>
            </a:r>
          </a:p>
        </p:txBody>
      </p:sp>
      <p:sp>
        <p:nvSpPr>
          <p:cNvPr id="3" name="TextBox 2">
            <a:extLst>
              <a:ext uri="{FF2B5EF4-FFF2-40B4-BE49-F238E27FC236}">
                <a16:creationId xmlns:a16="http://schemas.microsoft.com/office/drawing/2014/main" id="{4A5D7D0B-8D04-47BF-AD90-EA32796EA9CA}"/>
              </a:ext>
            </a:extLst>
          </p:cNvPr>
          <p:cNvSpPr txBox="1"/>
          <p:nvPr/>
        </p:nvSpPr>
        <p:spPr>
          <a:xfrm>
            <a:off x="261938" y="289357"/>
            <a:ext cx="11712575" cy="527016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seen sentences in different forms and in different ways.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rPr>
              <a:t>A. Daniel blew out the candles on his birthday cake.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rPr>
              <a:t>B. Daniel blew out the candles on his birthday cake. His friends were really excited to eat his delicious chocolate cake.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5856148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D8657-66E8-49E5-B5B2-18BFA1EC5288}"/>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3D05DB74-CA11-467F-AA96-C2093C7EBE07}"/>
              </a:ext>
            </a:extLst>
          </p:cNvPr>
          <p:cNvSpPr txBox="1"/>
          <p:nvPr/>
        </p:nvSpPr>
        <p:spPr>
          <a:xfrm>
            <a:off x="261938" y="289357"/>
            <a:ext cx="11712575" cy="500649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We can see that example B extends example A with another sentence. It is part of the same theme as it is describing the image, but it tells us more about the picture we are describing.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Daniel blew out the candles on his birthday cake. His friends were really excited to eat his delicious chocolate cake.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can continue to add more sentences about the image, as shown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rPr>
              <a:t>Daniel blew out the candles on his birthday cake. His friends were really excited to eat his delicious chocolate cake. Daniel’s mum worked really hard on his birthday party. She made all of his favourite snacks and spent all evening make his cake. Daniel had the best day ever and was so grateful to have his friends by his side.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83000382"/>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2.xml><?xml version="1.0" encoding="utf-8"?>
<ds:datastoreItem xmlns:ds="http://schemas.openxmlformats.org/officeDocument/2006/customXml" ds:itemID="{3FF2C46D-72A9-4923-9461-10E9F3797BAE}"/>
</file>

<file path=customXml/itemProps3.xml><?xml version="1.0" encoding="utf-8"?>
<ds:datastoreItem xmlns:ds="http://schemas.openxmlformats.org/officeDocument/2006/customXml" ds:itemID="{04D09122-8509-4DC8-8877-1E52BB616108}">
  <ds:schemaRefs>
    <ds:schemaRef ds:uri="http://purl.org/dc/dcmitype/"/>
    <ds:schemaRef ds:uri="http://purl.org/dc/elements/1.1/"/>
    <ds:schemaRef ds:uri="http://schemas.microsoft.com/office/infopath/2007/PartnerControls"/>
    <ds:schemaRef ds:uri="86144f90-c7b6-48d0-aae5-f5e9e48cc3df"/>
    <ds:schemaRef ds:uri="http://schemas.microsoft.com/office/2006/documentManagement/types"/>
    <ds:schemaRef ds:uri="http://schemas.microsoft.com/sharepoint/v3"/>
    <ds:schemaRef ds:uri="http://purl.org/dc/terms/"/>
    <ds:schemaRef ds:uri="http://schemas.openxmlformats.org/package/2006/metadata/core-properties"/>
    <ds:schemaRef ds:uri="0f0ae0ff-29c4-4766-b250-c1a9bee8d43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576</TotalTime>
  <Words>3358</Words>
  <Application>Microsoft Office PowerPoint</Application>
  <PresentationFormat>Widescreen</PresentationFormat>
  <Paragraphs>358</Paragraphs>
  <Slides>42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Josh Cooper</cp:lastModifiedBy>
  <cp:revision>2</cp:revision>
  <dcterms:created xsi:type="dcterms:W3CDTF">2021-10-18T12:07:58Z</dcterms:created>
  <dcterms:modified xsi:type="dcterms:W3CDTF">2022-03-18T15:22:02Z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