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03" r:id="rId5"/>
    <p:sldId id="404" r:id="rId6"/>
    <p:sldId id="391" r:id="rId7"/>
    <p:sldId id="390" r:id="rId8"/>
    <p:sldId id="361" r:id="rId9"/>
    <p:sldId id="438" r:id="rId10"/>
    <p:sldId id="420" r:id="rId11"/>
    <p:sldId id="435" r:id="rId12"/>
    <p:sldId id="421" r:id="rId13"/>
    <p:sldId id="425" r:id="rId14"/>
    <p:sldId id="408" r:id="rId15"/>
    <p:sldId id="422" r:id="rId16"/>
    <p:sldId id="411" r:id="rId17"/>
    <p:sldId id="426" r:id="rId18"/>
    <p:sldId id="314" r:id="rId19"/>
    <p:sldId id="427" r:id="rId20"/>
    <p:sldId id="414" r:id="rId21"/>
    <p:sldId id="436" r:id="rId22"/>
    <p:sldId id="437" r:id="rId23"/>
    <p:sldId id="386" r:id="rId24"/>
    <p:sldId id="433" r:id="rId25"/>
    <p:sldId id="43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3" d="100"/>
          <a:sy n="93" d="100"/>
        </p:scale>
        <p:origin x="735"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Tidswell-Brown" userId="3518c4a0-5c99-4880-b127-cb60ccf11a39" providerId="ADAL" clId="{4E13BDA2-067B-48F6-AC66-D9ED599C2F3F}"/>
    <pc:docChg chg="undo custSel addSld delSld modSld">
      <pc:chgData name="Kyle Tidswell-Brown" userId="3518c4a0-5c99-4880-b127-cb60ccf11a39" providerId="ADAL" clId="{4E13BDA2-067B-48F6-AC66-D9ED599C2F3F}" dt="2019-05-31T13:43:13.386" v="896" actId="478"/>
      <pc:docMkLst>
        <pc:docMk/>
      </pc:docMkLst>
      <pc:sldChg chg="modSp">
        <pc:chgData name="Kyle Tidswell-Brown" userId="3518c4a0-5c99-4880-b127-cb60ccf11a39" providerId="ADAL" clId="{4E13BDA2-067B-48F6-AC66-D9ED599C2F3F}" dt="2019-05-31T13:11:33.344" v="351" actId="1582"/>
        <pc:sldMkLst>
          <pc:docMk/>
          <pc:sldMk cId="636014570" sldId="314"/>
        </pc:sldMkLst>
        <pc:spChg chg="mod">
          <ac:chgData name="Kyle Tidswell-Brown" userId="3518c4a0-5c99-4880-b127-cb60ccf11a39" providerId="ADAL" clId="{4E13BDA2-067B-48F6-AC66-D9ED599C2F3F}" dt="2019-05-31T13:11:33.344" v="351" actId="1582"/>
          <ac:spMkLst>
            <pc:docMk/>
            <pc:sldMk cId="636014570" sldId="314"/>
            <ac:spMk id="7" creationId="{BACA1063-9BEE-420E-880D-72851A165894}"/>
          </ac:spMkLst>
        </pc:spChg>
        <pc:spChg chg="mod">
          <ac:chgData name="Kyle Tidswell-Brown" userId="3518c4a0-5c99-4880-b127-cb60ccf11a39" providerId="ADAL" clId="{4E13BDA2-067B-48F6-AC66-D9ED599C2F3F}" dt="2019-05-31T13:11:33.344" v="351" actId="1582"/>
          <ac:spMkLst>
            <pc:docMk/>
            <pc:sldMk cId="636014570" sldId="314"/>
            <ac:spMk id="8" creationId="{CDA43375-CBDE-4D69-8321-EDCF62FE66C5}"/>
          </ac:spMkLst>
        </pc:spChg>
      </pc:sldChg>
      <pc:sldChg chg="addSp delSp modSp">
        <pc:chgData name="Kyle Tidswell-Brown" userId="3518c4a0-5c99-4880-b127-cb60ccf11a39" providerId="ADAL" clId="{4E13BDA2-067B-48F6-AC66-D9ED599C2F3F}" dt="2019-05-31T12:23:22.626" v="64" actId="207"/>
        <pc:sldMkLst>
          <pc:docMk/>
          <pc:sldMk cId="1035052751" sldId="361"/>
        </pc:sldMkLst>
        <pc:spChg chg="mod topLvl">
          <ac:chgData name="Kyle Tidswell-Brown" userId="3518c4a0-5c99-4880-b127-cb60ccf11a39" providerId="ADAL" clId="{4E13BDA2-067B-48F6-AC66-D9ED599C2F3F}" dt="2019-05-31T12:23:22.626" v="64" actId="207"/>
          <ac:spMkLst>
            <pc:docMk/>
            <pc:sldMk cId="1035052751" sldId="361"/>
            <ac:spMk id="8" creationId="{7ED69554-2366-4E54-9E01-C78F7BB1DE19}"/>
          </ac:spMkLst>
        </pc:spChg>
        <pc:spChg chg="mod topLvl">
          <ac:chgData name="Kyle Tidswell-Brown" userId="3518c4a0-5c99-4880-b127-cb60ccf11a39" providerId="ADAL" clId="{4E13BDA2-067B-48F6-AC66-D9ED599C2F3F}" dt="2019-05-31T12:23:22.626" v="64" actId="207"/>
          <ac:spMkLst>
            <pc:docMk/>
            <pc:sldMk cId="1035052751" sldId="361"/>
            <ac:spMk id="9" creationId="{9F4A58EB-CFDB-4271-AAD8-6A37BD04522D}"/>
          </ac:spMkLst>
        </pc:spChg>
        <pc:spChg chg="mod topLvl">
          <ac:chgData name="Kyle Tidswell-Brown" userId="3518c4a0-5c99-4880-b127-cb60ccf11a39" providerId="ADAL" clId="{4E13BDA2-067B-48F6-AC66-D9ED599C2F3F}" dt="2019-05-31T12:23:22.626" v="64" actId="207"/>
          <ac:spMkLst>
            <pc:docMk/>
            <pc:sldMk cId="1035052751" sldId="361"/>
            <ac:spMk id="10" creationId="{9DFF0F26-18D9-458B-A09F-C71879C8CB76}"/>
          </ac:spMkLst>
        </pc:spChg>
        <pc:spChg chg="mod topLvl">
          <ac:chgData name="Kyle Tidswell-Brown" userId="3518c4a0-5c99-4880-b127-cb60ccf11a39" providerId="ADAL" clId="{4E13BDA2-067B-48F6-AC66-D9ED599C2F3F}" dt="2019-05-31T12:23:22.626" v="64" actId="207"/>
          <ac:spMkLst>
            <pc:docMk/>
            <pc:sldMk cId="1035052751" sldId="361"/>
            <ac:spMk id="14" creationId="{56AC62AA-72DE-451D-912E-1F5A90E8D3AE}"/>
          </ac:spMkLst>
        </pc:spChg>
        <pc:spChg chg="add del">
          <ac:chgData name="Kyle Tidswell-Brown" userId="3518c4a0-5c99-4880-b127-cb60ccf11a39" providerId="ADAL" clId="{4E13BDA2-067B-48F6-AC66-D9ED599C2F3F}" dt="2019-05-31T12:20:55.894" v="14" actId="478"/>
          <ac:spMkLst>
            <pc:docMk/>
            <pc:sldMk cId="1035052751" sldId="361"/>
            <ac:spMk id="19" creationId="{5252A847-DE45-4FA3-A1F8-EEBEB845FF8E}"/>
          </ac:spMkLst>
        </pc:spChg>
        <pc:spChg chg="mod topLvl">
          <ac:chgData name="Kyle Tidswell-Brown" userId="3518c4a0-5c99-4880-b127-cb60ccf11a39" providerId="ADAL" clId="{4E13BDA2-067B-48F6-AC66-D9ED599C2F3F}" dt="2019-05-31T12:23:14.111" v="62" actId="208"/>
          <ac:spMkLst>
            <pc:docMk/>
            <pc:sldMk cId="1035052751" sldId="361"/>
            <ac:spMk id="32" creationId="{09938EB4-2D56-42EC-A8B6-C886F8B9C952}"/>
          </ac:spMkLst>
        </pc:spChg>
        <pc:spChg chg="mod topLvl">
          <ac:chgData name="Kyle Tidswell-Brown" userId="3518c4a0-5c99-4880-b127-cb60ccf11a39" providerId="ADAL" clId="{4E13BDA2-067B-48F6-AC66-D9ED599C2F3F}" dt="2019-05-31T12:23:22.626" v="64" actId="207"/>
          <ac:spMkLst>
            <pc:docMk/>
            <pc:sldMk cId="1035052751" sldId="361"/>
            <ac:spMk id="34" creationId="{EB4A9ED5-091E-44A7-A6F9-2C6C6B0892A4}"/>
          </ac:spMkLst>
        </pc:spChg>
        <pc:spChg chg="mod topLvl">
          <ac:chgData name="Kyle Tidswell-Brown" userId="3518c4a0-5c99-4880-b127-cb60ccf11a39" providerId="ADAL" clId="{4E13BDA2-067B-48F6-AC66-D9ED599C2F3F}" dt="2019-05-31T12:23:14.111" v="62" actId="208"/>
          <ac:spMkLst>
            <pc:docMk/>
            <pc:sldMk cId="1035052751" sldId="361"/>
            <ac:spMk id="35" creationId="{80CCF148-8A62-4092-A4B2-1B0D64115321}"/>
          </ac:spMkLst>
        </pc:spChg>
        <pc:spChg chg="mod topLvl">
          <ac:chgData name="Kyle Tidswell-Brown" userId="3518c4a0-5c99-4880-b127-cb60ccf11a39" providerId="ADAL" clId="{4E13BDA2-067B-48F6-AC66-D9ED599C2F3F}" dt="2019-05-31T12:23:14.111" v="62" actId="208"/>
          <ac:spMkLst>
            <pc:docMk/>
            <pc:sldMk cId="1035052751" sldId="361"/>
            <ac:spMk id="36" creationId="{D65B29D8-DE1B-4549-89D3-2BE5FD4AF81A}"/>
          </ac:spMkLst>
        </pc:spChg>
        <pc:spChg chg="mod topLvl">
          <ac:chgData name="Kyle Tidswell-Brown" userId="3518c4a0-5c99-4880-b127-cb60ccf11a39" providerId="ADAL" clId="{4E13BDA2-067B-48F6-AC66-D9ED599C2F3F}" dt="2019-05-31T12:23:14.111" v="62" actId="208"/>
          <ac:spMkLst>
            <pc:docMk/>
            <pc:sldMk cId="1035052751" sldId="361"/>
            <ac:spMk id="37" creationId="{70EF0CB2-A9A8-4864-AE87-E6EA445A63C8}"/>
          </ac:spMkLst>
        </pc:spChg>
        <pc:spChg chg="mod topLvl">
          <ac:chgData name="Kyle Tidswell-Brown" userId="3518c4a0-5c99-4880-b127-cb60ccf11a39" providerId="ADAL" clId="{4E13BDA2-067B-48F6-AC66-D9ED599C2F3F}" dt="2019-05-31T12:23:22.626" v="64" actId="207"/>
          <ac:spMkLst>
            <pc:docMk/>
            <pc:sldMk cId="1035052751" sldId="361"/>
            <ac:spMk id="38" creationId="{C3CDF9B9-C976-43AE-B3D8-47C30D8C61D2}"/>
          </ac:spMkLst>
        </pc:spChg>
        <pc:grpChg chg="add del mod">
          <ac:chgData name="Kyle Tidswell-Brown" userId="3518c4a0-5c99-4880-b127-cb60ccf11a39" providerId="ADAL" clId="{4E13BDA2-067B-48F6-AC66-D9ED599C2F3F}" dt="2019-05-31T12:22:59.086" v="60" actId="165"/>
          <ac:grpSpMkLst>
            <pc:docMk/>
            <pc:sldMk cId="1035052751" sldId="361"/>
            <ac:grpSpMk id="2" creationId="{44E0C3F1-B254-4C49-AD03-6A9FD79C4834}"/>
          </ac:grpSpMkLst>
        </pc:grpChg>
        <pc:grpChg chg="del">
          <ac:chgData name="Kyle Tidswell-Brown" userId="3518c4a0-5c99-4880-b127-cb60ccf11a39" providerId="ADAL" clId="{4E13BDA2-067B-48F6-AC66-D9ED599C2F3F}" dt="2019-05-31T12:23:01.434" v="61" actId="165"/>
          <ac:grpSpMkLst>
            <pc:docMk/>
            <pc:sldMk cId="1035052751" sldId="361"/>
            <ac:grpSpMk id="3" creationId="{1EEDF496-3353-4C3E-88D0-5F06BFC35085}"/>
          </ac:grpSpMkLst>
        </pc:grpChg>
        <pc:grpChg chg="del">
          <ac:chgData name="Kyle Tidswell-Brown" userId="3518c4a0-5c99-4880-b127-cb60ccf11a39" providerId="ADAL" clId="{4E13BDA2-067B-48F6-AC66-D9ED599C2F3F}" dt="2019-05-31T12:20:53.009" v="12" actId="478"/>
          <ac:grpSpMkLst>
            <pc:docMk/>
            <pc:sldMk cId="1035052751" sldId="361"/>
            <ac:grpSpMk id="39" creationId="{0AAE4331-24D0-4B0D-AA20-60C276A32B0D}"/>
          </ac:grpSpMkLst>
        </pc:grpChg>
        <pc:grpChg chg="del">
          <ac:chgData name="Kyle Tidswell-Brown" userId="3518c4a0-5c99-4880-b127-cb60ccf11a39" providerId="ADAL" clId="{4E13BDA2-067B-48F6-AC66-D9ED599C2F3F}" dt="2019-05-31T12:20:57.868" v="15" actId="478"/>
          <ac:grpSpMkLst>
            <pc:docMk/>
            <pc:sldMk cId="1035052751" sldId="361"/>
            <ac:grpSpMk id="42" creationId="{DFE8CE7B-58B5-4C9A-B003-810540F3F262}"/>
          </ac:grpSpMkLst>
        </pc:grpChg>
      </pc:sldChg>
      <pc:sldChg chg="addSp modSp">
        <pc:chgData name="Kyle Tidswell-Brown" userId="3518c4a0-5c99-4880-b127-cb60ccf11a39" providerId="ADAL" clId="{4E13BDA2-067B-48F6-AC66-D9ED599C2F3F}" dt="2019-05-31T13:14:23.152" v="617" actId="20577"/>
        <pc:sldMkLst>
          <pc:docMk/>
          <pc:sldMk cId="310986706" sldId="386"/>
        </pc:sldMkLst>
        <pc:spChg chg="mod">
          <ac:chgData name="Kyle Tidswell-Brown" userId="3518c4a0-5c99-4880-b127-cb60ccf11a39" providerId="ADAL" clId="{4E13BDA2-067B-48F6-AC66-D9ED599C2F3F}" dt="2019-05-31T13:13:59.535" v="612" actId="1582"/>
          <ac:spMkLst>
            <pc:docMk/>
            <pc:sldMk cId="310986706" sldId="386"/>
            <ac:spMk id="9" creationId="{7129ADA4-4BF6-45B2-BDB8-052F613D2094}"/>
          </ac:spMkLst>
        </pc:spChg>
        <pc:spChg chg="mod">
          <ac:chgData name="Kyle Tidswell-Brown" userId="3518c4a0-5c99-4880-b127-cb60ccf11a39" providerId="ADAL" clId="{4E13BDA2-067B-48F6-AC66-D9ED599C2F3F}" dt="2019-05-31T13:13:59.535" v="612" actId="1582"/>
          <ac:spMkLst>
            <pc:docMk/>
            <pc:sldMk cId="310986706" sldId="386"/>
            <ac:spMk id="13" creationId="{584591B6-9241-44D9-8825-7D1E86AE1864}"/>
          </ac:spMkLst>
        </pc:spChg>
        <pc:spChg chg="mod">
          <ac:chgData name="Kyle Tidswell-Brown" userId="3518c4a0-5c99-4880-b127-cb60ccf11a39" providerId="ADAL" clId="{4E13BDA2-067B-48F6-AC66-D9ED599C2F3F}" dt="2019-05-31T13:14:23.152" v="617" actId="20577"/>
          <ac:spMkLst>
            <pc:docMk/>
            <pc:sldMk cId="310986706" sldId="386"/>
            <ac:spMk id="19" creationId="{5252A847-DE45-4FA3-A1F8-EEBEB845FF8E}"/>
          </ac:spMkLst>
        </pc:spChg>
        <pc:grpChg chg="add mod">
          <ac:chgData name="Kyle Tidswell-Brown" userId="3518c4a0-5c99-4880-b127-cb60ccf11a39" providerId="ADAL" clId="{4E13BDA2-067B-48F6-AC66-D9ED599C2F3F}" dt="2019-05-31T13:13:56.081" v="611" actId="12788"/>
          <ac:grpSpMkLst>
            <pc:docMk/>
            <pc:sldMk cId="310986706" sldId="386"/>
            <ac:grpSpMk id="2" creationId="{0D310527-25E4-4B30-B881-52FD74040C2F}"/>
          </ac:grpSpMkLst>
        </pc:grpChg>
      </pc:sldChg>
      <pc:sldChg chg="modSp">
        <pc:chgData name="Kyle Tidswell-Brown" userId="3518c4a0-5c99-4880-b127-cb60ccf11a39" providerId="ADAL" clId="{4E13BDA2-067B-48F6-AC66-D9ED599C2F3F}" dt="2019-05-31T12:20:01.993" v="11" actId="20577"/>
        <pc:sldMkLst>
          <pc:docMk/>
          <pc:sldMk cId="2075266808" sldId="391"/>
        </pc:sldMkLst>
        <pc:spChg chg="mod">
          <ac:chgData name="Kyle Tidswell-Brown" userId="3518c4a0-5c99-4880-b127-cb60ccf11a39" providerId="ADAL" clId="{4E13BDA2-067B-48F6-AC66-D9ED599C2F3F}" dt="2019-05-31T12:20:01.993" v="11" actId="20577"/>
          <ac:spMkLst>
            <pc:docMk/>
            <pc:sldMk cId="2075266808" sldId="391"/>
            <ac:spMk id="19" creationId="{5252A847-DE45-4FA3-A1F8-EEBEB845FF8E}"/>
          </ac:spMkLst>
        </pc:spChg>
      </pc:sldChg>
      <pc:sldChg chg="modSp">
        <pc:chgData name="Kyle Tidswell-Brown" userId="3518c4a0-5c99-4880-b127-cb60ccf11a39" providerId="ADAL" clId="{4E13BDA2-067B-48F6-AC66-D9ED599C2F3F}" dt="2019-05-31T12:19:25.447" v="1" actId="732"/>
        <pc:sldMkLst>
          <pc:docMk/>
          <pc:sldMk cId="3015944949" sldId="403"/>
        </pc:sldMkLst>
        <pc:picChg chg="mod modCrop">
          <ac:chgData name="Kyle Tidswell-Brown" userId="3518c4a0-5c99-4880-b127-cb60ccf11a39" providerId="ADAL" clId="{4E13BDA2-067B-48F6-AC66-D9ED599C2F3F}" dt="2019-05-31T12:19:25.447" v="1" actId="732"/>
          <ac:picMkLst>
            <pc:docMk/>
            <pc:sldMk cId="3015944949" sldId="403"/>
            <ac:picMk id="8" creationId="{6398566C-C335-4996-89FF-1CEC4DF328F4}"/>
          </ac:picMkLst>
        </pc:picChg>
      </pc:sldChg>
      <pc:sldChg chg="modSp">
        <pc:chgData name="Kyle Tidswell-Brown" userId="3518c4a0-5c99-4880-b127-cb60ccf11a39" providerId="ADAL" clId="{4E13BDA2-067B-48F6-AC66-D9ED599C2F3F}" dt="2019-05-31T12:25:26.607" v="244" actId="6549"/>
        <pc:sldMkLst>
          <pc:docMk/>
          <pc:sldMk cId="3607308893" sldId="408"/>
        </pc:sldMkLst>
        <pc:spChg chg="mod">
          <ac:chgData name="Kyle Tidswell-Brown" userId="3518c4a0-5c99-4880-b127-cb60ccf11a39" providerId="ADAL" clId="{4E13BDA2-067B-48F6-AC66-D9ED599C2F3F}" dt="2019-05-31T12:25:26.607" v="244" actId="6549"/>
          <ac:spMkLst>
            <pc:docMk/>
            <pc:sldMk cId="3607308893" sldId="408"/>
            <ac:spMk id="19" creationId="{5252A847-DE45-4FA3-A1F8-EEBEB845FF8E}"/>
          </ac:spMkLst>
        </pc:spChg>
      </pc:sldChg>
      <pc:sldChg chg="addSp delSp modSp">
        <pc:chgData name="Kyle Tidswell-Brown" userId="3518c4a0-5c99-4880-b127-cb60ccf11a39" providerId="ADAL" clId="{4E13BDA2-067B-48F6-AC66-D9ED599C2F3F}" dt="2019-05-31T13:43:13.386" v="896" actId="478"/>
        <pc:sldMkLst>
          <pc:docMk/>
          <pc:sldMk cId="3355966226" sldId="411"/>
        </pc:sldMkLst>
        <pc:spChg chg="add del mod">
          <ac:chgData name="Kyle Tidswell-Brown" userId="3518c4a0-5c99-4880-b127-cb60ccf11a39" providerId="ADAL" clId="{4E13BDA2-067B-48F6-AC66-D9ED599C2F3F}" dt="2019-05-31T13:43:13.386" v="896" actId="478"/>
          <ac:spMkLst>
            <pc:docMk/>
            <pc:sldMk cId="3355966226" sldId="411"/>
            <ac:spMk id="2" creationId="{1C9CC206-18C5-45A4-957E-555C474A7153}"/>
          </ac:spMkLst>
        </pc:spChg>
        <pc:spChg chg="mod">
          <ac:chgData name="Kyle Tidswell-Brown" userId="3518c4a0-5c99-4880-b127-cb60ccf11a39" providerId="ADAL" clId="{4E13BDA2-067B-48F6-AC66-D9ED599C2F3F}" dt="2019-05-31T12:27:26.273" v="344" actId="1582"/>
          <ac:spMkLst>
            <pc:docMk/>
            <pc:sldMk cId="3355966226" sldId="411"/>
            <ac:spMk id="7" creationId="{13A7344F-0FB4-4533-9EBE-CFED25905126}"/>
          </ac:spMkLst>
        </pc:spChg>
        <pc:spChg chg="mod">
          <ac:chgData name="Kyle Tidswell-Brown" userId="3518c4a0-5c99-4880-b127-cb60ccf11a39" providerId="ADAL" clId="{4E13BDA2-067B-48F6-AC66-D9ED599C2F3F}" dt="2019-05-31T12:27:26.273" v="344" actId="1582"/>
          <ac:spMkLst>
            <pc:docMk/>
            <pc:sldMk cId="3355966226" sldId="411"/>
            <ac:spMk id="8" creationId="{AFA41775-022E-46D7-9225-878B13F01B47}"/>
          </ac:spMkLst>
        </pc:spChg>
        <pc:spChg chg="mod">
          <ac:chgData name="Kyle Tidswell-Brown" userId="3518c4a0-5c99-4880-b127-cb60ccf11a39" providerId="ADAL" clId="{4E13BDA2-067B-48F6-AC66-D9ED599C2F3F}" dt="2019-05-31T12:27:26.273" v="344" actId="1582"/>
          <ac:spMkLst>
            <pc:docMk/>
            <pc:sldMk cId="3355966226" sldId="411"/>
            <ac:spMk id="12" creationId="{BDC5DACE-265C-45AC-82DF-3825BA4E5ABC}"/>
          </ac:spMkLst>
        </pc:spChg>
        <pc:spChg chg="add del mod">
          <ac:chgData name="Kyle Tidswell-Brown" userId="3518c4a0-5c99-4880-b127-cb60ccf11a39" providerId="ADAL" clId="{4E13BDA2-067B-48F6-AC66-D9ED599C2F3F}" dt="2019-05-31T13:43:10.214" v="893" actId="478"/>
          <ac:spMkLst>
            <pc:docMk/>
            <pc:sldMk cId="3355966226" sldId="411"/>
            <ac:spMk id="13" creationId="{3380D01B-DADE-4057-BDD4-D3B2DE5A8025}"/>
          </ac:spMkLst>
        </pc:spChg>
        <pc:spChg chg="mod">
          <ac:chgData name="Kyle Tidswell-Brown" userId="3518c4a0-5c99-4880-b127-cb60ccf11a39" providerId="ADAL" clId="{4E13BDA2-067B-48F6-AC66-D9ED599C2F3F}" dt="2019-05-31T13:42:00.531" v="815" actId="20577"/>
          <ac:spMkLst>
            <pc:docMk/>
            <pc:sldMk cId="3355966226" sldId="411"/>
            <ac:spMk id="19" creationId="{5252A847-DE45-4FA3-A1F8-EEBEB845FF8E}"/>
          </ac:spMkLst>
        </pc:spChg>
        <pc:cxnChg chg="add del mod">
          <ac:chgData name="Kyle Tidswell-Brown" userId="3518c4a0-5c99-4880-b127-cb60ccf11a39" providerId="ADAL" clId="{4E13BDA2-067B-48F6-AC66-D9ED599C2F3F}" dt="2019-05-31T13:43:08.950" v="892" actId="478"/>
          <ac:cxnSpMkLst>
            <pc:docMk/>
            <pc:sldMk cId="3355966226" sldId="411"/>
            <ac:cxnSpMk id="4" creationId="{1D65637A-933B-4DD8-9AEF-F7E30BBA84EC}"/>
          </ac:cxnSpMkLst>
        </pc:cxnChg>
        <pc:cxnChg chg="add del mod">
          <ac:chgData name="Kyle Tidswell-Brown" userId="3518c4a0-5c99-4880-b127-cb60ccf11a39" providerId="ADAL" clId="{4E13BDA2-067B-48F6-AC66-D9ED599C2F3F}" dt="2019-05-31T13:43:10.990" v="894" actId="478"/>
          <ac:cxnSpMkLst>
            <pc:docMk/>
            <pc:sldMk cId="3355966226" sldId="411"/>
            <ac:cxnSpMk id="14" creationId="{26E4BD21-68AF-4BD9-A855-406B7876F6CC}"/>
          </ac:cxnSpMkLst>
        </pc:cxnChg>
        <pc:cxnChg chg="add del mod">
          <ac:chgData name="Kyle Tidswell-Brown" userId="3518c4a0-5c99-4880-b127-cb60ccf11a39" providerId="ADAL" clId="{4E13BDA2-067B-48F6-AC66-D9ED599C2F3F}" dt="2019-05-31T13:43:12.157" v="895" actId="478"/>
          <ac:cxnSpMkLst>
            <pc:docMk/>
            <pc:sldMk cId="3355966226" sldId="411"/>
            <ac:cxnSpMk id="16" creationId="{930CD2BC-1DC6-4D1A-B24E-43D450E6605D}"/>
          </ac:cxnSpMkLst>
        </pc:cxnChg>
      </pc:sldChg>
      <pc:sldChg chg="modSp">
        <pc:chgData name="Kyle Tidswell-Brown" userId="3518c4a0-5c99-4880-b127-cb60ccf11a39" providerId="ADAL" clId="{4E13BDA2-067B-48F6-AC66-D9ED599C2F3F}" dt="2019-05-31T13:12:34.723" v="487" actId="14100"/>
        <pc:sldMkLst>
          <pc:docMk/>
          <pc:sldMk cId="722284738" sldId="414"/>
        </pc:sldMkLst>
        <pc:spChg chg="mod">
          <ac:chgData name="Kyle Tidswell-Brown" userId="3518c4a0-5c99-4880-b127-cb60ccf11a39" providerId="ADAL" clId="{4E13BDA2-067B-48F6-AC66-D9ED599C2F3F}" dt="2019-05-31T13:12:34.723" v="487" actId="14100"/>
          <ac:spMkLst>
            <pc:docMk/>
            <pc:sldMk cId="722284738" sldId="414"/>
            <ac:spMk id="7" creationId="{63A3DAA6-598E-461C-80FE-914F8E1A9B60}"/>
          </ac:spMkLst>
        </pc:spChg>
      </pc:sldChg>
      <pc:sldChg chg="delSp modSp del">
        <pc:chgData name="Kyle Tidswell-Brown" userId="3518c4a0-5c99-4880-b127-cb60ccf11a39" providerId="ADAL" clId="{4E13BDA2-067B-48F6-AC66-D9ED599C2F3F}" dt="2019-05-31T12:22:05.821" v="36" actId="2696"/>
        <pc:sldMkLst>
          <pc:docMk/>
          <pc:sldMk cId="540295659" sldId="419"/>
        </pc:sldMkLst>
        <pc:spChg chg="mod">
          <ac:chgData name="Kyle Tidswell-Brown" userId="3518c4a0-5c99-4880-b127-cb60ccf11a39" providerId="ADAL" clId="{4E13BDA2-067B-48F6-AC66-D9ED599C2F3F}" dt="2019-05-31T12:21:44.150" v="35" actId="207"/>
          <ac:spMkLst>
            <pc:docMk/>
            <pc:sldMk cId="540295659" sldId="419"/>
            <ac:spMk id="8" creationId="{7ED69554-2366-4E54-9E01-C78F7BB1DE19}"/>
          </ac:spMkLst>
        </pc:spChg>
        <pc:spChg chg="mod">
          <ac:chgData name="Kyle Tidswell-Brown" userId="3518c4a0-5c99-4880-b127-cb60ccf11a39" providerId="ADAL" clId="{4E13BDA2-067B-48F6-AC66-D9ED599C2F3F}" dt="2019-05-31T12:21:44.150" v="35" actId="207"/>
          <ac:spMkLst>
            <pc:docMk/>
            <pc:sldMk cId="540295659" sldId="419"/>
            <ac:spMk id="9" creationId="{9F4A58EB-CFDB-4271-AAD8-6A37BD04522D}"/>
          </ac:spMkLst>
        </pc:spChg>
        <pc:spChg chg="mod">
          <ac:chgData name="Kyle Tidswell-Brown" userId="3518c4a0-5c99-4880-b127-cb60ccf11a39" providerId="ADAL" clId="{4E13BDA2-067B-48F6-AC66-D9ED599C2F3F}" dt="2019-05-31T12:21:44.150" v="35" actId="207"/>
          <ac:spMkLst>
            <pc:docMk/>
            <pc:sldMk cId="540295659" sldId="419"/>
            <ac:spMk id="10" creationId="{9DFF0F26-18D9-458B-A09F-C71879C8CB76}"/>
          </ac:spMkLst>
        </pc:spChg>
        <pc:spChg chg="mod">
          <ac:chgData name="Kyle Tidswell-Brown" userId="3518c4a0-5c99-4880-b127-cb60ccf11a39" providerId="ADAL" clId="{4E13BDA2-067B-48F6-AC66-D9ED599C2F3F}" dt="2019-05-31T12:21:44.150" v="35" actId="207"/>
          <ac:spMkLst>
            <pc:docMk/>
            <pc:sldMk cId="540295659" sldId="419"/>
            <ac:spMk id="14" creationId="{56AC62AA-72DE-451D-912E-1F5A90E8D3AE}"/>
          </ac:spMkLst>
        </pc:spChg>
        <pc:spChg chg="mod">
          <ac:chgData name="Kyle Tidswell-Brown" userId="3518c4a0-5c99-4880-b127-cb60ccf11a39" providerId="ADAL" clId="{4E13BDA2-067B-48F6-AC66-D9ED599C2F3F}" dt="2019-05-31T12:21:37.220" v="34" actId="20577"/>
          <ac:spMkLst>
            <pc:docMk/>
            <pc:sldMk cId="540295659" sldId="419"/>
            <ac:spMk id="32" creationId="{09938EB4-2D56-42EC-A8B6-C886F8B9C952}"/>
          </ac:spMkLst>
        </pc:spChg>
        <pc:spChg chg="mod">
          <ac:chgData name="Kyle Tidswell-Brown" userId="3518c4a0-5c99-4880-b127-cb60ccf11a39" providerId="ADAL" clId="{4E13BDA2-067B-48F6-AC66-D9ED599C2F3F}" dt="2019-05-31T12:21:44.150" v="35" actId="207"/>
          <ac:spMkLst>
            <pc:docMk/>
            <pc:sldMk cId="540295659" sldId="419"/>
            <ac:spMk id="34" creationId="{EB4A9ED5-091E-44A7-A6F9-2C6C6B0892A4}"/>
          </ac:spMkLst>
        </pc:spChg>
        <pc:spChg chg="mod">
          <ac:chgData name="Kyle Tidswell-Brown" userId="3518c4a0-5c99-4880-b127-cb60ccf11a39" providerId="ADAL" clId="{4E13BDA2-067B-48F6-AC66-D9ED599C2F3F}" dt="2019-05-31T12:21:29.885" v="28" actId="3064"/>
          <ac:spMkLst>
            <pc:docMk/>
            <pc:sldMk cId="540295659" sldId="419"/>
            <ac:spMk id="35" creationId="{80CCF148-8A62-4092-A4B2-1B0D64115321}"/>
          </ac:spMkLst>
        </pc:spChg>
        <pc:spChg chg="mod">
          <ac:chgData name="Kyle Tidswell-Brown" userId="3518c4a0-5c99-4880-b127-cb60ccf11a39" providerId="ADAL" clId="{4E13BDA2-067B-48F6-AC66-D9ED599C2F3F}" dt="2019-05-31T12:21:33.421" v="30" actId="20577"/>
          <ac:spMkLst>
            <pc:docMk/>
            <pc:sldMk cId="540295659" sldId="419"/>
            <ac:spMk id="36" creationId="{D65B29D8-DE1B-4549-89D3-2BE5FD4AF81A}"/>
          </ac:spMkLst>
        </pc:spChg>
        <pc:spChg chg="mod">
          <ac:chgData name="Kyle Tidswell-Brown" userId="3518c4a0-5c99-4880-b127-cb60ccf11a39" providerId="ADAL" clId="{4E13BDA2-067B-48F6-AC66-D9ED599C2F3F}" dt="2019-05-31T12:21:35.583" v="32" actId="20577"/>
          <ac:spMkLst>
            <pc:docMk/>
            <pc:sldMk cId="540295659" sldId="419"/>
            <ac:spMk id="37" creationId="{70EF0CB2-A9A8-4864-AE87-E6EA445A63C8}"/>
          </ac:spMkLst>
        </pc:spChg>
        <pc:spChg chg="mod">
          <ac:chgData name="Kyle Tidswell-Brown" userId="3518c4a0-5c99-4880-b127-cb60ccf11a39" providerId="ADAL" clId="{4E13BDA2-067B-48F6-AC66-D9ED599C2F3F}" dt="2019-05-31T12:21:44.150" v="35" actId="207"/>
          <ac:spMkLst>
            <pc:docMk/>
            <pc:sldMk cId="540295659" sldId="419"/>
            <ac:spMk id="38" creationId="{C3CDF9B9-C976-43AE-B3D8-47C30D8C61D2}"/>
          </ac:spMkLst>
        </pc:spChg>
        <pc:grpChg chg="del">
          <ac:chgData name="Kyle Tidswell-Brown" userId="3518c4a0-5c99-4880-b127-cb60ccf11a39" providerId="ADAL" clId="{4E13BDA2-067B-48F6-AC66-D9ED599C2F3F}" dt="2019-05-31T12:21:05.692" v="17" actId="478"/>
          <ac:grpSpMkLst>
            <pc:docMk/>
            <pc:sldMk cId="540295659" sldId="419"/>
            <ac:grpSpMk id="24" creationId="{8B32A8A2-612B-497C-8CD9-F24ADCC1FDD5}"/>
          </ac:grpSpMkLst>
        </pc:grpChg>
        <pc:grpChg chg="del">
          <ac:chgData name="Kyle Tidswell-Brown" userId="3518c4a0-5c99-4880-b127-cb60ccf11a39" providerId="ADAL" clId="{4E13BDA2-067B-48F6-AC66-D9ED599C2F3F}" dt="2019-05-31T12:21:04.898" v="16" actId="478"/>
          <ac:grpSpMkLst>
            <pc:docMk/>
            <pc:sldMk cId="540295659" sldId="419"/>
            <ac:grpSpMk id="28" creationId="{7FC46768-04EC-4F53-9221-DF3D82CD03DC}"/>
          </ac:grpSpMkLst>
        </pc:grpChg>
      </pc:sldChg>
      <pc:sldChg chg="delSp modSp">
        <pc:chgData name="Kyle Tidswell-Brown" userId="3518c4a0-5c99-4880-b127-cb60ccf11a39" providerId="ADAL" clId="{4E13BDA2-067B-48F6-AC66-D9ED599C2F3F}" dt="2019-05-31T12:25:08.996" v="243" actId="404"/>
        <pc:sldMkLst>
          <pc:docMk/>
          <pc:sldMk cId="16230822" sldId="420"/>
        </pc:sldMkLst>
        <pc:spChg chg="mod">
          <ac:chgData name="Kyle Tidswell-Brown" userId="3518c4a0-5c99-4880-b127-cb60ccf11a39" providerId="ADAL" clId="{4E13BDA2-067B-48F6-AC66-D9ED599C2F3F}" dt="2019-05-31T12:25:08.996" v="243" actId="404"/>
          <ac:spMkLst>
            <pc:docMk/>
            <pc:sldMk cId="16230822" sldId="420"/>
            <ac:spMk id="19" creationId="{5252A847-DE45-4FA3-A1F8-EEBEB845FF8E}"/>
          </ac:spMkLst>
        </pc:spChg>
        <pc:graphicFrameChg chg="del mod">
          <ac:chgData name="Kyle Tidswell-Brown" userId="3518c4a0-5c99-4880-b127-cb60ccf11a39" providerId="ADAL" clId="{4E13BDA2-067B-48F6-AC66-D9ED599C2F3F}" dt="2019-05-31T12:24:44.414" v="238" actId="478"/>
          <ac:graphicFrameMkLst>
            <pc:docMk/>
            <pc:sldMk cId="16230822" sldId="420"/>
            <ac:graphicFrameMk id="8" creationId="{204CB2A7-E2CD-4629-84FB-240D3AD339D0}"/>
          </ac:graphicFrameMkLst>
        </pc:graphicFrameChg>
      </pc:sldChg>
      <pc:sldChg chg="modSp">
        <pc:chgData name="Kyle Tidswell-Brown" userId="3518c4a0-5c99-4880-b127-cb60ccf11a39" providerId="ADAL" clId="{4E13BDA2-067B-48F6-AC66-D9ED599C2F3F}" dt="2019-05-31T12:25:30.577" v="245" actId="20577"/>
        <pc:sldMkLst>
          <pc:docMk/>
          <pc:sldMk cId="2615234269" sldId="422"/>
        </pc:sldMkLst>
        <pc:spChg chg="mod">
          <ac:chgData name="Kyle Tidswell-Brown" userId="3518c4a0-5c99-4880-b127-cb60ccf11a39" providerId="ADAL" clId="{4E13BDA2-067B-48F6-AC66-D9ED599C2F3F}" dt="2019-05-31T12:25:30.577" v="245" actId="20577"/>
          <ac:spMkLst>
            <pc:docMk/>
            <pc:sldMk cId="2615234269" sldId="422"/>
            <ac:spMk id="19" creationId="{5252A847-DE45-4FA3-A1F8-EEBEB845FF8E}"/>
          </ac:spMkLst>
        </pc:spChg>
      </pc:sldChg>
      <pc:sldChg chg="del">
        <pc:chgData name="Kyle Tidswell-Brown" userId="3518c4a0-5c99-4880-b127-cb60ccf11a39" providerId="ADAL" clId="{4E13BDA2-067B-48F6-AC66-D9ED599C2F3F}" dt="2019-05-31T12:24:51.617" v="240" actId="2696"/>
        <pc:sldMkLst>
          <pc:docMk/>
          <pc:sldMk cId="1922811824" sldId="424"/>
        </pc:sldMkLst>
      </pc:sldChg>
      <pc:sldChg chg="modSp">
        <pc:chgData name="Kyle Tidswell-Brown" userId="3518c4a0-5c99-4880-b127-cb60ccf11a39" providerId="ADAL" clId="{4E13BDA2-067B-48F6-AC66-D9ED599C2F3F}" dt="2019-05-31T12:27:32.681" v="345" actId="1582"/>
        <pc:sldMkLst>
          <pc:docMk/>
          <pc:sldMk cId="3796697156" sldId="426"/>
        </pc:sldMkLst>
        <pc:spChg chg="mod">
          <ac:chgData name="Kyle Tidswell-Brown" userId="3518c4a0-5c99-4880-b127-cb60ccf11a39" providerId="ADAL" clId="{4E13BDA2-067B-48F6-AC66-D9ED599C2F3F}" dt="2019-05-31T12:27:32.681" v="345" actId="1582"/>
          <ac:spMkLst>
            <pc:docMk/>
            <pc:sldMk cId="3796697156" sldId="426"/>
            <ac:spMk id="7" creationId="{13A7344F-0FB4-4533-9EBE-CFED25905126}"/>
          </ac:spMkLst>
        </pc:spChg>
        <pc:spChg chg="mod">
          <ac:chgData name="Kyle Tidswell-Brown" userId="3518c4a0-5c99-4880-b127-cb60ccf11a39" providerId="ADAL" clId="{4E13BDA2-067B-48F6-AC66-D9ED599C2F3F}" dt="2019-05-31T12:27:32.681" v="345" actId="1582"/>
          <ac:spMkLst>
            <pc:docMk/>
            <pc:sldMk cId="3796697156" sldId="426"/>
            <ac:spMk id="8" creationId="{AFA41775-022E-46D7-9225-878B13F01B47}"/>
          </ac:spMkLst>
        </pc:spChg>
        <pc:spChg chg="mod">
          <ac:chgData name="Kyle Tidswell-Brown" userId="3518c4a0-5c99-4880-b127-cb60ccf11a39" providerId="ADAL" clId="{4E13BDA2-067B-48F6-AC66-D9ED599C2F3F}" dt="2019-05-31T12:27:32.681" v="345" actId="1582"/>
          <ac:spMkLst>
            <pc:docMk/>
            <pc:sldMk cId="3796697156" sldId="426"/>
            <ac:spMk id="12" creationId="{BDC5DACE-265C-45AC-82DF-3825BA4E5ABC}"/>
          </ac:spMkLst>
        </pc:spChg>
        <pc:spChg chg="mod">
          <ac:chgData name="Kyle Tidswell-Brown" userId="3518c4a0-5c99-4880-b127-cb60ccf11a39" providerId="ADAL" clId="{4E13BDA2-067B-48F6-AC66-D9ED599C2F3F}" dt="2019-05-31T12:27:15.282" v="343" actId="1038"/>
          <ac:spMkLst>
            <pc:docMk/>
            <pc:sldMk cId="3796697156" sldId="426"/>
            <ac:spMk id="13" creationId="{2E71D0B7-A568-4802-BF97-E82EA707E63C}"/>
          </ac:spMkLst>
        </pc:spChg>
        <pc:spChg chg="mod">
          <ac:chgData name="Kyle Tidswell-Brown" userId="3518c4a0-5c99-4880-b127-cb60ccf11a39" providerId="ADAL" clId="{4E13BDA2-067B-48F6-AC66-D9ED599C2F3F}" dt="2019-05-31T12:27:03.300" v="310" actId="20577"/>
          <ac:spMkLst>
            <pc:docMk/>
            <pc:sldMk cId="3796697156" sldId="426"/>
            <ac:spMk id="19" creationId="{5252A847-DE45-4FA3-A1F8-EEBEB845FF8E}"/>
          </ac:spMkLst>
        </pc:spChg>
      </pc:sldChg>
      <pc:sldChg chg="modSp">
        <pc:chgData name="Kyle Tidswell-Brown" userId="3518c4a0-5c99-4880-b127-cb60ccf11a39" providerId="ADAL" clId="{4E13BDA2-067B-48F6-AC66-D9ED599C2F3F}" dt="2019-05-31T13:12:17.662" v="482" actId="115"/>
        <pc:sldMkLst>
          <pc:docMk/>
          <pc:sldMk cId="4255203325" sldId="427"/>
        </pc:sldMkLst>
        <pc:spChg chg="mod">
          <ac:chgData name="Kyle Tidswell-Brown" userId="3518c4a0-5c99-4880-b127-cb60ccf11a39" providerId="ADAL" clId="{4E13BDA2-067B-48F6-AC66-D9ED599C2F3F}" dt="2019-05-31T13:11:24.474" v="350" actId="1582"/>
          <ac:spMkLst>
            <pc:docMk/>
            <pc:sldMk cId="4255203325" sldId="427"/>
            <ac:spMk id="7" creationId="{BACA1063-9BEE-420E-880D-72851A165894}"/>
          </ac:spMkLst>
        </pc:spChg>
        <pc:spChg chg="mod">
          <ac:chgData name="Kyle Tidswell-Brown" userId="3518c4a0-5c99-4880-b127-cb60ccf11a39" providerId="ADAL" clId="{4E13BDA2-067B-48F6-AC66-D9ED599C2F3F}" dt="2019-05-31T13:11:24.474" v="350" actId="1582"/>
          <ac:spMkLst>
            <pc:docMk/>
            <pc:sldMk cId="4255203325" sldId="427"/>
            <ac:spMk id="8" creationId="{CDA43375-CBDE-4D69-8321-EDCF62FE66C5}"/>
          </ac:spMkLst>
        </pc:spChg>
        <pc:spChg chg="mod">
          <ac:chgData name="Kyle Tidswell-Brown" userId="3518c4a0-5c99-4880-b127-cb60ccf11a39" providerId="ADAL" clId="{4E13BDA2-067B-48F6-AC66-D9ED599C2F3F}" dt="2019-05-31T13:12:17.662" v="482" actId="115"/>
          <ac:spMkLst>
            <pc:docMk/>
            <pc:sldMk cId="4255203325" sldId="427"/>
            <ac:spMk id="19" creationId="{5252A847-DE45-4FA3-A1F8-EEBEB845FF8E}"/>
          </ac:spMkLst>
        </pc:spChg>
      </pc:sldChg>
      <pc:sldChg chg="addSp delSp modSp">
        <pc:chgData name="Kyle Tidswell-Brown" userId="3518c4a0-5c99-4880-b127-cb60ccf11a39" providerId="ADAL" clId="{4E13BDA2-067B-48F6-AC66-D9ED599C2F3F}" dt="2019-05-31T13:12:55.869" v="506" actId="5793"/>
        <pc:sldMkLst>
          <pc:docMk/>
          <pc:sldMk cId="1018948620" sldId="429"/>
        </pc:sldMkLst>
        <pc:spChg chg="del">
          <ac:chgData name="Kyle Tidswell-Brown" userId="3518c4a0-5c99-4880-b127-cb60ccf11a39" providerId="ADAL" clId="{4E13BDA2-067B-48F6-AC66-D9ED599C2F3F}" dt="2019-05-31T13:12:48.030" v="488" actId="478"/>
          <ac:spMkLst>
            <pc:docMk/>
            <pc:sldMk cId="1018948620" sldId="429"/>
            <ac:spMk id="7" creationId="{63A3DAA6-598E-461C-80FE-914F8E1A9B60}"/>
          </ac:spMkLst>
        </pc:spChg>
        <pc:spChg chg="add">
          <ac:chgData name="Kyle Tidswell-Brown" userId="3518c4a0-5c99-4880-b127-cb60ccf11a39" providerId="ADAL" clId="{4E13BDA2-067B-48F6-AC66-D9ED599C2F3F}" dt="2019-05-31T13:12:48.550" v="489"/>
          <ac:spMkLst>
            <pc:docMk/>
            <pc:sldMk cId="1018948620" sldId="429"/>
            <ac:spMk id="12" creationId="{C0DB22FB-4EEC-49D3-82D0-EC7B90339BD8}"/>
          </ac:spMkLst>
        </pc:spChg>
        <pc:spChg chg="mod">
          <ac:chgData name="Kyle Tidswell-Brown" userId="3518c4a0-5c99-4880-b127-cb60ccf11a39" providerId="ADAL" clId="{4E13BDA2-067B-48F6-AC66-D9ED599C2F3F}" dt="2019-05-31T13:12:55.869" v="506" actId="5793"/>
          <ac:spMkLst>
            <pc:docMk/>
            <pc:sldMk cId="1018948620" sldId="429"/>
            <ac:spMk id="19" creationId="{5252A847-DE45-4FA3-A1F8-EEBEB845FF8E}"/>
          </ac:spMkLst>
        </pc:spChg>
      </pc:sldChg>
      <pc:sldChg chg="addSp delSp modSp">
        <pc:chgData name="Kyle Tidswell-Brown" userId="3518c4a0-5c99-4880-b127-cb60ccf11a39" providerId="ADAL" clId="{4E13BDA2-067B-48F6-AC66-D9ED599C2F3F}" dt="2019-05-31T13:13:45.453" v="609" actId="115"/>
        <pc:sldMkLst>
          <pc:docMk/>
          <pc:sldMk cId="3825620206" sldId="431"/>
        </pc:sldMkLst>
        <pc:spChg chg="del">
          <ac:chgData name="Kyle Tidswell-Brown" userId="3518c4a0-5c99-4880-b127-cb60ccf11a39" providerId="ADAL" clId="{4E13BDA2-067B-48F6-AC66-D9ED599C2F3F}" dt="2019-05-31T13:12:59.108" v="507" actId="478"/>
          <ac:spMkLst>
            <pc:docMk/>
            <pc:sldMk cId="3825620206" sldId="431"/>
            <ac:spMk id="7" creationId="{63A3DAA6-598E-461C-80FE-914F8E1A9B60}"/>
          </ac:spMkLst>
        </pc:spChg>
        <pc:spChg chg="add">
          <ac:chgData name="Kyle Tidswell-Brown" userId="3518c4a0-5c99-4880-b127-cb60ccf11a39" providerId="ADAL" clId="{4E13BDA2-067B-48F6-AC66-D9ED599C2F3F}" dt="2019-05-31T13:12:59.522" v="508"/>
          <ac:spMkLst>
            <pc:docMk/>
            <pc:sldMk cId="3825620206" sldId="431"/>
            <ac:spMk id="12" creationId="{71BFCCD3-7F0E-4C25-A6D4-467923F5C8B8}"/>
          </ac:spMkLst>
        </pc:spChg>
        <pc:spChg chg="mod">
          <ac:chgData name="Kyle Tidswell-Brown" userId="3518c4a0-5c99-4880-b127-cb60ccf11a39" providerId="ADAL" clId="{4E13BDA2-067B-48F6-AC66-D9ED599C2F3F}" dt="2019-05-31T13:13:45.453" v="609" actId="115"/>
          <ac:spMkLst>
            <pc:docMk/>
            <pc:sldMk cId="3825620206" sldId="431"/>
            <ac:spMk id="19" creationId="{5252A847-DE45-4FA3-A1F8-EEBEB845FF8E}"/>
          </ac:spMkLst>
        </pc:spChg>
      </pc:sldChg>
      <pc:sldChg chg="addSp delSp modSp">
        <pc:chgData name="Kyle Tidswell-Brown" userId="3518c4a0-5c99-4880-b127-cb60ccf11a39" providerId="ADAL" clId="{4E13BDA2-067B-48F6-AC66-D9ED599C2F3F}" dt="2019-05-31T13:14:33.569" v="642" actId="20577"/>
        <pc:sldMkLst>
          <pc:docMk/>
          <pc:sldMk cId="2795625119" sldId="433"/>
        </pc:sldMkLst>
        <pc:spChg chg="del">
          <ac:chgData name="Kyle Tidswell-Brown" userId="3518c4a0-5c99-4880-b127-cb60ccf11a39" providerId="ADAL" clId="{4E13BDA2-067B-48F6-AC66-D9ED599C2F3F}" dt="2019-05-31T13:14:13.262" v="614" actId="478"/>
          <ac:spMkLst>
            <pc:docMk/>
            <pc:sldMk cId="2795625119" sldId="433"/>
            <ac:spMk id="9" creationId="{7129ADA4-4BF6-45B2-BDB8-052F613D2094}"/>
          </ac:spMkLst>
        </pc:spChg>
        <pc:spChg chg="del">
          <ac:chgData name="Kyle Tidswell-Brown" userId="3518c4a0-5c99-4880-b127-cb60ccf11a39" providerId="ADAL" clId="{4E13BDA2-067B-48F6-AC66-D9ED599C2F3F}" dt="2019-05-31T13:14:10.973" v="613" actId="478"/>
          <ac:spMkLst>
            <pc:docMk/>
            <pc:sldMk cId="2795625119" sldId="433"/>
            <ac:spMk id="13" creationId="{584591B6-9241-44D9-8825-7D1E86AE1864}"/>
          </ac:spMkLst>
        </pc:spChg>
        <pc:spChg chg="mod">
          <ac:chgData name="Kyle Tidswell-Brown" userId="3518c4a0-5c99-4880-b127-cb60ccf11a39" providerId="ADAL" clId="{4E13BDA2-067B-48F6-AC66-D9ED599C2F3F}" dt="2019-05-31T13:14:33.569" v="642" actId="20577"/>
          <ac:spMkLst>
            <pc:docMk/>
            <pc:sldMk cId="2795625119" sldId="433"/>
            <ac:spMk id="19" creationId="{5252A847-DE45-4FA3-A1F8-EEBEB845FF8E}"/>
          </ac:spMkLst>
        </pc:spChg>
        <pc:grpChg chg="add">
          <ac:chgData name="Kyle Tidswell-Brown" userId="3518c4a0-5c99-4880-b127-cb60ccf11a39" providerId="ADAL" clId="{4E13BDA2-067B-48F6-AC66-D9ED599C2F3F}" dt="2019-05-31T13:14:13.689" v="615"/>
          <ac:grpSpMkLst>
            <pc:docMk/>
            <pc:sldMk cId="2795625119" sldId="433"/>
            <ac:grpSpMk id="8" creationId="{3816B194-39B3-478F-8DE8-D46AA88486D4}"/>
          </ac:grpSpMkLst>
        </pc:grpChg>
      </pc:sldChg>
      <pc:sldChg chg="addSp delSp modSp">
        <pc:chgData name="Kyle Tidswell-Brown" userId="3518c4a0-5c99-4880-b127-cb60ccf11a39" providerId="ADAL" clId="{4E13BDA2-067B-48F6-AC66-D9ED599C2F3F}" dt="2019-05-31T13:15:16.395" v="737" actId="20577"/>
        <pc:sldMkLst>
          <pc:docMk/>
          <pc:sldMk cId="4189146881" sldId="434"/>
        </pc:sldMkLst>
        <pc:spChg chg="del">
          <ac:chgData name="Kyle Tidswell-Brown" userId="3518c4a0-5c99-4880-b127-cb60ccf11a39" providerId="ADAL" clId="{4E13BDA2-067B-48F6-AC66-D9ED599C2F3F}" dt="2019-05-31T13:14:39.597" v="645" actId="478"/>
          <ac:spMkLst>
            <pc:docMk/>
            <pc:sldMk cId="4189146881" sldId="434"/>
            <ac:spMk id="9" creationId="{7129ADA4-4BF6-45B2-BDB8-052F613D2094}"/>
          </ac:spMkLst>
        </pc:spChg>
        <pc:spChg chg="del">
          <ac:chgData name="Kyle Tidswell-Brown" userId="3518c4a0-5c99-4880-b127-cb60ccf11a39" providerId="ADAL" clId="{4E13BDA2-067B-48F6-AC66-D9ED599C2F3F}" dt="2019-05-31T13:14:39.106" v="644" actId="478"/>
          <ac:spMkLst>
            <pc:docMk/>
            <pc:sldMk cId="4189146881" sldId="434"/>
            <ac:spMk id="13" creationId="{584591B6-9241-44D9-8825-7D1E86AE1864}"/>
          </ac:spMkLst>
        </pc:spChg>
        <pc:spChg chg="mod">
          <ac:chgData name="Kyle Tidswell-Brown" userId="3518c4a0-5c99-4880-b127-cb60ccf11a39" providerId="ADAL" clId="{4E13BDA2-067B-48F6-AC66-D9ED599C2F3F}" dt="2019-05-31T13:15:16.395" v="737" actId="20577"/>
          <ac:spMkLst>
            <pc:docMk/>
            <pc:sldMk cId="4189146881" sldId="434"/>
            <ac:spMk id="19" creationId="{5252A847-DE45-4FA3-A1F8-EEBEB845FF8E}"/>
          </ac:spMkLst>
        </pc:spChg>
        <pc:grpChg chg="add">
          <ac:chgData name="Kyle Tidswell-Brown" userId="3518c4a0-5c99-4880-b127-cb60ccf11a39" providerId="ADAL" clId="{4E13BDA2-067B-48F6-AC66-D9ED599C2F3F}" dt="2019-05-31T13:14:40.594" v="646"/>
          <ac:grpSpMkLst>
            <pc:docMk/>
            <pc:sldMk cId="4189146881" sldId="434"/>
            <ac:grpSpMk id="8" creationId="{5568D087-FB31-465A-9895-CB3BF413CFF6}"/>
          </ac:grpSpMkLst>
        </pc:grpChg>
      </pc:sldChg>
      <pc:sldChg chg="modSp add">
        <pc:chgData name="Kyle Tidswell-Brown" userId="3518c4a0-5c99-4880-b127-cb60ccf11a39" providerId="ADAL" clId="{4E13BDA2-067B-48F6-AC66-D9ED599C2F3F}" dt="2019-05-31T12:25:04.288" v="242" actId="404"/>
        <pc:sldMkLst>
          <pc:docMk/>
          <pc:sldMk cId="350839257" sldId="435"/>
        </pc:sldMkLst>
        <pc:spChg chg="mod">
          <ac:chgData name="Kyle Tidswell-Brown" userId="3518c4a0-5c99-4880-b127-cb60ccf11a39" providerId="ADAL" clId="{4E13BDA2-067B-48F6-AC66-D9ED599C2F3F}" dt="2019-05-31T12:25:04.288" v="242" actId="404"/>
          <ac:spMkLst>
            <pc:docMk/>
            <pc:sldMk cId="350839257" sldId="435"/>
            <ac:spMk id="19" creationId="{5252A847-DE45-4FA3-A1F8-EEBEB845FF8E}"/>
          </ac:spMkLst>
        </pc:spChg>
      </pc:sldChg>
      <pc:sldChg chg="add del">
        <pc:chgData name="Kyle Tidswell-Brown" userId="3518c4a0-5c99-4880-b127-cb60ccf11a39" providerId="ADAL" clId="{4E13BDA2-067B-48F6-AC66-D9ED599C2F3F}" dt="2019-05-31T12:22:09.634" v="38" actId="2696"/>
        <pc:sldMkLst>
          <pc:docMk/>
          <pc:sldMk cId="3905628177" sldId="435"/>
        </pc:sldMkLst>
      </pc:sldChg>
    </pc:docChg>
  </pc:docChgLst>
  <pc:docChgLst>
    <pc:chgData name="Kathryn Hiley" userId="2745fa84-d41e-443a-867d-996e1a007b4a" providerId="ADAL" clId="{4CCF2B18-1169-486D-81E7-9579E05A3E42}"/>
    <pc:docChg chg="undo modSld">
      <pc:chgData name="Kathryn Hiley" userId="2745fa84-d41e-443a-867d-996e1a007b4a" providerId="ADAL" clId="{4CCF2B18-1169-486D-81E7-9579E05A3E42}" dt="2019-04-08T08:26:52.886" v="15" actId="20577"/>
      <pc:docMkLst>
        <pc:docMk/>
      </pc:docMkLst>
    </pc:docChg>
  </pc:docChgLst>
  <pc:docChgLst>
    <pc:chgData name="Helen Woodhead" userId="a20b558725e10394" providerId="LiveId" clId="{624B88FC-A9B8-4FEE-B8C8-C710BAE387DE}"/>
    <pc:docChg chg="modSld">
      <pc:chgData name="Helen Woodhead" userId="a20b558725e10394" providerId="LiveId" clId="{624B88FC-A9B8-4FEE-B8C8-C710BAE387DE}" dt="2020-09-01T13:58:49.272" v="7" actId="20577"/>
      <pc:docMkLst>
        <pc:docMk/>
      </pc:docMkLst>
      <pc:sldChg chg="modSp mod">
        <pc:chgData name="Helen Woodhead" userId="a20b558725e10394" providerId="LiveId" clId="{624B88FC-A9B8-4FEE-B8C8-C710BAE387DE}" dt="2020-09-01T13:58:49.272" v="7" actId="20577"/>
        <pc:sldMkLst>
          <pc:docMk/>
          <pc:sldMk cId="1035052751" sldId="361"/>
        </pc:sldMkLst>
        <pc:spChg chg="mod">
          <ac:chgData name="Helen Woodhead" userId="a20b558725e10394" providerId="LiveId" clId="{624B88FC-A9B8-4FEE-B8C8-C710BAE387DE}" dt="2020-09-01T13:58:47.862" v="5" actId="20577"/>
          <ac:spMkLst>
            <pc:docMk/>
            <pc:sldMk cId="1035052751" sldId="361"/>
            <ac:spMk id="32" creationId="{09938EB4-2D56-42EC-A8B6-C886F8B9C952}"/>
          </ac:spMkLst>
        </pc:spChg>
        <pc:spChg chg="mod">
          <ac:chgData name="Helen Woodhead" userId="a20b558725e10394" providerId="LiveId" clId="{624B88FC-A9B8-4FEE-B8C8-C710BAE387DE}" dt="2020-09-01T13:58:44.694" v="1" actId="20577"/>
          <ac:spMkLst>
            <pc:docMk/>
            <pc:sldMk cId="1035052751" sldId="361"/>
            <ac:spMk id="35" creationId="{80CCF148-8A62-4092-A4B2-1B0D64115321}"/>
          </ac:spMkLst>
        </pc:spChg>
        <pc:spChg chg="mod">
          <ac:chgData name="Helen Woodhead" userId="a20b558725e10394" providerId="LiveId" clId="{624B88FC-A9B8-4FEE-B8C8-C710BAE387DE}" dt="2020-09-01T13:58:46.576" v="3" actId="20577"/>
          <ac:spMkLst>
            <pc:docMk/>
            <pc:sldMk cId="1035052751" sldId="361"/>
            <ac:spMk id="36" creationId="{D65B29D8-DE1B-4549-89D3-2BE5FD4AF81A}"/>
          </ac:spMkLst>
        </pc:spChg>
        <pc:spChg chg="mod">
          <ac:chgData name="Helen Woodhead" userId="a20b558725e10394" providerId="LiveId" clId="{624B88FC-A9B8-4FEE-B8C8-C710BAE387DE}" dt="2020-09-01T13:58:49.272" v="7" actId="20577"/>
          <ac:spMkLst>
            <pc:docMk/>
            <pc:sldMk cId="1035052751" sldId="361"/>
            <ac:spMk id="37" creationId="{70EF0CB2-A9A8-4864-AE87-E6EA445A63C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01/09/2020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rvey.zohopublic.eu/zs/V2BBWx"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6.2"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www.classroomsecrets.co.uk/what-is-a-prefix-year-3-prefixes-free-resource-pack/" TargetMode="External"/><Relationship Id="rId4" Type="http://schemas.openxmlformats.org/officeDocument/2006/relationships/hyperlink" Target="https://classroomsecrets.co.uk/search/?fwp_topic=gps-scheme-of-wor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#LIFEworkbalance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2"/>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p:txBody>
      </p:sp>
      <p:pic>
        <p:nvPicPr>
          <p:cNvPr id="8" name="Picture 7">
            <a:extLst>
              <a:ext uri="{FF2B5EF4-FFF2-40B4-BE49-F238E27FC236}">
                <a16:creationId xmlns:a16="http://schemas.microsoft.com/office/drawing/2014/main" id="{6398566C-C335-4996-89FF-1CEC4DF328F4}"/>
              </a:ext>
            </a:extLst>
          </p:cNvPr>
          <p:cNvPicPr>
            <a:picLocks noChangeAspect="1"/>
          </p:cNvPicPr>
          <p:nvPr/>
        </p:nvPicPr>
        <p:blipFill rotWithShape="1">
          <a:blip r:embed="rId3">
            <a:extLst>
              <a:ext uri="{28A0092B-C50C-407E-A947-70E740481C1C}">
                <a14:useLocalDpi xmlns:a14="http://schemas.microsoft.com/office/drawing/2010/main" val="0"/>
              </a:ext>
            </a:extLst>
          </a:blip>
          <a:srcRect t="23533" b="32708"/>
          <a:stretch/>
        </p:blipFill>
        <p:spPr>
          <a:xfrm>
            <a:off x="793488" y="744717"/>
            <a:ext cx="7557025" cy="2337847"/>
          </a:xfrm>
          <a:prstGeom prst="rect">
            <a:avLst/>
          </a:prstGeom>
        </p:spPr>
      </p:pic>
      <p:grpSp>
        <p:nvGrpSpPr>
          <p:cNvPr id="7" name="Group 6">
            <a:extLst>
              <a:ext uri="{FF2B5EF4-FFF2-40B4-BE49-F238E27FC236}">
                <a16:creationId xmlns:a16="http://schemas.microsoft.com/office/drawing/2014/main" id="{D1F103AC-7E05-4A19-884D-9E46E5842540}"/>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0B373393-44C0-4853-B890-263D16452B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A8470DDA-9865-47D9-8E13-7363044EF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01594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box below to show which word should include the prefix ‘un’.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After spending hours on it, Finn was still </a:t>
            </a:r>
            <a:r>
              <a:rPr lang="en-GB" sz="2400" b="1" dirty="0">
                <a:solidFill>
                  <a:srgbClr val="FF0000"/>
                </a:solidFill>
                <a:latin typeface="Century Gothic" panose="020B0502020202020204" pitchFamily="34" charset="0"/>
              </a:rPr>
              <a:t>able</a:t>
            </a:r>
            <a:r>
              <a:rPr lang="en-GB" sz="2400" b="1" dirty="0">
                <a:solidFill>
                  <a:schemeClr val="tx1"/>
                </a:solidFill>
                <a:latin typeface="Century Gothic" panose="020B0502020202020204" pitchFamily="34" charset="0"/>
              </a:rPr>
              <a:t> to solve the </a:t>
            </a: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puzzle, despite Tommy and Arthur helping him.</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CCF4CFA5-179D-404D-A810-ED5DA0181881}"/>
              </a:ext>
            </a:extLst>
          </p:cNvPr>
          <p:cNvGraphicFramePr>
            <a:graphicFrameLocks noGrp="1"/>
          </p:cNvGraphicFramePr>
          <p:nvPr/>
        </p:nvGraphicFramePr>
        <p:xfrm>
          <a:off x="6237742" y="3022950"/>
          <a:ext cx="527680" cy="529200"/>
        </p:xfrm>
        <a:graphic>
          <a:graphicData uri="http://schemas.openxmlformats.org/drawingml/2006/table">
            <a:tbl>
              <a:tblPr firstRow="1" bandRow="1">
                <a:tableStyleId>{5940675A-B579-460E-94D1-54222C63F5DA}</a:tableStyleId>
              </a:tblPr>
              <a:tblGrid>
                <a:gridCol w="527680">
                  <a:extLst>
                    <a:ext uri="{9D8B030D-6E8A-4147-A177-3AD203B41FA5}">
                      <a16:colId xmlns:a16="http://schemas.microsoft.com/office/drawing/2014/main" val="4185032948"/>
                    </a:ext>
                  </a:extLst>
                </a:gridCol>
              </a:tblGrid>
              <a:tr h="529200">
                <a:tc>
                  <a:txBody>
                    <a:bodyPr/>
                    <a:lstStyle/>
                    <a:p>
                      <a:pPr algn="ctr"/>
                      <a:r>
                        <a:rPr lang="en-GB" sz="3200" b="1" dirty="0">
                          <a:solidFill>
                            <a:srgbClr val="FF0000"/>
                          </a:solidFill>
                          <a:latin typeface="Century Gothic" panose="020B0502020202020204" pitchFamily="34" charset="0"/>
                          <a:sym typeface="Wingdings" panose="05000000000000000000" pitchFamily="2" charset="2"/>
                        </a:rPr>
                        <a:t></a:t>
                      </a:r>
                      <a:endParaRPr lang="en-GB" sz="32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459951872"/>
                  </a:ext>
                </a:extLst>
              </a:tr>
            </a:tbl>
          </a:graphicData>
        </a:graphic>
      </p:graphicFrame>
      <p:cxnSp>
        <p:nvCxnSpPr>
          <p:cNvPr id="7" name="Straight Arrow Connector 6">
            <a:extLst>
              <a:ext uri="{FF2B5EF4-FFF2-40B4-BE49-F238E27FC236}">
                <a16:creationId xmlns:a16="http://schemas.microsoft.com/office/drawing/2014/main" id="{CF00F08C-D6F5-4C32-8EDC-51E9ED89F4AE}"/>
              </a:ext>
            </a:extLst>
          </p:cNvPr>
          <p:cNvCxnSpPr>
            <a:cxnSpLocks/>
          </p:cNvCxnSpPr>
          <p:nvPr/>
        </p:nvCxnSpPr>
        <p:spPr>
          <a:xfrm flipV="1">
            <a:off x="6501582" y="2760934"/>
            <a:ext cx="1" cy="262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24" name="Table 23">
            <a:extLst>
              <a:ext uri="{FF2B5EF4-FFF2-40B4-BE49-F238E27FC236}">
                <a16:creationId xmlns:a16="http://schemas.microsoft.com/office/drawing/2014/main" id="{846A93BD-FF57-4C7D-8764-E9F0849CFBF3}"/>
              </a:ext>
            </a:extLst>
          </p:cNvPr>
          <p:cNvGraphicFramePr>
            <a:graphicFrameLocks noGrp="1"/>
          </p:cNvGraphicFramePr>
          <p:nvPr/>
        </p:nvGraphicFramePr>
        <p:xfrm>
          <a:off x="7378558" y="3022950"/>
          <a:ext cx="527680" cy="529200"/>
        </p:xfrm>
        <a:graphic>
          <a:graphicData uri="http://schemas.openxmlformats.org/drawingml/2006/table">
            <a:tbl>
              <a:tblPr firstRow="1" bandRow="1">
                <a:tableStyleId>{5940675A-B579-460E-94D1-54222C63F5DA}</a:tableStyleId>
              </a:tblPr>
              <a:tblGrid>
                <a:gridCol w="527680">
                  <a:extLst>
                    <a:ext uri="{9D8B030D-6E8A-4147-A177-3AD203B41FA5}">
                      <a16:colId xmlns:a16="http://schemas.microsoft.com/office/drawing/2014/main" val="4185032948"/>
                    </a:ext>
                  </a:extLst>
                </a:gridCol>
              </a:tblGrid>
              <a:tr h="529200">
                <a:tc>
                  <a:txBody>
                    <a:bodyPr/>
                    <a:lstStyle/>
                    <a:p>
                      <a:pPr algn="ctr"/>
                      <a:endParaRPr lang="en-GB" sz="2000"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459951872"/>
                  </a:ext>
                </a:extLst>
              </a:tr>
            </a:tbl>
          </a:graphicData>
        </a:graphic>
      </p:graphicFrame>
      <p:cxnSp>
        <p:nvCxnSpPr>
          <p:cNvPr id="25" name="Straight Arrow Connector 24">
            <a:extLst>
              <a:ext uri="{FF2B5EF4-FFF2-40B4-BE49-F238E27FC236}">
                <a16:creationId xmlns:a16="http://schemas.microsoft.com/office/drawing/2014/main" id="{E9E4B50E-5D8A-4262-859D-37518E3C1FB4}"/>
              </a:ext>
            </a:extLst>
          </p:cNvPr>
          <p:cNvCxnSpPr>
            <a:cxnSpLocks/>
          </p:cNvCxnSpPr>
          <p:nvPr/>
        </p:nvCxnSpPr>
        <p:spPr>
          <a:xfrm flipV="1">
            <a:off x="7642398" y="2760934"/>
            <a:ext cx="1" cy="262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28" name="Table 27">
            <a:extLst>
              <a:ext uri="{FF2B5EF4-FFF2-40B4-BE49-F238E27FC236}">
                <a16:creationId xmlns:a16="http://schemas.microsoft.com/office/drawing/2014/main" id="{8E5316C8-A8C5-4DE0-896B-896D9493978F}"/>
              </a:ext>
            </a:extLst>
          </p:cNvPr>
          <p:cNvGraphicFramePr>
            <a:graphicFrameLocks noGrp="1"/>
          </p:cNvGraphicFramePr>
          <p:nvPr/>
        </p:nvGraphicFramePr>
        <p:xfrm>
          <a:off x="1502968" y="3022950"/>
          <a:ext cx="527680" cy="529200"/>
        </p:xfrm>
        <a:graphic>
          <a:graphicData uri="http://schemas.openxmlformats.org/drawingml/2006/table">
            <a:tbl>
              <a:tblPr firstRow="1" bandRow="1">
                <a:tableStyleId>{5940675A-B579-460E-94D1-54222C63F5DA}</a:tableStyleId>
              </a:tblPr>
              <a:tblGrid>
                <a:gridCol w="527680">
                  <a:extLst>
                    <a:ext uri="{9D8B030D-6E8A-4147-A177-3AD203B41FA5}">
                      <a16:colId xmlns:a16="http://schemas.microsoft.com/office/drawing/2014/main" val="4185032948"/>
                    </a:ext>
                  </a:extLst>
                </a:gridCol>
              </a:tblGrid>
              <a:tr h="529200">
                <a:tc>
                  <a:txBody>
                    <a:bodyPr/>
                    <a:lstStyle/>
                    <a:p>
                      <a:pPr algn="ctr"/>
                      <a:endParaRPr lang="en-GB" sz="2000"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459951872"/>
                  </a:ext>
                </a:extLst>
              </a:tr>
            </a:tbl>
          </a:graphicData>
        </a:graphic>
      </p:graphicFrame>
      <p:cxnSp>
        <p:nvCxnSpPr>
          <p:cNvPr id="29" name="Straight Arrow Connector 28">
            <a:extLst>
              <a:ext uri="{FF2B5EF4-FFF2-40B4-BE49-F238E27FC236}">
                <a16:creationId xmlns:a16="http://schemas.microsoft.com/office/drawing/2014/main" id="{A293ECC9-98D3-4D3A-AC0F-12424DCD1633}"/>
              </a:ext>
            </a:extLst>
          </p:cNvPr>
          <p:cNvCxnSpPr>
            <a:cxnSpLocks/>
          </p:cNvCxnSpPr>
          <p:nvPr/>
        </p:nvCxnSpPr>
        <p:spPr>
          <a:xfrm flipV="1">
            <a:off x="1766808" y="2760934"/>
            <a:ext cx="1" cy="262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585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Circle the word which cannot be changed with the prefix ‘un’.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E74D1ACA-E34A-4ECD-BF6D-2E9D1370DB45}"/>
              </a:ext>
            </a:extLst>
          </p:cNvPr>
          <p:cNvGraphicFramePr>
            <a:graphicFrameLocks noGrp="1"/>
          </p:cNvGraphicFramePr>
          <p:nvPr>
            <p:extLst>
              <p:ext uri="{D42A27DB-BD31-4B8C-83A1-F6EECF244321}">
                <p14:modId xmlns:p14="http://schemas.microsoft.com/office/powerpoint/2010/main" val="4275342512"/>
              </p:ext>
            </p:extLst>
          </p:nvPr>
        </p:nvGraphicFramePr>
        <p:xfrm>
          <a:off x="3006777" y="1904885"/>
          <a:ext cx="3130446" cy="3334773"/>
        </p:xfrm>
        <a:graphic>
          <a:graphicData uri="http://schemas.openxmlformats.org/drawingml/2006/table">
            <a:tbl>
              <a:tblPr firstRow="1" bandRow="1">
                <a:tableStyleId>{5C22544A-7EE6-4342-B048-85BDC9FD1C3A}</a:tableStyleId>
              </a:tblPr>
              <a:tblGrid>
                <a:gridCol w="3130446">
                  <a:extLst>
                    <a:ext uri="{9D8B030D-6E8A-4147-A177-3AD203B41FA5}">
                      <a16:colId xmlns:a16="http://schemas.microsoft.com/office/drawing/2014/main" val="3574779183"/>
                    </a:ext>
                  </a:extLst>
                </a:gridCol>
              </a:tblGrid>
              <a:tr h="1111591">
                <a:tc>
                  <a:txBody>
                    <a:bodyPr/>
                    <a:lstStyle/>
                    <a:p>
                      <a:pPr algn="ctr"/>
                      <a:r>
                        <a:rPr lang="en-GB" sz="2400" b="1" dirty="0">
                          <a:solidFill>
                            <a:schemeClr val="tx1"/>
                          </a:solidFill>
                          <a:latin typeface="Century Gothic" panose="020B0502020202020204" pitchFamily="34" charset="0"/>
                        </a:rPr>
                        <a:t>marked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487656"/>
                  </a:ext>
                </a:extLst>
              </a:tr>
              <a:tr h="1111591">
                <a:tc>
                  <a:txBody>
                    <a:bodyPr/>
                    <a:lstStyle/>
                    <a:p>
                      <a:pPr algn="ctr"/>
                      <a:r>
                        <a:rPr lang="en-GB" sz="2400" b="1" dirty="0">
                          <a:solidFill>
                            <a:schemeClr val="tx1"/>
                          </a:solidFill>
                          <a:latin typeface="Century Gothic" panose="020B0502020202020204" pitchFamily="34" charset="0"/>
                        </a:rPr>
                        <a:t>appear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5463988"/>
                  </a:ext>
                </a:extLst>
              </a:tr>
              <a:tr h="1111591">
                <a:tc>
                  <a:txBody>
                    <a:bodyPr/>
                    <a:lstStyle/>
                    <a:p>
                      <a:pPr algn="ctr"/>
                      <a:r>
                        <a:rPr lang="en-GB" sz="2400" b="1" dirty="0">
                          <a:solidFill>
                            <a:schemeClr val="tx1"/>
                          </a:solidFill>
                          <a:latin typeface="Century Gothic" panose="020B0502020202020204" pitchFamily="34" charset="0"/>
                        </a:rPr>
                        <a:t>stable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3030636"/>
                  </a:ext>
                </a:extLst>
              </a:tr>
            </a:tbl>
          </a:graphicData>
        </a:graphic>
      </p:graphicFrame>
    </p:spTree>
    <p:extLst>
      <p:ext uri="{BB962C8B-B14F-4D97-AF65-F5344CB8AC3E}">
        <p14:creationId xmlns:p14="http://schemas.microsoft.com/office/powerpoint/2010/main" val="360730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Circle the word which cannot be changed with the prefix ‘un’.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E74D1ACA-E34A-4ECD-BF6D-2E9D1370DB45}"/>
              </a:ext>
            </a:extLst>
          </p:cNvPr>
          <p:cNvGraphicFramePr>
            <a:graphicFrameLocks noGrp="1"/>
          </p:cNvGraphicFramePr>
          <p:nvPr>
            <p:extLst>
              <p:ext uri="{D42A27DB-BD31-4B8C-83A1-F6EECF244321}">
                <p14:modId xmlns:p14="http://schemas.microsoft.com/office/powerpoint/2010/main" val="4268753939"/>
              </p:ext>
            </p:extLst>
          </p:nvPr>
        </p:nvGraphicFramePr>
        <p:xfrm>
          <a:off x="3006777" y="1904885"/>
          <a:ext cx="3130446" cy="3334773"/>
        </p:xfrm>
        <a:graphic>
          <a:graphicData uri="http://schemas.openxmlformats.org/drawingml/2006/table">
            <a:tbl>
              <a:tblPr firstRow="1" bandRow="1">
                <a:tableStyleId>{5C22544A-7EE6-4342-B048-85BDC9FD1C3A}</a:tableStyleId>
              </a:tblPr>
              <a:tblGrid>
                <a:gridCol w="3130446">
                  <a:extLst>
                    <a:ext uri="{9D8B030D-6E8A-4147-A177-3AD203B41FA5}">
                      <a16:colId xmlns:a16="http://schemas.microsoft.com/office/drawing/2014/main" val="3574779183"/>
                    </a:ext>
                  </a:extLst>
                </a:gridCol>
              </a:tblGrid>
              <a:tr h="1111591">
                <a:tc>
                  <a:txBody>
                    <a:bodyPr/>
                    <a:lstStyle/>
                    <a:p>
                      <a:pPr algn="ctr"/>
                      <a:r>
                        <a:rPr lang="en-GB" sz="2400" b="1" dirty="0">
                          <a:solidFill>
                            <a:srgbClr val="FF0000"/>
                          </a:solidFill>
                          <a:latin typeface="Century Gothic" panose="020B0502020202020204" pitchFamily="34" charset="0"/>
                        </a:rPr>
                        <a:t>unmarked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1487656"/>
                  </a:ext>
                </a:extLst>
              </a:tr>
              <a:tr h="1111591">
                <a:tc>
                  <a:txBody>
                    <a:bodyPr/>
                    <a:lstStyle/>
                    <a:p>
                      <a:pPr algn="ctr"/>
                      <a:r>
                        <a:rPr lang="en-GB" sz="2400" b="1" dirty="0">
                          <a:solidFill>
                            <a:srgbClr val="FF0000"/>
                          </a:solidFill>
                          <a:latin typeface="Century Gothic" panose="020B0502020202020204" pitchFamily="34" charset="0"/>
                        </a:rPr>
                        <a:t>appear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5463988"/>
                  </a:ext>
                </a:extLst>
              </a:tr>
              <a:tr h="1111591">
                <a:tc>
                  <a:txBody>
                    <a:bodyPr/>
                    <a:lstStyle/>
                    <a:p>
                      <a:pPr algn="ctr"/>
                      <a:r>
                        <a:rPr lang="en-GB" sz="2400" b="1" dirty="0">
                          <a:solidFill>
                            <a:srgbClr val="FF0000"/>
                          </a:solidFill>
                          <a:latin typeface="Century Gothic" panose="020B0502020202020204" pitchFamily="34" charset="0"/>
                        </a:rPr>
                        <a:t>unstable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3030636"/>
                  </a:ext>
                </a:extLst>
              </a:tr>
            </a:tbl>
          </a:graphicData>
        </a:graphic>
      </p:graphicFrame>
      <p:sp>
        <p:nvSpPr>
          <p:cNvPr id="8" name="Oval 7">
            <a:extLst>
              <a:ext uri="{FF2B5EF4-FFF2-40B4-BE49-F238E27FC236}">
                <a16:creationId xmlns:a16="http://schemas.microsoft.com/office/drawing/2014/main" id="{BBFFF88E-43C2-4F06-ABB5-58E4C12ACFA6}"/>
              </a:ext>
            </a:extLst>
          </p:cNvPr>
          <p:cNvSpPr/>
          <p:nvPr/>
        </p:nvSpPr>
        <p:spPr>
          <a:xfrm>
            <a:off x="3800044" y="3353820"/>
            <a:ext cx="1543912" cy="4840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261523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Add the prefix ‘un’ to the words below and choose one to complete the sentence below.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After the knight was defeated in the battle, he</a:t>
            </a:r>
          </a:p>
          <a:p>
            <a:pPr lvl="0" defTabSz="685800">
              <a:defRPr/>
            </a:pPr>
            <a:endParaRPr lang="en-GB" sz="28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was seen as being ______________. </a:t>
            </a:r>
          </a:p>
          <a:p>
            <a:pPr lvl="0" defTabSz="68580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7" name="Rectangle: Rounded Corners 6">
            <a:extLst>
              <a:ext uri="{FF2B5EF4-FFF2-40B4-BE49-F238E27FC236}">
                <a16:creationId xmlns:a16="http://schemas.microsoft.com/office/drawing/2014/main" id="{13A7344F-0FB4-4533-9EBE-CFED25905126}"/>
              </a:ext>
            </a:extLst>
          </p:cNvPr>
          <p:cNvSpPr/>
          <p:nvPr/>
        </p:nvSpPr>
        <p:spPr>
          <a:xfrm>
            <a:off x="3435541" y="4502055"/>
            <a:ext cx="2272917"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approved</a:t>
            </a:r>
          </a:p>
        </p:txBody>
      </p:sp>
      <p:sp>
        <p:nvSpPr>
          <p:cNvPr id="8" name="Rectangle: Rounded Corners 7">
            <a:extLst>
              <a:ext uri="{FF2B5EF4-FFF2-40B4-BE49-F238E27FC236}">
                <a16:creationId xmlns:a16="http://schemas.microsoft.com/office/drawing/2014/main" id="{AFA41775-022E-46D7-9225-878B13F01B47}"/>
              </a:ext>
            </a:extLst>
          </p:cNvPr>
          <p:cNvSpPr/>
          <p:nvPr/>
        </p:nvSpPr>
        <p:spPr>
          <a:xfrm>
            <a:off x="707559" y="4502055"/>
            <a:ext cx="2272917"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steady</a:t>
            </a:r>
          </a:p>
        </p:txBody>
      </p:sp>
      <p:sp>
        <p:nvSpPr>
          <p:cNvPr id="12" name="Rectangle: Rounded Corners 11">
            <a:extLst>
              <a:ext uri="{FF2B5EF4-FFF2-40B4-BE49-F238E27FC236}">
                <a16:creationId xmlns:a16="http://schemas.microsoft.com/office/drawing/2014/main" id="{BDC5DACE-265C-45AC-82DF-3825BA4E5ABC}"/>
              </a:ext>
            </a:extLst>
          </p:cNvPr>
          <p:cNvSpPr/>
          <p:nvPr/>
        </p:nvSpPr>
        <p:spPr>
          <a:xfrm>
            <a:off x="6163523" y="4502055"/>
            <a:ext cx="2272917"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worthy</a:t>
            </a:r>
          </a:p>
        </p:txBody>
      </p:sp>
    </p:spTree>
    <p:extLst>
      <p:ext uri="{BB962C8B-B14F-4D97-AF65-F5344CB8AC3E}">
        <p14:creationId xmlns:p14="http://schemas.microsoft.com/office/powerpoint/2010/main" val="335596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Add the prefix ‘un’ to the words below and choose one to complete the sentence below.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After the knight was defeated in the battle, he</a:t>
            </a:r>
          </a:p>
          <a:p>
            <a:pPr lvl="0" defTabSz="685800">
              <a:defRPr/>
            </a:pPr>
            <a:endParaRPr lang="en-GB" sz="28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was seen as being ______________. </a:t>
            </a:r>
          </a:p>
          <a:p>
            <a:pPr lvl="0" defTabSz="685800">
              <a:defRPr/>
            </a:pPr>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7" name="Rectangle: Rounded Corners 6">
            <a:extLst>
              <a:ext uri="{FF2B5EF4-FFF2-40B4-BE49-F238E27FC236}">
                <a16:creationId xmlns:a16="http://schemas.microsoft.com/office/drawing/2014/main" id="{13A7344F-0FB4-4533-9EBE-CFED25905126}"/>
              </a:ext>
            </a:extLst>
          </p:cNvPr>
          <p:cNvSpPr/>
          <p:nvPr/>
        </p:nvSpPr>
        <p:spPr>
          <a:xfrm>
            <a:off x="3435541" y="4502055"/>
            <a:ext cx="2272917"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unapproved</a:t>
            </a:r>
          </a:p>
        </p:txBody>
      </p:sp>
      <p:sp>
        <p:nvSpPr>
          <p:cNvPr id="8" name="Rectangle: Rounded Corners 7">
            <a:extLst>
              <a:ext uri="{FF2B5EF4-FFF2-40B4-BE49-F238E27FC236}">
                <a16:creationId xmlns:a16="http://schemas.microsoft.com/office/drawing/2014/main" id="{AFA41775-022E-46D7-9225-878B13F01B47}"/>
              </a:ext>
            </a:extLst>
          </p:cNvPr>
          <p:cNvSpPr/>
          <p:nvPr/>
        </p:nvSpPr>
        <p:spPr>
          <a:xfrm>
            <a:off x="707559" y="4502055"/>
            <a:ext cx="2272917"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unsteady</a:t>
            </a:r>
          </a:p>
        </p:txBody>
      </p:sp>
      <p:sp>
        <p:nvSpPr>
          <p:cNvPr id="12" name="Rectangle: Rounded Corners 11">
            <a:extLst>
              <a:ext uri="{FF2B5EF4-FFF2-40B4-BE49-F238E27FC236}">
                <a16:creationId xmlns:a16="http://schemas.microsoft.com/office/drawing/2014/main" id="{BDC5DACE-265C-45AC-82DF-3825BA4E5ABC}"/>
              </a:ext>
            </a:extLst>
          </p:cNvPr>
          <p:cNvSpPr/>
          <p:nvPr/>
        </p:nvSpPr>
        <p:spPr>
          <a:xfrm>
            <a:off x="6163523" y="4502055"/>
            <a:ext cx="2272917"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unworthy</a:t>
            </a:r>
          </a:p>
        </p:txBody>
      </p:sp>
      <p:sp>
        <p:nvSpPr>
          <p:cNvPr id="13" name="TextBox 12">
            <a:extLst>
              <a:ext uri="{FF2B5EF4-FFF2-40B4-BE49-F238E27FC236}">
                <a16:creationId xmlns:a16="http://schemas.microsoft.com/office/drawing/2014/main" id="{2E71D0B7-A568-4802-BF97-E82EA707E63C}"/>
              </a:ext>
            </a:extLst>
          </p:cNvPr>
          <p:cNvSpPr txBox="1"/>
          <p:nvPr/>
        </p:nvSpPr>
        <p:spPr>
          <a:xfrm>
            <a:off x="3958288" y="3190540"/>
            <a:ext cx="1803765" cy="523220"/>
          </a:xfrm>
          <a:prstGeom prst="rect">
            <a:avLst/>
          </a:prstGeom>
          <a:noFill/>
        </p:spPr>
        <p:txBody>
          <a:bodyPr wrap="square" rtlCol="0">
            <a:spAutoFit/>
          </a:bodyPr>
          <a:lstStyle/>
          <a:p>
            <a:pPr algn="ctr"/>
            <a:r>
              <a:rPr lang="en-GB" sz="2800" b="1" dirty="0">
                <a:solidFill>
                  <a:srgbClr val="FF0000"/>
                </a:solidFill>
                <a:latin typeface="Century Gothic" panose="020B0502020202020204" pitchFamily="34" charset="0"/>
              </a:rPr>
              <a:t>unworthy</a:t>
            </a:r>
            <a:endParaRPr lang="en-GB" sz="24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79669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Look at the words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Write two sentences using each word in a sentence.</a:t>
            </a: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7" name="Rectangle: Rounded Corners 6">
            <a:extLst>
              <a:ext uri="{FF2B5EF4-FFF2-40B4-BE49-F238E27FC236}">
                <a16:creationId xmlns:a16="http://schemas.microsoft.com/office/drawing/2014/main" id="{BACA1063-9BEE-420E-880D-72851A165894}"/>
              </a:ext>
            </a:extLst>
          </p:cNvPr>
          <p:cNvSpPr/>
          <p:nvPr/>
        </p:nvSpPr>
        <p:spPr>
          <a:xfrm>
            <a:off x="3651431" y="2314622"/>
            <a:ext cx="1841139" cy="5739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uncooked</a:t>
            </a:r>
          </a:p>
        </p:txBody>
      </p:sp>
      <p:sp>
        <p:nvSpPr>
          <p:cNvPr id="8" name="Rectangle: Rounded Corners 7">
            <a:extLst>
              <a:ext uri="{FF2B5EF4-FFF2-40B4-BE49-F238E27FC236}">
                <a16:creationId xmlns:a16="http://schemas.microsoft.com/office/drawing/2014/main" id="{CDA43375-CBDE-4D69-8321-EDCF62FE66C5}"/>
              </a:ext>
            </a:extLst>
          </p:cNvPr>
          <p:cNvSpPr/>
          <p:nvPr/>
        </p:nvSpPr>
        <p:spPr>
          <a:xfrm>
            <a:off x="3651431" y="1488865"/>
            <a:ext cx="1841139" cy="5739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cooked</a:t>
            </a:r>
          </a:p>
        </p:txBody>
      </p:sp>
    </p:spTree>
    <p:extLst>
      <p:ext uri="{BB962C8B-B14F-4D97-AF65-F5344CB8AC3E}">
        <p14:creationId xmlns:p14="http://schemas.microsoft.com/office/powerpoint/2010/main" val="63601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Look at the words below.</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Write two sentences using each word in a sentence.</a:t>
            </a:r>
          </a:p>
          <a:p>
            <a:pPr lvl="0"/>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Mum always says that a </a:t>
            </a:r>
            <a:r>
              <a:rPr lang="en-GB" sz="2000" b="1" u="sng" dirty="0">
                <a:solidFill>
                  <a:srgbClr val="FF0000"/>
                </a:solidFill>
                <a:latin typeface="Century Gothic" panose="020B0502020202020204" pitchFamily="34" charset="0"/>
              </a:rPr>
              <a:t>cooked</a:t>
            </a:r>
            <a:r>
              <a:rPr lang="en-GB" sz="2000" b="1" dirty="0">
                <a:solidFill>
                  <a:srgbClr val="FF0000"/>
                </a:solidFill>
                <a:latin typeface="Century Gothic" panose="020B0502020202020204" pitchFamily="34" charset="0"/>
              </a:rPr>
              <a:t> meal is best.</a:t>
            </a:r>
          </a:p>
          <a:p>
            <a:pPr lvl="0"/>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It is dangerous to eat </a:t>
            </a:r>
            <a:r>
              <a:rPr lang="en-GB" sz="2000" b="1" u="sng" dirty="0">
                <a:solidFill>
                  <a:srgbClr val="FF0000"/>
                </a:solidFill>
                <a:latin typeface="Century Gothic" panose="020B0502020202020204" pitchFamily="34" charset="0"/>
              </a:rPr>
              <a:t>uncooked</a:t>
            </a:r>
            <a:r>
              <a:rPr lang="en-GB" sz="2000" b="1" dirty="0">
                <a:solidFill>
                  <a:srgbClr val="FF0000"/>
                </a:solidFill>
                <a:latin typeface="Century Gothic" panose="020B0502020202020204" pitchFamily="34" charset="0"/>
              </a:rPr>
              <a:t> chicken.</a:t>
            </a:r>
          </a:p>
          <a:p>
            <a:pPr lvl="0"/>
            <a:endParaRPr lang="en-GB" sz="2000"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7" name="Rectangle: Rounded Corners 6">
            <a:extLst>
              <a:ext uri="{FF2B5EF4-FFF2-40B4-BE49-F238E27FC236}">
                <a16:creationId xmlns:a16="http://schemas.microsoft.com/office/drawing/2014/main" id="{BACA1063-9BEE-420E-880D-72851A165894}"/>
              </a:ext>
            </a:extLst>
          </p:cNvPr>
          <p:cNvSpPr/>
          <p:nvPr/>
        </p:nvSpPr>
        <p:spPr>
          <a:xfrm>
            <a:off x="3651431" y="2314622"/>
            <a:ext cx="1841139" cy="5739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uncooked</a:t>
            </a:r>
          </a:p>
        </p:txBody>
      </p:sp>
      <p:sp>
        <p:nvSpPr>
          <p:cNvPr id="8" name="Rectangle: Rounded Corners 7">
            <a:extLst>
              <a:ext uri="{FF2B5EF4-FFF2-40B4-BE49-F238E27FC236}">
                <a16:creationId xmlns:a16="http://schemas.microsoft.com/office/drawing/2014/main" id="{CDA43375-CBDE-4D69-8321-EDCF62FE66C5}"/>
              </a:ext>
            </a:extLst>
          </p:cNvPr>
          <p:cNvSpPr/>
          <p:nvPr/>
        </p:nvSpPr>
        <p:spPr>
          <a:xfrm>
            <a:off x="3651431" y="1488865"/>
            <a:ext cx="1841139" cy="5739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cooked</a:t>
            </a:r>
          </a:p>
        </p:txBody>
      </p:sp>
    </p:spTree>
    <p:extLst>
      <p:ext uri="{BB962C8B-B14F-4D97-AF65-F5344CB8AC3E}">
        <p14:creationId xmlns:p14="http://schemas.microsoft.com/office/powerpoint/2010/main" val="4255203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6C2840C8-C849-49A9-A4BC-2EAB7A73D091}"/>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B6EFAB1F-818D-40A4-96BE-F797E55400F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True or false?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Convince me. </a:t>
            </a:r>
          </a:p>
          <a:p>
            <a:pPr lvl="0"/>
            <a:endParaRPr lang="en-GB" sz="2000" b="1" dirty="0">
              <a:solidFill>
                <a:schemeClr val="tx1"/>
              </a:solidFill>
              <a:latin typeface="Century Gothic" panose="020B0502020202020204" pitchFamily="34" charset="0"/>
            </a:endParaRPr>
          </a:p>
        </p:txBody>
      </p:sp>
      <p:sp>
        <p:nvSpPr>
          <p:cNvPr id="14" name="Speech Bubble: Rectangle with Corners Rounded 13">
            <a:extLst>
              <a:ext uri="{FF2B5EF4-FFF2-40B4-BE49-F238E27FC236}">
                <a16:creationId xmlns:a16="http://schemas.microsoft.com/office/drawing/2014/main" id="{8C52FCB2-4687-4A05-9AFA-6DCF0F23DE4E}"/>
              </a:ext>
            </a:extLst>
          </p:cNvPr>
          <p:cNvSpPr/>
          <p:nvPr/>
        </p:nvSpPr>
        <p:spPr>
          <a:xfrm>
            <a:off x="2642192" y="1722267"/>
            <a:ext cx="3217070" cy="1578741"/>
          </a:xfrm>
          <a:prstGeom prst="wedgeRoundRectCallout">
            <a:avLst>
              <a:gd name="adj1" fmla="val -58856"/>
              <a:gd name="adj2" fmla="val 3938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word ‘uncaring’ can only be used to describe someone or something in a bad way.</a:t>
            </a:r>
          </a:p>
        </p:txBody>
      </p:sp>
    </p:spTree>
    <p:extLst>
      <p:ext uri="{BB962C8B-B14F-4D97-AF65-F5344CB8AC3E}">
        <p14:creationId xmlns:p14="http://schemas.microsoft.com/office/powerpoint/2010/main" val="722284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6C2840C8-C849-49A9-A4BC-2EAB7A73D091}"/>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B6EFAB1F-818D-40A4-96BE-F797E55400F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True or false?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Convince me.</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False because…</a:t>
            </a:r>
          </a:p>
          <a:p>
            <a:pPr lvl="0"/>
            <a:endParaRPr lang="en-GB" sz="2000" b="1" dirty="0">
              <a:solidFill>
                <a:schemeClr val="tx1"/>
              </a:solidFill>
              <a:latin typeface="Century Gothic" panose="020B0502020202020204" pitchFamily="34" charset="0"/>
            </a:endParaRPr>
          </a:p>
        </p:txBody>
      </p:sp>
      <p:sp>
        <p:nvSpPr>
          <p:cNvPr id="14" name="Speech Bubble: Rectangle with Corners Rounded 13">
            <a:extLst>
              <a:ext uri="{FF2B5EF4-FFF2-40B4-BE49-F238E27FC236}">
                <a16:creationId xmlns:a16="http://schemas.microsoft.com/office/drawing/2014/main" id="{8C52FCB2-4687-4A05-9AFA-6DCF0F23DE4E}"/>
              </a:ext>
            </a:extLst>
          </p:cNvPr>
          <p:cNvSpPr/>
          <p:nvPr/>
        </p:nvSpPr>
        <p:spPr>
          <a:xfrm>
            <a:off x="2642192" y="1722267"/>
            <a:ext cx="3217070" cy="1578741"/>
          </a:xfrm>
          <a:prstGeom prst="wedgeRoundRectCallout">
            <a:avLst>
              <a:gd name="adj1" fmla="val -58856"/>
              <a:gd name="adj2" fmla="val 3938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word ‘uncaring’ can only be used to describe someone or something in a bad way.</a:t>
            </a:r>
          </a:p>
        </p:txBody>
      </p:sp>
    </p:spTree>
    <p:extLst>
      <p:ext uri="{BB962C8B-B14F-4D97-AF65-F5344CB8AC3E}">
        <p14:creationId xmlns:p14="http://schemas.microsoft.com/office/powerpoint/2010/main" val="245642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44D2ECC-E0DF-46FC-A608-1741C5018732}"/>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620EC66-E214-4234-96C9-691339C4189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3D0A57B-2B65-45FA-8DBD-9EAE458E5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2" name="Picture 11">
            <a:extLst>
              <a:ext uri="{FF2B5EF4-FFF2-40B4-BE49-F238E27FC236}">
                <a16:creationId xmlns:a16="http://schemas.microsoft.com/office/drawing/2014/main" id="{6C2840C8-C849-49A9-A4BC-2EAB7A73D091}"/>
              </a:ext>
            </a:extLst>
          </p:cNvPr>
          <p:cNvPicPr>
            <a:picLocks noChangeAspect="1"/>
          </p:cNvPicPr>
          <p:nvPr/>
        </p:nvPicPr>
        <p:blipFill>
          <a:blip r:embed="rId3"/>
          <a:stretch>
            <a:fillRect/>
          </a:stretch>
        </p:blipFill>
        <p:spPr>
          <a:xfrm>
            <a:off x="115438" y="143658"/>
            <a:ext cx="8913124" cy="6322100"/>
          </a:xfrm>
          <a:prstGeom prst="rect">
            <a:avLst/>
          </a:prstGeom>
        </p:spPr>
      </p:pic>
      <p:sp>
        <p:nvSpPr>
          <p:cNvPr id="13" name="Rectangle 12">
            <a:extLst>
              <a:ext uri="{FF2B5EF4-FFF2-40B4-BE49-F238E27FC236}">
                <a16:creationId xmlns:a16="http://schemas.microsoft.com/office/drawing/2014/main" id="{B6EFAB1F-818D-40A4-96BE-F797E55400F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True or false?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Convince me.</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False because in the sentence ‘She was always a thoughtful girl and was never </a:t>
            </a:r>
            <a:r>
              <a:rPr lang="en-GB" sz="2000" b="1" u="sng" dirty="0">
                <a:solidFill>
                  <a:srgbClr val="FF0000"/>
                </a:solidFill>
                <a:latin typeface="Century Gothic" panose="020B0502020202020204" pitchFamily="34" charset="0"/>
              </a:rPr>
              <a:t>uncaring</a:t>
            </a:r>
            <a:r>
              <a:rPr lang="en-GB" sz="2000" b="1" dirty="0">
                <a:solidFill>
                  <a:srgbClr val="FF0000"/>
                </a:solidFill>
                <a:latin typeface="Century Gothic" panose="020B0502020202020204" pitchFamily="34" charset="0"/>
              </a:rPr>
              <a:t> towards others’, the girl is described in a positive way.</a:t>
            </a:r>
          </a:p>
          <a:p>
            <a:pPr lvl="0"/>
            <a:endParaRPr lang="en-GB" sz="2000" b="1" dirty="0">
              <a:solidFill>
                <a:schemeClr val="tx1"/>
              </a:solidFill>
              <a:latin typeface="Century Gothic" panose="020B0502020202020204" pitchFamily="34" charset="0"/>
            </a:endParaRPr>
          </a:p>
        </p:txBody>
      </p:sp>
      <p:sp>
        <p:nvSpPr>
          <p:cNvPr id="14" name="Speech Bubble: Rectangle with Corners Rounded 13">
            <a:extLst>
              <a:ext uri="{FF2B5EF4-FFF2-40B4-BE49-F238E27FC236}">
                <a16:creationId xmlns:a16="http://schemas.microsoft.com/office/drawing/2014/main" id="{8C52FCB2-4687-4A05-9AFA-6DCF0F23DE4E}"/>
              </a:ext>
            </a:extLst>
          </p:cNvPr>
          <p:cNvSpPr/>
          <p:nvPr/>
        </p:nvSpPr>
        <p:spPr>
          <a:xfrm>
            <a:off x="2642192" y="1722267"/>
            <a:ext cx="3217070" cy="1578741"/>
          </a:xfrm>
          <a:prstGeom prst="wedgeRoundRectCallout">
            <a:avLst>
              <a:gd name="adj1" fmla="val -58856"/>
              <a:gd name="adj2" fmla="val 3938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The word ‘uncaring’ can only be used to describe someone or something in a bad way.</a:t>
            </a:r>
          </a:p>
        </p:txBody>
      </p:sp>
    </p:spTree>
    <p:extLst>
      <p:ext uri="{BB962C8B-B14F-4D97-AF65-F5344CB8AC3E}">
        <p14:creationId xmlns:p14="http://schemas.microsoft.com/office/powerpoint/2010/main" val="391399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What is a Prefix?</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lnSpc>
                <a:spcPct val="100000"/>
              </a:lnSpc>
              <a:spcAft>
                <a:spcPts val="0"/>
              </a:spcAft>
            </a:pPr>
            <a:r>
              <a:rPr lang="en-US" sz="1200" b="1" dirty="0">
                <a:solidFill>
                  <a:schemeClr val="tx1"/>
                </a:solidFill>
                <a:latin typeface="Century Gothic" panose="020B0502020202020204" pitchFamily="34" charset="0"/>
              </a:rPr>
              <a:t>English Year 3: (3G6.2) </a:t>
            </a:r>
            <a:r>
              <a:rPr lang="en-US" sz="1200" b="1" dirty="0">
                <a:latin typeface="Century Gothic" panose="020B0502020202020204" pitchFamily="34" charset="0"/>
                <a:hlinkClick r:id="rId3"/>
              </a:rPr>
              <a:t>Formation of nouns using a range of prefixes [for example super–, anti–, auto–]</a:t>
            </a:r>
            <a:endParaRPr lang="en-US" sz="1200" b="1" dirty="0">
              <a:latin typeface="Century Gothic" panose="020B0502020202020204" pitchFamily="34" charset="0"/>
            </a:endParaRPr>
          </a:p>
          <a:p>
            <a:pPr marL="0" lvl="1" fontAlgn="base">
              <a:lnSpc>
                <a:spcPct val="100000"/>
              </a:lnSpc>
              <a:spcAft>
                <a:spcPts val="0"/>
              </a:spcAft>
            </a:pPr>
            <a:r>
              <a:rPr lang="en-US" sz="1200" b="1" dirty="0">
                <a:solidFill>
                  <a:schemeClr val="tx1"/>
                </a:solidFill>
                <a:latin typeface="Century Gothic" panose="020B0502020202020204" pitchFamily="34" charset="0"/>
              </a:rPr>
              <a:t>Spelling: Spell more prefixes</a:t>
            </a:r>
          </a:p>
          <a:p>
            <a:pPr marL="0" lvl="1" fontAlgn="base">
              <a:lnSpc>
                <a:spcPct val="100000"/>
              </a:lnSpc>
              <a:spcAft>
                <a:spcPts val="0"/>
              </a:spcAft>
            </a:pPr>
            <a:r>
              <a:rPr lang="en-US" sz="1200" b="1" dirty="0">
                <a:solidFill>
                  <a:schemeClr val="tx1"/>
                </a:solidFill>
                <a:latin typeface="Century Gothic" panose="020B0502020202020204" pitchFamily="34" charset="0"/>
              </a:rPr>
              <a:t>Terminology for pupils:</a:t>
            </a:r>
          </a:p>
          <a:p>
            <a:pPr marL="306629" lvl="2" indent="-184636" fontAlgn="base">
              <a:lnSpc>
                <a:spcPct val="100000"/>
              </a:lnSpc>
              <a:spcAft>
                <a:spcPts val="0"/>
              </a:spcAft>
              <a:buFont typeface="Arial" panose="020B0604020202020204" pitchFamily="34" charset="0"/>
              <a:buChar char="•"/>
            </a:pPr>
            <a:r>
              <a:rPr lang="en-US" sz="1200" b="1" dirty="0">
                <a:solidFill>
                  <a:schemeClr val="tx1"/>
                </a:solidFill>
                <a:latin typeface="Century Gothic" panose="020B0502020202020204" pitchFamily="34" charset="0"/>
              </a:rPr>
              <a:t>(3G6.2) </a:t>
            </a:r>
            <a:r>
              <a:rPr lang="en-US" sz="1200" b="1" dirty="0">
                <a:latin typeface="Century Gothic" panose="020B0502020202020204" pitchFamily="34" charset="0"/>
                <a:hlinkClick r:id="rId3"/>
              </a:rPr>
              <a:t>prefix</a:t>
            </a:r>
            <a:endParaRPr lang="en-US" sz="1200" b="1" dirty="0">
              <a:latin typeface="Century Gothic" panose="020B0502020202020204" pitchFamily="34" charset="0"/>
            </a:endParaRPr>
          </a:p>
          <a:p>
            <a:pPr fontAlgn="base">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470804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Both of these words with the prefix ‘un-’ can be used to complete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Nico and Emilia bought another pet, but it ended up </a:t>
            </a: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being ______________ just like the last few.</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a:t>
            </a:r>
          </a:p>
          <a:p>
            <a:r>
              <a:rPr lang="en-GB" sz="2000" b="1" dirty="0">
                <a:solidFill>
                  <a:schemeClr val="tx1"/>
                </a:solidFill>
                <a:latin typeface="Century Gothic" panose="020B0502020202020204" pitchFamily="34" charset="0"/>
              </a:rPr>
              <a:t>Explain your answer.</a:t>
            </a: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2" name="Group 1">
            <a:extLst>
              <a:ext uri="{FF2B5EF4-FFF2-40B4-BE49-F238E27FC236}">
                <a16:creationId xmlns:a16="http://schemas.microsoft.com/office/drawing/2014/main" id="{0D310527-25E4-4B30-B881-52FD74040C2F}"/>
              </a:ext>
            </a:extLst>
          </p:cNvPr>
          <p:cNvGrpSpPr/>
          <p:nvPr/>
        </p:nvGrpSpPr>
        <p:grpSpPr>
          <a:xfrm>
            <a:off x="2118257" y="1785363"/>
            <a:ext cx="4907486" cy="750367"/>
            <a:chOff x="2110573" y="1785363"/>
            <a:chExt cx="4907486" cy="750367"/>
          </a:xfrm>
        </p:grpSpPr>
        <p:sp>
          <p:nvSpPr>
            <p:cNvPr id="9" name="Rectangle: Rounded Corners 8">
              <a:extLst>
                <a:ext uri="{FF2B5EF4-FFF2-40B4-BE49-F238E27FC236}">
                  <a16:creationId xmlns:a16="http://schemas.microsoft.com/office/drawing/2014/main" id="{7129ADA4-4BF6-45B2-BDB8-052F613D2094}"/>
                </a:ext>
              </a:extLst>
            </p:cNvPr>
            <p:cNvSpPr/>
            <p:nvPr/>
          </p:nvSpPr>
          <p:spPr>
            <a:xfrm>
              <a:off x="5265183" y="1785363"/>
              <a:ext cx="1752876" cy="75036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loved</a:t>
              </a:r>
            </a:p>
          </p:txBody>
        </p:sp>
        <p:sp>
          <p:nvSpPr>
            <p:cNvPr id="13" name="Rectangle: Rounded Corners 12">
              <a:extLst>
                <a:ext uri="{FF2B5EF4-FFF2-40B4-BE49-F238E27FC236}">
                  <a16:creationId xmlns:a16="http://schemas.microsoft.com/office/drawing/2014/main" id="{584591B6-9241-44D9-8825-7D1E86AE1864}"/>
                </a:ext>
              </a:extLst>
            </p:cNvPr>
            <p:cNvSpPr/>
            <p:nvPr/>
          </p:nvSpPr>
          <p:spPr>
            <a:xfrm>
              <a:off x="2110573" y="1785363"/>
              <a:ext cx="1752876" cy="75036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wanted</a:t>
              </a:r>
            </a:p>
          </p:txBody>
        </p:sp>
      </p:grpSp>
    </p:spTree>
    <p:extLst>
      <p:ext uri="{BB962C8B-B14F-4D97-AF65-F5344CB8AC3E}">
        <p14:creationId xmlns:p14="http://schemas.microsoft.com/office/powerpoint/2010/main" val="310986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Both of these words with the prefix ‘un-’ can be used to complete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Nico and Emilia bought another pet, but it ended up </a:t>
            </a: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being ______________ just like the last few.</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a:t>
            </a:r>
          </a:p>
          <a:p>
            <a:r>
              <a:rPr lang="en-GB" sz="2000" b="1" dirty="0">
                <a:solidFill>
                  <a:schemeClr val="tx1"/>
                </a:solidFill>
                <a:latin typeface="Century Gothic" panose="020B0502020202020204" pitchFamily="34" charset="0"/>
              </a:rPr>
              <a:t>Explain your answer.</a:t>
            </a:r>
          </a:p>
          <a:p>
            <a:r>
              <a:rPr lang="en-GB" sz="2000" b="1" dirty="0">
                <a:solidFill>
                  <a:schemeClr val="tx1"/>
                </a:solidFill>
                <a:latin typeface="Century Gothic" panose="020B0502020202020204" pitchFamily="34" charset="0"/>
              </a:rPr>
              <a:t>I agree because adding the prefix ‘un’ will…</a:t>
            </a: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8" name="Group 7">
            <a:extLst>
              <a:ext uri="{FF2B5EF4-FFF2-40B4-BE49-F238E27FC236}">
                <a16:creationId xmlns:a16="http://schemas.microsoft.com/office/drawing/2014/main" id="{3816B194-39B3-478F-8DE8-D46AA88486D4}"/>
              </a:ext>
            </a:extLst>
          </p:cNvPr>
          <p:cNvGrpSpPr/>
          <p:nvPr/>
        </p:nvGrpSpPr>
        <p:grpSpPr>
          <a:xfrm>
            <a:off x="2118257" y="1785363"/>
            <a:ext cx="4907486" cy="750367"/>
            <a:chOff x="2110573" y="1785363"/>
            <a:chExt cx="4907486" cy="750367"/>
          </a:xfrm>
        </p:grpSpPr>
        <p:sp>
          <p:nvSpPr>
            <p:cNvPr id="14" name="Rectangle: Rounded Corners 13">
              <a:extLst>
                <a:ext uri="{FF2B5EF4-FFF2-40B4-BE49-F238E27FC236}">
                  <a16:creationId xmlns:a16="http://schemas.microsoft.com/office/drawing/2014/main" id="{1798A9D3-2846-45CE-8FCF-482444FAADB3}"/>
                </a:ext>
              </a:extLst>
            </p:cNvPr>
            <p:cNvSpPr/>
            <p:nvPr/>
          </p:nvSpPr>
          <p:spPr>
            <a:xfrm>
              <a:off x="5265183" y="1785363"/>
              <a:ext cx="1752876" cy="75036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loved</a:t>
              </a:r>
            </a:p>
          </p:txBody>
        </p:sp>
        <p:sp>
          <p:nvSpPr>
            <p:cNvPr id="15" name="Rectangle: Rounded Corners 14">
              <a:extLst>
                <a:ext uri="{FF2B5EF4-FFF2-40B4-BE49-F238E27FC236}">
                  <a16:creationId xmlns:a16="http://schemas.microsoft.com/office/drawing/2014/main" id="{06354BD2-2FCB-4E10-BD37-6F77A0063AFE}"/>
                </a:ext>
              </a:extLst>
            </p:cNvPr>
            <p:cNvSpPr/>
            <p:nvPr/>
          </p:nvSpPr>
          <p:spPr>
            <a:xfrm>
              <a:off x="2110573" y="1785363"/>
              <a:ext cx="1752876" cy="75036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wanted</a:t>
              </a:r>
            </a:p>
          </p:txBody>
        </p:sp>
      </p:grpSp>
    </p:spTree>
    <p:extLst>
      <p:ext uri="{BB962C8B-B14F-4D97-AF65-F5344CB8AC3E}">
        <p14:creationId xmlns:p14="http://schemas.microsoft.com/office/powerpoint/2010/main" val="279562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Both of these words with the prefix ‘un-’ can be used to complete the sentence below.</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Nico and Emilia bought another pet, but it ended up </a:t>
            </a: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being ______________ just like the last few.</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Do you agree?</a:t>
            </a:r>
          </a:p>
          <a:p>
            <a:r>
              <a:rPr lang="en-GB" sz="2000" b="1" dirty="0">
                <a:solidFill>
                  <a:schemeClr val="tx1"/>
                </a:solidFill>
                <a:latin typeface="Century Gothic" panose="020B0502020202020204" pitchFamily="34" charset="0"/>
              </a:rPr>
              <a:t>Explain your answer.</a:t>
            </a:r>
          </a:p>
          <a:p>
            <a:r>
              <a:rPr lang="en-GB" sz="2000" b="1" dirty="0">
                <a:solidFill>
                  <a:srgbClr val="FF0000"/>
                </a:solidFill>
                <a:latin typeface="Century Gothic" panose="020B0502020202020204" pitchFamily="34" charset="0"/>
              </a:rPr>
              <a:t>I agree because adding the prefix ‘un’ will change the words into ‘</a:t>
            </a:r>
            <a:r>
              <a:rPr lang="en-GB" sz="2000" b="1" u="sng" dirty="0">
                <a:solidFill>
                  <a:srgbClr val="FF0000"/>
                </a:solidFill>
                <a:latin typeface="Century Gothic" panose="020B0502020202020204" pitchFamily="34" charset="0"/>
              </a:rPr>
              <a:t>unwanted</a:t>
            </a:r>
            <a:r>
              <a:rPr lang="en-GB" sz="2000" b="1" dirty="0">
                <a:solidFill>
                  <a:srgbClr val="FF0000"/>
                </a:solidFill>
                <a:latin typeface="Century Gothic" panose="020B0502020202020204" pitchFamily="34" charset="0"/>
              </a:rPr>
              <a:t>’ and ‘</a:t>
            </a:r>
            <a:r>
              <a:rPr lang="en-GB" sz="2000" b="1" u="sng" dirty="0">
                <a:solidFill>
                  <a:srgbClr val="FF0000"/>
                </a:solidFill>
                <a:latin typeface="Century Gothic" panose="020B0502020202020204" pitchFamily="34" charset="0"/>
              </a:rPr>
              <a:t>unloved</a:t>
            </a:r>
            <a:r>
              <a:rPr lang="en-GB" sz="2000" b="1" dirty="0">
                <a:solidFill>
                  <a:srgbClr val="FF0000"/>
                </a:solidFill>
                <a:latin typeface="Century Gothic" panose="020B0502020202020204" pitchFamily="34" charset="0"/>
              </a:rPr>
              <a:t>’. Things can be unwanted or unloved so the sentence makes sense.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7D546838-123D-4001-AF8F-DAB8211E90B7}"/>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A98F2BD-15C2-459C-9750-2D4FF49AD33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041EE9A0-191A-440F-A4CC-7C7006F6E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pSp>
        <p:nvGrpSpPr>
          <p:cNvPr id="8" name="Group 7">
            <a:extLst>
              <a:ext uri="{FF2B5EF4-FFF2-40B4-BE49-F238E27FC236}">
                <a16:creationId xmlns:a16="http://schemas.microsoft.com/office/drawing/2014/main" id="{5568D087-FB31-465A-9895-CB3BF413CFF6}"/>
              </a:ext>
            </a:extLst>
          </p:cNvPr>
          <p:cNvGrpSpPr/>
          <p:nvPr/>
        </p:nvGrpSpPr>
        <p:grpSpPr>
          <a:xfrm>
            <a:off x="2118257" y="1785363"/>
            <a:ext cx="4907486" cy="750367"/>
            <a:chOff x="2110573" y="1785363"/>
            <a:chExt cx="4907486" cy="750367"/>
          </a:xfrm>
        </p:grpSpPr>
        <p:sp>
          <p:nvSpPr>
            <p:cNvPr id="14" name="Rectangle: Rounded Corners 13">
              <a:extLst>
                <a:ext uri="{FF2B5EF4-FFF2-40B4-BE49-F238E27FC236}">
                  <a16:creationId xmlns:a16="http://schemas.microsoft.com/office/drawing/2014/main" id="{75A094F1-E501-4B6D-B534-F62A2619A6D5}"/>
                </a:ext>
              </a:extLst>
            </p:cNvPr>
            <p:cNvSpPr/>
            <p:nvPr/>
          </p:nvSpPr>
          <p:spPr>
            <a:xfrm>
              <a:off x="5265183" y="1785363"/>
              <a:ext cx="1752876" cy="75036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loved</a:t>
              </a:r>
            </a:p>
          </p:txBody>
        </p:sp>
        <p:sp>
          <p:nvSpPr>
            <p:cNvPr id="15" name="Rectangle: Rounded Corners 14">
              <a:extLst>
                <a:ext uri="{FF2B5EF4-FFF2-40B4-BE49-F238E27FC236}">
                  <a16:creationId xmlns:a16="http://schemas.microsoft.com/office/drawing/2014/main" id="{91427DBA-D7C0-42D1-AC74-4873C1850E87}"/>
                </a:ext>
              </a:extLst>
            </p:cNvPr>
            <p:cNvSpPr/>
            <p:nvPr/>
          </p:nvSpPr>
          <p:spPr>
            <a:xfrm>
              <a:off x="2110573" y="1785363"/>
              <a:ext cx="1752876" cy="75036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wanted</a:t>
              </a:r>
            </a:p>
          </p:txBody>
        </p:sp>
      </p:grpSp>
    </p:spTree>
    <p:extLst>
      <p:ext uri="{BB962C8B-B14F-4D97-AF65-F5344CB8AC3E}">
        <p14:creationId xmlns:p14="http://schemas.microsoft.com/office/powerpoint/2010/main" val="4189146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What is a Prefix?</a:t>
            </a:r>
          </a:p>
          <a:p>
            <a:pPr lvl="0" algn="ctr"/>
            <a:endParaRPr lang="en-GB" sz="2000" b="1" dirty="0">
              <a:solidFill>
                <a:srgbClr val="E7E6E6">
                  <a:lumMod val="25000"/>
                </a:srgbClr>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200" b="1" dirty="0">
              <a:solidFill>
                <a:schemeClr val="tx1"/>
              </a:solidFill>
              <a:latin typeface="Century Gothic" panose="020B0502020202020204" pitchFamily="34" charset="0"/>
            </a:endParaRP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This step is optional as it is primarily a recap of a previous step covered in Year 1.</a:t>
            </a: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The prefix ‘un-’ was studied in Year 1, so children should be familiar with prefixes and their function.</a:t>
            </a: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Children should recap that prefixes are added to the start of words, which changes the meaning of the word it belongs to. </a:t>
            </a: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When a prefix is added to a root word, the root word stays the same and only the meaning is changed, for example, ‘kind’ takes on the opposite meaning when the prefix ‘un-’ (meaning “not”) is added, creating the word ‘unkind’.</a:t>
            </a: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This step should provide the opportunity to recap and revise the addition of the prefix ‘un’ to root words and children should be able to recognise that this prefix changes the meaning from a positive to a negative meaning. Children should be able to use words with this prefix in their writing.</a:t>
            </a:r>
          </a:p>
          <a:p>
            <a:pPr marL="171450" indent="-171450" fontAlgn="base">
              <a:buFont typeface="Arial" panose="020B0604020202020204" pitchFamily="34" charset="0"/>
              <a:buChar char="•"/>
            </a:pPr>
            <a:endParaRPr lang="en-US" sz="1200" b="1" dirty="0">
              <a:solidFill>
                <a:schemeClr val="tx1"/>
              </a:solidFill>
              <a:latin typeface="Century Gothic" panose="020B0502020202020204" pitchFamily="34" charset="0"/>
            </a:endParaRPr>
          </a:p>
          <a:p>
            <a:pPr marL="171450" indent="-171450" fontAlgn="base">
              <a:buFont typeface="Arial" panose="020B0604020202020204" pitchFamily="34" charset="0"/>
              <a:buChar char="•"/>
            </a:pPr>
            <a:endParaRPr lang="en-US" sz="12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fontAlgn="base"/>
            <a:endParaRPr lang="en-US" sz="1200" b="1" dirty="0">
              <a:solidFill>
                <a:schemeClr val="tx1"/>
              </a:solidFill>
              <a:latin typeface="Century Gothic" panose="020B0502020202020204" pitchFamily="34" charset="0"/>
            </a:endParaRP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Rewrite the following words adding the prefix ‘un’.</a:t>
            </a: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Complete the sentence by removing ‘un-’ from the given word.</a:t>
            </a: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What happens to the meaning of the word in the following sentence when the prefix ‘un-’ is added/removed?</a:t>
            </a:r>
          </a:p>
          <a:p>
            <a:pPr marL="361950" indent="-180975" fontAlgn="base">
              <a:buFont typeface="Arial" panose="020B0604020202020204" pitchFamily="34" charset="0"/>
              <a:buChar char="•"/>
            </a:pPr>
            <a:r>
              <a:rPr lang="en-GB" sz="1200" b="1" dirty="0">
                <a:solidFill>
                  <a:schemeClr val="tx1"/>
                </a:solidFill>
                <a:latin typeface="Century Gothic" panose="020B0502020202020204" pitchFamily="34" charset="0"/>
              </a:rPr>
              <a:t>Which words could or could not have their meaning changed by adding the prefix ‘un-’?</a:t>
            </a:r>
          </a:p>
        </p:txBody>
      </p:sp>
      <p:grpSp>
        <p:nvGrpSpPr>
          <p:cNvPr id="9" name="Group 8">
            <a:extLst>
              <a:ext uri="{FF2B5EF4-FFF2-40B4-BE49-F238E27FC236}">
                <a16:creationId xmlns:a16="http://schemas.microsoft.com/office/drawing/2014/main" id="{23555F72-B7A6-4094-8EAF-89D92759D3B8}"/>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4C78D4A2-C74C-43ED-91DF-5F1C20B4ADD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C06E5588-98ED-4DDA-89F7-825A3687B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7526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4 – What is a Prefix?</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What is a Prefix?</a:t>
            </a:r>
            <a:endParaRPr lang="en-GB" sz="1200" b="1" dirty="0">
              <a:solidFill>
                <a:prstClr val="black"/>
              </a:solidFill>
              <a:latin typeface="Century Gothic" panose="020B0502020202020204" pitchFamily="34" charset="0"/>
            </a:endParaRPr>
          </a:p>
        </p:txBody>
      </p:sp>
      <p:grpSp>
        <p:nvGrpSpPr>
          <p:cNvPr id="10" name="Group 9">
            <a:extLst>
              <a:ext uri="{FF2B5EF4-FFF2-40B4-BE49-F238E27FC236}">
                <a16:creationId xmlns:a16="http://schemas.microsoft.com/office/drawing/2014/main" id="{DADC5498-3D3C-446A-8F76-3A539900CE0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499638CB-398B-423D-B03B-9CAF5F2061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39D606-0286-4798-A0EE-442568FA5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words can combine with the prefix ‘un’ to create a new word?</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Will they all work?</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8" name="Rectangle: Rounded Corners 7">
            <a:extLst>
              <a:ext uri="{FF2B5EF4-FFF2-40B4-BE49-F238E27FC236}">
                <a16:creationId xmlns:a16="http://schemas.microsoft.com/office/drawing/2014/main" id="{7ED69554-2366-4E54-9E01-C78F7BB1DE19}"/>
              </a:ext>
            </a:extLst>
          </p:cNvPr>
          <p:cNvSpPr/>
          <p:nvPr/>
        </p:nvSpPr>
        <p:spPr>
          <a:xfrm>
            <a:off x="549920" y="3254984"/>
            <a:ext cx="1369880"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fine</a:t>
            </a:r>
          </a:p>
        </p:txBody>
      </p:sp>
      <p:sp>
        <p:nvSpPr>
          <p:cNvPr id="9" name="Rectangle: Rounded Corners 8">
            <a:extLst>
              <a:ext uri="{FF2B5EF4-FFF2-40B4-BE49-F238E27FC236}">
                <a16:creationId xmlns:a16="http://schemas.microsoft.com/office/drawing/2014/main" id="{9F4A58EB-CFDB-4271-AAD8-6A37BD04522D}"/>
              </a:ext>
            </a:extLst>
          </p:cNvPr>
          <p:cNvSpPr/>
          <p:nvPr/>
        </p:nvSpPr>
        <p:spPr>
          <a:xfrm>
            <a:off x="2222746" y="3254984"/>
            <a:ext cx="1369880"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watch</a:t>
            </a:r>
          </a:p>
        </p:txBody>
      </p:sp>
      <p:sp>
        <p:nvSpPr>
          <p:cNvPr id="10" name="Rectangle: Rounded Corners 9">
            <a:extLst>
              <a:ext uri="{FF2B5EF4-FFF2-40B4-BE49-F238E27FC236}">
                <a16:creationId xmlns:a16="http://schemas.microsoft.com/office/drawing/2014/main" id="{9DFF0F26-18D9-458B-A09F-C71879C8CB76}"/>
              </a:ext>
            </a:extLst>
          </p:cNvPr>
          <p:cNvSpPr/>
          <p:nvPr/>
        </p:nvSpPr>
        <p:spPr>
          <a:xfrm>
            <a:off x="3895572" y="3254984"/>
            <a:ext cx="1369880"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honest</a:t>
            </a:r>
          </a:p>
        </p:txBody>
      </p:sp>
      <p:sp>
        <p:nvSpPr>
          <p:cNvPr id="14" name="Rectangle: Rounded Corners 13">
            <a:extLst>
              <a:ext uri="{FF2B5EF4-FFF2-40B4-BE49-F238E27FC236}">
                <a16:creationId xmlns:a16="http://schemas.microsoft.com/office/drawing/2014/main" id="{56AC62AA-72DE-451D-912E-1F5A90E8D3AE}"/>
              </a:ext>
            </a:extLst>
          </p:cNvPr>
          <p:cNvSpPr/>
          <p:nvPr/>
        </p:nvSpPr>
        <p:spPr>
          <a:xfrm>
            <a:off x="7241223" y="3254984"/>
            <a:ext cx="1369880"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appear</a:t>
            </a:r>
          </a:p>
        </p:txBody>
      </p:sp>
      <p:sp>
        <p:nvSpPr>
          <p:cNvPr id="32" name="Rectangle: Rounded Corners 31">
            <a:extLst>
              <a:ext uri="{FF2B5EF4-FFF2-40B4-BE49-F238E27FC236}">
                <a16:creationId xmlns:a16="http://schemas.microsoft.com/office/drawing/2014/main" id="{09938EB4-2D56-42EC-A8B6-C886F8B9C952}"/>
              </a:ext>
            </a:extLst>
          </p:cNvPr>
          <p:cNvSpPr/>
          <p:nvPr/>
        </p:nvSpPr>
        <p:spPr>
          <a:xfrm>
            <a:off x="5568398" y="3254984"/>
            <a:ext cx="1369880"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eaten</a:t>
            </a:r>
          </a:p>
        </p:txBody>
      </p:sp>
      <p:sp>
        <p:nvSpPr>
          <p:cNvPr id="34" name="Rectangle: Rounded Corners 33">
            <a:extLst>
              <a:ext uri="{FF2B5EF4-FFF2-40B4-BE49-F238E27FC236}">
                <a16:creationId xmlns:a16="http://schemas.microsoft.com/office/drawing/2014/main" id="{EB4A9ED5-091E-44A7-A6F9-2C6C6B0892A4}"/>
              </a:ext>
            </a:extLst>
          </p:cNvPr>
          <p:cNvSpPr/>
          <p:nvPr/>
        </p:nvSpPr>
        <p:spPr>
          <a:xfrm>
            <a:off x="549920" y="2429255"/>
            <a:ext cx="1369880"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agree</a:t>
            </a:r>
          </a:p>
        </p:txBody>
      </p:sp>
      <p:sp>
        <p:nvSpPr>
          <p:cNvPr id="35" name="Rectangle: Rounded Corners 34">
            <a:extLst>
              <a:ext uri="{FF2B5EF4-FFF2-40B4-BE49-F238E27FC236}">
                <a16:creationId xmlns:a16="http://schemas.microsoft.com/office/drawing/2014/main" id="{80CCF148-8A62-4092-A4B2-1B0D64115321}"/>
              </a:ext>
            </a:extLst>
          </p:cNvPr>
          <p:cNvSpPr/>
          <p:nvPr/>
        </p:nvSpPr>
        <p:spPr>
          <a:xfrm>
            <a:off x="2222746" y="2429255"/>
            <a:ext cx="1369880"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easy</a:t>
            </a:r>
          </a:p>
        </p:txBody>
      </p:sp>
      <p:sp>
        <p:nvSpPr>
          <p:cNvPr id="36" name="Rectangle: Rounded Corners 35">
            <a:extLst>
              <a:ext uri="{FF2B5EF4-FFF2-40B4-BE49-F238E27FC236}">
                <a16:creationId xmlns:a16="http://schemas.microsoft.com/office/drawing/2014/main" id="{D65B29D8-DE1B-4549-89D3-2BE5FD4AF81A}"/>
              </a:ext>
            </a:extLst>
          </p:cNvPr>
          <p:cNvSpPr/>
          <p:nvPr/>
        </p:nvSpPr>
        <p:spPr>
          <a:xfrm>
            <a:off x="3895572" y="2429255"/>
            <a:ext cx="1369880"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heard</a:t>
            </a:r>
          </a:p>
        </p:txBody>
      </p:sp>
      <p:sp>
        <p:nvSpPr>
          <p:cNvPr id="37" name="Rectangle: Rounded Corners 36">
            <a:extLst>
              <a:ext uri="{FF2B5EF4-FFF2-40B4-BE49-F238E27FC236}">
                <a16:creationId xmlns:a16="http://schemas.microsoft.com/office/drawing/2014/main" id="{70EF0CB2-A9A8-4864-AE87-E6EA445A63C8}"/>
              </a:ext>
            </a:extLst>
          </p:cNvPr>
          <p:cNvSpPr/>
          <p:nvPr/>
        </p:nvSpPr>
        <p:spPr>
          <a:xfrm>
            <a:off x="7241222" y="2429255"/>
            <a:ext cx="1369880"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load</a:t>
            </a:r>
          </a:p>
        </p:txBody>
      </p:sp>
      <p:sp>
        <p:nvSpPr>
          <p:cNvPr id="38" name="Rectangle: Rounded Corners 37">
            <a:extLst>
              <a:ext uri="{FF2B5EF4-FFF2-40B4-BE49-F238E27FC236}">
                <a16:creationId xmlns:a16="http://schemas.microsoft.com/office/drawing/2014/main" id="{C3CDF9B9-C976-43AE-B3D8-47C30D8C61D2}"/>
              </a:ext>
            </a:extLst>
          </p:cNvPr>
          <p:cNvSpPr/>
          <p:nvPr/>
        </p:nvSpPr>
        <p:spPr>
          <a:xfrm>
            <a:off x="5568398" y="2429255"/>
            <a:ext cx="1369880" cy="544459"/>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entury Gothic" panose="020B0502020202020204" pitchFamily="34" charset="0"/>
              </a:rPr>
              <a:t>help</a:t>
            </a:r>
          </a:p>
        </p:txBody>
      </p:sp>
    </p:spTree>
    <p:extLst>
      <p:ext uri="{BB962C8B-B14F-4D97-AF65-F5344CB8AC3E}">
        <p14:creationId xmlns:p14="http://schemas.microsoft.com/office/powerpoint/2010/main" val="103505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words can combine with the prefix ‘un’ to create a new word?</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Will they all work?</a:t>
            </a:r>
          </a:p>
          <a:p>
            <a:pPr marL="88900" algn="ctr"/>
            <a:endParaRPr lang="en-GB" sz="2800" dirty="0">
              <a:solidFill>
                <a:schemeClr val="bg2">
                  <a:lumMod val="25000"/>
                </a:schemeClr>
              </a:solidFill>
              <a:latin typeface="SassoonCRInfantMedium" panose="02000603020000020003" pitchFamily="2" charset="0"/>
            </a:endParaRPr>
          </a:p>
        </p:txBody>
      </p:sp>
      <p:grpSp>
        <p:nvGrpSpPr>
          <p:cNvPr id="11" name="Group 10">
            <a:extLst>
              <a:ext uri="{FF2B5EF4-FFF2-40B4-BE49-F238E27FC236}">
                <a16:creationId xmlns:a16="http://schemas.microsoft.com/office/drawing/2014/main" id="{FB9B2EC4-4E1F-43E1-9D45-FB673A00C275}"/>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0508FB50-C3B6-4B43-A784-2CD30C78BB4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4D336A3C-57EF-40FE-91BA-DF627EE30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8" name="Rectangle: Rounded Corners 7">
            <a:extLst>
              <a:ext uri="{FF2B5EF4-FFF2-40B4-BE49-F238E27FC236}">
                <a16:creationId xmlns:a16="http://schemas.microsoft.com/office/drawing/2014/main" id="{7ED69554-2366-4E54-9E01-C78F7BB1DE19}"/>
              </a:ext>
            </a:extLst>
          </p:cNvPr>
          <p:cNvSpPr/>
          <p:nvPr/>
        </p:nvSpPr>
        <p:spPr>
          <a:xfrm>
            <a:off x="549920" y="3254984"/>
            <a:ext cx="1369880" cy="544459"/>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bg1">
                    <a:lumMod val="50000"/>
                  </a:schemeClr>
                </a:solidFill>
                <a:latin typeface="Century Gothic" panose="020B0502020202020204" pitchFamily="34" charset="0"/>
              </a:rPr>
              <a:t>fine</a:t>
            </a:r>
          </a:p>
        </p:txBody>
      </p:sp>
      <p:sp>
        <p:nvSpPr>
          <p:cNvPr id="9" name="Rectangle: Rounded Corners 8">
            <a:extLst>
              <a:ext uri="{FF2B5EF4-FFF2-40B4-BE49-F238E27FC236}">
                <a16:creationId xmlns:a16="http://schemas.microsoft.com/office/drawing/2014/main" id="{9F4A58EB-CFDB-4271-AAD8-6A37BD04522D}"/>
              </a:ext>
            </a:extLst>
          </p:cNvPr>
          <p:cNvSpPr/>
          <p:nvPr/>
        </p:nvSpPr>
        <p:spPr>
          <a:xfrm>
            <a:off x="2222746" y="3254984"/>
            <a:ext cx="1369880" cy="544459"/>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bg1">
                    <a:lumMod val="50000"/>
                  </a:schemeClr>
                </a:solidFill>
                <a:latin typeface="Century Gothic" panose="020B0502020202020204" pitchFamily="34" charset="0"/>
              </a:rPr>
              <a:t>watch</a:t>
            </a:r>
          </a:p>
        </p:txBody>
      </p:sp>
      <p:sp>
        <p:nvSpPr>
          <p:cNvPr id="10" name="Rectangle: Rounded Corners 9">
            <a:extLst>
              <a:ext uri="{FF2B5EF4-FFF2-40B4-BE49-F238E27FC236}">
                <a16:creationId xmlns:a16="http://schemas.microsoft.com/office/drawing/2014/main" id="{9DFF0F26-18D9-458B-A09F-C71879C8CB76}"/>
              </a:ext>
            </a:extLst>
          </p:cNvPr>
          <p:cNvSpPr/>
          <p:nvPr/>
        </p:nvSpPr>
        <p:spPr>
          <a:xfrm>
            <a:off x="3895572" y="3254984"/>
            <a:ext cx="1369880" cy="544459"/>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bg1">
                    <a:lumMod val="50000"/>
                  </a:schemeClr>
                </a:solidFill>
                <a:latin typeface="Century Gothic" panose="020B0502020202020204" pitchFamily="34" charset="0"/>
              </a:rPr>
              <a:t>honest</a:t>
            </a:r>
          </a:p>
        </p:txBody>
      </p:sp>
      <p:sp>
        <p:nvSpPr>
          <p:cNvPr id="14" name="Rectangle: Rounded Corners 13">
            <a:extLst>
              <a:ext uri="{FF2B5EF4-FFF2-40B4-BE49-F238E27FC236}">
                <a16:creationId xmlns:a16="http://schemas.microsoft.com/office/drawing/2014/main" id="{56AC62AA-72DE-451D-912E-1F5A90E8D3AE}"/>
              </a:ext>
            </a:extLst>
          </p:cNvPr>
          <p:cNvSpPr/>
          <p:nvPr/>
        </p:nvSpPr>
        <p:spPr>
          <a:xfrm>
            <a:off x="7241223" y="3254984"/>
            <a:ext cx="1369880" cy="544459"/>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bg1">
                    <a:lumMod val="50000"/>
                  </a:schemeClr>
                </a:solidFill>
                <a:latin typeface="Century Gothic" panose="020B0502020202020204" pitchFamily="34" charset="0"/>
              </a:rPr>
              <a:t>appear</a:t>
            </a:r>
          </a:p>
        </p:txBody>
      </p:sp>
      <p:sp>
        <p:nvSpPr>
          <p:cNvPr id="32" name="Rectangle: Rounded Corners 31">
            <a:extLst>
              <a:ext uri="{FF2B5EF4-FFF2-40B4-BE49-F238E27FC236}">
                <a16:creationId xmlns:a16="http://schemas.microsoft.com/office/drawing/2014/main" id="{09938EB4-2D56-42EC-A8B6-C886F8B9C952}"/>
              </a:ext>
            </a:extLst>
          </p:cNvPr>
          <p:cNvSpPr/>
          <p:nvPr/>
        </p:nvSpPr>
        <p:spPr>
          <a:xfrm>
            <a:off x="5568398" y="3254984"/>
            <a:ext cx="1369880" cy="54445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rgbClr val="FF0000"/>
                </a:solidFill>
                <a:latin typeface="Century Gothic" panose="020B0502020202020204" pitchFamily="34" charset="0"/>
              </a:rPr>
              <a:t>uneaten</a:t>
            </a:r>
          </a:p>
        </p:txBody>
      </p:sp>
      <p:sp>
        <p:nvSpPr>
          <p:cNvPr id="34" name="Rectangle: Rounded Corners 33">
            <a:extLst>
              <a:ext uri="{FF2B5EF4-FFF2-40B4-BE49-F238E27FC236}">
                <a16:creationId xmlns:a16="http://schemas.microsoft.com/office/drawing/2014/main" id="{EB4A9ED5-091E-44A7-A6F9-2C6C6B0892A4}"/>
              </a:ext>
            </a:extLst>
          </p:cNvPr>
          <p:cNvSpPr/>
          <p:nvPr/>
        </p:nvSpPr>
        <p:spPr>
          <a:xfrm>
            <a:off x="549920" y="2429255"/>
            <a:ext cx="1369880" cy="544459"/>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bg1">
                    <a:lumMod val="50000"/>
                  </a:schemeClr>
                </a:solidFill>
                <a:latin typeface="Century Gothic" panose="020B0502020202020204" pitchFamily="34" charset="0"/>
              </a:rPr>
              <a:t>agree</a:t>
            </a:r>
          </a:p>
        </p:txBody>
      </p:sp>
      <p:sp>
        <p:nvSpPr>
          <p:cNvPr id="35" name="Rectangle: Rounded Corners 34">
            <a:extLst>
              <a:ext uri="{FF2B5EF4-FFF2-40B4-BE49-F238E27FC236}">
                <a16:creationId xmlns:a16="http://schemas.microsoft.com/office/drawing/2014/main" id="{80CCF148-8A62-4092-A4B2-1B0D64115321}"/>
              </a:ext>
            </a:extLst>
          </p:cNvPr>
          <p:cNvSpPr/>
          <p:nvPr/>
        </p:nvSpPr>
        <p:spPr>
          <a:xfrm>
            <a:off x="2222746" y="2429255"/>
            <a:ext cx="1369880" cy="54445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rgbClr val="FF0000"/>
                </a:solidFill>
                <a:latin typeface="Century Gothic" panose="020B0502020202020204" pitchFamily="34" charset="0"/>
              </a:rPr>
              <a:t>uneasy</a:t>
            </a:r>
          </a:p>
        </p:txBody>
      </p:sp>
      <p:sp>
        <p:nvSpPr>
          <p:cNvPr id="36" name="Rectangle: Rounded Corners 35">
            <a:extLst>
              <a:ext uri="{FF2B5EF4-FFF2-40B4-BE49-F238E27FC236}">
                <a16:creationId xmlns:a16="http://schemas.microsoft.com/office/drawing/2014/main" id="{D65B29D8-DE1B-4549-89D3-2BE5FD4AF81A}"/>
              </a:ext>
            </a:extLst>
          </p:cNvPr>
          <p:cNvSpPr/>
          <p:nvPr/>
        </p:nvSpPr>
        <p:spPr>
          <a:xfrm>
            <a:off x="3895572" y="2429255"/>
            <a:ext cx="1369880" cy="54445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rgbClr val="FF0000"/>
                </a:solidFill>
                <a:latin typeface="Century Gothic" panose="020B0502020202020204" pitchFamily="34" charset="0"/>
              </a:rPr>
              <a:t>unheard</a:t>
            </a:r>
          </a:p>
        </p:txBody>
      </p:sp>
      <p:sp>
        <p:nvSpPr>
          <p:cNvPr id="37" name="Rectangle: Rounded Corners 36">
            <a:extLst>
              <a:ext uri="{FF2B5EF4-FFF2-40B4-BE49-F238E27FC236}">
                <a16:creationId xmlns:a16="http://schemas.microsoft.com/office/drawing/2014/main" id="{70EF0CB2-A9A8-4864-AE87-E6EA445A63C8}"/>
              </a:ext>
            </a:extLst>
          </p:cNvPr>
          <p:cNvSpPr/>
          <p:nvPr/>
        </p:nvSpPr>
        <p:spPr>
          <a:xfrm>
            <a:off x="7241222" y="2429255"/>
            <a:ext cx="1369880" cy="544459"/>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rgbClr val="FF0000"/>
                </a:solidFill>
                <a:latin typeface="Century Gothic" panose="020B0502020202020204" pitchFamily="34" charset="0"/>
              </a:rPr>
              <a:t>unload</a:t>
            </a:r>
          </a:p>
        </p:txBody>
      </p:sp>
      <p:sp>
        <p:nvSpPr>
          <p:cNvPr id="38" name="Rectangle: Rounded Corners 37">
            <a:extLst>
              <a:ext uri="{FF2B5EF4-FFF2-40B4-BE49-F238E27FC236}">
                <a16:creationId xmlns:a16="http://schemas.microsoft.com/office/drawing/2014/main" id="{C3CDF9B9-C976-43AE-B3D8-47C30D8C61D2}"/>
              </a:ext>
            </a:extLst>
          </p:cNvPr>
          <p:cNvSpPr/>
          <p:nvPr/>
        </p:nvSpPr>
        <p:spPr>
          <a:xfrm>
            <a:off x="5568398" y="2429255"/>
            <a:ext cx="1369880" cy="544459"/>
          </a:xfrm>
          <a:prstGeom prst="round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bg1">
                    <a:lumMod val="50000"/>
                  </a:schemeClr>
                </a:solidFill>
                <a:latin typeface="Century Gothic" panose="020B0502020202020204" pitchFamily="34" charset="0"/>
              </a:rPr>
              <a:t>help</a:t>
            </a:r>
          </a:p>
        </p:txBody>
      </p:sp>
    </p:spTree>
    <p:extLst>
      <p:ext uri="{BB962C8B-B14F-4D97-AF65-F5344CB8AC3E}">
        <p14:creationId xmlns:p14="http://schemas.microsoft.com/office/powerpoint/2010/main" val="59215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sentence cannot have the word ‘unopened’ added to it?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514350" indent="-514350">
              <a:buAutoNum type="alphaUcPeriod"/>
            </a:pPr>
            <a:r>
              <a:rPr lang="en-GB" sz="2800" b="1" dirty="0">
                <a:solidFill>
                  <a:schemeClr val="tx1"/>
                </a:solidFill>
                <a:latin typeface="Century Gothic" panose="020B0502020202020204" pitchFamily="34" charset="0"/>
              </a:rPr>
              <a:t>The letter was returned to us </a:t>
            </a:r>
            <a:r>
              <a:rPr lang="en-GB" sz="2800" b="1" spc="-300" dirty="0">
                <a:solidFill>
                  <a:schemeClr val="tx1"/>
                </a:solidFill>
                <a:latin typeface="Century Gothic" panose="020B0502020202020204" pitchFamily="34" charset="0"/>
              </a:rPr>
              <a:t>_______________________</a:t>
            </a:r>
            <a:r>
              <a:rPr lang="en-GB" sz="2800" b="1" dirty="0">
                <a:solidFill>
                  <a:schemeClr val="tx1"/>
                </a:solidFill>
                <a:latin typeface="Century Gothic" panose="020B0502020202020204" pitchFamily="34" charset="0"/>
              </a:rPr>
              <a:t> .</a:t>
            </a:r>
          </a:p>
          <a:p>
            <a:pPr marL="514350" indent="-514350">
              <a:buAutoNum type="alphaUcPeriod"/>
            </a:pPr>
            <a:endParaRPr lang="en-GB" sz="2800" b="1" dirty="0">
              <a:solidFill>
                <a:schemeClr val="tx1"/>
              </a:solidFill>
              <a:latin typeface="Century Gothic" panose="020B0502020202020204" pitchFamily="34" charset="0"/>
            </a:endParaRPr>
          </a:p>
          <a:p>
            <a:pPr marL="514350" indent="-514350">
              <a:buAutoNum type="alphaUcPeriod"/>
            </a:pPr>
            <a:r>
              <a:rPr lang="en-GB" sz="2800" b="1" dirty="0">
                <a:solidFill>
                  <a:schemeClr val="tx1"/>
                </a:solidFill>
                <a:latin typeface="Century Gothic" panose="020B0502020202020204" pitchFamily="34" charset="0"/>
              </a:rPr>
              <a:t>The </a:t>
            </a:r>
            <a:r>
              <a:rPr lang="en-GB" sz="2800" b="1" spc="-300" dirty="0">
                <a:solidFill>
                  <a:schemeClr val="tx1"/>
                </a:solidFill>
                <a:latin typeface="Century Gothic" panose="020B0502020202020204" pitchFamily="34" charset="0"/>
              </a:rPr>
              <a:t>_______________________ </a:t>
            </a:r>
            <a:r>
              <a:rPr lang="en-GB" sz="2800" b="1" dirty="0">
                <a:solidFill>
                  <a:schemeClr val="tx1"/>
                </a:solidFill>
                <a:latin typeface="Century Gothic" panose="020B0502020202020204" pitchFamily="34" charset="0"/>
              </a:rPr>
              <a:t> box was left on the shelf.</a:t>
            </a:r>
          </a:p>
          <a:p>
            <a:pPr marL="514350" indent="-514350">
              <a:buAutoNum type="alphaUcPeriod"/>
            </a:pPr>
            <a:endParaRPr lang="en-GB" sz="2800" b="1" dirty="0">
              <a:solidFill>
                <a:schemeClr val="tx1"/>
              </a:solidFill>
              <a:latin typeface="Century Gothic" panose="020B0502020202020204" pitchFamily="34" charset="0"/>
            </a:endParaRPr>
          </a:p>
          <a:p>
            <a:pPr marL="514350" indent="-514350">
              <a:buAutoNum type="alphaUcPeriod"/>
            </a:pPr>
            <a:r>
              <a:rPr lang="en-GB" sz="2800" b="1" dirty="0">
                <a:solidFill>
                  <a:schemeClr val="tx1"/>
                </a:solidFill>
                <a:latin typeface="Century Gothic" panose="020B0502020202020204" pitchFamily="34" charset="0"/>
              </a:rPr>
              <a:t>The package came today but it was already </a:t>
            </a:r>
            <a:r>
              <a:rPr lang="en-GB" sz="2800" b="1" spc="-300" dirty="0">
                <a:solidFill>
                  <a:schemeClr val="tx1"/>
                </a:solidFill>
                <a:latin typeface="Century Gothic" panose="020B0502020202020204" pitchFamily="34" charset="0"/>
              </a:rPr>
              <a:t>_______________________</a:t>
            </a:r>
            <a:r>
              <a:rPr lang="en-GB" sz="2800" b="1" dirty="0">
                <a:solidFill>
                  <a:schemeClr val="tx1"/>
                </a:solidFill>
                <a:latin typeface="Century Gothic" panose="020B0502020202020204" pitchFamily="34" charset="0"/>
              </a:rPr>
              <a:t> .</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6230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sentence cannot have the word ‘unopened’ added to it?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marL="514350" indent="-514350">
              <a:buAutoNum type="alphaUcPeriod"/>
            </a:pPr>
            <a:r>
              <a:rPr lang="en-GB" sz="2800" b="1" dirty="0">
                <a:solidFill>
                  <a:schemeClr val="tx1"/>
                </a:solidFill>
                <a:latin typeface="Century Gothic" panose="020B0502020202020204" pitchFamily="34" charset="0"/>
              </a:rPr>
              <a:t>The letter was returned to us </a:t>
            </a:r>
            <a:r>
              <a:rPr lang="en-GB" sz="2800" b="1" spc="-300" dirty="0">
                <a:solidFill>
                  <a:schemeClr val="tx1"/>
                </a:solidFill>
                <a:latin typeface="Century Gothic" panose="020B0502020202020204" pitchFamily="34" charset="0"/>
              </a:rPr>
              <a:t>_______________________</a:t>
            </a:r>
            <a:r>
              <a:rPr lang="en-GB" sz="2800" b="1" dirty="0">
                <a:solidFill>
                  <a:schemeClr val="tx1"/>
                </a:solidFill>
                <a:latin typeface="Century Gothic" panose="020B0502020202020204" pitchFamily="34" charset="0"/>
              </a:rPr>
              <a:t> .</a:t>
            </a:r>
          </a:p>
          <a:p>
            <a:pPr marL="514350" indent="-514350">
              <a:buAutoNum type="alphaUcPeriod"/>
            </a:pPr>
            <a:endParaRPr lang="en-GB" sz="2800" b="1" dirty="0">
              <a:solidFill>
                <a:schemeClr val="tx1"/>
              </a:solidFill>
              <a:latin typeface="Century Gothic" panose="020B0502020202020204" pitchFamily="34" charset="0"/>
            </a:endParaRPr>
          </a:p>
          <a:p>
            <a:pPr marL="514350" indent="-514350">
              <a:buAutoNum type="alphaUcPeriod"/>
            </a:pPr>
            <a:r>
              <a:rPr lang="en-GB" sz="2800" b="1" dirty="0">
                <a:solidFill>
                  <a:schemeClr val="tx1"/>
                </a:solidFill>
                <a:latin typeface="Century Gothic" panose="020B0502020202020204" pitchFamily="34" charset="0"/>
              </a:rPr>
              <a:t>The </a:t>
            </a:r>
            <a:r>
              <a:rPr lang="en-GB" sz="2800" b="1" spc="-300" dirty="0">
                <a:solidFill>
                  <a:schemeClr val="tx1"/>
                </a:solidFill>
                <a:latin typeface="Century Gothic" panose="020B0502020202020204" pitchFamily="34" charset="0"/>
              </a:rPr>
              <a:t>_______________________ </a:t>
            </a:r>
            <a:r>
              <a:rPr lang="en-GB" sz="2800" b="1" dirty="0">
                <a:solidFill>
                  <a:schemeClr val="tx1"/>
                </a:solidFill>
                <a:latin typeface="Century Gothic" panose="020B0502020202020204" pitchFamily="34" charset="0"/>
              </a:rPr>
              <a:t> box was left on the shelf.</a:t>
            </a:r>
          </a:p>
          <a:p>
            <a:pPr marL="514350" indent="-514350">
              <a:buAutoNum type="alphaUcPeriod"/>
            </a:pPr>
            <a:endParaRPr lang="en-GB" sz="2800" b="1" dirty="0">
              <a:solidFill>
                <a:schemeClr val="tx1"/>
              </a:solidFill>
              <a:latin typeface="Century Gothic" panose="020B0502020202020204" pitchFamily="34" charset="0"/>
            </a:endParaRPr>
          </a:p>
          <a:p>
            <a:pPr marL="514350" indent="-514350">
              <a:buAutoNum type="alphaUcPeriod"/>
            </a:pPr>
            <a:r>
              <a:rPr lang="en-GB" sz="2800" b="1" dirty="0">
                <a:solidFill>
                  <a:srgbClr val="FF0000"/>
                </a:solidFill>
                <a:latin typeface="Century Gothic" panose="020B0502020202020204" pitchFamily="34" charset="0"/>
              </a:rPr>
              <a:t>The package came today but it was already </a:t>
            </a:r>
            <a:r>
              <a:rPr lang="en-GB" sz="2800" b="1" spc="-300" dirty="0">
                <a:solidFill>
                  <a:srgbClr val="FF0000"/>
                </a:solidFill>
                <a:latin typeface="Century Gothic" panose="020B0502020202020204" pitchFamily="34" charset="0"/>
              </a:rPr>
              <a:t>_______________________</a:t>
            </a:r>
            <a:r>
              <a:rPr lang="en-GB" sz="2800" b="1" dirty="0">
                <a:solidFill>
                  <a:srgbClr val="FF0000"/>
                </a:solidFill>
                <a:latin typeface="Century Gothic" panose="020B0502020202020204" pitchFamily="34" charset="0"/>
              </a:rPr>
              <a:t> .</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5083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Tick the box below to show which word should include the prefix ‘un’.</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After spending hours on it, Finn was still able to solve the </a:t>
            </a: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puzzle, despite Tommy and Arthur helping him.</a:t>
            </a:r>
          </a:p>
        </p:txBody>
      </p:sp>
      <p:grpSp>
        <p:nvGrpSpPr>
          <p:cNvPr id="9" name="Group 8">
            <a:extLst>
              <a:ext uri="{FF2B5EF4-FFF2-40B4-BE49-F238E27FC236}">
                <a16:creationId xmlns:a16="http://schemas.microsoft.com/office/drawing/2014/main" id="{8D37A7FF-D549-4CB7-BAE7-C87713376D6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4586359-67CF-46BD-9F38-05802FEDEFC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3EB4F174-929D-4080-AE0C-47E070801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6" name="Table 5">
            <a:extLst>
              <a:ext uri="{FF2B5EF4-FFF2-40B4-BE49-F238E27FC236}">
                <a16:creationId xmlns:a16="http://schemas.microsoft.com/office/drawing/2014/main" id="{CCF4CFA5-179D-404D-A810-ED5DA0181881}"/>
              </a:ext>
            </a:extLst>
          </p:cNvPr>
          <p:cNvGraphicFramePr>
            <a:graphicFrameLocks noGrp="1"/>
          </p:cNvGraphicFramePr>
          <p:nvPr>
            <p:extLst>
              <p:ext uri="{D42A27DB-BD31-4B8C-83A1-F6EECF244321}">
                <p14:modId xmlns:p14="http://schemas.microsoft.com/office/powerpoint/2010/main" val="1313157322"/>
              </p:ext>
            </p:extLst>
          </p:nvPr>
        </p:nvGraphicFramePr>
        <p:xfrm>
          <a:off x="6237742" y="3022950"/>
          <a:ext cx="527680" cy="529200"/>
        </p:xfrm>
        <a:graphic>
          <a:graphicData uri="http://schemas.openxmlformats.org/drawingml/2006/table">
            <a:tbl>
              <a:tblPr firstRow="1" bandRow="1">
                <a:tableStyleId>{5940675A-B579-460E-94D1-54222C63F5DA}</a:tableStyleId>
              </a:tblPr>
              <a:tblGrid>
                <a:gridCol w="527680">
                  <a:extLst>
                    <a:ext uri="{9D8B030D-6E8A-4147-A177-3AD203B41FA5}">
                      <a16:colId xmlns:a16="http://schemas.microsoft.com/office/drawing/2014/main" val="4185032948"/>
                    </a:ext>
                  </a:extLst>
                </a:gridCol>
              </a:tblGrid>
              <a:tr h="529200">
                <a:tc>
                  <a:txBody>
                    <a:bodyPr/>
                    <a:lstStyle/>
                    <a:p>
                      <a:pPr algn="ctr"/>
                      <a:endParaRPr lang="en-GB" sz="3200" b="1" dirty="0">
                        <a:solidFill>
                          <a:srgbClr val="FF0000"/>
                        </a:solidFill>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459951872"/>
                  </a:ext>
                </a:extLst>
              </a:tr>
            </a:tbl>
          </a:graphicData>
        </a:graphic>
      </p:graphicFrame>
      <p:cxnSp>
        <p:nvCxnSpPr>
          <p:cNvPr id="7" name="Straight Arrow Connector 6">
            <a:extLst>
              <a:ext uri="{FF2B5EF4-FFF2-40B4-BE49-F238E27FC236}">
                <a16:creationId xmlns:a16="http://schemas.microsoft.com/office/drawing/2014/main" id="{CF00F08C-D6F5-4C32-8EDC-51E9ED89F4AE}"/>
              </a:ext>
            </a:extLst>
          </p:cNvPr>
          <p:cNvCxnSpPr>
            <a:cxnSpLocks/>
          </p:cNvCxnSpPr>
          <p:nvPr/>
        </p:nvCxnSpPr>
        <p:spPr>
          <a:xfrm flipV="1">
            <a:off x="6501582" y="2760934"/>
            <a:ext cx="1" cy="262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24" name="Table 23">
            <a:extLst>
              <a:ext uri="{FF2B5EF4-FFF2-40B4-BE49-F238E27FC236}">
                <a16:creationId xmlns:a16="http://schemas.microsoft.com/office/drawing/2014/main" id="{846A93BD-FF57-4C7D-8764-E9F0849CFBF3}"/>
              </a:ext>
            </a:extLst>
          </p:cNvPr>
          <p:cNvGraphicFramePr>
            <a:graphicFrameLocks noGrp="1"/>
          </p:cNvGraphicFramePr>
          <p:nvPr>
            <p:extLst>
              <p:ext uri="{D42A27DB-BD31-4B8C-83A1-F6EECF244321}">
                <p14:modId xmlns:p14="http://schemas.microsoft.com/office/powerpoint/2010/main" val="3723837848"/>
              </p:ext>
            </p:extLst>
          </p:nvPr>
        </p:nvGraphicFramePr>
        <p:xfrm>
          <a:off x="7378558" y="3022950"/>
          <a:ext cx="527680" cy="529200"/>
        </p:xfrm>
        <a:graphic>
          <a:graphicData uri="http://schemas.openxmlformats.org/drawingml/2006/table">
            <a:tbl>
              <a:tblPr firstRow="1" bandRow="1">
                <a:tableStyleId>{5940675A-B579-460E-94D1-54222C63F5DA}</a:tableStyleId>
              </a:tblPr>
              <a:tblGrid>
                <a:gridCol w="527680">
                  <a:extLst>
                    <a:ext uri="{9D8B030D-6E8A-4147-A177-3AD203B41FA5}">
                      <a16:colId xmlns:a16="http://schemas.microsoft.com/office/drawing/2014/main" val="4185032948"/>
                    </a:ext>
                  </a:extLst>
                </a:gridCol>
              </a:tblGrid>
              <a:tr h="529200">
                <a:tc>
                  <a:txBody>
                    <a:bodyPr/>
                    <a:lstStyle/>
                    <a:p>
                      <a:pPr algn="ctr"/>
                      <a:endParaRPr lang="en-GB" sz="2000"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459951872"/>
                  </a:ext>
                </a:extLst>
              </a:tr>
            </a:tbl>
          </a:graphicData>
        </a:graphic>
      </p:graphicFrame>
      <p:cxnSp>
        <p:nvCxnSpPr>
          <p:cNvPr id="25" name="Straight Arrow Connector 24">
            <a:extLst>
              <a:ext uri="{FF2B5EF4-FFF2-40B4-BE49-F238E27FC236}">
                <a16:creationId xmlns:a16="http://schemas.microsoft.com/office/drawing/2014/main" id="{E9E4B50E-5D8A-4262-859D-37518E3C1FB4}"/>
              </a:ext>
            </a:extLst>
          </p:cNvPr>
          <p:cNvCxnSpPr>
            <a:cxnSpLocks/>
          </p:cNvCxnSpPr>
          <p:nvPr/>
        </p:nvCxnSpPr>
        <p:spPr>
          <a:xfrm flipV="1">
            <a:off x="7642398" y="2760934"/>
            <a:ext cx="1" cy="262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28" name="Table 27">
            <a:extLst>
              <a:ext uri="{FF2B5EF4-FFF2-40B4-BE49-F238E27FC236}">
                <a16:creationId xmlns:a16="http://schemas.microsoft.com/office/drawing/2014/main" id="{8E5316C8-A8C5-4DE0-896B-896D9493978F}"/>
              </a:ext>
            </a:extLst>
          </p:cNvPr>
          <p:cNvGraphicFramePr>
            <a:graphicFrameLocks noGrp="1"/>
          </p:cNvGraphicFramePr>
          <p:nvPr>
            <p:extLst>
              <p:ext uri="{D42A27DB-BD31-4B8C-83A1-F6EECF244321}">
                <p14:modId xmlns:p14="http://schemas.microsoft.com/office/powerpoint/2010/main" val="3049138779"/>
              </p:ext>
            </p:extLst>
          </p:nvPr>
        </p:nvGraphicFramePr>
        <p:xfrm>
          <a:off x="1502968" y="3022950"/>
          <a:ext cx="527680" cy="529200"/>
        </p:xfrm>
        <a:graphic>
          <a:graphicData uri="http://schemas.openxmlformats.org/drawingml/2006/table">
            <a:tbl>
              <a:tblPr firstRow="1" bandRow="1">
                <a:tableStyleId>{5940675A-B579-460E-94D1-54222C63F5DA}</a:tableStyleId>
              </a:tblPr>
              <a:tblGrid>
                <a:gridCol w="527680">
                  <a:extLst>
                    <a:ext uri="{9D8B030D-6E8A-4147-A177-3AD203B41FA5}">
                      <a16:colId xmlns:a16="http://schemas.microsoft.com/office/drawing/2014/main" val="4185032948"/>
                    </a:ext>
                  </a:extLst>
                </a:gridCol>
              </a:tblGrid>
              <a:tr h="529200">
                <a:tc>
                  <a:txBody>
                    <a:bodyPr/>
                    <a:lstStyle/>
                    <a:p>
                      <a:pPr algn="ctr"/>
                      <a:endParaRPr lang="en-GB" sz="2000"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1459951872"/>
                  </a:ext>
                </a:extLst>
              </a:tr>
            </a:tbl>
          </a:graphicData>
        </a:graphic>
      </p:graphicFrame>
      <p:cxnSp>
        <p:nvCxnSpPr>
          <p:cNvPr id="29" name="Straight Arrow Connector 28">
            <a:extLst>
              <a:ext uri="{FF2B5EF4-FFF2-40B4-BE49-F238E27FC236}">
                <a16:creationId xmlns:a16="http://schemas.microsoft.com/office/drawing/2014/main" id="{A293ECC9-98D3-4D3A-AC0F-12424DCD1633}"/>
              </a:ext>
            </a:extLst>
          </p:cNvPr>
          <p:cNvCxnSpPr>
            <a:cxnSpLocks/>
          </p:cNvCxnSpPr>
          <p:nvPr/>
        </p:nvCxnSpPr>
        <p:spPr>
          <a:xfrm flipV="1">
            <a:off x="1766808" y="2760934"/>
            <a:ext cx="1" cy="262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2147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6" ma:contentTypeDescription="Create a new document." ma:contentTypeScope="" ma:versionID="865a7e9122a6c86fa24ada04f3c6465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f3fc8e5120527b0f1bf7de9f9ac52cd"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lcf76f155ced4ddcb4097134ff3c332f xmlns="5c7a0828-c5e4-45f8-a074-18a8fdc88e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68D99913-1C17-4BE2-B371-39351C378DA4}"/>
</file>

<file path=customXml/itemProps3.xml><?xml version="1.0" encoding="utf-8"?>
<ds:datastoreItem xmlns:ds="http://schemas.openxmlformats.org/officeDocument/2006/customXml" ds:itemID="{0EF8F11D-A449-4684-B8E0-461263A2E192}">
  <ds:schemaRefs>
    <ds:schemaRef ds:uri="http://purl.org/dc/elements/1.1/"/>
    <ds:schemaRef ds:uri="http://schemas.microsoft.com/sharepoint/v3"/>
    <ds:schemaRef ds:uri="http://schemas.microsoft.com/office/infopath/2007/PartnerControls"/>
    <ds:schemaRef ds:uri="http://purl.org/dc/terms/"/>
    <ds:schemaRef ds:uri="http://schemas.openxmlformats.org/package/2006/metadata/core-properties"/>
    <ds:schemaRef ds:uri="http://purl.org/dc/dcmitype/"/>
    <ds:schemaRef ds:uri="http://schemas.microsoft.com/office/2006/documentManagement/types"/>
    <ds:schemaRef ds:uri="86144f90-c7b6-48d0-aae5-f5e9e48cc3df"/>
    <ds:schemaRef ds:uri="0f0ae0ff-29c4-4766-b250-c1a9bee8d43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429</TotalTime>
  <Words>1333</Words>
  <Application>Microsoft Office PowerPoint</Application>
  <PresentationFormat>On-screen Show (4:3)</PresentationFormat>
  <Paragraphs>332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Helen Woodhead</cp:lastModifiedBy>
  <cp:revision>47</cp:revision>
  <dcterms:created xsi:type="dcterms:W3CDTF">2018-03-17T10:08:43Z</dcterms:created>
  <dcterms:modified xsi:type="dcterms:W3CDTF">2020-09-01T13:58:55Z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176</vt:lpwstr>
  </property>
  <property fmtid="{D5CDD505-2E9C-101B-9397-08002B2CF9AE}" pid="5" name="AuthorIds_UIVersion_1536">
    <vt:lpwstr>43</vt:lpwstr>
  </property>
  <property fmtid="{D5CDD505-2E9C-101B-9397-08002B2CF9AE}" pid="6" name="MediaServiceImageTags">
    <vt:lpwstr/>
  </property>
</Properties>
</file>