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392" r:id="rId6"/>
    <p:sldId id="390" r:id="rId7"/>
    <p:sldId id="406" r:id="rId8"/>
    <p:sldId id="420" r:id="rId9"/>
    <p:sldId id="396" r:id="rId10"/>
    <p:sldId id="397" r:id="rId11"/>
    <p:sldId id="414" r:id="rId12"/>
    <p:sldId id="419" r:id="rId13"/>
    <p:sldId id="394" r:id="rId14"/>
    <p:sldId id="421" r:id="rId15"/>
    <p:sldId id="418" r:id="rId16"/>
    <p:sldId id="422" r:id="rId17"/>
    <p:sldId id="423" r:id="rId18"/>
    <p:sldId id="424" r:id="rId19"/>
    <p:sldId id="409" r:id="rId20"/>
    <p:sldId id="425" r:id="rId21"/>
    <p:sldId id="417" r:id="rId22"/>
    <p:sldId id="426" r:id="rId23"/>
    <p:sldId id="42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63C1"/>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E824B2-7623-459D-AB8C-717E05F3AC86}" v="25" dt="2018-12-13T09:51:12.7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A1E824B2-7623-459D-AB8C-717E05F3AC86}"/>
    <pc:docChg chg="undo custSel addSld delSld modSld">
      <pc:chgData name="Jan Fitzpatrick" userId="d1b284ec-d1dd-4765-b823-b34899491c26" providerId="ADAL" clId="{A1E824B2-7623-459D-AB8C-717E05F3AC86}" dt="2018-12-13T09:52:49.051" v="495" actId="6549"/>
      <pc:docMkLst>
        <pc:docMk/>
      </pc:docMkLst>
      <pc:sldChg chg="modSp">
        <pc:chgData name="Jan Fitzpatrick" userId="d1b284ec-d1dd-4765-b823-b34899491c26" providerId="ADAL" clId="{A1E824B2-7623-459D-AB8C-717E05F3AC86}" dt="2018-12-13T09:22:29.736" v="56"/>
        <pc:sldMkLst>
          <pc:docMk/>
          <pc:sldMk cId="2637481266" sldId="256"/>
        </pc:sldMkLst>
        <pc:spChg chg="mod">
          <ac:chgData name="Jan Fitzpatrick" userId="d1b284ec-d1dd-4765-b823-b34899491c26" providerId="ADAL" clId="{A1E824B2-7623-459D-AB8C-717E05F3AC86}" dt="2018-12-13T09:22:29.736" v="56"/>
          <ac:spMkLst>
            <pc:docMk/>
            <pc:sldMk cId="2637481266" sldId="256"/>
            <ac:spMk id="17" creationId="{0F18B4CD-798D-4EA5-92CF-7A4BB6DD9812}"/>
          </ac:spMkLst>
        </pc:spChg>
      </pc:sldChg>
      <pc:sldChg chg="modSp">
        <pc:chgData name="Jan Fitzpatrick" userId="d1b284ec-d1dd-4765-b823-b34899491c26" providerId="ADAL" clId="{A1E824B2-7623-459D-AB8C-717E05F3AC86}" dt="2018-12-13T09:23:23.884" v="57" actId="207"/>
        <pc:sldMkLst>
          <pc:docMk/>
          <pc:sldMk cId="3401100034" sldId="390"/>
        </pc:sldMkLst>
        <pc:spChg chg="mod">
          <ac:chgData name="Jan Fitzpatrick" userId="d1b284ec-d1dd-4765-b823-b34899491c26" providerId="ADAL" clId="{A1E824B2-7623-459D-AB8C-717E05F3AC86}" dt="2018-12-13T09:23:23.884" v="57" actId="207"/>
          <ac:spMkLst>
            <pc:docMk/>
            <pc:sldMk cId="3401100034" sldId="390"/>
            <ac:spMk id="7" creationId="{C0CD6503-388C-4F9E-9FB0-9053D8579D01}"/>
          </ac:spMkLst>
        </pc:spChg>
        <pc:spChg chg="mod">
          <ac:chgData name="Jan Fitzpatrick" userId="d1b284ec-d1dd-4765-b823-b34899491c26" providerId="ADAL" clId="{A1E824B2-7623-459D-AB8C-717E05F3AC86}" dt="2018-12-13T09:22:29.736" v="56"/>
          <ac:spMkLst>
            <pc:docMk/>
            <pc:sldMk cId="3401100034" sldId="390"/>
            <ac:spMk id="17" creationId="{0F18B4CD-798D-4EA5-92CF-7A4BB6DD9812}"/>
          </ac:spMkLst>
        </pc:spChg>
      </pc:sldChg>
      <pc:sldChg chg="modSp">
        <pc:chgData name="Jan Fitzpatrick" userId="d1b284ec-d1dd-4765-b823-b34899491c26" providerId="ADAL" clId="{A1E824B2-7623-459D-AB8C-717E05F3AC86}" dt="2018-12-13T09:22:29.736" v="56"/>
        <pc:sldMkLst>
          <pc:docMk/>
          <pc:sldMk cId="1204372888" sldId="392"/>
        </pc:sldMkLst>
        <pc:spChg chg="mod">
          <ac:chgData name="Jan Fitzpatrick" userId="d1b284ec-d1dd-4765-b823-b34899491c26" providerId="ADAL" clId="{A1E824B2-7623-459D-AB8C-717E05F3AC86}" dt="2018-12-13T09:22:29.736" v="56"/>
          <ac:spMkLst>
            <pc:docMk/>
            <pc:sldMk cId="1204372888" sldId="392"/>
            <ac:spMk id="17" creationId="{0F18B4CD-798D-4EA5-92CF-7A4BB6DD9812}"/>
          </ac:spMkLst>
        </pc:spChg>
        <pc:spChg chg="mod">
          <ac:chgData name="Jan Fitzpatrick" userId="d1b284ec-d1dd-4765-b823-b34899491c26" providerId="ADAL" clId="{A1E824B2-7623-459D-AB8C-717E05F3AC86}" dt="2018-12-12T17:14:14.627" v="10" actId="404"/>
          <ac:spMkLst>
            <pc:docMk/>
            <pc:sldMk cId="1204372888" sldId="392"/>
            <ac:spMk id="19" creationId="{5252A847-DE45-4FA3-A1F8-EEBEB845FF8E}"/>
          </ac:spMkLst>
        </pc:spChg>
      </pc:sldChg>
      <pc:sldChg chg="modSp">
        <pc:chgData name="Jan Fitzpatrick" userId="d1b284ec-d1dd-4765-b823-b34899491c26" providerId="ADAL" clId="{A1E824B2-7623-459D-AB8C-717E05F3AC86}" dt="2018-12-13T09:46:41.653" v="401" actId="1036"/>
        <pc:sldMkLst>
          <pc:docMk/>
          <pc:sldMk cId="985014230" sldId="394"/>
        </pc:sldMkLst>
        <pc:spChg chg="mod">
          <ac:chgData name="Jan Fitzpatrick" userId="d1b284ec-d1dd-4765-b823-b34899491c26" providerId="ADAL" clId="{A1E824B2-7623-459D-AB8C-717E05F3AC86}" dt="2018-12-13T09:22:29.736" v="56"/>
          <ac:spMkLst>
            <pc:docMk/>
            <pc:sldMk cId="985014230" sldId="394"/>
            <ac:spMk id="17" creationId="{0F18B4CD-798D-4EA5-92CF-7A4BB6DD9812}"/>
          </ac:spMkLst>
        </pc:spChg>
        <pc:spChg chg="mod">
          <ac:chgData name="Jan Fitzpatrick" userId="d1b284ec-d1dd-4765-b823-b34899491c26" providerId="ADAL" clId="{A1E824B2-7623-459D-AB8C-717E05F3AC86}" dt="2018-12-13T09:46:41.653" v="401" actId="1036"/>
          <ac:spMkLst>
            <pc:docMk/>
            <pc:sldMk cId="985014230" sldId="394"/>
            <ac:spMk id="19" creationId="{5252A847-DE45-4FA3-A1F8-EEBEB845FF8E}"/>
          </ac:spMkLst>
        </pc:spChg>
      </pc:sldChg>
      <pc:sldChg chg="modSp">
        <pc:chgData name="Jan Fitzpatrick" userId="d1b284ec-d1dd-4765-b823-b34899491c26" providerId="ADAL" clId="{A1E824B2-7623-459D-AB8C-717E05F3AC86}" dt="2018-12-13T09:22:29.736" v="56"/>
        <pc:sldMkLst>
          <pc:docMk/>
          <pc:sldMk cId="2306704644" sldId="396"/>
        </pc:sldMkLst>
        <pc:spChg chg="mod">
          <ac:chgData name="Jan Fitzpatrick" userId="d1b284ec-d1dd-4765-b823-b34899491c26" providerId="ADAL" clId="{A1E824B2-7623-459D-AB8C-717E05F3AC86}" dt="2018-12-13T09:22:29.736" v="56"/>
          <ac:spMkLst>
            <pc:docMk/>
            <pc:sldMk cId="2306704644" sldId="396"/>
            <ac:spMk id="17" creationId="{0F18B4CD-798D-4EA5-92CF-7A4BB6DD9812}"/>
          </ac:spMkLst>
        </pc:spChg>
        <pc:spChg chg="mod">
          <ac:chgData name="Jan Fitzpatrick" userId="d1b284ec-d1dd-4765-b823-b34899491c26" providerId="ADAL" clId="{A1E824B2-7623-459D-AB8C-717E05F3AC86}" dt="2018-12-12T17:16:16.174" v="30" actId="6549"/>
          <ac:spMkLst>
            <pc:docMk/>
            <pc:sldMk cId="2306704644" sldId="396"/>
            <ac:spMk id="19" creationId="{5252A847-DE45-4FA3-A1F8-EEBEB845FF8E}"/>
          </ac:spMkLst>
        </pc:spChg>
      </pc:sldChg>
      <pc:sldChg chg="modSp">
        <pc:chgData name="Jan Fitzpatrick" userId="d1b284ec-d1dd-4765-b823-b34899491c26" providerId="ADAL" clId="{A1E824B2-7623-459D-AB8C-717E05F3AC86}" dt="2018-12-13T09:29:16.203" v="144" actId="207"/>
        <pc:sldMkLst>
          <pc:docMk/>
          <pc:sldMk cId="726767809" sldId="397"/>
        </pc:sldMkLst>
        <pc:spChg chg="mod">
          <ac:chgData name="Jan Fitzpatrick" userId="d1b284ec-d1dd-4765-b823-b34899491c26" providerId="ADAL" clId="{A1E824B2-7623-459D-AB8C-717E05F3AC86}" dt="2018-12-13T09:22:29.736" v="56"/>
          <ac:spMkLst>
            <pc:docMk/>
            <pc:sldMk cId="726767809" sldId="397"/>
            <ac:spMk id="17" creationId="{0F18B4CD-798D-4EA5-92CF-7A4BB6DD9812}"/>
          </ac:spMkLst>
        </pc:spChg>
        <pc:spChg chg="mod">
          <ac:chgData name="Jan Fitzpatrick" userId="d1b284ec-d1dd-4765-b823-b34899491c26" providerId="ADAL" clId="{A1E824B2-7623-459D-AB8C-717E05F3AC86}" dt="2018-12-12T17:16:28.331" v="32" actId="6549"/>
          <ac:spMkLst>
            <pc:docMk/>
            <pc:sldMk cId="726767809" sldId="397"/>
            <ac:spMk id="19" creationId="{5252A847-DE45-4FA3-A1F8-EEBEB845FF8E}"/>
          </ac:spMkLst>
        </pc:spChg>
        <pc:graphicFrameChg chg="modGraphic">
          <ac:chgData name="Jan Fitzpatrick" userId="d1b284ec-d1dd-4765-b823-b34899491c26" providerId="ADAL" clId="{A1E824B2-7623-459D-AB8C-717E05F3AC86}" dt="2018-12-13T09:29:16.203" v="144" actId="207"/>
          <ac:graphicFrameMkLst>
            <pc:docMk/>
            <pc:sldMk cId="726767809" sldId="397"/>
            <ac:graphicFrameMk id="6" creationId="{954CBFA5-7DEF-4F74-AF93-C29A9B52A167}"/>
          </ac:graphicFrameMkLst>
        </pc:graphicFrameChg>
      </pc:sldChg>
      <pc:sldChg chg="modSp">
        <pc:chgData name="Jan Fitzpatrick" userId="d1b284ec-d1dd-4765-b823-b34899491c26" providerId="ADAL" clId="{A1E824B2-7623-459D-AB8C-717E05F3AC86}" dt="2018-12-13T09:47:45.625" v="416" actId="20577"/>
        <pc:sldMkLst>
          <pc:docMk/>
          <pc:sldMk cId="2235239319" sldId="406"/>
        </pc:sldMkLst>
        <pc:spChg chg="mod">
          <ac:chgData name="Jan Fitzpatrick" userId="d1b284ec-d1dd-4765-b823-b34899491c26" providerId="ADAL" clId="{A1E824B2-7623-459D-AB8C-717E05F3AC86}" dt="2018-12-13T09:22:29.736" v="56"/>
          <ac:spMkLst>
            <pc:docMk/>
            <pc:sldMk cId="2235239319" sldId="406"/>
            <ac:spMk id="17" creationId="{0F18B4CD-798D-4EA5-92CF-7A4BB6DD9812}"/>
          </ac:spMkLst>
        </pc:spChg>
        <pc:spChg chg="mod">
          <ac:chgData name="Jan Fitzpatrick" userId="d1b284ec-d1dd-4765-b823-b34899491c26" providerId="ADAL" clId="{A1E824B2-7623-459D-AB8C-717E05F3AC86}" dt="2018-12-13T09:47:45.625" v="416" actId="20577"/>
          <ac:spMkLst>
            <pc:docMk/>
            <pc:sldMk cId="2235239319" sldId="406"/>
            <ac:spMk id="19" creationId="{5252A847-DE45-4FA3-A1F8-EEBEB845FF8E}"/>
          </ac:spMkLst>
        </pc:spChg>
        <pc:graphicFrameChg chg="mod modGraphic">
          <ac:chgData name="Jan Fitzpatrick" userId="d1b284ec-d1dd-4765-b823-b34899491c26" providerId="ADAL" clId="{A1E824B2-7623-459D-AB8C-717E05F3AC86}" dt="2018-12-13T09:27:46.693" v="138" actId="20577"/>
          <ac:graphicFrameMkLst>
            <pc:docMk/>
            <pc:sldMk cId="2235239319" sldId="406"/>
            <ac:graphicFrameMk id="8" creationId="{BD4695E7-FE2F-4F6C-9326-0468A6845460}"/>
          </ac:graphicFrameMkLst>
        </pc:graphicFrameChg>
      </pc:sldChg>
      <pc:sldChg chg="modSp del">
        <pc:chgData name="Jan Fitzpatrick" userId="d1b284ec-d1dd-4765-b823-b34899491c26" providerId="ADAL" clId="{A1E824B2-7623-459D-AB8C-717E05F3AC86}" dt="2018-12-13T09:44:10.837" v="385" actId="2696"/>
        <pc:sldMkLst>
          <pc:docMk/>
          <pc:sldMk cId="3168826166" sldId="407"/>
        </pc:sldMkLst>
        <pc:spChg chg="mod">
          <ac:chgData name="Jan Fitzpatrick" userId="d1b284ec-d1dd-4765-b823-b34899491c26" providerId="ADAL" clId="{A1E824B2-7623-459D-AB8C-717E05F3AC86}" dt="2018-12-13T09:22:29.736" v="56"/>
          <ac:spMkLst>
            <pc:docMk/>
            <pc:sldMk cId="3168826166" sldId="407"/>
            <ac:spMk id="17" creationId="{0F18B4CD-798D-4EA5-92CF-7A4BB6DD9812}"/>
          </ac:spMkLst>
        </pc:spChg>
        <pc:spChg chg="mod">
          <ac:chgData name="Jan Fitzpatrick" userId="d1b284ec-d1dd-4765-b823-b34899491c26" providerId="ADAL" clId="{A1E824B2-7623-459D-AB8C-717E05F3AC86}" dt="2018-12-13T09:43:26.552" v="373" actId="6559"/>
          <ac:spMkLst>
            <pc:docMk/>
            <pc:sldMk cId="3168826166" sldId="407"/>
            <ac:spMk id="19" creationId="{5252A847-DE45-4FA3-A1F8-EEBEB845FF8E}"/>
          </ac:spMkLst>
        </pc:spChg>
        <pc:graphicFrameChg chg="modGraphic">
          <ac:chgData name="Jan Fitzpatrick" userId="d1b284ec-d1dd-4765-b823-b34899491c26" providerId="ADAL" clId="{A1E824B2-7623-459D-AB8C-717E05F3AC86}" dt="2018-12-13T09:41:25.861" v="313" actId="20577"/>
          <ac:graphicFrameMkLst>
            <pc:docMk/>
            <pc:sldMk cId="3168826166" sldId="407"/>
            <ac:graphicFrameMk id="6" creationId="{2A272393-44C4-4420-91A1-29A66F46E919}"/>
          </ac:graphicFrameMkLst>
        </pc:graphicFrameChg>
      </pc:sldChg>
      <pc:sldChg chg="modSp">
        <pc:chgData name="Jan Fitzpatrick" userId="d1b284ec-d1dd-4765-b823-b34899491c26" providerId="ADAL" clId="{A1E824B2-7623-459D-AB8C-717E05F3AC86}" dt="2018-12-13T09:52:36.992" v="493" actId="403"/>
        <pc:sldMkLst>
          <pc:docMk/>
          <pc:sldMk cId="4116915357" sldId="409"/>
        </pc:sldMkLst>
        <pc:spChg chg="mod">
          <ac:chgData name="Jan Fitzpatrick" userId="d1b284ec-d1dd-4765-b823-b34899491c26" providerId="ADAL" clId="{A1E824B2-7623-459D-AB8C-717E05F3AC86}" dt="2018-12-13T09:22:29.736" v="56"/>
          <ac:spMkLst>
            <pc:docMk/>
            <pc:sldMk cId="4116915357" sldId="409"/>
            <ac:spMk id="17" creationId="{0F18B4CD-798D-4EA5-92CF-7A4BB6DD9812}"/>
          </ac:spMkLst>
        </pc:spChg>
        <pc:spChg chg="mod">
          <ac:chgData name="Jan Fitzpatrick" userId="d1b284ec-d1dd-4765-b823-b34899491c26" providerId="ADAL" clId="{A1E824B2-7623-459D-AB8C-717E05F3AC86}" dt="2018-12-13T09:52:36.992" v="493" actId="403"/>
          <ac:spMkLst>
            <pc:docMk/>
            <pc:sldMk cId="4116915357" sldId="409"/>
            <ac:spMk id="19" creationId="{5252A847-DE45-4FA3-A1F8-EEBEB845FF8E}"/>
          </ac:spMkLst>
        </pc:spChg>
      </pc:sldChg>
      <pc:sldChg chg="modSp del">
        <pc:chgData name="Jan Fitzpatrick" userId="d1b284ec-d1dd-4765-b823-b34899491c26" providerId="ADAL" clId="{A1E824B2-7623-459D-AB8C-717E05F3AC86}" dt="2018-12-13T09:44:34.978" v="389" actId="2696"/>
        <pc:sldMkLst>
          <pc:docMk/>
          <pc:sldMk cId="2816332051" sldId="410"/>
        </pc:sldMkLst>
        <pc:spChg chg="mod">
          <ac:chgData name="Jan Fitzpatrick" userId="d1b284ec-d1dd-4765-b823-b34899491c26" providerId="ADAL" clId="{A1E824B2-7623-459D-AB8C-717E05F3AC86}" dt="2018-12-13T09:22:29.736" v="56"/>
          <ac:spMkLst>
            <pc:docMk/>
            <pc:sldMk cId="2816332051" sldId="410"/>
            <ac:spMk id="17" creationId="{0F18B4CD-798D-4EA5-92CF-7A4BB6DD9812}"/>
          </ac:spMkLst>
        </pc:spChg>
        <pc:spChg chg="mod">
          <ac:chgData name="Jan Fitzpatrick" userId="d1b284ec-d1dd-4765-b823-b34899491c26" providerId="ADAL" clId="{A1E824B2-7623-459D-AB8C-717E05F3AC86}" dt="2018-12-13T09:41:04.572" v="309" actId="20577"/>
          <ac:spMkLst>
            <pc:docMk/>
            <pc:sldMk cId="2816332051" sldId="410"/>
            <ac:spMk id="19" creationId="{5252A847-DE45-4FA3-A1F8-EEBEB845FF8E}"/>
          </ac:spMkLst>
        </pc:spChg>
      </pc:sldChg>
      <pc:sldChg chg="modSp">
        <pc:chgData name="Jan Fitzpatrick" userId="d1b284ec-d1dd-4765-b823-b34899491c26" providerId="ADAL" clId="{A1E824B2-7623-459D-AB8C-717E05F3AC86}" dt="2018-12-13T09:52:49.051" v="495" actId="6549"/>
        <pc:sldMkLst>
          <pc:docMk/>
          <pc:sldMk cId="659183715" sldId="412"/>
        </pc:sldMkLst>
        <pc:spChg chg="mod">
          <ac:chgData name="Jan Fitzpatrick" userId="d1b284ec-d1dd-4765-b823-b34899491c26" providerId="ADAL" clId="{A1E824B2-7623-459D-AB8C-717E05F3AC86}" dt="2018-12-13T09:22:29.736" v="56"/>
          <ac:spMkLst>
            <pc:docMk/>
            <pc:sldMk cId="659183715" sldId="412"/>
            <ac:spMk id="17" creationId="{0F18B4CD-798D-4EA5-92CF-7A4BB6DD9812}"/>
          </ac:spMkLst>
        </pc:spChg>
        <pc:spChg chg="mod">
          <ac:chgData name="Jan Fitzpatrick" userId="d1b284ec-d1dd-4765-b823-b34899491c26" providerId="ADAL" clId="{A1E824B2-7623-459D-AB8C-717E05F3AC86}" dt="2018-12-13T09:52:49.051" v="495" actId="6549"/>
          <ac:spMkLst>
            <pc:docMk/>
            <pc:sldMk cId="659183715" sldId="412"/>
            <ac:spMk id="19" creationId="{5252A847-DE45-4FA3-A1F8-EEBEB845FF8E}"/>
          </ac:spMkLst>
        </pc:spChg>
      </pc:sldChg>
      <pc:sldChg chg="modSp del">
        <pc:chgData name="Jan Fitzpatrick" userId="d1b284ec-d1dd-4765-b823-b34899491c26" providerId="ADAL" clId="{A1E824B2-7623-459D-AB8C-717E05F3AC86}" dt="2018-12-13T09:28:01.002" v="139" actId="2696"/>
        <pc:sldMkLst>
          <pc:docMk/>
          <pc:sldMk cId="823456575" sldId="413"/>
        </pc:sldMkLst>
        <pc:spChg chg="mod">
          <ac:chgData name="Jan Fitzpatrick" userId="d1b284ec-d1dd-4765-b823-b34899491c26" providerId="ADAL" clId="{A1E824B2-7623-459D-AB8C-717E05F3AC86}" dt="2018-12-13T09:22:29.736" v="56"/>
          <ac:spMkLst>
            <pc:docMk/>
            <pc:sldMk cId="823456575" sldId="413"/>
            <ac:spMk id="17" creationId="{0F18B4CD-798D-4EA5-92CF-7A4BB6DD9812}"/>
          </ac:spMkLst>
        </pc:spChg>
        <pc:spChg chg="mod">
          <ac:chgData name="Jan Fitzpatrick" userId="d1b284ec-d1dd-4765-b823-b34899491c26" providerId="ADAL" clId="{A1E824B2-7623-459D-AB8C-717E05F3AC86}" dt="2018-12-12T17:16:04.947" v="28" actId="403"/>
          <ac:spMkLst>
            <pc:docMk/>
            <pc:sldMk cId="823456575" sldId="413"/>
            <ac:spMk id="19" creationId="{5252A847-DE45-4FA3-A1F8-EEBEB845FF8E}"/>
          </ac:spMkLst>
        </pc:spChg>
      </pc:sldChg>
      <pc:sldChg chg="modSp">
        <pc:chgData name="Jan Fitzpatrick" userId="d1b284ec-d1dd-4765-b823-b34899491c26" providerId="ADAL" clId="{A1E824B2-7623-459D-AB8C-717E05F3AC86}" dt="2018-12-13T09:28:42.507" v="140" actId="20577"/>
        <pc:sldMkLst>
          <pc:docMk/>
          <pc:sldMk cId="2425075469" sldId="414"/>
        </pc:sldMkLst>
        <pc:spChg chg="mod">
          <ac:chgData name="Jan Fitzpatrick" userId="d1b284ec-d1dd-4765-b823-b34899491c26" providerId="ADAL" clId="{A1E824B2-7623-459D-AB8C-717E05F3AC86}" dt="2018-12-13T09:22:29.736" v="56"/>
          <ac:spMkLst>
            <pc:docMk/>
            <pc:sldMk cId="2425075469" sldId="414"/>
            <ac:spMk id="17" creationId="{0F18B4CD-798D-4EA5-92CF-7A4BB6DD9812}"/>
          </ac:spMkLst>
        </pc:spChg>
        <pc:spChg chg="mod">
          <ac:chgData name="Jan Fitzpatrick" userId="d1b284ec-d1dd-4765-b823-b34899491c26" providerId="ADAL" clId="{A1E824B2-7623-459D-AB8C-717E05F3AC86}" dt="2018-12-13T09:28:42.507" v="140" actId="20577"/>
          <ac:spMkLst>
            <pc:docMk/>
            <pc:sldMk cId="2425075469" sldId="414"/>
            <ac:spMk id="19" creationId="{5252A847-DE45-4FA3-A1F8-EEBEB845FF8E}"/>
          </ac:spMkLst>
        </pc:spChg>
      </pc:sldChg>
      <pc:sldChg chg="modSp del">
        <pc:chgData name="Jan Fitzpatrick" userId="d1b284ec-d1dd-4765-b823-b34899491c26" providerId="ADAL" clId="{A1E824B2-7623-459D-AB8C-717E05F3AC86}" dt="2018-12-13T09:34:42.512" v="269" actId="2696"/>
        <pc:sldMkLst>
          <pc:docMk/>
          <pc:sldMk cId="2824439369" sldId="415"/>
        </pc:sldMkLst>
        <pc:spChg chg="mod">
          <ac:chgData name="Jan Fitzpatrick" userId="d1b284ec-d1dd-4765-b823-b34899491c26" providerId="ADAL" clId="{A1E824B2-7623-459D-AB8C-717E05F3AC86}" dt="2018-12-13T09:22:29.736" v="56"/>
          <ac:spMkLst>
            <pc:docMk/>
            <pc:sldMk cId="2824439369" sldId="415"/>
            <ac:spMk id="17" creationId="{0F18B4CD-798D-4EA5-92CF-7A4BB6DD9812}"/>
          </ac:spMkLst>
        </pc:spChg>
        <pc:spChg chg="mod">
          <ac:chgData name="Jan Fitzpatrick" userId="d1b284ec-d1dd-4765-b823-b34899491c26" providerId="ADAL" clId="{A1E824B2-7623-459D-AB8C-717E05F3AC86}" dt="2018-12-12T17:17:06.617" v="41" actId="6549"/>
          <ac:spMkLst>
            <pc:docMk/>
            <pc:sldMk cId="2824439369" sldId="415"/>
            <ac:spMk id="19" creationId="{5252A847-DE45-4FA3-A1F8-EEBEB845FF8E}"/>
          </ac:spMkLst>
        </pc:spChg>
      </pc:sldChg>
      <pc:sldChg chg="modSp del">
        <pc:chgData name="Jan Fitzpatrick" userId="d1b284ec-d1dd-4765-b823-b34899491c26" providerId="ADAL" clId="{A1E824B2-7623-459D-AB8C-717E05F3AC86}" dt="2018-12-13T09:51:22.878" v="485" actId="2696"/>
        <pc:sldMkLst>
          <pc:docMk/>
          <pc:sldMk cId="56782979" sldId="416"/>
        </pc:sldMkLst>
        <pc:spChg chg="mod">
          <ac:chgData name="Jan Fitzpatrick" userId="d1b284ec-d1dd-4765-b823-b34899491c26" providerId="ADAL" clId="{A1E824B2-7623-459D-AB8C-717E05F3AC86}" dt="2018-12-13T09:22:29.736" v="56"/>
          <ac:spMkLst>
            <pc:docMk/>
            <pc:sldMk cId="56782979" sldId="416"/>
            <ac:spMk id="17" creationId="{0F18B4CD-798D-4EA5-92CF-7A4BB6DD9812}"/>
          </ac:spMkLst>
        </pc:spChg>
        <pc:spChg chg="mod">
          <ac:chgData name="Jan Fitzpatrick" userId="d1b284ec-d1dd-4765-b823-b34899491c26" providerId="ADAL" clId="{A1E824B2-7623-459D-AB8C-717E05F3AC86}" dt="2018-12-13T09:44:44.784" v="391" actId="120"/>
          <ac:spMkLst>
            <pc:docMk/>
            <pc:sldMk cId="56782979" sldId="416"/>
            <ac:spMk id="19" creationId="{5252A847-DE45-4FA3-A1F8-EEBEB845FF8E}"/>
          </ac:spMkLst>
        </pc:spChg>
      </pc:sldChg>
      <pc:sldChg chg="modSp">
        <pc:chgData name="Jan Fitzpatrick" userId="d1b284ec-d1dd-4765-b823-b34899491c26" providerId="ADAL" clId="{A1E824B2-7623-459D-AB8C-717E05F3AC86}" dt="2018-12-13T09:45:04.489" v="393" actId="20577"/>
        <pc:sldMkLst>
          <pc:docMk/>
          <pc:sldMk cId="1912186012" sldId="417"/>
        </pc:sldMkLst>
        <pc:spChg chg="mod">
          <ac:chgData name="Jan Fitzpatrick" userId="d1b284ec-d1dd-4765-b823-b34899491c26" providerId="ADAL" clId="{A1E824B2-7623-459D-AB8C-717E05F3AC86}" dt="2018-12-13T09:22:29.736" v="56"/>
          <ac:spMkLst>
            <pc:docMk/>
            <pc:sldMk cId="1912186012" sldId="417"/>
            <ac:spMk id="17" creationId="{0F18B4CD-798D-4EA5-92CF-7A4BB6DD9812}"/>
          </ac:spMkLst>
        </pc:spChg>
        <pc:spChg chg="mod">
          <ac:chgData name="Jan Fitzpatrick" userId="d1b284ec-d1dd-4765-b823-b34899491c26" providerId="ADAL" clId="{A1E824B2-7623-459D-AB8C-717E05F3AC86}" dt="2018-12-13T09:45:04.489" v="393" actId="20577"/>
          <ac:spMkLst>
            <pc:docMk/>
            <pc:sldMk cId="1912186012" sldId="417"/>
            <ac:spMk id="19" creationId="{5252A847-DE45-4FA3-A1F8-EEBEB845FF8E}"/>
          </ac:spMkLst>
        </pc:spChg>
      </pc:sldChg>
      <pc:sldChg chg="modSp">
        <pc:chgData name="Jan Fitzpatrick" userId="d1b284ec-d1dd-4765-b823-b34899491c26" providerId="ADAL" clId="{A1E824B2-7623-459D-AB8C-717E05F3AC86}" dt="2018-12-13T09:36:18.346" v="290" actId="1035"/>
        <pc:sldMkLst>
          <pc:docMk/>
          <pc:sldMk cId="1454936639" sldId="418"/>
        </pc:sldMkLst>
        <pc:spChg chg="mod">
          <ac:chgData name="Jan Fitzpatrick" userId="d1b284ec-d1dd-4765-b823-b34899491c26" providerId="ADAL" clId="{A1E824B2-7623-459D-AB8C-717E05F3AC86}" dt="2018-12-13T09:22:29.736" v="56"/>
          <ac:spMkLst>
            <pc:docMk/>
            <pc:sldMk cId="1454936639" sldId="418"/>
            <ac:spMk id="17" creationId="{0F18B4CD-798D-4EA5-92CF-7A4BB6DD9812}"/>
          </ac:spMkLst>
        </pc:spChg>
        <pc:spChg chg="mod">
          <ac:chgData name="Jan Fitzpatrick" userId="d1b284ec-d1dd-4765-b823-b34899491c26" providerId="ADAL" clId="{A1E824B2-7623-459D-AB8C-717E05F3AC86}" dt="2018-12-13T09:35:00.028" v="270" actId="120"/>
          <ac:spMkLst>
            <pc:docMk/>
            <pc:sldMk cId="1454936639" sldId="418"/>
            <ac:spMk id="19" creationId="{5252A847-DE45-4FA3-A1F8-EEBEB845FF8E}"/>
          </ac:spMkLst>
        </pc:spChg>
        <pc:graphicFrameChg chg="mod modGraphic">
          <ac:chgData name="Jan Fitzpatrick" userId="d1b284ec-d1dd-4765-b823-b34899491c26" providerId="ADAL" clId="{A1E824B2-7623-459D-AB8C-717E05F3AC86}" dt="2018-12-13T09:36:18.346" v="290" actId="1035"/>
          <ac:graphicFrameMkLst>
            <pc:docMk/>
            <pc:sldMk cId="1454936639" sldId="418"/>
            <ac:graphicFrameMk id="6" creationId="{2959EA7B-B34B-49D1-8C02-E4C4CBCA6392}"/>
          </ac:graphicFrameMkLst>
        </pc:graphicFrameChg>
      </pc:sldChg>
      <pc:sldChg chg="addSp delSp modSp">
        <pc:chgData name="Jan Fitzpatrick" userId="d1b284ec-d1dd-4765-b823-b34899491c26" providerId="ADAL" clId="{A1E824B2-7623-459D-AB8C-717E05F3AC86}" dt="2018-12-13T09:30:40.603" v="149" actId="404"/>
        <pc:sldMkLst>
          <pc:docMk/>
          <pc:sldMk cId="1438570120" sldId="419"/>
        </pc:sldMkLst>
        <pc:spChg chg="mod">
          <ac:chgData name="Jan Fitzpatrick" userId="d1b284ec-d1dd-4765-b823-b34899491c26" providerId="ADAL" clId="{A1E824B2-7623-459D-AB8C-717E05F3AC86}" dt="2018-12-13T09:22:29.736" v="56"/>
          <ac:spMkLst>
            <pc:docMk/>
            <pc:sldMk cId="1438570120" sldId="419"/>
            <ac:spMk id="17" creationId="{0F18B4CD-798D-4EA5-92CF-7A4BB6DD9812}"/>
          </ac:spMkLst>
        </pc:spChg>
        <pc:spChg chg="mod">
          <ac:chgData name="Jan Fitzpatrick" userId="d1b284ec-d1dd-4765-b823-b34899491c26" providerId="ADAL" clId="{A1E824B2-7623-459D-AB8C-717E05F3AC86}" dt="2018-12-13T09:30:40.603" v="149" actId="404"/>
          <ac:spMkLst>
            <pc:docMk/>
            <pc:sldMk cId="1438570120" sldId="419"/>
            <ac:spMk id="19" creationId="{5252A847-DE45-4FA3-A1F8-EEBEB845FF8E}"/>
          </ac:spMkLst>
        </pc:spChg>
        <pc:graphicFrameChg chg="modGraphic">
          <ac:chgData name="Jan Fitzpatrick" userId="d1b284ec-d1dd-4765-b823-b34899491c26" providerId="ADAL" clId="{A1E824B2-7623-459D-AB8C-717E05F3AC86}" dt="2018-12-13T09:29:04.706" v="143" actId="207"/>
          <ac:graphicFrameMkLst>
            <pc:docMk/>
            <pc:sldMk cId="1438570120" sldId="419"/>
            <ac:graphicFrameMk id="6" creationId="{179230A6-769F-48C7-AEE8-9B9EF05385A4}"/>
          </ac:graphicFrameMkLst>
        </pc:graphicFrameChg>
        <pc:cxnChg chg="add mod">
          <ac:chgData name="Jan Fitzpatrick" userId="d1b284ec-d1dd-4765-b823-b34899491c26" providerId="ADAL" clId="{A1E824B2-7623-459D-AB8C-717E05F3AC86}" dt="2018-12-13T09:30:01.207" v="147" actId="1582"/>
          <ac:cxnSpMkLst>
            <pc:docMk/>
            <pc:sldMk cId="1438570120" sldId="419"/>
            <ac:cxnSpMk id="3" creationId="{040EBCDC-7220-4AB0-99C7-FC131632DE4D}"/>
          </ac:cxnSpMkLst>
        </pc:cxnChg>
        <pc:cxnChg chg="del">
          <ac:chgData name="Jan Fitzpatrick" userId="d1b284ec-d1dd-4765-b823-b34899491c26" providerId="ADAL" clId="{A1E824B2-7623-459D-AB8C-717E05F3AC86}" dt="2018-12-13T09:28:57.009" v="141" actId="478"/>
          <ac:cxnSpMkLst>
            <pc:docMk/>
            <pc:sldMk cId="1438570120" sldId="419"/>
            <ac:cxnSpMk id="7" creationId="{87302293-0E51-40A1-8AB5-7EA10239D739}"/>
          </ac:cxnSpMkLst>
        </pc:cxnChg>
      </pc:sldChg>
      <pc:sldChg chg="modSp add">
        <pc:chgData name="Jan Fitzpatrick" userId="d1b284ec-d1dd-4765-b823-b34899491c26" providerId="ADAL" clId="{A1E824B2-7623-459D-AB8C-717E05F3AC86}" dt="2018-12-13T09:48:37.967" v="426" actId="6549"/>
        <pc:sldMkLst>
          <pc:docMk/>
          <pc:sldMk cId="3472878992" sldId="420"/>
        </pc:sldMkLst>
        <pc:spChg chg="mod">
          <ac:chgData name="Jan Fitzpatrick" userId="d1b284ec-d1dd-4765-b823-b34899491c26" providerId="ADAL" clId="{A1E824B2-7623-459D-AB8C-717E05F3AC86}" dt="2018-12-13T09:48:37.967" v="426" actId="6549"/>
          <ac:spMkLst>
            <pc:docMk/>
            <pc:sldMk cId="3472878992" sldId="420"/>
            <ac:spMk id="19" creationId="{5252A847-DE45-4FA3-A1F8-EEBEB845FF8E}"/>
          </ac:spMkLst>
        </pc:spChg>
        <pc:graphicFrameChg chg="modGraphic">
          <ac:chgData name="Jan Fitzpatrick" userId="d1b284ec-d1dd-4765-b823-b34899491c26" providerId="ADAL" clId="{A1E824B2-7623-459D-AB8C-717E05F3AC86}" dt="2018-12-13T09:27:27.533" v="132" actId="207"/>
          <ac:graphicFrameMkLst>
            <pc:docMk/>
            <pc:sldMk cId="3472878992" sldId="420"/>
            <ac:graphicFrameMk id="8" creationId="{BD4695E7-FE2F-4F6C-9326-0468A6845460}"/>
          </ac:graphicFrameMkLst>
        </pc:graphicFrameChg>
      </pc:sldChg>
      <pc:sldChg chg="modSp add">
        <pc:chgData name="Jan Fitzpatrick" userId="d1b284ec-d1dd-4765-b823-b34899491c26" providerId="ADAL" clId="{A1E824B2-7623-459D-AB8C-717E05F3AC86}" dt="2018-12-13T09:46:51.477" v="403" actId="1035"/>
        <pc:sldMkLst>
          <pc:docMk/>
          <pc:sldMk cId="372185590" sldId="421"/>
        </pc:sldMkLst>
        <pc:spChg chg="mod">
          <ac:chgData name="Jan Fitzpatrick" userId="d1b284ec-d1dd-4765-b823-b34899491c26" providerId="ADAL" clId="{A1E824B2-7623-459D-AB8C-717E05F3AC86}" dt="2018-12-13T09:46:51.477" v="403" actId="1035"/>
          <ac:spMkLst>
            <pc:docMk/>
            <pc:sldMk cId="372185590" sldId="421"/>
            <ac:spMk id="19" creationId="{5252A847-DE45-4FA3-A1F8-EEBEB845FF8E}"/>
          </ac:spMkLst>
        </pc:spChg>
      </pc:sldChg>
      <pc:sldChg chg="modSp add">
        <pc:chgData name="Jan Fitzpatrick" userId="d1b284ec-d1dd-4765-b823-b34899491c26" providerId="ADAL" clId="{A1E824B2-7623-459D-AB8C-717E05F3AC86}" dt="2018-12-13T09:36:26.064" v="305" actId="1035"/>
        <pc:sldMkLst>
          <pc:docMk/>
          <pc:sldMk cId="2081888861" sldId="422"/>
        </pc:sldMkLst>
        <pc:graphicFrameChg chg="mod">
          <ac:chgData name="Jan Fitzpatrick" userId="d1b284ec-d1dd-4765-b823-b34899491c26" providerId="ADAL" clId="{A1E824B2-7623-459D-AB8C-717E05F3AC86}" dt="2018-12-13T09:36:26.064" v="305" actId="1035"/>
          <ac:graphicFrameMkLst>
            <pc:docMk/>
            <pc:sldMk cId="2081888861" sldId="422"/>
            <ac:graphicFrameMk id="6" creationId="{2959EA7B-B34B-49D1-8C02-E4C4CBCA6392}"/>
          </ac:graphicFrameMkLst>
        </pc:graphicFrameChg>
      </pc:sldChg>
      <pc:sldChg chg="addSp delSp modSp add">
        <pc:chgData name="Jan Fitzpatrick" userId="d1b284ec-d1dd-4765-b823-b34899491c26" providerId="ADAL" clId="{A1E824B2-7623-459D-AB8C-717E05F3AC86}" dt="2018-12-13T09:44:20.616" v="388" actId="478"/>
        <pc:sldMkLst>
          <pc:docMk/>
          <pc:sldMk cId="1355714233" sldId="423"/>
        </pc:sldMkLst>
        <pc:spChg chg="add del mod">
          <ac:chgData name="Jan Fitzpatrick" userId="d1b284ec-d1dd-4765-b823-b34899491c26" providerId="ADAL" clId="{A1E824B2-7623-459D-AB8C-717E05F3AC86}" dt="2018-12-13T09:44:20.616" v="388" actId="478"/>
          <ac:spMkLst>
            <pc:docMk/>
            <pc:sldMk cId="1355714233" sldId="423"/>
            <ac:spMk id="2" creationId="{F9B406CD-201E-415C-B11B-0F704E1D65AF}"/>
          </ac:spMkLst>
        </pc:spChg>
        <pc:spChg chg="add del mod">
          <ac:chgData name="Jan Fitzpatrick" userId="d1b284ec-d1dd-4765-b823-b34899491c26" providerId="ADAL" clId="{A1E824B2-7623-459D-AB8C-717E05F3AC86}" dt="2018-12-13T09:44:18.514" v="387" actId="478"/>
          <ac:spMkLst>
            <pc:docMk/>
            <pc:sldMk cId="1355714233" sldId="423"/>
            <ac:spMk id="8" creationId="{5F6CCA16-2757-4236-870A-37A304D95FF9}"/>
          </ac:spMkLst>
        </pc:spChg>
        <pc:spChg chg="mod">
          <ac:chgData name="Jan Fitzpatrick" userId="d1b284ec-d1dd-4765-b823-b34899491c26" providerId="ADAL" clId="{A1E824B2-7623-459D-AB8C-717E05F3AC86}" dt="2018-12-13T09:43:52.513" v="383" actId="20577"/>
          <ac:spMkLst>
            <pc:docMk/>
            <pc:sldMk cId="1355714233" sldId="423"/>
            <ac:spMk id="19" creationId="{5252A847-DE45-4FA3-A1F8-EEBEB845FF8E}"/>
          </ac:spMkLst>
        </pc:spChg>
      </pc:sldChg>
      <pc:sldChg chg="add">
        <pc:chgData name="Jan Fitzpatrick" userId="d1b284ec-d1dd-4765-b823-b34899491c26" providerId="ADAL" clId="{A1E824B2-7623-459D-AB8C-717E05F3AC86}" dt="2018-12-13T09:44:13.691" v="386"/>
        <pc:sldMkLst>
          <pc:docMk/>
          <pc:sldMk cId="1109331271" sldId="424"/>
        </pc:sldMkLst>
      </pc:sldChg>
      <pc:sldChg chg="modSp add">
        <pc:chgData name="Jan Fitzpatrick" userId="d1b284ec-d1dd-4765-b823-b34899491c26" providerId="ADAL" clId="{A1E824B2-7623-459D-AB8C-717E05F3AC86}" dt="2018-12-13T09:52:18.782" v="489" actId="403"/>
        <pc:sldMkLst>
          <pc:docMk/>
          <pc:sldMk cId="28038483" sldId="425"/>
        </pc:sldMkLst>
        <pc:spChg chg="mod">
          <ac:chgData name="Jan Fitzpatrick" userId="d1b284ec-d1dd-4765-b823-b34899491c26" providerId="ADAL" clId="{A1E824B2-7623-459D-AB8C-717E05F3AC86}" dt="2018-12-13T09:52:18.782" v="489" actId="403"/>
          <ac:spMkLst>
            <pc:docMk/>
            <pc:sldMk cId="28038483" sldId="425"/>
            <ac:spMk id="19" creationId="{5252A847-DE45-4FA3-A1F8-EEBEB845FF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8FCE9-FCCB-4965-BE8A-C8AF4E874796}" type="datetimeFigureOut">
              <a:rPr lang="en-GB" smtClean="0"/>
              <a:t>10/01/2019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27675-984E-46BE-BAA8-BF1606CAC5CD}" type="slidenum">
              <a:rPr lang="en-GB" smtClean="0"/>
              <a:t>‹#›</a:t>
            </a:fld>
            <a:endParaRPr lang="en-GB"/>
          </a:p>
        </p:txBody>
      </p:sp>
    </p:spTree>
    <p:extLst>
      <p:ext uri="{BB962C8B-B14F-4D97-AF65-F5344CB8AC3E}">
        <p14:creationId xmlns:p14="http://schemas.microsoft.com/office/powerpoint/2010/main" val="293009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27675-984E-46BE-BAA8-BF1606CAC5CD}" type="slidenum">
              <a:rPr lang="en-GB" smtClean="0"/>
              <a:t>12</a:t>
            </a:fld>
            <a:endParaRPr lang="en-GB"/>
          </a:p>
        </p:txBody>
      </p:sp>
    </p:spTree>
    <p:extLst>
      <p:ext uri="{BB962C8B-B14F-4D97-AF65-F5344CB8AC3E}">
        <p14:creationId xmlns:p14="http://schemas.microsoft.com/office/powerpoint/2010/main" val="249414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927675-984E-46BE-BAA8-BF1606CAC5CD}" type="slidenum">
              <a:rPr lang="en-GB" smtClean="0"/>
              <a:t>13</a:t>
            </a:fld>
            <a:endParaRPr lang="en-GB"/>
          </a:p>
        </p:txBody>
      </p:sp>
    </p:spTree>
    <p:extLst>
      <p:ext uri="{BB962C8B-B14F-4D97-AF65-F5344CB8AC3E}">
        <p14:creationId xmlns:p14="http://schemas.microsoft.com/office/powerpoint/2010/main" val="308430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10/01/2019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g5.8"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recognising-apostrophes-year-4-apostrophes-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1 – Apostrophes – Recognising Apostrophes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US" sz="1200" b="1" dirty="0">
                <a:solidFill>
                  <a:schemeClr val="tx1"/>
                </a:solidFill>
                <a:latin typeface="Century Gothic" panose="020B0502020202020204" pitchFamily="34" charset="0"/>
              </a:rPr>
              <a:t>English Year 4: (4G5.8) </a:t>
            </a:r>
            <a:r>
              <a:rPr lang="en-US" sz="1200" b="1" dirty="0">
                <a:solidFill>
                  <a:srgbClr val="0563C1"/>
                </a:solidFill>
                <a:latin typeface="Century Gothic" panose="020B0502020202020204" pitchFamily="34" charset="0"/>
                <a:hlinkClick r:id="rId3">
                  <a:extLst>
                    <a:ext uri="{A12FA001-AC4F-418D-AE19-62706E023703}">
                      <ahyp:hlinkClr xmlns:ahyp="http://schemas.microsoft.com/office/drawing/2018/hyperlinkcolor" val="tx"/>
                    </a:ext>
                  </a:extLst>
                </a:hlinkClick>
              </a:rPr>
              <a:t>Indicating possession by using the possessive apostrophe with plural nouns</a:t>
            </a:r>
            <a:endParaRPr lang="en-US" sz="1200" b="1" dirty="0">
              <a:solidFill>
                <a:srgbClr val="0563C1"/>
              </a:solidFill>
              <a:latin typeface="Century Gothic" panose="020B0502020202020204" pitchFamily="34" charset="0"/>
            </a:endParaRPr>
          </a:p>
          <a:p>
            <a:pPr fontAlgn="base">
              <a:lnSpc>
                <a:spcPct val="100000"/>
              </a:lnSpc>
              <a:spcAft>
                <a:spcPts val="0"/>
              </a:spcAft>
              <a:buClrTx/>
              <a:buSzTx/>
              <a:tabLst/>
              <a:defRPr/>
            </a:pPr>
            <a:r>
              <a:rPr lang="en-US" sz="1200" b="1" dirty="0">
                <a:solidFill>
                  <a:schemeClr val="tx1"/>
                </a:solidFill>
                <a:latin typeface="Century Gothic" panose="020B0502020202020204" pitchFamily="34" charset="0"/>
              </a:rPr>
              <a:t>English Year 4: </a:t>
            </a:r>
            <a:r>
              <a:rPr lang="en-US" sz="1200" b="1" dirty="0">
                <a:solidFill>
                  <a:prstClr val="black"/>
                </a:solidFill>
                <a:latin typeface="Century Gothic" panose="020B0502020202020204" pitchFamily="34" charset="0"/>
              </a:rPr>
              <a:t>(4G5.8) </a:t>
            </a:r>
            <a:r>
              <a:rPr lang="en-US" sz="1200" b="1" dirty="0">
                <a:solidFill>
                  <a:prstClr val="black"/>
                </a:solidFill>
                <a:latin typeface="Century Gothic" panose="020B0502020202020204" pitchFamily="34" charset="0"/>
                <a:hlinkClick r:id="rId3"/>
              </a:rPr>
              <a:t>The grammatical difference between plural and possessive –s</a:t>
            </a:r>
            <a:endParaRPr lang="en-US"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US" sz="1200" b="1" dirty="0">
                <a:solidFill>
                  <a:schemeClr val="tx1"/>
                </a:solidFill>
                <a:latin typeface="Century Gothic" panose="020B0502020202020204" pitchFamily="34" charset="0"/>
              </a:rPr>
              <a:t>English Year 4: </a:t>
            </a:r>
            <a:r>
              <a:rPr lang="en-US" sz="1200" b="1" dirty="0">
                <a:solidFill>
                  <a:prstClr val="black"/>
                </a:solidFill>
                <a:latin typeface="Century Gothic" panose="020B0502020202020204" pitchFamily="34" charset="0"/>
              </a:rPr>
              <a:t>(4G5.8) </a:t>
            </a:r>
            <a:r>
              <a:rPr lang="en-US" sz="1200" b="1" dirty="0">
                <a:solidFill>
                  <a:prstClr val="black"/>
                </a:solidFill>
                <a:latin typeface="Century Gothic" panose="020B0502020202020204" pitchFamily="34" charset="0"/>
                <a:hlinkClick r:id="rId3"/>
              </a:rPr>
              <a:t>Apostrophes to mark plural possession [for example, the girl’s name, the girls’ names]</a:t>
            </a:r>
            <a:endParaRPr lang="en-US" sz="1200" b="1" dirty="0">
              <a:solidFill>
                <a:prstClr val="black"/>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3" y="269822"/>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Contract the underlined words and add the apostrophes. </a:t>
            </a:r>
          </a:p>
          <a:p>
            <a:endParaRPr lang="en-GB" sz="2000" b="1" dirty="0">
              <a:solidFill>
                <a:schemeClr val="tx1"/>
              </a:solidFill>
              <a:latin typeface="Century Gothic" panose="020B0502020202020204" pitchFamily="34" charset="0"/>
            </a:endParaRPr>
          </a:p>
          <a:p>
            <a:pPr algn="ctr"/>
            <a:endParaRPr lang="en-GB" b="1" u="sng" dirty="0">
              <a:solidFill>
                <a:schemeClr val="tx1"/>
              </a:solidFill>
              <a:latin typeface="Century Gothic" panose="020B0502020202020204" pitchFamily="34" charset="0"/>
            </a:endParaRPr>
          </a:p>
          <a:p>
            <a:pPr algn="ctr"/>
            <a:endParaRPr lang="en-GB" b="1" u="sng"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r>
              <a:rPr lang="en-GB" sz="2400" b="1" u="sng" dirty="0">
                <a:solidFill>
                  <a:schemeClr val="tx1"/>
                </a:solidFill>
                <a:latin typeface="Century Gothic" panose="020B0502020202020204" pitchFamily="34" charset="0"/>
              </a:rPr>
              <a:t>We have</a:t>
            </a:r>
            <a:r>
              <a:rPr lang="en-GB" sz="2400" b="1" dirty="0">
                <a:solidFill>
                  <a:schemeClr val="tx1"/>
                </a:solidFill>
                <a:latin typeface="Century Gothic" panose="020B0502020202020204" pitchFamily="34" charset="0"/>
              </a:rPr>
              <a:t> to tidy our bedrooms today but it </a:t>
            </a:r>
            <a:r>
              <a:rPr lang="en-GB" sz="2400" b="1" u="sng" dirty="0">
                <a:solidFill>
                  <a:schemeClr val="tx1"/>
                </a:solidFill>
                <a:latin typeface="Century Gothic" panose="020B0502020202020204" pitchFamily="34" charset="0"/>
              </a:rPr>
              <a:t>should not </a:t>
            </a:r>
            <a:r>
              <a:rPr lang="en-GB" sz="2400" b="1" dirty="0">
                <a:solidFill>
                  <a:schemeClr val="tx1"/>
                </a:solidFill>
                <a:latin typeface="Century Gothic" panose="020B0502020202020204" pitchFamily="34" charset="0"/>
              </a:rPr>
              <a:t>take too long.  </a:t>
            </a:r>
            <a:endParaRPr lang="en-GB" sz="2400" b="1" u="sng"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85014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3" y="269822"/>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Contract the underlined words and add the apostrophes. </a:t>
            </a:r>
          </a:p>
          <a:p>
            <a:endParaRPr lang="en-GB" sz="2000" b="1" dirty="0">
              <a:solidFill>
                <a:schemeClr val="tx1"/>
              </a:solidFill>
              <a:latin typeface="Century Gothic" panose="020B0502020202020204" pitchFamily="34" charset="0"/>
            </a:endParaRPr>
          </a:p>
          <a:p>
            <a:pPr algn="ctr"/>
            <a:endParaRPr lang="en-GB" b="1" u="sng" dirty="0">
              <a:solidFill>
                <a:schemeClr val="tx1"/>
              </a:solidFill>
              <a:latin typeface="Century Gothic" panose="020B0502020202020204" pitchFamily="34" charset="0"/>
            </a:endParaRPr>
          </a:p>
          <a:p>
            <a:pPr algn="ctr"/>
            <a:endParaRPr lang="en-GB" b="1" u="sng" dirty="0">
              <a:solidFill>
                <a:schemeClr val="tx1"/>
              </a:solidFill>
              <a:latin typeface="Century Gothic" panose="020B0502020202020204" pitchFamily="34" charset="0"/>
            </a:endParaRPr>
          </a:p>
          <a:p>
            <a:pPr algn="ctr"/>
            <a:endParaRPr lang="en-GB" b="1" dirty="0">
              <a:solidFill>
                <a:schemeClr val="tx1"/>
              </a:solidFill>
              <a:latin typeface="Century Gothic" panose="020B0502020202020204" pitchFamily="34" charset="0"/>
            </a:endParaRPr>
          </a:p>
          <a:p>
            <a:r>
              <a:rPr lang="en-GB" sz="2400" b="1" u="sng" dirty="0">
                <a:solidFill>
                  <a:schemeClr val="tx1"/>
                </a:solidFill>
                <a:latin typeface="Century Gothic" panose="020B0502020202020204" pitchFamily="34" charset="0"/>
              </a:rPr>
              <a:t>We have</a:t>
            </a:r>
            <a:r>
              <a:rPr lang="en-GB" sz="2400" b="1" dirty="0">
                <a:solidFill>
                  <a:schemeClr val="tx1"/>
                </a:solidFill>
                <a:latin typeface="Century Gothic" panose="020B0502020202020204" pitchFamily="34" charset="0"/>
              </a:rPr>
              <a:t> to tidy our bedrooms today but it </a:t>
            </a:r>
            <a:r>
              <a:rPr lang="en-GB" sz="2400" b="1" u="sng" dirty="0">
                <a:solidFill>
                  <a:schemeClr val="tx1"/>
                </a:solidFill>
                <a:latin typeface="Century Gothic" panose="020B0502020202020204" pitchFamily="34" charset="0"/>
              </a:rPr>
              <a:t>should not </a:t>
            </a:r>
            <a:r>
              <a:rPr lang="en-GB" sz="2400" b="1" dirty="0">
                <a:solidFill>
                  <a:schemeClr val="tx1"/>
                </a:solidFill>
                <a:latin typeface="Century Gothic" panose="020B0502020202020204" pitchFamily="34" charset="0"/>
              </a:rPr>
              <a:t>take too long.  </a:t>
            </a:r>
          </a:p>
          <a:p>
            <a:endParaRPr lang="en-GB" sz="2400" b="1" u="sng" dirty="0">
              <a:solidFill>
                <a:schemeClr val="tx1"/>
              </a:solidFill>
              <a:latin typeface="Century Gothic" panose="020B0502020202020204" pitchFamily="34" charset="0"/>
            </a:endParaRPr>
          </a:p>
          <a:p>
            <a:r>
              <a:rPr lang="en-GB" sz="2400" b="1" u="sng" dirty="0">
                <a:solidFill>
                  <a:srgbClr val="FF0000"/>
                </a:solidFill>
                <a:latin typeface="Century Gothic" panose="020B0502020202020204" pitchFamily="34" charset="0"/>
              </a:rPr>
              <a:t>We’ve</a:t>
            </a:r>
            <a:r>
              <a:rPr lang="en-GB" sz="2400" b="1" dirty="0">
                <a:solidFill>
                  <a:srgbClr val="FF0000"/>
                </a:solidFill>
                <a:latin typeface="Century Gothic" panose="020B0502020202020204" pitchFamily="34" charset="0"/>
              </a:rPr>
              <a:t> to tidy our bedrooms today but it </a:t>
            </a:r>
            <a:r>
              <a:rPr lang="en-GB" sz="2400" b="1" u="sng" dirty="0">
                <a:solidFill>
                  <a:srgbClr val="FF0000"/>
                </a:solidFill>
                <a:latin typeface="Century Gothic" panose="020B0502020202020204" pitchFamily="34" charset="0"/>
              </a:rPr>
              <a:t>shouldn’t</a:t>
            </a:r>
            <a:r>
              <a:rPr lang="en-GB" sz="2400" b="1" dirty="0">
                <a:solidFill>
                  <a:srgbClr val="FF0000"/>
                </a:solidFill>
                <a:latin typeface="Century Gothic" panose="020B0502020202020204" pitchFamily="34" charset="0"/>
              </a:rPr>
              <a:t> take too long. </a:t>
            </a: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7218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correctly uses an apostrophe to show possession?</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2959EA7B-B34B-49D1-8C02-E4C4CBCA6392}"/>
              </a:ext>
            </a:extLst>
          </p:cNvPr>
          <p:cNvGraphicFramePr>
            <a:graphicFrameLocks noGrp="1"/>
          </p:cNvGraphicFramePr>
          <p:nvPr>
            <p:extLst>
              <p:ext uri="{D42A27DB-BD31-4B8C-83A1-F6EECF244321}">
                <p14:modId xmlns:p14="http://schemas.microsoft.com/office/powerpoint/2010/main" val="560494350"/>
              </p:ext>
            </p:extLst>
          </p:nvPr>
        </p:nvGraphicFramePr>
        <p:xfrm>
          <a:off x="2496948" y="2552720"/>
          <a:ext cx="4150104" cy="1447760"/>
        </p:xfrm>
        <a:graphic>
          <a:graphicData uri="http://schemas.openxmlformats.org/drawingml/2006/table">
            <a:tbl>
              <a:tblPr firstRow="1" bandRow="1">
                <a:tableStyleId>{5940675A-B579-460E-94D1-54222C63F5DA}</a:tableStyleId>
              </a:tblPr>
              <a:tblGrid>
                <a:gridCol w="4150104">
                  <a:extLst>
                    <a:ext uri="{9D8B030D-6E8A-4147-A177-3AD203B41FA5}">
                      <a16:colId xmlns:a16="http://schemas.microsoft.com/office/drawing/2014/main" val="282380210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entury Gothic" panose="020B0502020202020204" pitchFamily="34" charset="0"/>
                        </a:rPr>
                        <a:t>A. The boy’s were playing out.</a:t>
                      </a:r>
                    </a:p>
                  </a:txBody>
                  <a:tcPr anchor="ctr">
                    <a:solidFill>
                      <a:schemeClr val="bg1"/>
                    </a:solidFill>
                  </a:tcPr>
                </a:tc>
                <a:extLst>
                  <a:ext uri="{0D108BD9-81ED-4DB2-BD59-A6C34878D82A}">
                    <a16:rowId xmlns:a16="http://schemas.microsoft.com/office/drawing/2014/main" val="1957970686"/>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6092217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Century Gothic" panose="020B0502020202020204" pitchFamily="34" charset="0"/>
                        </a:rPr>
                        <a:t>B. James’s friend was called Jack.</a:t>
                      </a:r>
                    </a:p>
                  </a:txBody>
                  <a:tcPr anchor="ctr">
                    <a:solidFill>
                      <a:schemeClr val="bg1"/>
                    </a:solidFill>
                  </a:tcPr>
                </a:tc>
                <a:extLst>
                  <a:ext uri="{0D108BD9-81ED-4DB2-BD59-A6C34878D82A}">
                    <a16:rowId xmlns:a16="http://schemas.microsoft.com/office/drawing/2014/main" val="1382785458"/>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50230668"/>
                  </a:ext>
                </a:extLst>
              </a:tr>
              <a:tr h="37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entury Gothic" panose="020B0502020202020204" pitchFamily="34" charset="0"/>
                        </a:rPr>
                        <a:t>C. They’d played together before.</a:t>
                      </a:r>
                    </a:p>
                  </a:txBody>
                  <a:tcPr anchor="ctr">
                    <a:solidFill>
                      <a:schemeClr val="bg1"/>
                    </a:solidFill>
                  </a:tcPr>
                </a:tc>
                <a:extLst>
                  <a:ext uri="{0D108BD9-81ED-4DB2-BD59-A6C34878D82A}">
                    <a16:rowId xmlns:a16="http://schemas.microsoft.com/office/drawing/2014/main" val="403388833"/>
                  </a:ext>
                </a:extLst>
              </a:tr>
            </a:tbl>
          </a:graphicData>
        </a:graphic>
      </p:graphicFrame>
    </p:spTree>
    <p:extLst>
      <p:ext uri="{BB962C8B-B14F-4D97-AF65-F5344CB8AC3E}">
        <p14:creationId xmlns:p14="http://schemas.microsoft.com/office/powerpoint/2010/main" val="1454936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correctly uses an apostrophe to show possession?</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2959EA7B-B34B-49D1-8C02-E4C4CBCA6392}"/>
              </a:ext>
            </a:extLst>
          </p:cNvPr>
          <p:cNvGraphicFramePr>
            <a:graphicFrameLocks noGrp="1"/>
          </p:cNvGraphicFramePr>
          <p:nvPr>
            <p:extLst>
              <p:ext uri="{D42A27DB-BD31-4B8C-83A1-F6EECF244321}">
                <p14:modId xmlns:p14="http://schemas.microsoft.com/office/powerpoint/2010/main" val="3011998338"/>
              </p:ext>
            </p:extLst>
          </p:nvPr>
        </p:nvGraphicFramePr>
        <p:xfrm>
          <a:off x="2496948" y="2552720"/>
          <a:ext cx="4150104" cy="1447760"/>
        </p:xfrm>
        <a:graphic>
          <a:graphicData uri="http://schemas.openxmlformats.org/drawingml/2006/table">
            <a:tbl>
              <a:tblPr firstRow="1" bandRow="1">
                <a:tableStyleId>{5940675A-B579-460E-94D1-54222C63F5DA}</a:tableStyleId>
              </a:tblPr>
              <a:tblGrid>
                <a:gridCol w="4150104">
                  <a:extLst>
                    <a:ext uri="{9D8B030D-6E8A-4147-A177-3AD203B41FA5}">
                      <a16:colId xmlns:a16="http://schemas.microsoft.com/office/drawing/2014/main" val="282380210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entury Gothic" panose="020B0502020202020204" pitchFamily="34" charset="0"/>
                        </a:rPr>
                        <a:t>A. The boy’s were playing out.</a:t>
                      </a:r>
                    </a:p>
                  </a:txBody>
                  <a:tcPr anchor="ctr">
                    <a:solidFill>
                      <a:schemeClr val="bg1"/>
                    </a:solidFill>
                  </a:tcPr>
                </a:tc>
                <a:extLst>
                  <a:ext uri="{0D108BD9-81ED-4DB2-BD59-A6C34878D82A}">
                    <a16:rowId xmlns:a16="http://schemas.microsoft.com/office/drawing/2014/main" val="1957970686"/>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6092217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FF0000"/>
                          </a:solidFill>
                          <a:latin typeface="Century Gothic" panose="020B0502020202020204" pitchFamily="34" charset="0"/>
                        </a:rPr>
                        <a:t>B. James’s friend was called Jack.</a:t>
                      </a:r>
                    </a:p>
                  </a:txBody>
                  <a:tcPr anchor="ctr">
                    <a:solidFill>
                      <a:schemeClr val="bg1"/>
                    </a:solidFill>
                  </a:tcPr>
                </a:tc>
                <a:extLst>
                  <a:ext uri="{0D108BD9-81ED-4DB2-BD59-A6C34878D82A}">
                    <a16:rowId xmlns:a16="http://schemas.microsoft.com/office/drawing/2014/main" val="1382785458"/>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50230668"/>
                  </a:ext>
                </a:extLst>
              </a:tr>
              <a:tr h="37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Century Gothic" panose="020B0502020202020204" pitchFamily="34" charset="0"/>
                        </a:rPr>
                        <a:t>C. They’d played together before.</a:t>
                      </a:r>
                    </a:p>
                  </a:txBody>
                  <a:tcPr anchor="ctr">
                    <a:solidFill>
                      <a:schemeClr val="bg1"/>
                    </a:solidFill>
                  </a:tcPr>
                </a:tc>
                <a:extLst>
                  <a:ext uri="{0D108BD9-81ED-4DB2-BD59-A6C34878D82A}">
                    <a16:rowId xmlns:a16="http://schemas.microsoft.com/office/drawing/2014/main" val="403388833"/>
                  </a:ext>
                </a:extLst>
              </a:tr>
            </a:tbl>
          </a:graphicData>
        </a:graphic>
      </p:graphicFrame>
    </p:spTree>
    <p:extLst>
      <p:ext uri="{BB962C8B-B14F-4D97-AF65-F5344CB8AC3E}">
        <p14:creationId xmlns:p14="http://schemas.microsoft.com/office/powerpoint/2010/main" val="2081888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defTabSz="514350">
              <a:defRPr/>
            </a:pPr>
            <a:r>
              <a:rPr lang="en-GB" sz="1600" b="1" u="sng" dirty="0">
                <a:solidFill>
                  <a:schemeClr val="bg2">
                    <a:lumMod val="50000"/>
                  </a:schemeClr>
                </a:solidFill>
                <a:latin typeface="Century Gothic" panose="020B0502020202020204" pitchFamily="34" charset="0"/>
              </a:rPr>
              <a:t>Application 1</a:t>
            </a:r>
          </a:p>
          <a:p>
            <a:pPr lvl="0" defTabSz="514350">
              <a:defRPr/>
            </a:pP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Choose the correct words from the word bank to complete the sentences below.</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spc="-300" dirty="0">
              <a:solidFill>
                <a:schemeClr val="tx1"/>
              </a:solidFill>
              <a:latin typeface="Century Gothic" panose="020B0502020202020204" pitchFamily="34" charset="0"/>
            </a:endParaRPr>
          </a:p>
          <a:p>
            <a:pPr lvl="0" defTabSz="514350">
              <a:defRPr/>
            </a:pPr>
            <a:endParaRPr lang="en-GB" sz="2000" b="1" spc="-300" dirty="0">
              <a:solidFill>
                <a:schemeClr val="tx1"/>
              </a:solidFill>
              <a:latin typeface="Century Gothic" panose="020B0502020202020204" pitchFamily="34" charset="0"/>
            </a:endParaRPr>
          </a:p>
          <a:p>
            <a:pPr lvl="0" defTabSz="514350">
              <a:defRPr/>
            </a:pP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 dog ran away from her.</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have to put him on a lead in future.</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2A272393-44C4-4420-91A1-29A66F46E919}"/>
              </a:ext>
            </a:extLst>
          </p:cNvPr>
          <p:cNvGraphicFramePr>
            <a:graphicFrameLocks noGrp="1"/>
          </p:cNvGraphicFramePr>
          <p:nvPr>
            <p:extLst/>
          </p:nvPr>
        </p:nvGraphicFramePr>
        <p:xfrm>
          <a:off x="2514098" y="2130910"/>
          <a:ext cx="3905250" cy="853012"/>
        </p:xfrm>
        <a:graphic>
          <a:graphicData uri="http://schemas.openxmlformats.org/drawingml/2006/table">
            <a:tbl>
              <a:tblPr firstRow="1" bandRow="1">
                <a:tableStyleId>{5C22544A-7EE6-4342-B048-85BDC9FD1C3A}</a:tableStyleId>
              </a:tblPr>
              <a:tblGrid>
                <a:gridCol w="1952625">
                  <a:extLst>
                    <a:ext uri="{9D8B030D-6E8A-4147-A177-3AD203B41FA5}">
                      <a16:colId xmlns:a16="http://schemas.microsoft.com/office/drawing/2014/main" val="231824139"/>
                    </a:ext>
                  </a:extLst>
                </a:gridCol>
                <a:gridCol w="1952625">
                  <a:extLst>
                    <a:ext uri="{9D8B030D-6E8A-4147-A177-3AD203B41FA5}">
                      <a16:colId xmlns:a16="http://schemas.microsoft.com/office/drawing/2014/main" val="2802201644"/>
                    </a:ext>
                  </a:extLst>
                </a:gridCol>
              </a:tblGrid>
              <a:tr h="408521">
                <a:tc>
                  <a:txBody>
                    <a:bodyPr/>
                    <a:lstStyle/>
                    <a:p>
                      <a:pPr algn="ctr"/>
                      <a:r>
                        <a:rPr lang="en-GB" sz="2000" b="1" dirty="0">
                          <a:solidFill>
                            <a:schemeClr val="tx1"/>
                          </a:solidFill>
                          <a:latin typeface="Century Gothic" panose="020B0502020202020204" pitchFamily="34" charset="0"/>
                        </a:rPr>
                        <a:t>Bess’s</a:t>
                      </a: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err="1">
                          <a:solidFill>
                            <a:schemeClr val="tx1"/>
                          </a:solidFill>
                          <a:latin typeface="Century Gothic" panose="020B0502020202020204" pitchFamily="34" charset="0"/>
                        </a:rPr>
                        <a:t>She’ill</a:t>
                      </a:r>
                      <a:endParaRPr lang="en-GB" sz="2000" b="1" dirty="0">
                        <a:solidFill>
                          <a:schemeClr val="tx1"/>
                        </a:solidFill>
                        <a:latin typeface="Century Gothic" panose="020B0502020202020204" pitchFamily="34" charset="0"/>
                      </a:endParaRP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011311"/>
                  </a:ext>
                </a:extLst>
              </a:tr>
              <a:tr h="408521">
                <a:tc>
                  <a:txBody>
                    <a:bodyPr/>
                    <a:lstStyle/>
                    <a:p>
                      <a:pPr algn="ctr"/>
                      <a:r>
                        <a:rPr lang="en-GB" sz="2000" b="1" dirty="0">
                          <a:solidFill>
                            <a:schemeClr val="tx1"/>
                          </a:solidFill>
                          <a:latin typeface="Century Gothic" panose="020B0502020202020204" pitchFamily="34" charset="0"/>
                        </a:rPr>
                        <a:t>She’ll</a:t>
                      </a: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err="1">
                          <a:solidFill>
                            <a:schemeClr val="tx1"/>
                          </a:solidFill>
                          <a:latin typeface="Century Gothic" panose="020B0502020202020204" pitchFamily="34" charset="0"/>
                        </a:rPr>
                        <a:t>Bes’ss</a:t>
                      </a:r>
                      <a:endParaRPr lang="en-GB" sz="2000" b="1" dirty="0">
                        <a:solidFill>
                          <a:schemeClr val="tx1"/>
                        </a:solidFill>
                        <a:latin typeface="Century Gothic" panose="020B0502020202020204" pitchFamily="34" charset="0"/>
                      </a:endParaRP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3071157"/>
                  </a:ext>
                </a:extLst>
              </a:tr>
            </a:tbl>
          </a:graphicData>
        </a:graphic>
      </p:graphicFrame>
    </p:spTree>
    <p:extLst>
      <p:ext uri="{BB962C8B-B14F-4D97-AF65-F5344CB8AC3E}">
        <p14:creationId xmlns:p14="http://schemas.microsoft.com/office/powerpoint/2010/main" val="1355714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defTabSz="514350">
              <a:defRPr/>
            </a:pPr>
            <a:r>
              <a:rPr lang="en-GB" sz="1600" b="1" u="sng" dirty="0">
                <a:solidFill>
                  <a:schemeClr val="bg2">
                    <a:lumMod val="50000"/>
                  </a:schemeClr>
                </a:solidFill>
                <a:latin typeface="Century Gothic" panose="020B0502020202020204" pitchFamily="34" charset="0"/>
              </a:rPr>
              <a:t>Application 1</a:t>
            </a:r>
          </a:p>
          <a:p>
            <a:pPr lvl="0" defTabSz="514350">
              <a:defRPr/>
            </a:pP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Choose the correct words from the word bank to complete the sentences below.</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spc="-300" dirty="0">
              <a:solidFill>
                <a:schemeClr val="tx1"/>
              </a:solidFill>
              <a:latin typeface="Century Gothic" panose="020B0502020202020204" pitchFamily="34" charset="0"/>
            </a:endParaRPr>
          </a:p>
          <a:p>
            <a:pPr lvl="0" defTabSz="514350">
              <a:defRPr/>
            </a:pPr>
            <a:endParaRPr lang="en-GB" sz="2000" b="1" spc="-300" dirty="0">
              <a:solidFill>
                <a:schemeClr val="tx1"/>
              </a:solidFill>
              <a:latin typeface="Century Gothic" panose="020B0502020202020204" pitchFamily="34" charset="0"/>
            </a:endParaRPr>
          </a:p>
          <a:p>
            <a:pPr lvl="0" defTabSz="514350">
              <a:defRPr/>
            </a:pP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 dog ran away from her.</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spc="-300" dirty="0">
                <a:solidFill>
                  <a:schemeClr val="tx1"/>
                </a:solidFill>
                <a:latin typeface="Century Gothic" panose="020B0502020202020204" pitchFamily="34" charset="0"/>
              </a:rPr>
              <a:t>_______________           </a:t>
            </a:r>
            <a:r>
              <a:rPr lang="en-GB" sz="2000" b="1" dirty="0">
                <a:solidFill>
                  <a:schemeClr val="tx1"/>
                </a:solidFill>
                <a:latin typeface="Century Gothic" panose="020B0502020202020204" pitchFamily="34" charset="0"/>
              </a:rPr>
              <a:t>have to put him on a lead in future.</a:t>
            </a: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2A272393-44C4-4420-91A1-29A66F46E919}"/>
              </a:ext>
            </a:extLst>
          </p:cNvPr>
          <p:cNvGraphicFramePr>
            <a:graphicFrameLocks noGrp="1"/>
          </p:cNvGraphicFramePr>
          <p:nvPr>
            <p:extLst/>
          </p:nvPr>
        </p:nvGraphicFramePr>
        <p:xfrm>
          <a:off x="2514098" y="2130910"/>
          <a:ext cx="3905250" cy="853012"/>
        </p:xfrm>
        <a:graphic>
          <a:graphicData uri="http://schemas.openxmlformats.org/drawingml/2006/table">
            <a:tbl>
              <a:tblPr firstRow="1" bandRow="1">
                <a:tableStyleId>{5C22544A-7EE6-4342-B048-85BDC9FD1C3A}</a:tableStyleId>
              </a:tblPr>
              <a:tblGrid>
                <a:gridCol w="1952625">
                  <a:extLst>
                    <a:ext uri="{9D8B030D-6E8A-4147-A177-3AD203B41FA5}">
                      <a16:colId xmlns:a16="http://schemas.microsoft.com/office/drawing/2014/main" val="231824139"/>
                    </a:ext>
                  </a:extLst>
                </a:gridCol>
                <a:gridCol w="1952625">
                  <a:extLst>
                    <a:ext uri="{9D8B030D-6E8A-4147-A177-3AD203B41FA5}">
                      <a16:colId xmlns:a16="http://schemas.microsoft.com/office/drawing/2014/main" val="2802201644"/>
                    </a:ext>
                  </a:extLst>
                </a:gridCol>
              </a:tblGrid>
              <a:tr h="408521">
                <a:tc>
                  <a:txBody>
                    <a:bodyPr/>
                    <a:lstStyle/>
                    <a:p>
                      <a:pPr algn="ctr"/>
                      <a:r>
                        <a:rPr lang="en-GB" sz="2000" b="1" dirty="0">
                          <a:solidFill>
                            <a:schemeClr val="tx1"/>
                          </a:solidFill>
                          <a:latin typeface="Century Gothic" panose="020B0502020202020204" pitchFamily="34" charset="0"/>
                        </a:rPr>
                        <a:t>Bess’s</a:t>
                      </a: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err="1">
                          <a:solidFill>
                            <a:schemeClr val="tx1"/>
                          </a:solidFill>
                          <a:latin typeface="Century Gothic" panose="020B0502020202020204" pitchFamily="34" charset="0"/>
                        </a:rPr>
                        <a:t>She’ill</a:t>
                      </a:r>
                      <a:endParaRPr lang="en-GB" sz="2000" b="1" dirty="0">
                        <a:solidFill>
                          <a:schemeClr val="tx1"/>
                        </a:solidFill>
                        <a:latin typeface="Century Gothic" panose="020B0502020202020204" pitchFamily="34" charset="0"/>
                      </a:endParaRP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011311"/>
                  </a:ext>
                </a:extLst>
              </a:tr>
              <a:tr h="408521">
                <a:tc>
                  <a:txBody>
                    <a:bodyPr/>
                    <a:lstStyle/>
                    <a:p>
                      <a:pPr algn="ctr"/>
                      <a:r>
                        <a:rPr lang="en-GB" sz="2000" b="1" dirty="0">
                          <a:solidFill>
                            <a:schemeClr val="tx1"/>
                          </a:solidFill>
                          <a:latin typeface="Century Gothic" panose="020B0502020202020204" pitchFamily="34" charset="0"/>
                        </a:rPr>
                        <a:t>She’ll</a:t>
                      </a: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err="1">
                          <a:solidFill>
                            <a:schemeClr val="tx1"/>
                          </a:solidFill>
                          <a:latin typeface="Century Gothic" panose="020B0502020202020204" pitchFamily="34" charset="0"/>
                        </a:rPr>
                        <a:t>Bes’ss</a:t>
                      </a:r>
                      <a:endParaRPr lang="en-GB" sz="2000" b="1" dirty="0">
                        <a:solidFill>
                          <a:schemeClr val="tx1"/>
                        </a:solidFill>
                        <a:latin typeface="Century Gothic" panose="020B0502020202020204" pitchFamily="34" charset="0"/>
                      </a:endParaRPr>
                    </a:p>
                  </a:txBody>
                  <a:tcPr marL="121706" marR="121706" marT="60853" marB="608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3071157"/>
                  </a:ext>
                </a:extLst>
              </a:tr>
            </a:tbl>
          </a:graphicData>
        </a:graphic>
      </p:graphicFrame>
      <p:sp>
        <p:nvSpPr>
          <p:cNvPr id="2" name="TextBox 1">
            <a:extLst>
              <a:ext uri="{FF2B5EF4-FFF2-40B4-BE49-F238E27FC236}">
                <a16:creationId xmlns:a16="http://schemas.microsoft.com/office/drawing/2014/main" id="{F9B406CD-201E-415C-B11B-0F704E1D65AF}"/>
              </a:ext>
            </a:extLst>
          </p:cNvPr>
          <p:cNvSpPr txBox="1"/>
          <p:nvPr/>
        </p:nvSpPr>
        <p:spPr>
          <a:xfrm>
            <a:off x="558111" y="4477783"/>
            <a:ext cx="1402080"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She’ll</a:t>
            </a:r>
          </a:p>
        </p:txBody>
      </p:sp>
      <p:sp>
        <p:nvSpPr>
          <p:cNvPr id="8" name="TextBox 7">
            <a:extLst>
              <a:ext uri="{FF2B5EF4-FFF2-40B4-BE49-F238E27FC236}">
                <a16:creationId xmlns:a16="http://schemas.microsoft.com/office/drawing/2014/main" id="{5F6CCA16-2757-4236-870A-37A304D95FF9}"/>
              </a:ext>
            </a:extLst>
          </p:cNvPr>
          <p:cNvSpPr txBox="1"/>
          <p:nvPr/>
        </p:nvSpPr>
        <p:spPr>
          <a:xfrm>
            <a:off x="558111" y="3855916"/>
            <a:ext cx="1402080" cy="400110"/>
          </a:xfrm>
          <a:prstGeom prst="rect">
            <a:avLst/>
          </a:prstGeom>
          <a:noFill/>
        </p:spPr>
        <p:txBody>
          <a:bodyPr wrap="square" rtlCol="0">
            <a:spAutoFit/>
          </a:bodyPr>
          <a:lstStyle/>
          <a:p>
            <a:r>
              <a:rPr lang="en-GB" sz="2000" b="1" dirty="0">
                <a:solidFill>
                  <a:srgbClr val="FF0000"/>
                </a:solidFill>
                <a:latin typeface="Century Gothic" panose="020B0502020202020204" pitchFamily="34" charset="0"/>
              </a:rPr>
              <a:t>Bess’s</a:t>
            </a:r>
          </a:p>
        </p:txBody>
      </p:sp>
    </p:spTree>
    <p:extLst>
      <p:ext uri="{BB962C8B-B14F-4D97-AF65-F5344CB8AC3E}">
        <p14:creationId xmlns:p14="http://schemas.microsoft.com/office/powerpoint/2010/main" val="1109331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Punctuate the sentence below by adding apostrophes in the correct places.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sym typeface="Wingdings" panose="05000000000000000000" pitchFamily="2" charset="2"/>
              </a:rPr>
              <a:t>Tobiass mum says he cant have sweets before tea.</a:t>
            </a:r>
          </a:p>
          <a:p>
            <a:endParaRPr lang="en-GB" b="1" dirty="0">
              <a:solidFill>
                <a:schemeClr val="tx1"/>
              </a:solidFill>
              <a:latin typeface="Century Gothic" panose="020B0502020202020204" pitchFamily="34" charset="0"/>
            </a:endParaRPr>
          </a:p>
          <a:p>
            <a:endParaRPr lang="en-GB" b="1" u="sng" dirty="0">
              <a:solidFill>
                <a:schemeClr val="tx1"/>
              </a:solidFill>
              <a:latin typeface="Century Gothic" panose="020B0502020202020204" pitchFamily="34" charset="0"/>
            </a:endParaRPr>
          </a:p>
          <a:p>
            <a:endParaRPr lang="en-GB" b="1" u="sng" dirty="0">
              <a:solidFill>
                <a:schemeClr val="tx1"/>
              </a:solidFill>
              <a:latin typeface="Century Gothic" panose="020B0502020202020204" pitchFamily="34" charset="0"/>
            </a:endParaRPr>
          </a:p>
          <a:p>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411691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Punctuate the sentence below by adding apostrophes in the correct places.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sym typeface="Wingdings" panose="05000000000000000000" pitchFamily="2" charset="2"/>
              </a:rPr>
              <a:t>Tobiass mum says he cant have sweets before tea.</a:t>
            </a: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rgbClr val="FF0000"/>
                </a:solidFill>
                <a:latin typeface="Century Gothic" panose="020B0502020202020204" pitchFamily="34" charset="0"/>
                <a:sym typeface="Wingdings" panose="05000000000000000000" pitchFamily="2" charset="2"/>
              </a:rPr>
              <a:t>Tobias’s mum says he can’t have sweets before tea. </a:t>
            </a:r>
          </a:p>
          <a:p>
            <a:endParaRPr lang="en-GB" b="1" dirty="0">
              <a:solidFill>
                <a:schemeClr val="tx1"/>
              </a:solidFill>
              <a:latin typeface="Century Gothic" panose="020B0502020202020204" pitchFamily="34" charset="0"/>
            </a:endParaRPr>
          </a:p>
          <a:p>
            <a:endParaRPr lang="en-GB" b="1" u="sng" dirty="0">
              <a:solidFill>
                <a:schemeClr val="tx1"/>
              </a:solidFill>
              <a:latin typeface="Century Gothic" panose="020B0502020202020204" pitchFamily="34" charset="0"/>
            </a:endParaRPr>
          </a:p>
          <a:p>
            <a:endParaRPr lang="en-GB" b="1" u="sng" dirty="0">
              <a:solidFill>
                <a:schemeClr val="tx1"/>
              </a:solidFill>
              <a:latin typeface="Century Gothic" panose="020B0502020202020204" pitchFamily="34" charset="0"/>
            </a:endParaRPr>
          </a:p>
          <a:p>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28038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The apostrophe has been used correctly in the sentence below. Explain your answer.</a:t>
            </a:r>
            <a:endParaRPr lang="en-GB" sz="32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 teacher was marking Francis’s work.</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endParaRPr lang="en-GB" sz="2800" b="1" dirty="0">
              <a:solidFill>
                <a:schemeClr val="tx1"/>
              </a:solidFill>
              <a:latin typeface="Century Gothic" panose="020B0502020202020204" pitchFamily="34" charset="0"/>
            </a:endParaRPr>
          </a:p>
          <a:p>
            <a:pPr lvl="0" algn="ctr" defTabSz="685800">
              <a:defRPr/>
            </a:pPr>
            <a:r>
              <a:rPr lang="en-GB" sz="2800" b="1" dirty="0">
                <a:solidFill>
                  <a:schemeClr val="tx1"/>
                </a:solidFill>
                <a:latin typeface="Century Gothic" panose="020B0502020202020204" pitchFamily="34" charset="0"/>
              </a:rPr>
              <a:t> </a:t>
            </a:r>
            <a:endParaRPr lang="en-GB" sz="2800" b="1" dirty="0">
              <a:solidFill>
                <a:schemeClr val="tx1"/>
              </a:solidFill>
              <a:highlight>
                <a:srgbClr val="FFFF00"/>
              </a:highlight>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1912186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The apostrophe has been used correctly in the sentence below. Explain your answer.</a:t>
            </a:r>
            <a:endParaRPr lang="en-GB" sz="32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 teacher was marking Francis’s work.</a:t>
            </a:r>
          </a:p>
          <a:p>
            <a:pPr lvl="0" defTabSz="685800">
              <a:defRPr/>
            </a:pPr>
            <a:endParaRPr lang="en-GB" sz="24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the apostrophe has been used correctly because…</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endParaRPr lang="en-GB" sz="2800" b="1" dirty="0">
              <a:solidFill>
                <a:schemeClr val="tx1"/>
              </a:solidFill>
              <a:latin typeface="Century Gothic" panose="020B0502020202020204" pitchFamily="34" charset="0"/>
            </a:endParaRPr>
          </a:p>
          <a:p>
            <a:pPr lvl="0" algn="ctr" defTabSz="685800">
              <a:defRPr/>
            </a:pPr>
            <a:r>
              <a:rPr lang="en-GB" sz="2800" b="1" dirty="0">
                <a:solidFill>
                  <a:schemeClr val="tx1"/>
                </a:solidFill>
                <a:latin typeface="Century Gothic" panose="020B0502020202020204" pitchFamily="34" charset="0"/>
              </a:rPr>
              <a:t> </a:t>
            </a:r>
            <a:endParaRPr lang="en-GB" sz="2800" b="1" dirty="0">
              <a:solidFill>
                <a:schemeClr val="tx1"/>
              </a:solidFill>
              <a:highlight>
                <a:srgbClr val="FFFF00"/>
              </a:highlight>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96561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1 – Apostrophes – Recognising Apostrophes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From Year 2, children should know that apostrophes can be used to show who something belongs to (singular possession) or to show where letters are missing in spelling (contraction).</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whether an apostrophe has been used for possession or contraction.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Apostrophes for contraction are used to indicate a missing letter following the combination of two separate words. For example, </a:t>
            </a:r>
            <a:r>
              <a:rPr lang="en-US" sz="1200" b="1" i="1" dirty="0">
                <a:solidFill>
                  <a:schemeClr val="tx1"/>
                </a:solidFill>
                <a:latin typeface="Century Gothic" panose="020B0502020202020204" pitchFamily="34" charset="0"/>
              </a:rPr>
              <a:t>wasn’t</a:t>
            </a:r>
            <a:r>
              <a:rPr lang="en-US" sz="1200" b="1" dirty="0">
                <a:solidFill>
                  <a:schemeClr val="tx1"/>
                </a:solidFill>
                <a:latin typeface="Century Gothic" panose="020B0502020202020204" pitchFamily="34" charset="0"/>
              </a:rPr>
              <a:t> is an abbreviation of </a:t>
            </a:r>
            <a:r>
              <a:rPr lang="en-US" sz="1200" b="1" i="1" dirty="0">
                <a:solidFill>
                  <a:schemeClr val="tx1"/>
                </a:solidFill>
                <a:latin typeface="Century Gothic" panose="020B0502020202020204" pitchFamily="34" charset="0"/>
              </a:rPr>
              <a:t>was not</a:t>
            </a:r>
            <a:r>
              <a:rPr lang="en-US" sz="1200" b="1" dirty="0">
                <a:solidFill>
                  <a:schemeClr val="tx1"/>
                </a:solidFill>
                <a:latin typeface="Century Gothic" panose="020B0502020202020204" pitchFamily="34" charset="0"/>
              </a:rPr>
              <a:t>, where the apostrophe is in place of the letter </a:t>
            </a:r>
            <a:r>
              <a:rPr lang="en-US" sz="1200" b="1" i="1" dirty="0">
                <a:solidFill>
                  <a:schemeClr val="tx1"/>
                </a:solidFill>
                <a:latin typeface="Century Gothic" panose="020B0502020202020204" pitchFamily="34" charset="0"/>
              </a:rPr>
              <a:t>o</a:t>
            </a:r>
            <a:r>
              <a:rPr lang="en-US" sz="1200" b="1" dirty="0">
                <a:solidFill>
                  <a:schemeClr val="tx1"/>
                </a:solidFill>
                <a:latin typeface="Century Gothic" panose="020B0502020202020204" pitchFamily="34" charset="0"/>
              </a:rPr>
              <a:t>.</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Apostrophes for possession, such as </a:t>
            </a:r>
            <a:r>
              <a:rPr lang="en-US" sz="1200" b="1" i="1" dirty="0">
                <a:solidFill>
                  <a:schemeClr val="tx1"/>
                </a:solidFill>
                <a:latin typeface="Century Gothic" panose="020B0502020202020204" pitchFamily="34" charset="0"/>
              </a:rPr>
              <a:t>Max’s toy</a:t>
            </a:r>
            <a:r>
              <a:rPr lang="en-US" sz="1200" b="1" dirty="0">
                <a:solidFill>
                  <a:schemeClr val="tx1"/>
                </a:solidFill>
                <a:latin typeface="Century Gothic" panose="020B0502020202020204" pitchFamily="34" charset="0"/>
              </a:rPr>
              <a:t>, indicate that the toy belongs to Max. The apostrophe is required to make the proper noun possessive.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There is a variety of guidance on apostrophes for possession, when the noun ends in </a:t>
            </a:r>
            <a:r>
              <a:rPr lang="en-US" sz="1200" b="1" i="1" dirty="0">
                <a:solidFill>
                  <a:schemeClr val="tx1"/>
                </a:solidFill>
                <a:latin typeface="Century Gothic" panose="020B0502020202020204" pitchFamily="34" charset="0"/>
              </a:rPr>
              <a:t>-s</a:t>
            </a:r>
            <a:r>
              <a:rPr lang="en-US" sz="1200" b="1" dirty="0">
                <a:solidFill>
                  <a:schemeClr val="tx1"/>
                </a:solidFill>
                <a:latin typeface="Century Gothic" panose="020B0502020202020204" pitchFamily="34" charset="0"/>
              </a:rPr>
              <a:t>. It is grammatically correct to use both </a:t>
            </a:r>
            <a:r>
              <a:rPr lang="en-US" sz="1200" b="1" i="1" dirty="0">
                <a:solidFill>
                  <a:schemeClr val="tx1"/>
                </a:solidFill>
                <a:latin typeface="Century Gothic" panose="020B0502020202020204" pitchFamily="34" charset="0"/>
              </a:rPr>
              <a:t>James’ bag</a:t>
            </a:r>
            <a:r>
              <a:rPr lang="en-US" sz="1200" b="1" dirty="0">
                <a:solidFill>
                  <a:schemeClr val="tx1"/>
                </a:solidFill>
                <a:latin typeface="Century Gothic" panose="020B0502020202020204" pitchFamily="34" charset="0"/>
              </a:rPr>
              <a:t> and </a:t>
            </a:r>
            <a:r>
              <a:rPr lang="en-US" sz="1200" b="1" i="1" dirty="0">
                <a:solidFill>
                  <a:schemeClr val="tx1"/>
                </a:solidFill>
                <a:latin typeface="Century Gothic" panose="020B0502020202020204" pitchFamily="34" charset="0"/>
              </a:rPr>
              <a:t>James’s bag</a:t>
            </a:r>
            <a:r>
              <a:rPr lang="en-US" sz="1200" b="1" dirty="0">
                <a:solidFill>
                  <a:schemeClr val="tx1"/>
                </a:solidFill>
                <a:latin typeface="Century Gothic" panose="020B0502020202020204" pitchFamily="34" charset="0"/>
              </a:rPr>
              <a:t> to show possession. The main rule is that the use of apostrophes are consistent across the piece of writing. We suggest using the following guidance to ensure consistency.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For a singular noun or proper noun ending in -</a:t>
            </a:r>
            <a:r>
              <a:rPr lang="en-US" sz="1200" b="1" i="1" dirty="0">
                <a:solidFill>
                  <a:schemeClr val="tx1"/>
                </a:solidFill>
                <a:latin typeface="Century Gothic" panose="020B0502020202020204" pitchFamily="34" charset="0"/>
              </a:rPr>
              <a:t>s</a:t>
            </a:r>
            <a:r>
              <a:rPr lang="en-US" sz="1200" b="1" dirty="0">
                <a:solidFill>
                  <a:schemeClr val="tx1"/>
                </a:solidFill>
                <a:latin typeface="Century Gothic" panose="020B0502020202020204" pitchFamily="34" charset="0"/>
              </a:rPr>
              <a:t>, add </a:t>
            </a:r>
            <a:r>
              <a:rPr lang="en-US" sz="1200" b="1" i="1" dirty="0">
                <a:solidFill>
                  <a:schemeClr val="tx1"/>
                </a:solidFill>
                <a:latin typeface="Century Gothic" panose="020B0502020202020204" pitchFamily="34" charset="0"/>
              </a:rPr>
              <a:t>’s </a:t>
            </a:r>
            <a:r>
              <a:rPr lang="en-US" sz="1200" b="1" dirty="0">
                <a:solidFill>
                  <a:schemeClr val="tx1"/>
                </a:solidFill>
                <a:latin typeface="Century Gothic" panose="020B0502020202020204" pitchFamily="34" charset="0"/>
              </a:rPr>
              <a:t>to show possession. This then allows the use of just an apostrophe for any plural nouns ending in -</a:t>
            </a:r>
            <a:r>
              <a:rPr lang="en-US" sz="1200" b="1" i="1" dirty="0">
                <a:solidFill>
                  <a:schemeClr val="tx1"/>
                </a:solidFill>
                <a:latin typeface="Century Gothic" panose="020B0502020202020204" pitchFamily="34" charset="0"/>
              </a:rPr>
              <a:t>s </a:t>
            </a:r>
            <a:r>
              <a:rPr lang="en-US" sz="1200" b="1" dirty="0">
                <a:solidFill>
                  <a:schemeClr val="tx1"/>
                </a:solidFill>
                <a:latin typeface="Century Gothic" panose="020B0502020202020204" pitchFamily="34" charset="0"/>
              </a:rPr>
              <a:t>(which is covered in the next step)</a:t>
            </a:r>
            <a:r>
              <a:rPr lang="en-US" sz="1200" b="1" i="1" dirty="0">
                <a:solidFill>
                  <a:schemeClr val="tx1"/>
                </a:solidFill>
                <a:latin typeface="Century Gothic" panose="020B0502020202020204" pitchFamily="34" charset="0"/>
              </a:rPr>
              <a:t>.</a:t>
            </a:r>
          </a:p>
          <a:p>
            <a:pPr lvl="0" defTabSz="457200">
              <a:defRPr/>
            </a:pPr>
            <a:endParaRPr lang="en-GB" sz="1600" b="1" dirty="0">
              <a:solidFill>
                <a:prstClr val="black"/>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6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Has this apostrophe been used for possession or contraction?</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What is an apostrophe for contraction/possession?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Can you use an apostrophe for contraction in the words </a:t>
            </a:r>
            <a:r>
              <a:rPr lang="en-US" sz="1200" b="1" i="1" dirty="0">
                <a:solidFill>
                  <a:schemeClr val="tx1"/>
                </a:solidFill>
                <a:latin typeface="Century Gothic" panose="020B0502020202020204" pitchFamily="34" charset="0"/>
              </a:rPr>
              <a:t>should</a:t>
            </a:r>
            <a:r>
              <a:rPr lang="en-US" sz="1200" b="1" dirty="0">
                <a:solidFill>
                  <a:schemeClr val="tx1"/>
                </a:solidFill>
                <a:latin typeface="Century Gothic" panose="020B0502020202020204" pitchFamily="34" charset="0"/>
              </a:rPr>
              <a:t> </a:t>
            </a:r>
            <a:r>
              <a:rPr lang="en-US" sz="1200" b="1" i="1" dirty="0">
                <a:solidFill>
                  <a:schemeClr val="tx1"/>
                </a:solidFill>
                <a:latin typeface="Century Gothic" panose="020B0502020202020204" pitchFamily="34" charset="0"/>
              </a:rPr>
              <a:t>not</a:t>
            </a:r>
            <a:r>
              <a:rPr lang="en-US" sz="1200" b="1" dirty="0">
                <a:solidFill>
                  <a:schemeClr val="tx1"/>
                </a:solidFill>
                <a:latin typeface="Century Gothic" panose="020B0502020202020204" pitchFamily="34" charset="0"/>
              </a:rPr>
              <a:t>? Which letters are removed? </a:t>
            </a:r>
          </a:p>
          <a:p>
            <a:pPr lvl="0" defTabSz="457200">
              <a:defRPr/>
            </a:pPr>
            <a:endParaRPr lang="en-GB" sz="1600" b="1" dirty="0">
              <a:solidFill>
                <a:prstClr val="black"/>
              </a:solidFill>
              <a:latin typeface="Century Gothic" panose="020B0502020202020204" pitchFamily="34" charset="0"/>
            </a:endParaRP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The apostrophe has been used correctly in the sentence below. Explain your answer.</a:t>
            </a:r>
            <a:endParaRPr lang="en-GB" sz="32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 teacher was marking Francis’s work.</a:t>
            </a:r>
          </a:p>
          <a:p>
            <a:pPr lvl="0" defTabSz="685800">
              <a:defRPr/>
            </a:pPr>
            <a:endParaRPr lang="en-GB" sz="2400" b="1" dirty="0">
              <a:solidFill>
                <a:schemeClr val="tx1"/>
              </a:solidFill>
              <a:latin typeface="Century Gothic" panose="020B0502020202020204" pitchFamily="34" charset="0"/>
            </a:endParaRPr>
          </a:p>
          <a:p>
            <a:pPr lvl="0" defTabSz="685800">
              <a:defRPr/>
            </a:pPr>
            <a:endParaRPr lang="en-GB" sz="2400" b="1" dirty="0">
              <a:solidFill>
                <a:schemeClr val="tx1"/>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True, the apostrophe has been used correctly because the name Francis ends with an s. You then add ‘s to show the work belongs to Francis.</a:t>
            </a:r>
          </a:p>
          <a:p>
            <a:pPr lvl="0"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endParaRPr lang="en-GB" sz="2800" b="1" dirty="0">
              <a:solidFill>
                <a:schemeClr val="tx1"/>
              </a:solidFill>
              <a:latin typeface="Century Gothic" panose="020B0502020202020204" pitchFamily="34" charset="0"/>
            </a:endParaRPr>
          </a:p>
          <a:p>
            <a:pPr lvl="0" algn="ctr" defTabSz="685800">
              <a:defRPr/>
            </a:pPr>
            <a:r>
              <a:rPr lang="en-GB" sz="2800" b="1" dirty="0">
                <a:solidFill>
                  <a:schemeClr val="tx1"/>
                </a:solidFill>
                <a:latin typeface="Century Gothic" panose="020B0502020202020204" pitchFamily="34" charset="0"/>
              </a:rPr>
              <a:t> </a:t>
            </a:r>
            <a:endParaRPr lang="en-GB" sz="2800" b="1" dirty="0">
              <a:solidFill>
                <a:schemeClr val="tx1"/>
              </a:solidFill>
              <a:highlight>
                <a:srgbClr val="FFFF00"/>
              </a:highlight>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275937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1 – Apostrophes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Apostrophes</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endParaRPr lang="en-GB" sz="2000" b="1" dirty="0">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an apostrophe for contraction correctly?</a:t>
            </a:r>
          </a:p>
          <a:p>
            <a:r>
              <a:rPr lang="en-GB" sz="2000" b="1" dirty="0">
                <a:solidFill>
                  <a:srgbClr val="FF0000"/>
                </a:solidFill>
                <a:latin typeface="Century Gothic" panose="020B0502020202020204" pitchFamily="34" charset="0"/>
              </a:rPr>
              <a:t>    </a:t>
            </a:r>
          </a:p>
          <a:p>
            <a:pPr algn="ctr"/>
            <a:r>
              <a:rPr lang="en-GB" sz="2000" b="1" dirty="0">
                <a:solidFill>
                  <a:schemeClr val="tx1"/>
                </a:solidFill>
                <a:latin typeface="Century Gothic" panose="020B0502020202020204" pitchFamily="34" charset="0"/>
              </a:rPr>
              <a:t>  </a:t>
            </a:r>
            <a:r>
              <a:rPr lang="en-GB" sz="2000" b="1" dirty="0">
                <a:solidFill>
                  <a:srgbClr val="FF0000"/>
                </a:solidFill>
                <a:latin typeface="Century Gothic" panose="020B0502020202020204" pitchFamily="34" charset="0"/>
              </a:rPr>
              <a:t> </a:t>
            </a:r>
          </a:p>
          <a:p>
            <a:r>
              <a:rPr lang="en-GB" sz="2000" b="1" dirty="0">
                <a:solidFill>
                  <a:schemeClr val="tx1"/>
                </a:solidFill>
                <a:latin typeface="Century Gothic" panose="020B0502020202020204" pitchFamily="34" charset="0"/>
              </a:rPr>
              <a:t>Which sentence uses an apostrophe to show possession correctly? </a:t>
            </a:r>
          </a:p>
          <a:p>
            <a:endParaRPr lang="en-GB" sz="2000"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    </a:t>
            </a:r>
            <a:endParaRPr lang="en-GB" b="1" dirty="0">
              <a:solidFill>
                <a:srgbClr val="FF0000"/>
              </a:solidFill>
              <a:latin typeface="Century Gothic" panose="020B0502020202020204" pitchFamily="34" charset="0"/>
            </a:endParaRPr>
          </a:p>
          <a:p>
            <a:pPr algn="ctr"/>
            <a:r>
              <a:rPr lang="en-GB" b="1" dirty="0">
                <a:solidFill>
                  <a:schemeClr val="tx1"/>
                </a:solidFill>
                <a:latin typeface="Century Gothic" panose="020B0502020202020204" pitchFamily="34" charset="0"/>
              </a:rPr>
              <a:t>    </a:t>
            </a:r>
            <a:endParaRPr lang="en-GB" b="1" dirty="0">
              <a:solidFill>
                <a:srgbClr val="FF0000"/>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8" name="Table 7">
            <a:extLst>
              <a:ext uri="{FF2B5EF4-FFF2-40B4-BE49-F238E27FC236}">
                <a16:creationId xmlns:a16="http://schemas.microsoft.com/office/drawing/2014/main" id="{BD4695E7-FE2F-4F6C-9326-0468A6845460}"/>
              </a:ext>
            </a:extLst>
          </p:cNvPr>
          <p:cNvGraphicFramePr>
            <a:graphicFrameLocks noGrp="1"/>
          </p:cNvGraphicFramePr>
          <p:nvPr>
            <p:extLst>
              <p:ext uri="{D42A27DB-BD31-4B8C-83A1-F6EECF244321}">
                <p14:modId xmlns:p14="http://schemas.microsoft.com/office/powerpoint/2010/main" val="3955153653"/>
              </p:ext>
            </p:extLst>
          </p:nvPr>
        </p:nvGraphicFramePr>
        <p:xfrm>
          <a:off x="1367491" y="3003914"/>
          <a:ext cx="6453027" cy="2089440"/>
        </p:xfrm>
        <a:graphic>
          <a:graphicData uri="http://schemas.openxmlformats.org/drawingml/2006/table">
            <a:tbl>
              <a:tblPr firstRow="1" bandRow="1">
                <a:tableStyleId>{5940675A-B579-460E-94D1-54222C63F5DA}</a:tableStyleId>
              </a:tblPr>
              <a:tblGrid>
                <a:gridCol w="6453027">
                  <a:extLst>
                    <a:ext uri="{9D8B030D-6E8A-4147-A177-3AD203B41FA5}">
                      <a16:colId xmlns:a16="http://schemas.microsoft.com/office/drawing/2014/main" val="2823802107"/>
                    </a:ext>
                  </a:extLst>
                </a:gridCol>
              </a:tblGrid>
              <a:tr h="370840">
                <a:tc>
                  <a:txBody>
                    <a:bodyPr/>
                    <a:lstStyle/>
                    <a:p>
                      <a:r>
                        <a:rPr lang="en-GB" sz="2000" b="1" dirty="0">
                          <a:latin typeface="Century Gothic" panose="020B0502020202020204" pitchFamily="34" charset="0"/>
                        </a:rPr>
                        <a:t>A. The children </a:t>
                      </a:r>
                      <a:r>
                        <a:rPr lang="en-GB" sz="2000" b="1" dirty="0" err="1">
                          <a:latin typeface="Century Gothic" panose="020B0502020202020204" pitchFamily="34" charset="0"/>
                        </a:rPr>
                        <a:t>hadn,t</a:t>
                      </a:r>
                      <a:r>
                        <a:rPr lang="en-GB" sz="2000" b="1" dirty="0">
                          <a:latin typeface="Century Gothic" panose="020B0502020202020204" pitchFamily="34" charset="0"/>
                        </a:rPr>
                        <a:t> played out for a long time.</a:t>
                      </a:r>
                    </a:p>
                  </a:txBody>
                  <a:tcPr anchor="ctr">
                    <a:solidFill>
                      <a:schemeClr val="bg1"/>
                    </a:solidFill>
                  </a:tcPr>
                </a:tc>
                <a:extLst>
                  <a:ext uri="{0D108BD9-81ED-4DB2-BD59-A6C34878D82A}">
                    <a16:rowId xmlns:a16="http://schemas.microsoft.com/office/drawing/2014/main" val="1957970686"/>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609221748"/>
                  </a:ext>
                </a:extLst>
              </a:tr>
              <a:tr h="370840">
                <a:tc>
                  <a:txBody>
                    <a:bodyPr/>
                    <a:lstStyle/>
                    <a:p>
                      <a:r>
                        <a:rPr lang="en-GB" sz="2000" b="1" dirty="0">
                          <a:latin typeface="Century Gothic" panose="020B0502020202020204" pitchFamily="34" charset="0"/>
                        </a:rPr>
                        <a:t>B. The weather wasn’t very good.</a:t>
                      </a:r>
                    </a:p>
                  </a:txBody>
                  <a:tcPr anchor="ctr">
                    <a:solidFill>
                      <a:schemeClr val="bg1"/>
                    </a:solidFill>
                  </a:tcPr>
                </a:tc>
                <a:extLst>
                  <a:ext uri="{0D108BD9-81ED-4DB2-BD59-A6C34878D82A}">
                    <a16:rowId xmlns:a16="http://schemas.microsoft.com/office/drawing/2014/main" val="1382785458"/>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50230668"/>
                  </a:ext>
                </a:extLst>
              </a:tr>
              <a:tr h="370840">
                <a:tc>
                  <a:txBody>
                    <a:bodyPr/>
                    <a:lstStyle/>
                    <a:p>
                      <a:r>
                        <a:rPr lang="en-GB" sz="2000" b="1" dirty="0">
                          <a:latin typeface="Century Gothic" panose="020B0502020202020204" pitchFamily="34" charset="0"/>
                        </a:rPr>
                        <a:t>C. Ellis’s favourite game was </a:t>
                      </a:r>
                      <a:r>
                        <a:rPr lang="en-GB" sz="2000" b="1" dirty="0" err="1">
                          <a:latin typeface="Century Gothic" panose="020B0502020202020204" pitchFamily="34" charset="0"/>
                        </a:rPr>
                        <a:t>Tig</a:t>
                      </a:r>
                      <a:r>
                        <a:rPr lang="en-GB" sz="2000" b="1" dirty="0">
                          <a:latin typeface="Century Gothic" panose="020B0502020202020204" pitchFamily="34" charset="0"/>
                        </a:rPr>
                        <a:t>.</a:t>
                      </a:r>
                    </a:p>
                  </a:txBody>
                  <a:tcPr anchor="ctr">
                    <a:solidFill>
                      <a:schemeClr val="bg1"/>
                    </a:solidFill>
                  </a:tcPr>
                </a:tc>
                <a:extLst>
                  <a:ext uri="{0D108BD9-81ED-4DB2-BD59-A6C34878D82A}">
                    <a16:rowId xmlns:a16="http://schemas.microsoft.com/office/drawing/2014/main" val="403388833"/>
                  </a:ext>
                </a:extLst>
              </a:tr>
              <a:tr h="169200">
                <a:tc>
                  <a:txBody>
                    <a:bodyPr/>
                    <a:lstStyle/>
                    <a:p>
                      <a:endParaRPr lang="en-GB" sz="1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819314414"/>
                  </a:ext>
                </a:extLst>
              </a:tr>
              <a:tr h="277810">
                <a:tc>
                  <a:txBody>
                    <a:bodyPr/>
                    <a:lstStyle/>
                    <a:p>
                      <a:r>
                        <a:rPr lang="en-GB" sz="2000" b="1" dirty="0">
                          <a:latin typeface="Century Gothic" panose="020B0502020202020204" pitchFamily="34" charset="0"/>
                        </a:rPr>
                        <a:t>D. </a:t>
                      </a:r>
                      <a:r>
                        <a:rPr lang="en-GB" sz="2000" b="1" dirty="0" err="1">
                          <a:latin typeface="Century Gothic" panose="020B0502020202020204" pitchFamily="34" charset="0"/>
                        </a:rPr>
                        <a:t>Jacks’s</a:t>
                      </a:r>
                      <a:r>
                        <a:rPr lang="en-GB" sz="2000" b="1" dirty="0">
                          <a:latin typeface="Century Gothic" panose="020B0502020202020204" pitchFamily="34" charset="0"/>
                        </a:rPr>
                        <a:t> favourite game was Hide and Seek.</a:t>
                      </a:r>
                    </a:p>
                  </a:txBody>
                  <a:tcPr anchor="ctr">
                    <a:solidFill>
                      <a:schemeClr val="bg1"/>
                    </a:solidFill>
                  </a:tcPr>
                </a:tc>
                <a:extLst>
                  <a:ext uri="{0D108BD9-81ED-4DB2-BD59-A6C34878D82A}">
                    <a16:rowId xmlns:a16="http://schemas.microsoft.com/office/drawing/2014/main" val="2399839265"/>
                  </a:ext>
                </a:extLst>
              </a:tr>
            </a:tbl>
          </a:graphicData>
        </a:graphic>
      </p:graphicFrame>
    </p:spTree>
    <p:extLst>
      <p:ext uri="{BB962C8B-B14F-4D97-AF65-F5344CB8AC3E}">
        <p14:creationId xmlns:p14="http://schemas.microsoft.com/office/powerpoint/2010/main" val="223523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endParaRPr lang="en-GB" sz="2000" b="1" dirty="0">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an apostrophe for contraction correctly? </a:t>
            </a:r>
          </a:p>
          <a:p>
            <a:r>
              <a:rPr lang="en-GB" sz="2000" b="1" dirty="0">
                <a:solidFill>
                  <a:srgbClr val="FF0000"/>
                </a:solidFill>
                <a:latin typeface="Century Gothic" panose="020B0502020202020204" pitchFamily="34" charset="0"/>
              </a:rPr>
              <a:t>B    </a:t>
            </a:r>
          </a:p>
          <a:p>
            <a:pPr algn="ctr"/>
            <a:r>
              <a:rPr lang="en-GB" sz="2000" b="1" dirty="0">
                <a:solidFill>
                  <a:schemeClr val="tx1"/>
                </a:solidFill>
                <a:latin typeface="Century Gothic" panose="020B0502020202020204" pitchFamily="34" charset="0"/>
              </a:rPr>
              <a:t>  </a:t>
            </a:r>
            <a:r>
              <a:rPr lang="en-GB" sz="2000" b="1" dirty="0">
                <a:solidFill>
                  <a:srgbClr val="FF0000"/>
                </a:solidFill>
                <a:latin typeface="Century Gothic" panose="020B0502020202020204" pitchFamily="34" charset="0"/>
              </a:rPr>
              <a:t> </a:t>
            </a:r>
          </a:p>
          <a:p>
            <a:r>
              <a:rPr lang="en-GB" sz="2000" b="1" dirty="0">
                <a:solidFill>
                  <a:schemeClr val="tx1"/>
                </a:solidFill>
                <a:latin typeface="Century Gothic" panose="020B0502020202020204" pitchFamily="34" charset="0"/>
              </a:rPr>
              <a:t>Which sentence uses an apostrophe to show possession correctly? </a:t>
            </a:r>
            <a:r>
              <a:rPr lang="en-GB" sz="2000" b="1" dirty="0">
                <a:solidFill>
                  <a:srgbClr val="FF0000"/>
                </a:solidFill>
                <a:latin typeface="Century Gothic" panose="020B0502020202020204" pitchFamily="34" charset="0"/>
              </a:rPr>
              <a:t>C</a:t>
            </a:r>
          </a:p>
          <a:p>
            <a:endParaRPr lang="en-GB" sz="2000"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    </a:t>
            </a:r>
            <a:endParaRPr lang="en-GB" b="1" dirty="0">
              <a:solidFill>
                <a:srgbClr val="FF0000"/>
              </a:solidFill>
              <a:latin typeface="Century Gothic" panose="020B0502020202020204" pitchFamily="34" charset="0"/>
            </a:endParaRPr>
          </a:p>
          <a:p>
            <a:pPr algn="ctr"/>
            <a:r>
              <a:rPr lang="en-GB" b="1" dirty="0">
                <a:solidFill>
                  <a:schemeClr val="tx1"/>
                </a:solidFill>
                <a:latin typeface="Century Gothic" panose="020B0502020202020204" pitchFamily="34" charset="0"/>
              </a:rPr>
              <a:t>    </a:t>
            </a:r>
            <a:endParaRPr lang="en-GB" b="1" dirty="0">
              <a:solidFill>
                <a:srgbClr val="FF0000"/>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aphicFrame>
        <p:nvGraphicFramePr>
          <p:cNvPr id="8" name="Table 7">
            <a:extLst>
              <a:ext uri="{FF2B5EF4-FFF2-40B4-BE49-F238E27FC236}">
                <a16:creationId xmlns:a16="http://schemas.microsoft.com/office/drawing/2014/main" id="{BD4695E7-FE2F-4F6C-9326-0468A6845460}"/>
              </a:ext>
            </a:extLst>
          </p:cNvPr>
          <p:cNvGraphicFramePr>
            <a:graphicFrameLocks noGrp="1"/>
          </p:cNvGraphicFramePr>
          <p:nvPr>
            <p:extLst>
              <p:ext uri="{D42A27DB-BD31-4B8C-83A1-F6EECF244321}">
                <p14:modId xmlns:p14="http://schemas.microsoft.com/office/powerpoint/2010/main" val="4166500550"/>
              </p:ext>
            </p:extLst>
          </p:nvPr>
        </p:nvGraphicFramePr>
        <p:xfrm>
          <a:off x="1367491" y="3003914"/>
          <a:ext cx="6453027" cy="2089440"/>
        </p:xfrm>
        <a:graphic>
          <a:graphicData uri="http://schemas.openxmlformats.org/drawingml/2006/table">
            <a:tbl>
              <a:tblPr firstRow="1" bandRow="1">
                <a:tableStyleId>{5940675A-B579-460E-94D1-54222C63F5DA}</a:tableStyleId>
              </a:tblPr>
              <a:tblGrid>
                <a:gridCol w="6453027">
                  <a:extLst>
                    <a:ext uri="{9D8B030D-6E8A-4147-A177-3AD203B41FA5}">
                      <a16:colId xmlns:a16="http://schemas.microsoft.com/office/drawing/2014/main" val="2823802107"/>
                    </a:ext>
                  </a:extLst>
                </a:gridCol>
              </a:tblGrid>
              <a:tr h="370840">
                <a:tc>
                  <a:txBody>
                    <a:bodyPr/>
                    <a:lstStyle/>
                    <a:p>
                      <a:r>
                        <a:rPr lang="en-GB" sz="2000" b="1" dirty="0">
                          <a:latin typeface="Century Gothic" panose="020B0502020202020204" pitchFamily="34" charset="0"/>
                        </a:rPr>
                        <a:t>A. The children </a:t>
                      </a:r>
                      <a:r>
                        <a:rPr lang="en-GB" sz="2000" b="1" dirty="0" err="1">
                          <a:latin typeface="Century Gothic" panose="020B0502020202020204" pitchFamily="34" charset="0"/>
                        </a:rPr>
                        <a:t>hadn,t</a:t>
                      </a:r>
                      <a:r>
                        <a:rPr lang="en-GB" sz="2000" b="1" dirty="0">
                          <a:latin typeface="Century Gothic" panose="020B0502020202020204" pitchFamily="34" charset="0"/>
                        </a:rPr>
                        <a:t> played out for a long time.</a:t>
                      </a:r>
                    </a:p>
                  </a:txBody>
                  <a:tcPr anchor="ctr">
                    <a:solidFill>
                      <a:schemeClr val="bg1"/>
                    </a:solidFill>
                  </a:tcPr>
                </a:tc>
                <a:extLst>
                  <a:ext uri="{0D108BD9-81ED-4DB2-BD59-A6C34878D82A}">
                    <a16:rowId xmlns:a16="http://schemas.microsoft.com/office/drawing/2014/main" val="1957970686"/>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609221748"/>
                  </a:ext>
                </a:extLst>
              </a:tr>
              <a:tr h="370840">
                <a:tc>
                  <a:txBody>
                    <a:bodyPr/>
                    <a:lstStyle/>
                    <a:p>
                      <a:r>
                        <a:rPr lang="en-GB" sz="2000" b="1" dirty="0">
                          <a:solidFill>
                            <a:srgbClr val="FF0000"/>
                          </a:solidFill>
                          <a:latin typeface="Century Gothic" panose="020B0502020202020204" pitchFamily="34" charset="0"/>
                        </a:rPr>
                        <a:t>B. The weather wasn’t very good.</a:t>
                      </a:r>
                    </a:p>
                  </a:txBody>
                  <a:tcPr anchor="ctr">
                    <a:solidFill>
                      <a:schemeClr val="bg1"/>
                    </a:solidFill>
                  </a:tcPr>
                </a:tc>
                <a:extLst>
                  <a:ext uri="{0D108BD9-81ED-4DB2-BD59-A6C34878D82A}">
                    <a16:rowId xmlns:a16="http://schemas.microsoft.com/office/drawing/2014/main" val="1382785458"/>
                  </a:ext>
                </a:extLst>
              </a:tr>
              <a:tr h="144000">
                <a:tc>
                  <a:txBody>
                    <a:bodyPr/>
                    <a:lstStyle/>
                    <a:p>
                      <a:endParaRPr lang="en-GB" sz="500"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50230668"/>
                  </a:ext>
                </a:extLst>
              </a:tr>
              <a:tr h="370840">
                <a:tc>
                  <a:txBody>
                    <a:bodyPr/>
                    <a:lstStyle/>
                    <a:p>
                      <a:r>
                        <a:rPr lang="en-GB" sz="2000" b="1" dirty="0">
                          <a:solidFill>
                            <a:srgbClr val="FF0000"/>
                          </a:solidFill>
                          <a:latin typeface="Century Gothic" panose="020B0502020202020204" pitchFamily="34" charset="0"/>
                        </a:rPr>
                        <a:t>C. Ellis’s favourite game was </a:t>
                      </a:r>
                      <a:r>
                        <a:rPr lang="en-GB" sz="2000" b="1" dirty="0" err="1">
                          <a:solidFill>
                            <a:srgbClr val="FF0000"/>
                          </a:solidFill>
                          <a:latin typeface="Century Gothic" panose="020B0502020202020204" pitchFamily="34" charset="0"/>
                        </a:rPr>
                        <a:t>Tig</a:t>
                      </a:r>
                      <a:r>
                        <a:rPr lang="en-GB" sz="2000" b="1" dirty="0">
                          <a:solidFill>
                            <a:srgbClr val="FF0000"/>
                          </a:solidFill>
                          <a:latin typeface="Century Gothic" panose="020B0502020202020204" pitchFamily="34" charset="0"/>
                        </a:rPr>
                        <a:t>.</a:t>
                      </a:r>
                    </a:p>
                  </a:txBody>
                  <a:tcPr anchor="ctr">
                    <a:solidFill>
                      <a:schemeClr val="bg1"/>
                    </a:solidFill>
                  </a:tcPr>
                </a:tc>
                <a:extLst>
                  <a:ext uri="{0D108BD9-81ED-4DB2-BD59-A6C34878D82A}">
                    <a16:rowId xmlns:a16="http://schemas.microsoft.com/office/drawing/2014/main" val="403388833"/>
                  </a:ext>
                </a:extLst>
              </a:tr>
              <a:tr h="169200">
                <a:tc>
                  <a:txBody>
                    <a:bodyPr/>
                    <a:lstStyle/>
                    <a:p>
                      <a:endParaRPr lang="en-GB" sz="1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819314414"/>
                  </a:ext>
                </a:extLst>
              </a:tr>
              <a:tr h="277810">
                <a:tc>
                  <a:txBody>
                    <a:bodyPr/>
                    <a:lstStyle/>
                    <a:p>
                      <a:r>
                        <a:rPr lang="en-GB" sz="2000" b="1" dirty="0">
                          <a:latin typeface="Century Gothic" panose="020B0502020202020204" pitchFamily="34" charset="0"/>
                        </a:rPr>
                        <a:t>D. </a:t>
                      </a:r>
                      <a:r>
                        <a:rPr lang="en-GB" sz="2000" b="1" dirty="0" err="1">
                          <a:latin typeface="Century Gothic" panose="020B0502020202020204" pitchFamily="34" charset="0"/>
                        </a:rPr>
                        <a:t>Jacks’s</a:t>
                      </a:r>
                      <a:r>
                        <a:rPr lang="en-GB" sz="2000" b="1" dirty="0">
                          <a:latin typeface="Century Gothic" panose="020B0502020202020204" pitchFamily="34" charset="0"/>
                        </a:rPr>
                        <a:t> favourite game was Hide and Seek.</a:t>
                      </a:r>
                    </a:p>
                  </a:txBody>
                  <a:tcPr anchor="ctr">
                    <a:solidFill>
                      <a:schemeClr val="bg1"/>
                    </a:solidFill>
                  </a:tcPr>
                </a:tc>
                <a:extLst>
                  <a:ext uri="{0D108BD9-81ED-4DB2-BD59-A6C34878D82A}">
                    <a16:rowId xmlns:a16="http://schemas.microsoft.com/office/drawing/2014/main" val="2399839265"/>
                  </a:ext>
                </a:extLst>
              </a:tr>
            </a:tbl>
          </a:graphicData>
        </a:graphic>
      </p:graphicFrame>
    </p:spTree>
    <p:extLst>
      <p:ext uri="{BB962C8B-B14F-4D97-AF65-F5344CB8AC3E}">
        <p14:creationId xmlns:p14="http://schemas.microsoft.com/office/powerpoint/2010/main" val="347287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word that uses an apostrophe to show possession.</a:t>
            </a: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954CBFA5-7DEF-4F74-AF93-C29A9B52A167}"/>
              </a:ext>
            </a:extLst>
          </p:cNvPr>
          <p:cNvGraphicFramePr>
            <a:graphicFrameLocks noGrp="1"/>
          </p:cNvGraphicFramePr>
          <p:nvPr>
            <p:extLst>
              <p:ext uri="{D42A27DB-BD31-4B8C-83A1-F6EECF244321}">
                <p14:modId xmlns:p14="http://schemas.microsoft.com/office/powerpoint/2010/main" val="3988498401"/>
              </p:ext>
            </p:extLst>
          </p:nvPr>
        </p:nvGraphicFramePr>
        <p:xfrm>
          <a:off x="2286804" y="2225989"/>
          <a:ext cx="4570390" cy="584117"/>
        </p:xfrm>
        <a:graphic>
          <a:graphicData uri="http://schemas.openxmlformats.org/drawingml/2006/table">
            <a:tbl>
              <a:tblPr firstRow="1" bandRow="1">
                <a:effectLst/>
                <a:tableStyleId>{5C22544A-7EE6-4342-B048-85BDC9FD1C3A}</a:tableStyleId>
              </a:tblPr>
              <a:tblGrid>
                <a:gridCol w="1317690">
                  <a:extLst>
                    <a:ext uri="{9D8B030D-6E8A-4147-A177-3AD203B41FA5}">
                      <a16:colId xmlns:a16="http://schemas.microsoft.com/office/drawing/2014/main" val="3893348583"/>
                    </a:ext>
                  </a:extLst>
                </a:gridCol>
                <a:gridCol w="308660">
                  <a:extLst>
                    <a:ext uri="{9D8B030D-6E8A-4147-A177-3AD203B41FA5}">
                      <a16:colId xmlns:a16="http://schemas.microsoft.com/office/drawing/2014/main" val="1993009043"/>
                    </a:ext>
                  </a:extLst>
                </a:gridCol>
                <a:gridCol w="1317690">
                  <a:extLst>
                    <a:ext uri="{9D8B030D-6E8A-4147-A177-3AD203B41FA5}">
                      <a16:colId xmlns:a16="http://schemas.microsoft.com/office/drawing/2014/main" val="1560414416"/>
                    </a:ext>
                  </a:extLst>
                </a:gridCol>
                <a:gridCol w="308660">
                  <a:extLst>
                    <a:ext uri="{9D8B030D-6E8A-4147-A177-3AD203B41FA5}">
                      <a16:colId xmlns:a16="http://schemas.microsoft.com/office/drawing/2014/main" val="743581304"/>
                    </a:ext>
                  </a:extLst>
                </a:gridCol>
                <a:gridCol w="1317690">
                  <a:extLst>
                    <a:ext uri="{9D8B030D-6E8A-4147-A177-3AD203B41FA5}">
                      <a16:colId xmlns:a16="http://schemas.microsoft.com/office/drawing/2014/main" val="948985036"/>
                    </a:ext>
                  </a:extLst>
                </a:gridCol>
              </a:tblGrid>
              <a:tr h="584117">
                <a:tc>
                  <a:txBody>
                    <a:bodyPr/>
                    <a:lstStyle/>
                    <a:p>
                      <a:pPr algn="ctr"/>
                      <a:r>
                        <a:rPr lang="en-GB" sz="2000" b="1" dirty="0" err="1">
                          <a:solidFill>
                            <a:schemeClr val="tx1"/>
                          </a:solidFill>
                          <a:latin typeface="Century Gothic" panose="020B0502020202020204" pitchFamily="34" charset="0"/>
                        </a:rPr>
                        <a:t>her’s</a:t>
                      </a:r>
                      <a:endParaRPr lang="en-GB" sz="2000" b="1" dirty="0">
                        <a:solidFill>
                          <a:schemeClr val="tx1"/>
                        </a:solidFill>
                        <a:latin typeface="Century Gothic" panose="020B0502020202020204" pitchFamily="34"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0" dirty="0">
                        <a:solidFill>
                          <a:schemeClr val="tx1"/>
                        </a:solidFill>
                        <a:latin typeface="SassoonCRInfantMedium" panose="02000603020000020003" pitchFamily="2"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Tom’s</a:t>
                      </a: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0" dirty="0">
                        <a:solidFill>
                          <a:schemeClr val="tx1"/>
                        </a:solidFill>
                        <a:latin typeface="SassoonCRInfantMedium" panose="02000603020000020003" pitchFamily="2"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his’</a:t>
                      </a: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7377"/>
                  </a:ext>
                </a:extLst>
              </a:tr>
            </a:tbl>
          </a:graphicData>
        </a:graphic>
      </p:graphicFrame>
    </p:spTree>
    <p:extLst>
      <p:ext uri="{BB962C8B-B14F-4D97-AF65-F5344CB8AC3E}">
        <p14:creationId xmlns:p14="http://schemas.microsoft.com/office/powerpoint/2010/main" val="230670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word that uses an apostrophe to show possession.</a:t>
            </a: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954CBFA5-7DEF-4F74-AF93-C29A9B52A167}"/>
              </a:ext>
            </a:extLst>
          </p:cNvPr>
          <p:cNvGraphicFramePr>
            <a:graphicFrameLocks noGrp="1"/>
          </p:cNvGraphicFramePr>
          <p:nvPr>
            <p:extLst>
              <p:ext uri="{D42A27DB-BD31-4B8C-83A1-F6EECF244321}">
                <p14:modId xmlns:p14="http://schemas.microsoft.com/office/powerpoint/2010/main" val="2760140476"/>
              </p:ext>
            </p:extLst>
          </p:nvPr>
        </p:nvGraphicFramePr>
        <p:xfrm>
          <a:off x="2286804" y="2225989"/>
          <a:ext cx="4570390" cy="584117"/>
        </p:xfrm>
        <a:graphic>
          <a:graphicData uri="http://schemas.openxmlformats.org/drawingml/2006/table">
            <a:tbl>
              <a:tblPr firstRow="1" bandRow="1">
                <a:effectLst/>
                <a:tableStyleId>{5C22544A-7EE6-4342-B048-85BDC9FD1C3A}</a:tableStyleId>
              </a:tblPr>
              <a:tblGrid>
                <a:gridCol w="1317690">
                  <a:extLst>
                    <a:ext uri="{9D8B030D-6E8A-4147-A177-3AD203B41FA5}">
                      <a16:colId xmlns:a16="http://schemas.microsoft.com/office/drawing/2014/main" val="3893348583"/>
                    </a:ext>
                  </a:extLst>
                </a:gridCol>
                <a:gridCol w="308660">
                  <a:extLst>
                    <a:ext uri="{9D8B030D-6E8A-4147-A177-3AD203B41FA5}">
                      <a16:colId xmlns:a16="http://schemas.microsoft.com/office/drawing/2014/main" val="1993009043"/>
                    </a:ext>
                  </a:extLst>
                </a:gridCol>
                <a:gridCol w="1317690">
                  <a:extLst>
                    <a:ext uri="{9D8B030D-6E8A-4147-A177-3AD203B41FA5}">
                      <a16:colId xmlns:a16="http://schemas.microsoft.com/office/drawing/2014/main" val="1560414416"/>
                    </a:ext>
                  </a:extLst>
                </a:gridCol>
                <a:gridCol w="308660">
                  <a:extLst>
                    <a:ext uri="{9D8B030D-6E8A-4147-A177-3AD203B41FA5}">
                      <a16:colId xmlns:a16="http://schemas.microsoft.com/office/drawing/2014/main" val="743581304"/>
                    </a:ext>
                  </a:extLst>
                </a:gridCol>
                <a:gridCol w="1317690">
                  <a:extLst>
                    <a:ext uri="{9D8B030D-6E8A-4147-A177-3AD203B41FA5}">
                      <a16:colId xmlns:a16="http://schemas.microsoft.com/office/drawing/2014/main" val="948985036"/>
                    </a:ext>
                  </a:extLst>
                </a:gridCol>
              </a:tblGrid>
              <a:tr h="584117">
                <a:tc>
                  <a:txBody>
                    <a:bodyPr/>
                    <a:lstStyle/>
                    <a:p>
                      <a:pPr algn="ctr"/>
                      <a:r>
                        <a:rPr lang="en-GB" sz="2000" b="1" dirty="0" err="1">
                          <a:solidFill>
                            <a:schemeClr val="tx1"/>
                          </a:solidFill>
                          <a:latin typeface="Century Gothic" panose="020B0502020202020204" pitchFamily="34" charset="0"/>
                        </a:rPr>
                        <a:t>her’s</a:t>
                      </a:r>
                      <a:endParaRPr lang="en-GB" sz="2000" b="1" dirty="0">
                        <a:solidFill>
                          <a:schemeClr val="tx1"/>
                        </a:solidFill>
                        <a:latin typeface="Century Gothic" panose="020B0502020202020204" pitchFamily="34"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0" dirty="0">
                        <a:solidFill>
                          <a:schemeClr val="tx1"/>
                        </a:solidFill>
                        <a:latin typeface="SassoonCRInfantMedium" panose="02000603020000020003" pitchFamily="2"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rgbClr val="FF0000"/>
                          </a:solidFill>
                          <a:latin typeface="Century Gothic" panose="020B0502020202020204" pitchFamily="34" charset="0"/>
                        </a:rPr>
                        <a:t>Tom’s</a:t>
                      </a: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500" b="0" dirty="0">
                        <a:solidFill>
                          <a:schemeClr val="tx1"/>
                        </a:solidFill>
                        <a:latin typeface="SassoonCRInfantMedium" panose="02000603020000020003" pitchFamily="2" charset="0"/>
                      </a:endParaRP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his’</a:t>
                      </a:r>
                    </a:p>
                  </a:txBody>
                  <a:tcPr marL="133877" marR="133877" marT="80995" marB="80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7377"/>
                  </a:ext>
                </a:extLst>
              </a:tr>
            </a:tbl>
          </a:graphicData>
        </a:graphic>
      </p:graphicFrame>
      <p:sp>
        <p:nvSpPr>
          <p:cNvPr id="2" name="Oval 1">
            <a:extLst>
              <a:ext uri="{FF2B5EF4-FFF2-40B4-BE49-F238E27FC236}">
                <a16:creationId xmlns:a16="http://schemas.microsoft.com/office/drawing/2014/main" id="{CBCB96B4-346A-4179-BCFF-A05978D5FAAF}"/>
              </a:ext>
            </a:extLst>
          </p:cNvPr>
          <p:cNvSpPr/>
          <p:nvPr/>
        </p:nvSpPr>
        <p:spPr>
          <a:xfrm>
            <a:off x="3737499" y="1970851"/>
            <a:ext cx="1651247" cy="10741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676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Join the two words that have been combined to make the contraction in the sentence below.</a:t>
            </a:r>
          </a:p>
          <a:p>
            <a:pPr algn="ctr"/>
            <a:endParaRPr lang="en-US" b="1" dirty="0">
              <a:solidFill>
                <a:schemeClr val="tx1"/>
              </a:solidFill>
              <a:latin typeface="Century Gothic" panose="020B0502020202020204" pitchFamily="34" charset="0"/>
            </a:endParaRPr>
          </a:p>
          <a:p>
            <a:pPr algn="ctr"/>
            <a:endParaRPr lang="en-US" b="1" dirty="0">
              <a:solidFill>
                <a:schemeClr val="tx1"/>
              </a:solidFill>
              <a:latin typeface="Century Gothic" panose="020B0502020202020204" pitchFamily="34" charset="0"/>
            </a:endParaRPr>
          </a:p>
          <a:p>
            <a:r>
              <a:rPr lang="en-US" sz="2400" b="1" dirty="0">
                <a:solidFill>
                  <a:schemeClr val="tx1"/>
                </a:solidFill>
                <a:latin typeface="Century Gothic" panose="020B0502020202020204" pitchFamily="34" charset="0"/>
              </a:rPr>
              <a:t>The children came back from swimming and said they’d enjoyed it.</a:t>
            </a:r>
          </a:p>
          <a:p>
            <a:pPr algn="ctr"/>
            <a:endParaRPr lang="en-US"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179230A6-769F-48C7-AEE8-9B9EF05385A4}"/>
              </a:ext>
            </a:extLst>
          </p:cNvPr>
          <p:cNvGraphicFramePr>
            <a:graphicFrameLocks noGrp="1"/>
          </p:cNvGraphicFramePr>
          <p:nvPr>
            <p:extLst>
              <p:ext uri="{D42A27DB-BD31-4B8C-83A1-F6EECF244321}">
                <p14:modId xmlns:p14="http://schemas.microsoft.com/office/powerpoint/2010/main" val="511167272"/>
              </p:ext>
            </p:extLst>
          </p:nvPr>
        </p:nvGraphicFramePr>
        <p:xfrm>
          <a:off x="2494550" y="3166906"/>
          <a:ext cx="4154900" cy="1419398"/>
        </p:xfrm>
        <a:graphic>
          <a:graphicData uri="http://schemas.openxmlformats.org/drawingml/2006/table">
            <a:tbl>
              <a:tblPr firstRow="1" bandRow="1">
                <a:effectLst/>
                <a:tableStyleId>{5C22544A-7EE6-4342-B048-85BDC9FD1C3A}</a:tableStyleId>
              </a:tblPr>
              <a:tblGrid>
                <a:gridCol w="1197900">
                  <a:extLst>
                    <a:ext uri="{9D8B030D-6E8A-4147-A177-3AD203B41FA5}">
                      <a16:colId xmlns:a16="http://schemas.microsoft.com/office/drawing/2014/main" val="3893348583"/>
                    </a:ext>
                  </a:extLst>
                </a:gridCol>
                <a:gridCol w="280600">
                  <a:extLst>
                    <a:ext uri="{9D8B030D-6E8A-4147-A177-3AD203B41FA5}">
                      <a16:colId xmlns:a16="http://schemas.microsoft.com/office/drawing/2014/main" val="1993009043"/>
                    </a:ext>
                  </a:extLst>
                </a:gridCol>
                <a:gridCol w="1197900">
                  <a:extLst>
                    <a:ext uri="{9D8B030D-6E8A-4147-A177-3AD203B41FA5}">
                      <a16:colId xmlns:a16="http://schemas.microsoft.com/office/drawing/2014/main" val="1560414416"/>
                    </a:ext>
                  </a:extLst>
                </a:gridCol>
                <a:gridCol w="280600">
                  <a:extLst>
                    <a:ext uri="{9D8B030D-6E8A-4147-A177-3AD203B41FA5}">
                      <a16:colId xmlns:a16="http://schemas.microsoft.com/office/drawing/2014/main" val="743581304"/>
                    </a:ext>
                  </a:extLst>
                </a:gridCol>
                <a:gridCol w="1197900">
                  <a:extLst>
                    <a:ext uri="{9D8B030D-6E8A-4147-A177-3AD203B41FA5}">
                      <a16:colId xmlns:a16="http://schemas.microsoft.com/office/drawing/2014/main" val="948985036"/>
                    </a:ext>
                  </a:extLst>
                </a:gridCol>
              </a:tblGrid>
              <a:tr h="482741">
                <a:tc>
                  <a:txBody>
                    <a:bodyPr/>
                    <a:lstStyle/>
                    <a:p>
                      <a:pPr algn="ctr"/>
                      <a:r>
                        <a:rPr lang="en-GB" sz="2000" b="1" dirty="0">
                          <a:solidFill>
                            <a:schemeClr val="tx1"/>
                          </a:solidFill>
                          <a:latin typeface="Century Gothic" panose="020B0502020202020204" pitchFamily="34" charset="0"/>
                        </a:rPr>
                        <a:t>had</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she</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could</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7377"/>
                  </a:ext>
                </a:extLst>
              </a:tr>
              <a:tr h="453916">
                <a:tc>
                  <a:txBody>
                    <a:bodyPr/>
                    <a:lstStyle/>
                    <a:p>
                      <a:pPr algn="ctr"/>
                      <a:endParaRPr lang="en-GB" sz="12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7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7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0748880"/>
                  </a:ext>
                </a:extLst>
              </a:tr>
              <a:tr h="482741">
                <a:tc>
                  <a:txBody>
                    <a:bodyPr/>
                    <a:lstStyle/>
                    <a:p>
                      <a:pPr algn="ctr"/>
                      <a:r>
                        <a:rPr lang="en-GB" sz="2000" b="1" dirty="0">
                          <a:solidFill>
                            <a:schemeClr val="tx1"/>
                          </a:solidFill>
                          <a:latin typeface="Century Gothic" panose="020B0502020202020204" pitchFamily="34" charset="0"/>
                        </a:rPr>
                        <a:t>there</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then</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they</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0009228"/>
                  </a:ext>
                </a:extLst>
              </a:tr>
            </a:tbl>
          </a:graphicData>
        </a:graphic>
      </p:graphicFrame>
    </p:spTree>
    <p:extLst>
      <p:ext uri="{BB962C8B-B14F-4D97-AF65-F5344CB8AC3E}">
        <p14:creationId xmlns:p14="http://schemas.microsoft.com/office/powerpoint/2010/main" val="2425075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Join the two words that have been combined to make the contraction in the sentence below.</a:t>
            </a:r>
          </a:p>
          <a:p>
            <a:endParaRPr lang="en-US" b="1" dirty="0">
              <a:solidFill>
                <a:schemeClr val="tx1"/>
              </a:solidFill>
              <a:latin typeface="Century Gothic" panose="020B0502020202020204" pitchFamily="34" charset="0"/>
            </a:endParaRPr>
          </a:p>
          <a:p>
            <a:pPr algn="ctr"/>
            <a:endParaRPr lang="en-US" b="1" dirty="0">
              <a:solidFill>
                <a:schemeClr val="tx1"/>
              </a:solidFill>
              <a:latin typeface="Century Gothic" panose="020B0502020202020204" pitchFamily="34" charset="0"/>
            </a:endParaRPr>
          </a:p>
          <a:p>
            <a:r>
              <a:rPr lang="en-US" sz="2400" b="1" dirty="0">
                <a:solidFill>
                  <a:schemeClr val="tx1"/>
                </a:solidFill>
                <a:latin typeface="Century Gothic" panose="020B0502020202020204" pitchFamily="34" charset="0"/>
              </a:rPr>
              <a:t>The children came back from swimming and said they’d enjoyed it.</a:t>
            </a:r>
          </a:p>
          <a:p>
            <a:pPr algn="ctr"/>
            <a:endParaRPr lang="en-US" b="1" dirty="0">
              <a:solidFill>
                <a:schemeClr val="tx1"/>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a:p>
            <a:pPr algn="ctr"/>
            <a:endParaRPr lang="en-GB" b="1" u="sng" dirty="0">
              <a:solidFill>
                <a:schemeClr val="bg2">
                  <a:lumMod val="50000"/>
                </a:schemeClr>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179230A6-769F-48C7-AEE8-9B9EF05385A4}"/>
              </a:ext>
            </a:extLst>
          </p:cNvPr>
          <p:cNvGraphicFramePr>
            <a:graphicFrameLocks noGrp="1"/>
          </p:cNvGraphicFramePr>
          <p:nvPr>
            <p:extLst>
              <p:ext uri="{D42A27DB-BD31-4B8C-83A1-F6EECF244321}">
                <p14:modId xmlns:p14="http://schemas.microsoft.com/office/powerpoint/2010/main" val="2478406978"/>
              </p:ext>
            </p:extLst>
          </p:nvPr>
        </p:nvGraphicFramePr>
        <p:xfrm>
          <a:off x="2494550" y="3166906"/>
          <a:ext cx="4154900" cy="1419398"/>
        </p:xfrm>
        <a:graphic>
          <a:graphicData uri="http://schemas.openxmlformats.org/drawingml/2006/table">
            <a:tbl>
              <a:tblPr firstRow="1" bandRow="1">
                <a:effectLst/>
                <a:tableStyleId>{5C22544A-7EE6-4342-B048-85BDC9FD1C3A}</a:tableStyleId>
              </a:tblPr>
              <a:tblGrid>
                <a:gridCol w="1197900">
                  <a:extLst>
                    <a:ext uri="{9D8B030D-6E8A-4147-A177-3AD203B41FA5}">
                      <a16:colId xmlns:a16="http://schemas.microsoft.com/office/drawing/2014/main" val="3893348583"/>
                    </a:ext>
                  </a:extLst>
                </a:gridCol>
                <a:gridCol w="280600">
                  <a:extLst>
                    <a:ext uri="{9D8B030D-6E8A-4147-A177-3AD203B41FA5}">
                      <a16:colId xmlns:a16="http://schemas.microsoft.com/office/drawing/2014/main" val="1993009043"/>
                    </a:ext>
                  </a:extLst>
                </a:gridCol>
                <a:gridCol w="1197900">
                  <a:extLst>
                    <a:ext uri="{9D8B030D-6E8A-4147-A177-3AD203B41FA5}">
                      <a16:colId xmlns:a16="http://schemas.microsoft.com/office/drawing/2014/main" val="1560414416"/>
                    </a:ext>
                  </a:extLst>
                </a:gridCol>
                <a:gridCol w="280600">
                  <a:extLst>
                    <a:ext uri="{9D8B030D-6E8A-4147-A177-3AD203B41FA5}">
                      <a16:colId xmlns:a16="http://schemas.microsoft.com/office/drawing/2014/main" val="743581304"/>
                    </a:ext>
                  </a:extLst>
                </a:gridCol>
                <a:gridCol w="1197900">
                  <a:extLst>
                    <a:ext uri="{9D8B030D-6E8A-4147-A177-3AD203B41FA5}">
                      <a16:colId xmlns:a16="http://schemas.microsoft.com/office/drawing/2014/main" val="948985036"/>
                    </a:ext>
                  </a:extLst>
                </a:gridCol>
              </a:tblGrid>
              <a:tr h="482741">
                <a:tc>
                  <a:txBody>
                    <a:bodyPr/>
                    <a:lstStyle/>
                    <a:p>
                      <a:pPr algn="ctr"/>
                      <a:r>
                        <a:rPr lang="en-GB" sz="2000" b="1" dirty="0">
                          <a:solidFill>
                            <a:srgbClr val="FF0000"/>
                          </a:solidFill>
                          <a:latin typeface="Century Gothic" panose="020B0502020202020204" pitchFamily="34" charset="0"/>
                        </a:rPr>
                        <a:t>had</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she</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could</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87377"/>
                  </a:ext>
                </a:extLst>
              </a:tr>
              <a:tr h="453916">
                <a:tc>
                  <a:txBody>
                    <a:bodyPr/>
                    <a:lstStyle/>
                    <a:p>
                      <a:pPr algn="ctr"/>
                      <a:endParaRPr lang="en-GB" sz="12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7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GB" sz="1700" b="1" dirty="0">
                        <a:solidFill>
                          <a:schemeClr val="tx1"/>
                        </a:solidFill>
                        <a:latin typeface="Century Gothic" panose="020B0502020202020204" pitchFamily="34" charset="0"/>
                      </a:endParaRPr>
                    </a:p>
                  </a:txBody>
                  <a:tcPr marL="121706" marR="121706" marT="66938" marB="6693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0748880"/>
                  </a:ext>
                </a:extLst>
              </a:tr>
              <a:tr h="482741">
                <a:tc>
                  <a:txBody>
                    <a:bodyPr/>
                    <a:lstStyle/>
                    <a:p>
                      <a:pPr algn="ctr"/>
                      <a:r>
                        <a:rPr lang="en-GB" sz="2000" b="1" dirty="0">
                          <a:solidFill>
                            <a:schemeClr val="tx1"/>
                          </a:solidFill>
                          <a:latin typeface="Century Gothic" panose="020B0502020202020204" pitchFamily="34" charset="0"/>
                        </a:rPr>
                        <a:t>there</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chemeClr val="tx1"/>
                          </a:solidFill>
                          <a:latin typeface="Century Gothic" panose="020B0502020202020204" pitchFamily="34" charset="0"/>
                        </a:rPr>
                        <a:t>then</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100" b="0" dirty="0">
                        <a:solidFill>
                          <a:schemeClr val="tx1"/>
                        </a:solidFill>
                        <a:latin typeface="SassoonCRInfantMedium" panose="02000603020000020003" pitchFamily="2" charset="0"/>
                      </a:endParaRP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2000" b="1" dirty="0">
                          <a:solidFill>
                            <a:srgbClr val="FF0000"/>
                          </a:solidFill>
                          <a:latin typeface="Century Gothic" panose="020B0502020202020204" pitchFamily="34" charset="0"/>
                        </a:rPr>
                        <a:t>they</a:t>
                      </a:r>
                    </a:p>
                  </a:txBody>
                  <a:tcPr marL="121706" marR="121706" marT="66938" marB="669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0009228"/>
                  </a:ext>
                </a:extLst>
              </a:tr>
            </a:tbl>
          </a:graphicData>
        </a:graphic>
      </p:graphicFrame>
      <p:cxnSp>
        <p:nvCxnSpPr>
          <p:cNvPr id="3" name="Straight Connector 2">
            <a:extLst>
              <a:ext uri="{FF2B5EF4-FFF2-40B4-BE49-F238E27FC236}">
                <a16:creationId xmlns:a16="http://schemas.microsoft.com/office/drawing/2014/main" id="{040EBCDC-7220-4AB0-99C7-FC131632DE4D}"/>
              </a:ext>
            </a:extLst>
          </p:cNvPr>
          <p:cNvCxnSpPr/>
          <p:nvPr/>
        </p:nvCxnSpPr>
        <p:spPr>
          <a:xfrm>
            <a:off x="3139440" y="3647440"/>
            <a:ext cx="2936240" cy="44704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570120"/>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C2A550-7725-4AA3-B96C-E8FFC2D516EA}"/>
</file>

<file path=customXml/itemProps2.xml><?xml version="1.0" encoding="utf-8"?>
<ds:datastoreItem xmlns:ds="http://schemas.openxmlformats.org/officeDocument/2006/customXml" ds:itemID="{0EF8F11D-A449-4684-B8E0-461263A2E192}">
  <ds:schemaRefs>
    <ds:schemaRef ds:uri="http://schemas.microsoft.com/sharepoint/v3"/>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0f0ae0ff-29c4-4766-b250-c1a9bee8d430"/>
    <ds:schemaRef ds:uri="86144f90-c7b6-48d0-aae5-f5e9e48cc3d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1174</TotalTime>
  <Words>1124</Words>
  <Application>Microsoft Office PowerPoint</Application>
  <PresentationFormat>On-screen Show (4:3)</PresentationFormat>
  <Paragraphs>291</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3</cp:revision>
  <dcterms:created xsi:type="dcterms:W3CDTF">2018-03-17T10:08:43Z</dcterms:created>
  <dcterms:modified xsi:type="dcterms:W3CDTF">2019-01-10T16:09:02Z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