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91" r:id="rId6"/>
    <p:sldId id="390" r:id="rId7"/>
    <p:sldId id="361" r:id="rId8"/>
    <p:sldId id="410" r:id="rId9"/>
    <p:sldId id="360" r:id="rId10"/>
    <p:sldId id="409" r:id="rId11"/>
    <p:sldId id="393" r:id="rId12"/>
    <p:sldId id="411" r:id="rId13"/>
    <p:sldId id="412" r:id="rId14"/>
    <p:sldId id="418" r:id="rId15"/>
    <p:sldId id="397" r:id="rId16"/>
    <p:sldId id="413" r:id="rId17"/>
    <p:sldId id="314" r:id="rId18"/>
    <p:sldId id="414" r:id="rId19"/>
    <p:sldId id="420" r:id="rId20"/>
    <p:sldId id="421" r:id="rId21"/>
    <p:sldId id="422" r:id="rId22"/>
    <p:sldId id="423" r:id="rId23"/>
    <p:sldId id="404" r:id="rId24"/>
    <p:sldId id="41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2F3D40-1BA7-4AEE-8484-3DD134611BEB}" v="31" dt="2019-02-26T13:34:42.419"/>
    <p1510:client id="{95421F0E-FCF2-4231-8A93-64773C559675}" v="7" dt="2019-02-25T18:29:59.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3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Walker" userId="ea9b7a16-6533-4bfc-968f-2b771b65ab59" providerId="ADAL" clId="{176218F2-DACF-4E80-AE8E-9DBFACDF143E}"/>
    <pc:docChg chg="undo custSel addSld delSld modSld">
      <pc:chgData name="Claire Walker" userId="ea9b7a16-6533-4bfc-968f-2b771b65ab59" providerId="ADAL" clId="{176218F2-DACF-4E80-AE8E-9DBFACDF143E}" dt="2019-02-18T14:00:48.667" v="1990" actId="20577"/>
      <pc:docMkLst>
        <pc:docMk/>
      </pc:docMkLst>
      <pc:sldChg chg="modSp">
        <pc:chgData name="Claire Walker" userId="ea9b7a16-6533-4bfc-968f-2b771b65ab59" providerId="ADAL" clId="{176218F2-DACF-4E80-AE8E-9DBFACDF143E}" dt="2019-02-18T12:35:41.369" v="31" actId="207"/>
        <pc:sldMkLst>
          <pc:docMk/>
          <pc:sldMk cId="2637481266" sldId="256"/>
        </pc:sldMkLst>
        <pc:spChg chg="mod">
          <ac:chgData name="Claire Walker" userId="ea9b7a16-6533-4bfc-968f-2b771b65ab59" providerId="ADAL" clId="{176218F2-DACF-4E80-AE8E-9DBFACDF143E}" dt="2019-02-18T12:35:41.369" v="31" actId="207"/>
          <ac:spMkLst>
            <pc:docMk/>
            <pc:sldMk cId="2637481266" sldId="256"/>
            <ac:spMk id="19" creationId="{5252A847-DE45-4FA3-A1F8-EEBEB845FF8E}"/>
          </ac:spMkLst>
        </pc:spChg>
      </pc:sldChg>
      <pc:sldChg chg="addSp delSp modSp">
        <pc:chgData name="Claire Walker" userId="ea9b7a16-6533-4bfc-968f-2b771b65ab59" providerId="ADAL" clId="{176218F2-DACF-4E80-AE8E-9DBFACDF143E}" dt="2019-02-18T13:39:01.378" v="1214" actId="20577"/>
        <pc:sldMkLst>
          <pc:docMk/>
          <pc:sldMk cId="636014570" sldId="314"/>
        </pc:sldMkLst>
        <pc:spChg chg="del">
          <ac:chgData name="Claire Walker" userId="ea9b7a16-6533-4bfc-968f-2b771b65ab59" providerId="ADAL" clId="{176218F2-DACF-4E80-AE8E-9DBFACDF143E}" dt="2019-02-18T13:30:54.172" v="686" actId="478"/>
          <ac:spMkLst>
            <pc:docMk/>
            <pc:sldMk cId="636014570" sldId="314"/>
            <ac:spMk id="6" creationId="{D29C54B6-EAD2-4B44-9B59-92BFE42169D0}"/>
          </ac:spMkLst>
        </pc:spChg>
        <pc:spChg chg="add del mod">
          <ac:chgData name="Claire Walker" userId="ea9b7a16-6533-4bfc-968f-2b771b65ab59" providerId="ADAL" clId="{176218F2-DACF-4E80-AE8E-9DBFACDF143E}" dt="2019-02-18T13:39:01.378" v="1214" actId="20577"/>
          <ac:spMkLst>
            <pc:docMk/>
            <pc:sldMk cId="636014570" sldId="314"/>
            <ac:spMk id="19" creationId="{5252A847-DE45-4FA3-A1F8-EEBEB845FF8E}"/>
          </ac:spMkLst>
        </pc:spChg>
        <pc:picChg chg="del">
          <ac:chgData name="Claire Walker" userId="ea9b7a16-6533-4bfc-968f-2b771b65ab59" providerId="ADAL" clId="{176218F2-DACF-4E80-AE8E-9DBFACDF143E}" dt="2019-02-18T13:30:56.086" v="687" actId="478"/>
          <ac:picMkLst>
            <pc:docMk/>
            <pc:sldMk cId="636014570" sldId="314"/>
            <ac:picMk id="3" creationId="{38E3B68C-2ED6-4C2C-A12D-698D65C62206}"/>
          </ac:picMkLst>
        </pc:picChg>
      </pc:sldChg>
      <pc:sldChg chg="addSp delSp modSp">
        <pc:chgData name="Claire Walker" userId="ea9b7a16-6533-4bfc-968f-2b771b65ab59" providerId="ADAL" clId="{176218F2-DACF-4E80-AE8E-9DBFACDF143E}" dt="2019-02-18T13:52:11.916" v="1641" actId="14100"/>
        <pc:sldMkLst>
          <pc:docMk/>
          <pc:sldMk cId="36917022" sldId="360"/>
        </pc:sldMkLst>
        <pc:spChg chg="add mod">
          <ac:chgData name="Claire Walker" userId="ea9b7a16-6533-4bfc-968f-2b771b65ab59" providerId="ADAL" clId="{176218F2-DACF-4E80-AE8E-9DBFACDF143E}" dt="2019-02-18T13:52:11.916" v="1641" actId="14100"/>
          <ac:spMkLst>
            <pc:docMk/>
            <pc:sldMk cId="36917022" sldId="360"/>
            <ac:spMk id="7" creationId="{917D350B-627C-41D7-B7B8-AFD864E41D13}"/>
          </ac:spMkLst>
        </pc:spChg>
        <pc:spChg chg="add mod">
          <ac:chgData name="Claire Walker" userId="ea9b7a16-6533-4bfc-968f-2b771b65ab59" providerId="ADAL" clId="{176218F2-DACF-4E80-AE8E-9DBFACDF143E}" dt="2019-02-18T13:52:11.916" v="1641" actId="14100"/>
          <ac:spMkLst>
            <pc:docMk/>
            <pc:sldMk cId="36917022" sldId="360"/>
            <ac:spMk id="8" creationId="{3584020F-7863-4D3B-B5A9-339483D32996}"/>
          </ac:spMkLst>
        </pc:spChg>
        <pc:spChg chg="mod">
          <ac:chgData name="Claire Walker" userId="ea9b7a16-6533-4bfc-968f-2b771b65ab59" providerId="ADAL" clId="{176218F2-DACF-4E80-AE8E-9DBFACDF143E}" dt="2019-02-18T12:45:52.833" v="292" actId="20577"/>
          <ac:spMkLst>
            <pc:docMk/>
            <pc:sldMk cId="36917022" sldId="360"/>
            <ac:spMk id="19" creationId="{5252A847-DE45-4FA3-A1F8-EEBEB845FF8E}"/>
          </ac:spMkLst>
        </pc:spChg>
        <pc:graphicFrameChg chg="del">
          <ac:chgData name="Claire Walker" userId="ea9b7a16-6533-4bfc-968f-2b771b65ab59" providerId="ADAL" clId="{176218F2-DACF-4E80-AE8E-9DBFACDF143E}" dt="2019-02-18T12:44:58.534" v="273" actId="478"/>
          <ac:graphicFrameMkLst>
            <pc:docMk/>
            <pc:sldMk cId="36917022" sldId="360"/>
            <ac:graphicFrameMk id="6" creationId="{EAFB8E48-6F46-43CC-9D59-E83605314539}"/>
          </ac:graphicFrameMkLst>
        </pc:graphicFrameChg>
      </pc:sldChg>
      <pc:sldChg chg="addSp delSp modSp">
        <pc:chgData name="Claire Walker" userId="ea9b7a16-6533-4bfc-968f-2b771b65ab59" providerId="ADAL" clId="{176218F2-DACF-4E80-AE8E-9DBFACDF143E}" dt="2019-02-18T12:46:49.389" v="322" actId="20577"/>
        <pc:sldMkLst>
          <pc:docMk/>
          <pc:sldMk cId="1035052751" sldId="361"/>
        </pc:sldMkLst>
        <pc:spChg chg="add mod">
          <ac:chgData name="Claire Walker" userId="ea9b7a16-6533-4bfc-968f-2b771b65ab59" providerId="ADAL" clId="{176218F2-DACF-4E80-AE8E-9DBFACDF143E}" dt="2019-02-18T12:43:41.025" v="235" actId="207"/>
          <ac:spMkLst>
            <pc:docMk/>
            <pc:sldMk cId="1035052751" sldId="361"/>
            <ac:spMk id="7" creationId="{0D9A891E-242B-42B9-8DBB-290925B7A18C}"/>
          </ac:spMkLst>
        </pc:spChg>
        <pc:spChg chg="add mod">
          <ac:chgData name="Claire Walker" userId="ea9b7a16-6533-4bfc-968f-2b771b65ab59" providerId="ADAL" clId="{176218F2-DACF-4E80-AE8E-9DBFACDF143E}" dt="2019-02-18T12:43:41.025" v="235" actId="207"/>
          <ac:spMkLst>
            <pc:docMk/>
            <pc:sldMk cId="1035052751" sldId="361"/>
            <ac:spMk id="9" creationId="{BDE0B309-2529-4424-ACD9-44D2476527FD}"/>
          </ac:spMkLst>
        </pc:spChg>
        <pc:spChg chg="add mod">
          <ac:chgData name="Claire Walker" userId="ea9b7a16-6533-4bfc-968f-2b771b65ab59" providerId="ADAL" clId="{176218F2-DACF-4E80-AE8E-9DBFACDF143E}" dt="2019-02-18T12:43:41.025" v="235" actId="207"/>
          <ac:spMkLst>
            <pc:docMk/>
            <pc:sldMk cId="1035052751" sldId="361"/>
            <ac:spMk id="10" creationId="{E5DD0285-E71B-48D6-9561-5DC00E817B62}"/>
          </ac:spMkLst>
        </pc:spChg>
        <pc:spChg chg="add mod">
          <ac:chgData name="Claire Walker" userId="ea9b7a16-6533-4bfc-968f-2b771b65ab59" providerId="ADAL" clId="{176218F2-DACF-4E80-AE8E-9DBFACDF143E}" dt="2019-02-18T12:43:41.025" v="235" actId="207"/>
          <ac:spMkLst>
            <pc:docMk/>
            <pc:sldMk cId="1035052751" sldId="361"/>
            <ac:spMk id="14" creationId="{49FCF7AC-716E-4769-8303-E0B576D95CF2}"/>
          </ac:spMkLst>
        </pc:spChg>
        <pc:spChg chg="add mod">
          <ac:chgData name="Claire Walker" userId="ea9b7a16-6533-4bfc-968f-2b771b65ab59" providerId="ADAL" clId="{176218F2-DACF-4E80-AE8E-9DBFACDF143E}" dt="2019-02-18T12:43:41.025" v="235" actId="207"/>
          <ac:spMkLst>
            <pc:docMk/>
            <pc:sldMk cId="1035052751" sldId="361"/>
            <ac:spMk id="15" creationId="{7C08D960-CD3C-47AF-A027-37B8164CF989}"/>
          </ac:spMkLst>
        </pc:spChg>
        <pc:spChg chg="add mod">
          <ac:chgData name="Claire Walker" userId="ea9b7a16-6533-4bfc-968f-2b771b65ab59" providerId="ADAL" clId="{176218F2-DACF-4E80-AE8E-9DBFACDF143E}" dt="2019-02-18T12:43:41.025" v="235" actId="207"/>
          <ac:spMkLst>
            <pc:docMk/>
            <pc:sldMk cId="1035052751" sldId="361"/>
            <ac:spMk id="16" creationId="{B1C0A567-B352-4394-B20C-BC870C58CDAD}"/>
          </ac:spMkLst>
        </pc:spChg>
        <pc:spChg chg="mod">
          <ac:chgData name="Claire Walker" userId="ea9b7a16-6533-4bfc-968f-2b771b65ab59" providerId="ADAL" clId="{176218F2-DACF-4E80-AE8E-9DBFACDF143E}" dt="2019-02-18T12:46:49.389" v="322" actId="20577"/>
          <ac:spMkLst>
            <pc:docMk/>
            <pc:sldMk cId="1035052751" sldId="361"/>
            <ac:spMk id="19" creationId="{5252A847-DE45-4FA3-A1F8-EEBEB845FF8E}"/>
          </ac:spMkLst>
        </pc:spChg>
        <pc:graphicFrameChg chg="del">
          <ac:chgData name="Claire Walker" userId="ea9b7a16-6533-4bfc-968f-2b771b65ab59" providerId="ADAL" clId="{176218F2-DACF-4E80-AE8E-9DBFACDF143E}" dt="2019-02-18T12:38:54.715" v="124" actId="478"/>
          <ac:graphicFrameMkLst>
            <pc:docMk/>
            <pc:sldMk cId="1035052751" sldId="361"/>
            <ac:graphicFrameMk id="8" creationId="{9EA9F52E-5DBE-495A-80D5-30416AA4A9A1}"/>
          </ac:graphicFrameMkLst>
        </pc:graphicFrameChg>
      </pc:sldChg>
      <pc:sldChg chg="modSp">
        <pc:chgData name="Claire Walker" userId="ea9b7a16-6533-4bfc-968f-2b771b65ab59" providerId="ADAL" clId="{176218F2-DACF-4E80-AE8E-9DBFACDF143E}" dt="2019-02-18T12:38:37.163" v="121" actId="20577"/>
        <pc:sldMkLst>
          <pc:docMk/>
          <pc:sldMk cId="3401100034" sldId="390"/>
        </pc:sldMkLst>
        <pc:spChg chg="mod">
          <ac:chgData name="Claire Walker" userId="ea9b7a16-6533-4bfc-968f-2b771b65ab59" providerId="ADAL" clId="{176218F2-DACF-4E80-AE8E-9DBFACDF143E}" dt="2019-02-18T12:38:37.163" v="121" actId="20577"/>
          <ac:spMkLst>
            <pc:docMk/>
            <pc:sldMk cId="3401100034" sldId="390"/>
            <ac:spMk id="7" creationId="{C0CD6503-388C-4F9E-9FB0-9053D8579D01}"/>
          </ac:spMkLst>
        </pc:spChg>
      </pc:sldChg>
      <pc:sldChg chg="modSp">
        <pc:chgData name="Claire Walker" userId="ea9b7a16-6533-4bfc-968f-2b771b65ab59" providerId="ADAL" clId="{176218F2-DACF-4E80-AE8E-9DBFACDF143E}" dt="2019-02-18T12:38:03.904" v="88" actId="403"/>
        <pc:sldMkLst>
          <pc:docMk/>
          <pc:sldMk cId="2075266808" sldId="391"/>
        </pc:sldMkLst>
        <pc:spChg chg="mod">
          <ac:chgData name="Claire Walker" userId="ea9b7a16-6533-4bfc-968f-2b771b65ab59" providerId="ADAL" clId="{176218F2-DACF-4E80-AE8E-9DBFACDF143E}" dt="2019-02-18T12:38:03.904" v="88" actId="403"/>
          <ac:spMkLst>
            <pc:docMk/>
            <pc:sldMk cId="2075266808" sldId="391"/>
            <ac:spMk id="19" creationId="{5252A847-DE45-4FA3-A1F8-EEBEB845FF8E}"/>
          </ac:spMkLst>
        </pc:spChg>
      </pc:sldChg>
      <pc:sldChg chg="modSp">
        <pc:chgData name="Claire Walker" userId="ea9b7a16-6533-4bfc-968f-2b771b65ab59" providerId="ADAL" clId="{176218F2-DACF-4E80-AE8E-9DBFACDF143E}" dt="2019-02-18T12:49:56.946" v="375" actId="122"/>
        <pc:sldMkLst>
          <pc:docMk/>
          <pc:sldMk cId="3637893973" sldId="393"/>
        </pc:sldMkLst>
        <pc:spChg chg="mod">
          <ac:chgData name="Claire Walker" userId="ea9b7a16-6533-4bfc-968f-2b771b65ab59" providerId="ADAL" clId="{176218F2-DACF-4E80-AE8E-9DBFACDF143E}" dt="2019-02-18T12:49:56.946" v="375" actId="122"/>
          <ac:spMkLst>
            <pc:docMk/>
            <pc:sldMk cId="3637893973" sldId="393"/>
            <ac:spMk id="19" creationId="{5252A847-DE45-4FA3-A1F8-EEBEB845FF8E}"/>
          </ac:spMkLst>
        </pc:spChg>
      </pc:sldChg>
      <pc:sldChg chg="addSp delSp modSp">
        <pc:chgData name="Claire Walker" userId="ea9b7a16-6533-4bfc-968f-2b771b65ab59" providerId="ADAL" clId="{176218F2-DACF-4E80-AE8E-9DBFACDF143E}" dt="2019-02-18T13:30:09.659" v="683" actId="20577"/>
        <pc:sldMkLst>
          <pc:docMk/>
          <pc:sldMk cId="2256067904" sldId="397"/>
        </pc:sldMkLst>
        <pc:spChg chg="del mod">
          <ac:chgData name="Claire Walker" userId="ea9b7a16-6533-4bfc-968f-2b771b65ab59" providerId="ADAL" clId="{176218F2-DACF-4E80-AE8E-9DBFACDF143E}" dt="2019-02-18T12:56:06.436" v="578" actId="478"/>
          <ac:spMkLst>
            <pc:docMk/>
            <pc:sldMk cId="2256067904" sldId="397"/>
            <ac:spMk id="13" creationId="{18DA7235-FFD3-4D19-8658-ECA7D3E55EA4}"/>
          </ac:spMkLst>
        </pc:spChg>
        <pc:spChg chg="del">
          <ac:chgData name="Claire Walker" userId="ea9b7a16-6533-4bfc-968f-2b771b65ab59" providerId="ADAL" clId="{176218F2-DACF-4E80-AE8E-9DBFACDF143E}" dt="2019-02-18T12:56:07.272" v="579" actId="478"/>
          <ac:spMkLst>
            <pc:docMk/>
            <pc:sldMk cId="2256067904" sldId="397"/>
            <ac:spMk id="14" creationId="{DDFC13DA-4194-4B77-9622-ECFB4A42DCBB}"/>
          </ac:spMkLst>
        </pc:spChg>
        <pc:spChg chg="del">
          <ac:chgData name="Claire Walker" userId="ea9b7a16-6533-4bfc-968f-2b771b65ab59" providerId="ADAL" clId="{176218F2-DACF-4E80-AE8E-9DBFACDF143E}" dt="2019-02-18T12:56:07.742" v="580" actId="478"/>
          <ac:spMkLst>
            <pc:docMk/>
            <pc:sldMk cId="2256067904" sldId="397"/>
            <ac:spMk id="15" creationId="{3ED17A33-34D0-4DD7-9807-834CF32D70E5}"/>
          </ac:spMkLst>
        </pc:spChg>
        <pc:spChg chg="del">
          <ac:chgData name="Claire Walker" userId="ea9b7a16-6533-4bfc-968f-2b771b65ab59" providerId="ADAL" clId="{176218F2-DACF-4E80-AE8E-9DBFACDF143E}" dt="2019-02-18T12:56:05.248" v="577" actId="478"/>
          <ac:spMkLst>
            <pc:docMk/>
            <pc:sldMk cId="2256067904" sldId="397"/>
            <ac:spMk id="16" creationId="{82095C2B-68A1-4123-AD02-A2DBE535FF1D}"/>
          </ac:spMkLst>
        </pc:spChg>
        <pc:spChg chg="mod">
          <ac:chgData name="Claire Walker" userId="ea9b7a16-6533-4bfc-968f-2b771b65ab59" providerId="ADAL" clId="{176218F2-DACF-4E80-AE8E-9DBFACDF143E}" dt="2019-02-18T12:56:13.149" v="582" actId="207"/>
          <ac:spMkLst>
            <pc:docMk/>
            <pc:sldMk cId="2256067904" sldId="397"/>
            <ac:spMk id="19" creationId="{5252A847-DE45-4FA3-A1F8-EEBEB845FF8E}"/>
          </ac:spMkLst>
        </pc:spChg>
        <pc:graphicFrameChg chg="del">
          <ac:chgData name="Claire Walker" userId="ea9b7a16-6533-4bfc-968f-2b771b65ab59" providerId="ADAL" clId="{176218F2-DACF-4E80-AE8E-9DBFACDF143E}" dt="2019-02-18T12:56:03.490" v="575" actId="478"/>
          <ac:graphicFrameMkLst>
            <pc:docMk/>
            <pc:sldMk cId="2256067904" sldId="397"/>
            <ac:graphicFrameMk id="12" creationId="{30D1D0E2-B9FF-46D5-8444-0D0D022C38EA}"/>
          </ac:graphicFrameMkLst>
        </pc:graphicFrameChg>
        <pc:graphicFrameChg chg="add mod modGraphic">
          <ac:chgData name="Claire Walker" userId="ea9b7a16-6533-4bfc-968f-2b771b65ab59" providerId="ADAL" clId="{176218F2-DACF-4E80-AE8E-9DBFACDF143E}" dt="2019-02-18T13:30:09.659" v="683" actId="20577"/>
          <ac:graphicFrameMkLst>
            <pc:docMk/>
            <pc:sldMk cId="2256067904" sldId="397"/>
            <ac:graphicFrameMk id="17" creationId="{581CE367-060E-44F3-849C-3B3602D1BCE0}"/>
          </ac:graphicFrameMkLst>
        </pc:graphicFrameChg>
      </pc:sldChg>
      <pc:sldChg chg="addSp delSp modSp">
        <pc:chgData name="Claire Walker" userId="ea9b7a16-6533-4bfc-968f-2b771b65ab59" providerId="ADAL" clId="{176218F2-DACF-4E80-AE8E-9DBFACDF143E}" dt="2019-02-18T14:00:28.760" v="1980" actId="20577"/>
        <pc:sldMkLst>
          <pc:docMk/>
          <pc:sldMk cId="2101297733" sldId="404"/>
        </pc:sldMkLst>
        <pc:spChg chg="add del mod">
          <ac:chgData name="Claire Walker" userId="ea9b7a16-6533-4bfc-968f-2b771b65ab59" providerId="ADAL" clId="{176218F2-DACF-4E80-AE8E-9DBFACDF143E}" dt="2019-02-18T13:51:55.603" v="1639" actId="478"/>
          <ac:spMkLst>
            <pc:docMk/>
            <pc:sldMk cId="2101297733" sldId="404"/>
            <ac:spMk id="15" creationId="{136A4500-54AB-4075-9990-DD6596FB6E9E}"/>
          </ac:spMkLst>
        </pc:spChg>
        <pc:spChg chg="del">
          <ac:chgData name="Claire Walker" userId="ea9b7a16-6533-4bfc-968f-2b771b65ab59" providerId="ADAL" clId="{176218F2-DACF-4E80-AE8E-9DBFACDF143E}" dt="2019-02-18T13:51:23.631" v="1633" actId="478"/>
          <ac:spMkLst>
            <pc:docMk/>
            <pc:sldMk cId="2101297733" sldId="404"/>
            <ac:spMk id="16" creationId="{3CBF5E8C-AE09-4394-862C-FB0188C855A0}"/>
          </ac:spMkLst>
        </pc:spChg>
        <pc:spChg chg="add del mod">
          <ac:chgData name="Claire Walker" userId="ea9b7a16-6533-4bfc-968f-2b771b65ab59" providerId="ADAL" clId="{176218F2-DACF-4E80-AE8E-9DBFACDF143E}" dt="2019-02-18T13:51:55.603" v="1639" actId="478"/>
          <ac:spMkLst>
            <pc:docMk/>
            <pc:sldMk cId="2101297733" sldId="404"/>
            <ac:spMk id="17" creationId="{5A1A937C-C28D-402A-A788-45E72BD09AA3}"/>
          </ac:spMkLst>
        </pc:spChg>
        <pc:spChg chg="add mod">
          <ac:chgData name="Claire Walker" userId="ea9b7a16-6533-4bfc-968f-2b771b65ab59" providerId="ADAL" clId="{176218F2-DACF-4E80-AE8E-9DBFACDF143E}" dt="2019-02-18T13:56:28.215" v="1765" actId="20577"/>
          <ac:spMkLst>
            <pc:docMk/>
            <pc:sldMk cId="2101297733" sldId="404"/>
            <ac:spMk id="18" creationId="{49E2BA00-97FF-4120-8B4E-E36A25E32977}"/>
          </ac:spMkLst>
        </pc:spChg>
        <pc:spChg chg="mod">
          <ac:chgData name="Claire Walker" userId="ea9b7a16-6533-4bfc-968f-2b771b65ab59" providerId="ADAL" clId="{176218F2-DACF-4E80-AE8E-9DBFACDF143E}" dt="2019-02-18T14:00:28.760" v="1980" actId="20577"/>
          <ac:spMkLst>
            <pc:docMk/>
            <pc:sldMk cId="2101297733" sldId="404"/>
            <ac:spMk id="19" creationId="{5252A847-DE45-4FA3-A1F8-EEBEB845FF8E}"/>
          </ac:spMkLst>
        </pc:spChg>
        <pc:spChg chg="add mod">
          <ac:chgData name="Claire Walker" userId="ea9b7a16-6533-4bfc-968f-2b771b65ab59" providerId="ADAL" clId="{176218F2-DACF-4E80-AE8E-9DBFACDF143E}" dt="2019-02-18T13:58:38.491" v="1792" actId="20577"/>
          <ac:spMkLst>
            <pc:docMk/>
            <pc:sldMk cId="2101297733" sldId="404"/>
            <ac:spMk id="20" creationId="{EDA9C558-3A91-410B-8071-D412EA272673}"/>
          </ac:spMkLst>
        </pc:spChg>
        <pc:spChg chg="add del mod">
          <ac:chgData name="Claire Walker" userId="ea9b7a16-6533-4bfc-968f-2b771b65ab59" providerId="ADAL" clId="{176218F2-DACF-4E80-AE8E-9DBFACDF143E}" dt="2019-02-18T13:53:28.350" v="1691" actId="478"/>
          <ac:spMkLst>
            <pc:docMk/>
            <pc:sldMk cId="2101297733" sldId="404"/>
            <ac:spMk id="21" creationId="{1BFC273A-FE8B-4364-96B0-2E0E1267B242}"/>
          </ac:spMkLst>
        </pc:spChg>
        <pc:spChg chg="add del mod">
          <ac:chgData name="Claire Walker" userId="ea9b7a16-6533-4bfc-968f-2b771b65ab59" providerId="ADAL" clId="{176218F2-DACF-4E80-AE8E-9DBFACDF143E}" dt="2019-02-18T13:53:22.217" v="1688" actId="478"/>
          <ac:spMkLst>
            <pc:docMk/>
            <pc:sldMk cId="2101297733" sldId="404"/>
            <ac:spMk id="22" creationId="{E8A01539-B332-491B-98BE-3EBDC2067B51}"/>
          </ac:spMkLst>
        </pc:spChg>
        <pc:spChg chg="add del mod">
          <ac:chgData name="Claire Walker" userId="ea9b7a16-6533-4bfc-968f-2b771b65ab59" providerId="ADAL" clId="{176218F2-DACF-4E80-AE8E-9DBFACDF143E}" dt="2019-02-18T13:53:23.760" v="1689" actId="478"/>
          <ac:spMkLst>
            <pc:docMk/>
            <pc:sldMk cId="2101297733" sldId="404"/>
            <ac:spMk id="23" creationId="{98DBC985-2FF1-4C4F-BBCB-2FEAFE7BB87C}"/>
          </ac:spMkLst>
        </pc:spChg>
        <pc:spChg chg="del">
          <ac:chgData name="Claire Walker" userId="ea9b7a16-6533-4bfc-968f-2b771b65ab59" providerId="ADAL" clId="{176218F2-DACF-4E80-AE8E-9DBFACDF143E}" dt="2019-02-18T13:51:23.631" v="1633" actId="478"/>
          <ac:spMkLst>
            <pc:docMk/>
            <pc:sldMk cId="2101297733" sldId="404"/>
            <ac:spMk id="24" creationId="{D217DD2D-39AC-48D5-875E-FFB5690E4B2C}"/>
          </ac:spMkLst>
        </pc:spChg>
        <pc:spChg chg="del">
          <ac:chgData name="Claire Walker" userId="ea9b7a16-6533-4bfc-968f-2b771b65ab59" providerId="ADAL" clId="{176218F2-DACF-4E80-AE8E-9DBFACDF143E}" dt="2019-02-18T13:51:23.631" v="1633" actId="478"/>
          <ac:spMkLst>
            <pc:docMk/>
            <pc:sldMk cId="2101297733" sldId="404"/>
            <ac:spMk id="25" creationId="{635BA574-ED4B-4EC6-ABB8-4FC80EC9D0A7}"/>
          </ac:spMkLst>
        </pc:spChg>
        <pc:spChg chg="del">
          <ac:chgData name="Claire Walker" userId="ea9b7a16-6533-4bfc-968f-2b771b65ab59" providerId="ADAL" clId="{176218F2-DACF-4E80-AE8E-9DBFACDF143E}" dt="2019-02-18T13:51:23.631" v="1633" actId="478"/>
          <ac:spMkLst>
            <pc:docMk/>
            <pc:sldMk cId="2101297733" sldId="404"/>
            <ac:spMk id="26" creationId="{78AF779A-5B76-4A92-82C7-090C5251FF09}"/>
          </ac:spMkLst>
        </pc:spChg>
        <pc:spChg chg="del">
          <ac:chgData name="Claire Walker" userId="ea9b7a16-6533-4bfc-968f-2b771b65ab59" providerId="ADAL" clId="{176218F2-DACF-4E80-AE8E-9DBFACDF143E}" dt="2019-02-18T13:51:23.631" v="1633" actId="478"/>
          <ac:spMkLst>
            <pc:docMk/>
            <pc:sldMk cId="2101297733" sldId="404"/>
            <ac:spMk id="27" creationId="{6EFB8373-7B17-4B90-A8C6-D020F0787A68}"/>
          </ac:spMkLst>
        </pc:spChg>
        <pc:spChg chg="del">
          <ac:chgData name="Claire Walker" userId="ea9b7a16-6533-4bfc-968f-2b771b65ab59" providerId="ADAL" clId="{176218F2-DACF-4E80-AE8E-9DBFACDF143E}" dt="2019-02-18T13:51:23.631" v="1633" actId="478"/>
          <ac:spMkLst>
            <pc:docMk/>
            <pc:sldMk cId="2101297733" sldId="404"/>
            <ac:spMk id="28" creationId="{9ED19C46-857D-4918-92D7-3CAAC7CE5646}"/>
          </ac:spMkLst>
        </pc:spChg>
        <pc:spChg chg="del">
          <ac:chgData name="Claire Walker" userId="ea9b7a16-6533-4bfc-968f-2b771b65ab59" providerId="ADAL" clId="{176218F2-DACF-4E80-AE8E-9DBFACDF143E}" dt="2019-02-18T13:51:23.631" v="1633" actId="478"/>
          <ac:spMkLst>
            <pc:docMk/>
            <pc:sldMk cId="2101297733" sldId="404"/>
            <ac:spMk id="29" creationId="{C0898109-C0E3-4E32-B4EB-B730900FAC3B}"/>
          </ac:spMkLst>
        </pc:spChg>
        <pc:spChg chg="del">
          <ac:chgData name="Claire Walker" userId="ea9b7a16-6533-4bfc-968f-2b771b65ab59" providerId="ADAL" clId="{176218F2-DACF-4E80-AE8E-9DBFACDF143E}" dt="2019-02-18T13:51:23.631" v="1633" actId="478"/>
          <ac:spMkLst>
            <pc:docMk/>
            <pc:sldMk cId="2101297733" sldId="404"/>
            <ac:spMk id="30" creationId="{D714BF76-E322-4DD0-A1DC-482A4E646DC9}"/>
          </ac:spMkLst>
        </pc:spChg>
        <pc:spChg chg="del">
          <ac:chgData name="Claire Walker" userId="ea9b7a16-6533-4bfc-968f-2b771b65ab59" providerId="ADAL" clId="{176218F2-DACF-4E80-AE8E-9DBFACDF143E}" dt="2019-02-18T13:51:23.631" v="1633" actId="478"/>
          <ac:spMkLst>
            <pc:docMk/>
            <pc:sldMk cId="2101297733" sldId="404"/>
            <ac:spMk id="31" creationId="{185BE416-A1A2-44D2-A5D2-2F1F2D5F5421}"/>
          </ac:spMkLst>
        </pc:spChg>
        <pc:spChg chg="add del mod">
          <ac:chgData name="Claire Walker" userId="ea9b7a16-6533-4bfc-968f-2b771b65ab59" providerId="ADAL" clId="{176218F2-DACF-4E80-AE8E-9DBFACDF143E}" dt="2019-02-18T13:53:29.489" v="1692" actId="478"/>
          <ac:spMkLst>
            <pc:docMk/>
            <pc:sldMk cId="2101297733" sldId="404"/>
            <ac:spMk id="32" creationId="{DFF1C08D-6747-47EA-B8F1-274BE6D56410}"/>
          </ac:spMkLst>
        </pc:spChg>
        <pc:spChg chg="add del mod">
          <ac:chgData name="Claire Walker" userId="ea9b7a16-6533-4bfc-968f-2b771b65ab59" providerId="ADAL" clId="{176218F2-DACF-4E80-AE8E-9DBFACDF143E}" dt="2019-02-18T13:53:24.619" v="1690" actId="478"/>
          <ac:spMkLst>
            <pc:docMk/>
            <pc:sldMk cId="2101297733" sldId="404"/>
            <ac:spMk id="33" creationId="{CEC1A5CA-E3BB-4FE3-A922-021021161B9E}"/>
          </ac:spMkLst>
        </pc:spChg>
        <pc:spChg chg="add mod">
          <ac:chgData name="Claire Walker" userId="ea9b7a16-6533-4bfc-968f-2b771b65ab59" providerId="ADAL" clId="{176218F2-DACF-4E80-AE8E-9DBFACDF143E}" dt="2019-02-18T13:55:05.236" v="1753" actId="1038"/>
          <ac:spMkLst>
            <pc:docMk/>
            <pc:sldMk cId="2101297733" sldId="404"/>
            <ac:spMk id="34" creationId="{588AE59F-3B26-4E7C-9397-F90ACED6F39C}"/>
          </ac:spMkLst>
        </pc:spChg>
        <pc:spChg chg="add mod">
          <ac:chgData name="Claire Walker" userId="ea9b7a16-6533-4bfc-968f-2b771b65ab59" providerId="ADAL" clId="{176218F2-DACF-4E80-AE8E-9DBFACDF143E}" dt="2019-02-18T13:59:19.248" v="1798" actId="20577"/>
          <ac:spMkLst>
            <pc:docMk/>
            <pc:sldMk cId="2101297733" sldId="404"/>
            <ac:spMk id="35" creationId="{7EE1D251-DF5B-4119-AD18-088854FDA9E8}"/>
          </ac:spMkLst>
        </pc:spChg>
        <pc:spChg chg="add mod">
          <ac:chgData name="Claire Walker" userId="ea9b7a16-6533-4bfc-968f-2b771b65ab59" providerId="ADAL" clId="{176218F2-DACF-4E80-AE8E-9DBFACDF143E}" dt="2019-02-18T13:56:43.044" v="1770" actId="20577"/>
          <ac:spMkLst>
            <pc:docMk/>
            <pc:sldMk cId="2101297733" sldId="404"/>
            <ac:spMk id="36" creationId="{B39F3D4D-394D-4356-AE79-32D2C52C4F7D}"/>
          </ac:spMkLst>
        </pc:spChg>
        <pc:spChg chg="add mod">
          <ac:chgData name="Claire Walker" userId="ea9b7a16-6533-4bfc-968f-2b771b65ab59" providerId="ADAL" clId="{176218F2-DACF-4E80-AE8E-9DBFACDF143E}" dt="2019-02-18T13:58:52.663" v="1796" actId="20577"/>
          <ac:spMkLst>
            <pc:docMk/>
            <pc:sldMk cId="2101297733" sldId="404"/>
            <ac:spMk id="37" creationId="{B916C70F-681B-4528-993D-19F786540072}"/>
          </ac:spMkLst>
        </pc:spChg>
        <pc:spChg chg="add mod">
          <ac:chgData name="Claire Walker" userId="ea9b7a16-6533-4bfc-968f-2b771b65ab59" providerId="ADAL" clId="{176218F2-DACF-4E80-AE8E-9DBFACDF143E}" dt="2019-02-18T13:56:55.812" v="1783" actId="20577"/>
          <ac:spMkLst>
            <pc:docMk/>
            <pc:sldMk cId="2101297733" sldId="404"/>
            <ac:spMk id="38" creationId="{92E8FB14-7287-4C3E-B6D0-AED3300C1080}"/>
          </ac:spMkLst>
        </pc:spChg>
        <pc:spChg chg="add mod">
          <ac:chgData name="Claire Walker" userId="ea9b7a16-6533-4bfc-968f-2b771b65ab59" providerId="ADAL" clId="{176218F2-DACF-4E80-AE8E-9DBFACDF143E}" dt="2019-02-18T13:58:42.964" v="1793" actId="20577"/>
          <ac:spMkLst>
            <pc:docMk/>
            <pc:sldMk cId="2101297733" sldId="404"/>
            <ac:spMk id="39" creationId="{571C8DEB-9842-4226-9537-4711BBE07191}"/>
          </ac:spMkLst>
        </pc:spChg>
      </pc:sldChg>
      <pc:sldChg chg="addSp delSp modSp add del">
        <pc:chgData name="Claire Walker" userId="ea9b7a16-6533-4bfc-968f-2b771b65ab59" providerId="ADAL" clId="{176218F2-DACF-4E80-AE8E-9DBFACDF143E}" dt="2019-02-18T14:00:48.667" v="1990" actId="20577"/>
        <pc:sldMkLst>
          <pc:docMk/>
          <pc:sldMk cId="3887452085" sldId="408"/>
        </pc:sldMkLst>
        <pc:spChg chg="del">
          <ac:chgData name="Claire Walker" userId="ea9b7a16-6533-4bfc-968f-2b771b65ab59" providerId="ADAL" clId="{176218F2-DACF-4E80-AE8E-9DBFACDF143E}" dt="2019-02-18T13:40:55.205" v="1228" actId="478"/>
          <ac:spMkLst>
            <pc:docMk/>
            <pc:sldMk cId="3887452085" sldId="408"/>
            <ac:spMk id="12" creationId="{F46E8406-2D1D-49F1-B3A0-BB12CE4AB27F}"/>
          </ac:spMkLst>
        </pc:spChg>
        <pc:spChg chg="mod">
          <ac:chgData name="Claire Walker" userId="ea9b7a16-6533-4bfc-968f-2b771b65ab59" providerId="ADAL" clId="{176218F2-DACF-4E80-AE8E-9DBFACDF143E}" dt="2019-02-18T14:00:46.103" v="1988" actId="20577"/>
          <ac:spMkLst>
            <pc:docMk/>
            <pc:sldMk cId="3887452085" sldId="408"/>
            <ac:spMk id="13" creationId="{9A6086A9-9E03-4176-B9FD-EBB47B0F67D7}"/>
          </ac:spMkLst>
        </pc:spChg>
        <pc:spChg chg="add mod">
          <ac:chgData name="Claire Walker" userId="ea9b7a16-6533-4bfc-968f-2b771b65ab59" providerId="ADAL" clId="{176218F2-DACF-4E80-AE8E-9DBFACDF143E}" dt="2019-02-18T14:00:48.667" v="1990" actId="20577"/>
          <ac:spMkLst>
            <pc:docMk/>
            <pc:sldMk cId="3887452085" sldId="408"/>
            <ac:spMk id="15" creationId="{A5F444F9-4330-4009-8580-E3316D9C4E6D}"/>
          </ac:spMkLst>
        </pc:spChg>
        <pc:spChg chg="mod">
          <ac:chgData name="Claire Walker" userId="ea9b7a16-6533-4bfc-968f-2b771b65ab59" providerId="ADAL" clId="{176218F2-DACF-4E80-AE8E-9DBFACDF143E}" dt="2019-02-18T13:50:16.776" v="1632" actId="20577"/>
          <ac:spMkLst>
            <pc:docMk/>
            <pc:sldMk cId="3887452085" sldId="408"/>
            <ac:spMk id="19" creationId="{5252A847-DE45-4FA3-A1F8-EEBEB845FF8E}"/>
          </ac:spMkLst>
        </pc:spChg>
        <pc:picChg chg="mod">
          <ac:chgData name="Claire Walker" userId="ea9b7a16-6533-4bfc-968f-2b771b65ab59" providerId="ADAL" clId="{176218F2-DACF-4E80-AE8E-9DBFACDF143E}" dt="2019-02-18T13:48:28.692" v="1428" actId="1076"/>
          <ac:picMkLst>
            <pc:docMk/>
            <pc:sldMk cId="3887452085" sldId="408"/>
            <ac:picMk id="8" creationId="{6D9D1A43-03D3-4307-AF8E-248207FCEAB0}"/>
          </ac:picMkLst>
        </pc:picChg>
        <pc:picChg chg="add mod">
          <ac:chgData name="Claire Walker" userId="ea9b7a16-6533-4bfc-968f-2b771b65ab59" providerId="ADAL" clId="{176218F2-DACF-4E80-AE8E-9DBFACDF143E}" dt="2019-02-18T13:48:24.473" v="1427" actId="1076"/>
          <ac:picMkLst>
            <pc:docMk/>
            <pc:sldMk cId="3887452085" sldId="408"/>
            <ac:picMk id="14" creationId="{70A5AF3D-DC5D-499A-A64D-5C5D9741654B}"/>
          </ac:picMkLst>
        </pc:picChg>
      </pc:sldChg>
      <pc:sldChg chg="addSp modSp add">
        <pc:chgData name="Claire Walker" userId="ea9b7a16-6533-4bfc-968f-2b771b65ab59" providerId="ADAL" clId="{176218F2-DACF-4E80-AE8E-9DBFACDF143E}" dt="2019-02-18T13:52:16.499" v="1643" actId="14100"/>
        <pc:sldMkLst>
          <pc:docMk/>
          <pc:sldMk cId="3386363160" sldId="409"/>
        </pc:sldMkLst>
        <pc:spChg chg="add mod">
          <ac:chgData name="Claire Walker" userId="ea9b7a16-6533-4bfc-968f-2b771b65ab59" providerId="ADAL" clId="{176218F2-DACF-4E80-AE8E-9DBFACDF143E}" dt="2019-02-18T12:48:34.347" v="363" actId="1036"/>
          <ac:spMkLst>
            <pc:docMk/>
            <pc:sldMk cId="3386363160" sldId="409"/>
            <ac:spMk id="2" creationId="{009E7926-267D-47A3-A39D-7A6C600943C6}"/>
          </ac:spMkLst>
        </pc:spChg>
        <pc:spChg chg="mod">
          <ac:chgData name="Claire Walker" userId="ea9b7a16-6533-4bfc-968f-2b771b65ab59" providerId="ADAL" clId="{176218F2-DACF-4E80-AE8E-9DBFACDF143E}" dt="2019-02-18T13:52:16.499" v="1643" actId="14100"/>
          <ac:spMkLst>
            <pc:docMk/>
            <pc:sldMk cId="3386363160" sldId="409"/>
            <ac:spMk id="7" creationId="{917D350B-627C-41D7-B7B8-AFD864E41D13}"/>
          </ac:spMkLst>
        </pc:spChg>
        <pc:spChg chg="mod">
          <ac:chgData name="Claire Walker" userId="ea9b7a16-6533-4bfc-968f-2b771b65ab59" providerId="ADAL" clId="{176218F2-DACF-4E80-AE8E-9DBFACDF143E}" dt="2019-02-18T13:52:16.499" v="1643" actId="14100"/>
          <ac:spMkLst>
            <pc:docMk/>
            <pc:sldMk cId="3386363160" sldId="409"/>
            <ac:spMk id="8" creationId="{3584020F-7863-4D3B-B5A9-339483D32996}"/>
          </ac:spMkLst>
        </pc:spChg>
        <pc:spChg chg="add mod">
          <ac:chgData name="Claire Walker" userId="ea9b7a16-6533-4bfc-968f-2b771b65ab59" providerId="ADAL" clId="{176218F2-DACF-4E80-AE8E-9DBFACDF143E}" dt="2019-02-18T12:48:36.968" v="365" actId="1036"/>
          <ac:spMkLst>
            <pc:docMk/>
            <pc:sldMk cId="3386363160" sldId="409"/>
            <ac:spMk id="12" creationId="{9020DE39-4CBF-48A4-86EF-F98C065D71A4}"/>
          </ac:spMkLst>
        </pc:spChg>
        <pc:spChg chg="mod">
          <ac:chgData name="Claire Walker" userId="ea9b7a16-6533-4bfc-968f-2b771b65ab59" providerId="ADAL" clId="{176218F2-DACF-4E80-AE8E-9DBFACDF143E}" dt="2019-02-18T12:48:13.056" v="347" actId="20577"/>
          <ac:spMkLst>
            <pc:docMk/>
            <pc:sldMk cId="3386363160" sldId="409"/>
            <ac:spMk id="19" creationId="{5252A847-DE45-4FA3-A1F8-EEBEB845FF8E}"/>
          </ac:spMkLst>
        </pc:spChg>
      </pc:sldChg>
      <pc:sldChg chg="add">
        <pc:chgData name="Claire Walker" userId="ea9b7a16-6533-4bfc-968f-2b771b65ab59" providerId="ADAL" clId="{176218F2-DACF-4E80-AE8E-9DBFACDF143E}" dt="2019-02-18T12:46:47.139" v="321"/>
        <pc:sldMkLst>
          <pc:docMk/>
          <pc:sldMk cId="2216726686" sldId="410"/>
        </pc:sldMkLst>
      </pc:sldChg>
      <pc:sldChg chg="modSp add">
        <pc:chgData name="Claire Walker" userId="ea9b7a16-6533-4bfc-968f-2b771b65ab59" providerId="ADAL" clId="{176218F2-DACF-4E80-AE8E-9DBFACDF143E}" dt="2019-02-18T12:50:15.222" v="390" actId="207"/>
        <pc:sldMkLst>
          <pc:docMk/>
          <pc:sldMk cId="3404729801" sldId="411"/>
        </pc:sldMkLst>
        <pc:spChg chg="mod">
          <ac:chgData name="Claire Walker" userId="ea9b7a16-6533-4bfc-968f-2b771b65ab59" providerId="ADAL" clId="{176218F2-DACF-4E80-AE8E-9DBFACDF143E}" dt="2019-02-18T12:50:15.222" v="390" actId="207"/>
          <ac:spMkLst>
            <pc:docMk/>
            <pc:sldMk cId="3404729801" sldId="411"/>
            <ac:spMk id="19" creationId="{5252A847-DE45-4FA3-A1F8-EEBEB845FF8E}"/>
          </ac:spMkLst>
        </pc:spChg>
      </pc:sldChg>
      <pc:sldChg chg="modSp add">
        <pc:chgData name="Claire Walker" userId="ea9b7a16-6533-4bfc-968f-2b771b65ab59" providerId="ADAL" clId="{176218F2-DACF-4E80-AE8E-9DBFACDF143E}" dt="2019-02-18T12:55:22.161" v="573" actId="404"/>
        <pc:sldMkLst>
          <pc:docMk/>
          <pc:sldMk cId="3192633575" sldId="412"/>
        </pc:sldMkLst>
        <pc:graphicFrameChg chg="modGraphic">
          <ac:chgData name="Claire Walker" userId="ea9b7a16-6533-4bfc-968f-2b771b65ab59" providerId="ADAL" clId="{176218F2-DACF-4E80-AE8E-9DBFACDF143E}" dt="2019-02-18T12:55:22.161" v="573" actId="404"/>
          <ac:graphicFrameMkLst>
            <pc:docMk/>
            <pc:sldMk cId="3192633575" sldId="412"/>
            <ac:graphicFrameMk id="12" creationId="{87CACCCF-ECC5-428F-8C25-4F2F71DBDED6}"/>
          </ac:graphicFrameMkLst>
        </pc:graphicFrameChg>
      </pc:sldChg>
      <pc:sldChg chg="add">
        <pc:chgData name="Claire Walker" userId="ea9b7a16-6533-4bfc-968f-2b771b65ab59" providerId="ADAL" clId="{176218F2-DACF-4E80-AE8E-9DBFACDF143E}" dt="2019-02-18T13:30:00.893" v="679"/>
        <pc:sldMkLst>
          <pc:docMk/>
          <pc:sldMk cId="1550817018" sldId="413"/>
        </pc:sldMkLst>
      </pc:sldChg>
      <pc:sldChg chg="add">
        <pc:chgData name="Claire Walker" userId="ea9b7a16-6533-4bfc-968f-2b771b65ab59" providerId="ADAL" clId="{176218F2-DACF-4E80-AE8E-9DBFACDF143E}" dt="2019-02-18T13:38:57.034" v="1213"/>
        <pc:sldMkLst>
          <pc:docMk/>
          <pc:sldMk cId="799135522" sldId="414"/>
        </pc:sldMkLst>
      </pc:sldChg>
      <pc:sldChg chg="modSp add">
        <pc:chgData name="Claire Walker" userId="ea9b7a16-6533-4bfc-968f-2b771b65ab59" providerId="ADAL" clId="{176218F2-DACF-4E80-AE8E-9DBFACDF143E}" dt="2019-02-18T14:00:40.906" v="1984" actId="20577"/>
        <pc:sldMkLst>
          <pc:docMk/>
          <pc:sldMk cId="1219722756" sldId="415"/>
        </pc:sldMkLst>
        <pc:spChg chg="mod">
          <ac:chgData name="Claire Walker" userId="ea9b7a16-6533-4bfc-968f-2b771b65ab59" providerId="ADAL" clId="{176218F2-DACF-4E80-AE8E-9DBFACDF143E}" dt="2019-02-18T14:00:38.375" v="1982" actId="20577"/>
          <ac:spMkLst>
            <pc:docMk/>
            <pc:sldMk cId="1219722756" sldId="415"/>
            <ac:spMk id="13" creationId="{9A6086A9-9E03-4176-B9FD-EBB47B0F67D7}"/>
          </ac:spMkLst>
        </pc:spChg>
        <pc:spChg chg="mod">
          <ac:chgData name="Claire Walker" userId="ea9b7a16-6533-4bfc-968f-2b771b65ab59" providerId="ADAL" clId="{176218F2-DACF-4E80-AE8E-9DBFACDF143E}" dt="2019-02-18T14:00:40.906" v="1984" actId="20577"/>
          <ac:spMkLst>
            <pc:docMk/>
            <pc:sldMk cId="1219722756" sldId="415"/>
            <ac:spMk id="15" creationId="{A5F444F9-4330-4009-8580-E3316D9C4E6D}"/>
          </ac:spMkLst>
        </pc:spChg>
        <pc:spChg chg="mod">
          <ac:chgData name="Claire Walker" userId="ea9b7a16-6533-4bfc-968f-2b771b65ab59" providerId="ADAL" clId="{176218F2-DACF-4E80-AE8E-9DBFACDF143E}" dt="2019-02-18T13:49:20.678" v="1503" actId="20577"/>
          <ac:spMkLst>
            <pc:docMk/>
            <pc:sldMk cId="1219722756" sldId="415"/>
            <ac:spMk id="19" creationId="{5252A847-DE45-4FA3-A1F8-EEBEB845FF8E}"/>
          </ac:spMkLst>
        </pc:spChg>
      </pc:sldChg>
      <pc:sldChg chg="modSp add">
        <pc:chgData name="Claire Walker" userId="ea9b7a16-6533-4bfc-968f-2b771b65ab59" providerId="ADAL" clId="{176218F2-DACF-4E80-AE8E-9DBFACDF143E}" dt="2019-02-18T13:50:07.058" v="1631" actId="20577"/>
        <pc:sldMkLst>
          <pc:docMk/>
          <pc:sldMk cId="2849508196" sldId="416"/>
        </pc:sldMkLst>
        <pc:spChg chg="mod">
          <ac:chgData name="Claire Walker" userId="ea9b7a16-6533-4bfc-968f-2b771b65ab59" providerId="ADAL" clId="{176218F2-DACF-4E80-AE8E-9DBFACDF143E}" dt="2019-02-18T13:50:07.058" v="1631" actId="20577"/>
          <ac:spMkLst>
            <pc:docMk/>
            <pc:sldMk cId="2849508196" sldId="416"/>
            <ac:spMk id="13" creationId="{9A6086A9-9E03-4176-B9FD-EBB47B0F67D7}"/>
          </ac:spMkLst>
        </pc:spChg>
        <pc:spChg chg="mod">
          <ac:chgData name="Claire Walker" userId="ea9b7a16-6533-4bfc-968f-2b771b65ab59" providerId="ADAL" clId="{176218F2-DACF-4E80-AE8E-9DBFACDF143E}" dt="2019-02-18T13:50:04.485" v="1629" actId="20577"/>
          <ac:spMkLst>
            <pc:docMk/>
            <pc:sldMk cId="2849508196" sldId="416"/>
            <ac:spMk id="15" creationId="{A5F444F9-4330-4009-8580-E3316D9C4E6D}"/>
          </ac:spMkLst>
        </pc:spChg>
        <pc:spChg chg="mod">
          <ac:chgData name="Claire Walker" userId="ea9b7a16-6533-4bfc-968f-2b771b65ab59" providerId="ADAL" clId="{176218F2-DACF-4E80-AE8E-9DBFACDF143E}" dt="2019-02-18T13:49:59.296" v="1627" actId="207"/>
          <ac:spMkLst>
            <pc:docMk/>
            <pc:sldMk cId="2849508196" sldId="416"/>
            <ac:spMk id="19" creationId="{5252A847-DE45-4FA3-A1F8-EEBEB845FF8E}"/>
          </ac:spMkLst>
        </pc:spChg>
      </pc:sldChg>
      <pc:sldChg chg="add">
        <pc:chgData name="Claire Walker" userId="ea9b7a16-6533-4bfc-968f-2b771b65ab59" providerId="ADAL" clId="{176218F2-DACF-4E80-AE8E-9DBFACDF143E}" dt="2019-02-18T14:00:25.444" v="1979"/>
        <pc:sldMkLst>
          <pc:docMk/>
          <pc:sldMk cId="1291342440" sldId="417"/>
        </pc:sldMkLst>
      </pc:sldChg>
    </pc:docChg>
  </pc:docChgLst>
  <pc:docChgLst>
    <pc:chgData name="Claire Walker" userId="ea9b7a16-6533-4bfc-968f-2b771b65ab59" providerId="ADAL" clId="{5B3CA1B1-901A-40B0-80BF-2252DD590ABB}"/>
    <pc:docChg chg="modSld">
      <pc:chgData name="Claire Walker" userId="ea9b7a16-6533-4bfc-968f-2b771b65ab59" providerId="ADAL" clId="{5B3CA1B1-901A-40B0-80BF-2252DD590ABB}" dt="2019-02-18T16:09:07.790" v="5" actId="404"/>
      <pc:docMkLst>
        <pc:docMk/>
      </pc:docMkLst>
      <pc:sldChg chg="modSp">
        <pc:chgData name="Claire Walker" userId="ea9b7a16-6533-4bfc-968f-2b771b65ab59" providerId="ADAL" clId="{5B3CA1B1-901A-40B0-80BF-2252DD590ABB}" dt="2019-02-18T16:09:07.790" v="5" actId="404"/>
        <pc:sldMkLst>
          <pc:docMk/>
          <pc:sldMk cId="1291342440" sldId="417"/>
        </pc:sldMkLst>
        <pc:spChg chg="mod">
          <ac:chgData name="Claire Walker" userId="ea9b7a16-6533-4bfc-968f-2b771b65ab59" providerId="ADAL" clId="{5B3CA1B1-901A-40B0-80BF-2252DD590ABB}" dt="2019-02-18T16:09:07.790" v="5" actId="404"/>
          <ac:spMkLst>
            <pc:docMk/>
            <pc:sldMk cId="1291342440" sldId="417"/>
            <ac:spMk id="19" creationId="{5252A847-DE45-4FA3-A1F8-EEBEB845FF8E}"/>
          </ac:spMkLst>
        </pc:spChg>
      </pc:sldChg>
    </pc:docChg>
  </pc:docChgLst>
  <pc:docChgLst>
    <pc:chgData name="Victoria Worthington" userId="3602fdab-493b-4fe0-87da-353562330a36" providerId="ADAL" clId="{95421F0E-FCF2-4231-8A93-64773C559675}"/>
    <pc:docChg chg="custSel modSld">
      <pc:chgData name="Victoria Worthington" userId="3602fdab-493b-4fe0-87da-353562330a36" providerId="ADAL" clId="{95421F0E-FCF2-4231-8A93-64773C559675}" dt="2019-02-25T18:30:00.654" v="57" actId="20577"/>
      <pc:docMkLst>
        <pc:docMk/>
      </pc:docMkLst>
      <pc:sldChg chg="addSp modSp">
        <pc:chgData name="Victoria Worthington" userId="3602fdab-493b-4fe0-87da-353562330a36" providerId="ADAL" clId="{95421F0E-FCF2-4231-8A93-64773C559675}" dt="2019-02-25T16:25:40.899" v="13" actId="12788"/>
        <pc:sldMkLst>
          <pc:docMk/>
          <pc:sldMk cId="3386363160" sldId="409"/>
        </pc:sldMkLst>
        <pc:spChg chg="mod">
          <ac:chgData name="Victoria Worthington" userId="3602fdab-493b-4fe0-87da-353562330a36" providerId="ADAL" clId="{95421F0E-FCF2-4231-8A93-64773C559675}" dt="2019-02-25T16:25:35.266" v="0" actId="164"/>
          <ac:spMkLst>
            <pc:docMk/>
            <pc:sldMk cId="3386363160" sldId="409"/>
            <ac:spMk id="7" creationId="{917D350B-627C-41D7-B7B8-AFD864E41D13}"/>
          </ac:spMkLst>
        </pc:spChg>
        <pc:spChg chg="mod">
          <ac:chgData name="Victoria Worthington" userId="3602fdab-493b-4fe0-87da-353562330a36" providerId="ADAL" clId="{95421F0E-FCF2-4231-8A93-64773C559675}" dt="2019-02-25T16:25:35.266" v="0" actId="164"/>
          <ac:spMkLst>
            <pc:docMk/>
            <pc:sldMk cId="3386363160" sldId="409"/>
            <ac:spMk id="8" creationId="{3584020F-7863-4D3B-B5A9-339483D32996}"/>
          </ac:spMkLst>
        </pc:spChg>
        <pc:grpChg chg="add mod">
          <ac:chgData name="Victoria Worthington" userId="3602fdab-493b-4fe0-87da-353562330a36" providerId="ADAL" clId="{95421F0E-FCF2-4231-8A93-64773C559675}" dt="2019-02-25T16:25:40.899" v="13" actId="12788"/>
          <ac:grpSpMkLst>
            <pc:docMk/>
            <pc:sldMk cId="3386363160" sldId="409"/>
            <ac:grpSpMk id="3" creationId="{D69905D6-163D-46CF-AB3D-33B971580A8F}"/>
          </ac:grpSpMkLst>
        </pc:grpChg>
      </pc:sldChg>
      <pc:sldChg chg="addSp delSp modSp">
        <pc:chgData name="Victoria Worthington" userId="3602fdab-493b-4fe0-87da-353562330a36" providerId="ADAL" clId="{95421F0E-FCF2-4231-8A93-64773C559675}" dt="2019-02-25T18:30:00.654" v="57" actId="20577"/>
        <pc:sldMkLst>
          <pc:docMk/>
          <pc:sldMk cId="3192633575" sldId="412"/>
        </pc:sldMkLst>
        <pc:graphicFrameChg chg="del mod">
          <ac:chgData name="Victoria Worthington" userId="3602fdab-493b-4fe0-87da-353562330a36" providerId="ADAL" clId="{95421F0E-FCF2-4231-8A93-64773C559675}" dt="2019-02-25T18:29:58.670" v="55" actId="478"/>
          <ac:graphicFrameMkLst>
            <pc:docMk/>
            <pc:sldMk cId="3192633575" sldId="412"/>
            <ac:graphicFrameMk id="12" creationId="{87CACCCF-ECC5-428F-8C25-4F2F71DBDED6}"/>
          </ac:graphicFrameMkLst>
        </pc:graphicFrameChg>
        <pc:graphicFrameChg chg="add modGraphic">
          <ac:chgData name="Victoria Worthington" userId="3602fdab-493b-4fe0-87da-353562330a36" providerId="ADAL" clId="{95421F0E-FCF2-4231-8A93-64773C559675}" dt="2019-02-25T18:30:00.654" v="57" actId="20577"/>
          <ac:graphicFrameMkLst>
            <pc:docMk/>
            <pc:sldMk cId="3192633575" sldId="412"/>
            <ac:graphicFrameMk id="13" creationId="{3EB7030D-D696-47F5-900E-EBD2C5CCB2B6}"/>
          </ac:graphicFrameMkLst>
        </pc:graphicFrameChg>
      </pc:sldChg>
      <pc:sldChg chg="modSp">
        <pc:chgData name="Victoria Worthington" userId="3602fdab-493b-4fe0-87da-353562330a36" providerId="ADAL" clId="{95421F0E-FCF2-4231-8A93-64773C559675}" dt="2019-02-25T18:29:54.508" v="54" actId="1037"/>
        <pc:sldMkLst>
          <pc:docMk/>
          <pc:sldMk cId="1632839819" sldId="418"/>
        </pc:sldMkLst>
        <pc:graphicFrameChg chg="mod">
          <ac:chgData name="Victoria Worthington" userId="3602fdab-493b-4fe0-87da-353562330a36" providerId="ADAL" clId="{95421F0E-FCF2-4231-8A93-64773C559675}" dt="2019-02-25T18:29:54.508" v="54" actId="1037"/>
          <ac:graphicFrameMkLst>
            <pc:docMk/>
            <pc:sldMk cId="1632839819" sldId="418"/>
            <ac:graphicFrameMk id="12" creationId="{87CACCCF-ECC5-428F-8C25-4F2F71DBDED6}"/>
          </ac:graphicFrameMkLst>
        </pc:graphicFrameChg>
      </pc:sldChg>
    </pc:docChg>
  </pc:docChgLst>
  <pc:docChgLst>
    <pc:chgData name="Jan Fitzpatrick" userId="d1b284ec-d1dd-4765-b823-b34899491c26" providerId="ADAL" clId="{D62F3D40-1BA7-4AEE-8484-3DD134611BEB}"/>
    <pc:docChg chg="undo custSel addSld delSld modSld">
      <pc:chgData name="Jan Fitzpatrick" userId="d1b284ec-d1dd-4765-b823-b34899491c26" providerId="ADAL" clId="{D62F3D40-1BA7-4AEE-8484-3DD134611BEB}" dt="2019-02-26T13:35:10.503" v="566" actId="2696"/>
      <pc:docMkLst>
        <pc:docMk/>
      </pc:docMkLst>
      <pc:sldChg chg="modSp">
        <pc:chgData name="Jan Fitzpatrick" userId="d1b284ec-d1dd-4765-b823-b34899491c26" providerId="ADAL" clId="{D62F3D40-1BA7-4AEE-8484-3DD134611BEB}" dt="2019-02-25T14:38:25.566" v="1" actId="404"/>
        <pc:sldMkLst>
          <pc:docMk/>
          <pc:sldMk cId="2637481266" sldId="256"/>
        </pc:sldMkLst>
        <pc:spChg chg="mod">
          <ac:chgData name="Jan Fitzpatrick" userId="d1b284ec-d1dd-4765-b823-b34899491c26" providerId="ADAL" clId="{D62F3D40-1BA7-4AEE-8484-3DD134611BEB}" dt="2019-02-25T14:38:25.566" v="1" actId="404"/>
          <ac:spMkLst>
            <pc:docMk/>
            <pc:sldMk cId="2637481266" sldId="256"/>
            <ac:spMk id="19" creationId="{5252A847-DE45-4FA3-A1F8-EEBEB845FF8E}"/>
          </ac:spMkLst>
        </pc:spChg>
      </pc:sldChg>
      <pc:sldChg chg="modSp">
        <pc:chgData name="Jan Fitzpatrick" userId="d1b284ec-d1dd-4765-b823-b34899491c26" providerId="ADAL" clId="{D62F3D40-1BA7-4AEE-8484-3DD134611BEB}" dt="2019-02-25T15:04:22.691" v="321" actId="20577"/>
        <pc:sldMkLst>
          <pc:docMk/>
          <pc:sldMk cId="636014570" sldId="314"/>
        </pc:sldMkLst>
        <pc:spChg chg="mod">
          <ac:chgData name="Jan Fitzpatrick" userId="d1b284ec-d1dd-4765-b823-b34899491c26" providerId="ADAL" clId="{D62F3D40-1BA7-4AEE-8484-3DD134611BEB}" dt="2019-02-25T15:04:22.691" v="321" actId="20577"/>
          <ac:spMkLst>
            <pc:docMk/>
            <pc:sldMk cId="636014570" sldId="314"/>
            <ac:spMk id="19" creationId="{5252A847-DE45-4FA3-A1F8-EEBEB845FF8E}"/>
          </ac:spMkLst>
        </pc:spChg>
      </pc:sldChg>
      <pc:sldChg chg="addSp delSp modSp">
        <pc:chgData name="Jan Fitzpatrick" userId="d1b284ec-d1dd-4765-b823-b34899491c26" providerId="ADAL" clId="{D62F3D40-1BA7-4AEE-8484-3DD134611BEB}" dt="2019-02-26T13:29:07.689" v="332"/>
        <pc:sldMkLst>
          <pc:docMk/>
          <pc:sldMk cId="36917022" sldId="360"/>
        </pc:sldMkLst>
        <pc:spChg chg="del">
          <ac:chgData name="Jan Fitzpatrick" userId="d1b284ec-d1dd-4765-b823-b34899491c26" providerId="ADAL" clId="{D62F3D40-1BA7-4AEE-8484-3DD134611BEB}" dt="2019-02-26T13:29:00.196" v="331" actId="478"/>
          <ac:spMkLst>
            <pc:docMk/>
            <pc:sldMk cId="36917022" sldId="360"/>
            <ac:spMk id="7" creationId="{917D350B-627C-41D7-B7B8-AFD864E41D13}"/>
          </ac:spMkLst>
        </pc:spChg>
        <pc:spChg chg="del">
          <ac:chgData name="Jan Fitzpatrick" userId="d1b284ec-d1dd-4765-b823-b34899491c26" providerId="ADAL" clId="{D62F3D40-1BA7-4AEE-8484-3DD134611BEB}" dt="2019-02-26T13:29:00.196" v="331" actId="478"/>
          <ac:spMkLst>
            <pc:docMk/>
            <pc:sldMk cId="36917022" sldId="360"/>
            <ac:spMk id="8" creationId="{3584020F-7863-4D3B-B5A9-339483D32996}"/>
          </ac:spMkLst>
        </pc:spChg>
        <pc:spChg chg="mod">
          <ac:chgData name="Jan Fitzpatrick" userId="d1b284ec-d1dd-4765-b823-b34899491c26" providerId="ADAL" clId="{D62F3D40-1BA7-4AEE-8484-3DD134611BEB}" dt="2019-02-25T14:41:39.202" v="35" actId="20577"/>
          <ac:spMkLst>
            <pc:docMk/>
            <pc:sldMk cId="36917022" sldId="360"/>
            <ac:spMk id="19" creationId="{5252A847-DE45-4FA3-A1F8-EEBEB845FF8E}"/>
          </ac:spMkLst>
        </pc:spChg>
        <pc:grpChg chg="add">
          <ac:chgData name="Jan Fitzpatrick" userId="d1b284ec-d1dd-4765-b823-b34899491c26" providerId="ADAL" clId="{D62F3D40-1BA7-4AEE-8484-3DD134611BEB}" dt="2019-02-26T13:29:07.689" v="332"/>
          <ac:grpSpMkLst>
            <pc:docMk/>
            <pc:sldMk cId="36917022" sldId="360"/>
            <ac:grpSpMk id="12" creationId="{330F375B-5642-4BE9-B471-14ACAC26F09F}"/>
          </ac:grpSpMkLst>
        </pc:grpChg>
      </pc:sldChg>
      <pc:sldChg chg="modSp">
        <pc:chgData name="Jan Fitzpatrick" userId="d1b284ec-d1dd-4765-b823-b34899491c26" providerId="ADAL" clId="{D62F3D40-1BA7-4AEE-8484-3DD134611BEB}" dt="2019-02-25T14:39:47.343" v="10" actId="20577"/>
        <pc:sldMkLst>
          <pc:docMk/>
          <pc:sldMk cId="2075266808" sldId="391"/>
        </pc:sldMkLst>
        <pc:spChg chg="mod">
          <ac:chgData name="Jan Fitzpatrick" userId="d1b284ec-d1dd-4765-b823-b34899491c26" providerId="ADAL" clId="{D62F3D40-1BA7-4AEE-8484-3DD134611BEB}" dt="2019-02-25T14:39:47.343" v="10" actId="20577"/>
          <ac:spMkLst>
            <pc:docMk/>
            <pc:sldMk cId="2075266808" sldId="391"/>
            <ac:spMk id="19" creationId="{5252A847-DE45-4FA3-A1F8-EEBEB845FF8E}"/>
          </ac:spMkLst>
        </pc:spChg>
      </pc:sldChg>
      <pc:sldChg chg="modSp">
        <pc:chgData name="Jan Fitzpatrick" userId="d1b284ec-d1dd-4765-b823-b34899491c26" providerId="ADAL" clId="{D62F3D40-1BA7-4AEE-8484-3DD134611BEB}" dt="2019-02-25T14:42:14.377" v="39" actId="2710"/>
        <pc:sldMkLst>
          <pc:docMk/>
          <pc:sldMk cId="3637893973" sldId="393"/>
        </pc:sldMkLst>
        <pc:spChg chg="mod">
          <ac:chgData name="Jan Fitzpatrick" userId="d1b284ec-d1dd-4765-b823-b34899491c26" providerId="ADAL" clId="{D62F3D40-1BA7-4AEE-8484-3DD134611BEB}" dt="2019-02-25T14:42:14.377" v="39" actId="2710"/>
          <ac:spMkLst>
            <pc:docMk/>
            <pc:sldMk cId="3637893973" sldId="393"/>
            <ac:spMk id="19" creationId="{5252A847-DE45-4FA3-A1F8-EEBEB845FF8E}"/>
          </ac:spMkLst>
        </pc:spChg>
      </pc:sldChg>
      <pc:sldChg chg="del">
        <pc:chgData name="Jan Fitzpatrick" userId="d1b284ec-d1dd-4765-b823-b34899491c26" providerId="ADAL" clId="{D62F3D40-1BA7-4AEE-8484-3DD134611BEB}" dt="2019-02-25T14:47:57.468" v="80" actId="2696"/>
        <pc:sldMkLst>
          <pc:docMk/>
          <pc:sldMk cId="2717916275" sldId="395"/>
        </pc:sldMkLst>
      </pc:sldChg>
      <pc:sldChg chg="modSp">
        <pc:chgData name="Jan Fitzpatrick" userId="d1b284ec-d1dd-4765-b823-b34899491c26" providerId="ADAL" clId="{D62F3D40-1BA7-4AEE-8484-3DD134611BEB}" dt="2019-02-25T14:49:35.532" v="116" actId="20577"/>
        <pc:sldMkLst>
          <pc:docMk/>
          <pc:sldMk cId="2256067904" sldId="397"/>
        </pc:sldMkLst>
        <pc:spChg chg="mod">
          <ac:chgData name="Jan Fitzpatrick" userId="d1b284ec-d1dd-4765-b823-b34899491c26" providerId="ADAL" clId="{D62F3D40-1BA7-4AEE-8484-3DD134611BEB}" dt="2019-02-25T14:49:35.532" v="116" actId="20577"/>
          <ac:spMkLst>
            <pc:docMk/>
            <pc:sldMk cId="2256067904" sldId="397"/>
            <ac:spMk id="19" creationId="{5252A847-DE45-4FA3-A1F8-EEBEB845FF8E}"/>
          </ac:spMkLst>
        </pc:spChg>
      </pc:sldChg>
      <pc:sldChg chg="modSp">
        <pc:chgData name="Jan Fitzpatrick" userId="d1b284ec-d1dd-4765-b823-b34899491c26" providerId="ADAL" clId="{D62F3D40-1BA7-4AEE-8484-3DD134611BEB}" dt="2019-02-25T14:59:44.923" v="302" actId="403"/>
        <pc:sldMkLst>
          <pc:docMk/>
          <pc:sldMk cId="3887452085" sldId="408"/>
        </pc:sldMkLst>
        <pc:spChg chg="mod">
          <ac:chgData name="Jan Fitzpatrick" userId="d1b284ec-d1dd-4765-b823-b34899491c26" providerId="ADAL" clId="{D62F3D40-1BA7-4AEE-8484-3DD134611BEB}" dt="2019-02-25T14:56:43.223" v="266" actId="1036"/>
          <ac:spMkLst>
            <pc:docMk/>
            <pc:sldMk cId="3887452085" sldId="408"/>
            <ac:spMk id="13" creationId="{9A6086A9-9E03-4176-B9FD-EBB47B0F67D7}"/>
          </ac:spMkLst>
        </pc:spChg>
        <pc:spChg chg="mod">
          <ac:chgData name="Jan Fitzpatrick" userId="d1b284ec-d1dd-4765-b823-b34899491c26" providerId="ADAL" clId="{D62F3D40-1BA7-4AEE-8484-3DD134611BEB}" dt="2019-02-25T14:56:43.223" v="266" actId="1036"/>
          <ac:spMkLst>
            <pc:docMk/>
            <pc:sldMk cId="3887452085" sldId="408"/>
            <ac:spMk id="15" creationId="{A5F444F9-4330-4009-8580-E3316D9C4E6D}"/>
          </ac:spMkLst>
        </pc:spChg>
        <pc:spChg chg="mod">
          <ac:chgData name="Jan Fitzpatrick" userId="d1b284ec-d1dd-4765-b823-b34899491c26" providerId="ADAL" clId="{D62F3D40-1BA7-4AEE-8484-3DD134611BEB}" dt="2019-02-25T14:59:44.923" v="302" actId="403"/>
          <ac:spMkLst>
            <pc:docMk/>
            <pc:sldMk cId="3887452085" sldId="408"/>
            <ac:spMk id="19" creationId="{5252A847-DE45-4FA3-A1F8-EEBEB845FF8E}"/>
          </ac:spMkLst>
        </pc:spChg>
      </pc:sldChg>
      <pc:sldChg chg="modSp">
        <pc:chgData name="Jan Fitzpatrick" userId="d1b284ec-d1dd-4765-b823-b34899491c26" providerId="ADAL" clId="{D62F3D40-1BA7-4AEE-8484-3DD134611BEB}" dt="2019-02-25T14:41:52.580" v="37" actId="1035"/>
        <pc:sldMkLst>
          <pc:docMk/>
          <pc:sldMk cId="3386363160" sldId="409"/>
        </pc:sldMkLst>
        <pc:spChg chg="mod">
          <ac:chgData name="Jan Fitzpatrick" userId="d1b284ec-d1dd-4765-b823-b34899491c26" providerId="ADAL" clId="{D62F3D40-1BA7-4AEE-8484-3DD134611BEB}" dt="2019-02-25T14:41:52.580" v="37" actId="1035"/>
          <ac:spMkLst>
            <pc:docMk/>
            <pc:sldMk cId="3386363160" sldId="409"/>
            <ac:spMk id="2" creationId="{009E7926-267D-47A3-A39D-7A6C600943C6}"/>
          </ac:spMkLst>
        </pc:spChg>
        <pc:spChg chg="mod">
          <ac:chgData name="Jan Fitzpatrick" userId="d1b284ec-d1dd-4765-b823-b34899491c26" providerId="ADAL" clId="{D62F3D40-1BA7-4AEE-8484-3DD134611BEB}" dt="2019-02-25T14:41:52.580" v="37" actId="1035"/>
          <ac:spMkLst>
            <pc:docMk/>
            <pc:sldMk cId="3386363160" sldId="409"/>
            <ac:spMk id="12" creationId="{9020DE39-4CBF-48A4-86EF-F98C065D71A4}"/>
          </ac:spMkLst>
        </pc:spChg>
        <pc:spChg chg="mod">
          <ac:chgData name="Jan Fitzpatrick" userId="d1b284ec-d1dd-4765-b823-b34899491c26" providerId="ADAL" clId="{D62F3D40-1BA7-4AEE-8484-3DD134611BEB}" dt="2019-02-25T14:40:32.214" v="30" actId="20577"/>
          <ac:spMkLst>
            <pc:docMk/>
            <pc:sldMk cId="3386363160" sldId="409"/>
            <ac:spMk id="19" creationId="{5252A847-DE45-4FA3-A1F8-EEBEB845FF8E}"/>
          </ac:spMkLst>
        </pc:spChg>
      </pc:sldChg>
      <pc:sldChg chg="modSp">
        <pc:chgData name="Jan Fitzpatrick" userId="d1b284ec-d1dd-4765-b823-b34899491c26" providerId="ADAL" clId="{D62F3D40-1BA7-4AEE-8484-3DD134611BEB}" dt="2019-02-25T14:42:26.390" v="42" actId="120"/>
        <pc:sldMkLst>
          <pc:docMk/>
          <pc:sldMk cId="3404729801" sldId="411"/>
        </pc:sldMkLst>
        <pc:spChg chg="mod">
          <ac:chgData name="Jan Fitzpatrick" userId="d1b284ec-d1dd-4765-b823-b34899491c26" providerId="ADAL" clId="{D62F3D40-1BA7-4AEE-8484-3DD134611BEB}" dt="2019-02-25T14:42:26.390" v="42" actId="120"/>
          <ac:spMkLst>
            <pc:docMk/>
            <pc:sldMk cId="3404729801" sldId="411"/>
            <ac:spMk id="19" creationId="{5252A847-DE45-4FA3-A1F8-EEBEB845FF8E}"/>
          </ac:spMkLst>
        </pc:spChg>
      </pc:sldChg>
      <pc:sldChg chg="addSp modSp">
        <pc:chgData name="Jan Fitzpatrick" userId="d1b284ec-d1dd-4765-b823-b34899491c26" providerId="ADAL" clId="{D62F3D40-1BA7-4AEE-8484-3DD134611BEB}" dt="2019-02-25T14:48:44.648" v="86"/>
        <pc:sldMkLst>
          <pc:docMk/>
          <pc:sldMk cId="3192633575" sldId="412"/>
        </pc:sldMkLst>
        <pc:spChg chg="add mod ord">
          <ac:chgData name="Jan Fitzpatrick" userId="d1b284ec-d1dd-4765-b823-b34899491c26" providerId="ADAL" clId="{D62F3D40-1BA7-4AEE-8484-3DD134611BEB}" dt="2019-02-25T14:44:42.914" v="61" actId="166"/>
          <ac:spMkLst>
            <pc:docMk/>
            <pc:sldMk cId="3192633575" sldId="412"/>
            <ac:spMk id="2" creationId="{364D6312-7453-4AA2-AED1-0750C73A230E}"/>
          </ac:spMkLst>
        </pc:spChg>
        <pc:spChg chg="mod ord">
          <ac:chgData name="Jan Fitzpatrick" userId="d1b284ec-d1dd-4765-b823-b34899491c26" providerId="ADAL" clId="{D62F3D40-1BA7-4AEE-8484-3DD134611BEB}" dt="2019-02-25T14:45:28.478" v="66" actId="403"/>
          <ac:spMkLst>
            <pc:docMk/>
            <pc:sldMk cId="3192633575" sldId="412"/>
            <ac:spMk id="19" creationId="{5252A847-DE45-4FA3-A1F8-EEBEB845FF8E}"/>
          </ac:spMkLst>
        </pc:spChg>
        <pc:graphicFrameChg chg="mod">
          <ac:chgData name="Jan Fitzpatrick" userId="d1b284ec-d1dd-4765-b823-b34899491c26" providerId="ADAL" clId="{D62F3D40-1BA7-4AEE-8484-3DD134611BEB}" dt="2019-02-25T14:45:14.513" v="65" actId="1076"/>
          <ac:graphicFrameMkLst>
            <pc:docMk/>
            <pc:sldMk cId="3192633575" sldId="412"/>
            <ac:graphicFrameMk id="3" creationId="{4AFE0323-D7F7-4AF3-A551-5DE44EF482F5}"/>
          </ac:graphicFrameMkLst>
        </pc:graphicFrameChg>
        <pc:graphicFrameChg chg="mod ord modGraphic">
          <ac:chgData name="Jan Fitzpatrick" userId="d1b284ec-d1dd-4765-b823-b34899491c26" providerId="ADAL" clId="{D62F3D40-1BA7-4AEE-8484-3DD134611BEB}" dt="2019-02-25T14:48:44.648" v="86"/>
          <ac:graphicFrameMkLst>
            <pc:docMk/>
            <pc:sldMk cId="3192633575" sldId="412"/>
            <ac:graphicFrameMk id="12" creationId="{87CACCCF-ECC5-428F-8C25-4F2F71DBDED6}"/>
          </ac:graphicFrameMkLst>
        </pc:graphicFrameChg>
      </pc:sldChg>
      <pc:sldChg chg="modSp">
        <pc:chgData name="Jan Fitzpatrick" userId="d1b284ec-d1dd-4765-b823-b34899491c26" providerId="ADAL" clId="{D62F3D40-1BA7-4AEE-8484-3DD134611BEB}" dt="2019-02-25T14:49:27.031" v="106" actId="20577"/>
        <pc:sldMkLst>
          <pc:docMk/>
          <pc:sldMk cId="1550817018" sldId="413"/>
        </pc:sldMkLst>
        <pc:spChg chg="mod">
          <ac:chgData name="Jan Fitzpatrick" userId="d1b284ec-d1dd-4765-b823-b34899491c26" providerId="ADAL" clId="{D62F3D40-1BA7-4AEE-8484-3DD134611BEB}" dt="2019-02-25T14:49:27.031" v="106" actId="20577"/>
          <ac:spMkLst>
            <pc:docMk/>
            <pc:sldMk cId="1550817018" sldId="413"/>
            <ac:spMk id="19" creationId="{5252A847-DE45-4FA3-A1F8-EEBEB845FF8E}"/>
          </ac:spMkLst>
        </pc:spChg>
      </pc:sldChg>
      <pc:sldChg chg="modSp">
        <pc:chgData name="Jan Fitzpatrick" userId="d1b284ec-d1dd-4765-b823-b34899491c26" providerId="ADAL" clId="{D62F3D40-1BA7-4AEE-8484-3DD134611BEB}" dt="2019-02-26T13:34:29.464" v="558" actId="20577"/>
        <pc:sldMkLst>
          <pc:docMk/>
          <pc:sldMk cId="799135522" sldId="414"/>
        </pc:sldMkLst>
        <pc:spChg chg="mod">
          <ac:chgData name="Jan Fitzpatrick" userId="d1b284ec-d1dd-4765-b823-b34899491c26" providerId="ADAL" clId="{D62F3D40-1BA7-4AEE-8484-3DD134611BEB}" dt="2019-02-26T13:34:29.464" v="558" actId="20577"/>
          <ac:spMkLst>
            <pc:docMk/>
            <pc:sldMk cId="799135522" sldId="414"/>
            <ac:spMk id="19" creationId="{5252A847-DE45-4FA3-A1F8-EEBEB845FF8E}"/>
          </ac:spMkLst>
        </pc:spChg>
      </pc:sldChg>
      <pc:sldChg chg="modSp">
        <pc:chgData name="Jan Fitzpatrick" userId="d1b284ec-d1dd-4765-b823-b34899491c26" providerId="ADAL" clId="{D62F3D40-1BA7-4AEE-8484-3DD134611BEB}" dt="2019-02-25T14:59:39.819" v="300" actId="403"/>
        <pc:sldMkLst>
          <pc:docMk/>
          <pc:sldMk cId="1219722756" sldId="415"/>
        </pc:sldMkLst>
        <pc:spChg chg="mod">
          <ac:chgData name="Jan Fitzpatrick" userId="d1b284ec-d1dd-4765-b823-b34899491c26" providerId="ADAL" clId="{D62F3D40-1BA7-4AEE-8484-3DD134611BEB}" dt="2019-02-25T14:56:50.228" v="274" actId="1036"/>
          <ac:spMkLst>
            <pc:docMk/>
            <pc:sldMk cId="1219722756" sldId="415"/>
            <ac:spMk id="13" creationId="{9A6086A9-9E03-4176-B9FD-EBB47B0F67D7}"/>
          </ac:spMkLst>
        </pc:spChg>
        <pc:spChg chg="mod">
          <ac:chgData name="Jan Fitzpatrick" userId="d1b284ec-d1dd-4765-b823-b34899491c26" providerId="ADAL" clId="{D62F3D40-1BA7-4AEE-8484-3DD134611BEB}" dt="2019-02-25T14:56:50.228" v="274" actId="1036"/>
          <ac:spMkLst>
            <pc:docMk/>
            <pc:sldMk cId="1219722756" sldId="415"/>
            <ac:spMk id="15" creationId="{A5F444F9-4330-4009-8580-E3316D9C4E6D}"/>
          </ac:spMkLst>
        </pc:spChg>
        <pc:spChg chg="mod">
          <ac:chgData name="Jan Fitzpatrick" userId="d1b284ec-d1dd-4765-b823-b34899491c26" providerId="ADAL" clId="{D62F3D40-1BA7-4AEE-8484-3DD134611BEB}" dt="2019-02-25T14:59:39.819" v="300" actId="403"/>
          <ac:spMkLst>
            <pc:docMk/>
            <pc:sldMk cId="1219722756" sldId="415"/>
            <ac:spMk id="19" creationId="{5252A847-DE45-4FA3-A1F8-EEBEB845FF8E}"/>
          </ac:spMkLst>
        </pc:spChg>
      </pc:sldChg>
      <pc:sldChg chg="modSp">
        <pc:chgData name="Jan Fitzpatrick" userId="d1b284ec-d1dd-4765-b823-b34899491c26" providerId="ADAL" clId="{D62F3D40-1BA7-4AEE-8484-3DD134611BEB}" dt="2019-02-25T14:59:34.212" v="298" actId="404"/>
        <pc:sldMkLst>
          <pc:docMk/>
          <pc:sldMk cId="2849508196" sldId="416"/>
        </pc:sldMkLst>
        <pc:spChg chg="mod">
          <ac:chgData name="Jan Fitzpatrick" userId="d1b284ec-d1dd-4765-b823-b34899491c26" providerId="ADAL" clId="{D62F3D40-1BA7-4AEE-8484-3DD134611BEB}" dt="2019-02-25T14:56:56.150" v="282" actId="1036"/>
          <ac:spMkLst>
            <pc:docMk/>
            <pc:sldMk cId="2849508196" sldId="416"/>
            <ac:spMk id="13" creationId="{9A6086A9-9E03-4176-B9FD-EBB47B0F67D7}"/>
          </ac:spMkLst>
        </pc:spChg>
        <pc:spChg chg="mod">
          <ac:chgData name="Jan Fitzpatrick" userId="d1b284ec-d1dd-4765-b823-b34899491c26" providerId="ADAL" clId="{D62F3D40-1BA7-4AEE-8484-3DD134611BEB}" dt="2019-02-25T14:56:56.150" v="282" actId="1036"/>
          <ac:spMkLst>
            <pc:docMk/>
            <pc:sldMk cId="2849508196" sldId="416"/>
            <ac:spMk id="15" creationId="{A5F444F9-4330-4009-8580-E3316D9C4E6D}"/>
          </ac:spMkLst>
        </pc:spChg>
        <pc:spChg chg="mod">
          <ac:chgData name="Jan Fitzpatrick" userId="d1b284ec-d1dd-4765-b823-b34899491c26" providerId="ADAL" clId="{D62F3D40-1BA7-4AEE-8484-3DD134611BEB}" dt="2019-02-25T14:59:34.212" v="298" actId="404"/>
          <ac:spMkLst>
            <pc:docMk/>
            <pc:sldMk cId="2849508196" sldId="416"/>
            <ac:spMk id="19" creationId="{5252A847-DE45-4FA3-A1F8-EEBEB845FF8E}"/>
          </ac:spMkLst>
        </pc:spChg>
      </pc:sldChg>
      <pc:sldChg chg="modSp">
        <pc:chgData name="Jan Fitzpatrick" userId="d1b284ec-d1dd-4765-b823-b34899491c26" providerId="ADAL" clId="{D62F3D40-1BA7-4AEE-8484-3DD134611BEB}" dt="2019-02-25T14:57:59.279" v="292" actId="20577"/>
        <pc:sldMkLst>
          <pc:docMk/>
          <pc:sldMk cId="1291342440" sldId="417"/>
        </pc:sldMkLst>
        <pc:spChg chg="mod">
          <ac:chgData name="Jan Fitzpatrick" userId="d1b284ec-d1dd-4765-b823-b34899491c26" providerId="ADAL" clId="{D62F3D40-1BA7-4AEE-8484-3DD134611BEB}" dt="2019-02-25T14:57:59.279" v="292" actId="20577"/>
          <ac:spMkLst>
            <pc:docMk/>
            <pc:sldMk cId="1291342440" sldId="417"/>
            <ac:spMk id="19" creationId="{5252A847-DE45-4FA3-A1F8-EEBEB845FF8E}"/>
          </ac:spMkLst>
        </pc:spChg>
      </pc:sldChg>
      <pc:sldChg chg="modSp add">
        <pc:chgData name="Jan Fitzpatrick" userId="d1b284ec-d1dd-4765-b823-b34899491c26" providerId="ADAL" clId="{D62F3D40-1BA7-4AEE-8484-3DD134611BEB}" dt="2019-02-25T14:49:02.433" v="89"/>
        <pc:sldMkLst>
          <pc:docMk/>
          <pc:sldMk cId="1632839819" sldId="418"/>
        </pc:sldMkLst>
        <pc:graphicFrameChg chg="mod">
          <ac:chgData name="Jan Fitzpatrick" userId="d1b284ec-d1dd-4765-b823-b34899491c26" providerId="ADAL" clId="{D62F3D40-1BA7-4AEE-8484-3DD134611BEB}" dt="2019-02-25T14:49:02.433" v="89"/>
          <ac:graphicFrameMkLst>
            <pc:docMk/>
            <pc:sldMk cId="1632839819" sldId="418"/>
            <ac:graphicFrameMk id="12" creationId="{87CACCCF-ECC5-428F-8C25-4F2F71DBDED6}"/>
          </ac:graphicFrameMkLst>
        </pc:graphicFrameChg>
      </pc:sldChg>
      <pc:sldChg chg="add del">
        <pc:chgData name="Jan Fitzpatrick" userId="d1b284ec-d1dd-4765-b823-b34899491c26" providerId="ADAL" clId="{D62F3D40-1BA7-4AEE-8484-3DD134611BEB}" dt="2019-02-25T14:46:26.849" v="68"/>
        <pc:sldMkLst>
          <pc:docMk/>
          <pc:sldMk cId="3815775271" sldId="418"/>
        </pc:sldMkLst>
      </pc:sldChg>
      <pc:sldChg chg="modSp add del">
        <pc:chgData name="Jan Fitzpatrick" userId="d1b284ec-d1dd-4765-b823-b34899491c26" providerId="ADAL" clId="{D62F3D40-1BA7-4AEE-8484-3DD134611BEB}" dt="2019-02-26T13:35:10.503" v="566" actId="2696"/>
        <pc:sldMkLst>
          <pc:docMk/>
          <pc:sldMk cId="2902690641" sldId="419"/>
        </pc:sldMkLst>
        <pc:spChg chg="mod">
          <ac:chgData name="Jan Fitzpatrick" userId="d1b284ec-d1dd-4765-b823-b34899491c26" providerId="ADAL" clId="{D62F3D40-1BA7-4AEE-8484-3DD134611BEB}" dt="2019-02-25T15:04:58.116" v="330" actId="20577"/>
          <ac:spMkLst>
            <pc:docMk/>
            <pc:sldMk cId="2902690641" sldId="419"/>
            <ac:spMk id="19" creationId="{5252A847-DE45-4FA3-A1F8-EEBEB845FF8E}"/>
          </ac:spMkLst>
        </pc:spChg>
      </pc:sldChg>
      <pc:sldChg chg="modSp add">
        <pc:chgData name="Jan Fitzpatrick" userId="d1b284ec-d1dd-4765-b823-b34899491c26" providerId="ADAL" clId="{D62F3D40-1BA7-4AEE-8484-3DD134611BEB}" dt="2019-02-26T13:34:55.136" v="565" actId="20577"/>
        <pc:sldMkLst>
          <pc:docMk/>
          <pc:sldMk cId="3868275324" sldId="420"/>
        </pc:sldMkLst>
        <pc:spChg chg="mod">
          <ac:chgData name="Jan Fitzpatrick" userId="d1b284ec-d1dd-4765-b823-b34899491c26" providerId="ADAL" clId="{D62F3D40-1BA7-4AEE-8484-3DD134611BEB}" dt="2019-02-26T13:34:55.136" v="565" actId="20577"/>
          <ac:spMkLst>
            <pc:docMk/>
            <pc:sldMk cId="3868275324" sldId="420"/>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26/02/2019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26/02/2019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26/02/2019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26/02/2019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26/02/2019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26/02/2019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26/02/2019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g6.4"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classroomsecrets.co.uk/word-families-year-4-suffixes-free-resource-pack" TargetMode="External"/><Relationship Id="rId4" Type="http://schemas.openxmlformats.org/officeDocument/2006/relationships/hyperlink" Target="https://classroomsecrets.co.uk/search/?fwp_topic=gps-scheme-of-wor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4 – Suffixes – Word Families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r>
              <a:rPr lang="en-GB" sz="1200" b="1" dirty="0">
                <a:solidFill>
                  <a:schemeClr val="tx1"/>
                </a:solidFill>
                <a:latin typeface="Century Gothic" panose="020B0502020202020204" pitchFamily="34" charset="0"/>
              </a:rPr>
              <a:t>English Year 4: (3G6.4)</a:t>
            </a:r>
            <a:r>
              <a:rPr lang="en-GB" sz="1200" b="1" dirty="0">
                <a:latin typeface="Century Gothic" panose="020B0502020202020204" pitchFamily="34" charset="0"/>
              </a:rPr>
              <a:t> </a:t>
            </a:r>
            <a:r>
              <a:rPr lang="en-GB" sz="1200" b="1" dirty="0">
                <a:latin typeface="Century Gothic" panose="020B0502020202020204" pitchFamily="34" charset="0"/>
                <a:hlinkClick r:id="rId3"/>
              </a:rPr>
              <a:t>Word families based on common words, showing how words are related in form and meaning [for example, solve, solution, solver, dissolve, insoluble]</a:t>
            </a:r>
            <a:endParaRPr lang="en-GB" sz="1200" b="1" dirty="0">
              <a:latin typeface="Century Gothic" panose="020B0502020202020204" pitchFamily="34" charset="0"/>
            </a:endParaRPr>
          </a:p>
          <a:p>
            <a:pPr fontAlgn="base">
              <a:lnSpc>
                <a:spcPct val="100000"/>
              </a:lnSpc>
              <a:spcAft>
                <a:spcPts val="0"/>
              </a:spcAft>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4"/>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What does the root word </a:t>
            </a:r>
            <a:r>
              <a:rPr lang="en-GB" sz="2000" b="1" u="sng" dirty="0">
                <a:solidFill>
                  <a:schemeClr val="tx1"/>
                </a:solidFill>
                <a:latin typeface="Century Gothic" panose="020B0502020202020204" pitchFamily="34" charset="0"/>
              </a:rPr>
              <a:t>dance</a:t>
            </a:r>
            <a:r>
              <a:rPr lang="en-GB" sz="2000" b="1" dirty="0">
                <a:solidFill>
                  <a:schemeClr val="tx1"/>
                </a:solidFill>
                <a:latin typeface="Century Gothic" panose="020B0502020202020204" pitchFamily="34" charset="0"/>
              </a:rPr>
              <a:t> mean in the word family below?</a:t>
            </a:r>
          </a:p>
          <a:p>
            <a:endParaRPr lang="en-GB" sz="2000"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364D6312-7453-4AA2-AED1-0750C73A230E}"/>
              </a:ext>
            </a:extLst>
          </p:cNvPr>
          <p:cNvSpPr/>
          <p:nvPr/>
        </p:nvSpPr>
        <p:spPr>
          <a:xfrm>
            <a:off x="1158240" y="1412240"/>
            <a:ext cx="7180532" cy="69088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3" name="Table 2">
            <a:extLst>
              <a:ext uri="{FF2B5EF4-FFF2-40B4-BE49-F238E27FC236}">
                <a16:creationId xmlns:a16="http://schemas.microsoft.com/office/drawing/2014/main" id="{4AFE0323-D7F7-4AF3-A551-5DE44EF482F5}"/>
              </a:ext>
            </a:extLst>
          </p:cNvPr>
          <p:cNvGraphicFramePr>
            <a:graphicFrameLocks noGrp="1"/>
          </p:cNvGraphicFramePr>
          <p:nvPr>
            <p:extLst>
              <p:ext uri="{D42A27DB-BD31-4B8C-83A1-F6EECF244321}">
                <p14:modId xmlns:p14="http://schemas.microsoft.com/office/powerpoint/2010/main" val="1646164472"/>
              </p:ext>
            </p:extLst>
          </p:nvPr>
        </p:nvGraphicFramePr>
        <p:xfrm>
          <a:off x="678797" y="1486941"/>
          <a:ext cx="7659975" cy="518160"/>
        </p:xfrm>
        <a:graphic>
          <a:graphicData uri="http://schemas.openxmlformats.org/drawingml/2006/table">
            <a:tbl>
              <a:tblPr firstRow="1" bandRow="1">
                <a:tableStyleId>{5C22544A-7EE6-4342-B048-85BDC9FD1C3A}</a:tableStyleId>
              </a:tblPr>
              <a:tblGrid>
                <a:gridCol w="434383">
                  <a:extLst>
                    <a:ext uri="{9D8B030D-6E8A-4147-A177-3AD203B41FA5}">
                      <a16:colId xmlns:a16="http://schemas.microsoft.com/office/drawing/2014/main" val="2925508680"/>
                    </a:ext>
                  </a:extLst>
                </a:gridCol>
                <a:gridCol w="2118942">
                  <a:extLst>
                    <a:ext uri="{9D8B030D-6E8A-4147-A177-3AD203B41FA5}">
                      <a16:colId xmlns:a16="http://schemas.microsoft.com/office/drawing/2014/main" val="5697576"/>
                    </a:ext>
                  </a:extLst>
                </a:gridCol>
                <a:gridCol w="434383">
                  <a:extLst>
                    <a:ext uri="{9D8B030D-6E8A-4147-A177-3AD203B41FA5}">
                      <a16:colId xmlns:a16="http://schemas.microsoft.com/office/drawing/2014/main" val="1757399025"/>
                    </a:ext>
                  </a:extLst>
                </a:gridCol>
                <a:gridCol w="2118942">
                  <a:extLst>
                    <a:ext uri="{9D8B030D-6E8A-4147-A177-3AD203B41FA5}">
                      <a16:colId xmlns:a16="http://schemas.microsoft.com/office/drawing/2014/main" val="3434257572"/>
                    </a:ext>
                  </a:extLst>
                </a:gridCol>
                <a:gridCol w="434383">
                  <a:extLst>
                    <a:ext uri="{9D8B030D-6E8A-4147-A177-3AD203B41FA5}">
                      <a16:colId xmlns:a16="http://schemas.microsoft.com/office/drawing/2014/main" val="3422525033"/>
                    </a:ext>
                  </a:extLst>
                </a:gridCol>
                <a:gridCol w="2118942">
                  <a:extLst>
                    <a:ext uri="{9D8B030D-6E8A-4147-A177-3AD203B41FA5}">
                      <a16:colId xmlns:a16="http://schemas.microsoft.com/office/drawing/2014/main" val="3012058036"/>
                    </a:ext>
                  </a:extLst>
                </a:gridCol>
              </a:tblGrid>
              <a:tr h="370840">
                <a:tc>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Century Gothic" panose="020B0502020202020204" pitchFamily="34" charset="0"/>
                        </a:rPr>
                        <a:t>dancing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2800" dirty="0">
                        <a:solidFill>
                          <a:schemeClr val="tx1"/>
                        </a:solidFill>
                        <a:latin typeface="Century Gothic" panose="020B0502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Century Gothic" panose="020B0502020202020204" pitchFamily="34" charset="0"/>
                        </a:rPr>
                        <a:t>dancer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2800" dirty="0">
                        <a:solidFill>
                          <a:schemeClr val="tx1"/>
                        </a:solidFill>
                        <a:latin typeface="Century Gothic" panose="020B0502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Century Gothic" panose="020B0502020202020204" pitchFamily="34" charset="0"/>
                        </a:rPr>
                        <a:t>danced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0201362"/>
                  </a:ext>
                </a:extLst>
              </a:tr>
            </a:tbl>
          </a:graphicData>
        </a:graphic>
      </p:graphicFrame>
      <p:graphicFrame>
        <p:nvGraphicFramePr>
          <p:cNvPr id="13" name="Table 12">
            <a:extLst>
              <a:ext uri="{FF2B5EF4-FFF2-40B4-BE49-F238E27FC236}">
                <a16:creationId xmlns:a16="http://schemas.microsoft.com/office/drawing/2014/main" id="{3EB7030D-D696-47F5-900E-EBD2C5CCB2B6}"/>
              </a:ext>
            </a:extLst>
          </p:cNvPr>
          <p:cNvGraphicFramePr>
            <a:graphicFrameLocks noGrp="1"/>
          </p:cNvGraphicFramePr>
          <p:nvPr>
            <p:extLst>
              <p:ext uri="{D42A27DB-BD31-4B8C-83A1-F6EECF244321}">
                <p14:modId xmlns:p14="http://schemas.microsoft.com/office/powerpoint/2010/main" val="4034953536"/>
              </p:ext>
            </p:extLst>
          </p:nvPr>
        </p:nvGraphicFramePr>
        <p:xfrm>
          <a:off x="1769294" y="2064892"/>
          <a:ext cx="4817620" cy="3989922"/>
        </p:xfrm>
        <a:graphic>
          <a:graphicData uri="http://schemas.openxmlformats.org/drawingml/2006/table">
            <a:tbl>
              <a:tblPr firstRow="1" bandRow="1">
                <a:tableStyleId>{5940675A-B579-460E-94D1-54222C63F5DA}</a:tableStyleId>
              </a:tblPr>
              <a:tblGrid>
                <a:gridCol w="3891155">
                  <a:extLst>
                    <a:ext uri="{9D8B030D-6E8A-4147-A177-3AD203B41FA5}">
                      <a16:colId xmlns:a16="http://schemas.microsoft.com/office/drawing/2014/main" val="1709011574"/>
                    </a:ext>
                  </a:extLst>
                </a:gridCol>
                <a:gridCol w="926465">
                  <a:extLst>
                    <a:ext uri="{9D8B030D-6E8A-4147-A177-3AD203B41FA5}">
                      <a16:colId xmlns:a16="http://schemas.microsoft.com/office/drawing/2014/main" val="3043858194"/>
                    </a:ext>
                  </a:extLst>
                </a:gridCol>
              </a:tblGrid>
              <a:tr h="761496">
                <a:tc>
                  <a:txBody>
                    <a:bodyPr/>
                    <a:lstStyle/>
                    <a:p>
                      <a:pPr algn="ctr"/>
                      <a:endParaRPr lang="en-GB" sz="2800" dirty="0"/>
                    </a:p>
                  </a:txBody>
                  <a:tcPr marL="7672" marR="7672" marT="41564" marB="415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dirty="0"/>
                    </a:p>
                  </a:txBody>
                  <a:tcPr marL="7672" marR="7672" marT="41564" marB="415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3337457"/>
                  </a:ext>
                </a:extLst>
              </a:tr>
              <a:tr h="690190">
                <a:tc>
                  <a:txBody>
                    <a:bodyPr/>
                    <a:lstStyle/>
                    <a:p>
                      <a:pPr algn="ctr"/>
                      <a:r>
                        <a:rPr lang="en-GB" sz="2800" b="1" dirty="0">
                          <a:latin typeface="Century Gothic" panose="020B0502020202020204" pitchFamily="34" charset="0"/>
                        </a:rPr>
                        <a:t>sing</a:t>
                      </a:r>
                    </a:p>
                  </a:txBody>
                  <a:tcPr marL="7672" marR="7672" marT="41564" marB="41564">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p>
                  </a:txBody>
                  <a:tcPr marL="7672" marR="7672" marT="41564" marB="415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715281"/>
                  </a:ext>
                </a:extLst>
              </a:tr>
              <a:tr h="577659">
                <a:tc>
                  <a:txBody>
                    <a:bodyPr/>
                    <a:lstStyle/>
                    <a:p>
                      <a:pPr algn="ctr"/>
                      <a:endParaRPr lang="en-GB" sz="2800" b="1" dirty="0">
                        <a:latin typeface="Century Gothic" panose="020B0502020202020204" pitchFamily="34"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4076301"/>
                  </a:ext>
                </a:extLst>
              </a:tr>
              <a:tr h="690190">
                <a:tc>
                  <a:txBody>
                    <a:bodyPr/>
                    <a:lstStyle/>
                    <a:p>
                      <a:pPr algn="ctr"/>
                      <a:r>
                        <a:rPr lang="en-GB" sz="2800" b="1" dirty="0">
                          <a:latin typeface="Century Gothic" panose="020B0502020202020204" pitchFamily="34" charset="0"/>
                        </a:rPr>
                        <a:t>move</a:t>
                      </a:r>
                    </a:p>
                  </a:txBody>
                  <a:tcPr marL="7672" marR="7672" marT="41564" marB="41564">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4000" dirty="0">
                        <a:solidFill>
                          <a:srgbClr val="FF0000"/>
                        </a:solidFill>
                      </a:endParaRPr>
                    </a:p>
                  </a:txBody>
                  <a:tcPr marL="7672" marR="7672" marT="41564" marB="415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7674878"/>
                  </a:ext>
                </a:extLst>
              </a:tr>
              <a:tr h="577659">
                <a:tc>
                  <a:txBody>
                    <a:bodyPr/>
                    <a:lstStyle/>
                    <a:p>
                      <a:pPr algn="ctr"/>
                      <a:endParaRPr lang="en-GB" sz="2800" b="1" dirty="0">
                        <a:latin typeface="Century Gothic" panose="020B0502020202020204" pitchFamily="34"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500" dirty="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9186897"/>
                  </a:ext>
                </a:extLst>
              </a:tr>
              <a:tr h="690190">
                <a:tc>
                  <a:txBody>
                    <a:bodyPr/>
                    <a:lstStyle/>
                    <a:p>
                      <a:pPr algn="ctr"/>
                      <a:r>
                        <a:rPr lang="en-GB" sz="2800" b="1" dirty="0">
                          <a:latin typeface="Century Gothic" panose="020B0502020202020204" pitchFamily="34" charset="0"/>
                        </a:rPr>
                        <a:t>spin</a:t>
                      </a:r>
                    </a:p>
                  </a:txBody>
                  <a:tcPr marL="7672" marR="7672" marT="41564" marB="41564">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p>
                  </a:txBody>
                  <a:tcPr marL="7672" marR="7672" marT="41564" marB="415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7867164"/>
                  </a:ext>
                </a:extLst>
              </a:tr>
            </a:tbl>
          </a:graphicData>
        </a:graphic>
      </p:graphicFrame>
    </p:spTree>
    <p:extLst>
      <p:ext uri="{BB962C8B-B14F-4D97-AF65-F5344CB8AC3E}">
        <p14:creationId xmlns:p14="http://schemas.microsoft.com/office/powerpoint/2010/main" val="3192633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What does the root word </a:t>
            </a:r>
            <a:r>
              <a:rPr lang="en-GB" sz="2000" b="1" u="sng" dirty="0">
                <a:solidFill>
                  <a:schemeClr val="tx1"/>
                </a:solidFill>
                <a:latin typeface="Century Gothic" panose="020B0502020202020204" pitchFamily="34" charset="0"/>
              </a:rPr>
              <a:t>dance</a:t>
            </a:r>
            <a:r>
              <a:rPr lang="en-GB" sz="2000" b="1" dirty="0">
                <a:solidFill>
                  <a:schemeClr val="tx1"/>
                </a:solidFill>
                <a:latin typeface="Century Gothic" panose="020B0502020202020204" pitchFamily="34" charset="0"/>
              </a:rPr>
              <a:t> mean in the word family below?</a:t>
            </a:r>
          </a:p>
          <a:p>
            <a:endParaRPr lang="en-GB" sz="2000"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87CACCCF-ECC5-428F-8C25-4F2F71DBDED6}"/>
              </a:ext>
            </a:extLst>
          </p:cNvPr>
          <p:cNvGraphicFramePr>
            <a:graphicFrameLocks noGrp="1"/>
          </p:cNvGraphicFramePr>
          <p:nvPr>
            <p:extLst>
              <p:ext uri="{D42A27DB-BD31-4B8C-83A1-F6EECF244321}">
                <p14:modId xmlns:p14="http://schemas.microsoft.com/office/powerpoint/2010/main" val="1499497022"/>
              </p:ext>
            </p:extLst>
          </p:nvPr>
        </p:nvGraphicFramePr>
        <p:xfrm>
          <a:off x="1769294" y="2064892"/>
          <a:ext cx="4817620" cy="3989922"/>
        </p:xfrm>
        <a:graphic>
          <a:graphicData uri="http://schemas.openxmlformats.org/drawingml/2006/table">
            <a:tbl>
              <a:tblPr firstRow="1" bandRow="1">
                <a:tableStyleId>{5940675A-B579-460E-94D1-54222C63F5DA}</a:tableStyleId>
              </a:tblPr>
              <a:tblGrid>
                <a:gridCol w="3891155">
                  <a:extLst>
                    <a:ext uri="{9D8B030D-6E8A-4147-A177-3AD203B41FA5}">
                      <a16:colId xmlns:a16="http://schemas.microsoft.com/office/drawing/2014/main" val="1709011574"/>
                    </a:ext>
                  </a:extLst>
                </a:gridCol>
                <a:gridCol w="926465">
                  <a:extLst>
                    <a:ext uri="{9D8B030D-6E8A-4147-A177-3AD203B41FA5}">
                      <a16:colId xmlns:a16="http://schemas.microsoft.com/office/drawing/2014/main" val="3043858194"/>
                    </a:ext>
                  </a:extLst>
                </a:gridCol>
              </a:tblGrid>
              <a:tr h="761496">
                <a:tc>
                  <a:txBody>
                    <a:bodyPr/>
                    <a:lstStyle/>
                    <a:p>
                      <a:pPr algn="ctr"/>
                      <a:endParaRPr lang="en-GB" sz="2800" dirty="0"/>
                    </a:p>
                  </a:txBody>
                  <a:tcPr marL="7672" marR="7672" marT="41564" marB="415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dirty="0"/>
                    </a:p>
                  </a:txBody>
                  <a:tcPr marL="7672" marR="7672" marT="41564" marB="415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3337457"/>
                  </a:ext>
                </a:extLst>
              </a:tr>
              <a:tr h="690190">
                <a:tc>
                  <a:txBody>
                    <a:bodyPr/>
                    <a:lstStyle/>
                    <a:p>
                      <a:pPr algn="ctr"/>
                      <a:r>
                        <a:rPr lang="en-GB" sz="2800" b="1" dirty="0">
                          <a:latin typeface="Century Gothic" panose="020B0502020202020204" pitchFamily="34" charset="0"/>
                        </a:rPr>
                        <a:t>sing</a:t>
                      </a:r>
                    </a:p>
                  </a:txBody>
                  <a:tcPr marL="7672" marR="7672" marT="41564" marB="41564">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p>
                  </a:txBody>
                  <a:tcPr marL="7672" marR="7672" marT="41564" marB="415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715281"/>
                  </a:ext>
                </a:extLst>
              </a:tr>
              <a:tr h="577659">
                <a:tc>
                  <a:txBody>
                    <a:bodyPr/>
                    <a:lstStyle/>
                    <a:p>
                      <a:pPr algn="ctr"/>
                      <a:endParaRPr lang="en-GB" sz="2800" b="1" dirty="0">
                        <a:latin typeface="Century Gothic" panose="020B0502020202020204" pitchFamily="34"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4076301"/>
                  </a:ext>
                </a:extLst>
              </a:tr>
              <a:tr h="690190">
                <a:tc>
                  <a:txBody>
                    <a:bodyPr/>
                    <a:lstStyle/>
                    <a:p>
                      <a:pPr algn="ctr"/>
                      <a:r>
                        <a:rPr lang="en-GB" sz="2800" b="1" dirty="0">
                          <a:latin typeface="Century Gothic" panose="020B0502020202020204" pitchFamily="34" charset="0"/>
                        </a:rPr>
                        <a:t>move</a:t>
                      </a:r>
                    </a:p>
                  </a:txBody>
                  <a:tcPr marL="7672" marR="7672" marT="41564" marB="41564">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4000" dirty="0">
                          <a:solidFill>
                            <a:srgbClr val="FF0000"/>
                          </a:solidFill>
                          <a:sym typeface="Wingdings" panose="05000000000000000000" pitchFamily="2" charset="2"/>
                        </a:rPr>
                        <a:t></a:t>
                      </a:r>
                      <a:endParaRPr lang="en-GB" sz="4000" dirty="0">
                        <a:solidFill>
                          <a:srgbClr val="FF0000"/>
                        </a:solidFill>
                      </a:endParaRPr>
                    </a:p>
                  </a:txBody>
                  <a:tcPr marL="7672" marR="7672" marT="41564" marB="415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7674878"/>
                  </a:ext>
                </a:extLst>
              </a:tr>
              <a:tr h="577659">
                <a:tc>
                  <a:txBody>
                    <a:bodyPr/>
                    <a:lstStyle/>
                    <a:p>
                      <a:pPr algn="ctr"/>
                      <a:endParaRPr lang="en-GB" sz="2800" b="1" dirty="0">
                        <a:latin typeface="Century Gothic" panose="020B0502020202020204" pitchFamily="34"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500" dirty="0"/>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9186897"/>
                  </a:ext>
                </a:extLst>
              </a:tr>
              <a:tr h="690190">
                <a:tc>
                  <a:txBody>
                    <a:bodyPr/>
                    <a:lstStyle/>
                    <a:p>
                      <a:pPr algn="ctr"/>
                      <a:r>
                        <a:rPr lang="en-GB" sz="2800" b="1" dirty="0">
                          <a:latin typeface="Century Gothic" panose="020B0502020202020204" pitchFamily="34" charset="0"/>
                        </a:rPr>
                        <a:t>spin</a:t>
                      </a:r>
                    </a:p>
                  </a:txBody>
                  <a:tcPr marL="7672" marR="7672" marT="41564" marB="41564">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p>
                  </a:txBody>
                  <a:tcPr marL="7672" marR="7672" marT="41564" marB="415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7867164"/>
                  </a:ext>
                </a:extLst>
              </a:tr>
            </a:tbl>
          </a:graphicData>
        </a:graphic>
      </p:graphicFrame>
      <p:sp>
        <p:nvSpPr>
          <p:cNvPr id="2" name="Rectangle: Rounded Corners 1">
            <a:extLst>
              <a:ext uri="{FF2B5EF4-FFF2-40B4-BE49-F238E27FC236}">
                <a16:creationId xmlns:a16="http://schemas.microsoft.com/office/drawing/2014/main" id="{364D6312-7453-4AA2-AED1-0750C73A230E}"/>
              </a:ext>
            </a:extLst>
          </p:cNvPr>
          <p:cNvSpPr/>
          <p:nvPr/>
        </p:nvSpPr>
        <p:spPr>
          <a:xfrm>
            <a:off x="1158240" y="1412240"/>
            <a:ext cx="7180532" cy="69088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3" name="Table 2">
            <a:extLst>
              <a:ext uri="{FF2B5EF4-FFF2-40B4-BE49-F238E27FC236}">
                <a16:creationId xmlns:a16="http://schemas.microsoft.com/office/drawing/2014/main" id="{4AFE0323-D7F7-4AF3-A551-5DE44EF482F5}"/>
              </a:ext>
            </a:extLst>
          </p:cNvPr>
          <p:cNvGraphicFramePr>
            <a:graphicFrameLocks noGrp="1"/>
          </p:cNvGraphicFramePr>
          <p:nvPr/>
        </p:nvGraphicFramePr>
        <p:xfrm>
          <a:off x="678797" y="1486941"/>
          <a:ext cx="7659975" cy="518160"/>
        </p:xfrm>
        <a:graphic>
          <a:graphicData uri="http://schemas.openxmlformats.org/drawingml/2006/table">
            <a:tbl>
              <a:tblPr firstRow="1" bandRow="1">
                <a:tableStyleId>{5C22544A-7EE6-4342-B048-85BDC9FD1C3A}</a:tableStyleId>
              </a:tblPr>
              <a:tblGrid>
                <a:gridCol w="434383">
                  <a:extLst>
                    <a:ext uri="{9D8B030D-6E8A-4147-A177-3AD203B41FA5}">
                      <a16:colId xmlns:a16="http://schemas.microsoft.com/office/drawing/2014/main" val="2925508680"/>
                    </a:ext>
                  </a:extLst>
                </a:gridCol>
                <a:gridCol w="2118942">
                  <a:extLst>
                    <a:ext uri="{9D8B030D-6E8A-4147-A177-3AD203B41FA5}">
                      <a16:colId xmlns:a16="http://schemas.microsoft.com/office/drawing/2014/main" val="5697576"/>
                    </a:ext>
                  </a:extLst>
                </a:gridCol>
                <a:gridCol w="434383">
                  <a:extLst>
                    <a:ext uri="{9D8B030D-6E8A-4147-A177-3AD203B41FA5}">
                      <a16:colId xmlns:a16="http://schemas.microsoft.com/office/drawing/2014/main" val="1757399025"/>
                    </a:ext>
                  </a:extLst>
                </a:gridCol>
                <a:gridCol w="2118942">
                  <a:extLst>
                    <a:ext uri="{9D8B030D-6E8A-4147-A177-3AD203B41FA5}">
                      <a16:colId xmlns:a16="http://schemas.microsoft.com/office/drawing/2014/main" val="3434257572"/>
                    </a:ext>
                  </a:extLst>
                </a:gridCol>
                <a:gridCol w="434383">
                  <a:extLst>
                    <a:ext uri="{9D8B030D-6E8A-4147-A177-3AD203B41FA5}">
                      <a16:colId xmlns:a16="http://schemas.microsoft.com/office/drawing/2014/main" val="3422525033"/>
                    </a:ext>
                  </a:extLst>
                </a:gridCol>
                <a:gridCol w="2118942">
                  <a:extLst>
                    <a:ext uri="{9D8B030D-6E8A-4147-A177-3AD203B41FA5}">
                      <a16:colId xmlns:a16="http://schemas.microsoft.com/office/drawing/2014/main" val="3012058036"/>
                    </a:ext>
                  </a:extLst>
                </a:gridCol>
              </a:tblGrid>
              <a:tr h="370840">
                <a:tc>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Century Gothic" panose="020B0502020202020204" pitchFamily="34" charset="0"/>
                        </a:rPr>
                        <a:t>dancing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2800" dirty="0">
                        <a:solidFill>
                          <a:schemeClr val="tx1"/>
                        </a:solidFill>
                        <a:latin typeface="Century Gothic" panose="020B0502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Century Gothic" panose="020B0502020202020204" pitchFamily="34" charset="0"/>
                        </a:rPr>
                        <a:t>dancer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2800" dirty="0">
                        <a:solidFill>
                          <a:schemeClr val="tx1"/>
                        </a:solidFill>
                        <a:latin typeface="Century Gothic" panose="020B0502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Century Gothic" panose="020B0502020202020204" pitchFamily="34" charset="0"/>
                        </a:rPr>
                        <a:t>danced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0201362"/>
                  </a:ext>
                </a:extLst>
              </a:tr>
            </a:tbl>
          </a:graphicData>
        </a:graphic>
      </p:graphicFrame>
    </p:spTree>
    <p:extLst>
      <p:ext uri="{BB962C8B-B14F-4D97-AF65-F5344CB8AC3E}">
        <p14:creationId xmlns:p14="http://schemas.microsoft.com/office/powerpoint/2010/main" val="1632839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Tick the suffixes that can be used with the root words below to make a new word.</a:t>
            </a:r>
          </a:p>
          <a:p>
            <a:endParaRPr lang="en-GB" sz="20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17" name="Table 16">
            <a:extLst>
              <a:ext uri="{FF2B5EF4-FFF2-40B4-BE49-F238E27FC236}">
                <a16:creationId xmlns:a16="http://schemas.microsoft.com/office/drawing/2014/main" id="{581CE367-060E-44F3-849C-3B3602D1BCE0}"/>
              </a:ext>
            </a:extLst>
          </p:cNvPr>
          <p:cNvGraphicFramePr>
            <a:graphicFrameLocks noGrp="1"/>
          </p:cNvGraphicFramePr>
          <p:nvPr>
            <p:extLst>
              <p:ext uri="{D42A27DB-BD31-4B8C-83A1-F6EECF244321}">
                <p14:modId xmlns:p14="http://schemas.microsoft.com/office/powerpoint/2010/main" val="3841057809"/>
              </p:ext>
            </p:extLst>
          </p:nvPr>
        </p:nvGraphicFramePr>
        <p:xfrm>
          <a:off x="1066428" y="1804843"/>
          <a:ext cx="6599850" cy="3587393"/>
        </p:xfrm>
        <a:graphic>
          <a:graphicData uri="http://schemas.openxmlformats.org/drawingml/2006/table">
            <a:tbl>
              <a:tblPr firstRow="1" bandRow="1">
                <a:tableStyleId>{5940675A-B579-460E-94D1-54222C63F5DA}</a:tableStyleId>
              </a:tblPr>
              <a:tblGrid>
                <a:gridCol w="2945445">
                  <a:extLst>
                    <a:ext uri="{9D8B030D-6E8A-4147-A177-3AD203B41FA5}">
                      <a16:colId xmlns:a16="http://schemas.microsoft.com/office/drawing/2014/main" val="3571400241"/>
                    </a:ext>
                  </a:extLst>
                </a:gridCol>
                <a:gridCol w="1825494">
                  <a:extLst>
                    <a:ext uri="{9D8B030D-6E8A-4147-A177-3AD203B41FA5}">
                      <a16:colId xmlns:a16="http://schemas.microsoft.com/office/drawing/2014/main" val="2673676692"/>
                    </a:ext>
                  </a:extLst>
                </a:gridCol>
                <a:gridCol w="1828911">
                  <a:extLst>
                    <a:ext uri="{9D8B030D-6E8A-4147-A177-3AD203B41FA5}">
                      <a16:colId xmlns:a16="http://schemas.microsoft.com/office/drawing/2014/main" val="2150142988"/>
                    </a:ext>
                  </a:extLst>
                </a:gridCol>
              </a:tblGrid>
              <a:tr h="665401">
                <a:tc>
                  <a:txBody>
                    <a:bodyPr/>
                    <a:lstStyle/>
                    <a:p>
                      <a:pPr algn="ctr"/>
                      <a:r>
                        <a:rPr lang="en-GB" sz="2800" b="1" dirty="0">
                          <a:latin typeface="Century Gothic" panose="020B0502020202020204" pitchFamily="34" charset="0"/>
                        </a:rPr>
                        <a:t>root word</a:t>
                      </a:r>
                    </a:p>
                  </a:txBody>
                  <a:tcPr marL="196010" marR="196010" marT="98005" marB="98005">
                    <a:solidFill>
                      <a:schemeClr val="bg1"/>
                    </a:solidFill>
                  </a:tcPr>
                </a:tc>
                <a:tc>
                  <a:txBody>
                    <a:bodyPr/>
                    <a:lstStyle/>
                    <a:p>
                      <a:pPr algn="ctr"/>
                      <a:r>
                        <a:rPr lang="en-GB" sz="2800" b="1" dirty="0">
                          <a:latin typeface="Century Gothic" panose="020B0502020202020204" pitchFamily="34" charset="0"/>
                        </a:rPr>
                        <a:t>-</a:t>
                      </a:r>
                      <a:r>
                        <a:rPr lang="en-GB" sz="2800" b="1" dirty="0" err="1">
                          <a:latin typeface="Century Gothic" panose="020B0502020202020204" pitchFamily="34" charset="0"/>
                        </a:rPr>
                        <a:t>ful</a:t>
                      </a:r>
                      <a:endParaRPr lang="en-GB" sz="2800" b="1" dirty="0">
                        <a:latin typeface="Century Gothic" panose="020B0502020202020204" pitchFamily="34" charset="0"/>
                      </a:endParaRPr>
                    </a:p>
                  </a:txBody>
                  <a:tcPr marL="196010" marR="196010" marT="98005" marB="98005">
                    <a:solidFill>
                      <a:schemeClr val="bg1"/>
                    </a:solidFill>
                  </a:tcPr>
                </a:tc>
                <a:tc>
                  <a:txBody>
                    <a:bodyPr/>
                    <a:lstStyle/>
                    <a:p>
                      <a:pPr algn="ctr"/>
                      <a:r>
                        <a:rPr lang="en-GB" sz="2800" b="1" dirty="0">
                          <a:latin typeface="Century Gothic" panose="020B0502020202020204" pitchFamily="34" charset="0"/>
                        </a:rPr>
                        <a:t>-</a:t>
                      </a:r>
                      <a:r>
                        <a:rPr lang="en-GB" sz="2800" b="1" dirty="0" err="1">
                          <a:latin typeface="Century Gothic" panose="020B0502020202020204" pitchFamily="34" charset="0"/>
                        </a:rPr>
                        <a:t>er</a:t>
                      </a:r>
                      <a:endParaRPr lang="en-GB" sz="2800" b="1" dirty="0">
                        <a:latin typeface="Century Gothic" panose="020B0502020202020204" pitchFamily="34" charset="0"/>
                      </a:endParaRPr>
                    </a:p>
                  </a:txBody>
                  <a:tcPr marL="196010" marR="196010" marT="98005" marB="98005">
                    <a:solidFill>
                      <a:schemeClr val="bg1"/>
                    </a:solidFill>
                  </a:tcPr>
                </a:tc>
                <a:extLst>
                  <a:ext uri="{0D108BD9-81ED-4DB2-BD59-A6C34878D82A}">
                    <a16:rowId xmlns:a16="http://schemas.microsoft.com/office/drawing/2014/main" val="2652220581"/>
                  </a:ext>
                </a:extLst>
              </a:tr>
              <a:tr h="730498">
                <a:tc>
                  <a:txBody>
                    <a:bodyPr/>
                    <a:lstStyle/>
                    <a:p>
                      <a:pPr algn="ctr"/>
                      <a:r>
                        <a:rPr lang="en-GB" sz="2800" b="1" dirty="0">
                          <a:latin typeface="Century Gothic" panose="020B0502020202020204" pitchFamily="34" charset="0"/>
                        </a:rPr>
                        <a:t>delight</a:t>
                      </a:r>
                    </a:p>
                  </a:txBody>
                  <a:tcPr marL="196010" marR="196010" marT="98005" marB="98005">
                    <a:solidFill>
                      <a:schemeClr val="bg1"/>
                    </a:solidFill>
                  </a:tcPr>
                </a:tc>
                <a:tc>
                  <a:txBody>
                    <a:bodyPr/>
                    <a:lstStyle/>
                    <a:p>
                      <a:pPr algn="ctr"/>
                      <a:endParaRPr lang="en-GB" sz="3200" b="1" dirty="0">
                        <a:solidFill>
                          <a:srgbClr val="FF0000"/>
                        </a:solidFill>
                      </a:endParaRPr>
                    </a:p>
                  </a:txBody>
                  <a:tcPr marL="196010" marR="196010" marT="98005" marB="98005">
                    <a:solidFill>
                      <a:schemeClr val="bg1"/>
                    </a:solidFill>
                  </a:tcPr>
                </a:tc>
                <a:tc>
                  <a:txBody>
                    <a:bodyPr/>
                    <a:lstStyle/>
                    <a:p>
                      <a:pPr algn="ctr"/>
                      <a:endParaRPr lang="en-GB" sz="3200"/>
                    </a:p>
                  </a:txBody>
                  <a:tcPr marL="196010" marR="196010" marT="98005" marB="98005">
                    <a:solidFill>
                      <a:schemeClr val="bg1"/>
                    </a:solidFill>
                  </a:tcPr>
                </a:tc>
                <a:extLst>
                  <a:ext uri="{0D108BD9-81ED-4DB2-BD59-A6C34878D82A}">
                    <a16:rowId xmlns:a16="http://schemas.microsoft.com/office/drawing/2014/main" val="683608167"/>
                  </a:ext>
                </a:extLst>
              </a:tr>
              <a:tr h="730498">
                <a:tc>
                  <a:txBody>
                    <a:bodyPr/>
                    <a:lstStyle/>
                    <a:p>
                      <a:pPr algn="ctr"/>
                      <a:r>
                        <a:rPr lang="en-GB" sz="2800" b="1" dirty="0">
                          <a:latin typeface="Century Gothic" panose="020B0502020202020204" pitchFamily="34" charset="0"/>
                        </a:rPr>
                        <a:t>supply</a:t>
                      </a:r>
                    </a:p>
                  </a:txBody>
                  <a:tcPr marL="196010" marR="196010" marT="98005" marB="98005">
                    <a:solidFill>
                      <a:schemeClr val="bg1"/>
                    </a:solidFill>
                  </a:tcPr>
                </a:tc>
                <a:tc>
                  <a:txBody>
                    <a:bodyPr/>
                    <a:lstStyle/>
                    <a:p>
                      <a:pPr algn="ctr"/>
                      <a:endParaRPr lang="en-GB" sz="3200" dirty="0"/>
                    </a:p>
                  </a:txBody>
                  <a:tcPr marL="196010" marR="196010" marT="98005" marB="98005">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200" b="1" dirty="0">
                        <a:solidFill>
                          <a:srgbClr val="FF0000"/>
                        </a:solidFill>
                      </a:endParaRPr>
                    </a:p>
                  </a:txBody>
                  <a:tcPr marL="196010" marR="196010" marT="98005" marB="98005">
                    <a:solidFill>
                      <a:schemeClr val="bg1"/>
                    </a:solidFill>
                  </a:tcPr>
                </a:tc>
                <a:extLst>
                  <a:ext uri="{0D108BD9-81ED-4DB2-BD59-A6C34878D82A}">
                    <a16:rowId xmlns:a16="http://schemas.microsoft.com/office/drawing/2014/main" val="3215174177"/>
                  </a:ext>
                </a:extLst>
              </a:tr>
              <a:tr h="730498">
                <a:tc>
                  <a:txBody>
                    <a:bodyPr/>
                    <a:lstStyle/>
                    <a:p>
                      <a:pPr algn="ctr"/>
                      <a:r>
                        <a:rPr lang="en-GB" sz="2800" b="1" dirty="0">
                          <a:latin typeface="Century Gothic" panose="020B0502020202020204" pitchFamily="34" charset="0"/>
                        </a:rPr>
                        <a:t>duty</a:t>
                      </a:r>
                    </a:p>
                  </a:txBody>
                  <a:tcPr marL="196010" marR="196010" marT="98005" marB="98005">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200" b="1" dirty="0">
                        <a:solidFill>
                          <a:srgbClr val="FF0000"/>
                        </a:solidFill>
                      </a:endParaRPr>
                    </a:p>
                  </a:txBody>
                  <a:tcPr marL="196010" marR="196010" marT="98005" marB="98005">
                    <a:solidFill>
                      <a:schemeClr val="bg1"/>
                    </a:solidFill>
                  </a:tcPr>
                </a:tc>
                <a:tc>
                  <a:txBody>
                    <a:bodyPr/>
                    <a:lstStyle/>
                    <a:p>
                      <a:pPr algn="ctr"/>
                      <a:endParaRPr lang="en-GB" sz="3200" dirty="0"/>
                    </a:p>
                  </a:txBody>
                  <a:tcPr marL="196010" marR="196010" marT="98005" marB="98005">
                    <a:solidFill>
                      <a:schemeClr val="bg1"/>
                    </a:solidFill>
                  </a:tcPr>
                </a:tc>
                <a:extLst>
                  <a:ext uri="{0D108BD9-81ED-4DB2-BD59-A6C34878D82A}">
                    <a16:rowId xmlns:a16="http://schemas.microsoft.com/office/drawing/2014/main" val="1124804962"/>
                  </a:ext>
                </a:extLst>
              </a:tr>
              <a:tr h="730498">
                <a:tc>
                  <a:txBody>
                    <a:bodyPr/>
                    <a:lstStyle/>
                    <a:p>
                      <a:pPr algn="ctr"/>
                      <a:r>
                        <a:rPr lang="en-GB" sz="2800" b="1" dirty="0">
                          <a:latin typeface="Century Gothic" panose="020B0502020202020204" pitchFamily="34" charset="0"/>
                        </a:rPr>
                        <a:t>happy</a:t>
                      </a:r>
                    </a:p>
                  </a:txBody>
                  <a:tcPr marL="196010" marR="196010" marT="98005" marB="98005">
                    <a:solidFill>
                      <a:schemeClr val="bg1"/>
                    </a:solidFill>
                  </a:tcPr>
                </a:tc>
                <a:tc>
                  <a:txBody>
                    <a:bodyPr/>
                    <a:lstStyle/>
                    <a:p>
                      <a:pPr algn="ctr"/>
                      <a:endParaRPr lang="en-GB" sz="3200" dirty="0"/>
                    </a:p>
                  </a:txBody>
                  <a:tcPr marL="196010" marR="196010" marT="98005" marB="98005">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200" b="1" dirty="0">
                        <a:solidFill>
                          <a:srgbClr val="FF0000"/>
                        </a:solidFill>
                      </a:endParaRPr>
                    </a:p>
                  </a:txBody>
                  <a:tcPr marL="196010" marR="196010" marT="98005" marB="98005">
                    <a:solidFill>
                      <a:schemeClr val="bg1"/>
                    </a:solidFill>
                  </a:tcPr>
                </a:tc>
                <a:extLst>
                  <a:ext uri="{0D108BD9-81ED-4DB2-BD59-A6C34878D82A}">
                    <a16:rowId xmlns:a16="http://schemas.microsoft.com/office/drawing/2014/main" val="3701829957"/>
                  </a:ext>
                </a:extLst>
              </a:tr>
            </a:tbl>
          </a:graphicData>
        </a:graphic>
      </p:graphicFrame>
    </p:spTree>
    <p:extLst>
      <p:ext uri="{BB962C8B-B14F-4D97-AF65-F5344CB8AC3E}">
        <p14:creationId xmlns:p14="http://schemas.microsoft.com/office/powerpoint/2010/main" val="2256067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Tick the suffixes that can be used with the root words below to make a new word.</a:t>
            </a:r>
          </a:p>
          <a:p>
            <a:endParaRPr lang="en-GB" sz="20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17" name="Table 16">
            <a:extLst>
              <a:ext uri="{FF2B5EF4-FFF2-40B4-BE49-F238E27FC236}">
                <a16:creationId xmlns:a16="http://schemas.microsoft.com/office/drawing/2014/main" id="{581CE367-060E-44F3-849C-3B3602D1BCE0}"/>
              </a:ext>
            </a:extLst>
          </p:cNvPr>
          <p:cNvGraphicFramePr>
            <a:graphicFrameLocks noGrp="1"/>
          </p:cNvGraphicFramePr>
          <p:nvPr>
            <p:extLst/>
          </p:nvPr>
        </p:nvGraphicFramePr>
        <p:xfrm>
          <a:off x="1066428" y="1804843"/>
          <a:ext cx="6599850" cy="3587393"/>
        </p:xfrm>
        <a:graphic>
          <a:graphicData uri="http://schemas.openxmlformats.org/drawingml/2006/table">
            <a:tbl>
              <a:tblPr firstRow="1" bandRow="1">
                <a:tableStyleId>{5940675A-B579-460E-94D1-54222C63F5DA}</a:tableStyleId>
              </a:tblPr>
              <a:tblGrid>
                <a:gridCol w="2945445">
                  <a:extLst>
                    <a:ext uri="{9D8B030D-6E8A-4147-A177-3AD203B41FA5}">
                      <a16:colId xmlns:a16="http://schemas.microsoft.com/office/drawing/2014/main" val="3571400241"/>
                    </a:ext>
                  </a:extLst>
                </a:gridCol>
                <a:gridCol w="1825494">
                  <a:extLst>
                    <a:ext uri="{9D8B030D-6E8A-4147-A177-3AD203B41FA5}">
                      <a16:colId xmlns:a16="http://schemas.microsoft.com/office/drawing/2014/main" val="2673676692"/>
                    </a:ext>
                  </a:extLst>
                </a:gridCol>
                <a:gridCol w="1828911">
                  <a:extLst>
                    <a:ext uri="{9D8B030D-6E8A-4147-A177-3AD203B41FA5}">
                      <a16:colId xmlns:a16="http://schemas.microsoft.com/office/drawing/2014/main" val="2150142988"/>
                    </a:ext>
                  </a:extLst>
                </a:gridCol>
              </a:tblGrid>
              <a:tr h="665401">
                <a:tc>
                  <a:txBody>
                    <a:bodyPr/>
                    <a:lstStyle/>
                    <a:p>
                      <a:pPr algn="ctr"/>
                      <a:r>
                        <a:rPr lang="en-GB" sz="2800" b="1" dirty="0">
                          <a:latin typeface="Century Gothic" panose="020B0502020202020204" pitchFamily="34" charset="0"/>
                        </a:rPr>
                        <a:t>root word</a:t>
                      </a:r>
                    </a:p>
                  </a:txBody>
                  <a:tcPr marL="196010" marR="196010" marT="98005" marB="98005">
                    <a:solidFill>
                      <a:schemeClr val="bg1"/>
                    </a:solidFill>
                  </a:tcPr>
                </a:tc>
                <a:tc>
                  <a:txBody>
                    <a:bodyPr/>
                    <a:lstStyle/>
                    <a:p>
                      <a:pPr algn="ctr"/>
                      <a:r>
                        <a:rPr lang="en-GB" sz="2800" b="1" dirty="0">
                          <a:latin typeface="Century Gothic" panose="020B0502020202020204" pitchFamily="34" charset="0"/>
                        </a:rPr>
                        <a:t>-</a:t>
                      </a:r>
                      <a:r>
                        <a:rPr lang="en-GB" sz="2800" b="1" dirty="0" err="1">
                          <a:latin typeface="Century Gothic" panose="020B0502020202020204" pitchFamily="34" charset="0"/>
                        </a:rPr>
                        <a:t>ful</a:t>
                      </a:r>
                      <a:endParaRPr lang="en-GB" sz="2800" b="1" dirty="0">
                        <a:latin typeface="Century Gothic" panose="020B0502020202020204" pitchFamily="34" charset="0"/>
                      </a:endParaRPr>
                    </a:p>
                  </a:txBody>
                  <a:tcPr marL="196010" marR="196010" marT="98005" marB="98005">
                    <a:solidFill>
                      <a:schemeClr val="bg1"/>
                    </a:solidFill>
                  </a:tcPr>
                </a:tc>
                <a:tc>
                  <a:txBody>
                    <a:bodyPr/>
                    <a:lstStyle/>
                    <a:p>
                      <a:pPr algn="ctr"/>
                      <a:r>
                        <a:rPr lang="en-GB" sz="2800" b="1" dirty="0">
                          <a:latin typeface="Century Gothic" panose="020B0502020202020204" pitchFamily="34" charset="0"/>
                        </a:rPr>
                        <a:t>-</a:t>
                      </a:r>
                      <a:r>
                        <a:rPr lang="en-GB" sz="2800" b="1" dirty="0" err="1">
                          <a:latin typeface="Century Gothic" panose="020B0502020202020204" pitchFamily="34" charset="0"/>
                        </a:rPr>
                        <a:t>er</a:t>
                      </a:r>
                      <a:endParaRPr lang="en-GB" sz="2800" b="1" dirty="0">
                        <a:latin typeface="Century Gothic" panose="020B0502020202020204" pitchFamily="34" charset="0"/>
                      </a:endParaRPr>
                    </a:p>
                  </a:txBody>
                  <a:tcPr marL="196010" marR="196010" marT="98005" marB="98005">
                    <a:solidFill>
                      <a:schemeClr val="bg1"/>
                    </a:solidFill>
                  </a:tcPr>
                </a:tc>
                <a:extLst>
                  <a:ext uri="{0D108BD9-81ED-4DB2-BD59-A6C34878D82A}">
                    <a16:rowId xmlns:a16="http://schemas.microsoft.com/office/drawing/2014/main" val="2652220581"/>
                  </a:ext>
                </a:extLst>
              </a:tr>
              <a:tr h="730498">
                <a:tc>
                  <a:txBody>
                    <a:bodyPr/>
                    <a:lstStyle/>
                    <a:p>
                      <a:pPr algn="ctr"/>
                      <a:r>
                        <a:rPr lang="en-GB" sz="2800" b="1" dirty="0">
                          <a:latin typeface="Century Gothic" panose="020B0502020202020204" pitchFamily="34" charset="0"/>
                        </a:rPr>
                        <a:t>delight</a:t>
                      </a:r>
                    </a:p>
                  </a:txBody>
                  <a:tcPr marL="196010" marR="196010" marT="98005" marB="98005">
                    <a:solidFill>
                      <a:schemeClr val="bg1"/>
                    </a:solidFill>
                  </a:tcPr>
                </a:tc>
                <a:tc>
                  <a:txBody>
                    <a:bodyPr/>
                    <a:lstStyle/>
                    <a:p>
                      <a:pPr algn="ctr"/>
                      <a:r>
                        <a:rPr lang="en-GB" sz="3200" b="1" dirty="0">
                          <a:solidFill>
                            <a:srgbClr val="FF0000"/>
                          </a:solidFill>
                          <a:sym typeface="Wingdings" panose="05000000000000000000" pitchFamily="2" charset="2"/>
                        </a:rPr>
                        <a:t></a:t>
                      </a:r>
                      <a:endParaRPr lang="en-GB" sz="3200" b="1" dirty="0">
                        <a:solidFill>
                          <a:srgbClr val="FF0000"/>
                        </a:solidFill>
                      </a:endParaRPr>
                    </a:p>
                  </a:txBody>
                  <a:tcPr marL="196010" marR="196010" marT="98005" marB="98005">
                    <a:solidFill>
                      <a:schemeClr val="bg1"/>
                    </a:solidFill>
                  </a:tcPr>
                </a:tc>
                <a:tc>
                  <a:txBody>
                    <a:bodyPr/>
                    <a:lstStyle/>
                    <a:p>
                      <a:pPr algn="ctr"/>
                      <a:endParaRPr lang="en-GB" sz="3200"/>
                    </a:p>
                  </a:txBody>
                  <a:tcPr marL="196010" marR="196010" marT="98005" marB="98005">
                    <a:solidFill>
                      <a:schemeClr val="bg1"/>
                    </a:solidFill>
                  </a:tcPr>
                </a:tc>
                <a:extLst>
                  <a:ext uri="{0D108BD9-81ED-4DB2-BD59-A6C34878D82A}">
                    <a16:rowId xmlns:a16="http://schemas.microsoft.com/office/drawing/2014/main" val="683608167"/>
                  </a:ext>
                </a:extLst>
              </a:tr>
              <a:tr h="730498">
                <a:tc>
                  <a:txBody>
                    <a:bodyPr/>
                    <a:lstStyle/>
                    <a:p>
                      <a:pPr algn="ctr"/>
                      <a:r>
                        <a:rPr lang="en-GB" sz="2800" b="1" dirty="0">
                          <a:latin typeface="Century Gothic" panose="020B0502020202020204" pitchFamily="34" charset="0"/>
                        </a:rPr>
                        <a:t>supply</a:t>
                      </a:r>
                    </a:p>
                  </a:txBody>
                  <a:tcPr marL="196010" marR="196010" marT="98005" marB="98005">
                    <a:solidFill>
                      <a:schemeClr val="bg1"/>
                    </a:solidFill>
                  </a:tcPr>
                </a:tc>
                <a:tc>
                  <a:txBody>
                    <a:bodyPr/>
                    <a:lstStyle/>
                    <a:p>
                      <a:pPr algn="ctr"/>
                      <a:endParaRPr lang="en-GB" sz="3200" dirty="0"/>
                    </a:p>
                  </a:txBody>
                  <a:tcPr marL="196010" marR="196010" marT="98005" marB="98005">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FF0000"/>
                          </a:solidFill>
                          <a:sym typeface="Wingdings" panose="05000000000000000000" pitchFamily="2" charset="2"/>
                        </a:rPr>
                        <a:t></a:t>
                      </a:r>
                      <a:endParaRPr lang="en-GB" sz="3200" b="1" dirty="0">
                        <a:solidFill>
                          <a:srgbClr val="FF0000"/>
                        </a:solidFill>
                      </a:endParaRPr>
                    </a:p>
                  </a:txBody>
                  <a:tcPr marL="196010" marR="196010" marT="98005" marB="98005">
                    <a:solidFill>
                      <a:schemeClr val="bg1"/>
                    </a:solidFill>
                  </a:tcPr>
                </a:tc>
                <a:extLst>
                  <a:ext uri="{0D108BD9-81ED-4DB2-BD59-A6C34878D82A}">
                    <a16:rowId xmlns:a16="http://schemas.microsoft.com/office/drawing/2014/main" val="3215174177"/>
                  </a:ext>
                </a:extLst>
              </a:tr>
              <a:tr h="730498">
                <a:tc>
                  <a:txBody>
                    <a:bodyPr/>
                    <a:lstStyle/>
                    <a:p>
                      <a:pPr algn="ctr"/>
                      <a:r>
                        <a:rPr lang="en-GB" sz="2800" b="1" dirty="0">
                          <a:latin typeface="Century Gothic" panose="020B0502020202020204" pitchFamily="34" charset="0"/>
                        </a:rPr>
                        <a:t>duty</a:t>
                      </a:r>
                    </a:p>
                  </a:txBody>
                  <a:tcPr marL="196010" marR="196010" marT="98005" marB="98005">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FF0000"/>
                          </a:solidFill>
                          <a:sym typeface="Wingdings" panose="05000000000000000000" pitchFamily="2" charset="2"/>
                        </a:rPr>
                        <a:t></a:t>
                      </a:r>
                      <a:endParaRPr lang="en-GB" sz="3200" b="1" dirty="0">
                        <a:solidFill>
                          <a:srgbClr val="FF0000"/>
                        </a:solidFill>
                      </a:endParaRPr>
                    </a:p>
                  </a:txBody>
                  <a:tcPr marL="196010" marR="196010" marT="98005" marB="98005">
                    <a:solidFill>
                      <a:schemeClr val="bg1"/>
                    </a:solidFill>
                  </a:tcPr>
                </a:tc>
                <a:tc>
                  <a:txBody>
                    <a:bodyPr/>
                    <a:lstStyle/>
                    <a:p>
                      <a:pPr algn="ctr"/>
                      <a:endParaRPr lang="en-GB" sz="3200" dirty="0"/>
                    </a:p>
                  </a:txBody>
                  <a:tcPr marL="196010" marR="196010" marT="98005" marB="98005">
                    <a:solidFill>
                      <a:schemeClr val="bg1"/>
                    </a:solidFill>
                  </a:tcPr>
                </a:tc>
                <a:extLst>
                  <a:ext uri="{0D108BD9-81ED-4DB2-BD59-A6C34878D82A}">
                    <a16:rowId xmlns:a16="http://schemas.microsoft.com/office/drawing/2014/main" val="1124804962"/>
                  </a:ext>
                </a:extLst>
              </a:tr>
              <a:tr h="730498">
                <a:tc>
                  <a:txBody>
                    <a:bodyPr/>
                    <a:lstStyle/>
                    <a:p>
                      <a:pPr algn="ctr"/>
                      <a:r>
                        <a:rPr lang="en-GB" sz="2800" b="1" dirty="0">
                          <a:latin typeface="Century Gothic" panose="020B0502020202020204" pitchFamily="34" charset="0"/>
                        </a:rPr>
                        <a:t>happy</a:t>
                      </a:r>
                    </a:p>
                  </a:txBody>
                  <a:tcPr marL="196010" marR="196010" marT="98005" marB="98005">
                    <a:solidFill>
                      <a:schemeClr val="bg1"/>
                    </a:solidFill>
                  </a:tcPr>
                </a:tc>
                <a:tc>
                  <a:txBody>
                    <a:bodyPr/>
                    <a:lstStyle/>
                    <a:p>
                      <a:pPr algn="ctr"/>
                      <a:endParaRPr lang="en-GB" sz="3200" dirty="0"/>
                    </a:p>
                  </a:txBody>
                  <a:tcPr marL="196010" marR="196010" marT="98005" marB="98005">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FF0000"/>
                          </a:solidFill>
                          <a:sym typeface="Wingdings" panose="05000000000000000000" pitchFamily="2" charset="2"/>
                        </a:rPr>
                        <a:t></a:t>
                      </a:r>
                      <a:endParaRPr lang="en-GB" sz="3200" b="1" dirty="0">
                        <a:solidFill>
                          <a:srgbClr val="FF0000"/>
                        </a:solidFill>
                      </a:endParaRPr>
                    </a:p>
                  </a:txBody>
                  <a:tcPr marL="196010" marR="196010" marT="98005" marB="98005">
                    <a:solidFill>
                      <a:schemeClr val="bg1"/>
                    </a:solidFill>
                  </a:tcPr>
                </a:tc>
                <a:extLst>
                  <a:ext uri="{0D108BD9-81ED-4DB2-BD59-A6C34878D82A}">
                    <a16:rowId xmlns:a16="http://schemas.microsoft.com/office/drawing/2014/main" val="3701829957"/>
                  </a:ext>
                </a:extLst>
              </a:tr>
            </a:tbl>
          </a:graphicData>
        </a:graphic>
      </p:graphicFrame>
    </p:spTree>
    <p:extLst>
      <p:ext uri="{BB962C8B-B14F-4D97-AF65-F5344CB8AC3E}">
        <p14:creationId xmlns:p14="http://schemas.microsoft.com/office/powerpoint/2010/main" val="1550817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Jacob has written two sentences below. </a:t>
            </a:r>
          </a:p>
          <a:p>
            <a:pPr lvl="0" defTabSz="514350">
              <a:defRPr/>
            </a:pPr>
            <a:endParaRPr lang="en-GB" sz="2800" b="1" dirty="0">
              <a:solidFill>
                <a:schemeClr val="tx1"/>
              </a:solidFill>
              <a:latin typeface="Century Gothic" panose="020B0502020202020204" pitchFamily="34" charset="0"/>
            </a:endParaRPr>
          </a:p>
          <a:p>
            <a:pPr marL="228600" indent="-228600" defTabSz="514350">
              <a:buFontTx/>
              <a:buAutoNum type="alphaUcPeriod"/>
              <a:defRPr/>
            </a:pPr>
            <a:r>
              <a:rPr lang="en-GB" sz="2400" b="1" dirty="0">
                <a:solidFill>
                  <a:schemeClr val="tx1"/>
                </a:solidFill>
                <a:latin typeface="Century Gothic" panose="020B0502020202020204" pitchFamily="34" charset="0"/>
              </a:rPr>
              <a:t>Your donations will go to a worthy cause.</a:t>
            </a:r>
          </a:p>
          <a:p>
            <a:pPr marL="228600" indent="-228600" defTabSz="514350">
              <a:buFontTx/>
              <a:buAutoNum type="alphaUcPeriod"/>
              <a:defRPr/>
            </a:pPr>
            <a:endParaRPr lang="en-GB" sz="2400" b="1" dirty="0">
              <a:solidFill>
                <a:schemeClr val="tx1"/>
              </a:solidFill>
              <a:latin typeface="Century Gothic" panose="020B0502020202020204" pitchFamily="34" charset="0"/>
            </a:endParaRPr>
          </a:p>
          <a:p>
            <a:pPr marL="228600" indent="-228600" defTabSz="514350">
              <a:buFontTx/>
              <a:buAutoNum type="alphaUcPeriod"/>
              <a:defRPr/>
            </a:pPr>
            <a:r>
              <a:rPr lang="en-GB" sz="2400" b="1" dirty="0">
                <a:solidFill>
                  <a:schemeClr val="tx1"/>
                </a:solidFill>
                <a:latin typeface="Century Gothic" panose="020B0502020202020204" pitchFamily="34" charset="0"/>
              </a:rPr>
              <a:t> The old bank notes were worthless as they had been taken out of circulation.</a:t>
            </a:r>
          </a:p>
          <a:p>
            <a:pPr lvl="0" defTabSz="514350">
              <a:defRPr/>
            </a:pPr>
            <a:endParaRPr lang="en-GB" sz="2400" b="1" dirty="0">
              <a:solidFill>
                <a:schemeClr val="tx1"/>
              </a:solidFill>
              <a:latin typeface="Century Gothic" panose="020B0502020202020204" pitchFamily="34" charset="0"/>
            </a:endParaRPr>
          </a:p>
          <a:p>
            <a:pPr lvl="0" defTabSz="514350">
              <a:defRPr/>
            </a:pPr>
            <a:endParaRPr lang="en-GB" sz="900" b="1" dirty="0">
              <a:solidFill>
                <a:schemeClr val="tx1"/>
              </a:solidFill>
              <a:latin typeface="Century Gothic" panose="020B0502020202020204" pitchFamily="34" charset="0"/>
            </a:endParaRPr>
          </a:p>
          <a:p>
            <a:pPr lvl="0" defTabSz="514350">
              <a:defRPr/>
            </a:pPr>
            <a:endParaRPr lang="en-GB" sz="9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how the suffix has changed the meaning of the root word in each sentence.</a:t>
            </a:r>
          </a:p>
          <a:p>
            <a:pPr lvl="0" defTabSz="514350">
              <a:defRPr/>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Jacob has written two sentences below. </a:t>
            </a:r>
          </a:p>
          <a:p>
            <a:pPr lvl="0" defTabSz="514350">
              <a:defRPr/>
            </a:pPr>
            <a:endParaRPr lang="en-GB" sz="2800" b="1" dirty="0">
              <a:solidFill>
                <a:schemeClr val="tx1"/>
              </a:solidFill>
              <a:latin typeface="Century Gothic" panose="020B0502020202020204" pitchFamily="34" charset="0"/>
            </a:endParaRPr>
          </a:p>
          <a:p>
            <a:pPr marL="228600" indent="-228600" defTabSz="514350">
              <a:buFontTx/>
              <a:buAutoNum type="alphaUcPeriod"/>
              <a:defRPr/>
            </a:pPr>
            <a:r>
              <a:rPr lang="en-GB" sz="2400" b="1" dirty="0">
                <a:solidFill>
                  <a:schemeClr val="tx1"/>
                </a:solidFill>
                <a:latin typeface="Century Gothic" panose="020B0502020202020204" pitchFamily="34" charset="0"/>
              </a:rPr>
              <a:t>Your donations will go to a worthy cause.</a:t>
            </a:r>
          </a:p>
          <a:p>
            <a:pPr marL="228600" indent="-228600" defTabSz="514350">
              <a:buFontTx/>
              <a:buAutoNum type="alphaUcPeriod"/>
              <a:defRPr/>
            </a:pPr>
            <a:endParaRPr lang="en-GB" sz="2400" b="1" dirty="0">
              <a:solidFill>
                <a:schemeClr val="tx1"/>
              </a:solidFill>
              <a:latin typeface="Century Gothic" panose="020B0502020202020204" pitchFamily="34" charset="0"/>
            </a:endParaRPr>
          </a:p>
          <a:p>
            <a:pPr marL="228600" indent="-228600" defTabSz="514350">
              <a:buFontTx/>
              <a:buAutoNum type="alphaUcPeriod"/>
              <a:defRPr/>
            </a:pPr>
            <a:r>
              <a:rPr lang="en-GB" sz="2400" b="1" dirty="0">
                <a:solidFill>
                  <a:schemeClr val="tx1"/>
                </a:solidFill>
                <a:latin typeface="Century Gothic" panose="020B0502020202020204" pitchFamily="34" charset="0"/>
              </a:rPr>
              <a:t> The old bank notes were worthless as they had been taken out of circulation.</a:t>
            </a:r>
          </a:p>
          <a:p>
            <a:pPr lvl="0" defTabSz="514350">
              <a:defRPr/>
            </a:pPr>
            <a:endParaRPr lang="en-GB" sz="2400" b="1" dirty="0">
              <a:solidFill>
                <a:schemeClr val="tx1"/>
              </a:solidFill>
              <a:latin typeface="Century Gothic" panose="020B0502020202020204" pitchFamily="34" charset="0"/>
            </a:endParaRPr>
          </a:p>
          <a:p>
            <a:pPr lvl="0" defTabSz="514350">
              <a:defRPr/>
            </a:pPr>
            <a:endParaRPr lang="en-GB" sz="900" b="1" dirty="0">
              <a:solidFill>
                <a:schemeClr val="tx1"/>
              </a:solidFill>
              <a:latin typeface="Century Gothic" panose="020B0502020202020204" pitchFamily="34" charset="0"/>
            </a:endParaRPr>
          </a:p>
          <a:p>
            <a:pPr lvl="0" defTabSz="514350">
              <a:defRPr/>
            </a:pPr>
            <a:endParaRPr lang="en-GB" sz="9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how the suffix has changed the meaning of the root word in each sentence.</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‘Worthy’ is an adjective which means …</a:t>
            </a:r>
          </a:p>
          <a:p>
            <a:pPr lvl="0" defTabSz="514350">
              <a:defRPr/>
            </a:pPr>
            <a:r>
              <a:rPr lang="en-GB" sz="2000" b="1" dirty="0">
                <a:solidFill>
                  <a:schemeClr val="tx1"/>
                </a:solidFill>
                <a:latin typeface="Century Gothic" panose="020B0502020202020204" pitchFamily="34" charset="0"/>
              </a:rPr>
              <a:t>  </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‘Worthless’ is adjective which means…</a:t>
            </a: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799135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Jacob has written two sentences below. </a:t>
            </a:r>
          </a:p>
          <a:p>
            <a:pPr lvl="0" defTabSz="514350">
              <a:defRPr/>
            </a:pPr>
            <a:endParaRPr lang="en-GB" sz="2800" b="1" dirty="0">
              <a:solidFill>
                <a:schemeClr val="tx1"/>
              </a:solidFill>
              <a:latin typeface="Century Gothic" panose="020B0502020202020204" pitchFamily="34" charset="0"/>
            </a:endParaRPr>
          </a:p>
          <a:p>
            <a:pPr marL="228600" indent="-228600" defTabSz="514350">
              <a:buFontTx/>
              <a:buAutoNum type="alphaUcPeriod"/>
              <a:defRPr/>
            </a:pPr>
            <a:r>
              <a:rPr lang="en-GB" sz="2400" b="1" dirty="0">
                <a:solidFill>
                  <a:schemeClr val="tx1"/>
                </a:solidFill>
                <a:latin typeface="Century Gothic" panose="020B0502020202020204" pitchFamily="34" charset="0"/>
              </a:rPr>
              <a:t>Your donations will go to a worthy cause.</a:t>
            </a:r>
          </a:p>
          <a:p>
            <a:pPr marL="228600" indent="-228600" defTabSz="514350">
              <a:buFontTx/>
              <a:buAutoNum type="alphaUcPeriod"/>
              <a:defRPr/>
            </a:pPr>
            <a:endParaRPr lang="en-GB" sz="2400" b="1" dirty="0">
              <a:solidFill>
                <a:schemeClr val="tx1"/>
              </a:solidFill>
              <a:latin typeface="Century Gothic" panose="020B0502020202020204" pitchFamily="34" charset="0"/>
            </a:endParaRPr>
          </a:p>
          <a:p>
            <a:pPr marL="228600" indent="-228600" defTabSz="514350">
              <a:buFontTx/>
              <a:buAutoNum type="alphaUcPeriod"/>
              <a:defRPr/>
            </a:pPr>
            <a:r>
              <a:rPr lang="en-GB" sz="2400" b="1" dirty="0">
                <a:solidFill>
                  <a:schemeClr val="tx1"/>
                </a:solidFill>
                <a:latin typeface="Century Gothic" panose="020B0502020202020204" pitchFamily="34" charset="0"/>
              </a:rPr>
              <a:t> The old bank notes were worthless as they had been taken out of circulation.</a:t>
            </a:r>
          </a:p>
          <a:p>
            <a:pPr lvl="0" defTabSz="514350">
              <a:defRPr/>
            </a:pPr>
            <a:endParaRPr lang="en-GB" sz="2400" b="1" dirty="0">
              <a:solidFill>
                <a:schemeClr val="tx1"/>
              </a:solidFill>
              <a:latin typeface="Century Gothic" panose="020B0502020202020204" pitchFamily="34" charset="0"/>
            </a:endParaRPr>
          </a:p>
          <a:p>
            <a:pPr lvl="0" defTabSz="514350">
              <a:defRPr/>
            </a:pPr>
            <a:endParaRPr lang="en-GB" sz="900" b="1" dirty="0">
              <a:solidFill>
                <a:schemeClr val="tx1"/>
              </a:solidFill>
              <a:latin typeface="Century Gothic" panose="020B0502020202020204" pitchFamily="34" charset="0"/>
            </a:endParaRPr>
          </a:p>
          <a:p>
            <a:pPr lvl="0" defTabSz="514350">
              <a:defRPr/>
            </a:pPr>
            <a:endParaRPr lang="en-GB" sz="9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how the suffix has changed the meaning of the root word in each sentence.</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‘Worthy’ is an adjective which means having the qualities that deserve regard.</a:t>
            </a:r>
          </a:p>
          <a:p>
            <a:pPr lvl="0" defTabSz="514350">
              <a:defRPr/>
            </a:pPr>
            <a:r>
              <a:rPr lang="en-GB" sz="2000" b="1" dirty="0">
                <a:solidFill>
                  <a:schemeClr val="tx1"/>
                </a:solidFill>
                <a:latin typeface="Century Gothic" panose="020B0502020202020204" pitchFamily="34" charset="0"/>
              </a:rPr>
              <a:t>  </a:t>
            </a:r>
          </a:p>
          <a:p>
            <a:pPr lvl="0" defTabSz="514350">
              <a:defRPr/>
            </a:pPr>
            <a:r>
              <a:rPr lang="en-GB" sz="2000" b="1" dirty="0">
                <a:solidFill>
                  <a:srgbClr val="FF0000"/>
                </a:solidFill>
                <a:latin typeface="Century Gothic" panose="020B0502020202020204" pitchFamily="34" charset="0"/>
              </a:rPr>
              <a:t>‘Worthless’ is adjective which means of no value. </a:t>
            </a: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68275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2" name="Picture 11">
            <a:extLst>
              <a:ext uri="{FF2B5EF4-FFF2-40B4-BE49-F238E27FC236}">
                <a16:creationId xmlns:a16="http://schemas.microsoft.com/office/drawing/2014/main" id="{5F54BD88-C96A-4462-BAA0-3082F5A23755}"/>
              </a:ext>
            </a:extLst>
          </p:cNvPr>
          <p:cNvPicPr>
            <a:picLocks noChangeAspect="1"/>
          </p:cNvPicPr>
          <p:nvPr/>
        </p:nvPicPr>
        <p:blipFill>
          <a:blip r:embed="rId3"/>
          <a:stretch>
            <a:fillRect/>
          </a:stretch>
        </p:blipFill>
        <p:spPr>
          <a:xfrm>
            <a:off x="115438" y="135870"/>
            <a:ext cx="8913124" cy="6322100"/>
          </a:xfrm>
          <a:prstGeom prst="rect">
            <a:avLst/>
          </a:prstGeom>
        </p:spPr>
      </p:pic>
      <p:sp>
        <p:nvSpPr>
          <p:cNvPr id="16" name="Rectangle 15">
            <a:extLst>
              <a:ext uri="{FF2B5EF4-FFF2-40B4-BE49-F238E27FC236}">
                <a16:creationId xmlns:a16="http://schemas.microsoft.com/office/drawing/2014/main" id="{B22E23C7-41E4-4A79-9D0F-07BA6608EAB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Philippa and Joel are talking about the word ‘hope’. </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Philippa says,</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44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Joel says,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8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is correct? Explain your answer.</a:t>
            </a:r>
          </a:p>
          <a:p>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bg2">
                  <a:lumMod val="50000"/>
                </a:schemeClr>
              </a:solidFill>
              <a:latin typeface="Century Gothic" panose="020B0502020202020204" pitchFamily="34" charset="0"/>
            </a:endParaRPr>
          </a:p>
        </p:txBody>
      </p:sp>
      <p:sp>
        <p:nvSpPr>
          <p:cNvPr id="17" name="Speech Bubble: Rectangle with Corners Rounded 16">
            <a:extLst>
              <a:ext uri="{FF2B5EF4-FFF2-40B4-BE49-F238E27FC236}">
                <a16:creationId xmlns:a16="http://schemas.microsoft.com/office/drawing/2014/main" id="{5B2A1849-E35E-4AC1-B8F0-0A6AA6515CE9}"/>
              </a:ext>
            </a:extLst>
          </p:cNvPr>
          <p:cNvSpPr/>
          <p:nvPr/>
        </p:nvSpPr>
        <p:spPr>
          <a:xfrm>
            <a:off x="2114084" y="2098971"/>
            <a:ext cx="5108400" cy="973566"/>
          </a:xfrm>
          <a:prstGeom prst="wedgeRoundRectCallout">
            <a:avLst>
              <a:gd name="adj1" fmla="val -58987"/>
              <a:gd name="adj2" fmla="val 541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entury Gothic" panose="020B0502020202020204" pitchFamily="34" charset="0"/>
              </a:rPr>
              <a:t>You can add the suffixes ‘-</a:t>
            </a:r>
            <a:r>
              <a:rPr lang="en-GB" sz="2400" b="1" dirty="0" err="1">
                <a:solidFill>
                  <a:schemeClr val="tx1"/>
                </a:solidFill>
                <a:latin typeface="Century Gothic" panose="020B0502020202020204" pitchFamily="34" charset="0"/>
              </a:rPr>
              <a:t>ment</a:t>
            </a:r>
            <a:r>
              <a:rPr lang="en-GB" sz="2400" b="1" dirty="0">
                <a:solidFill>
                  <a:schemeClr val="tx1"/>
                </a:solidFill>
                <a:latin typeface="Century Gothic" panose="020B0502020202020204" pitchFamily="34" charset="0"/>
              </a:rPr>
              <a:t>’ and ‘-</a:t>
            </a:r>
            <a:r>
              <a:rPr lang="en-GB" sz="2400" b="1" dirty="0" err="1">
                <a:solidFill>
                  <a:schemeClr val="tx1"/>
                </a:solidFill>
                <a:latin typeface="Century Gothic" panose="020B0502020202020204" pitchFamily="34" charset="0"/>
              </a:rPr>
              <a:t>ly</a:t>
            </a:r>
            <a:r>
              <a:rPr lang="en-GB" sz="2400" b="1" dirty="0">
                <a:solidFill>
                  <a:schemeClr val="tx1"/>
                </a:solidFill>
                <a:latin typeface="Century Gothic" panose="020B0502020202020204" pitchFamily="34" charset="0"/>
              </a:rPr>
              <a:t>’ to this root word.</a:t>
            </a:r>
          </a:p>
        </p:txBody>
      </p:sp>
      <p:sp>
        <p:nvSpPr>
          <p:cNvPr id="18" name="Speech Bubble: Rectangle with Corners Rounded 17">
            <a:extLst>
              <a:ext uri="{FF2B5EF4-FFF2-40B4-BE49-F238E27FC236}">
                <a16:creationId xmlns:a16="http://schemas.microsoft.com/office/drawing/2014/main" id="{F9EE9223-D300-4132-B083-29720B461994}"/>
              </a:ext>
            </a:extLst>
          </p:cNvPr>
          <p:cNvSpPr/>
          <p:nvPr/>
        </p:nvSpPr>
        <p:spPr>
          <a:xfrm>
            <a:off x="660400" y="3768158"/>
            <a:ext cx="5110009" cy="973566"/>
          </a:xfrm>
          <a:prstGeom prst="wedgeRoundRectCallout">
            <a:avLst>
              <a:gd name="adj1" fmla="val 62053"/>
              <a:gd name="adj2" fmla="val 1340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entury Gothic" panose="020B0502020202020204" pitchFamily="34" charset="0"/>
              </a:rPr>
              <a:t>You can add the suffixes ‘-less’ and ‘-</a:t>
            </a:r>
            <a:r>
              <a:rPr lang="en-GB" sz="2400" b="1" dirty="0" err="1">
                <a:solidFill>
                  <a:schemeClr val="tx1"/>
                </a:solidFill>
                <a:latin typeface="Century Gothic" panose="020B0502020202020204" pitchFamily="34" charset="0"/>
              </a:rPr>
              <a:t>ful</a:t>
            </a:r>
            <a:r>
              <a:rPr lang="en-GB" sz="2400" b="1" dirty="0">
                <a:solidFill>
                  <a:schemeClr val="tx1"/>
                </a:solidFill>
                <a:latin typeface="Century Gothic" panose="020B0502020202020204" pitchFamily="34" charset="0"/>
              </a:rPr>
              <a:t>’ to this root word.</a:t>
            </a:r>
          </a:p>
        </p:txBody>
      </p:sp>
    </p:spTree>
    <p:extLst>
      <p:ext uri="{BB962C8B-B14F-4D97-AF65-F5344CB8AC3E}">
        <p14:creationId xmlns:p14="http://schemas.microsoft.com/office/powerpoint/2010/main" val="1223335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2" name="Picture 11">
            <a:extLst>
              <a:ext uri="{FF2B5EF4-FFF2-40B4-BE49-F238E27FC236}">
                <a16:creationId xmlns:a16="http://schemas.microsoft.com/office/drawing/2014/main" id="{5F54BD88-C96A-4462-BAA0-3082F5A23755}"/>
              </a:ext>
            </a:extLst>
          </p:cNvPr>
          <p:cNvPicPr>
            <a:picLocks noChangeAspect="1"/>
          </p:cNvPicPr>
          <p:nvPr/>
        </p:nvPicPr>
        <p:blipFill>
          <a:blip r:embed="rId3"/>
          <a:stretch>
            <a:fillRect/>
          </a:stretch>
        </p:blipFill>
        <p:spPr>
          <a:xfrm>
            <a:off x="115438" y="135870"/>
            <a:ext cx="8913124" cy="6322100"/>
          </a:xfrm>
          <a:prstGeom prst="rect">
            <a:avLst/>
          </a:prstGeom>
        </p:spPr>
      </p:pic>
      <p:sp>
        <p:nvSpPr>
          <p:cNvPr id="16" name="Rectangle 15">
            <a:extLst>
              <a:ext uri="{FF2B5EF4-FFF2-40B4-BE49-F238E27FC236}">
                <a16:creationId xmlns:a16="http://schemas.microsoft.com/office/drawing/2014/main" id="{B22E23C7-41E4-4A79-9D0F-07BA6608EAB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Philippa and Joel are talking about the word ‘hope’. </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Philippa says,</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44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Joel says,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8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is correct? Explain your answer.</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Joel is correct because…</a:t>
            </a:r>
          </a:p>
          <a:p>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bg2">
                  <a:lumMod val="50000"/>
                </a:schemeClr>
              </a:solidFill>
              <a:latin typeface="Century Gothic" panose="020B0502020202020204" pitchFamily="34" charset="0"/>
            </a:endParaRPr>
          </a:p>
        </p:txBody>
      </p:sp>
      <p:sp>
        <p:nvSpPr>
          <p:cNvPr id="17" name="Speech Bubble: Rectangle with Corners Rounded 16">
            <a:extLst>
              <a:ext uri="{FF2B5EF4-FFF2-40B4-BE49-F238E27FC236}">
                <a16:creationId xmlns:a16="http://schemas.microsoft.com/office/drawing/2014/main" id="{5B2A1849-E35E-4AC1-B8F0-0A6AA6515CE9}"/>
              </a:ext>
            </a:extLst>
          </p:cNvPr>
          <p:cNvSpPr/>
          <p:nvPr/>
        </p:nvSpPr>
        <p:spPr>
          <a:xfrm>
            <a:off x="2114084" y="2098971"/>
            <a:ext cx="5108400" cy="973566"/>
          </a:xfrm>
          <a:prstGeom prst="wedgeRoundRectCallout">
            <a:avLst>
              <a:gd name="adj1" fmla="val -58987"/>
              <a:gd name="adj2" fmla="val 541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entury Gothic" panose="020B0502020202020204" pitchFamily="34" charset="0"/>
              </a:rPr>
              <a:t>You can add the suffixes ‘-</a:t>
            </a:r>
            <a:r>
              <a:rPr lang="en-GB" sz="2400" b="1" dirty="0" err="1">
                <a:solidFill>
                  <a:schemeClr val="tx1"/>
                </a:solidFill>
                <a:latin typeface="Century Gothic" panose="020B0502020202020204" pitchFamily="34" charset="0"/>
              </a:rPr>
              <a:t>ment</a:t>
            </a:r>
            <a:r>
              <a:rPr lang="en-GB" sz="2400" b="1" dirty="0">
                <a:solidFill>
                  <a:schemeClr val="tx1"/>
                </a:solidFill>
                <a:latin typeface="Century Gothic" panose="020B0502020202020204" pitchFamily="34" charset="0"/>
              </a:rPr>
              <a:t>’ and ‘-</a:t>
            </a:r>
            <a:r>
              <a:rPr lang="en-GB" sz="2400" b="1" dirty="0" err="1">
                <a:solidFill>
                  <a:schemeClr val="tx1"/>
                </a:solidFill>
                <a:latin typeface="Century Gothic" panose="020B0502020202020204" pitchFamily="34" charset="0"/>
              </a:rPr>
              <a:t>ly</a:t>
            </a:r>
            <a:r>
              <a:rPr lang="en-GB" sz="2400" b="1" dirty="0">
                <a:solidFill>
                  <a:schemeClr val="tx1"/>
                </a:solidFill>
                <a:latin typeface="Century Gothic" panose="020B0502020202020204" pitchFamily="34" charset="0"/>
              </a:rPr>
              <a:t>’ to this root word.</a:t>
            </a:r>
          </a:p>
        </p:txBody>
      </p:sp>
      <p:sp>
        <p:nvSpPr>
          <p:cNvPr id="18" name="Speech Bubble: Rectangle with Corners Rounded 17">
            <a:extLst>
              <a:ext uri="{FF2B5EF4-FFF2-40B4-BE49-F238E27FC236}">
                <a16:creationId xmlns:a16="http://schemas.microsoft.com/office/drawing/2014/main" id="{F9EE9223-D300-4132-B083-29720B461994}"/>
              </a:ext>
            </a:extLst>
          </p:cNvPr>
          <p:cNvSpPr/>
          <p:nvPr/>
        </p:nvSpPr>
        <p:spPr>
          <a:xfrm>
            <a:off x="660400" y="3768158"/>
            <a:ext cx="5110009" cy="973566"/>
          </a:xfrm>
          <a:prstGeom prst="wedgeRoundRectCallout">
            <a:avLst>
              <a:gd name="adj1" fmla="val 62053"/>
              <a:gd name="adj2" fmla="val 1340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entury Gothic" panose="020B0502020202020204" pitchFamily="34" charset="0"/>
              </a:rPr>
              <a:t>You can add the suffixes ‘-less’ and ‘-</a:t>
            </a:r>
            <a:r>
              <a:rPr lang="en-GB" sz="2400" b="1" dirty="0" err="1">
                <a:solidFill>
                  <a:schemeClr val="tx1"/>
                </a:solidFill>
                <a:latin typeface="Century Gothic" panose="020B0502020202020204" pitchFamily="34" charset="0"/>
              </a:rPr>
              <a:t>ful</a:t>
            </a:r>
            <a:r>
              <a:rPr lang="en-GB" sz="2400" b="1" dirty="0">
                <a:solidFill>
                  <a:schemeClr val="tx1"/>
                </a:solidFill>
                <a:latin typeface="Century Gothic" panose="020B0502020202020204" pitchFamily="34" charset="0"/>
              </a:rPr>
              <a:t>’ to this root word.</a:t>
            </a:r>
          </a:p>
        </p:txBody>
      </p:sp>
    </p:spTree>
    <p:extLst>
      <p:ext uri="{BB962C8B-B14F-4D97-AF65-F5344CB8AC3E}">
        <p14:creationId xmlns:p14="http://schemas.microsoft.com/office/powerpoint/2010/main" val="2207274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2" name="Picture 11">
            <a:extLst>
              <a:ext uri="{FF2B5EF4-FFF2-40B4-BE49-F238E27FC236}">
                <a16:creationId xmlns:a16="http://schemas.microsoft.com/office/drawing/2014/main" id="{5F54BD88-C96A-4462-BAA0-3082F5A23755}"/>
              </a:ext>
            </a:extLst>
          </p:cNvPr>
          <p:cNvPicPr>
            <a:picLocks noChangeAspect="1"/>
          </p:cNvPicPr>
          <p:nvPr/>
        </p:nvPicPr>
        <p:blipFill>
          <a:blip r:embed="rId3"/>
          <a:stretch>
            <a:fillRect/>
          </a:stretch>
        </p:blipFill>
        <p:spPr>
          <a:xfrm>
            <a:off x="115438" y="135870"/>
            <a:ext cx="8913124" cy="6322100"/>
          </a:xfrm>
          <a:prstGeom prst="rect">
            <a:avLst/>
          </a:prstGeom>
        </p:spPr>
      </p:pic>
      <p:sp>
        <p:nvSpPr>
          <p:cNvPr id="16" name="Rectangle 15">
            <a:extLst>
              <a:ext uri="{FF2B5EF4-FFF2-40B4-BE49-F238E27FC236}">
                <a16:creationId xmlns:a16="http://schemas.microsoft.com/office/drawing/2014/main" id="{B22E23C7-41E4-4A79-9D0F-07BA6608EAB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Philippa and Joel are talking about the word ‘hope’. </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Philippa says,</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44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Joel says,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8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is correct? Explain your answer.</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rgbClr val="FF0000"/>
                </a:solidFill>
                <a:latin typeface="Century Gothic" panose="020B0502020202020204" pitchFamily="34" charset="0"/>
                <a:sym typeface="Wingdings" panose="05000000000000000000" pitchFamily="2" charset="2"/>
              </a:rPr>
              <a:t>Joel is correct because ‘-less’ and ‘-</a:t>
            </a:r>
            <a:r>
              <a:rPr lang="en-GB" sz="2000" b="1" dirty="0" err="1">
                <a:solidFill>
                  <a:srgbClr val="FF0000"/>
                </a:solidFill>
                <a:latin typeface="Century Gothic" panose="020B0502020202020204" pitchFamily="34" charset="0"/>
                <a:sym typeface="Wingdings" panose="05000000000000000000" pitchFamily="2" charset="2"/>
              </a:rPr>
              <a:t>ful</a:t>
            </a:r>
            <a:r>
              <a:rPr lang="en-GB" sz="2000" b="1" dirty="0">
                <a:solidFill>
                  <a:srgbClr val="FF0000"/>
                </a:solidFill>
                <a:latin typeface="Century Gothic" panose="020B0502020202020204" pitchFamily="34" charset="0"/>
                <a:sym typeface="Wingdings" panose="05000000000000000000" pitchFamily="2" charset="2"/>
              </a:rPr>
              <a:t>’ can be added to the ‘hope’ family to form hopeless and hopeful.</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bg2">
                  <a:lumMod val="50000"/>
                </a:schemeClr>
              </a:solidFill>
              <a:latin typeface="Century Gothic" panose="020B0502020202020204" pitchFamily="34" charset="0"/>
            </a:endParaRPr>
          </a:p>
        </p:txBody>
      </p:sp>
      <p:sp>
        <p:nvSpPr>
          <p:cNvPr id="17" name="Speech Bubble: Rectangle with Corners Rounded 16">
            <a:extLst>
              <a:ext uri="{FF2B5EF4-FFF2-40B4-BE49-F238E27FC236}">
                <a16:creationId xmlns:a16="http://schemas.microsoft.com/office/drawing/2014/main" id="{5B2A1849-E35E-4AC1-B8F0-0A6AA6515CE9}"/>
              </a:ext>
            </a:extLst>
          </p:cNvPr>
          <p:cNvSpPr/>
          <p:nvPr/>
        </p:nvSpPr>
        <p:spPr>
          <a:xfrm>
            <a:off x="2114084" y="2098971"/>
            <a:ext cx="5108400" cy="973566"/>
          </a:xfrm>
          <a:prstGeom prst="wedgeRoundRectCallout">
            <a:avLst>
              <a:gd name="adj1" fmla="val -58987"/>
              <a:gd name="adj2" fmla="val 541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entury Gothic" panose="020B0502020202020204" pitchFamily="34" charset="0"/>
              </a:rPr>
              <a:t>You can add the suffixes ‘-</a:t>
            </a:r>
            <a:r>
              <a:rPr lang="en-GB" sz="2400" b="1" dirty="0" err="1">
                <a:solidFill>
                  <a:schemeClr val="tx1"/>
                </a:solidFill>
                <a:latin typeface="Century Gothic" panose="020B0502020202020204" pitchFamily="34" charset="0"/>
              </a:rPr>
              <a:t>ment</a:t>
            </a:r>
            <a:r>
              <a:rPr lang="en-GB" sz="2400" b="1" dirty="0">
                <a:solidFill>
                  <a:schemeClr val="tx1"/>
                </a:solidFill>
                <a:latin typeface="Century Gothic" panose="020B0502020202020204" pitchFamily="34" charset="0"/>
              </a:rPr>
              <a:t>’ and ‘-</a:t>
            </a:r>
            <a:r>
              <a:rPr lang="en-GB" sz="2400" b="1" dirty="0" err="1">
                <a:solidFill>
                  <a:schemeClr val="tx1"/>
                </a:solidFill>
                <a:latin typeface="Century Gothic" panose="020B0502020202020204" pitchFamily="34" charset="0"/>
              </a:rPr>
              <a:t>ly</a:t>
            </a:r>
            <a:r>
              <a:rPr lang="en-GB" sz="2400" b="1" dirty="0">
                <a:solidFill>
                  <a:schemeClr val="tx1"/>
                </a:solidFill>
                <a:latin typeface="Century Gothic" panose="020B0502020202020204" pitchFamily="34" charset="0"/>
              </a:rPr>
              <a:t>’ to this root word.</a:t>
            </a:r>
          </a:p>
        </p:txBody>
      </p:sp>
      <p:sp>
        <p:nvSpPr>
          <p:cNvPr id="18" name="Speech Bubble: Rectangle with Corners Rounded 17">
            <a:extLst>
              <a:ext uri="{FF2B5EF4-FFF2-40B4-BE49-F238E27FC236}">
                <a16:creationId xmlns:a16="http://schemas.microsoft.com/office/drawing/2014/main" id="{F9EE9223-D300-4132-B083-29720B461994}"/>
              </a:ext>
            </a:extLst>
          </p:cNvPr>
          <p:cNvSpPr/>
          <p:nvPr/>
        </p:nvSpPr>
        <p:spPr>
          <a:xfrm>
            <a:off x="660400" y="3768158"/>
            <a:ext cx="5110009" cy="973566"/>
          </a:xfrm>
          <a:prstGeom prst="wedgeRoundRectCallout">
            <a:avLst>
              <a:gd name="adj1" fmla="val 62053"/>
              <a:gd name="adj2" fmla="val 1340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entury Gothic" panose="020B0502020202020204" pitchFamily="34" charset="0"/>
              </a:rPr>
              <a:t>You can add the suffixes ‘-less’ and ‘-</a:t>
            </a:r>
            <a:r>
              <a:rPr lang="en-GB" sz="2400" b="1" dirty="0" err="1">
                <a:solidFill>
                  <a:schemeClr val="tx1"/>
                </a:solidFill>
                <a:latin typeface="Century Gothic" panose="020B0502020202020204" pitchFamily="34" charset="0"/>
              </a:rPr>
              <a:t>ful</a:t>
            </a:r>
            <a:r>
              <a:rPr lang="en-GB" sz="2400" b="1" dirty="0">
                <a:solidFill>
                  <a:schemeClr val="tx1"/>
                </a:solidFill>
                <a:latin typeface="Century Gothic" panose="020B0502020202020204" pitchFamily="34" charset="0"/>
              </a:rPr>
              <a:t>’ to this root word.</a:t>
            </a:r>
          </a:p>
        </p:txBody>
      </p:sp>
    </p:spTree>
    <p:extLst>
      <p:ext uri="{BB962C8B-B14F-4D97-AF65-F5344CB8AC3E}">
        <p14:creationId xmlns:p14="http://schemas.microsoft.com/office/powerpoint/2010/main" val="513098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4 – Suffixes – Word Families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Notes and Guidance:</a:t>
            </a:r>
          </a:p>
          <a:p>
            <a:pPr fontAlgn="base"/>
            <a:endParaRPr lang="en-US" sz="1600" b="1" dirty="0">
              <a:latin typeface="Century Gothic" panose="020B0502020202020204" pitchFamily="34" charset="0"/>
            </a:endParaRP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Word families are common words which share the same root word and are related in form and meaning.</a:t>
            </a: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Most children should be familiar with word families from Year 3, and be able to </a:t>
            </a:r>
            <a:r>
              <a:rPr lang="en-US" sz="1200" b="1" dirty="0" err="1">
                <a:solidFill>
                  <a:schemeClr val="tx1"/>
                </a:solidFill>
                <a:latin typeface="Century Gothic" panose="020B0502020202020204" pitchFamily="34" charset="0"/>
              </a:rPr>
              <a:t>recognise</a:t>
            </a:r>
            <a:r>
              <a:rPr lang="en-US" sz="1200" b="1" dirty="0">
                <a:solidFill>
                  <a:schemeClr val="tx1"/>
                </a:solidFill>
                <a:latin typeface="Century Gothic" panose="020B0502020202020204" pitchFamily="34" charset="0"/>
              </a:rPr>
              <a:t> known suffixes and identify the root word. </a:t>
            </a: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also be able to use root words and definitions of known suffixes to help them work out the meaning of words within word families. </a:t>
            </a: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In this step, children will revisit how to identify root words, in addition to </a:t>
            </a:r>
            <a:r>
              <a:rPr lang="en-US" sz="1200" b="1" dirty="0" err="1">
                <a:solidFill>
                  <a:schemeClr val="tx1"/>
                </a:solidFill>
                <a:latin typeface="Century Gothic" panose="020B0502020202020204" pitchFamily="34" charset="0"/>
              </a:rPr>
              <a:t>recognising</a:t>
            </a:r>
            <a:r>
              <a:rPr lang="en-US" sz="1200" b="1" dirty="0">
                <a:solidFill>
                  <a:schemeClr val="tx1"/>
                </a:solidFill>
                <a:latin typeface="Century Gothic" panose="020B0502020202020204" pitchFamily="34" charset="0"/>
              </a:rPr>
              <a:t> and using word families. </a:t>
            </a:r>
          </a:p>
          <a:p>
            <a:pPr marL="285750" indent="-285750" fontAlgn="base">
              <a:buFont typeface="Arial" panose="020B0604020202020204" pitchFamily="34" charset="0"/>
              <a:buChar char="•"/>
            </a:pPr>
            <a:endParaRPr lang="en-US" sz="1600" b="1" dirty="0">
              <a:latin typeface="Century Gothic" panose="020B0502020202020204" pitchFamily="34" charset="0"/>
            </a:endParaRPr>
          </a:p>
          <a:p>
            <a:pPr fontAlgn="base"/>
            <a:r>
              <a:rPr lang="en-US" sz="1600" b="1" dirty="0">
                <a:solidFill>
                  <a:schemeClr val="tx1"/>
                </a:solidFill>
                <a:latin typeface="Century Gothic" panose="020B0502020202020204" pitchFamily="34" charset="0"/>
              </a:rPr>
              <a:t>Focused Questions:</a:t>
            </a:r>
          </a:p>
          <a:p>
            <a:pPr fontAlgn="base"/>
            <a:endParaRPr lang="en-US" sz="1600" b="1" dirty="0">
              <a:solidFill>
                <a:schemeClr val="tx1"/>
              </a:solidFill>
              <a:latin typeface="Century Gothic" panose="020B0502020202020204" pitchFamily="34" charset="0"/>
            </a:endParaRP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Identify the root word in each of the word families below.</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Explain the meaning of the root word when a particular prefix or suffix is added.</a:t>
            </a:r>
          </a:p>
          <a:p>
            <a:pPr lvl="0" defTabSz="457200">
              <a:defRPr/>
            </a:pPr>
            <a:endParaRPr lang="en-GB" dirty="0">
              <a:solidFill>
                <a:prstClr val="black"/>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id="{23555F72-B7A6-4094-8EAF-89D92759D3B8}"/>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4C78D4A2-C74C-43ED-91DF-5F1C20B4AD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06E5588-98ED-4DDA-89F7-825A3687B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75266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Using the suggested suffixes below, create 3 new words for each root word by adding different suffixes.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8" name="Rounded Rectangle 2">
            <a:extLst>
              <a:ext uri="{FF2B5EF4-FFF2-40B4-BE49-F238E27FC236}">
                <a16:creationId xmlns:a16="http://schemas.microsoft.com/office/drawing/2014/main" id="{49E2BA00-97FF-4120-8B4E-E36A25E32977}"/>
              </a:ext>
            </a:extLst>
          </p:cNvPr>
          <p:cNvSpPr/>
          <p:nvPr/>
        </p:nvSpPr>
        <p:spPr>
          <a:xfrm>
            <a:off x="1750150" y="1769740"/>
            <a:ext cx="2448000" cy="900000"/>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manage</a:t>
            </a:r>
          </a:p>
        </p:txBody>
      </p:sp>
      <p:sp>
        <p:nvSpPr>
          <p:cNvPr id="20" name="Rounded Rectangle 2">
            <a:extLst>
              <a:ext uri="{FF2B5EF4-FFF2-40B4-BE49-F238E27FC236}">
                <a16:creationId xmlns:a16="http://schemas.microsoft.com/office/drawing/2014/main" id="{EDA9C558-3A91-410B-8071-D412EA272673}"/>
              </a:ext>
            </a:extLst>
          </p:cNvPr>
          <p:cNvSpPr/>
          <p:nvPr/>
        </p:nvSpPr>
        <p:spPr>
          <a:xfrm>
            <a:off x="4678388" y="1769740"/>
            <a:ext cx="2448000" cy="900000"/>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cheer</a:t>
            </a:r>
          </a:p>
        </p:txBody>
      </p:sp>
      <p:sp>
        <p:nvSpPr>
          <p:cNvPr id="34" name="Rounded Rectangle 2">
            <a:extLst>
              <a:ext uri="{FF2B5EF4-FFF2-40B4-BE49-F238E27FC236}">
                <a16:creationId xmlns:a16="http://schemas.microsoft.com/office/drawing/2014/main" id="{588AE59F-3B26-4E7C-9397-F90ACED6F39C}"/>
              </a:ext>
            </a:extLst>
          </p:cNvPr>
          <p:cNvSpPr/>
          <p:nvPr/>
        </p:nvSpPr>
        <p:spPr>
          <a:xfrm>
            <a:off x="652710" y="3135908"/>
            <a:ext cx="1944000" cy="828000"/>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a:t>
            </a:r>
            <a:r>
              <a:rPr lang="en-GB" sz="2400" b="1" dirty="0" err="1">
                <a:solidFill>
                  <a:schemeClr val="tx1"/>
                </a:solidFill>
                <a:latin typeface="Century Gothic" panose="020B0502020202020204" pitchFamily="34" charset="0"/>
              </a:rPr>
              <a:t>ment</a:t>
            </a:r>
            <a:endParaRPr lang="en-GB" sz="2400" b="1" dirty="0">
              <a:solidFill>
                <a:schemeClr val="tx1"/>
              </a:solidFill>
              <a:latin typeface="Century Gothic" panose="020B0502020202020204" pitchFamily="34" charset="0"/>
            </a:endParaRPr>
          </a:p>
        </p:txBody>
      </p:sp>
      <p:sp>
        <p:nvSpPr>
          <p:cNvPr id="35" name="Rounded Rectangle 2">
            <a:extLst>
              <a:ext uri="{FF2B5EF4-FFF2-40B4-BE49-F238E27FC236}">
                <a16:creationId xmlns:a16="http://schemas.microsoft.com/office/drawing/2014/main" id="{7EE1D251-DF5B-4119-AD18-088854FDA9E8}"/>
              </a:ext>
            </a:extLst>
          </p:cNvPr>
          <p:cNvSpPr/>
          <p:nvPr/>
        </p:nvSpPr>
        <p:spPr>
          <a:xfrm>
            <a:off x="3395910" y="3135907"/>
            <a:ext cx="1944000" cy="828000"/>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-less</a:t>
            </a:r>
          </a:p>
        </p:txBody>
      </p:sp>
      <p:sp>
        <p:nvSpPr>
          <p:cNvPr id="36" name="Rounded Rectangle 2">
            <a:extLst>
              <a:ext uri="{FF2B5EF4-FFF2-40B4-BE49-F238E27FC236}">
                <a16:creationId xmlns:a16="http://schemas.microsoft.com/office/drawing/2014/main" id="{B39F3D4D-394D-4356-AE79-32D2C52C4F7D}"/>
              </a:ext>
            </a:extLst>
          </p:cNvPr>
          <p:cNvSpPr/>
          <p:nvPr/>
        </p:nvSpPr>
        <p:spPr>
          <a:xfrm>
            <a:off x="6176753" y="3140764"/>
            <a:ext cx="1944000" cy="828000"/>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a:t>
            </a:r>
            <a:r>
              <a:rPr lang="en-GB" sz="2400" b="1" dirty="0" err="1">
                <a:solidFill>
                  <a:schemeClr val="tx1"/>
                </a:solidFill>
                <a:latin typeface="Century Gothic" panose="020B0502020202020204" pitchFamily="34" charset="0"/>
              </a:rPr>
              <a:t>ing</a:t>
            </a:r>
            <a:endParaRPr lang="en-GB" sz="2400" b="1" dirty="0">
              <a:solidFill>
                <a:schemeClr val="tx1"/>
              </a:solidFill>
              <a:latin typeface="Century Gothic" panose="020B0502020202020204" pitchFamily="34" charset="0"/>
            </a:endParaRPr>
          </a:p>
        </p:txBody>
      </p:sp>
      <p:sp>
        <p:nvSpPr>
          <p:cNvPr id="37" name="Rounded Rectangle 2">
            <a:extLst>
              <a:ext uri="{FF2B5EF4-FFF2-40B4-BE49-F238E27FC236}">
                <a16:creationId xmlns:a16="http://schemas.microsoft.com/office/drawing/2014/main" id="{B916C70F-681B-4528-993D-19F786540072}"/>
              </a:ext>
            </a:extLst>
          </p:cNvPr>
          <p:cNvSpPr/>
          <p:nvPr/>
        </p:nvSpPr>
        <p:spPr>
          <a:xfrm>
            <a:off x="652710" y="4236220"/>
            <a:ext cx="1944000" cy="828000"/>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a:t>
            </a:r>
            <a:r>
              <a:rPr lang="en-GB" sz="2400" b="1" dirty="0" err="1">
                <a:solidFill>
                  <a:schemeClr val="tx1"/>
                </a:solidFill>
                <a:latin typeface="Century Gothic" panose="020B0502020202020204" pitchFamily="34" charset="0"/>
              </a:rPr>
              <a:t>ful</a:t>
            </a:r>
            <a:endParaRPr lang="en-GB" sz="2400" b="1" dirty="0">
              <a:solidFill>
                <a:schemeClr val="tx1"/>
              </a:solidFill>
              <a:latin typeface="Century Gothic" panose="020B0502020202020204" pitchFamily="34" charset="0"/>
            </a:endParaRPr>
          </a:p>
        </p:txBody>
      </p:sp>
      <p:sp>
        <p:nvSpPr>
          <p:cNvPr id="38" name="Rounded Rectangle 2">
            <a:extLst>
              <a:ext uri="{FF2B5EF4-FFF2-40B4-BE49-F238E27FC236}">
                <a16:creationId xmlns:a16="http://schemas.microsoft.com/office/drawing/2014/main" id="{92E8FB14-7287-4C3E-B6D0-AED3300C1080}"/>
              </a:ext>
            </a:extLst>
          </p:cNvPr>
          <p:cNvSpPr/>
          <p:nvPr/>
        </p:nvSpPr>
        <p:spPr>
          <a:xfrm>
            <a:off x="3389670" y="4236220"/>
            <a:ext cx="1944000" cy="828000"/>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a:t>
            </a:r>
            <a:r>
              <a:rPr lang="en-GB" sz="2400" b="1" dirty="0" err="1">
                <a:solidFill>
                  <a:schemeClr val="tx1"/>
                </a:solidFill>
                <a:latin typeface="Century Gothic" panose="020B0502020202020204" pitchFamily="34" charset="0"/>
              </a:rPr>
              <a:t>er</a:t>
            </a:r>
            <a:endParaRPr lang="en-GB" sz="2400" b="1" dirty="0">
              <a:solidFill>
                <a:schemeClr val="tx1"/>
              </a:solidFill>
              <a:latin typeface="Century Gothic" panose="020B0502020202020204" pitchFamily="34" charset="0"/>
            </a:endParaRPr>
          </a:p>
        </p:txBody>
      </p:sp>
      <p:sp>
        <p:nvSpPr>
          <p:cNvPr id="39" name="Rounded Rectangle 2">
            <a:extLst>
              <a:ext uri="{FF2B5EF4-FFF2-40B4-BE49-F238E27FC236}">
                <a16:creationId xmlns:a16="http://schemas.microsoft.com/office/drawing/2014/main" id="{571C8DEB-9842-4226-9537-4711BBE07191}"/>
              </a:ext>
            </a:extLst>
          </p:cNvPr>
          <p:cNvSpPr/>
          <p:nvPr/>
        </p:nvSpPr>
        <p:spPr>
          <a:xfrm>
            <a:off x="6176753" y="4236220"/>
            <a:ext cx="1944000" cy="828000"/>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-y</a:t>
            </a:r>
          </a:p>
        </p:txBody>
      </p:sp>
    </p:spTree>
    <p:extLst>
      <p:ext uri="{BB962C8B-B14F-4D97-AF65-F5344CB8AC3E}">
        <p14:creationId xmlns:p14="http://schemas.microsoft.com/office/powerpoint/2010/main" val="2101297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Using the suggested suffixes below, create 3 new words for each root word by adding different suffixes.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manage – management, manager and managing</a:t>
            </a:r>
          </a:p>
          <a:p>
            <a:endParaRPr lang="en-GB" sz="12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cheer – cheerful, cheery, cheerless, cheering</a:t>
            </a:r>
            <a:endParaRPr lang="en-GB" sz="2000" b="1" dirty="0">
              <a:solidFill>
                <a:srgbClr val="FF0000"/>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8" name="Rounded Rectangle 2">
            <a:extLst>
              <a:ext uri="{FF2B5EF4-FFF2-40B4-BE49-F238E27FC236}">
                <a16:creationId xmlns:a16="http://schemas.microsoft.com/office/drawing/2014/main" id="{49E2BA00-97FF-4120-8B4E-E36A25E32977}"/>
              </a:ext>
            </a:extLst>
          </p:cNvPr>
          <p:cNvSpPr/>
          <p:nvPr/>
        </p:nvSpPr>
        <p:spPr>
          <a:xfrm>
            <a:off x="1750150" y="1769740"/>
            <a:ext cx="2448000" cy="900000"/>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manage</a:t>
            </a:r>
          </a:p>
        </p:txBody>
      </p:sp>
      <p:sp>
        <p:nvSpPr>
          <p:cNvPr id="20" name="Rounded Rectangle 2">
            <a:extLst>
              <a:ext uri="{FF2B5EF4-FFF2-40B4-BE49-F238E27FC236}">
                <a16:creationId xmlns:a16="http://schemas.microsoft.com/office/drawing/2014/main" id="{EDA9C558-3A91-410B-8071-D412EA272673}"/>
              </a:ext>
            </a:extLst>
          </p:cNvPr>
          <p:cNvSpPr/>
          <p:nvPr/>
        </p:nvSpPr>
        <p:spPr>
          <a:xfrm>
            <a:off x="4678388" y="1769740"/>
            <a:ext cx="2448000" cy="900000"/>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cheer</a:t>
            </a:r>
          </a:p>
        </p:txBody>
      </p:sp>
      <p:sp>
        <p:nvSpPr>
          <p:cNvPr id="34" name="Rounded Rectangle 2">
            <a:extLst>
              <a:ext uri="{FF2B5EF4-FFF2-40B4-BE49-F238E27FC236}">
                <a16:creationId xmlns:a16="http://schemas.microsoft.com/office/drawing/2014/main" id="{588AE59F-3B26-4E7C-9397-F90ACED6F39C}"/>
              </a:ext>
            </a:extLst>
          </p:cNvPr>
          <p:cNvSpPr/>
          <p:nvPr/>
        </p:nvSpPr>
        <p:spPr>
          <a:xfrm>
            <a:off x="652710" y="3135908"/>
            <a:ext cx="1944000" cy="828000"/>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a:t>
            </a:r>
            <a:r>
              <a:rPr lang="en-GB" sz="2400" b="1" dirty="0" err="1">
                <a:solidFill>
                  <a:schemeClr val="tx1"/>
                </a:solidFill>
                <a:latin typeface="Century Gothic" panose="020B0502020202020204" pitchFamily="34" charset="0"/>
              </a:rPr>
              <a:t>ment</a:t>
            </a:r>
            <a:endParaRPr lang="en-GB" sz="2400" b="1" dirty="0">
              <a:solidFill>
                <a:schemeClr val="tx1"/>
              </a:solidFill>
              <a:latin typeface="Century Gothic" panose="020B0502020202020204" pitchFamily="34" charset="0"/>
            </a:endParaRPr>
          </a:p>
        </p:txBody>
      </p:sp>
      <p:sp>
        <p:nvSpPr>
          <p:cNvPr id="35" name="Rounded Rectangle 2">
            <a:extLst>
              <a:ext uri="{FF2B5EF4-FFF2-40B4-BE49-F238E27FC236}">
                <a16:creationId xmlns:a16="http://schemas.microsoft.com/office/drawing/2014/main" id="{7EE1D251-DF5B-4119-AD18-088854FDA9E8}"/>
              </a:ext>
            </a:extLst>
          </p:cNvPr>
          <p:cNvSpPr/>
          <p:nvPr/>
        </p:nvSpPr>
        <p:spPr>
          <a:xfrm>
            <a:off x="3395910" y="3135907"/>
            <a:ext cx="1944000" cy="828000"/>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-less</a:t>
            </a:r>
          </a:p>
        </p:txBody>
      </p:sp>
      <p:sp>
        <p:nvSpPr>
          <p:cNvPr id="36" name="Rounded Rectangle 2">
            <a:extLst>
              <a:ext uri="{FF2B5EF4-FFF2-40B4-BE49-F238E27FC236}">
                <a16:creationId xmlns:a16="http://schemas.microsoft.com/office/drawing/2014/main" id="{B39F3D4D-394D-4356-AE79-32D2C52C4F7D}"/>
              </a:ext>
            </a:extLst>
          </p:cNvPr>
          <p:cNvSpPr/>
          <p:nvPr/>
        </p:nvSpPr>
        <p:spPr>
          <a:xfrm>
            <a:off x="6176753" y="3140764"/>
            <a:ext cx="1944000" cy="828000"/>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a:t>
            </a:r>
            <a:r>
              <a:rPr lang="en-GB" sz="2400" b="1" dirty="0" err="1">
                <a:solidFill>
                  <a:schemeClr val="tx1"/>
                </a:solidFill>
                <a:latin typeface="Century Gothic" panose="020B0502020202020204" pitchFamily="34" charset="0"/>
              </a:rPr>
              <a:t>ing</a:t>
            </a:r>
            <a:endParaRPr lang="en-GB" sz="2400" b="1" dirty="0">
              <a:solidFill>
                <a:schemeClr val="tx1"/>
              </a:solidFill>
              <a:latin typeface="Century Gothic" panose="020B0502020202020204" pitchFamily="34" charset="0"/>
            </a:endParaRPr>
          </a:p>
        </p:txBody>
      </p:sp>
      <p:sp>
        <p:nvSpPr>
          <p:cNvPr id="37" name="Rounded Rectangle 2">
            <a:extLst>
              <a:ext uri="{FF2B5EF4-FFF2-40B4-BE49-F238E27FC236}">
                <a16:creationId xmlns:a16="http://schemas.microsoft.com/office/drawing/2014/main" id="{B916C70F-681B-4528-993D-19F786540072}"/>
              </a:ext>
            </a:extLst>
          </p:cNvPr>
          <p:cNvSpPr/>
          <p:nvPr/>
        </p:nvSpPr>
        <p:spPr>
          <a:xfrm>
            <a:off x="652710" y="4236220"/>
            <a:ext cx="1944000" cy="828000"/>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a:t>
            </a:r>
            <a:r>
              <a:rPr lang="en-GB" sz="2400" b="1" dirty="0" err="1">
                <a:solidFill>
                  <a:schemeClr val="tx1"/>
                </a:solidFill>
                <a:latin typeface="Century Gothic" panose="020B0502020202020204" pitchFamily="34" charset="0"/>
              </a:rPr>
              <a:t>ful</a:t>
            </a:r>
            <a:endParaRPr lang="en-GB" sz="2400" b="1" dirty="0">
              <a:solidFill>
                <a:schemeClr val="tx1"/>
              </a:solidFill>
              <a:latin typeface="Century Gothic" panose="020B0502020202020204" pitchFamily="34" charset="0"/>
            </a:endParaRPr>
          </a:p>
        </p:txBody>
      </p:sp>
      <p:sp>
        <p:nvSpPr>
          <p:cNvPr id="38" name="Rounded Rectangle 2">
            <a:extLst>
              <a:ext uri="{FF2B5EF4-FFF2-40B4-BE49-F238E27FC236}">
                <a16:creationId xmlns:a16="http://schemas.microsoft.com/office/drawing/2014/main" id="{92E8FB14-7287-4C3E-B6D0-AED3300C1080}"/>
              </a:ext>
            </a:extLst>
          </p:cNvPr>
          <p:cNvSpPr/>
          <p:nvPr/>
        </p:nvSpPr>
        <p:spPr>
          <a:xfrm>
            <a:off x="3389670" y="4236220"/>
            <a:ext cx="1944000" cy="828000"/>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a:t>
            </a:r>
            <a:r>
              <a:rPr lang="en-GB" sz="2400" b="1" dirty="0" err="1">
                <a:solidFill>
                  <a:schemeClr val="tx1"/>
                </a:solidFill>
                <a:latin typeface="Century Gothic" panose="020B0502020202020204" pitchFamily="34" charset="0"/>
              </a:rPr>
              <a:t>er</a:t>
            </a:r>
            <a:endParaRPr lang="en-GB" sz="2400" b="1" dirty="0">
              <a:solidFill>
                <a:schemeClr val="tx1"/>
              </a:solidFill>
              <a:latin typeface="Century Gothic" panose="020B0502020202020204" pitchFamily="34" charset="0"/>
            </a:endParaRPr>
          </a:p>
        </p:txBody>
      </p:sp>
      <p:sp>
        <p:nvSpPr>
          <p:cNvPr id="39" name="Rounded Rectangle 2">
            <a:extLst>
              <a:ext uri="{FF2B5EF4-FFF2-40B4-BE49-F238E27FC236}">
                <a16:creationId xmlns:a16="http://schemas.microsoft.com/office/drawing/2014/main" id="{571C8DEB-9842-4226-9537-4711BBE07191}"/>
              </a:ext>
            </a:extLst>
          </p:cNvPr>
          <p:cNvSpPr/>
          <p:nvPr/>
        </p:nvSpPr>
        <p:spPr>
          <a:xfrm>
            <a:off x="6176753" y="4236220"/>
            <a:ext cx="1944000" cy="828000"/>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-y</a:t>
            </a:r>
          </a:p>
        </p:txBody>
      </p:sp>
    </p:spTree>
    <p:extLst>
      <p:ext uri="{BB962C8B-B14F-4D97-AF65-F5344CB8AC3E}">
        <p14:creationId xmlns:p14="http://schemas.microsoft.com/office/powerpoint/2010/main" val="129134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4 – Suffixes</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Word Families</a:t>
            </a:r>
            <a:endParaRPr lang="en-GB" sz="1200" b="1" dirty="0">
              <a:solidFill>
                <a:prstClr val="black"/>
              </a:solidFill>
              <a:latin typeface="Century Gothic" panose="020B0502020202020204" pitchFamily="34" charset="0"/>
            </a:endParaRPr>
          </a:p>
        </p:txBody>
      </p:sp>
      <p:grpSp>
        <p:nvGrpSpPr>
          <p:cNvPr id="10" name="Group 9">
            <a:extLst>
              <a:ext uri="{FF2B5EF4-FFF2-40B4-BE49-F238E27FC236}">
                <a16:creationId xmlns:a16="http://schemas.microsoft.com/office/drawing/2014/main" id="{DADC5498-3D3C-446A-8F76-3A539900CE0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99638CB-398B-423D-B03B-9CAF5F20615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339D606-0286-4798-A0EE-442568FA5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Look at the words below.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Which root word do they all contain?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7" name="Rounded Rectangle 2">
            <a:extLst>
              <a:ext uri="{FF2B5EF4-FFF2-40B4-BE49-F238E27FC236}">
                <a16:creationId xmlns:a16="http://schemas.microsoft.com/office/drawing/2014/main" id="{0D9A891E-242B-42B9-8DBB-290925B7A18C}"/>
              </a:ext>
            </a:extLst>
          </p:cNvPr>
          <p:cNvSpPr/>
          <p:nvPr/>
        </p:nvSpPr>
        <p:spPr>
          <a:xfrm>
            <a:off x="401410" y="2178536"/>
            <a:ext cx="2522620" cy="1169905"/>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helpful</a:t>
            </a:r>
          </a:p>
        </p:txBody>
      </p:sp>
      <p:sp>
        <p:nvSpPr>
          <p:cNvPr id="9" name="Rounded Rectangle 2">
            <a:extLst>
              <a:ext uri="{FF2B5EF4-FFF2-40B4-BE49-F238E27FC236}">
                <a16:creationId xmlns:a16="http://schemas.microsoft.com/office/drawing/2014/main" id="{BDE0B309-2529-4424-ACD9-44D2476527FD}"/>
              </a:ext>
            </a:extLst>
          </p:cNvPr>
          <p:cNvSpPr/>
          <p:nvPr/>
        </p:nvSpPr>
        <p:spPr>
          <a:xfrm>
            <a:off x="399166" y="3805792"/>
            <a:ext cx="2522620" cy="1169905"/>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helping</a:t>
            </a:r>
          </a:p>
        </p:txBody>
      </p:sp>
      <p:sp>
        <p:nvSpPr>
          <p:cNvPr id="10" name="Rounded Rectangle 2">
            <a:extLst>
              <a:ext uri="{FF2B5EF4-FFF2-40B4-BE49-F238E27FC236}">
                <a16:creationId xmlns:a16="http://schemas.microsoft.com/office/drawing/2014/main" id="{E5DD0285-E71B-48D6-9561-5DC00E817B62}"/>
              </a:ext>
            </a:extLst>
          </p:cNvPr>
          <p:cNvSpPr/>
          <p:nvPr/>
        </p:nvSpPr>
        <p:spPr>
          <a:xfrm>
            <a:off x="3177248" y="2178536"/>
            <a:ext cx="2522620" cy="1169905"/>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helped</a:t>
            </a:r>
          </a:p>
        </p:txBody>
      </p:sp>
      <p:sp>
        <p:nvSpPr>
          <p:cNvPr id="14" name="Rounded Rectangle 2">
            <a:extLst>
              <a:ext uri="{FF2B5EF4-FFF2-40B4-BE49-F238E27FC236}">
                <a16:creationId xmlns:a16="http://schemas.microsoft.com/office/drawing/2014/main" id="{49FCF7AC-716E-4769-8303-E0B576D95CF2}"/>
              </a:ext>
            </a:extLst>
          </p:cNvPr>
          <p:cNvSpPr/>
          <p:nvPr/>
        </p:nvSpPr>
        <p:spPr>
          <a:xfrm>
            <a:off x="6090615" y="2178536"/>
            <a:ext cx="2522620" cy="1169905"/>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helpless</a:t>
            </a:r>
          </a:p>
        </p:txBody>
      </p:sp>
      <p:sp>
        <p:nvSpPr>
          <p:cNvPr id="15" name="Rounded Rectangle 2">
            <a:extLst>
              <a:ext uri="{FF2B5EF4-FFF2-40B4-BE49-F238E27FC236}">
                <a16:creationId xmlns:a16="http://schemas.microsoft.com/office/drawing/2014/main" id="{7C08D960-CD3C-47AF-A027-37B8164CF989}"/>
              </a:ext>
            </a:extLst>
          </p:cNvPr>
          <p:cNvSpPr/>
          <p:nvPr/>
        </p:nvSpPr>
        <p:spPr>
          <a:xfrm>
            <a:off x="3177248" y="3805792"/>
            <a:ext cx="2522620" cy="1169905"/>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helps</a:t>
            </a:r>
          </a:p>
        </p:txBody>
      </p:sp>
      <p:sp>
        <p:nvSpPr>
          <p:cNvPr id="16" name="Rounded Rectangle 2">
            <a:extLst>
              <a:ext uri="{FF2B5EF4-FFF2-40B4-BE49-F238E27FC236}">
                <a16:creationId xmlns:a16="http://schemas.microsoft.com/office/drawing/2014/main" id="{B1C0A567-B352-4394-B20C-BC870C58CDAD}"/>
              </a:ext>
            </a:extLst>
          </p:cNvPr>
          <p:cNvSpPr/>
          <p:nvPr/>
        </p:nvSpPr>
        <p:spPr>
          <a:xfrm>
            <a:off x="6090615" y="3805792"/>
            <a:ext cx="2522620" cy="1169905"/>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helper</a:t>
            </a:r>
          </a:p>
        </p:txBody>
      </p:sp>
    </p:spTree>
    <p:extLst>
      <p:ext uri="{BB962C8B-B14F-4D97-AF65-F5344CB8AC3E}">
        <p14:creationId xmlns:p14="http://schemas.microsoft.com/office/powerpoint/2010/main" val="1035052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Look at the words below.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Which root word do they all contain?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The root word is help.</a:t>
            </a:r>
          </a:p>
          <a:p>
            <a:endParaRPr lang="en-GB" sz="2000" b="1"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7" name="Rounded Rectangle 2">
            <a:extLst>
              <a:ext uri="{FF2B5EF4-FFF2-40B4-BE49-F238E27FC236}">
                <a16:creationId xmlns:a16="http://schemas.microsoft.com/office/drawing/2014/main" id="{0D9A891E-242B-42B9-8DBB-290925B7A18C}"/>
              </a:ext>
            </a:extLst>
          </p:cNvPr>
          <p:cNvSpPr/>
          <p:nvPr/>
        </p:nvSpPr>
        <p:spPr>
          <a:xfrm>
            <a:off x="401410" y="2178536"/>
            <a:ext cx="2522620" cy="1169905"/>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helpful</a:t>
            </a:r>
          </a:p>
        </p:txBody>
      </p:sp>
      <p:sp>
        <p:nvSpPr>
          <p:cNvPr id="9" name="Rounded Rectangle 2">
            <a:extLst>
              <a:ext uri="{FF2B5EF4-FFF2-40B4-BE49-F238E27FC236}">
                <a16:creationId xmlns:a16="http://schemas.microsoft.com/office/drawing/2014/main" id="{BDE0B309-2529-4424-ACD9-44D2476527FD}"/>
              </a:ext>
            </a:extLst>
          </p:cNvPr>
          <p:cNvSpPr/>
          <p:nvPr/>
        </p:nvSpPr>
        <p:spPr>
          <a:xfrm>
            <a:off x="399166" y="3805792"/>
            <a:ext cx="2522620" cy="1169905"/>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helping</a:t>
            </a:r>
          </a:p>
        </p:txBody>
      </p:sp>
      <p:sp>
        <p:nvSpPr>
          <p:cNvPr id="10" name="Rounded Rectangle 2">
            <a:extLst>
              <a:ext uri="{FF2B5EF4-FFF2-40B4-BE49-F238E27FC236}">
                <a16:creationId xmlns:a16="http://schemas.microsoft.com/office/drawing/2014/main" id="{E5DD0285-E71B-48D6-9561-5DC00E817B62}"/>
              </a:ext>
            </a:extLst>
          </p:cNvPr>
          <p:cNvSpPr/>
          <p:nvPr/>
        </p:nvSpPr>
        <p:spPr>
          <a:xfrm>
            <a:off x="3177248" y="2178536"/>
            <a:ext cx="2522620" cy="1169905"/>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helped</a:t>
            </a:r>
          </a:p>
        </p:txBody>
      </p:sp>
      <p:sp>
        <p:nvSpPr>
          <p:cNvPr id="14" name="Rounded Rectangle 2">
            <a:extLst>
              <a:ext uri="{FF2B5EF4-FFF2-40B4-BE49-F238E27FC236}">
                <a16:creationId xmlns:a16="http://schemas.microsoft.com/office/drawing/2014/main" id="{49FCF7AC-716E-4769-8303-E0B576D95CF2}"/>
              </a:ext>
            </a:extLst>
          </p:cNvPr>
          <p:cNvSpPr/>
          <p:nvPr/>
        </p:nvSpPr>
        <p:spPr>
          <a:xfrm>
            <a:off x="6090615" y="2178536"/>
            <a:ext cx="2522620" cy="1169905"/>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helpless</a:t>
            </a:r>
          </a:p>
        </p:txBody>
      </p:sp>
      <p:sp>
        <p:nvSpPr>
          <p:cNvPr id="15" name="Rounded Rectangle 2">
            <a:extLst>
              <a:ext uri="{FF2B5EF4-FFF2-40B4-BE49-F238E27FC236}">
                <a16:creationId xmlns:a16="http://schemas.microsoft.com/office/drawing/2014/main" id="{7C08D960-CD3C-47AF-A027-37B8164CF989}"/>
              </a:ext>
            </a:extLst>
          </p:cNvPr>
          <p:cNvSpPr/>
          <p:nvPr/>
        </p:nvSpPr>
        <p:spPr>
          <a:xfrm>
            <a:off x="3177248" y="3805792"/>
            <a:ext cx="2522620" cy="1169905"/>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helps</a:t>
            </a:r>
          </a:p>
        </p:txBody>
      </p:sp>
      <p:sp>
        <p:nvSpPr>
          <p:cNvPr id="16" name="Rounded Rectangle 2">
            <a:extLst>
              <a:ext uri="{FF2B5EF4-FFF2-40B4-BE49-F238E27FC236}">
                <a16:creationId xmlns:a16="http://schemas.microsoft.com/office/drawing/2014/main" id="{B1C0A567-B352-4394-B20C-BC870C58CDAD}"/>
              </a:ext>
            </a:extLst>
          </p:cNvPr>
          <p:cNvSpPr/>
          <p:nvPr/>
        </p:nvSpPr>
        <p:spPr>
          <a:xfrm>
            <a:off x="6090615" y="3805792"/>
            <a:ext cx="2522620" cy="1169905"/>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helper</a:t>
            </a:r>
          </a:p>
        </p:txBody>
      </p:sp>
    </p:spTree>
    <p:extLst>
      <p:ext uri="{BB962C8B-B14F-4D97-AF65-F5344CB8AC3E}">
        <p14:creationId xmlns:p14="http://schemas.microsoft.com/office/powerpoint/2010/main" val="2216726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Use the words below to complete the following sentences.</a:t>
            </a:r>
          </a:p>
          <a:p>
            <a:pPr lvl="0" defTabSz="685800">
              <a:defRPr/>
            </a:pPr>
            <a:endParaRPr lang="en-GB" sz="2000" b="1" dirty="0">
              <a:latin typeface="Century Gothic" panose="020B0502020202020204" pitchFamily="34" charset="0"/>
            </a:endParaRPr>
          </a:p>
          <a:p>
            <a:pPr lvl="0" defTabSz="685800">
              <a:defRPr/>
            </a:pPr>
            <a:endParaRPr lang="en-GB" sz="2000" b="1" dirty="0">
              <a:latin typeface="Century Gothic" panose="020B0502020202020204" pitchFamily="34" charset="0"/>
            </a:endParaRPr>
          </a:p>
          <a:p>
            <a:pPr marL="228600" indent="-228600" defTabSz="685800">
              <a:buFontTx/>
              <a:buAutoNum type="alphaUcPeriod"/>
              <a:defRPr/>
            </a:pPr>
            <a:r>
              <a:rPr lang="en-GB" sz="2800" b="1" dirty="0">
                <a:solidFill>
                  <a:schemeClr val="tx1"/>
                </a:solidFill>
                <a:latin typeface="Century Gothic" panose="020B0502020202020204" pitchFamily="34" charset="0"/>
              </a:rPr>
              <a:t> There was </a:t>
            </a:r>
            <a:r>
              <a:rPr lang="en-GB" sz="2800" b="1" spc="-300" dirty="0">
                <a:solidFill>
                  <a:schemeClr val="tx1"/>
                </a:solidFill>
                <a:latin typeface="Century Gothic" panose="020B0502020202020204" pitchFamily="34" charset="0"/>
              </a:rPr>
              <a:t>_____________________</a:t>
            </a:r>
            <a:r>
              <a:rPr lang="en-GB" sz="2800" b="1" dirty="0">
                <a:solidFill>
                  <a:schemeClr val="tx1"/>
                </a:solidFill>
                <a:latin typeface="Century Gothic" panose="020B0502020202020204" pitchFamily="34" charset="0"/>
              </a:rPr>
              <a:t>  of time to browse the books in the school library.</a:t>
            </a:r>
          </a:p>
          <a:p>
            <a:pPr marL="685800" lvl="1" indent="-228600" defTabSz="685800">
              <a:buFontTx/>
              <a:buAutoNum type="alphaUcPeriod"/>
              <a:defRPr/>
            </a:pPr>
            <a:endParaRPr lang="en-GB" sz="2800" b="1" dirty="0">
              <a:solidFill>
                <a:schemeClr val="tx1"/>
              </a:solidFill>
              <a:latin typeface="Century Gothic" panose="020B0502020202020204" pitchFamily="34" charset="0"/>
            </a:endParaRPr>
          </a:p>
          <a:p>
            <a:pPr marL="685800" lvl="1" indent="-228600" defTabSz="685800">
              <a:buFontTx/>
              <a:buAutoNum type="alphaUcPeriod"/>
              <a:defRPr/>
            </a:pPr>
            <a:endParaRPr lang="en-GB" sz="2800" b="1" dirty="0">
              <a:solidFill>
                <a:schemeClr val="tx1"/>
              </a:solidFill>
              <a:latin typeface="Century Gothic" panose="020B0502020202020204" pitchFamily="34" charset="0"/>
            </a:endParaRPr>
          </a:p>
          <a:p>
            <a:pPr marL="228600" indent="-228600" defTabSz="685800">
              <a:buFontTx/>
              <a:buAutoNum type="alphaUcPeriod"/>
              <a:defRPr/>
            </a:pPr>
            <a:r>
              <a:rPr lang="en-GB" sz="2800" b="1" dirty="0">
                <a:solidFill>
                  <a:schemeClr val="tx1"/>
                </a:solidFill>
                <a:latin typeface="Century Gothic" panose="020B0502020202020204" pitchFamily="34" charset="0"/>
              </a:rPr>
              <a:t> Turtles and tortoises are  </a:t>
            </a:r>
            <a:r>
              <a:rPr lang="en-GB" sz="2800" b="1" spc="-300" dirty="0">
                <a:solidFill>
                  <a:schemeClr val="tx1"/>
                </a:solidFill>
                <a:latin typeface="Century Gothic" panose="020B0502020202020204" pitchFamily="34" charset="0"/>
              </a:rPr>
              <a:t>_____________________</a:t>
            </a:r>
            <a:r>
              <a:rPr lang="en-GB" sz="2800" b="1" dirty="0">
                <a:solidFill>
                  <a:schemeClr val="tx1"/>
                </a:solidFill>
                <a:latin typeface="Century Gothic" panose="020B0502020202020204" pitchFamily="34" charset="0"/>
              </a:rPr>
              <a:t>  on the coast.</a:t>
            </a: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12" name="Group 11">
            <a:extLst>
              <a:ext uri="{FF2B5EF4-FFF2-40B4-BE49-F238E27FC236}">
                <a16:creationId xmlns:a16="http://schemas.microsoft.com/office/drawing/2014/main" id="{330F375B-5642-4BE9-B471-14ACAC26F09F}"/>
              </a:ext>
            </a:extLst>
          </p:cNvPr>
          <p:cNvGrpSpPr/>
          <p:nvPr/>
        </p:nvGrpSpPr>
        <p:grpSpPr>
          <a:xfrm>
            <a:off x="1922771" y="4855840"/>
            <a:ext cx="5298458" cy="966864"/>
            <a:chOff x="1864450" y="4855840"/>
            <a:chExt cx="5298458" cy="966864"/>
          </a:xfrm>
        </p:grpSpPr>
        <p:sp>
          <p:nvSpPr>
            <p:cNvPr id="13" name="Rounded Rectangle 2">
              <a:extLst>
                <a:ext uri="{FF2B5EF4-FFF2-40B4-BE49-F238E27FC236}">
                  <a16:creationId xmlns:a16="http://schemas.microsoft.com/office/drawing/2014/main" id="{1EBF4DED-795C-44E2-B4B2-BC10315C966D}"/>
                </a:ext>
              </a:extLst>
            </p:cNvPr>
            <p:cNvSpPr/>
            <p:nvPr/>
          </p:nvSpPr>
          <p:spPr>
            <a:xfrm>
              <a:off x="1864450" y="4855840"/>
              <a:ext cx="2522620" cy="966864"/>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plentiful</a:t>
              </a:r>
            </a:p>
          </p:txBody>
        </p:sp>
        <p:sp>
          <p:nvSpPr>
            <p:cNvPr id="14" name="Rounded Rectangle 2">
              <a:extLst>
                <a:ext uri="{FF2B5EF4-FFF2-40B4-BE49-F238E27FC236}">
                  <a16:creationId xmlns:a16="http://schemas.microsoft.com/office/drawing/2014/main" id="{F92A7387-1021-4F49-BD65-31D65F24EB2E}"/>
                </a:ext>
              </a:extLst>
            </p:cNvPr>
            <p:cNvSpPr/>
            <p:nvPr/>
          </p:nvSpPr>
          <p:spPr>
            <a:xfrm>
              <a:off x="4640288" y="4855840"/>
              <a:ext cx="2522620" cy="966864"/>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plenty</a:t>
              </a:r>
            </a:p>
          </p:txBody>
        </p:sp>
      </p:gr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Use the words below to complete the following sentences.</a:t>
            </a:r>
          </a:p>
          <a:p>
            <a:pPr lvl="0" defTabSz="685800">
              <a:defRPr/>
            </a:pPr>
            <a:endParaRPr lang="en-GB" sz="2000" b="1" dirty="0">
              <a:latin typeface="Century Gothic" panose="020B0502020202020204" pitchFamily="34" charset="0"/>
            </a:endParaRPr>
          </a:p>
          <a:p>
            <a:pPr lvl="0" defTabSz="685800">
              <a:defRPr/>
            </a:pPr>
            <a:endParaRPr lang="en-GB" sz="2000" b="1" dirty="0">
              <a:latin typeface="Century Gothic" panose="020B0502020202020204" pitchFamily="34" charset="0"/>
            </a:endParaRPr>
          </a:p>
          <a:p>
            <a:pPr marL="228600" indent="-228600" defTabSz="685800">
              <a:buFontTx/>
              <a:buAutoNum type="alphaUcPeriod"/>
              <a:defRPr/>
            </a:pPr>
            <a:r>
              <a:rPr lang="en-GB" sz="2800" b="1" dirty="0">
                <a:solidFill>
                  <a:schemeClr val="tx1"/>
                </a:solidFill>
                <a:latin typeface="Century Gothic" panose="020B0502020202020204" pitchFamily="34" charset="0"/>
              </a:rPr>
              <a:t> There was </a:t>
            </a:r>
            <a:r>
              <a:rPr lang="en-GB" sz="2800" b="1" spc="-300" dirty="0">
                <a:solidFill>
                  <a:schemeClr val="tx1"/>
                </a:solidFill>
                <a:latin typeface="Century Gothic" panose="020B0502020202020204" pitchFamily="34" charset="0"/>
              </a:rPr>
              <a:t>_____________________</a:t>
            </a:r>
            <a:r>
              <a:rPr lang="en-GB" sz="2800" b="1" dirty="0">
                <a:solidFill>
                  <a:schemeClr val="tx1"/>
                </a:solidFill>
                <a:latin typeface="Century Gothic" panose="020B0502020202020204" pitchFamily="34" charset="0"/>
              </a:rPr>
              <a:t>  of time to browse the books in the school library.</a:t>
            </a:r>
          </a:p>
          <a:p>
            <a:pPr marL="685800" lvl="1" indent="-228600" defTabSz="685800">
              <a:buFontTx/>
              <a:buAutoNum type="alphaUcPeriod"/>
              <a:defRPr/>
            </a:pPr>
            <a:endParaRPr lang="en-GB" sz="2800" b="1" dirty="0">
              <a:solidFill>
                <a:schemeClr val="tx1"/>
              </a:solidFill>
              <a:latin typeface="Century Gothic" panose="020B0502020202020204" pitchFamily="34" charset="0"/>
            </a:endParaRPr>
          </a:p>
          <a:p>
            <a:pPr marL="685800" lvl="1" indent="-228600" defTabSz="685800">
              <a:buFontTx/>
              <a:buAutoNum type="alphaUcPeriod"/>
              <a:defRPr/>
            </a:pPr>
            <a:endParaRPr lang="en-GB" sz="2800" b="1" dirty="0">
              <a:solidFill>
                <a:schemeClr val="tx1"/>
              </a:solidFill>
              <a:latin typeface="Century Gothic" panose="020B0502020202020204" pitchFamily="34" charset="0"/>
            </a:endParaRPr>
          </a:p>
          <a:p>
            <a:pPr marL="228600" indent="-228600" defTabSz="685800">
              <a:buFontTx/>
              <a:buAutoNum type="alphaUcPeriod"/>
              <a:defRPr/>
            </a:pPr>
            <a:r>
              <a:rPr lang="en-GB" sz="2800" b="1" dirty="0">
                <a:solidFill>
                  <a:schemeClr val="tx1"/>
                </a:solidFill>
                <a:latin typeface="Century Gothic" panose="020B0502020202020204" pitchFamily="34" charset="0"/>
              </a:rPr>
              <a:t> Turtles and tortoises are  </a:t>
            </a:r>
            <a:r>
              <a:rPr lang="en-GB" sz="2800" b="1" spc="-300" dirty="0">
                <a:solidFill>
                  <a:schemeClr val="tx1"/>
                </a:solidFill>
                <a:latin typeface="Century Gothic" panose="020B0502020202020204" pitchFamily="34" charset="0"/>
              </a:rPr>
              <a:t>_____________________</a:t>
            </a:r>
            <a:r>
              <a:rPr lang="en-GB" sz="2800" b="1" dirty="0">
                <a:solidFill>
                  <a:schemeClr val="tx1"/>
                </a:solidFill>
                <a:latin typeface="Century Gothic" panose="020B0502020202020204" pitchFamily="34" charset="0"/>
              </a:rPr>
              <a:t>  on the coast.</a:t>
            </a: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3" name="Group 2">
            <a:extLst>
              <a:ext uri="{FF2B5EF4-FFF2-40B4-BE49-F238E27FC236}">
                <a16:creationId xmlns:a16="http://schemas.microsoft.com/office/drawing/2014/main" id="{D69905D6-163D-46CF-AB3D-33B971580A8F}"/>
              </a:ext>
            </a:extLst>
          </p:cNvPr>
          <p:cNvGrpSpPr/>
          <p:nvPr/>
        </p:nvGrpSpPr>
        <p:grpSpPr>
          <a:xfrm>
            <a:off x="1922771" y="4855840"/>
            <a:ext cx="5298458" cy="966864"/>
            <a:chOff x="1864450" y="4855840"/>
            <a:chExt cx="5298458" cy="966864"/>
          </a:xfrm>
        </p:grpSpPr>
        <p:sp>
          <p:nvSpPr>
            <p:cNvPr id="7" name="Rounded Rectangle 2">
              <a:extLst>
                <a:ext uri="{FF2B5EF4-FFF2-40B4-BE49-F238E27FC236}">
                  <a16:creationId xmlns:a16="http://schemas.microsoft.com/office/drawing/2014/main" id="{917D350B-627C-41D7-B7B8-AFD864E41D13}"/>
                </a:ext>
              </a:extLst>
            </p:cNvPr>
            <p:cNvSpPr/>
            <p:nvPr/>
          </p:nvSpPr>
          <p:spPr>
            <a:xfrm>
              <a:off x="1864450" y="4855840"/>
              <a:ext cx="2522620" cy="966864"/>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plentiful</a:t>
              </a:r>
            </a:p>
          </p:txBody>
        </p:sp>
        <p:sp>
          <p:nvSpPr>
            <p:cNvPr id="8" name="Rounded Rectangle 2">
              <a:extLst>
                <a:ext uri="{FF2B5EF4-FFF2-40B4-BE49-F238E27FC236}">
                  <a16:creationId xmlns:a16="http://schemas.microsoft.com/office/drawing/2014/main" id="{3584020F-7863-4D3B-B5A9-339483D32996}"/>
                </a:ext>
              </a:extLst>
            </p:cNvPr>
            <p:cNvSpPr/>
            <p:nvPr/>
          </p:nvSpPr>
          <p:spPr>
            <a:xfrm>
              <a:off x="4640288" y="4855840"/>
              <a:ext cx="2522620" cy="966864"/>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800" b="1" dirty="0">
                  <a:solidFill>
                    <a:schemeClr val="tx1"/>
                  </a:solidFill>
                  <a:latin typeface="Century Gothic" panose="020B0502020202020204" pitchFamily="34" charset="0"/>
                </a:rPr>
                <a:t>plenty</a:t>
              </a:r>
            </a:p>
          </p:txBody>
        </p:sp>
      </p:grpSp>
      <p:sp>
        <p:nvSpPr>
          <p:cNvPr id="2" name="TextBox 1">
            <a:extLst>
              <a:ext uri="{FF2B5EF4-FFF2-40B4-BE49-F238E27FC236}">
                <a16:creationId xmlns:a16="http://schemas.microsoft.com/office/drawing/2014/main" id="{009E7926-267D-47A3-A39D-7A6C600943C6}"/>
              </a:ext>
            </a:extLst>
          </p:cNvPr>
          <p:cNvSpPr txBox="1"/>
          <p:nvPr/>
        </p:nvSpPr>
        <p:spPr>
          <a:xfrm>
            <a:off x="3418449" y="1736340"/>
            <a:ext cx="1463040" cy="523220"/>
          </a:xfrm>
          <a:prstGeom prst="rect">
            <a:avLst/>
          </a:prstGeom>
          <a:noFill/>
        </p:spPr>
        <p:txBody>
          <a:bodyPr wrap="square" rtlCol="0">
            <a:spAutoFit/>
          </a:bodyPr>
          <a:lstStyle/>
          <a:p>
            <a:r>
              <a:rPr lang="en-GB" sz="2800" b="1" dirty="0">
                <a:solidFill>
                  <a:srgbClr val="FF0000"/>
                </a:solidFill>
                <a:latin typeface="Century Gothic" panose="020B0502020202020204" pitchFamily="34" charset="0"/>
              </a:rPr>
              <a:t>plenty</a:t>
            </a:r>
          </a:p>
        </p:txBody>
      </p:sp>
      <p:sp>
        <p:nvSpPr>
          <p:cNvPr id="12" name="TextBox 11">
            <a:extLst>
              <a:ext uri="{FF2B5EF4-FFF2-40B4-BE49-F238E27FC236}">
                <a16:creationId xmlns:a16="http://schemas.microsoft.com/office/drawing/2014/main" id="{9020DE39-4CBF-48A4-86EF-F98C065D71A4}"/>
              </a:ext>
            </a:extLst>
          </p:cNvPr>
          <p:cNvSpPr txBox="1"/>
          <p:nvPr/>
        </p:nvSpPr>
        <p:spPr>
          <a:xfrm>
            <a:off x="5699868" y="3436816"/>
            <a:ext cx="1882618" cy="523220"/>
          </a:xfrm>
          <a:prstGeom prst="rect">
            <a:avLst/>
          </a:prstGeom>
          <a:noFill/>
        </p:spPr>
        <p:txBody>
          <a:bodyPr wrap="square" rtlCol="0">
            <a:spAutoFit/>
          </a:bodyPr>
          <a:lstStyle/>
          <a:p>
            <a:r>
              <a:rPr lang="en-GB" sz="2800" b="1" dirty="0">
                <a:solidFill>
                  <a:srgbClr val="FF0000"/>
                </a:solidFill>
                <a:latin typeface="Century Gothic" panose="020B0502020202020204" pitchFamily="34" charset="0"/>
              </a:rPr>
              <a:t>plentiful</a:t>
            </a:r>
          </a:p>
        </p:txBody>
      </p:sp>
    </p:spTree>
    <p:extLst>
      <p:ext uri="{BB962C8B-B14F-4D97-AF65-F5344CB8AC3E}">
        <p14:creationId xmlns:p14="http://schemas.microsoft.com/office/powerpoint/2010/main" val="3386363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True or false?</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lnSpc>
                <a:spcPct val="150000"/>
              </a:lnSpc>
              <a:defRPr/>
            </a:pPr>
            <a:r>
              <a:rPr lang="en-GB" sz="2800" b="1" dirty="0">
                <a:solidFill>
                  <a:schemeClr val="tx1"/>
                </a:solidFill>
                <a:latin typeface="Century Gothic" panose="020B0502020202020204" pitchFamily="34" charset="0"/>
              </a:rPr>
              <a:t>Agree, agreement and agreeing belong to the same word family.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37893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True or false?</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lnSpc>
                <a:spcPct val="150000"/>
              </a:lnSpc>
              <a:defRPr/>
            </a:pPr>
            <a:r>
              <a:rPr lang="en-GB" sz="2800" b="1" dirty="0">
                <a:solidFill>
                  <a:schemeClr val="tx1"/>
                </a:solidFill>
                <a:latin typeface="Century Gothic" panose="020B0502020202020204" pitchFamily="34" charset="0"/>
              </a:rPr>
              <a:t>Agree, agreement and agreeing belong to the same word family.</a:t>
            </a: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defTabSz="685800">
              <a:defRPr/>
            </a:pPr>
            <a:r>
              <a:rPr lang="en-GB" sz="2800" b="1" dirty="0">
                <a:solidFill>
                  <a:srgbClr val="FF0000"/>
                </a:solidFill>
                <a:latin typeface="Century Gothic" panose="020B0502020202020204" pitchFamily="34" charset="0"/>
              </a:rPr>
              <a:t>True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47298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schemas.microsoft.com/office/2006/documentManagement/types"/>
    <ds:schemaRef ds:uri="http://schemas.microsoft.com/sharepoint/v3"/>
    <ds:schemaRef ds:uri="http://purl.org/dc/elements/1.1/"/>
    <ds:schemaRef ds:uri="http://www.w3.org/XML/1998/namespace"/>
    <ds:schemaRef ds:uri="http://schemas.microsoft.com/office/infopath/2007/PartnerControls"/>
    <ds:schemaRef ds:uri="86144f90-c7b6-48d0-aae5-f5e9e48cc3df"/>
    <ds:schemaRef ds:uri="http://purl.org/dc/terms/"/>
    <ds:schemaRef ds:uri="http://purl.org/dc/dcmitype/"/>
    <ds:schemaRef ds:uri="http://schemas.openxmlformats.org/package/2006/metadata/core-properties"/>
    <ds:schemaRef ds:uri="0f0ae0ff-29c4-4766-b250-c1a9bee8d430"/>
    <ds:schemaRef ds:uri="http://schemas.microsoft.com/office/2006/metadata/properties"/>
  </ds:schemaRefs>
</ds:datastoreItem>
</file>

<file path=customXml/itemProps2.xml><?xml version="1.0" encoding="utf-8"?>
<ds:datastoreItem xmlns:ds="http://schemas.openxmlformats.org/officeDocument/2006/customXml" ds:itemID="{151900AF-567F-4EA5-9EEF-F35A4C0170A8}"/>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684</TotalTime>
  <Words>1115</Words>
  <Application>Microsoft Office PowerPoint</Application>
  <PresentationFormat>On-screen Show (4:3)</PresentationFormat>
  <Paragraphs>381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Century Gothic</vt:lpstr>
      <vt:lpstr>SassoonCRInfantMedium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4</cp:revision>
  <dcterms:created xsi:type="dcterms:W3CDTF">2018-03-17T10:08:43Z</dcterms:created>
  <dcterms:modified xsi:type="dcterms:W3CDTF">2019-02-26T14:15:12Z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024">
    <vt:lpwstr>176</vt:lpwstr>
  </property>
  <property fmtid="{D5CDD505-2E9C-101B-9397-08002B2CF9AE}" pid="5" name="AuthorIds_UIVersion_5120">
    <vt:lpwstr>252</vt:lpwstr>
  </property>
</Properties>
</file>