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1" r:id="rId5"/>
    <p:sldId id="256" r:id="rId6"/>
    <p:sldId id="391" r:id="rId7"/>
    <p:sldId id="390" r:id="rId8"/>
    <p:sldId id="423" r:id="rId9"/>
    <p:sldId id="422" r:id="rId10"/>
    <p:sldId id="360" r:id="rId11"/>
    <p:sldId id="393" r:id="rId12"/>
    <p:sldId id="394" r:id="rId13"/>
    <p:sldId id="395" r:id="rId14"/>
    <p:sldId id="396" r:id="rId15"/>
    <p:sldId id="415" r:id="rId16"/>
    <p:sldId id="398" r:id="rId17"/>
    <p:sldId id="416" r:id="rId18"/>
    <p:sldId id="424" r:id="rId19"/>
    <p:sldId id="425" r:id="rId20"/>
    <p:sldId id="418" r:id="rId21"/>
    <p:sldId id="386" r:id="rId22"/>
    <p:sldId id="419" r:id="rId23"/>
    <p:sldId id="403" r:id="rId24"/>
    <p:sldId id="42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544C9-7851-41FC-A4BA-C74B0985EF70}" v="13" dt="2019-03-12T11:16:16.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66D544C9-7851-41FC-A4BA-C74B0985EF70}"/>
    <pc:docChg chg="undo custSel addSld delSld modSld sldOrd">
      <pc:chgData name="Victoria Worthington" userId="3602fdab-493b-4fe0-87da-353562330a36" providerId="ADAL" clId="{66D544C9-7851-41FC-A4BA-C74B0985EF70}" dt="2019-03-12T11:16:18.879" v="919" actId="20577"/>
      <pc:docMkLst>
        <pc:docMk/>
      </pc:docMkLst>
      <pc:sldChg chg="modSp">
        <pc:chgData name="Victoria Worthington" userId="3602fdab-493b-4fe0-87da-353562330a36" providerId="ADAL" clId="{66D544C9-7851-41FC-A4BA-C74B0985EF70}" dt="2019-03-07T14:26:45.265" v="324" actId="20577"/>
        <pc:sldMkLst>
          <pc:docMk/>
          <pc:sldMk cId="636014570" sldId="314"/>
        </pc:sldMkLst>
        <pc:spChg chg="mod">
          <ac:chgData name="Victoria Worthington" userId="3602fdab-493b-4fe0-87da-353562330a36" providerId="ADAL" clId="{66D544C9-7851-41FC-A4BA-C74B0985EF70}" dt="2019-03-07T14:26:45.265" v="324" actId="20577"/>
          <ac:spMkLst>
            <pc:docMk/>
            <pc:sldMk cId="636014570" sldId="314"/>
            <ac:spMk id="19" creationId="{5252A847-DE45-4FA3-A1F8-EEBEB845FF8E}"/>
          </ac:spMkLst>
        </pc:spChg>
      </pc:sldChg>
      <pc:sldChg chg="modSp">
        <pc:chgData name="Victoria Worthington" userId="3602fdab-493b-4fe0-87da-353562330a36" providerId="ADAL" clId="{66D544C9-7851-41FC-A4BA-C74B0985EF70}" dt="2019-03-07T14:21:08.480" v="42" actId="2710"/>
        <pc:sldMkLst>
          <pc:docMk/>
          <pc:sldMk cId="36917022" sldId="360"/>
        </pc:sldMkLst>
        <pc:spChg chg="mod">
          <ac:chgData name="Victoria Worthington" userId="3602fdab-493b-4fe0-87da-353562330a36" providerId="ADAL" clId="{66D544C9-7851-41FC-A4BA-C74B0985EF70}" dt="2019-03-07T14:21:08.480" v="42" actId="2710"/>
          <ac:spMkLst>
            <pc:docMk/>
            <pc:sldMk cId="36917022" sldId="360"/>
            <ac:spMk id="19" creationId="{5252A847-DE45-4FA3-A1F8-EEBEB845FF8E}"/>
          </ac:spMkLst>
        </pc:spChg>
      </pc:sldChg>
      <pc:sldChg chg="modSp del">
        <pc:chgData name="Victoria Worthington" userId="3602fdab-493b-4fe0-87da-353562330a36" providerId="ADAL" clId="{66D544C9-7851-41FC-A4BA-C74B0985EF70}" dt="2019-03-12T11:16:13.748" v="915" actId="2696"/>
        <pc:sldMkLst>
          <pc:docMk/>
          <pc:sldMk cId="1035052751" sldId="361"/>
        </pc:sldMkLst>
        <pc:spChg chg="mod">
          <ac:chgData name="Victoria Worthington" userId="3602fdab-493b-4fe0-87da-353562330a36" providerId="ADAL" clId="{66D544C9-7851-41FC-A4BA-C74B0985EF70}" dt="2019-03-12T11:12:38.395" v="854" actId="20577"/>
          <ac:spMkLst>
            <pc:docMk/>
            <pc:sldMk cId="1035052751" sldId="361"/>
            <ac:spMk id="2" creationId="{545D05D7-B0DA-4C73-8613-BE6F6C1E195F}"/>
          </ac:spMkLst>
        </pc:spChg>
        <pc:spChg chg="mod">
          <ac:chgData name="Victoria Worthington" userId="3602fdab-493b-4fe0-87da-353562330a36" providerId="ADAL" clId="{66D544C9-7851-41FC-A4BA-C74B0985EF70}" dt="2019-03-07T14:20:47.899" v="35" actId="20577"/>
          <ac:spMkLst>
            <pc:docMk/>
            <pc:sldMk cId="1035052751" sldId="361"/>
            <ac:spMk id="19" creationId="{5252A847-DE45-4FA3-A1F8-EEBEB845FF8E}"/>
          </ac:spMkLst>
        </pc:spChg>
        <pc:graphicFrameChg chg="mod modGraphic">
          <ac:chgData name="Victoria Worthington" userId="3602fdab-493b-4fe0-87da-353562330a36" providerId="ADAL" clId="{66D544C9-7851-41FC-A4BA-C74B0985EF70}" dt="2019-03-07T14:20:37.645" v="28"/>
          <ac:graphicFrameMkLst>
            <pc:docMk/>
            <pc:sldMk cId="1035052751" sldId="361"/>
            <ac:graphicFrameMk id="8" creationId="{5C329297-DD19-4EB3-8C97-37377DF255E5}"/>
          </ac:graphicFrameMkLst>
        </pc:graphicFrameChg>
      </pc:sldChg>
      <pc:sldChg chg="delSp modSp">
        <pc:chgData name="Victoria Worthington" userId="3602fdab-493b-4fe0-87da-353562330a36" providerId="ADAL" clId="{66D544C9-7851-41FC-A4BA-C74B0985EF70}" dt="2019-03-11T15:12:37.493" v="706" actId="13926"/>
        <pc:sldMkLst>
          <pc:docMk/>
          <pc:sldMk cId="310986706" sldId="386"/>
        </pc:sldMkLst>
        <pc:spChg chg="mod">
          <ac:chgData name="Victoria Worthington" userId="3602fdab-493b-4fe0-87da-353562330a36" providerId="ADAL" clId="{66D544C9-7851-41FC-A4BA-C74B0985EF70}" dt="2019-03-07T14:29:21.222" v="468" actId="20577"/>
          <ac:spMkLst>
            <pc:docMk/>
            <pc:sldMk cId="310986706" sldId="386"/>
            <ac:spMk id="19" creationId="{5252A847-DE45-4FA3-A1F8-EEBEB845FF8E}"/>
          </ac:spMkLst>
        </pc:spChg>
        <pc:graphicFrameChg chg="mod modGraphic">
          <ac:chgData name="Victoria Worthington" userId="3602fdab-493b-4fe0-87da-353562330a36" providerId="ADAL" clId="{66D544C9-7851-41FC-A4BA-C74B0985EF70}" dt="2019-03-11T15:12:37.493" v="706" actId="13926"/>
          <ac:graphicFrameMkLst>
            <pc:docMk/>
            <pc:sldMk cId="310986706" sldId="386"/>
            <ac:graphicFrameMk id="8" creationId="{1E00439E-7BAB-4019-9FFC-DC6BE761C3EB}"/>
          </ac:graphicFrameMkLst>
        </pc:graphicFrameChg>
        <pc:picChg chg="del">
          <ac:chgData name="Victoria Worthington" userId="3602fdab-493b-4fe0-87da-353562330a36" providerId="ADAL" clId="{66D544C9-7851-41FC-A4BA-C74B0985EF70}" dt="2019-03-07T14:27:08.191" v="338" actId="478"/>
          <ac:picMkLst>
            <pc:docMk/>
            <pc:sldMk cId="310986706" sldId="386"/>
            <ac:picMk id="7" creationId="{38768BFD-07E7-4C86-97DC-72C08E764067}"/>
          </ac:picMkLst>
        </pc:picChg>
      </pc:sldChg>
      <pc:sldChg chg="modSp">
        <pc:chgData name="Victoria Worthington" userId="3602fdab-493b-4fe0-87da-353562330a36" providerId="ADAL" clId="{66D544C9-7851-41FC-A4BA-C74B0985EF70}" dt="2019-03-12T10:45:17.815" v="767" actId="255"/>
        <pc:sldMkLst>
          <pc:docMk/>
          <pc:sldMk cId="2075266808" sldId="391"/>
        </pc:sldMkLst>
        <pc:spChg chg="mod">
          <ac:chgData name="Victoria Worthington" userId="3602fdab-493b-4fe0-87da-353562330a36" providerId="ADAL" clId="{66D544C9-7851-41FC-A4BA-C74B0985EF70}" dt="2019-03-12T10:45:17.815" v="767" actId="255"/>
          <ac:spMkLst>
            <pc:docMk/>
            <pc:sldMk cId="2075266808" sldId="391"/>
            <ac:spMk id="19" creationId="{5252A847-DE45-4FA3-A1F8-EEBEB845FF8E}"/>
          </ac:spMkLst>
        </pc:spChg>
      </pc:sldChg>
      <pc:sldChg chg="modSp">
        <pc:chgData name="Victoria Worthington" userId="3602fdab-493b-4fe0-87da-353562330a36" providerId="ADAL" clId="{66D544C9-7851-41FC-A4BA-C74B0985EF70}" dt="2019-03-07T14:21:13.077" v="43" actId="2710"/>
        <pc:sldMkLst>
          <pc:docMk/>
          <pc:sldMk cId="3329885091" sldId="393"/>
        </pc:sldMkLst>
        <pc:spChg chg="mod">
          <ac:chgData name="Victoria Worthington" userId="3602fdab-493b-4fe0-87da-353562330a36" providerId="ADAL" clId="{66D544C9-7851-41FC-A4BA-C74B0985EF70}" dt="2019-03-07T14:21:13.077" v="43" actId="2710"/>
          <ac:spMkLst>
            <pc:docMk/>
            <pc:sldMk cId="3329885091" sldId="393"/>
            <ac:spMk id="19" creationId="{5252A847-DE45-4FA3-A1F8-EEBEB845FF8E}"/>
          </ac:spMkLst>
        </pc:spChg>
      </pc:sldChg>
      <pc:sldChg chg="modSp">
        <pc:chgData name="Victoria Worthington" userId="3602fdab-493b-4fe0-87da-353562330a36" providerId="ADAL" clId="{66D544C9-7851-41FC-A4BA-C74B0985EF70}" dt="2019-03-07T14:22:04.794" v="88" actId="20577"/>
        <pc:sldMkLst>
          <pc:docMk/>
          <pc:sldMk cId="1390390446" sldId="394"/>
        </pc:sldMkLst>
        <pc:spChg chg="mod">
          <ac:chgData name="Victoria Worthington" userId="3602fdab-493b-4fe0-87da-353562330a36" providerId="ADAL" clId="{66D544C9-7851-41FC-A4BA-C74B0985EF70}" dt="2019-03-07T14:22:04.794" v="88" actId="20577"/>
          <ac:spMkLst>
            <pc:docMk/>
            <pc:sldMk cId="1390390446" sldId="394"/>
            <ac:spMk id="19" creationId="{5252A847-DE45-4FA3-A1F8-EEBEB845FF8E}"/>
          </ac:spMkLst>
        </pc:spChg>
      </pc:sldChg>
      <pc:sldChg chg="modSp">
        <pc:chgData name="Victoria Worthington" userId="3602fdab-493b-4fe0-87da-353562330a36" providerId="ADAL" clId="{66D544C9-7851-41FC-A4BA-C74B0985EF70}" dt="2019-03-07T14:22:11.796" v="93" actId="20577"/>
        <pc:sldMkLst>
          <pc:docMk/>
          <pc:sldMk cId="1510631894" sldId="395"/>
        </pc:sldMkLst>
        <pc:spChg chg="mod">
          <ac:chgData name="Victoria Worthington" userId="3602fdab-493b-4fe0-87da-353562330a36" providerId="ADAL" clId="{66D544C9-7851-41FC-A4BA-C74B0985EF70}" dt="2019-03-07T14:22:11.796" v="93" actId="20577"/>
          <ac:spMkLst>
            <pc:docMk/>
            <pc:sldMk cId="1510631894" sldId="395"/>
            <ac:spMk id="19" creationId="{5252A847-DE45-4FA3-A1F8-EEBEB845FF8E}"/>
          </ac:spMkLst>
        </pc:spChg>
      </pc:sldChg>
      <pc:sldChg chg="modSp">
        <pc:chgData name="Victoria Worthington" userId="3602fdab-493b-4fe0-87da-353562330a36" providerId="ADAL" clId="{66D544C9-7851-41FC-A4BA-C74B0985EF70}" dt="2019-03-12T10:48:17.590" v="837" actId="20577"/>
        <pc:sldMkLst>
          <pc:docMk/>
          <pc:sldMk cId="354846055" sldId="396"/>
        </pc:sldMkLst>
        <pc:spChg chg="mod">
          <ac:chgData name="Victoria Worthington" userId="3602fdab-493b-4fe0-87da-353562330a36" providerId="ADAL" clId="{66D544C9-7851-41FC-A4BA-C74B0985EF70}" dt="2019-03-12T10:48:17.590" v="837" actId="20577"/>
          <ac:spMkLst>
            <pc:docMk/>
            <pc:sldMk cId="354846055" sldId="396"/>
            <ac:spMk id="19" creationId="{5252A847-DE45-4FA3-A1F8-EEBEB845FF8E}"/>
          </ac:spMkLst>
        </pc:spChg>
      </pc:sldChg>
      <pc:sldChg chg="modSp">
        <pc:chgData name="Victoria Worthington" userId="3602fdab-493b-4fe0-87da-353562330a36" providerId="ADAL" clId="{66D544C9-7851-41FC-A4BA-C74B0985EF70}" dt="2019-03-07T14:25:17.068" v="218" actId="20577"/>
        <pc:sldMkLst>
          <pc:docMk/>
          <pc:sldMk cId="2401975691" sldId="398"/>
        </pc:sldMkLst>
        <pc:spChg chg="mod">
          <ac:chgData name="Victoria Worthington" userId="3602fdab-493b-4fe0-87da-353562330a36" providerId="ADAL" clId="{66D544C9-7851-41FC-A4BA-C74B0985EF70}" dt="2019-03-07T14:25:17.068" v="218" actId="20577"/>
          <ac:spMkLst>
            <pc:docMk/>
            <pc:sldMk cId="2401975691" sldId="398"/>
            <ac:spMk id="19" creationId="{5252A847-DE45-4FA3-A1F8-EEBEB845FF8E}"/>
          </ac:spMkLst>
        </pc:spChg>
        <pc:graphicFrameChg chg="mod modGraphic">
          <ac:chgData name="Victoria Worthington" userId="3602fdab-493b-4fe0-87da-353562330a36" providerId="ADAL" clId="{66D544C9-7851-41FC-A4BA-C74B0985EF70}" dt="2019-03-07T14:24:09.592" v="151" actId="12788"/>
          <ac:graphicFrameMkLst>
            <pc:docMk/>
            <pc:sldMk cId="2401975691" sldId="398"/>
            <ac:graphicFrameMk id="6" creationId="{4432D4D3-EA0A-4517-9F8D-858A4A212F46}"/>
          </ac:graphicFrameMkLst>
        </pc:graphicFrameChg>
      </pc:sldChg>
      <pc:sldChg chg="modSp">
        <pc:chgData name="Victoria Worthington" userId="3602fdab-493b-4fe0-87da-353562330a36" providerId="ADAL" clId="{66D544C9-7851-41FC-A4BA-C74B0985EF70}" dt="2019-03-11T15:12:50.540" v="713" actId="13926"/>
        <pc:sldMkLst>
          <pc:docMk/>
          <pc:sldMk cId="1706745248" sldId="403"/>
        </pc:sldMkLst>
        <pc:spChg chg="mod">
          <ac:chgData name="Victoria Worthington" userId="3602fdab-493b-4fe0-87da-353562330a36" providerId="ADAL" clId="{66D544C9-7851-41FC-A4BA-C74B0985EF70}" dt="2019-03-11T15:12:50.540" v="713" actId="13926"/>
          <ac:spMkLst>
            <pc:docMk/>
            <pc:sldMk cId="1706745248" sldId="403"/>
            <ac:spMk id="19" creationId="{5252A847-DE45-4FA3-A1F8-EEBEB845FF8E}"/>
          </ac:spMkLst>
        </pc:spChg>
      </pc:sldChg>
      <pc:sldChg chg="addSp delSp modSp add del">
        <pc:chgData name="Victoria Worthington" userId="3602fdab-493b-4fe0-87da-353562330a36" providerId="ADAL" clId="{66D544C9-7851-41FC-A4BA-C74B0985EF70}" dt="2019-03-12T11:16:12.505" v="914" actId="2696"/>
        <pc:sldMkLst>
          <pc:docMk/>
          <pc:sldMk cId="4098102578" sldId="413"/>
        </pc:sldMkLst>
        <pc:spChg chg="mod">
          <ac:chgData name="Victoria Worthington" userId="3602fdab-493b-4fe0-87da-353562330a36" providerId="ADAL" clId="{66D544C9-7851-41FC-A4BA-C74B0985EF70}" dt="2019-03-12T11:12:40.638" v="857" actId="20577"/>
          <ac:spMkLst>
            <pc:docMk/>
            <pc:sldMk cId="4098102578" sldId="413"/>
            <ac:spMk id="2" creationId="{545D05D7-B0DA-4C73-8613-BE6F6C1E195F}"/>
          </ac:spMkLst>
        </pc:spChg>
        <pc:spChg chg="add del mod">
          <ac:chgData name="Victoria Worthington" userId="3602fdab-493b-4fe0-87da-353562330a36" providerId="ADAL" clId="{66D544C9-7851-41FC-A4BA-C74B0985EF70}" dt="2019-03-12T10:46:47.020" v="775" actId="478"/>
          <ac:spMkLst>
            <pc:docMk/>
            <pc:sldMk cId="4098102578" sldId="413"/>
            <ac:spMk id="9" creationId="{91EE107D-B94C-4E27-A7E5-797822F519EA}"/>
          </ac:spMkLst>
        </pc:spChg>
        <pc:spChg chg="mod">
          <ac:chgData name="Victoria Worthington" userId="3602fdab-493b-4fe0-87da-353562330a36" providerId="ADAL" clId="{66D544C9-7851-41FC-A4BA-C74B0985EF70}" dt="2019-03-12T10:47:03.078" v="780" actId="1036"/>
          <ac:spMkLst>
            <pc:docMk/>
            <pc:sldMk cId="4098102578" sldId="413"/>
            <ac:spMk id="19" creationId="{5252A847-DE45-4FA3-A1F8-EEBEB845FF8E}"/>
          </ac:spMkLst>
        </pc:spChg>
        <pc:graphicFrameChg chg="mod modGraphic">
          <ac:chgData name="Victoria Worthington" userId="3602fdab-493b-4fe0-87da-353562330a36" providerId="ADAL" clId="{66D544C9-7851-41FC-A4BA-C74B0985EF70}" dt="2019-03-07T14:20:59.170" v="40" actId="20577"/>
          <ac:graphicFrameMkLst>
            <pc:docMk/>
            <pc:sldMk cId="4098102578" sldId="413"/>
            <ac:graphicFrameMk id="8" creationId="{5C329297-DD19-4EB3-8C97-37377DF255E5}"/>
          </ac:graphicFrameMkLst>
        </pc:graphicFrameChg>
      </pc:sldChg>
      <pc:sldChg chg="modSp add">
        <pc:chgData name="Victoria Worthington" userId="3602fdab-493b-4fe0-87da-353562330a36" providerId="ADAL" clId="{66D544C9-7851-41FC-A4BA-C74B0985EF70}" dt="2019-03-12T10:48:12.029" v="828" actId="20577"/>
        <pc:sldMkLst>
          <pc:docMk/>
          <pc:sldMk cId="222145275" sldId="415"/>
        </pc:sldMkLst>
        <pc:spChg chg="mod">
          <ac:chgData name="Victoria Worthington" userId="3602fdab-493b-4fe0-87da-353562330a36" providerId="ADAL" clId="{66D544C9-7851-41FC-A4BA-C74B0985EF70}" dt="2019-03-12T10:48:12.029" v="828" actId="20577"/>
          <ac:spMkLst>
            <pc:docMk/>
            <pc:sldMk cId="222145275" sldId="415"/>
            <ac:spMk id="19" creationId="{5252A847-DE45-4FA3-A1F8-EEBEB845FF8E}"/>
          </ac:spMkLst>
        </pc:spChg>
      </pc:sldChg>
      <pc:sldChg chg="modSp add">
        <pc:chgData name="Victoria Worthington" userId="3602fdab-493b-4fe0-87da-353562330a36" providerId="ADAL" clId="{66D544C9-7851-41FC-A4BA-C74B0985EF70}" dt="2019-03-07T14:26:00.842" v="244" actId="404"/>
        <pc:sldMkLst>
          <pc:docMk/>
          <pc:sldMk cId="2264835436" sldId="416"/>
        </pc:sldMkLst>
        <pc:graphicFrameChg chg="modGraphic">
          <ac:chgData name="Victoria Worthington" userId="3602fdab-493b-4fe0-87da-353562330a36" providerId="ADAL" clId="{66D544C9-7851-41FC-A4BA-C74B0985EF70}" dt="2019-03-07T14:26:00.842" v="244" actId="404"/>
          <ac:graphicFrameMkLst>
            <pc:docMk/>
            <pc:sldMk cId="2264835436" sldId="416"/>
            <ac:graphicFrameMk id="6" creationId="{4432D4D3-EA0A-4517-9F8D-858A4A212F46}"/>
          </ac:graphicFrameMkLst>
        </pc:graphicFrameChg>
      </pc:sldChg>
      <pc:sldChg chg="modSp add">
        <pc:chgData name="Victoria Worthington" userId="3602fdab-493b-4fe0-87da-353562330a36" providerId="ADAL" clId="{66D544C9-7851-41FC-A4BA-C74B0985EF70}" dt="2019-03-12T10:49:09.894" v="842" actId="20577"/>
        <pc:sldMkLst>
          <pc:docMk/>
          <pc:sldMk cId="2213512002" sldId="417"/>
        </pc:sldMkLst>
        <pc:spChg chg="mod">
          <ac:chgData name="Victoria Worthington" userId="3602fdab-493b-4fe0-87da-353562330a36" providerId="ADAL" clId="{66D544C9-7851-41FC-A4BA-C74B0985EF70}" dt="2019-03-12T10:49:09.894" v="842" actId="20577"/>
          <ac:spMkLst>
            <pc:docMk/>
            <pc:sldMk cId="2213512002" sldId="417"/>
            <ac:spMk id="19" creationId="{5252A847-DE45-4FA3-A1F8-EEBEB845FF8E}"/>
          </ac:spMkLst>
        </pc:spChg>
      </pc:sldChg>
      <pc:sldChg chg="modSp add ord">
        <pc:chgData name="Victoria Worthington" userId="3602fdab-493b-4fe0-87da-353562330a36" providerId="ADAL" clId="{66D544C9-7851-41FC-A4BA-C74B0985EF70}" dt="2019-03-12T10:49:28.422" v="847" actId="20577"/>
        <pc:sldMkLst>
          <pc:docMk/>
          <pc:sldMk cId="3075628290" sldId="418"/>
        </pc:sldMkLst>
        <pc:spChg chg="mod">
          <ac:chgData name="Victoria Worthington" userId="3602fdab-493b-4fe0-87da-353562330a36" providerId="ADAL" clId="{66D544C9-7851-41FC-A4BA-C74B0985EF70}" dt="2019-03-07T14:29:15.243" v="466" actId="20577"/>
          <ac:spMkLst>
            <pc:docMk/>
            <pc:sldMk cId="3075628290" sldId="418"/>
            <ac:spMk id="19" creationId="{5252A847-DE45-4FA3-A1F8-EEBEB845FF8E}"/>
          </ac:spMkLst>
        </pc:spChg>
        <pc:graphicFrameChg chg="modGraphic">
          <ac:chgData name="Victoria Worthington" userId="3602fdab-493b-4fe0-87da-353562330a36" providerId="ADAL" clId="{66D544C9-7851-41FC-A4BA-C74B0985EF70}" dt="2019-03-12T10:49:28.422" v="847" actId="20577"/>
          <ac:graphicFrameMkLst>
            <pc:docMk/>
            <pc:sldMk cId="3075628290" sldId="418"/>
            <ac:graphicFrameMk id="8" creationId="{1E00439E-7BAB-4019-9FFC-DC6BE761C3EB}"/>
          </ac:graphicFrameMkLst>
        </pc:graphicFrameChg>
      </pc:sldChg>
      <pc:sldChg chg="modSp add">
        <pc:chgData name="Victoria Worthington" userId="3602fdab-493b-4fe0-87da-353562330a36" providerId="ADAL" clId="{66D544C9-7851-41FC-A4BA-C74B0985EF70}" dt="2019-03-12T10:49:44.328" v="849" actId="207"/>
        <pc:sldMkLst>
          <pc:docMk/>
          <pc:sldMk cId="1839072262" sldId="419"/>
        </pc:sldMkLst>
        <pc:spChg chg="mod">
          <ac:chgData name="Victoria Worthington" userId="3602fdab-493b-4fe0-87da-353562330a36" providerId="ADAL" clId="{66D544C9-7851-41FC-A4BA-C74B0985EF70}" dt="2019-03-11T15:12:44.981" v="711" actId="20577"/>
          <ac:spMkLst>
            <pc:docMk/>
            <pc:sldMk cId="1839072262" sldId="419"/>
            <ac:spMk id="19" creationId="{5252A847-DE45-4FA3-A1F8-EEBEB845FF8E}"/>
          </ac:spMkLst>
        </pc:spChg>
        <pc:graphicFrameChg chg="modGraphic">
          <ac:chgData name="Victoria Worthington" userId="3602fdab-493b-4fe0-87da-353562330a36" providerId="ADAL" clId="{66D544C9-7851-41FC-A4BA-C74B0985EF70}" dt="2019-03-12T10:49:44.328" v="849" actId="207"/>
          <ac:graphicFrameMkLst>
            <pc:docMk/>
            <pc:sldMk cId="1839072262" sldId="419"/>
            <ac:graphicFrameMk id="8" creationId="{1E00439E-7BAB-4019-9FFC-DC6BE761C3EB}"/>
          </ac:graphicFrameMkLst>
        </pc:graphicFrameChg>
      </pc:sldChg>
      <pc:sldChg chg="modSp add">
        <pc:chgData name="Victoria Worthington" userId="3602fdab-493b-4fe0-87da-353562330a36" providerId="ADAL" clId="{66D544C9-7851-41FC-A4BA-C74B0985EF70}" dt="2019-03-12T10:50:26.387" v="851" actId="115"/>
        <pc:sldMkLst>
          <pc:docMk/>
          <pc:sldMk cId="893141129" sldId="420"/>
        </pc:sldMkLst>
        <pc:spChg chg="mod">
          <ac:chgData name="Victoria Worthington" userId="3602fdab-493b-4fe0-87da-353562330a36" providerId="ADAL" clId="{66D544C9-7851-41FC-A4BA-C74B0985EF70}" dt="2019-03-12T10:50:26.387" v="851" actId="115"/>
          <ac:spMkLst>
            <pc:docMk/>
            <pc:sldMk cId="893141129" sldId="420"/>
            <ac:spMk id="19" creationId="{5252A847-DE45-4FA3-A1F8-EEBEB845FF8E}"/>
          </ac:spMkLst>
        </pc:spChg>
      </pc:sldChg>
      <pc:sldChg chg="addSp modSp add ord">
        <pc:chgData name="Victoria Worthington" userId="3602fdab-493b-4fe0-87da-353562330a36" providerId="ADAL" clId="{66D544C9-7851-41FC-A4BA-C74B0985EF70}" dt="2019-03-07T14:34:13.168" v="615" actId="20577"/>
        <pc:sldMkLst>
          <pc:docMk/>
          <pc:sldMk cId="2026726242" sldId="421"/>
        </pc:sldMkLst>
        <pc:spChg chg="mod">
          <ac:chgData name="Victoria Worthington" userId="3602fdab-493b-4fe0-87da-353562330a36" providerId="ADAL" clId="{66D544C9-7851-41FC-A4BA-C74B0985EF70}" dt="2019-03-07T14:34:13.168" v="615" actId="20577"/>
          <ac:spMkLst>
            <pc:docMk/>
            <pc:sldMk cId="2026726242" sldId="421"/>
            <ac:spMk id="19" creationId="{5252A847-DE45-4FA3-A1F8-EEBEB845FF8E}"/>
          </ac:spMkLst>
        </pc:spChg>
        <pc:picChg chg="add">
          <ac:chgData name="Victoria Worthington" userId="3602fdab-493b-4fe0-87da-353562330a36" providerId="ADAL" clId="{66D544C9-7851-41FC-A4BA-C74B0985EF70}" dt="2019-03-07T14:34:10.719" v="613"/>
          <ac:picMkLst>
            <pc:docMk/>
            <pc:sldMk cId="2026726242" sldId="421"/>
            <ac:picMk id="6" creationId="{0CAFA82C-FE9D-4B68-8496-DCC8B134ADCD}"/>
          </ac:picMkLst>
        </pc:picChg>
      </pc:sldChg>
      <pc:sldChg chg="addSp modSp add ord">
        <pc:chgData name="Victoria Worthington" userId="3602fdab-493b-4fe0-87da-353562330a36" providerId="ADAL" clId="{66D544C9-7851-41FC-A4BA-C74B0985EF70}" dt="2019-03-12T11:16:10.655" v="913"/>
        <pc:sldMkLst>
          <pc:docMk/>
          <pc:sldMk cId="2598729618" sldId="422"/>
        </pc:sldMkLst>
        <pc:spChg chg="add">
          <ac:chgData name="Victoria Worthington" userId="3602fdab-493b-4fe0-87da-353562330a36" providerId="ADAL" clId="{66D544C9-7851-41FC-A4BA-C74B0985EF70}" dt="2019-03-12T11:16:10.655" v="913"/>
          <ac:spMkLst>
            <pc:docMk/>
            <pc:sldMk cId="2598729618" sldId="422"/>
            <ac:spMk id="7" creationId="{3CFA7304-967F-4C61-AFDF-797CF03806AE}"/>
          </ac:spMkLst>
        </pc:spChg>
        <pc:spChg chg="mod">
          <ac:chgData name="Victoria Worthington" userId="3602fdab-493b-4fe0-87da-353562330a36" providerId="ADAL" clId="{66D544C9-7851-41FC-A4BA-C74B0985EF70}" dt="2019-03-12T11:16:07.235" v="912" actId="20577"/>
          <ac:spMkLst>
            <pc:docMk/>
            <pc:sldMk cId="2598729618" sldId="422"/>
            <ac:spMk id="19" creationId="{5252A847-DE45-4FA3-A1F8-EEBEB845FF8E}"/>
          </ac:spMkLst>
        </pc:spChg>
        <pc:graphicFrameChg chg="add">
          <ac:chgData name="Victoria Worthington" userId="3602fdab-493b-4fe0-87da-353562330a36" providerId="ADAL" clId="{66D544C9-7851-41FC-A4BA-C74B0985EF70}" dt="2019-03-12T11:16:10.655" v="913"/>
          <ac:graphicFrameMkLst>
            <pc:docMk/>
            <pc:sldMk cId="2598729618" sldId="422"/>
            <ac:graphicFrameMk id="6" creationId="{CFD6A37F-6DA5-4DB2-A948-C8CD1CE6072B}"/>
          </ac:graphicFrameMkLst>
        </pc:graphicFrameChg>
      </pc:sldChg>
      <pc:sldChg chg="modSp add del ord">
        <pc:chgData name="Victoria Worthington" userId="3602fdab-493b-4fe0-87da-353562330a36" providerId="ADAL" clId="{66D544C9-7851-41FC-A4BA-C74B0985EF70}" dt="2019-03-12T10:46:49.812" v="777" actId="2696"/>
        <pc:sldMkLst>
          <pc:docMk/>
          <pc:sldMk cId="2885049957" sldId="422"/>
        </pc:sldMkLst>
        <pc:spChg chg="mod">
          <ac:chgData name="Victoria Worthington" userId="3602fdab-493b-4fe0-87da-353562330a36" providerId="ADAL" clId="{66D544C9-7851-41FC-A4BA-C74B0985EF70}" dt="2019-03-12T10:46:30.005" v="772"/>
          <ac:spMkLst>
            <pc:docMk/>
            <pc:sldMk cId="2885049957" sldId="422"/>
            <ac:spMk id="19" creationId="{5252A847-DE45-4FA3-A1F8-EEBEB845FF8E}"/>
          </ac:spMkLst>
        </pc:spChg>
      </pc:sldChg>
      <pc:sldChg chg="modSp add ord">
        <pc:chgData name="Victoria Worthington" userId="3602fdab-493b-4fe0-87da-353562330a36" providerId="ADAL" clId="{66D544C9-7851-41FC-A4BA-C74B0985EF70}" dt="2019-03-12T11:16:18.879" v="919" actId="20577"/>
        <pc:sldMkLst>
          <pc:docMk/>
          <pc:sldMk cId="1136528129" sldId="423"/>
        </pc:sldMkLst>
        <pc:graphicFrameChg chg="modGraphic">
          <ac:chgData name="Victoria Worthington" userId="3602fdab-493b-4fe0-87da-353562330a36" providerId="ADAL" clId="{66D544C9-7851-41FC-A4BA-C74B0985EF70}" dt="2019-03-12T11:16:18.879" v="919" actId="20577"/>
          <ac:graphicFrameMkLst>
            <pc:docMk/>
            <pc:sldMk cId="1136528129" sldId="423"/>
            <ac:graphicFrameMk id="6" creationId="{CFD6A37F-6DA5-4DB2-A948-C8CD1CE6072B}"/>
          </ac:graphicFrameMkLst>
        </pc:graphicFrameChg>
      </pc:sldChg>
    </pc:docChg>
  </pc:docChgLst>
  <pc:docChgLst>
    <pc:chgData name="Jan Fitzpatrick" userId="d1b284ec-d1dd-4765-b823-b34899491c26" providerId="ADAL" clId="{5560A73E-9451-4E37-942E-BD89C3878DF8}"/>
    <pc:docChg chg="modSld">
      <pc:chgData name="Jan Fitzpatrick" userId="d1b284ec-d1dd-4765-b823-b34899491c26" providerId="ADAL" clId="{5560A73E-9451-4E37-942E-BD89C3878DF8}" dt="2019-03-11T14:39:16.500" v="5" actId="13926"/>
      <pc:docMkLst>
        <pc:docMk/>
      </pc:docMkLst>
      <pc:sldChg chg="modSp">
        <pc:chgData name="Jan Fitzpatrick" userId="d1b284ec-d1dd-4765-b823-b34899491c26" providerId="ADAL" clId="{5560A73E-9451-4E37-942E-BD89C3878DF8}" dt="2019-03-11T14:39:00.028" v="4" actId="13926"/>
        <pc:sldMkLst>
          <pc:docMk/>
          <pc:sldMk cId="310986706" sldId="386"/>
        </pc:sldMkLst>
        <pc:graphicFrameChg chg="modGraphic">
          <ac:chgData name="Jan Fitzpatrick" userId="d1b284ec-d1dd-4765-b823-b34899491c26" providerId="ADAL" clId="{5560A73E-9451-4E37-942E-BD89C3878DF8}" dt="2019-03-11T14:39:00.028" v="4" actId="13926"/>
          <ac:graphicFrameMkLst>
            <pc:docMk/>
            <pc:sldMk cId="310986706" sldId="386"/>
            <ac:graphicFrameMk id="8" creationId="{1E00439E-7BAB-4019-9FFC-DC6BE761C3EB}"/>
          </ac:graphicFrameMkLst>
        </pc:graphicFrameChg>
      </pc:sldChg>
      <pc:sldChg chg="modSp">
        <pc:chgData name="Jan Fitzpatrick" userId="d1b284ec-d1dd-4765-b823-b34899491c26" providerId="ADAL" clId="{5560A73E-9451-4E37-942E-BD89C3878DF8}" dt="2019-03-11T14:38:20.055" v="0" actId="13926"/>
        <pc:sldMkLst>
          <pc:docMk/>
          <pc:sldMk cId="1706745248" sldId="403"/>
        </pc:sldMkLst>
        <pc:spChg chg="mod">
          <ac:chgData name="Jan Fitzpatrick" userId="d1b284ec-d1dd-4765-b823-b34899491c26" providerId="ADAL" clId="{5560A73E-9451-4E37-942E-BD89C3878DF8}" dt="2019-03-11T14:38:20.055" v="0" actId="13926"/>
          <ac:spMkLst>
            <pc:docMk/>
            <pc:sldMk cId="1706745248" sldId="403"/>
            <ac:spMk id="19" creationId="{5252A847-DE45-4FA3-A1F8-EEBEB845FF8E}"/>
          </ac:spMkLst>
        </pc:spChg>
      </pc:sldChg>
      <pc:sldChg chg="modSp">
        <pc:chgData name="Jan Fitzpatrick" userId="d1b284ec-d1dd-4765-b823-b34899491c26" providerId="ADAL" clId="{5560A73E-9451-4E37-942E-BD89C3878DF8}" dt="2019-03-11T14:39:16.500" v="5" actId="13926"/>
        <pc:sldMkLst>
          <pc:docMk/>
          <pc:sldMk cId="2213512002" sldId="417"/>
        </pc:sldMkLst>
        <pc:spChg chg="mod">
          <ac:chgData name="Jan Fitzpatrick" userId="d1b284ec-d1dd-4765-b823-b34899491c26" providerId="ADAL" clId="{5560A73E-9451-4E37-942E-BD89C3878DF8}" dt="2019-03-11T14:39:16.500" v="5" actId="13926"/>
          <ac:spMkLst>
            <pc:docMk/>
            <pc:sldMk cId="2213512002" sldId="417"/>
            <ac:spMk id="19" creationId="{5252A847-DE45-4FA3-A1F8-EEBEB845FF8E}"/>
          </ac:spMkLst>
        </pc:spChg>
      </pc:sldChg>
      <pc:sldChg chg="modSp">
        <pc:chgData name="Jan Fitzpatrick" userId="d1b284ec-d1dd-4765-b823-b34899491c26" providerId="ADAL" clId="{5560A73E-9451-4E37-942E-BD89C3878DF8}" dt="2019-03-11T14:38:55.556" v="3" actId="13926"/>
        <pc:sldMkLst>
          <pc:docMk/>
          <pc:sldMk cId="1839072262" sldId="419"/>
        </pc:sldMkLst>
        <pc:graphicFrameChg chg="modGraphic">
          <ac:chgData name="Jan Fitzpatrick" userId="d1b284ec-d1dd-4765-b823-b34899491c26" providerId="ADAL" clId="{5560A73E-9451-4E37-942E-BD89C3878DF8}" dt="2019-03-11T14:38:55.556" v="3" actId="13926"/>
          <ac:graphicFrameMkLst>
            <pc:docMk/>
            <pc:sldMk cId="1839072262" sldId="419"/>
            <ac:graphicFrameMk id="8" creationId="{1E00439E-7BAB-4019-9FFC-DC6BE761C3EB}"/>
          </ac:graphicFrameMkLst>
        </pc:graphicFrameChg>
      </pc:sldChg>
      <pc:sldChg chg="modSp">
        <pc:chgData name="Jan Fitzpatrick" userId="d1b284ec-d1dd-4765-b823-b34899491c26" providerId="ADAL" clId="{5560A73E-9451-4E37-942E-BD89C3878DF8}" dt="2019-03-11T14:38:40.039" v="2" actId="13926"/>
        <pc:sldMkLst>
          <pc:docMk/>
          <pc:sldMk cId="893141129" sldId="420"/>
        </pc:sldMkLst>
        <pc:spChg chg="mod">
          <ac:chgData name="Jan Fitzpatrick" userId="d1b284ec-d1dd-4765-b823-b34899491c26" providerId="ADAL" clId="{5560A73E-9451-4E37-942E-BD89C3878DF8}" dt="2019-03-11T14:38:40.039" v="2" actId="13926"/>
          <ac:spMkLst>
            <pc:docMk/>
            <pc:sldMk cId="893141129" sldId="420"/>
            <ac:spMk id="19" creationId="{5252A847-DE45-4FA3-A1F8-EEBEB845FF8E}"/>
          </ac:spMkLst>
        </pc:spChg>
      </pc:sldChg>
    </pc:docChg>
  </pc:docChgLst>
  <pc:docChgLst>
    <pc:chgData name="Kate Foster" userId="9ca71337-3cff-4a57-a955-b4790510ae99" providerId="ADAL" clId="{1D115556-5F73-4BE7-B4C1-16C210C933BA}"/>
    <pc:docChg chg="undo custSel addSld modSld">
      <pc:chgData name="Kate Foster" userId="9ca71337-3cff-4a57-a955-b4790510ae99" providerId="ADAL" clId="{1D115556-5F73-4BE7-B4C1-16C210C933BA}" dt="2019-03-05T11:47:24.038" v="405" actId="255"/>
      <pc:docMkLst>
        <pc:docMk/>
      </pc:docMkLst>
      <pc:sldChg chg="modSp">
        <pc:chgData name="Kate Foster" userId="9ca71337-3cff-4a57-a955-b4790510ae99" providerId="ADAL" clId="{1D115556-5F73-4BE7-B4C1-16C210C933BA}" dt="2019-03-05T11:40:08.870" v="101" actId="255"/>
        <pc:sldMkLst>
          <pc:docMk/>
          <pc:sldMk cId="2637481266" sldId="256"/>
        </pc:sldMkLst>
        <pc:spChg chg="mod">
          <ac:chgData name="Kate Foster" userId="9ca71337-3cff-4a57-a955-b4790510ae99" providerId="ADAL" clId="{1D115556-5F73-4BE7-B4C1-16C210C933BA}" dt="2019-03-05T11:40:08.870" v="101" actId="255"/>
          <ac:spMkLst>
            <pc:docMk/>
            <pc:sldMk cId="2637481266" sldId="256"/>
            <ac:spMk id="19" creationId="{5252A847-DE45-4FA3-A1F8-EEBEB845FF8E}"/>
          </ac:spMkLst>
        </pc:spChg>
      </pc:sldChg>
      <pc:sldChg chg="modSp">
        <pc:chgData name="Kate Foster" userId="9ca71337-3cff-4a57-a955-b4790510ae99" providerId="ADAL" clId="{1D115556-5F73-4BE7-B4C1-16C210C933BA}" dt="2019-03-05T11:47:24.038" v="405" actId="255"/>
        <pc:sldMkLst>
          <pc:docMk/>
          <pc:sldMk cId="36917022" sldId="360"/>
        </pc:sldMkLst>
        <pc:spChg chg="mod">
          <ac:chgData name="Kate Foster" userId="9ca71337-3cff-4a57-a955-b4790510ae99" providerId="ADAL" clId="{1D115556-5F73-4BE7-B4C1-16C210C933BA}" dt="2019-03-05T11:47:24.038" v="405" actId="255"/>
          <ac:spMkLst>
            <pc:docMk/>
            <pc:sldMk cId="36917022" sldId="360"/>
            <ac:spMk id="19" creationId="{5252A847-DE45-4FA3-A1F8-EEBEB845FF8E}"/>
          </ac:spMkLst>
        </pc:spChg>
      </pc:sldChg>
      <pc:sldChg chg="addSp delSp modSp">
        <pc:chgData name="Kate Foster" userId="9ca71337-3cff-4a57-a955-b4790510ae99" providerId="ADAL" clId="{1D115556-5F73-4BE7-B4C1-16C210C933BA}" dt="2019-03-05T11:45:00.428" v="393" actId="20577"/>
        <pc:sldMkLst>
          <pc:docMk/>
          <pc:sldMk cId="1035052751" sldId="361"/>
        </pc:sldMkLst>
        <pc:spChg chg="add mod">
          <ac:chgData name="Kate Foster" userId="9ca71337-3cff-4a57-a955-b4790510ae99" providerId="ADAL" clId="{1D115556-5F73-4BE7-B4C1-16C210C933BA}" dt="2019-03-05T11:43:56.689" v="338" actId="1036"/>
          <ac:spMkLst>
            <pc:docMk/>
            <pc:sldMk cId="1035052751" sldId="361"/>
            <ac:spMk id="2" creationId="{545D05D7-B0DA-4C73-8613-BE6F6C1E195F}"/>
          </ac:spMkLst>
        </pc:spChg>
        <pc:spChg chg="mod">
          <ac:chgData name="Kate Foster" userId="9ca71337-3cff-4a57-a955-b4790510ae99" providerId="ADAL" clId="{1D115556-5F73-4BE7-B4C1-16C210C933BA}" dt="2019-03-05T11:42:43.406" v="194" actId="1076"/>
          <ac:spMkLst>
            <pc:docMk/>
            <pc:sldMk cId="1035052751" sldId="361"/>
            <ac:spMk id="19" creationId="{5252A847-DE45-4FA3-A1F8-EEBEB845FF8E}"/>
          </ac:spMkLst>
        </pc:spChg>
        <pc:graphicFrameChg chg="del modGraphic">
          <ac:chgData name="Kate Foster" userId="9ca71337-3cff-4a57-a955-b4790510ae99" providerId="ADAL" clId="{1D115556-5F73-4BE7-B4C1-16C210C933BA}" dt="2019-03-05T11:42:10.051" v="105" actId="478"/>
          <ac:graphicFrameMkLst>
            <pc:docMk/>
            <pc:sldMk cId="1035052751" sldId="361"/>
            <ac:graphicFrameMk id="7" creationId="{D6AD1604-6368-474F-90F1-26D250AEF51C}"/>
          </ac:graphicFrameMkLst>
        </pc:graphicFrameChg>
        <pc:graphicFrameChg chg="add mod modGraphic">
          <ac:chgData name="Kate Foster" userId="9ca71337-3cff-4a57-a955-b4790510ae99" providerId="ADAL" clId="{1D115556-5F73-4BE7-B4C1-16C210C933BA}" dt="2019-03-05T11:45:00.428" v="393" actId="20577"/>
          <ac:graphicFrameMkLst>
            <pc:docMk/>
            <pc:sldMk cId="1035052751" sldId="361"/>
            <ac:graphicFrameMk id="8" creationId="{5C329297-DD19-4EB3-8C97-37377DF255E5}"/>
          </ac:graphicFrameMkLst>
        </pc:graphicFrameChg>
      </pc:sldChg>
      <pc:sldChg chg="modSp">
        <pc:chgData name="Kate Foster" userId="9ca71337-3cff-4a57-a955-b4790510ae99" providerId="ADAL" clId="{1D115556-5F73-4BE7-B4C1-16C210C933BA}" dt="2019-03-05T11:39:21.071" v="98" actId="207"/>
        <pc:sldMkLst>
          <pc:docMk/>
          <pc:sldMk cId="3401100034" sldId="390"/>
        </pc:sldMkLst>
        <pc:spChg chg="mod">
          <ac:chgData name="Kate Foster" userId="9ca71337-3cff-4a57-a955-b4790510ae99" providerId="ADAL" clId="{1D115556-5F73-4BE7-B4C1-16C210C933BA}" dt="2019-03-05T11:39:21.071" v="98" actId="207"/>
          <ac:spMkLst>
            <pc:docMk/>
            <pc:sldMk cId="3401100034" sldId="390"/>
            <ac:spMk id="7" creationId="{C0CD6503-388C-4F9E-9FB0-9053D8579D01}"/>
          </ac:spMkLst>
        </pc:spChg>
      </pc:sldChg>
      <pc:sldChg chg="modSp">
        <pc:chgData name="Kate Foster" userId="9ca71337-3cff-4a57-a955-b4790510ae99" providerId="ADAL" clId="{1D115556-5F73-4BE7-B4C1-16C210C933BA}" dt="2019-03-05T11:39:53.895" v="100" actId="255"/>
        <pc:sldMkLst>
          <pc:docMk/>
          <pc:sldMk cId="2075266808" sldId="391"/>
        </pc:sldMkLst>
        <pc:spChg chg="mod">
          <ac:chgData name="Kate Foster" userId="9ca71337-3cff-4a57-a955-b4790510ae99" providerId="ADAL" clId="{1D115556-5F73-4BE7-B4C1-16C210C933BA}" dt="2019-03-05T11:39:53.895" v="100" actId="255"/>
          <ac:spMkLst>
            <pc:docMk/>
            <pc:sldMk cId="2075266808" sldId="391"/>
            <ac:spMk id="19" creationId="{5252A847-DE45-4FA3-A1F8-EEBEB845FF8E}"/>
          </ac:spMkLst>
        </pc:spChg>
      </pc:sldChg>
    </pc:docChg>
  </pc:docChgLst>
  <pc:docChgLst>
    <pc:chgData name="Kate Foster" userId="9ca71337-3cff-4a57-a955-b4790510ae99" providerId="ADAL" clId="{15BC8A8F-374B-4871-A135-58396C144A04}"/>
    <pc:docChg chg="undo redo custSel addSld modSld sldOrd">
      <pc:chgData name="Kate Foster" userId="9ca71337-3cff-4a57-a955-b4790510ae99" providerId="ADAL" clId="{15BC8A8F-374B-4871-A135-58396C144A04}" dt="2019-03-05T13:05:53.375" v="785" actId="114"/>
      <pc:docMkLst>
        <pc:docMk/>
      </pc:docMkLst>
      <pc:sldChg chg="addSp modSp">
        <pc:chgData name="Kate Foster" userId="9ca71337-3cff-4a57-a955-b4790510ae99" providerId="ADAL" clId="{15BC8A8F-374B-4871-A135-58396C144A04}" dt="2019-03-05T13:05:37.574" v="781" actId="12788"/>
        <pc:sldMkLst>
          <pc:docMk/>
          <pc:sldMk cId="636014570" sldId="314"/>
        </pc:sldMkLst>
        <pc:spChg chg="mod">
          <ac:chgData name="Kate Foster" userId="9ca71337-3cff-4a57-a955-b4790510ae99" providerId="ADAL" clId="{15BC8A8F-374B-4871-A135-58396C144A04}" dt="2019-03-05T12:14:08.050" v="205" actId="20577"/>
          <ac:spMkLst>
            <pc:docMk/>
            <pc:sldMk cId="636014570" sldId="314"/>
            <ac:spMk id="19" creationId="{5252A847-DE45-4FA3-A1F8-EEBEB845FF8E}"/>
          </ac:spMkLst>
        </pc:spChg>
        <pc:picChg chg="add mod">
          <ac:chgData name="Kate Foster" userId="9ca71337-3cff-4a57-a955-b4790510ae99" providerId="ADAL" clId="{15BC8A8F-374B-4871-A135-58396C144A04}" dt="2019-03-05T13:05:37.574" v="781" actId="12788"/>
          <ac:picMkLst>
            <pc:docMk/>
            <pc:sldMk cId="636014570" sldId="314"/>
            <ac:picMk id="6" creationId="{D7380483-6FDD-485C-B25F-6BEF867FC3F0}"/>
          </ac:picMkLst>
        </pc:picChg>
      </pc:sldChg>
      <pc:sldChg chg="addSp delSp modSp">
        <pc:chgData name="Kate Foster" userId="9ca71337-3cff-4a57-a955-b4790510ae99" providerId="ADAL" clId="{15BC8A8F-374B-4871-A135-58396C144A04}" dt="2019-03-05T12:20:51.037" v="685" actId="1035"/>
        <pc:sldMkLst>
          <pc:docMk/>
          <pc:sldMk cId="310986706" sldId="386"/>
        </pc:sldMkLst>
        <pc:spChg chg="del mod">
          <ac:chgData name="Kate Foster" userId="9ca71337-3cff-4a57-a955-b4790510ae99" providerId="ADAL" clId="{15BC8A8F-374B-4871-A135-58396C144A04}" dt="2019-03-05T12:17:16.932" v="375" actId="478"/>
          <ac:spMkLst>
            <pc:docMk/>
            <pc:sldMk cId="310986706" sldId="386"/>
            <ac:spMk id="2" creationId="{AB0707A0-B31A-45C3-AEEB-2344636DF8FD}"/>
          </ac:spMkLst>
        </pc:spChg>
        <pc:spChg chg="mod">
          <ac:chgData name="Kate Foster" userId="9ca71337-3cff-4a57-a955-b4790510ae99" providerId="ADAL" clId="{15BC8A8F-374B-4871-A135-58396C144A04}" dt="2019-03-05T12:18:08.049" v="455" actId="1035"/>
          <ac:spMkLst>
            <pc:docMk/>
            <pc:sldMk cId="310986706" sldId="386"/>
            <ac:spMk id="19" creationId="{5252A847-DE45-4FA3-A1F8-EEBEB845FF8E}"/>
          </ac:spMkLst>
        </pc:spChg>
        <pc:graphicFrameChg chg="add mod modGraphic">
          <ac:chgData name="Kate Foster" userId="9ca71337-3cff-4a57-a955-b4790510ae99" providerId="ADAL" clId="{15BC8A8F-374B-4871-A135-58396C144A04}" dt="2019-03-05T12:20:45.714" v="659" actId="1035"/>
          <ac:graphicFrameMkLst>
            <pc:docMk/>
            <pc:sldMk cId="310986706" sldId="386"/>
            <ac:graphicFrameMk id="8" creationId="{1E00439E-7BAB-4019-9FFC-DC6BE761C3EB}"/>
          </ac:graphicFrameMkLst>
        </pc:graphicFrameChg>
        <pc:picChg chg="add mod">
          <ac:chgData name="Kate Foster" userId="9ca71337-3cff-4a57-a955-b4790510ae99" providerId="ADAL" clId="{15BC8A8F-374B-4871-A135-58396C144A04}" dt="2019-03-05T12:20:51.037" v="685" actId="1035"/>
          <ac:picMkLst>
            <pc:docMk/>
            <pc:sldMk cId="310986706" sldId="386"/>
            <ac:picMk id="7" creationId="{38768BFD-07E7-4C86-97DC-72C08E764067}"/>
          </ac:picMkLst>
        </pc:picChg>
      </pc:sldChg>
      <pc:sldChg chg="modSp add">
        <pc:chgData name="Kate Foster" userId="9ca71337-3cff-4a57-a955-b4790510ae99" providerId="ADAL" clId="{15BC8A8F-374B-4871-A135-58396C144A04}" dt="2019-03-05T11:59:50.620" v="5"/>
        <pc:sldMkLst>
          <pc:docMk/>
          <pc:sldMk cId="3329885091" sldId="393"/>
        </pc:sldMkLst>
        <pc:spChg chg="mod">
          <ac:chgData name="Kate Foster" userId="9ca71337-3cff-4a57-a955-b4790510ae99" providerId="ADAL" clId="{15BC8A8F-374B-4871-A135-58396C144A04}" dt="2019-03-05T11:59:50.620" v="5"/>
          <ac:spMkLst>
            <pc:docMk/>
            <pc:sldMk cId="3329885091" sldId="393"/>
            <ac:spMk id="19" creationId="{5252A847-DE45-4FA3-A1F8-EEBEB845FF8E}"/>
          </ac:spMkLst>
        </pc:spChg>
      </pc:sldChg>
      <pc:sldChg chg="modSp add">
        <pc:chgData name="Kate Foster" userId="9ca71337-3cff-4a57-a955-b4790510ae99" providerId="ADAL" clId="{15BC8A8F-374B-4871-A135-58396C144A04}" dt="2019-03-05T12:30:00.280" v="752" actId="1036"/>
        <pc:sldMkLst>
          <pc:docMk/>
          <pc:sldMk cId="1390390446" sldId="394"/>
        </pc:sldMkLst>
        <pc:spChg chg="mod">
          <ac:chgData name="Kate Foster" userId="9ca71337-3cff-4a57-a955-b4790510ae99" providerId="ADAL" clId="{15BC8A8F-374B-4871-A135-58396C144A04}" dt="2019-03-05T12:30:00.280" v="752" actId="1036"/>
          <ac:spMkLst>
            <pc:docMk/>
            <pc:sldMk cId="1390390446" sldId="394"/>
            <ac:spMk id="19" creationId="{5252A847-DE45-4FA3-A1F8-EEBEB845FF8E}"/>
          </ac:spMkLst>
        </pc:spChg>
      </pc:sldChg>
      <pc:sldChg chg="modSp add">
        <pc:chgData name="Kate Foster" userId="9ca71337-3cff-4a57-a955-b4790510ae99" providerId="ADAL" clId="{15BC8A8F-374B-4871-A135-58396C144A04}" dt="2019-03-05T12:30:54.829" v="761" actId="1036"/>
        <pc:sldMkLst>
          <pc:docMk/>
          <pc:sldMk cId="1510631894" sldId="395"/>
        </pc:sldMkLst>
        <pc:spChg chg="mod">
          <ac:chgData name="Kate Foster" userId="9ca71337-3cff-4a57-a955-b4790510ae99" providerId="ADAL" clId="{15BC8A8F-374B-4871-A135-58396C144A04}" dt="2019-03-05T12:30:54.829" v="761" actId="1036"/>
          <ac:spMkLst>
            <pc:docMk/>
            <pc:sldMk cId="1510631894" sldId="395"/>
            <ac:spMk id="19" creationId="{5252A847-DE45-4FA3-A1F8-EEBEB845FF8E}"/>
          </ac:spMkLst>
        </pc:spChg>
      </pc:sldChg>
      <pc:sldChg chg="modSp add">
        <pc:chgData name="Kate Foster" userId="9ca71337-3cff-4a57-a955-b4790510ae99" providerId="ADAL" clId="{15BC8A8F-374B-4871-A135-58396C144A04}" dt="2019-03-05T12:31:34.094" v="764" actId="1035"/>
        <pc:sldMkLst>
          <pc:docMk/>
          <pc:sldMk cId="354846055" sldId="396"/>
        </pc:sldMkLst>
        <pc:spChg chg="mod">
          <ac:chgData name="Kate Foster" userId="9ca71337-3cff-4a57-a955-b4790510ae99" providerId="ADAL" clId="{15BC8A8F-374B-4871-A135-58396C144A04}" dt="2019-03-05T12:31:34.094" v="764" actId="1035"/>
          <ac:spMkLst>
            <pc:docMk/>
            <pc:sldMk cId="354846055" sldId="396"/>
            <ac:spMk id="19" creationId="{5252A847-DE45-4FA3-A1F8-EEBEB845FF8E}"/>
          </ac:spMkLst>
        </pc:spChg>
      </pc:sldChg>
      <pc:sldChg chg="addSp modSp add">
        <pc:chgData name="Kate Foster" userId="9ca71337-3cff-4a57-a955-b4790510ae99" providerId="ADAL" clId="{15BC8A8F-374B-4871-A135-58396C144A04}" dt="2019-03-05T12:32:10.419" v="772" actId="1035"/>
        <pc:sldMkLst>
          <pc:docMk/>
          <pc:sldMk cId="2401975691" sldId="398"/>
        </pc:sldMkLst>
        <pc:spChg chg="mod">
          <ac:chgData name="Kate Foster" userId="9ca71337-3cff-4a57-a955-b4790510ae99" providerId="ADAL" clId="{15BC8A8F-374B-4871-A135-58396C144A04}" dt="2019-03-05T12:32:10.419" v="772" actId="1035"/>
          <ac:spMkLst>
            <pc:docMk/>
            <pc:sldMk cId="2401975691" sldId="398"/>
            <ac:spMk id="19" creationId="{5252A847-DE45-4FA3-A1F8-EEBEB845FF8E}"/>
          </ac:spMkLst>
        </pc:spChg>
        <pc:graphicFrameChg chg="add mod modGraphic">
          <ac:chgData name="Kate Foster" userId="9ca71337-3cff-4a57-a955-b4790510ae99" providerId="ADAL" clId="{15BC8A8F-374B-4871-A135-58396C144A04}" dt="2019-03-05T12:10:00.207" v="187"/>
          <ac:graphicFrameMkLst>
            <pc:docMk/>
            <pc:sldMk cId="2401975691" sldId="398"/>
            <ac:graphicFrameMk id="6" creationId="{4432D4D3-EA0A-4517-9F8D-858A4A212F46}"/>
          </ac:graphicFrameMkLst>
        </pc:graphicFrameChg>
      </pc:sldChg>
      <pc:sldChg chg="addSp delSp modSp add ord">
        <pc:chgData name="Kate Foster" userId="9ca71337-3cff-4a57-a955-b4790510ae99" providerId="ADAL" clId="{15BC8A8F-374B-4871-A135-58396C144A04}" dt="2019-03-05T12:24:49.202" v="733" actId="20577"/>
        <pc:sldMkLst>
          <pc:docMk/>
          <pc:sldMk cId="1706745248" sldId="403"/>
        </pc:sldMkLst>
        <pc:spChg chg="mod">
          <ac:chgData name="Kate Foster" userId="9ca71337-3cff-4a57-a955-b4790510ae99" providerId="ADAL" clId="{15BC8A8F-374B-4871-A135-58396C144A04}" dt="2019-03-05T12:24:49.202" v="733" actId="20577"/>
          <ac:spMkLst>
            <pc:docMk/>
            <pc:sldMk cId="1706745248" sldId="403"/>
            <ac:spMk id="19" creationId="{5252A847-DE45-4FA3-A1F8-EEBEB845FF8E}"/>
          </ac:spMkLst>
        </pc:spChg>
        <pc:picChg chg="add del">
          <ac:chgData name="Kate Foster" userId="9ca71337-3cff-4a57-a955-b4790510ae99" providerId="ADAL" clId="{15BC8A8F-374B-4871-A135-58396C144A04}" dt="2019-03-05T12:23:22.820" v="722" actId="478"/>
          <ac:picMkLst>
            <pc:docMk/>
            <pc:sldMk cId="1706745248" sldId="403"/>
            <ac:picMk id="6" creationId="{D7380483-6FDD-485C-B25F-6BEF867FC3F0}"/>
          </ac:picMkLst>
        </pc:picChg>
      </pc:sldChg>
    </pc:docChg>
  </pc:docChgLst>
  <pc:docChgLst>
    <pc:chgData name="Kate Foster" userId="9ca71337-3cff-4a57-a955-b4790510ae99" providerId="ADAL" clId="{4093ADFB-3148-4F15-98D2-CC1FEF49D5BE}"/>
    <pc:docChg chg="addSld modSld sldOrd">
      <pc:chgData name="Kate Foster" userId="9ca71337-3cff-4a57-a955-b4790510ae99" providerId="ADAL" clId="{4093ADFB-3148-4F15-98D2-CC1FEF49D5BE}" dt="2019-03-07T11:49:13.678" v="1"/>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7.1"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ere-or-was-and-did-or-done-year-4-standard-english-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0CAFA82C-FE9D-4B68-8496-DCC8B134A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202672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written in Standard English.</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The medicine were horrible. It tasted like rotten bananas in a bottle. </a:t>
            </a:r>
          </a:p>
          <a:p>
            <a:pPr lvl="0" defTabSz="685800">
              <a:defRPr/>
            </a:pPr>
            <a:endParaRPr lang="en-GB" sz="2400" b="1" dirty="0">
              <a:solidFill>
                <a:schemeClr val="bg2">
                  <a:lumMod val="25000"/>
                </a:schemeClr>
              </a:solidFill>
              <a:latin typeface="Century Gothic" panose="020B0502020202020204" pitchFamily="34" charset="0"/>
            </a:endParaRPr>
          </a:p>
          <a:p>
            <a:pPr lvl="0" defTabSz="685800">
              <a:defRPr/>
            </a:pPr>
            <a:endParaRPr lang="en-GB" sz="2400" b="1" dirty="0">
              <a:solidFill>
                <a:schemeClr val="bg2">
                  <a:lumMod val="25000"/>
                </a:schemeClr>
              </a:solidFill>
              <a:latin typeface="Century Gothic" panose="020B0502020202020204" pitchFamily="34" charset="0"/>
            </a:endParaRPr>
          </a:p>
          <a:p>
            <a:pPr lvl="0" defTabSz="685800">
              <a:defRPr/>
            </a:pPr>
            <a:r>
              <a:rPr lang="en-GB" sz="2400" b="1" dirty="0">
                <a:solidFill>
                  <a:srgbClr val="FF0000"/>
                </a:solidFill>
                <a:latin typeface="Century Gothic" panose="020B0502020202020204" pitchFamily="34" charset="0"/>
              </a:rPr>
              <a:t>False. The medicine </a:t>
            </a:r>
            <a:r>
              <a:rPr lang="en-GB" sz="2400" b="1" u="sng" dirty="0">
                <a:solidFill>
                  <a:srgbClr val="FF0000"/>
                </a:solidFill>
                <a:latin typeface="Century Gothic" panose="020B0502020202020204" pitchFamily="34" charset="0"/>
              </a:rPr>
              <a:t>was</a:t>
            </a:r>
            <a:r>
              <a:rPr lang="en-GB" sz="2400" b="1" dirty="0">
                <a:solidFill>
                  <a:srgbClr val="FF0000"/>
                </a:solidFill>
                <a:latin typeface="Century Gothic" panose="020B0502020202020204" pitchFamily="34" charset="0"/>
              </a:rPr>
              <a:t> horrible.</a:t>
            </a:r>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106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with the correct past tense forms of the verbs ‘to be’ or ‘to do’.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I promised that I had ________</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my exercises before I watched television, but I </a:t>
            </a:r>
            <a:r>
              <a:rPr lang="en-GB" sz="2400" b="1" spc="-300" dirty="0">
                <a:solidFill>
                  <a:schemeClr val="tx1"/>
                </a:solidFill>
                <a:latin typeface="Century Gothic" panose="020B0502020202020204" pitchFamily="34" charset="0"/>
              </a:rPr>
              <a:t>______</a:t>
            </a:r>
            <a:r>
              <a:rPr lang="en-GB" sz="2400" b="1" dirty="0">
                <a:solidFill>
                  <a:schemeClr val="tx1"/>
                </a:solidFill>
                <a:latin typeface="Century Gothic" panose="020B0502020202020204" pitchFamily="34" charset="0"/>
              </a:rPr>
              <a:t>____ made to do them again anyway.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484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with the correct past tense forms of the verbs ‘to be’ or ‘to do’.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I promised that I had </a:t>
            </a:r>
            <a:r>
              <a:rPr lang="en-GB" sz="2400" b="1" dirty="0">
                <a:solidFill>
                  <a:srgbClr val="FF0000"/>
                </a:solidFill>
                <a:latin typeface="Century Gothic" panose="020B0502020202020204" pitchFamily="34" charset="0"/>
              </a:rPr>
              <a:t>done</a:t>
            </a:r>
            <a:r>
              <a:rPr lang="en-GB" sz="2400" b="1" dirty="0">
                <a:solidFill>
                  <a:schemeClr val="tx1"/>
                </a:solidFill>
                <a:latin typeface="Century Gothic" panose="020B0502020202020204" pitchFamily="34" charset="0"/>
              </a:rPr>
              <a:t> my exercises before I watched television, but I </a:t>
            </a:r>
            <a:r>
              <a:rPr lang="en-GB" sz="2400" b="1" dirty="0">
                <a:solidFill>
                  <a:srgbClr val="FF0000"/>
                </a:solidFill>
                <a:latin typeface="Century Gothic" panose="020B0502020202020204" pitchFamily="34" charset="0"/>
              </a:rPr>
              <a:t>was</a:t>
            </a:r>
            <a:r>
              <a:rPr lang="en-GB" sz="2400" b="1" dirty="0">
                <a:solidFill>
                  <a:schemeClr val="tx1"/>
                </a:solidFill>
                <a:latin typeface="Century Gothic" panose="020B0502020202020204" pitchFamily="34" charset="0"/>
              </a:rPr>
              <a:t> made to do them again anyway.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214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Sort the sentences below into the correct columns.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432D4D3-EA0A-4517-9F8D-858A4A212F46}"/>
              </a:ext>
            </a:extLst>
          </p:cNvPr>
          <p:cNvGraphicFramePr>
            <a:graphicFrameLocks noGrp="1"/>
          </p:cNvGraphicFramePr>
          <p:nvPr>
            <p:extLst>
              <p:ext uri="{D42A27DB-BD31-4B8C-83A1-F6EECF244321}">
                <p14:modId xmlns:p14="http://schemas.microsoft.com/office/powerpoint/2010/main" val="2244757242"/>
              </p:ext>
            </p:extLst>
          </p:nvPr>
        </p:nvGraphicFramePr>
        <p:xfrm>
          <a:off x="890373" y="3867996"/>
          <a:ext cx="7363254" cy="1357363"/>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500" b="1" dirty="0">
                          <a:latin typeface="Century Gothic" panose="020B0502020202020204" pitchFamily="34" charset="0"/>
                        </a:rPr>
                        <a:t>Standard English</a:t>
                      </a:r>
                    </a:p>
                  </a:txBody>
                  <a:tcPr marL="147267" marR="147267" marT="60853" marB="60853">
                    <a:solidFill>
                      <a:schemeClr val="bg1"/>
                    </a:solidFill>
                  </a:tcPr>
                </a:tc>
                <a:tc>
                  <a:txBody>
                    <a:bodyPr/>
                    <a:lstStyle/>
                    <a:p>
                      <a:pPr algn="ctr"/>
                      <a:r>
                        <a:rPr lang="en-GB" sz="2500" b="1" dirty="0">
                          <a:latin typeface="Century Gothic" panose="020B0502020202020204" pitchFamily="34" charset="0"/>
                        </a:rPr>
                        <a:t>Non-standard English</a:t>
                      </a:r>
                    </a:p>
                  </a:txBody>
                  <a:tcPr marL="147267" marR="147267" marT="60853" marB="60853">
                    <a:solidFill>
                      <a:schemeClr val="bg1"/>
                    </a:solidFill>
                  </a:tcPr>
                </a:tc>
                <a:extLst>
                  <a:ext uri="{0D108BD9-81ED-4DB2-BD59-A6C34878D82A}">
                    <a16:rowId xmlns:a16="http://schemas.microsoft.com/office/drawing/2014/main" val="48071905"/>
                  </a:ext>
                </a:extLst>
              </a:tr>
              <a:tr h="840374">
                <a:tc>
                  <a:txBody>
                    <a:bodyPr/>
                    <a:lstStyle/>
                    <a:p>
                      <a:pPr algn="ctr"/>
                      <a:endParaRPr lang="en-GB" sz="1900" dirty="0"/>
                    </a:p>
                  </a:txBody>
                  <a:tcPr marL="147267" marR="147267" marT="60853" marB="60853">
                    <a:solidFill>
                      <a:schemeClr val="bg1"/>
                    </a:solidFill>
                  </a:tcPr>
                </a:tc>
                <a:tc>
                  <a:txBody>
                    <a:bodyPr/>
                    <a:lstStyle/>
                    <a:p>
                      <a:pPr algn="ctr"/>
                      <a:endParaRPr lang="en-GB" sz="1900" dirty="0"/>
                    </a:p>
                  </a:txBody>
                  <a:tcPr marL="147267" marR="147267" marT="60853" marB="60853">
                    <a:solidFill>
                      <a:schemeClr val="bg1"/>
                    </a:solidFill>
                  </a:tcPr>
                </a:tc>
                <a:extLst>
                  <a:ext uri="{0D108BD9-81ED-4DB2-BD59-A6C34878D82A}">
                    <a16:rowId xmlns:a16="http://schemas.microsoft.com/office/drawing/2014/main" val="833269156"/>
                  </a:ext>
                </a:extLst>
              </a:tr>
            </a:tbl>
          </a:graphicData>
        </a:graphic>
      </p:graphicFrame>
    </p:spTree>
    <p:extLst>
      <p:ext uri="{BB962C8B-B14F-4D97-AF65-F5344CB8AC3E}">
        <p14:creationId xmlns:p14="http://schemas.microsoft.com/office/powerpoint/2010/main" val="240197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Sort the sentences below into the correct columns.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432D4D3-EA0A-4517-9F8D-858A4A212F46}"/>
              </a:ext>
            </a:extLst>
          </p:cNvPr>
          <p:cNvGraphicFramePr>
            <a:graphicFrameLocks noGrp="1"/>
          </p:cNvGraphicFramePr>
          <p:nvPr>
            <p:extLst>
              <p:ext uri="{D42A27DB-BD31-4B8C-83A1-F6EECF244321}">
                <p14:modId xmlns:p14="http://schemas.microsoft.com/office/powerpoint/2010/main" val="3757373696"/>
              </p:ext>
            </p:extLst>
          </p:nvPr>
        </p:nvGraphicFramePr>
        <p:xfrm>
          <a:off x="890373" y="3867996"/>
          <a:ext cx="7363254" cy="1357363"/>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500" b="1" dirty="0">
                          <a:latin typeface="Century Gothic" panose="020B0502020202020204" pitchFamily="34" charset="0"/>
                        </a:rPr>
                        <a:t>Standard English</a:t>
                      </a:r>
                    </a:p>
                  </a:txBody>
                  <a:tcPr marL="147267" marR="147267" marT="60853" marB="60853">
                    <a:solidFill>
                      <a:schemeClr val="bg1"/>
                    </a:solidFill>
                  </a:tcPr>
                </a:tc>
                <a:tc>
                  <a:txBody>
                    <a:bodyPr/>
                    <a:lstStyle/>
                    <a:p>
                      <a:pPr algn="ctr"/>
                      <a:r>
                        <a:rPr lang="en-GB" sz="2500" b="1" dirty="0">
                          <a:latin typeface="Century Gothic" panose="020B0502020202020204" pitchFamily="34" charset="0"/>
                        </a:rPr>
                        <a:t>Non-standard English</a:t>
                      </a:r>
                    </a:p>
                  </a:txBody>
                  <a:tcPr marL="147267" marR="147267" marT="60853" marB="60853">
                    <a:solidFill>
                      <a:schemeClr val="bg1"/>
                    </a:solidFill>
                  </a:tcPr>
                </a:tc>
                <a:extLst>
                  <a:ext uri="{0D108BD9-81ED-4DB2-BD59-A6C34878D82A}">
                    <a16:rowId xmlns:a16="http://schemas.microsoft.com/office/drawing/2014/main" val="48071905"/>
                  </a:ext>
                </a:extLst>
              </a:tr>
              <a:tr h="840374">
                <a:tc>
                  <a:txBody>
                    <a:bodyPr/>
                    <a:lstStyle/>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E</a:t>
                      </a:r>
                    </a:p>
                  </a:txBody>
                  <a:tcPr marL="147267" marR="147267" marT="60853" marB="60853">
                    <a:solidFill>
                      <a:schemeClr val="bg1"/>
                    </a:solidFill>
                  </a:tcPr>
                </a:tc>
                <a:tc>
                  <a:txBody>
                    <a:bodyPr/>
                    <a:lstStyle/>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B, C, D</a:t>
                      </a:r>
                    </a:p>
                  </a:txBody>
                  <a:tcPr marL="147267" marR="147267" marT="60853" marB="60853">
                    <a:solidFill>
                      <a:schemeClr val="bg1"/>
                    </a:solidFill>
                  </a:tcPr>
                </a:tc>
                <a:extLst>
                  <a:ext uri="{0D108BD9-81ED-4DB2-BD59-A6C34878D82A}">
                    <a16:rowId xmlns:a16="http://schemas.microsoft.com/office/drawing/2014/main" val="833269156"/>
                  </a:ext>
                </a:extLst>
              </a:tr>
            </a:tbl>
          </a:graphicData>
        </a:graphic>
      </p:graphicFrame>
    </p:spTree>
    <p:extLst>
      <p:ext uri="{BB962C8B-B14F-4D97-AF65-F5344CB8AC3E}">
        <p14:creationId xmlns:p14="http://schemas.microsoft.com/office/powerpoint/2010/main" val="226483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A9BCAA8-FFE9-4AE4-AE4C-88D9E435BD9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2" name="Rectangle 11">
            <a:extLst>
              <a:ext uri="{FF2B5EF4-FFF2-40B4-BE49-F238E27FC236}">
                <a16:creationId xmlns:a16="http://schemas.microsoft.com/office/drawing/2014/main" id="{B6F68893-FFED-46F9-9444-237D56C9CA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Steve</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going snorkelling. Write a sentence to describe the picture below using the correct past tense form of the verb ‘to be’.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Your sentence must include a fronted adverbial. </a:t>
            </a:r>
          </a:p>
        </p:txBody>
      </p:sp>
    </p:spTree>
    <p:extLst>
      <p:ext uri="{BB962C8B-B14F-4D97-AF65-F5344CB8AC3E}">
        <p14:creationId xmlns:p14="http://schemas.microsoft.com/office/powerpoint/2010/main" val="222471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A9BCAA8-FFE9-4AE4-AE4C-88D9E435BD9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6" name="Rectangle 5">
            <a:extLst>
              <a:ext uri="{FF2B5EF4-FFF2-40B4-BE49-F238E27FC236}">
                <a16:creationId xmlns:a16="http://schemas.microsoft.com/office/drawing/2014/main" id="{CFC3CF18-EB0C-43F8-BF22-16A907DE97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Steve</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going snorkelling. Write a sentence to describe the picture below using the correct past tense form of the verb ‘to be’.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Your sentence must include a fronted adverbial.</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Various possible answers, for example: </a:t>
            </a:r>
          </a:p>
          <a:p>
            <a:pPr defTabSz="514350">
              <a:defRPr/>
            </a:pPr>
            <a:endParaRPr lang="en-GB" sz="1050" b="1" dirty="0">
              <a:solidFill>
                <a:srgbClr val="FF0000"/>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All day long, Steve’s group were snorkelling around the whole island watching the sea creatures. </a:t>
            </a:r>
          </a:p>
          <a:p>
            <a:pPr lvl="0" defTabSz="514350">
              <a:defRPr/>
            </a:pP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94693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1382438760"/>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were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307562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Min has not used Standard English because… </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1243312266"/>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were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Min has not used Standard English because she is talking about herself using ‘I’ so she should have used ‘was’. </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4155788314"/>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a:t>
                      </a:r>
                      <a:r>
                        <a:rPr lang="en-US" sz="1800" b="1" dirty="0">
                          <a:solidFill>
                            <a:srgbClr val="FF0000"/>
                          </a:solidFill>
                          <a:latin typeface="Century Gothic" panose="020B0502020202020204" pitchFamily="34" charset="0"/>
                        </a:rPr>
                        <a:t>were</a:t>
                      </a:r>
                      <a:r>
                        <a:rPr lang="en-US" sz="1800" b="1" dirty="0">
                          <a:solidFill>
                            <a:schemeClr val="tx1"/>
                          </a:solidFill>
                          <a:latin typeface="Century Gothic" panose="020B0502020202020204" pitchFamily="34" charset="0"/>
                        </a:rPr>
                        <a:t>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183907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 – ‘Were’ or ‘Was’ and ‘Did’ or ‘Done’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tabLst>
                <a:tab pos="176213" algn="l"/>
              </a:tabLst>
            </a:pPr>
            <a:r>
              <a:rPr lang="en-US" sz="1200" b="1" dirty="0">
                <a:solidFill>
                  <a:schemeClr val="tx1"/>
                </a:solidFill>
                <a:latin typeface="Century Gothic" panose="020B0502020202020204" pitchFamily="34" charset="0"/>
              </a:rPr>
              <a:t>English Year 4: (4G7.1) </a:t>
            </a:r>
            <a:r>
              <a:rPr lang="en-US" sz="1200" b="1" dirty="0">
                <a:latin typeface="Century Gothic" panose="020B0502020202020204" pitchFamily="34" charset="0"/>
                <a:hlinkClick r:id="rId3"/>
              </a:rPr>
              <a:t>Standard English forms for verb inflections instead of local spoken forms [for example, we were instead of we was, or I did instead of I done]</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Frank has written a story but he has made some errors. </a:t>
            </a:r>
            <a:endParaRPr lang="en-GB" sz="28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were late at night when the sleek black cat crept out of the house and set off on its regular walk. He slinked along the wall, same as he done every night, and made his way to down to the fishing boats.</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Rewrite the text so that it is written in Standard English.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0674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Frank has written a story but he has made some errors. </a:t>
            </a:r>
            <a:endParaRPr lang="en-GB" sz="28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were late at night when the sleek black cat crept out of the house and set off on its regular walk. He slinked along the wall, same as he done every night, and made his way to down to the fishing boats.</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Rewrite the text so that it is written in Standard English.  </a:t>
            </a:r>
          </a:p>
          <a:p>
            <a:pPr lvl="0" defTabSz="685800">
              <a:defRPr/>
            </a:pPr>
            <a:endParaRPr lang="en-GB" sz="2400" b="1" dirty="0">
              <a:solidFill>
                <a:schemeClr val="tx1"/>
              </a:solidFill>
              <a:latin typeface="Century Gothic" panose="020B0502020202020204" pitchFamily="34" charset="0"/>
            </a:endParaRPr>
          </a:p>
          <a:p>
            <a:pPr defTabSz="685800">
              <a:defRPr/>
            </a:pPr>
            <a:r>
              <a:rPr lang="en-GB" sz="2400" b="1" dirty="0">
                <a:solidFill>
                  <a:srgbClr val="FF0000"/>
                </a:solidFill>
                <a:latin typeface="Century Gothic" panose="020B0502020202020204" pitchFamily="34" charset="0"/>
              </a:rPr>
              <a:t>It </a:t>
            </a:r>
            <a:r>
              <a:rPr lang="en-GB" sz="2400" b="1" u="sng" dirty="0">
                <a:solidFill>
                  <a:srgbClr val="FF0000"/>
                </a:solidFill>
                <a:latin typeface="Century Gothic" panose="020B0502020202020204" pitchFamily="34" charset="0"/>
              </a:rPr>
              <a:t>was</a:t>
            </a:r>
            <a:r>
              <a:rPr lang="en-GB" sz="2400" b="1" dirty="0">
                <a:solidFill>
                  <a:srgbClr val="FF0000"/>
                </a:solidFill>
                <a:latin typeface="Century Gothic" panose="020B0502020202020204" pitchFamily="34" charset="0"/>
              </a:rPr>
              <a:t> late at night when the sleek black cat crept out of the house and set off on its regular walk. He slinked along the wall, same as he </a:t>
            </a:r>
            <a:r>
              <a:rPr lang="en-GB" sz="2400" b="1" u="sng" dirty="0">
                <a:solidFill>
                  <a:srgbClr val="FF0000"/>
                </a:solidFill>
                <a:latin typeface="Century Gothic" panose="020B0502020202020204" pitchFamily="34" charset="0"/>
              </a:rPr>
              <a:t>did</a:t>
            </a:r>
            <a:r>
              <a:rPr lang="en-GB" sz="2400" b="1" dirty="0">
                <a:solidFill>
                  <a:srgbClr val="FF0000"/>
                </a:solidFill>
                <a:latin typeface="Century Gothic" panose="020B0502020202020204" pitchFamily="34" charset="0"/>
              </a:rPr>
              <a:t> every night, and made his way to down to the fishing boats.</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9314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 – ‘Were’ or ‘Was’ and ‘Did’ or ‘Done’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Standard English is the form of the English language that is nationally accepted as the usual correct form and does not use any slang. There is, however, some grammatical variation according to regional dialects.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comparisons will be made between the use of the words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a:t>
            </a:r>
          </a:p>
          <a:p>
            <a:pPr marL="171450" indent="-171450" fontAlgn="base">
              <a:buFont typeface="Arial" panose="020B0604020202020204" pitchFamily="34" charset="0"/>
              <a:buChar char="•"/>
            </a:pP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are the two simple past forms of the verb ‘to be’.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is used for singular (I/he/she/it was), and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is used for plural (we/you/they were). The second person singular is an exception which uses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a:t>
            </a:r>
          </a:p>
          <a:p>
            <a:pPr marL="171450" indent="-171450" fontAlgn="base">
              <a:buFont typeface="Arial" panose="020B0604020202020204" pitchFamily="34" charset="0"/>
              <a:buChar char="•"/>
            </a:pP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is the simple past form of the verb ‘to do’ (for example, </a:t>
            </a:r>
            <a:r>
              <a:rPr lang="en-US" sz="1200" b="1" i="1" dirty="0">
                <a:solidFill>
                  <a:schemeClr val="tx1"/>
                </a:solidFill>
                <a:latin typeface="Century Gothic" panose="020B0502020202020204" pitchFamily="34" charset="0"/>
              </a:rPr>
              <a:t>I did my homework)</a:t>
            </a:r>
            <a:r>
              <a:rPr lang="en-US" sz="1200" b="1" dirty="0">
                <a:solidFill>
                  <a:schemeClr val="tx1"/>
                </a:solidFill>
                <a:latin typeface="Century Gothic" panose="020B0502020202020204" pitchFamily="34" charset="0"/>
              </a:rPr>
              <a:t>, whereas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 is the past participle of the verb ‘to do’ which is used to create the perfect form of tenses (for example, </a:t>
            </a:r>
            <a:r>
              <a:rPr lang="en-US" sz="1200" b="1" i="1" dirty="0">
                <a:solidFill>
                  <a:schemeClr val="tx1"/>
                </a:solidFill>
                <a:latin typeface="Century Gothic" panose="020B0502020202020204" pitchFamily="34" charset="0"/>
              </a:rPr>
              <a:t>I have done my homework</a:t>
            </a:r>
            <a:r>
              <a:rPr lang="en-US" sz="1200" b="1" dirty="0">
                <a:solidFill>
                  <a:schemeClr val="tx1"/>
                </a:solidFill>
                <a:latin typeface="Century Gothic" panose="020B0502020202020204" pitchFamily="34" charset="0"/>
              </a:rPr>
              <a:t> in the present perfect tense).</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identify when these words have been used correctly, in addition to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the difference between standard and non-standard English.</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be able to write sentences using the appropriate words in different standard English sentences.</a:t>
            </a: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 is correct in the sentence below,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a:t>
            </a: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sentence written in standard English? How do you know?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the correct word to the sentence so that it becomes standard English.</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Insert the correct word in the standard English sentence below.</a:t>
            </a:r>
          </a:p>
          <a:p>
            <a:pPr fontAlgn="base"/>
            <a:endParaRPr lang="en-GB" sz="1200"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a:t>
            </a:r>
            <a:r>
              <a:rPr lang="en-US" sz="4800" b="1" dirty="0">
                <a:solidFill>
                  <a:schemeClr val="bg2">
                    <a:lumMod val="25000"/>
                  </a:schemeClr>
                </a:solidFill>
                <a:latin typeface="Century Gothic" panose="020B0502020202020204" pitchFamily="34" charset="0"/>
              </a:rPr>
              <a:t>‘Were’ or ‘Was’ and ‘Did’ or ‘Done’</a:t>
            </a:r>
          </a:p>
          <a:p>
            <a:pPr lvl="0" algn="ct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below that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FD6A37F-6DA5-4DB2-A948-C8CD1CE6072B}"/>
              </a:ext>
            </a:extLst>
          </p:cNvPr>
          <p:cNvGraphicFramePr>
            <a:graphicFrameLocks noGrp="1"/>
          </p:cNvGraphicFramePr>
          <p:nvPr>
            <p:extLst>
              <p:ext uri="{D42A27DB-BD31-4B8C-83A1-F6EECF244321}">
                <p14:modId xmlns:p14="http://schemas.microsoft.com/office/powerpoint/2010/main" val="435742835"/>
              </p:ext>
            </p:extLst>
          </p:nvPr>
        </p:nvGraphicFramePr>
        <p:xfrm>
          <a:off x="7833945" y="1748641"/>
          <a:ext cx="493535" cy="3234352"/>
        </p:xfrm>
        <a:graphic>
          <a:graphicData uri="http://schemas.openxmlformats.org/drawingml/2006/table">
            <a:tbl>
              <a:tblPr firstRow="1" bandRow="1">
                <a:tableStyleId>{5940675A-B579-460E-94D1-54222C63F5DA}</a:tableStyleId>
              </a:tblPr>
              <a:tblGrid>
                <a:gridCol w="493535">
                  <a:extLst>
                    <a:ext uri="{9D8B030D-6E8A-4147-A177-3AD203B41FA5}">
                      <a16:colId xmlns:a16="http://schemas.microsoft.com/office/drawing/2014/main" val="3980462871"/>
                    </a:ext>
                  </a:extLst>
                </a:gridCol>
              </a:tblGrid>
              <a:tr h="493588">
                <a:tc>
                  <a:txBody>
                    <a:bodyPr/>
                    <a:lstStyle/>
                    <a:p>
                      <a:endParaRPr lang="en-GB" sz="2400" dirty="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235534"/>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85069"/>
                  </a:ext>
                </a:extLst>
              </a:tr>
              <a:tr h="493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420131"/>
                  </a:ext>
                </a:extLst>
              </a:tr>
              <a:tr h="468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171711"/>
                  </a:ext>
                </a:extLst>
              </a:tr>
              <a:tr h="493588">
                <a:tc>
                  <a:txBody>
                    <a:bodyPr/>
                    <a:lstStyle/>
                    <a:p>
                      <a:endParaRPr lang="en-GB" sz="240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4488497"/>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851679"/>
                  </a:ext>
                </a:extLst>
              </a:tr>
              <a:tr h="4935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4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582353"/>
                  </a:ext>
                </a:extLst>
              </a:tr>
            </a:tbl>
          </a:graphicData>
        </a:graphic>
      </p:graphicFrame>
      <p:sp>
        <p:nvSpPr>
          <p:cNvPr id="7" name="Rectangle 6">
            <a:extLst>
              <a:ext uri="{FF2B5EF4-FFF2-40B4-BE49-F238E27FC236}">
                <a16:creationId xmlns:a16="http://schemas.microsoft.com/office/drawing/2014/main" id="{3CFA7304-967F-4C61-AFDF-797CF03806AE}"/>
              </a:ext>
            </a:extLst>
          </p:cNvPr>
          <p:cNvSpPr/>
          <p:nvPr/>
        </p:nvSpPr>
        <p:spPr>
          <a:xfrm>
            <a:off x="423014" y="1748641"/>
            <a:ext cx="7363252" cy="3170099"/>
          </a:xfrm>
          <a:prstGeom prst="rect">
            <a:avLst/>
          </a:prstGeom>
        </p:spPr>
        <p:txBody>
          <a:bodyPr>
            <a:spAutoFit/>
          </a:bodyPr>
          <a:lstStyle/>
          <a:p>
            <a:r>
              <a:rPr lang="en-GB" sz="2000" b="1" dirty="0">
                <a:latin typeface="Century Gothic" panose="020B0502020202020204" pitchFamily="34" charset="0"/>
              </a:rPr>
              <a:t>Stanley forgot his pencil case so I borrowed him my ruler.</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r>
              <a:rPr lang="en-GB" sz="2000" b="1" dirty="0">
                <a:latin typeface="Century Gothic" panose="020B0502020202020204" pitchFamily="34" charset="0"/>
              </a:rPr>
              <a:t>Jessica goes horse-riding every Saturday morning.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err="1">
                <a:latin typeface="Century Gothic" panose="020B0502020202020204" pitchFamily="34" charset="0"/>
              </a:rPr>
              <a:t>Sharnia</a:t>
            </a:r>
            <a:r>
              <a:rPr lang="en-GB" sz="2000" b="1" dirty="0">
                <a:latin typeface="Century Gothic" panose="020B0502020202020204" pitchFamily="34" charset="0"/>
              </a:rPr>
              <a:t> is going swimming later, unless she forget her kit.</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latin typeface="Century Gothic" panose="020B0502020202020204" pitchFamily="34" charset="0"/>
              </a:rPr>
              <a:t>Ethan wants a new bike for his birthday in April.</a:t>
            </a:r>
          </a:p>
        </p:txBody>
      </p:sp>
    </p:spTree>
    <p:extLst>
      <p:ext uri="{BB962C8B-B14F-4D97-AF65-F5344CB8AC3E}">
        <p14:creationId xmlns:p14="http://schemas.microsoft.com/office/powerpoint/2010/main" val="113652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below that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FD6A37F-6DA5-4DB2-A948-C8CD1CE6072B}"/>
              </a:ext>
            </a:extLst>
          </p:cNvPr>
          <p:cNvGraphicFramePr>
            <a:graphicFrameLocks noGrp="1"/>
          </p:cNvGraphicFramePr>
          <p:nvPr>
            <p:extLst>
              <p:ext uri="{D42A27DB-BD31-4B8C-83A1-F6EECF244321}">
                <p14:modId xmlns:p14="http://schemas.microsoft.com/office/powerpoint/2010/main" val="2768554474"/>
              </p:ext>
            </p:extLst>
          </p:nvPr>
        </p:nvGraphicFramePr>
        <p:xfrm>
          <a:off x="7833945" y="1748641"/>
          <a:ext cx="493535" cy="3234352"/>
        </p:xfrm>
        <a:graphic>
          <a:graphicData uri="http://schemas.openxmlformats.org/drawingml/2006/table">
            <a:tbl>
              <a:tblPr firstRow="1" bandRow="1">
                <a:tableStyleId>{5940675A-B579-460E-94D1-54222C63F5DA}</a:tableStyleId>
              </a:tblPr>
              <a:tblGrid>
                <a:gridCol w="493535">
                  <a:extLst>
                    <a:ext uri="{9D8B030D-6E8A-4147-A177-3AD203B41FA5}">
                      <a16:colId xmlns:a16="http://schemas.microsoft.com/office/drawing/2014/main" val="3980462871"/>
                    </a:ext>
                  </a:extLst>
                </a:gridCol>
              </a:tblGrid>
              <a:tr h="493588">
                <a:tc>
                  <a:txBody>
                    <a:bodyPr/>
                    <a:lstStyle/>
                    <a:p>
                      <a:endParaRPr lang="en-GB" sz="2400" dirty="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235534"/>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85069"/>
                  </a:ext>
                </a:extLst>
              </a:tr>
              <a:tr h="493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solidFill>
                            <a:srgbClr val="FF0000"/>
                          </a:solidFill>
                          <a:sym typeface="Wingdings" panose="05000000000000000000" pitchFamily="2" charset="2"/>
                        </a:rPr>
                        <a:t></a:t>
                      </a:r>
                      <a:endParaRPr lang="en-GB" sz="22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420131"/>
                  </a:ext>
                </a:extLst>
              </a:tr>
              <a:tr h="468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171711"/>
                  </a:ext>
                </a:extLst>
              </a:tr>
              <a:tr h="493588">
                <a:tc>
                  <a:txBody>
                    <a:bodyPr/>
                    <a:lstStyle/>
                    <a:p>
                      <a:endParaRPr lang="en-GB" sz="240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4488497"/>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851679"/>
                  </a:ext>
                </a:extLst>
              </a:tr>
              <a:tr h="4935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582353"/>
                  </a:ext>
                </a:extLst>
              </a:tr>
            </a:tbl>
          </a:graphicData>
        </a:graphic>
      </p:graphicFrame>
      <p:sp>
        <p:nvSpPr>
          <p:cNvPr id="7" name="Rectangle 6">
            <a:extLst>
              <a:ext uri="{FF2B5EF4-FFF2-40B4-BE49-F238E27FC236}">
                <a16:creationId xmlns:a16="http://schemas.microsoft.com/office/drawing/2014/main" id="{3CFA7304-967F-4C61-AFDF-797CF03806AE}"/>
              </a:ext>
            </a:extLst>
          </p:cNvPr>
          <p:cNvSpPr/>
          <p:nvPr/>
        </p:nvSpPr>
        <p:spPr>
          <a:xfrm>
            <a:off x="423014" y="1748641"/>
            <a:ext cx="7363252" cy="3170099"/>
          </a:xfrm>
          <a:prstGeom prst="rect">
            <a:avLst/>
          </a:prstGeom>
        </p:spPr>
        <p:txBody>
          <a:bodyPr>
            <a:spAutoFit/>
          </a:bodyPr>
          <a:lstStyle/>
          <a:p>
            <a:r>
              <a:rPr lang="en-GB" sz="2000" b="1" dirty="0">
                <a:latin typeface="Century Gothic" panose="020B0502020202020204" pitchFamily="34" charset="0"/>
              </a:rPr>
              <a:t>Stanley forgot his pencil case so I borrowed him my ruler.</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r>
              <a:rPr lang="en-GB" sz="2000" b="1" dirty="0">
                <a:latin typeface="Century Gothic" panose="020B0502020202020204" pitchFamily="34" charset="0"/>
              </a:rPr>
              <a:t>Jessica goes horse-riding every Saturday morning.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err="1">
                <a:latin typeface="Century Gothic" panose="020B0502020202020204" pitchFamily="34" charset="0"/>
              </a:rPr>
              <a:t>Sharnia</a:t>
            </a:r>
            <a:r>
              <a:rPr lang="en-GB" sz="2000" b="1" dirty="0">
                <a:latin typeface="Century Gothic" panose="020B0502020202020204" pitchFamily="34" charset="0"/>
              </a:rPr>
              <a:t> is going swimming later, unless she forget her kit.</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latin typeface="Century Gothic" panose="020B0502020202020204" pitchFamily="34" charset="0"/>
              </a:rPr>
              <a:t>Ethan wants a new bike for his birthday in April.</a:t>
            </a:r>
          </a:p>
        </p:txBody>
      </p:sp>
    </p:spTree>
    <p:extLst>
      <p:ext uri="{BB962C8B-B14F-4D97-AF65-F5344CB8AC3E}">
        <p14:creationId xmlns:p14="http://schemas.microsoft.com/office/powerpoint/2010/main" val="259872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correct form of the verbs in the passage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children who did/done want to make a fruit salad watched carefully to see how it were/was made.</a:t>
            </a: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correct form of the verbs in the passage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children who </a:t>
            </a:r>
            <a:r>
              <a:rPr lang="en-GB" sz="2400" b="1" u="sng" dirty="0">
                <a:solidFill>
                  <a:srgbClr val="FF0000"/>
                </a:solidFill>
                <a:latin typeface="Century Gothic" panose="020B0502020202020204" pitchFamily="34" charset="0"/>
              </a:rPr>
              <a:t>did</a:t>
            </a:r>
            <a:r>
              <a:rPr lang="en-GB" sz="2400" b="1" dirty="0">
                <a:solidFill>
                  <a:schemeClr val="tx1"/>
                </a:solidFill>
                <a:latin typeface="Century Gothic" panose="020B0502020202020204" pitchFamily="34" charset="0"/>
              </a:rPr>
              <a:t>/done want to make a fruit salad watched carefully to see how it were/</a:t>
            </a:r>
            <a:r>
              <a:rPr lang="en-GB" sz="2400" b="1" u="sng" dirty="0">
                <a:solidFill>
                  <a:srgbClr val="FF0000"/>
                </a:solidFill>
                <a:latin typeface="Century Gothic" panose="020B0502020202020204" pitchFamily="34" charset="0"/>
              </a:rPr>
              <a:t>was</a:t>
            </a:r>
            <a:r>
              <a:rPr lang="en-GB" sz="2400" b="1" dirty="0">
                <a:solidFill>
                  <a:schemeClr val="tx1"/>
                </a:solidFill>
                <a:latin typeface="Century Gothic" panose="020B0502020202020204" pitchFamily="34" charset="0"/>
              </a:rPr>
              <a:t> made.</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r>
              <a:rPr lang="en-GB" sz="2400" b="1" dirty="0">
                <a:solidFill>
                  <a:srgbClr val="FF0000"/>
                </a:solidFill>
                <a:latin typeface="Century Gothic" panose="020B0502020202020204" pitchFamily="34" charset="0"/>
              </a:rPr>
              <a:t>The children who did want to make a fruit salad watched carefully to see how it was made.</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988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written in Standard English.</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The medicine were horrible. It tasted like rotten bananas in a bottle.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90390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0f0ae0ff-29c4-4766-b250-c1a9bee8d430"/>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27E46A6-5EC4-4CC7-971D-E06EBE8F6F02}"/>
</file>

<file path=docProps/app.xml><?xml version="1.0" encoding="utf-8"?>
<Properties xmlns="http://schemas.openxmlformats.org/officeDocument/2006/extended-properties" xmlns:vt="http://schemas.openxmlformats.org/officeDocument/2006/docPropsVTypes">
  <Template>Office Theme</Template>
  <TotalTime>397</TotalTime>
  <Words>1462</Words>
  <Application>Microsoft Office PowerPoint</Application>
  <PresentationFormat>On-screen Show (4:3)</PresentationFormat>
  <Paragraphs>288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2</cp:revision>
  <dcterms:created xsi:type="dcterms:W3CDTF">2018-03-17T10:08:43Z</dcterms:created>
  <dcterms:modified xsi:type="dcterms:W3CDTF">2019-03-12T11:24:30Z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4096">
    <vt:lpwstr>259</vt:lpwstr>
  </property>
  <property fmtid="{D5CDD505-2E9C-101B-9397-08002B2CF9AE}" pid="6" name="AuthorIds_UIVersion_5632">
    <vt:lpwstr>183</vt:lpwstr>
  </property>
</Properties>
</file>