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03" r:id="rId5"/>
    <p:sldId id="304" r:id="rId6"/>
    <p:sldId id="305" r:id="rId7"/>
    <p:sldId id="306" r:id="rId8"/>
    <p:sldId id="312" r:id="rId9"/>
    <p:sldId id="307" r:id="rId10"/>
    <p:sldId id="310" r:id="rId11"/>
    <p:sldId id="311" r:id="rId12"/>
    <p:sldId id="313" r:id="rId13"/>
    <p:sldId id="314" r:id="rId14"/>
    <p:sldId id="315" r:id="rId15"/>
    <p:sldId id="316" r:id="rId16"/>
    <p:sldId id="317" r:id="rId17"/>
    <p:sldId id="319" r:id="rId18"/>
    <p:sldId id="320" r:id="rId19"/>
    <p:sldId id="321" r:id="rId20"/>
    <p:sldId id="309" r:id="rId21"/>
    <p:sldId id="322" r:id="rId22"/>
    <p:sldId id="323" r:id="rId23"/>
    <p:sldId id="324" r:id="rId24"/>
    <p:sldId id="325" r:id="rId25"/>
    <p:sldId id="326" r:id="rId26"/>
    <p:sldId id="327" r:id="rId27"/>
    <p:sldId id="328" r:id="rId28"/>
    <p:sldId id="329" r:id="rId29"/>
    <p:sldId id="330" r:id="rId30"/>
    <p:sldId id="331" r:id="rId31"/>
    <p:sldId id="332" r:id="rId32"/>
    <p:sldId id="333" r:id="rId33"/>
    <p:sldId id="334" r:id="rId34"/>
    <p:sldId id="335" r:id="rId35"/>
    <p:sldId id="336" r:id="rId36"/>
    <p:sldId id="337" r:id="rId37"/>
    <p:sldId id="338" r:id="rId38"/>
    <p:sldId id="339" r:id="rId39"/>
    <p:sldId id="34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6756"/>
    <a:srgbClr val="7FD8E6"/>
    <a:srgbClr val="616160"/>
    <a:srgbClr val="00B2CE"/>
    <a:srgbClr val="6FC36C"/>
    <a:srgbClr val="C557A8"/>
    <a:srgbClr val="FFBB00"/>
    <a:srgbClr val="1D619C"/>
    <a:srgbClr val="706F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Cutting" userId="97ffa5e1-f1be-41a3-964c-085944d5ff41" providerId="ADAL" clId="{5DA4D1E6-247C-43C4-9078-CD1007328571}"/>
    <pc:docChg chg="undo redo custSel modSld">
      <pc:chgData name="Martin Cutting" userId="97ffa5e1-f1be-41a3-964c-085944d5ff41" providerId="ADAL" clId="{5DA4D1E6-247C-43C4-9078-CD1007328571}" dt="2023-05-17T15:22:40.387" v="33" actId="20577"/>
      <pc:docMkLst>
        <pc:docMk/>
      </pc:docMkLst>
      <pc:sldChg chg="modSp mod">
        <pc:chgData name="Martin Cutting" userId="97ffa5e1-f1be-41a3-964c-085944d5ff41" providerId="ADAL" clId="{5DA4D1E6-247C-43C4-9078-CD1007328571}" dt="2023-05-17T15:22:08.244" v="13" actId="20577"/>
        <pc:sldMkLst>
          <pc:docMk/>
          <pc:sldMk cId="3896876888" sldId="327"/>
        </pc:sldMkLst>
        <pc:spChg chg="mod">
          <ac:chgData name="Martin Cutting" userId="97ffa5e1-f1be-41a3-964c-085944d5ff41" providerId="ADAL" clId="{5DA4D1E6-247C-43C4-9078-CD1007328571}" dt="2023-05-17T15:22:08.244" v="13" actId="20577"/>
          <ac:spMkLst>
            <pc:docMk/>
            <pc:sldMk cId="3896876888" sldId="327"/>
            <ac:spMk id="5" creationId="{8CCA7C24-6244-496A-9EB9-D908215F722B}"/>
          </ac:spMkLst>
        </pc:spChg>
      </pc:sldChg>
      <pc:sldChg chg="modSp mod">
        <pc:chgData name="Martin Cutting" userId="97ffa5e1-f1be-41a3-964c-085944d5ff41" providerId="ADAL" clId="{5DA4D1E6-247C-43C4-9078-CD1007328571}" dt="2023-05-17T15:22:17.740" v="17" actId="20577"/>
        <pc:sldMkLst>
          <pc:docMk/>
          <pc:sldMk cId="1768467689" sldId="328"/>
        </pc:sldMkLst>
        <pc:spChg chg="mod">
          <ac:chgData name="Martin Cutting" userId="97ffa5e1-f1be-41a3-964c-085944d5ff41" providerId="ADAL" clId="{5DA4D1E6-247C-43C4-9078-CD1007328571}" dt="2023-05-17T15:22:17.740" v="17" actId="20577"/>
          <ac:spMkLst>
            <pc:docMk/>
            <pc:sldMk cId="1768467689" sldId="328"/>
            <ac:spMk id="5" creationId="{B8BBB6A3-BDC4-4C90-A7C6-F599E2D5C219}"/>
          </ac:spMkLst>
        </pc:spChg>
      </pc:sldChg>
      <pc:sldChg chg="modSp mod">
        <pc:chgData name="Martin Cutting" userId="97ffa5e1-f1be-41a3-964c-085944d5ff41" providerId="ADAL" clId="{5DA4D1E6-247C-43C4-9078-CD1007328571}" dt="2023-05-17T15:22:23.166" v="21" actId="20577"/>
        <pc:sldMkLst>
          <pc:docMk/>
          <pc:sldMk cId="3779066683" sldId="329"/>
        </pc:sldMkLst>
        <pc:spChg chg="mod">
          <ac:chgData name="Martin Cutting" userId="97ffa5e1-f1be-41a3-964c-085944d5ff41" providerId="ADAL" clId="{5DA4D1E6-247C-43C4-9078-CD1007328571}" dt="2023-05-17T15:22:23.166" v="21" actId="20577"/>
          <ac:spMkLst>
            <pc:docMk/>
            <pc:sldMk cId="3779066683" sldId="329"/>
            <ac:spMk id="5" creationId="{A5ED103B-97A0-463D-8748-D7D29DF36B42}"/>
          </ac:spMkLst>
        </pc:spChg>
      </pc:sldChg>
      <pc:sldChg chg="modSp mod">
        <pc:chgData name="Martin Cutting" userId="97ffa5e1-f1be-41a3-964c-085944d5ff41" providerId="ADAL" clId="{5DA4D1E6-247C-43C4-9078-CD1007328571}" dt="2023-05-17T15:22:31.456" v="25" actId="20577"/>
        <pc:sldMkLst>
          <pc:docMk/>
          <pc:sldMk cId="939392783" sldId="330"/>
        </pc:sldMkLst>
        <pc:spChg chg="mod">
          <ac:chgData name="Martin Cutting" userId="97ffa5e1-f1be-41a3-964c-085944d5ff41" providerId="ADAL" clId="{5DA4D1E6-247C-43C4-9078-CD1007328571}" dt="2023-05-17T15:22:31.456" v="25" actId="20577"/>
          <ac:spMkLst>
            <pc:docMk/>
            <pc:sldMk cId="939392783" sldId="330"/>
            <ac:spMk id="5" creationId="{28E8E0A3-B531-412B-8E97-7500360E9424}"/>
          </ac:spMkLst>
        </pc:spChg>
      </pc:sldChg>
      <pc:sldChg chg="modSp mod">
        <pc:chgData name="Martin Cutting" userId="97ffa5e1-f1be-41a3-964c-085944d5ff41" providerId="ADAL" clId="{5DA4D1E6-247C-43C4-9078-CD1007328571}" dt="2023-05-17T15:22:35.761" v="29" actId="20577"/>
        <pc:sldMkLst>
          <pc:docMk/>
          <pc:sldMk cId="1452997494" sldId="331"/>
        </pc:sldMkLst>
        <pc:spChg chg="mod">
          <ac:chgData name="Martin Cutting" userId="97ffa5e1-f1be-41a3-964c-085944d5ff41" providerId="ADAL" clId="{5DA4D1E6-247C-43C4-9078-CD1007328571}" dt="2023-05-17T15:22:35.761" v="29" actId="20577"/>
          <ac:spMkLst>
            <pc:docMk/>
            <pc:sldMk cId="1452997494" sldId="331"/>
            <ac:spMk id="5" creationId="{9FA0FE48-EFDF-4B7E-9ADC-D0AC5DBAA299}"/>
          </ac:spMkLst>
        </pc:spChg>
      </pc:sldChg>
      <pc:sldChg chg="modSp mod">
        <pc:chgData name="Martin Cutting" userId="97ffa5e1-f1be-41a3-964c-085944d5ff41" providerId="ADAL" clId="{5DA4D1E6-247C-43C4-9078-CD1007328571}" dt="2023-05-17T15:22:40.387" v="33" actId="20577"/>
        <pc:sldMkLst>
          <pc:docMk/>
          <pc:sldMk cId="102556296" sldId="332"/>
        </pc:sldMkLst>
        <pc:spChg chg="mod">
          <ac:chgData name="Martin Cutting" userId="97ffa5e1-f1be-41a3-964c-085944d5ff41" providerId="ADAL" clId="{5DA4D1E6-247C-43C4-9078-CD1007328571}" dt="2023-05-17T15:22:40.387" v="33" actId="20577"/>
          <ac:spMkLst>
            <pc:docMk/>
            <pc:sldMk cId="102556296" sldId="332"/>
            <ac:spMk id="4" creationId="{B884124D-0D16-48EE-959A-3E8E363985DB}"/>
          </ac:spMkLst>
        </pc:spChg>
      </pc:sldChg>
    </pc:docChg>
  </pc:docChgLst>
  <pc:docChgLst>
    <pc:chgData name="Josh Cooper" userId="daecdff2-2c86-45d5-9dc5-33d360948956" providerId="ADAL" clId="{1F671989-7911-46FE-9B58-C0E55736048C}"/>
    <pc:docChg chg="custSel modSld modMainMaster">
      <pc:chgData name="Josh Cooper" userId="daecdff2-2c86-45d5-9dc5-33d360948956" providerId="ADAL" clId="{1F671989-7911-46FE-9B58-C0E55736048C}" dt="2022-03-21T20:01:41.547" v="1553" actId="2696"/>
      <pc:docMkLst>
        <pc:docMk/>
      </pc:docMkLst>
      <pc:sldChg chg="addSp delSp modSp mod">
        <pc:chgData name="Josh Cooper" userId="daecdff2-2c86-45d5-9dc5-33d360948956" providerId="ADAL" clId="{1F671989-7911-46FE-9B58-C0E55736048C}" dt="2022-03-21T20:01:02.402" v="1167"/>
        <pc:sldMkLst>
          <pc:docMk/>
          <pc:sldMk cId="493087063" sldId="303"/>
        </pc:sldMkLst>
        <pc:spChg chg="del mod">
          <ac:chgData name="Josh Cooper" userId="daecdff2-2c86-45d5-9dc5-33d360948956" providerId="ADAL" clId="{1F671989-7911-46FE-9B58-C0E55736048C}" dt="2022-03-21T19:40:00.103" v="13"/>
          <ac:spMkLst>
            <pc:docMk/>
            <pc:sldMk cId="493087063" sldId="303"/>
            <ac:spMk id="2" creationId="{FE7DD9C8-1764-4F13-8D93-1887A510A725}"/>
          </ac:spMkLst>
        </pc:spChg>
        <pc:spChg chg="del mod">
          <ac:chgData name="Josh Cooper" userId="daecdff2-2c86-45d5-9dc5-33d360948956" providerId="ADAL" clId="{1F671989-7911-46FE-9B58-C0E55736048C}" dt="2022-03-21T19:40:00.221" v="18"/>
          <ac:spMkLst>
            <pc:docMk/>
            <pc:sldMk cId="493087063" sldId="303"/>
            <ac:spMk id="3" creationId="{EEE863D6-D5D6-498A-A78D-73D3EDC1AC92}"/>
          </ac:spMkLst>
        </pc:spChg>
        <pc:spChg chg="add mod">
          <ac:chgData name="Josh Cooper" userId="daecdff2-2c86-45d5-9dc5-33d360948956" providerId="ADAL" clId="{1F671989-7911-46FE-9B58-C0E55736048C}" dt="2022-03-21T19:40:00.087" v="10"/>
          <ac:spMkLst>
            <pc:docMk/>
            <pc:sldMk cId="493087063" sldId="303"/>
            <ac:spMk id="5" creationId="{E2553048-482B-4942-8A0B-04A157312EBC}"/>
          </ac:spMkLst>
        </pc:spChg>
        <pc:spChg chg="add mod">
          <ac:chgData name="Josh Cooper" userId="daecdff2-2c86-45d5-9dc5-33d360948956" providerId="ADAL" clId="{1F671989-7911-46FE-9B58-C0E55736048C}" dt="2022-03-21T19:40:00.199" v="15"/>
          <ac:spMkLst>
            <pc:docMk/>
            <pc:sldMk cId="493087063" sldId="303"/>
            <ac:spMk id="6" creationId="{66776EB5-7769-47FC-8F43-001563A60574}"/>
          </ac:spMkLst>
        </pc:spChg>
        <pc:spChg chg="add del mod">
          <ac:chgData name="Josh Cooper" userId="daecdff2-2c86-45d5-9dc5-33d360948956" providerId="ADAL" clId="{1F671989-7911-46FE-9B58-C0E55736048C}" dt="2022-03-21T19:40:00.317" v="22"/>
          <ac:spMkLst>
            <pc:docMk/>
            <pc:sldMk cId="493087063" sldId="303"/>
            <ac:spMk id="7" creationId="{AAE0F0AF-810F-4945-B8C5-136F52334A5A}"/>
          </ac:spMkLst>
        </pc:spChg>
        <pc:spChg chg="add del mod">
          <ac:chgData name="Josh Cooper" userId="daecdff2-2c86-45d5-9dc5-33d360948956" providerId="ADAL" clId="{1F671989-7911-46FE-9B58-C0E55736048C}" dt="2022-03-21T20:01:01.464" v="1160"/>
          <ac:spMkLst>
            <pc:docMk/>
            <pc:sldMk cId="493087063" sldId="303"/>
            <ac:spMk id="9" creationId="{6D5F18B2-F7AB-401B-BA44-D01175921C9E}"/>
          </ac:spMkLst>
        </pc:spChg>
        <pc:picChg chg="add del mod ord">
          <ac:chgData name="Josh Cooper" userId="daecdff2-2c86-45d5-9dc5-33d360948956" providerId="ADAL" clId="{1F671989-7911-46FE-9B58-C0E55736048C}" dt="2022-03-21T19:40:00.317" v="22"/>
          <ac:picMkLst>
            <pc:docMk/>
            <pc:sldMk cId="493087063" sldId="303"/>
            <ac:picMk id="4" creationId="{E2CE3DEF-F666-45BD-B5C0-8F943B90331C}"/>
          </ac:picMkLst>
        </pc:picChg>
        <pc:picChg chg="add del mod ord">
          <ac:chgData name="Josh Cooper" userId="daecdff2-2c86-45d5-9dc5-33d360948956" providerId="ADAL" clId="{1F671989-7911-46FE-9B58-C0E55736048C}" dt="2022-03-21T20:01:01.464" v="1160"/>
          <ac:picMkLst>
            <pc:docMk/>
            <pc:sldMk cId="493087063" sldId="303"/>
            <ac:picMk id="8" creationId="{59B1D104-AFF1-4EA2-ACB2-FE3AFA657159}"/>
          </ac:picMkLst>
        </pc:picChg>
        <pc:picChg chg="add mod ord">
          <ac:chgData name="Josh Cooper" userId="daecdff2-2c86-45d5-9dc5-33d360948956" providerId="ADAL" clId="{1F671989-7911-46FE-9B58-C0E55736048C}" dt="2022-03-21T20:01:02.402" v="1167"/>
          <ac:picMkLst>
            <pc:docMk/>
            <pc:sldMk cId="493087063" sldId="303"/>
            <ac:picMk id="10" creationId="{D7C80ED6-D709-47DD-857A-01BB551EF415}"/>
          </ac:picMkLst>
        </pc:picChg>
      </pc:sldChg>
      <pc:sldChg chg="addSp delSp modSp mod">
        <pc:chgData name="Josh Cooper" userId="daecdff2-2c86-45d5-9dc5-33d360948956" providerId="ADAL" clId="{1F671989-7911-46FE-9B58-C0E55736048C}" dt="2022-03-21T20:01:03.474" v="1178"/>
        <pc:sldMkLst>
          <pc:docMk/>
          <pc:sldMk cId="4236523174" sldId="304"/>
        </pc:sldMkLst>
        <pc:spChg chg="del mod">
          <ac:chgData name="Josh Cooper" userId="daecdff2-2c86-45d5-9dc5-33d360948956" providerId="ADAL" clId="{1F671989-7911-46FE-9B58-C0E55736048C}" dt="2022-03-21T19:40:01.720" v="48"/>
          <ac:spMkLst>
            <pc:docMk/>
            <pc:sldMk cId="4236523174" sldId="304"/>
            <ac:spMk id="2" creationId="{36FEE991-9D08-4C51-8CE2-6C54CA428D0C}"/>
          </ac:spMkLst>
        </pc:spChg>
        <pc:spChg chg="add mod ord">
          <ac:chgData name="Josh Cooper" userId="daecdff2-2c86-45d5-9dc5-33d360948956" providerId="ADAL" clId="{1F671989-7911-46FE-9B58-C0E55736048C}" dt="2022-03-21T19:40:01.515" v="43"/>
          <ac:spMkLst>
            <pc:docMk/>
            <pc:sldMk cId="4236523174" sldId="304"/>
            <ac:spMk id="4" creationId="{B5E1BBA9-7ED5-48BA-B6B5-AF0DE3C45BCE}"/>
          </ac:spMkLst>
        </pc:spChg>
        <pc:spChg chg="add mod">
          <ac:chgData name="Josh Cooper" userId="daecdff2-2c86-45d5-9dc5-33d360948956" providerId="ADAL" clId="{1F671989-7911-46FE-9B58-C0E55736048C}" dt="2022-03-21T19:40:01.712" v="45"/>
          <ac:spMkLst>
            <pc:docMk/>
            <pc:sldMk cId="4236523174" sldId="304"/>
            <ac:spMk id="5" creationId="{E90D7E05-3532-4600-ADEA-3A6263D334E0}"/>
          </ac:spMkLst>
        </pc:spChg>
        <pc:spChg chg="add del mod">
          <ac:chgData name="Josh Cooper" userId="daecdff2-2c86-45d5-9dc5-33d360948956" providerId="ADAL" clId="{1F671989-7911-46FE-9B58-C0E55736048C}" dt="2022-03-21T19:40:01.837" v="52"/>
          <ac:spMkLst>
            <pc:docMk/>
            <pc:sldMk cId="4236523174" sldId="304"/>
            <ac:spMk id="6" creationId="{E4A4C2E3-DEB8-42FA-99D3-4322D4A1AD47}"/>
          </ac:spMkLst>
        </pc:spChg>
        <pc:spChg chg="add del mod">
          <ac:chgData name="Josh Cooper" userId="daecdff2-2c86-45d5-9dc5-33d360948956" providerId="ADAL" clId="{1F671989-7911-46FE-9B58-C0E55736048C}" dt="2022-03-21T20:01:02.614" v="1171"/>
          <ac:spMkLst>
            <pc:docMk/>
            <pc:sldMk cId="4236523174" sldId="304"/>
            <ac:spMk id="8" creationId="{BF494C4A-89E2-4167-BB79-15B387D2F4A6}"/>
          </ac:spMkLst>
        </pc:spChg>
        <pc:picChg chg="add del mod ord">
          <ac:chgData name="Josh Cooper" userId="daecdff2-2c86-45d5-9dc5-33d360948956" providerId="ADAL" clId="{1F671989-7911-46FE-9B58-C0E55736048C}" dt="2022-03-21T19:40:01.837" v="52"/>
          <ac:picMkLst>
            <pc:docMk/>
            <pc:sldMk cId="4236523174" sldId="304"/>
            <ac:picMk id="3" creationId="{9AC94E69-BB31-4227-8197-4182B60BBC69}"/>
          </ac:picMkLst>
        </pc:picChg>
        <pc:picChg chg="add del mod ord">
          <ac:chgData name="Josh Cooper" userId="daecdff2-2c86-45d5-9dc5-33d360948956" providerId="ADAL" clId="{1F671989-7911-46FE-9B58-C0E55736048C}" dt="2022-03-21T20:01:02.614" v="1171"/>
          <ac:picMkLst>
            <pc:docMk/>
            <pc:sldMk cId="4236523174" sldId="304"/>
            <ac:picMk id="7" creationId="{5A61F3ED-C083-477C-BDDD-8C975D5AB06A}"/>
          </ac:picMkLst>
        </pc:picChg>
        <pc:picChg chg="add mod ord">
          <ac:chgData name="Josh Cooper" userId="daecdff2-2c86-45d5-9dc5-33d360948956" providerId="ADAL" clId="{1F671989-7911-46FE-9B58-C0E55736048C}" dt="2022-03-21T20:01:03.474" v="1178"/>
          <ac:picMkLst>
            <pc:docMk/>
            <pc:sldMk cId="4236523174" sldId="304"/>
            <ac:picMk id="9" creationId="{69D5F33A-9DA2-41CC-A107-509B5170CD11}"/>
          </ac:picMkLst>
        </pc:picChg>
      </pc:sldChg>
      <pc:sldChg chg="addSp delSp modSp mod">
        <pc:chgData name="Josh Cooper" userId="daecdff2-2c86-45d5-9dc5-33d360948956" providerId="ADAL" clId="{1F671989-7911-46FE-9B58-C0E55736048C}" dt="2022-03-21T20:01:04.553" v="1189"/>
        <pc:sldMkLst>
          <pc:docMk/>
          <pc:sldMk cId="4262884049" sldId="305"/>
        </pc:sldMkLst>
        <pc:spChg chg="del mod">
          <ac:chgData name="Josh Cooper" userId="daecdff2-2c86-45d5-9dc5-33d360948956" providerId="ADAL" clId="{1F671989-7911-46FE-9B58-C0E55736048C}" dt="2022-03-21T19:40:03.607" v="71"/>
          <ac:spMkLst>
            <pc:docMk/>
            <pc:sldMk cId="4262884049" sldId="305"/>
            <ac:spMk id="2" creationId="{EBA5CB35-6416-43C7-A39D-0201436A38A0}"/>
          </ac:spMkLst>
        </pc:spChg>
        <pc:spChg chg="add mod">
          <ac:chgData name="Josh Cooper" userId="daecdff2-2c86-45d5-9dc5-33d360948956" providerId="ADAL" clId="{1F671989-7911-46FE-9B58-C0E55736048C}" dt="2022-03-21T19:40:03.395" v="68"/>
          <ac:spMkLst>
            <pc:docMk/>
            <pc:sldMk cId="4262884049" sldId="305"/>
            <ac:spMk id="4" creationId="{288942B6-931F-4668-9AAF-43E2CE624388}"/>
          </ac:spMkLst>
        </pc:spChg>
        <pc:spChg chg="add del mod">
          <ac:chgData name="Josh Cooper" userId="daecdff2-2c86-45d5-9dc5-33d360948956" providerId="ADAL" clId="{1F671989-7911-46FE-9B58-C0E55736048C}" dt="2022-03-21T19:40:04.211" v="75"/>
          <ac:spMkLst>
            <pc:docMk/>
            <pc:sldMk cId="4262884049" sldId="305"/>
            <ac:spMk id="5" creationId="{C5D6467F-AC04-4337-9D07-8E270EE20ED5}"/>
          </ac:spMkLst>
        </pc:spChg>
        <pc:spChg chg="add del mod">
          <ac:chgData name="Josh Cooper" userId="daecdff2-2c86-45d5-9dc5-33d360948956" providerId="ADAL" clId="{1F671989-7911-46FE-9B58-C0E55736048C}" dt="2022-03-21T20:01:03.606" v="1182"/>
          <ac:spMkLst>
            <pc:docMk/>
            <pc:sldMk cId="4262884049" sldId="305"/>
            <ac:spMk id="7" creationId="{492892D8-67D4-458F-A7D6-C23C12890D8C}"/>
          </ac:spMkLst>
        </pc:spChg>
        <pc:picChg chg="add del mod ord">
          <ac:chgData name="Josh Cooper" userId="daecdff2-2c86-45d5-9dc5-33d360948956" providerId="ADAL" clId="{1F671989-7911-46FE-9B58-C0E55736048C}" dt="2022-03-21T19:40:04.211" v="75"/>
          <ac:picMkLst>
            <pc:docMk/>
            <pc:sldMk cId="4262884049" sldId="305"/>
            <ac:picMk id="3" creationId="{AD916564-BE12-4ADA-94AA-0356BC389A81}"/>
          </ac:picMkLst>
        </pc:picChg>
        <pc:picChg chg="add del mod ord">
          <ac:chgData name="Josh Cooper" userId="daecdff2-2c86-45d5-9dc5-33d360948956" providerId="ADAL" clId="{1F671989-7911-46FE-9B58-C0E55736048C}" dt="2022-03-21T20:01:03.606" v="1182"/>
          <ac:picMkLst>
            <pc:docMk/>
            <pc:sldMk cId="4262884049" sldId="305"/>
            <ac:picMk id="6" creationId="{BBCE05EC-F891-4C1D-9EA4-DC8BFF3FF4A8}"/>
          </ac:picMkLst>
        </pc:picChg>
        <pc:picChg chg="add mod ord">
          <ac:chgData name="Josh Cooper" userId="daecdff2-2c86-45d5-9dc5-33d360948956" providerId="ADAL" clId="{1F671989-7911-46FE-9B58-C0E55736048C}" dt="2022-03-21T20:01:04.553" v="1189"/>
          <ac:picMkLst>
            <pc:docMk/>
            <pc:sldMk cId="4262884049" sldId="305"/>
            <ac:picMk id="8" creationId="{1E6E15DA-A0D6-4226-AE8B-DF3ECFF78B02}"/>
          </ac:picMkLst>
        </pc:picChg>
      </pc:sldChg>
      <pc:sldChg chg="addSp delSp modSp mod">
        <pc:chgData name="Josh Cooper" userId="daecdff2-2c86-45d5-9dc5-33d360948956" providerId="ADAL" clId="{1F671989-7911-46FE-9B58-C0E55736048C}" dt="2022-03-21T20:01:05.798" v="1200"/>
        <pc:sldMkLst>
          <pc:docMk/>
          <pc:sldMk cId="1966427964" sldId="306"/>
        </pc:sldMkLst>
        <pc:spChg chg="del mod">
          <ac:chgData name="Josh Cooper" userId="daecdff2-2c86-45d5-9dc5-33d360948956" providerId="ADAL" clId="{1F671989-7911-46FE-9B58-C0E55736048C}" dt="2022-03-21T19:40:07.572" v="94"/>
          <ac:spMkLst>
            <pc:docMk/>
            <pc:sldMk cId="1966427964" sldId="306"/>
            <ac:spMk id="2" creationId="{CED83EC2-202D-4788-9802-95E730FBF81E}"/>
          </ac:spMkLst>
        </pc:spChg>
        <pc:spChg chg="add mod">
          <ac:chgData name="Josh Cooper" userId="daecdff2-2c86-45d5-9dc5-33d360948956" providerId="ADAL" clId="{1F671989-7911-46FE-9B58-C0E55736048C}" dt="2022-03-21T19:40:07.367" v="91"/>
          <ac:spMkLst>
            <pc:docMk/>
            <pc:sldMk cId="1966427964" sldId="306"/>
            <ac:spMk id="3" creationId="{4D5C60D1-90C2-4D14-9627-1168D65F53A0}"/>
          </ac:spMkLst>
        </pc:spChg>
        <pc:spChg chg="add del mod">
          <ac:chgData name="Josh Cooper" userId="daecdff2-2c86-45d5-9dc5-33d360948956" providerId="ADAL" clId="{1F671989-7911-46FE-9B58-C0E55736048C}" dt="2022-03-21T19:40:08.459" v="98"/>
          <ac:spMkLst>
            <pc:docMk/>
            <pc:sldMk cId="1966427964" sldId="306"/>
            <ac:spMk id="6" creationId="{D32DAEC9-83DA-4DD3-A3D4-1C6946D21241}"/>
          </ac:spMkLst>
        </pc:spChg>
        <pc:spChg chg="add del mod">
          <ac:chgData name="Josh Cooper" userId="daecdff2-2c86-45d5-9dc5-33d360948956" providerId="ADAL" clId="{1F671989-7911-46FE-9B58-C0E55736048C}" dt="2022-03-21T20:01:04.870" v="1193"/>
          <ac:spMkLst>
            <pc:docMk/>
            <pc:sldMk cId="1966427964" sldId="306"/>
            <ac:spMk id="8" creationId="{DE7D4630-79F3-4B50-A5B3-56617F77E668}"/>
          </ac:spMkLst>
        </pc:spChg>
        <pc:picChg chg="add del mod ord">
          <ac:chgData name="Josh Cooper" userId="daecdff2-2c86-45d5-9dc5-33d360948956" providerId="ADAL" clId="{1F671989-7911-46FE-9B58-C0E55736048C}" dt="2022-03-21T19:40:08.459" v="98"/>
          <ac:picMkLst>
            <pc:docMk/>
            <pc:sldMk cId="1966427964" sldId="306"/>
            <ac:picMk id="4" creationId="{76A292BA-366E-4497-B6B0-D969FEAD9C3A}"/>
          </ac:picMkLst>
        </pc:picChg>
        <pc:picChg chg="add del mod ord">
          <ac:chgData name="Josh Cooper" userId="daecdff2-2c86-45d5-9dc5-33d360948956" providerId="ADAL" clId="{1F671989-7911-46FE-9B58-C0E55736048C}" dt="2022-03-21T20:01:04.870" v="1193"/>
          <ac:picMkLst>
            <pc:docMk/>
            <pc:sldMk cId="1966427964" sldId="306"/>
            <ac:picMk id="7" creationId="{52E8B9D9-4BC2-4F7D-9E57-C58B21D0525B}"/>
          </ac:picMkLst>
        </pc:picChg>
        <pc:picChg chg="add mod ord">
          <ac:chgData name="Josh Cooper" userId="daecdff2-2c86-45d5-9dc5-33d360948956" providerId="ADAL" clId="{1F671989-7911-46FE-9B58-C0E55736048C}" dt="2022-03-21T20:01:05.798" v="1200"/>
          <ac:picMkLst>
            <pc:docMk/>
            <pc:sldMk cId="1966427964" sldId="306"/>
            <ac:picMk id="9" creationId="{669B892E-FE7A-4392-97B7-136F849D341E}"/>
          </ac:picMkLst>
        </pc:picChg>
      </pc:sldChg>
      <pc:sldChg chg="addSp delSp modSp mod">
        <pc:chgData name="Josh Cooper" userId="daecdff2-2c86-45d5-9dc5-33d360948956" providerId="ADAL" clId="{1F671989-7911-46FE-9B58-C0E55736048C}" dt="2022-03-21T20:01:08.257" v="1222"/>
        <pc:sldMkLst>
          <pc:docMk/>
          <pc:sldMk cId="2236996996" sldId="307"/>
        </pc:sldMkLst>
        <pc:spChg chg="del mod">
          <ac:chgData name="Josh Cooper" userId="daecdff2-2c86-45d5-9dc5-33d360948956" providerId="ADAL" clId="{1F671989-7911-46FE-9B58-C0E55736048C}" dt="2022-03-21T19:40:13.546" v="140"/>
          <ac:spMkLst>
            <pc:docMk/>
            <pc:sldMk cId="2236996996" sldId="307"/>
            <ac:spMk id="2" creationId="{EBA5CB35-6416-43C7-A39D-0201436A38A0}"/>
          </ac:spMkLst>
        </pc:spChg>
        <pc:spChg chg="add mod">
          <ac:chgData name="Josh Cooper" userId="daecdff2-2c86-45d5-9dc5-33d360948956" providerId="ADAL" clId="{1F671989-7911-46FE-9B58-C0E55736048C}" dt="2022-03-21T19:40:13.479" v="137"/>
          <ac:spMkLst>
            <pc:docMk/>
            <pc:sldMk cId="2236996996" sldId="307"/>
            <ac:spMk id="4" creationId="{93D9BEB6-B5C4-43AD-9D17-CB507C07A8E3}"/>
          </ac:spMkLst>
        </pc:spChg>
        <pc:spChg chg="add del mod">
          <ac:chgData name="Josh Cooper" userId="daecdff2-2c86-45d5-9dc5-33d360948956" providerId="ADAL" clId="{1F671989-7911-46FE-9B58-C0E55736048C}" dt="2022-03-21T19:40:13.658" v="144"/>
          <ac:spMkLst>
            <pc:docMk/>
            <pc:sldMk cId="2236996996" sldId="307"/>
            <ac:spMk id="5" creationId="{BD4A173D-FE55-49AD-BC6E-8A4D6B284A29}"/>
          </ac:spMkLst>
        </pc:spChg>
        <pc:spChg chg="add del mod">
          <ac:chgData name="Josh Cooper" userId="daecdff2-2c86-45d5-9dc5-33d360948956" providerId="ADAL" clId="{1F671989-7911-46FE-9B58-C0E55736048C}" dt="2022-03-21T20:01:07.241" v="1215"/>
          <ac:spMkLst>
            <pc:docMk/>
            <pc:sldMk cId="2236996996" sldId="307"/>
            <ac:spMk id="7" creationId="{2CB596A2-C58F-46D1-9F20-6B2225D44873}"/>
          </ac:spMkLst>
        </pc:spChg>
        <pc:picChg chg="add del mod ord">
          <ac:chgData name="Josh Cooper" userId="daecdff2-2c86-45d5-9dc5-33d360948956" providerId="ADAL" clId="{1F671989-7911-46FE-9B58-C0E55736048C}" dt="2022-03-21T19:40:13.658" v="144"/>
          <ac:picMkLst>
            <pc:docMk/>
            <pc:sldMk cId="2236996996" sldId="307"/>
            <ac:picMk id="3" creationId="{3DE57860-643A-4103-9142-10D5FAB86C88}"/>
          </ac:picMkLst>
        </pc:picChg>
        <pc:picChg chg="add del mod ord">
          <ac:chgData name="Josh Cooper" userId="daecdff2-2c86-45d5-9dc5-33d360948956" providerId="ADAL" clId="{1F671989-7911-46FE-9B58-C0E55736048C}" dt="2022-03-21T20:01:07.241" v="1215"/>
          <ac:picMkLst>
            <pc:docMk/>
            <pc:sldMk cId="2236996996" sldId="307"/>
            <ac:picMk id="6" creationId="{396F9668-06B7-4779-9DED-51E88F04A819}"/>
          </ac:picMkLst>
        </pc:picChg>
        <pc:picChg chg="add mod ord">
          <ac:chgData name="Josh Cooper" userId="daecdff2-2c86-45d5-9dc5-33d360948956" providerId="ADAL" clId="{1F671989-7911-46FE-9B58-C0E55736048C}" dt="2022-03-21T20:01:08.257" v="1222"/>
          <ac:picMkLst>
            <pc:docMk/>
            <pc:sldMk cId="2236996996" sldId="307"/>
            <ac:picMk id="8" creationId="{2723F696-30FB-4E45-BD37-C30A63706761}"/>
          </ac:picMkLst>
        </pc:picChg>
      </pc:sldChg>
      <pc:sldChg chg="addSp delSp modSp mod">
        <pc:chgData name="Josh Cooper" userId="daecdff2-2c86-45d5-9dc5-33d360948956" providerId="ADAL" clId="{1F671989-7911-46FE-9B58-C0E55736048C}" dt="2022-03-21T20:01:21.904" v="1343"/>
        <pc:sldMkLst>
          <pc:docMk/>
          <pc:sldMk cId="3337426637" sldId="309"/>
        </pc:sldMkLst>
        <pc:spChg chg="del mod">
          <ac:chgData name="Josh Cooper" userId="daecdff2-2c86-45d5-9dc5-33d360948956" providerId="ADAL" clId="{1F671989-7911-46FE-9B58-C0E55736048C}" dt="2022-03-21T19:40:48.517" v="393"/>
          <ac:spMkLst>
            <pc:docMk/>
            <pc:sldMk cId="3337426637" sldId="309"/>
            <ac:spMk id="2" creationId="{EBA5CB35-6416-43C7-A39D-0201436A38A0}"/>
          </ac:spMkLst>
        </pc:spChg>
        <pc:spChg chg="add mod">
          <ac:chgData name="Josh Cooper" userId="daecdff2-2c86-45d5-9dc5-33d360948956" providerId="ADAL" clId="{1F671989-7911-46FE-9B58-C0E55736048C}" dt="2022-03-21T19:40:48.494" v="390"/>
          <ac:spMkLst>
            <pc:docMk/>
            <pc:sldMk cId="3337426637" sldId="309"/>
            <ac:spMk id="4" creationId="{B49046DB-D4A7-4440-AD7D-160F985056B3}"/>
          </ac:spMkLst>
        </pc:spChg>
        <pc:spChg chg="add del mod">
          <ac:chgData name="Josh Cooper" userId="daecdff2-2c86-45d5-9dc5-33d360948956" providerId="ADAL" clId="{1F671989-7911-46FE-9B58-C0E55736048C}" dt="2022-03-21T19:40:48.735" v="397"/>
          <ac:spMkLst>
            <pc:docMk/>
            <pc:sldMk cId="3337426637" sldId="309"/>
            <ac:spMk id="5" creationId="{A5334815-FDFC-43F8-A10A-7B498A4B8E7C}"/>
          </ac:spMkLst>
        </pc:spChg>
        <pc:spChg chg="add del mod">
          <ac:chgData name="Josh Cooper" userId="daecdff2-2c86-45d5-9dc5-33d360948956" providerId="ADAL" clId="{1F671989-7911-46FE-9B58-C0E55736048C}" dt="2022-03-21T20:01:21.069" v="1336"/>
          <ac:spMkLst>
            <pc:docMk/>
            <pc:sldMk cId="3337426637" sldId="309"/>
            <ac:spMk id="7" creationId="{3D17E0C2-637E-4FAC-BC2A-3AC726120BAD}"/>
          </ac:spMkLst>
        </pc:spChg>
        <pc:picChg chg="add del mod ord">
          <ac:chgData name="Josh Cooper" userId="daecdff2-2c86-45d5-9dc5-33d360948956" providerId="ADAL" clId="{1F671989-7911-46FE-9B58-C0E55736048C}" dt="2022-03-21T19:40:48.735" v="397"/>
          <ac:picMkLst>
            <pc:docMk/>
            <pc:sldMk cId="3337426637" sldId="309"/>
            <ac:picMk id="3" creationId="{42D195A8-D2AF-44C7-909E-1A705F7C88EE}"/>
          </ac:picMkLst>
        </pc:picChg>
        <pc:picChg chg="add del mod ord">
          <ac:chgData name="Josh Cooper" userId="daecdff2-2c86-45d5-9dc5-33d360948956" providerId="ADAL" clId="{1F671989-7911-46FE-9B58-C0E55736048C}" dt="2022-03-21T20:01:21.069" v="1336"/>
          <ac:picMkLst>
            <pc:docMk/>
            <pc:sldMk cId="3337426637" sldId="309"/>
            <ac:picMk id="6" creationId="{EFE8DBDA-5A7B-4B91-9978-29A7EDA17242}"/>
          </ac:picMkLst>
        </pc:picChg>
        <pc:picChg chg="add mod ord">
          <ac:chgData name="Josh Cooper" userId="daecdff2-2c86-45d5-9dc5-33d360948956" providerId="ADAL" clId="{1F671989-7911-46FE-9B58-C0E55736048C}" dt="2022-03-21T20:01:21.904" v="1343"/>
          <ac:picMkLst>
            <pc:docMk/>
            <pc:sldMk cId="3337426637" sldId="309"/>
            <ac:picMk id="8" creationId="{36C66ADD-310E-48CA-96AE-0CCDB4401D60}"/>
          </ac:picMkLst>
        </pc:picChg>
      </pc:sldChg>
      <pc:sldChg chg="addSp delSp modSp mod">
        <pc:chgData name="Josh Cooper" userId="daecdff2-2c86-45d5-9dc5-33d360948956" providerId="ADAL" clId="{1F671989-7911-46FE-9B58-C0E55736048C}" dt="2022-03-21T20:01:09.279" v="1233"/>
        <pc:sldMkLst>
          <pc:docMk/>
          <pc:sldMk cId="3645406701" sldId="310"/>
        </pc:sldMkLst>
        <pc:spChg chg="del mod">
          <ac:chgData name="Josh Cooper" userId="daecdff2-2c86-45d5-9dc5-33d360948956" providerId="ADAL" clId="{1F671989-7911-46FE-9B58-C0E55736048C}" dt="2022-03-21T19:40:16.040" v="163"/>
          <ac:spMkLst>
            <pc:docMk/>
            <pc:sldMk cId="3645406701" sldId="310"/>
            <ac:spMk id="2" creationId="{CED83EC2-202D-4788-9802-95E730FBF81E}"/>
          </ac:spMkLst>
        </pc:spChg>
        <pc:spChg chg="add mod">
          <ac:chgData name="Josh Cooper" userId="daecdff2-2c86-45d5-9dc5-33d360948956" providerId="ADAL" clId="{1F671989-7911-46FE-9B58-C0E55736048C}" dt="2022-03-21T19:40:16.023" v="160"/>
          <ac:spMkLst>
            <pc:docMk/>
            <pc:sldMk cId="3645406701" sldId="310"/>
            <ac:spMk id="3" creationId="{4D127523-FA00-4227-9D47-33607D488C97}"/>
          </ac:spMkLst>
        </pc:spChg>
        <pc:spChg chg="add del mod">
          <ac:chgData name="Josh Cooper" userId="daecdff2-2c86-45d5-9dc5-33d360948956" providerId="ADAL" clId="{1F671989-7911-46FE-9B58-C0E55736048C}" dt="2022-03-21T19:40:16.526" v="167"/>
          <ac:spMkLst>
            <pc:docMk/>
            <pc:sldMk cId="3645406701" sldId="310"/>
            <ac:spMk id="6" creationId="{B62C44A6-C543-45A3-9951-9E9F35846779}"/>
          </ac:spMkLst>
        </pc:spChg>
        <pc:spChg chg="add del mod">
          <ac:chgData name="Josh Cooper" userId="daecdff2-2c86-45d5-9dc5-33d360948956" providerId="ADAL" clId="{1F671989-7911-46FE-9B58-C0E55736048C}" dt="2022-03-21T20:01:08.377" v="1226"/>
          <ac:spMkLst>
            <pc:docMk/>
            <pc:sldMk cId="3645406701" sldId="310"/>
            <ac:spMk id="13" creationId="{411C8E8C-5A2E-4A75-A96B-DBDC8A62AA48}"/>
          </ac:spMkLst>
        </pc:spChg>
        <pc:picChg chg="add del mod ord">
          <ac:chgData name="Josh Cooper" userId="daecdff2-2c86-45d5-9dc5-33d360948956" providerId="ADAL" clId="{1F671989-7911-46FE-9B58-C0E55736048C}" dt="2022-03-21T20:01:08.377" v="1226"/>
          <ac:picMkLst>
            <pc:docMk/>
            <pc:sldMk cId="3645406701" sldId="310"/>
            <ac:picMk id="8" creationId="{9BA569D1-2B26-4165-B248-F9A9FBD72ECD}"/>
          </ac:picMkLst>
        </pc:picChg>
        <pc:picChg chg="add del mod ord">
          <ac:chgData name="Josh Cooper" userId="daecdff2-2c86-45d5-9dc5-33d360948956" providerId="ADAL" clId="{1F671989-7911-46FE-9B58-C0E55736048C}" dt="2022-03-21T19:40:16.526" v="167"/>
          <ac:picMkLst>
            <pc:docMk/>
            <pc:sldMk cId="3645406701" sldId="310"/>
            <ac:picMk id="12" creationId="{154D9EFA-85AB-4192-99AD-0FF3D097C045}"/>
          </ac:picMkLst>
        </pc:picChg>
        <pc:picChg chg="add mod ord">
          <ac:chgData name="Josh Cooper" userId="daecdff2-2c86-45d5-9dc5-33d360948956" providerId="ADAL" clId="{1F671989-7911-46FE-9B58-C0E55736048C}" dt="2022-03-21T20:01:09.279" v="1233"/>
          <ac:picMkLst>
            <pc:docMk/>
            <pc:sldMk cId="3645406701" sldId="310"/>
            <ac:picMk id="15" creationId="{01C32BF3-A1E6-4B36-B920-DE645DF4FF59}"/>
          </ac:picMkLst>
        </pc:picChg>
      </pc:sldChg>
      <pc:sldChg chg="addSp delSp modSp mod">
        <pc:chgData name="Josh Cooper" userId="daecdff2-2c86-45d5-9dc5-33d360948956" providerId="ADAL" clId="{1F671989-7911-46FE-9B58-C0E55736048C}" dt="2022-03-21T20:01:10.407" v="1244"/>
        <pc:sldMkLst>
          <pc:docMk/>
          <pc:sldMk cId="462769588" sldId="311"/>
        </pc:sldMkLst>
        <pc:spChg chg="del mod">
          <ac:chgData name="Josh Cooper" userId="daecdff2-2c86-45d5-9dc5-33d360948956" providerId="ADAL" clId="{1F671989-7911-46FE-9B58-C0E55736048C}" dt="2022-03-21T19:40:23.769" v="186"/>
          <ac:spMkLst>
            <pc:docMk/>
            <pc:sldMk cId="462769588" sldId="311"/>
            <ac:spMk id="2" creationId="{CED83EC2-202D-4788-9802-95E730FBF81E}"/>
          </ac:spMkLst>
        </pc:spChg>
        <pc:spChg chg="add mod">
          <ac:chgData name="Josh Cooper" userId="daecdff2-2c86-45d5-9dc5-33d360948956" providerId="ADAL" clId="{1F671989-7911-46FE-9B58-C0E55736048C}" dt="2022-03-21T19:40:23.398" v="183"/>
          <ac:spMkLst>
            <pc:docMk/>
            <pc:sldMk cId="462769588" sldId="311"/>
            <ac:spMk id="3" creationId="{3F9D2196-C71E-4850-AD7A-853335A292C1}"/>
          </ac:spMkLst>
        </pc:spChg>
        <pc:spChg chg="add del mod">
          <ac:chgData name="Josh Cooper" userId="daecdff2-2c86-45d5-9dc5-33d360948956" providerId="ADAL" clId="{1F671989-7911-46FE-9B58-C0E55736048C}" dt="2022-03-21T19:40:24.545" v="190"/>
          <ac:spMkLst>
            <pc:docMk/>
            <pc:sldMk cId="462769588" sldId="311"/>
            <ac:spMk id="5" creationId="{9515ED37-958F-4188-8AA5-3B5D392F2598}"/>
          </ac:spMkLst>
        </pc:spChg>
        <pc:spChg chg="add del mod">
          <ac:chgData name="Josh Cooper" userId="daecdff2-2c86-45d5-9dc5-33d360948956" providerId="ADAL" clId="{1F671989-7911-46FE-9B58-C0E55736048C}" dt="2022-03-21T20:01:09.415" v="1237"/>
          <ac:spMkLst>
            <pc:docMk/>
            <pc:sldMk cId="462769588" sldId="311"/>
            <ac:spMk id="13" creationId="{576074CA-9ECC-4453-BF2E-3B3BDE5953C9}"/>
          </ac:spMkLst>
        </pc:spChg>
        <pc:picChg chg="add del mod ord">
          <ac:chgData name="Josh Cooper" userId="daecdff2-2c86-45d5-9dc5-33d360948956" providerId="ADAL" clId="{1F671989-7911-46FE-9B58-C0E55736048C}" dt="2022-03-21T20:01:09.415" v="1237"/>
          <ac:picMkLst>
            <pc:docMk/>
            <pc:sldMk cId="462769588" sldId="311"/>
            <ac:picMk id="6" creationId="{318ABC64-80F0-464F-B345-E5C5F8097ED5}"/>
          </ac:picMkLst>
        </pc:picChg>
        <pc:picChg chg="add del mod ord">
          <ac:chgData name="Josh Cooper" userId="daecdff2-2c86-45d5-9dc5-33d360948956" providerId="ADAL" clId="{1F671989-7911-46FE-9B58-C0E55736048C}" dt="2022-03-21T19:40:24.545" v="190"/>
          <ac:picMkLst>
            <pc:docMk/>
            <pc:sldMk cId="462769588" sldId="311"/>
            <ac:picMk id="12" creationId="{D117C554-8893-4BAC-97B1-1CC3166A4035}"/>
          </ac:picMkLst>
        </pc:picChg>
        <pc:picChg chg="add mod ord">
          <ac:chgData name="Josh Cooper" userId="daecdff2-2c86-45d5-9dc5-33d360948956" providerId="ADAL" clId="{1F671989-7911-46FE-9B58-C0E55736048C}" dt="2022-03-21T20:01:10.407" v="1244"/>
          <ac:picMkLst>
            <pc:docMk/>
            <pc:sldMk cId="462769588" sldId="311"/>
            <ac:picMk id="14" creationId="{3163DFF8-8FB3-48E1-A01A-4764E5D8292D}"/>
          </ac:picMkLst>
        </pc:picChg>
      </pc:sldChg>
      <pc:sldChg chg="addSp delSp modSp mod">
        <pc:chgData name="Josh Cooper" userId="daecdff2-2c86-45d5-9dc5-33d360948956" providerId="ADAL" clId="{1F671989-7911-46FE-9B58-C0E55736048C}" dt="2022-03-21T20:01:07.097" v="1211"/>
        <pc:sldMkLst>
          <pc:docMk/>
          <pc:sldMk cId="475571254" sldId="312"/>
        </pc:sldMkLst>
        <pc:spChg chg="del mod">
          <ac:chgData name="Josh Cooper" userId="daecdff2-2c86-45d5-9dc5-33d360948956" providerId="ADAL" clId="{1F671989-7911-46FE-9B58-C0E55736048C}" dt="2022-03-21T19:40:11.334" v="117"/>
          <ac:spMkLst>
            <pc:docMk/>
            <pc:sldMk cId="475571254" sldId="312"/>
            <ac:spMk id="2" creationId="{CED83EC2-202D-4788-9802-95E730FBF81E}"/>
          </ac:spMkLst>
        </pc:spChg>
        <pc:spChg chg="add mod">
          <ac:chgData name="Josh Cooper" userId="daecdff2-2c86-45d5-9dc5-33d360948956" providerId="ADAL" clId="{1F671989-7911-46FE-9B58-C0E55736048C}" dt="2022-03-21T19:40:11.303" v="114"/>
          <ac:spMkLst>
            <pc:docMk/>
            <pc:sldMk cId="475571254" sldId="312"/>
            <ac:spMk id="3" creationId="{EFB8C96A-AFCD-4F53-B355-22E7380CC944}"/>
          </ac:spMkLst>
        </pc:spChg>
        <pc:spChg chg="add del mod">
          <ac:chgData name="Josh Cooper" userId="daecdff2-2c86-45d5-9dc5-33d360948956" providerId="ADAL" clId="{1F671989-7911-46FE-9B58-C0E55736048C}" dt="2022-03-21T19:40:11.485" v="121"/>
          <ac:spMkLst>
            <pc:docMk/>
            <pc:sldMk cId="475571254" sldId="312"/>
            <ac:spMk id="6" creationId="{FEDB24DD-2E86-4134-AE59-E680C479D605}"/>
          </ac:spMkLst>
        </pc:spChg>
        <pc:spChg chg="add del mod">
          <ac:chgData name="Josh Cooper" userId="daecdff2-2c86-45d5-9dc5-33d360948956" providerId="ADAL" clId="{1F671989-7911-46FE-9B58-C0E55736048C}" dt="2022-03-21T20:01:06.165" v="1204"/>
          <ac:spMkLst>
            <pc:docMk/>
            <pc:sldMk cId="475571254" sldId="312"/>
            <ac:spMk id="8" creationId="{F30059B0-9B3E-423E-BDA8-B9A5412ABB31}"/>
          </ac:spMkLst>
        </pc:spChg>
        <pc:picChg chg="add del mod ord">
          <ac:chgData name="Josh Cooper" userId="daecdff2-2c86-45d5-9dc5-33d360948956" providerId="ADAL" clId="{1F671989-7911-46FE-9B58-C0E55736048C}" dt="2022-03-21T19:40:11.485" v="121"/>
          <ac:picMkLst>
            <pc:docMk/>
            <pc:sldMk cId="475571254" sldId="312"/>
            <ac:picMk id="4" creationId="{4486196D-4D47-464C-BF1D-D9D7DC198402}"/>
          </ac:picMkLst>
        </pc:picChg>
        <pc:picChg chg="add del mod ord">
          <ac:chgData name="Josh Cooper" userId="daecdff2-2c86-45d5-9dc5-33d360948956" providerId="ADAL" clId="{1F671989-7911-46FE-9B58-C0E55736048C}" dt="2022-03-21T20:01:06.165" v="1204"/>
          <ac:picMkLst>
            <pc:docMk/>
            <pc:sldMk cId="475571254" sldId="312"/>
            <ac:picMk id="7" creationId="{FF72378B-8590-440D-812A-EE3B6FF17DF8}"/>
          </ac:picMkLst>
        </pc:picChg>
        <pc:picChg chg="add mod ord">
          <ac:chgData name="Josh Cooper" userId="daecdff2-2c86-45d5-9dc5-33d360948956" providerId="ADAL" clId="{1F671989-7911-46FE-9B58-C0E55736048C}" dt="2022-03-21T20:01:07.097" v="1211"/>
          <ac:picMkLst>
            <pc:docMk/>
            <pc:sldMk cId="475571254" sldId="312"/>
            <ac:picMk id="9" creationId="{470CCE3F-E30B-46E7-870D-2882C28C0A9B}"/>
          </ac:picMkLst>
        </pc:picChg>
      </pc:sldChg>
      <pc:sldChg chg="addSp delSp modSp mod">
        <pc:chgData name="Josh Cooper" userId="daecdff2-2c86-45d5-9dc5-33d360948956" providerId="ADAL" clId="{1F671989-7911-46FE-9B58-C0E55736048C}" dt="2022-03-21T20:01:11.452" v="1255"/>
        <pc:sldMkLst>
          <pc:docMk/>
          <pc:sldMk cId="843576327" sldId="313"/>
        </pc:sldMkLst>
        <pc:spChg chg="del mod">
          <ac:chgData name="Josh Cooper" userId="daecdff2-2c86-45d5-9dc5-33d360948956" providerId="ADAL" clId="{1F671989-7911-46FE-9B58-C0E55736048C}" dt="2022-03-21T19:40:28.186" v="209"/>
          <ac:spMkLst>
            <pc:docMk/>
            <pc:sldMk cId="843576327" sldId="313"/>
            <ac:spMk id="2" creationId="{CED83EC2-202D-4788-9802-95E730FBF81E}"/>
          </ac:spMkLst>
        </pc:spChg>
        <pc:spChg chg="add mod">
          <ac:chgData name="Josh Cooper" userId="daecdff2-2c86-45d5-9dc5-33d360948956" providerId="ADAL" clId="{1F671989-7911-46FE-9B58-C0E55736048C}" dt="2022-03-21T19:40:28.148" v="206"/>
          <ac:spMkLst>
            <pc:docMk/>
            <pc:sldMk cId="843576327" sldId="313"/>
            <ac:spMk id="3" creationId="{F3B7744F-25DA-48C2-B4F7-6F3335C529DA}"/>
          </ac:spMkLst>
        </pc:spChg>
        <pc:spChg chg="add del mod">
          <ac:chgData name="Josh Cooper" userId="daecdff2-2c86-45d5-9dc5-33d360948956" providerId="ADAL" clId="{1F671989-7911-46FE-9B58-C0E55736048C}" dt="2022-03-21T19:40:28.594" v="213"/>
          <ac:spMkLst>
            <pc:docMk/>
            <pc:sldMk cId="843576327" sldId="313"/>
            <ac:spMk id="6" creationId="{EBF1FCC6-894F-4C1E-ACA3-37C8C5F9DC90}"/>
          </ac:spMkLst>
        </pc:spChg>
        <pc:spChg chg="add del mod">
          <ac:chgData name="Josh Cooper" userId="daecdff2-2c86-45d5-9dc5-33d360948956" providerId="ADAL" clId="{1F671989-7911-46FE-9B58-C0E55736048C}" dt="2022-03-21T20:01:10.511" v="1248"/>
          <ac:spMkLst>
            <pc:docMk/>
            <pc:sldMk cId="843576327" sldId="313"/>
            <ac:spMk id="9" creationId="{DDC9DC86-FF79-49C8-86DA-B8E5C613D16E}"/>
          </ac:spMkLst>
        </pc:spChg>
        <pc:picChg chg="add del mod ord">
          <ac:chgData name="Josh Cooper" userId="daecdff2-2c86-45d5-9dc5-33d360948956" providerId="ADAL" clId="{1F671989-7911-46FE-9B58-C0E55736048C}" dt="2022-03-21T19:40:28.594" v="213"/>
          <ac:picMkLst>
            <pc:docMk/>
            <pc:sldMk cId="843576327" sldId="313"/>
            <ac:picMk id="5" creationId="{89E14A29-4EFF-45A0-A4D8-1C30542006C6}"/>
          </ac:picMkLst>
        </pc:picChg>
        <pc:picChg chg="add del mod ord">
          <ac:chgData name="Josh Cooper" userId="daecdff2-2c86-45d5-9dc5-33d360948956" providerId="ADAL" clId="{1F671989-7911-46FE-9B58-C0E55736048C}" dt="2022-03-21T20:01:10.511" v="1248"/>
          <ac:picMkLst>
            <pc:docMk/>
            <pc:sldMk cId="843576327" sldId="313"/>
            <ac:picMk id="8" creationId="{0E8D11B5-0714-49C7-B020-9E04467D66F4}"/>
          </ac:picMkLst>
        </pc:picChg>
        <pc:picChg chg="add mod ord">
          <ac:chgData name="Josh Cooper" userId="daecdff2-2c86-45d5-9dc5-33d360948956" providerId="ADAL" clId="{1F671989-7911-46FE-9B58-C0E55736048C}" dt="2022-03-21T20:01:11.452" v="1255"/>
          <ac:picMkLst>
            <pc:docMk/>
            <pc:sldMk cId="843576327" sldId="313"/>
            <ac:picMk id="10" creationId="{81261680-D387-4F8F-B200-DFAD052B996B}"/>
          </ac:picMkLst>
        </pc:picChg>
      </pc:sldChg>
      <pc:sldChg chg="addSp delSp modSp mod">
        <pc:chgData name="Josh Cooper" userId="daecdff2-2c86-45d5-9dc5-33d360948956" providerId="ADAL" clId="{1F671989-7911-46FE-9B58-C0E55736048C}" dt="2022-03-21T20:01:12.656" v="1266"/>
        <pc:sldMkLst>
          <pc:docMk/>
          <pc:sldMk cId="2528810735" sldId="314"/>
        </pc:sldMkLst>
        <pc:spChg chg="del mod">
          <ac:chgData name="Josh Cooper" userId="daecdff2-2c86-45d5-9dc5-33d360948956" providerId="ADAL" clId="{1F671989-7911-46FE-9B58-C0E55736048C}" dt="2022-03-21T19:40:31.409" v="232"/>
          <ac:spMkLst>
            <pc:docMk/>
            <pc:sldMk cId="2528810735" sldId="314"/>
            <ac:spMk id="2" creationId="{CED83EC2-202D-4788-9802-95E730FBF81E}"/>
          </ac:spMkLst>
        </pc:spChg>
        <pc:spChg chg="add mod">
          <ac:chgData name="Josh Cooper" userId="daecdff2-2c86-45d5-9dc5-33d360948956" providerId="ADAL" clId="{1F671989-7911-46FE-9B58-C0E55736048C}" dt="2022-03-21T19:40:31.385" v="229"/>
          <ac:spMkLst>
            <pc:docMk/>
            <pc:sldMk cId="2528810735" sldId="314"/>
            <ac:spMk id="3" creationId="{867E7140-E2D3-4921-B9E6-72A70F239D42}"/>
          </ac:spMkLst>
        </pc:spChg>
        <pc:spChg chg="add del mod">
          <ac:chgData name="Josh Cooper" userId="daecdff2-2c86-45d5-9dc5-33d360948956" providerId="ADAL" clId="{1F671989-7911-46FE-9B58-C0E55736048C}" dt="2022-03-21T19:40:31.594" v="236"/>
          <ac:spMkLst>
            <pc:docMk/>
            <pc:sldMk cId="2528810735" sldId="314"/>
            <ac:spMk id="4" creationId="{80ED9A57-FFB5-42EC-B337-E6B5A8903E13}"/>
          </ac:spMkLst>
        </pc:spChg>
        <pc:spChg chg="add del mod">
          <ac:chgData name="Josh Cooper" userId="daecdff2-2c86-45d5-9dc5-33d360948956" providerId="ADAL" clId="{1F671989-7911-46FE-9B58-C0E55736048C}" dt="2022-03-21T20:01:11.749" v="1259"/>
          <ac:spMkLst>
            <pc:docMk/>
            <pc:sldMk cId="2528810735" sldId="314"/>
            <ac:spMk id="7" creationId="{78557863-ADA8-4495-9D04-8C6CEDF04C0D}"/>
          </ac:spMkLst>
        </pc:spChg>
        <pc:picChg chg="add del mod ord">
          <ac:chgData name="Josh Cooper" userId="daecdff2-2c86-45d5-9dc5-33d360948956" providerId="ADAL" clId="{1F671989-7911-46FE-9B58-C0E55736048C}" dt="2022-03-21T19:40:31.594" v="236"/>
          <ac:picMkLst>
            <pc:docMk/>
            <pc:sldMk cId="2528810735" sldId="314"/>
            <ac:picMk id="5" creationId="{395E0F37-27EF-4FF4-B091-2EE6A4ACA03A}"/>
          </ac:picMkLst>
        </pc:picChg>
        <pc:picChg chg="add del mod ord">
          <ac:chgData name="Josh Cooper" userId="daecdff2-2c86-45d5-9dc5-33d360948956" providerId="ADAL" clId="{1F671989-7911-46FE-9B58-C0E55736048C}" dt="2022-03-21T20:01:11.749" v="1259"/>
          <ac:picMkLst>
            <pc:docMk/>
            <pc:sldMk cId="2528810735" sldId="314"/>
            <ac:picMk id="6" creationId="{0F243053-E68A-4491-AD6A-38212599B4B8}"/>
          </ac:picMkLst>
        </pc:picChg>
        <pc:picChg chg="add mod ord">
          <ac:chgData name="Josh Cooper" userId="daecdff2-2c86-45d5-9dc5-33d360948956" providerId="ADAL" clId="{1F671989-7911-46FE-9B58-C0E55736048C}" dt="2022-03-21T20:01:12.656" v="1266"/>
          <ac:picMkLst>
            <pc:docMk/>
            <pc:sldMk cId="2528810735" sldId="314"/>
            <ac:picMk id="10" creationId="{718CD2B2-71C3-4CF3-A1E1-BBFAD8503552}"/>
          </ac:picMkLst>
        </pc:picChg>
      </pc:sldChg>
      <pc:sldChg chg="addSp delSp modSp mod">
        <pc:chgData name="Josh Cooper" userId="daecdff2-2c86-45d5-9dc5-33d360948956" providerId="ADAL" clId="{1F671989-7911-46FE-9B58-C0E55736048C}" dt="2022-03-21T20:01:13.830" v="1277"/>
        <pc:sldMkLst>
          <pc:docMk/>
          <pc:sldMk cId="1783113525" sldId="315"/>
        </pc:sldMkLst>
        <pc:spChg chg="del mod">
          <ac:chgData name="Josh Cooper" userId="daecdff2-2c86-45d5-9dc5-33d360948956" providerId="ADAL" clId="{1F671989-7911-46FE-9B58-C0E55736048C}" dt="2022-03-21T19:40:33.807" v="255"/>
          <ac:spMkLst>
            <pc:docMk/>
            <pc:sldMk cId="1783113525" sldId="315"/>
            <ac:spMk id="2" creationId="{CED83EC2-202D-4788-9802-95E730FBF81E}"/>
          </ac:spMkLst>
        </pc:spChg>
        <pc:spChg chg="add mod">
          <ac:chgData name="Josh Cooper" userId="daecdff2-2c86-45d5-9dc5-33d360948956" providerId="ADAL" clId="{1F671989-7911-46FE-9B58-C0E55736048C}" dt="2022-03-21T19:40:33.792" v="252"/>
          <ac:spMkLst>
            <pc:docMk/>
            <pc:sldMk cId="1783113525" sldId="315"/>
            <ac:spMk id="3" creationId="{EB089777-CFCA-4670-88F1-4048A6E2D073}"/>
          </ac:spMkLst>
        </pc:spChg>
        <pc:spChg chg="add del mod">
          <ac:chgData name="Josh Cooper" userId="daecdff2-2c86-45d5-9dc5-33d360948956" providerId="ADAL" clId="{1F671989-7911-46FE-9B58-C0E55736048C}" dt="2022-03-21T19:40:34.025" v="259"/>
          <ac:spMkLst>
            <pc:docMk/>
            <pc:sldMk cId="1783113525" sldId="315"/>
            <ac:spMk id="7" creationId="{4EA2A668-7F38-4D7B-A403-BC3BE7D1B1B4}"/>
          </ac:spMkLst>
        </pc:spChg>
        <pc:spChg chg="add del mod">
          <ac:chgData name="Josh Cooper" userId="daecdff2-2c86-45d5-9dc5-33d360948956" providerId="ADAL" clId="{1F671989-7911-46FE-9B58-C0E55736048C}" dt="2022-03-21T20:01:12.785" v="1270"/>
          <ac:spMkLst>
            <pc:docMk/>
            <pc:sldMk cId="1783113525" sldId="315"/>
            <ac:spMk id="13" creationId="{ABEC97B1-5F0A-4028-AD25-387408FEC3D4}"/>
          </ac:spMkLst>
        </pc:spChg>
        <pc:picChg chg="add del mod ord">
          <ac:chgData name="Josh Cooper" userId="daecdff2-2c86-45d5-9dc5-33d360948956" providerId="ADAL" clId="{1F671989-7911-46FE-9B58-C0E55736048C}" dt="2022-03-21T19:40:34.025" v="259"/>
          <ac:picMkLst>
            <pc:docMk/>
            <pc:sldMk cId="1783113525" sldId="315"/>
            <ac:picMk id="9" creationId="{71D7925D-D9DF-4C1B-BD24-D542DC8BA232}"/>
          </ac:picMkLst>
        </pc:picChg>
        <pc:picChg chg="add del mod ord">
          <ac:chgData name="Josh Cooper" userId="daecdff2-2c86-45d5-9dc5-33d360948956" providerId="ADAL" clId="{1F671989-7911-46FE-9B58-C0E55736048C}" dt="2022-03-21T20:01:12.785" v="1270"/>
          <ac:picMkLst>
            <pc:docMk/>
            <pc:sldMk cId="1783113525" sldId="315"/>
            <ac:picMk id="11" creationId="{B668F944-4901-4D27-8210-6C224C76AF45}"/>
          </ac:picMkLst>
        </pc:picChg>
        <pc:picChg chg="add mod ord">
          <ac:chgData name="Josh Cooper" userId="daecdff2-2c86-45d5-9dc5-33d360948956" providerId="ADAL" clId="{1F671989-7911-46FE-9B58-C0E55736048C}" dt="2022-03-21T20:01:13.830" v="1277"/>
          <ac:picMkLst>
            <pc:docMk/>
            <pc:sldMk cId="1783113525" sldId="315"/>
            <ac:picMk id="14" creationId="{C05CCBEF-39C3-4ED0-93DE-A33297644C5E}"/>
          </ac:picMkLst>
        </pc:picChg>
      </pc:sldChg>
      <pc:sldChg chg="addSp delSp modSp mod">
        <pc:chgData name="Josh Cooper" userId="daecdff2-2c86-45d5-9dc5-33d360948956" providerId="ADAL" clId="{1F671989-7911-46FE-9B58-C0E55736048C}" dt="2022-03-21T20:01:15.066" v="1288"/>
        <pc:sldMkLst>
          <pc:docMk/>
          <pc:sldMk cId="699360789" sldId="316"/>
        </pc:sldMkLst>
        <pc:spChg chg="del mod">
          <ac:chgData name="Josh Cooper" userId="daecdff2-2c86-45d5-9dc5-33d360948956" providerId="ADAL" clId="{1F671989-7911-46FE-9B58-C0E55736048C}" dt="2022-03-21T19:40:35.556" v="278"/>
          <ac:spMkLst>
            <pc:docMk/>
            <pc:sldMk cId="699360789" sldId="316"/>
            <ac:spMk id="2" creationId="{CED83EC2-202D-4788-9802-95E730FBF81E}"/>
          </ac:spMkLst>
        </pc:spChg>
        <pc:spChg chg="add mod">
          <ac:chgData name="Josh Cooper" userId="daecdff2-2c86-45d5-9dc5-33d360948956" providerId="ADAL" clId="{1F671989-7911-46FE-9B58-C0E55736048C}" dt="2022-03-21T19:40:35.542" v="275"/>
          <ac:spMkLst>
            <pc:docMk/>
            <pc:sldMk cId="699360789" sldId="316"/>
            <ac:spMk id="3" creationId="{963BBAC6-331E-41B7-8C3F-DA8CF29655DF}"/>
          </ac:spMkLst>
        </pc:spChg>
        <pc:spChg chg="add del mod">
          <ac:chgData name="Josh Cooper" userId="daecdff2-2c86-45d5-9dc5-33d360948956" providerId="ADAL" clId="{1F671989-7911-46FE-9B58-C0E55736048C}" dt="2022-03-21T19:40:35.731" v="282"/>
          <ac:spMkLst>
            <pc:docMk/>
            <pc:sldMk cId="699360789" sldId="316"/>
            <ac:spMk id="4" creationId="{C546AFE1-7D63-40CF-9330-DFC8C69C7B31}"/>
          </ac:spMkLst>
        </pc:spChg>
        <pc:spChg chg="add del mod">
          <ac:chgData name="Josh Cooper" userId="daecdff2-2c86-45d5-9dc5-33d360948956" providerId="ADAL" clId="{1F671989-7911-46FE-9B58-C0E55736048C}" dt="2022-03-21T20:01:14.109" v="1281"/>
          <ac:spMkLst>
            <pc:docMk/>
            <pc:sldMk cId="699360789" sldId="316"/>
            <ac:spMk id="7" creationId="{34F471DB-86C5-49EA-8FE3-F679F5FDA565}"/>
          </ac:spMkLst>
        </pc:spChg>
        <pc:picChg chg="add del mod ord">
          <ac:chgData name="Josh Cooper" userId="daecdff2-2c86-45d5-9dc5-33d360948956" providerId="ADAL" clId="{1F671989-7911-46FE-9B58-C0E55736048C}" dt="2022-03-21T20:01:14.109" v="1281"/>
          <ac:picMkLst>
            <pc:docMk/>
            <pc:sldMk cId="699360789" sldId="316"/>
            <ac:picMk id="5" creationId="{9987A739-6B00-446A-B11E-DC51170F4991}"/>
          </ac:picMkLst>
        </pc:picChg>
        <pc:picChg chg="add mod ord">
          <ac:chgData name="Josh Cooper" userId="daecdff2-2c86-45d5-9dc5-33d360948956" providerId="ADAL" clId="{1F671989-7911-46FE-9B58-C0E55736048C}" dt="2022-03-21T20:01:15.066" v="1288"/>
          <ac:picMkLst>
            <pc:docMk/>
            <pc:sldMk cId="699360789" sldId="316"/>
            <ac:picMk id="8" creationId="{A0C6CE06-2229-4E08-B8AD-6BD993EDC2E3}"/>
          </ac:picMkLst>
        </pc:picChg>
        <pc:picChg chg="add del mod ord">
          <ac:chgData name="Josh Cooper" userId="daecdff2-2c86-45d5-9dc5-33d360948956" providerId="ADAL" clId="{1F671989-7911-46FE-9B58-C0E55736048C}" dt="2022-03-21T19:40:35.731" v="282"/>
          <ac:picMkLst>
            <pc:docMk/>
            <pc:sldMk cId="699360789" sldId="316"/>
            <ac:picMk id="14" creationId="{98950F95-C51D-44CD-9312-3327D524C4FD}"/>
          </ac:picMkLst>
        </pc:picChg>
      </pc:sldChg>
      <pc:sldChg chg="addSp delSp modSp mod">
        <pc:chgData name="Josh Cooper" userId="daecdff2-2c86-45d5-9dc5-33d360948956" providerId="ADAL" clId="{1F671989-7911-46FE-9B58-C0E55736048C}" dt="2022-03-21T20:01:16.717" v="1299"/>
        <pc:sldMkLst>
          <pc:docMk/>
          <pc:sldMk cId="1330936484" sldId="317"/>
        </pc:sldMkLst>
        <pc:spChg chg="del mod">
          <ac:chgData name="Josh Cooper" userId="daecdff2-2c86-45d5-9dc5-33d360948956" providerId="ADAL" clId="{1F671989-7911-46FE-9B58-C0E55736048C}" dt="2022-03-21T19:40:37.680" v="301"/>
          <ac:spMkLst>
            <pc:docMk/>
            <pc:sldMk cId="1330936484" sldId="317"/>
            <ac:spMk id="2" creationId="{CED83EC2-202D-4788-9802-95E730FBF81E}"/>
          </ac:spMkLst>
        </pc:spChg>
        <pc:spChg chg="add mod">
          <ac:chgData name="Josh Cooper" userId="daecdff2-2c86-45d5-9dc5-33d360948956" providerId="ADAL" clId="{1F671989-7911-46FE-9B58-C0E55736048C}" dt="2022-03-21T19:40:37.663" v="298"/>
          <ac:spMkLst>
            <pc:docMk/>
            <pc:sldMk cId="1330936484" sldId="317"/>
            <ac:spMk id="4" creationId="{138C2C4D-89D5-4107-B462-DC664843B69E}"/>
          </ac:spMkLst>
        </pc:spChg>
        <pc:spChg chg="add del mod">
          <ac:chgData name="Josh Cooper" userId="daecdff2-2c86-45d5-9dc5-33d360948956" providerId="ADAL" clId="{1F671989-7911-46FE-9B58-C0E55736048C}" dt="2022-03-21T19:40:37.811" v="305"/>
          <ac:spMkLst>
            <pc:docMk/>
            <pc:sldMk cId="1330936484" sldId="317"/>
            <ac:spMk id="6" creationId="{E5283722-CD0C-48B5-8030-407DF6CB18C0}"/>
          </ac:spMkLst>
        </pc:spChg>
        <pc:spChg chg="add del mod">
          <ac:chgData name="Josh Cooper" userId="daecdff2-2c86-45d5-9dc5-33d360948956" providerId="ADAL" clId="{1F671989-7911-46FE-9B58-C0E55736048C}" dt="2022-03-21T20:01:15.366" v="1292"/>
          <ac:spMkLst>
            <pc:docMk/>
            <pc:sldMk cId="1330936484" sldId="317"/>
            <ac:spMk id="11" creationId="{D076621A-5952-4489-8157-EA396F5A207F}"/>
          </ac:spMkLst>
        </pc:spChg>
        <pc:picChg chg="add del mod ord">
          <ac:chgData name="Josh Cooper" userId="daecdff2-2c86-45d5-9dc5-33d360948956" providerId="ADAL" clId="{1F671989-7911-46FE-9B58-C0E55736048C}" dt="2022-03-21T19:40:37.811" v="305"/>
          <ac:picMkLst>
            <pc:docMk/>
            <pc:sldMk cId="1330936484" sldId="317"/>
            <ac:picMk id="9" creationId="{3782D756-3D52-4684-921A-97CB65AC84A1}"/>
          </ac:picMkLst>
        </pc:picChg>
        <pc:picChg chg="add del mod ord">
          <ac:chgData name="Josh Cooper" userId="daecdff2-2c86-45d5-9dc5-33d360948956" providerId="ADAL" clId="{1F671989-7911-46FE-9B58-C0E55736048C}" dt="2022-03-21T20:01:15.366" v="1292"/>
          <ac:picMkLst>
            <pc:docMk/>
            <pc:sldMk cId="1330936484" sldId="317"/>
            <ac:picMk id="10" creationId="{4CA64128-89E9-490D-BF2F-03770321026E}"/>
          </ac:picMkLst>
        </pc:picChg>
        <pc:picChg chg="add mod ord">
          <ac:chgData name="Josh Cooper" userId="daecdff2-2c86-45d5-9dc5-33d360948956" providerId="ADAL" clId="{1F671989-7911-46FE-9B58-C0E55736048C}" dt="2022-03-21T20:01:16.717" v="1299"/>
          <ac:picMkLst>
            <pc:docMk/>
            <pc:sldMk cId="1330936484" sldId="317"/>
            <ac:picMk id="12" creationId="{15E6F26A-9A3C-47DD-AF6D-369B45295986}"/>
          </ac:picMkLst>
        </pc:picChg>
      </pc:sldChg>
      <pc:sldChg chg="addSp delSp modSp mod">
        <pc:chgData name="Josh Cooper" userId="daecdff2-2c86-45d5-9dc5-33d360948956" providerId="ADAL" clId="{1F671989-7911-46FE-9B58-C0E55736048C}" dt="2022-03-21T20:01:18.474" v="1310"/>
        <pc:sldMkLst>
          <pc:docMk/>
          <pc:sldMk cId="1376484934" sldId="319"/>
        </pc:sldMkLst>
        <pc:spChg chg="del mod">
          <ac:chgData name="Josh Cooper" userId="daecdff2-2c86-45d5-9dc5-33d360948956" providerId="ADAL" clId="{1F671989-7911-46FE-9B58-C0E55736048C}" dt="2022-03-21T19:40:40.030" v="324"/>
          <ac:spMkLst>
            <pc:docMk/>
            <pc:sldMk cId="1376484934" sldId="319"/>
            <ac:spMk id="2" creationId="{CED83EC2-202D-4788-9802-95E730FBF81E}"/>
          </ac:spMkLst>
        </pc:spChg>
        <pc:spChg chg="add mod">
          <ac:chgData name="Josh Cooper" userId="daecdff2-2c86-45d5-9dc5-33d360948956" providerId="ADAL" clId="{1F671989-7911-46FE-9B58-C0E55736048C}" dt="2022-03-21T19:40:40.013" v="321"/>
          <ac:spMkLst>
            <pc:docMk/>
            <pc:sldMk cId="1376484934" sldId="319"/>
            <ac:spMk id="3" creationId="{4D1AE1C9-9D6C-4B14-A0D6-2363DDE727E5}"/>
          </ac:spMkLst>
        </pc:spChg>
        <pc:spChg chg="add del mod">
          <ac:chgData name="Josh Cooper" userId="daecdff2-2c86-45d5-9dc5-33d360948956" providerId="ADAL" clId="{1F671989-7911-46FE-9B58-C0E55736048C}" dt="2022-03-21T19:40:40.251" v="328"/>
          <ac:spMkLst>
            <pc:docMk/>
            <pc:sldMk cId="1376484934" sldId="319"/>
            <ac:spMk id="4" creationId="{C123710C-9B9C-4947-9BB9-C38C96EAAB85}"/>
          </ac:spMkLst>
        </pc:spChg>
        <pc:spChg chg="add del mod">
          <ac:chgData name="Josh Cooper" userId="daecdff2-2c86-45d5-9dc5-33d360948956" providerId="ADAL" clId="{1F671989-7911-46FE-9B58-C0E55736048C}" dt="2022-03-21T20:01:17.055" v="1303"/>
          <ac:spMkLst>
            <pc:docMk/>
            <pc:sldMk cId="1376484934" sldId="319"/>
            <ac:spMk id="6" creationId="{8F08DB4E-61BD-419D-8D3A-E57D3AB958EE}"/>
          </ac:spMkLst>
        </pc:spChg>
        <pc:picChg chg="add del mod ord">
          <ac:chgData name="Josh Cooper" userId="daecdff2-2c86-45d5-9dc5-33d360948956" providerId="ADAL" clId="{1F671989-7911-46FE-9B58-C0E55736048C}" dt="2022-03-21T20:01:17.055" v="1303"/>
          <ac:picMkLst>
            <pc:docMk/>
            <pc:sldMk cId="1376484934" sldId="319"/>
            <ac:picMk id="5" creationId="{1D0C02B4-14F4-4130-BB80-2ADB17443A71}"/>
          </ac:picMkLst>
        </pc:picChg>
        <pc:picChg chg="add del mod ord">
          <ac:chgData name="Josh Cooper" userId="daecdff2-2c86-45d5-9dc5-33d360948956" providerId="ADAL" clId="{1F671989-7911-46FE-9B58-C0E55736048C}" dt="2022-03-21T19:40:40.251" v="328"/>
          <ac:picMkLst>
            <pc:docMk/>
            <pc:sldMk cId="1376484934" sldId="319"/>
            <ac:picMk id="7" creationId="{9261E261-DAD4-4D94-85CA-C4D25886C565}"/>
          </ac:picMkLst>
        </pc:picChg>
        <pc:picChg chg="add mod ord">
          <ac:chgData name="Josh Cooper" userId="daecdff2-2c86-45d5-9dc5-33d360948956" providerId="ADAL" clId="{1F671989-7911-46FE-9B58-C0E55736048C}" dt="2022-03-21T20:01:18.474" v="1310"/>
          <ac:picMkLst>
            <pc:docMk/>
            <pc:sldMk cId="1376484934" sldId="319"/>
            <ac:picMk id="10" creationId="{E558A650-EF6C-4ACE-9AE4-D10A7D8111B2}"/>
          </ac:picMkLst>
        </pc:picChg>
      </pc:sldChg>
      <pc:sldChg chg="addSp delSp modSp mod">
        <pc:chgData name="Josh Cooper" userId="daecdff2-2c86-45d5-9dc5-33d360948956" providerId="ADAL" clId="{1F671989-7911-46FE-9B58-C0E55736048C}" dt="2022-03-21T20:01:19.924" v="1321"/>
        <pc:sldMkLst>
          <pc:docMk/>
          <pc:sldMk cId="279278186" sldId="320"/>
        </pc:sldMkLst>
        <pc:spChg chg="del mod">
          <ac:chgData name="Josh Cooper" userId="daecdff2-2c86-45d5-9dc5-33d360948956" providerId="ADAL" clId="{1F671989-7911-46FE-9B58-C0E55736048C}" dt="2022-03-21T19:40:42.919" v="347"/>
          <ac:spMkLst>
            <pc:docMk/>
            <pc:sldMk cId="279278186" sldId="320"/>
            <ac:spMk id="2" creationId="{CED83EC2-202D-4788-9802-95E730FBF81E}"/>
          </ac:spMkLst>
        </pc:spChg>
        <pc:spChg chg="add mod">
          <ac:chgData name="Josh Cooper" userId="daecdff2-2c86-45d5-9dc5-33d360948956" providerId="ADAL" clId="{1F671989-7911-46FE-9B58-C0E55736048C}" dt="2022-03-21T19:40:42.872" v="344"/>
          <ac:spMkLst>
            <pc:docMk/>
            <pc:sldMk cId="279278186" sldId="320"/>
            <ac:spMk id="3" creationId="{77C37D31-0383-47E6-AE35-AF5A1E29C877}"/>
          </ac:spMkLst>
        </pc:spChg>
        <pc:spChg chg="add del mod">
          <ac:chgData name="Josh Cooper" userId="daecdff2-2c86-45d5-9dc5-33d360948956" providerId="ADAL" clId="{1F671989-7911-46FE-9B58-C0E55736048C}" dt="2022-03-21T19:40:44.911" v="351"/>
          <ac:spMkLst>
            <pc:docMk/>
            <pc:sldMk cId="279278186" sldId="320"/>
            <ac:spMk id="4" creationId="{E10EDBF6-2F18-468A-9E8A-EF98F085D72C}"/>
          </ac:spMkLst>
        </pc:spChg>
        <pc:spChg chg="add del mod">
          <ac:chgData name="Josh Cooper" userId="daecdff2-2c86-45d5-9dc5-33d360948956" providerId="ADAL" clId="{1F671989-7911-46FE-9B58-C0E55736048C}" dt="2022-03-21T20:01:18.971" v="1314"/>
          <ac:spMkLst>
            <pc:docMk/>
            <pc:sldMk cId="279278186" sldId="320"/>
            <ac:spMk id="9" creationId="{22CBE481-883A-4A65-B37B-2CDA3ED3DC7A}"/>
          </ac:spMkLst>
        </pc:spChg>
        <pc:picChg chg="add del mod ord">
          <ac:chgData name="Josh Cooper" userId="daecdff2-2c86-45d5-9dc5-33d360948956" providerId="ADAL" clId="{1F671989-7911-46FE-9B58-C0E55736048C}" dt="2022-03-21T19:40:44.911" v="351"/>
          <ac:picMkLst>
            <pc:docMk/>
            <pc:sldMk cId="279278186" sldId="320"/>
            <ac:picMk id="6" creationId="{2E434F26-A6F6-4376-A25D-08AE333D8BBE}"/>
          </ac:picMkLst>
        </pc:picChg>
        <pc:picChg chg="add del mod ord">
          <ac:chgData name="Josh Cooper" userId="daecdff2-2c86-45d5-9dc5-33d360948956" providerId="ADAL" clId="{1F671989-7911-46FE-9B58-C0E55736048C}" dt="2022-03-21T20:01:18.971" v="1314"/>
          <ac:picMkLst>
            <pc:docMk/>
            <pc:sldMk cId="279278186" sldId="320"/>
            <ac:picMk id="7" creationId="{070699AA-D2DC-4DF5-B63F-480675AAD5BC}"/>
          </ac:picMkLst>
        </pc:picChg>
        <pc:picChg chg="add mod ord">
          <ac:chgData name="Josh Cooper" userId="daecdff2-2c86-45d5-9dc5-33d360948956" providerId="ADAL" clId="{1F671989-7911-46FE-9B58-C0E55736048C}" dt="2022-03-21T20:01:19.924" v="1321"/>
          <ac:picMkLst>
            <pc:docMk/>
            <pc:sldMk cId="279278186" sldId="320"/>
            <ac:picMk id="10" creationId="{10835435-174C-40EF-AC77-E9DB9D878908}"/>
          </ac:picMkLst>
        </pc:picChg>
      </pc:sldChg>
      <pc:sldChg chg="addSp delSp modSp mod">
        <pc:chgData name="Josh Cooper" userId="daecdff2-2c86-45d5-9dc5-33d360948956" providerId="ADAL" clId="{1F671989-7911-46FE-9B58-C0E55736048C}" dt="2022-03-21T20:01:20.950" v="1332"/>
        <pc:sldMkLst>
          <pc:docMk/>
          <pc:sldMk cId="3946649076" sldId="321"/>
        </pc:sldMkLst>
        <pc:spChg chg="del mod">
          <ac:chgData name="Josh Cooper" userId="daecdff2-2c86-45d5-9dc5-33d360948956" providerId="ADAL" clId="{1F671989-7911-46FE-9B58-C0E55736048C}" dt="2022-03-21T19:40:46.868" v="370"/>
          <ac:spMkLst>
            <pc:docMk/>
            <pc:sldMk cId="3946649076" sldId="321"/>
            <ac:spMk id="2" creationId="{CED83EC2-202D-4788-9802-95E730FBF81E}"/>
          </ac:spMkLst>
        </pc:spChg>
        <pc:spChg chg="add mod">
          <ac:chgData name="Josh Cooper" userId="daecdff2-2c86-45d5-9dc5-33d360948956" providerId="ADAL" clId="{1F671989-7911-46FE-9B58-C0E55736048C}" dt="2022-03-21T19:40:46.858" v="367"/>
          <ac:spMkLst>
            <pc:docMk/>
            <pc:sldMk cId="3946649076" sldId="321"/>
            <ac:spMk id="3" creationId="{F17E47ED-9CC4-4F22-97B1-876380635CC3}"/>
          </ac:spMkLst>
        </pc:spChg>
        <pc:spChg chg="add del mod">
          <ac:chgData name="Josh Cooper" userId="daecdff2-2c86-45d5-9dc5-33d360948956" providerId="ADAL" clId="{1F671989-7911-46FE-9B58-C0E55736048C}" dt="2022-03-21T19:40:47.011" v="374"/>
          <ac:spMkLst>
            <pc:docMk/>
            <pc:sldMk cId="3946649076" sldId="321"/>
            <ac:spMk id="7" creationId="{93A05377-64E0-4BC6-B07E-DEC873538C8D}"/>
          </ac:spMkLst>
        </pc:spChg>
        <pc:spChg chg="add del mod">
          <ac:chgData name="Josh Cooper" userId="daecdff2-2c86-45d5-9dc5-33d360948956" providerId="ADAL" clId="{1F671989-7911-46FE-9B58-C0E55736048C}" dt="2022-03-21T20:01:20.080" v="1325"/>
          <ac:spMkLst>
            <pc:docMk/>
            <pc:sldMk cId="3946649076" sldId="321"/>
            <ac:spMk id="9" creationId="{9F70726B-B709-4D22-AD51-0204F2670FB1}"/>
          </ac:spMkLst>
        </pc:spChg>
        <pc:picChg chg="add del mod ord">
          <ac:chgData name="Josh Cooper" userId="daecdff2-2c86-45d5-9dc5-33d360948956" providerId="ADAL" clId="{1F671989-7911-46FE-9B58-C0E55736048C}" dt="2022-03-21T19:40:47.011" v="374"/>
          <ac:picMkLst>
            <pc:docMk/>
            <pc:sldMk cId="3946649076" sldId="321"/>
            <ac:picMk id="6" creationId="{F3480B51-9A2F-4DCF-A6AD-E53A8B329650}"/>
          </ac:picMkLst>
        </pc:picChg>
        <pc:picChg chg="add del mod ord">
          <ac:chgData name="Josh Cooper" userId="daecdff2-2c86-45d5-9dc5-33d360948956" providerId="ADAL" clId="{1F671989-7911-46FE-9B58-C0E55736048C}" dt="2022-03-21T20:01:20.080" v="1325"/>
          <ac:picMkLst>
            <pc:docMk/>
            <pc:sldMk cId="3946649076" sldId="321"/>
            <ac:picMk id="8" creationId="{163FBAF5-94AA-4EAE-87A4-C643EED2450D}"/>
          </ac:picMkLst>
        </pc:picChg>
        <pc:picChg chg="add mod ord">
          <ac:chgData name="Josh Cooper" userId="daecdff2-2c86-45d5-9dc5-33d360948956" providerId="ADAL" clId="{1F671989-7911-46FE-9B58-C0E55736048C}" dt="2022-03-21T20:01:20.950" v="1332"/>
          <ac:picMkLst>
            <pc:docMk/>
            <pc:sldMk cId="3946649076" sldId="321"/>
            <ac:picMk id="10" creationId="{AC3B7CE1-7D71-4479-A126-7A7FF0A1DA17}"/>
          </ac:picMkLst>
        </pc:picChg>
      </pc:sldChg>
      <pc:sldChg chg="addSp delSp modSp mod">
        <pc:chgData name="Josh Cooper" userId="daecdff2-2c86-45d5-9dc5-33d360948956" providerId="ADAL" clId="{1F671989-7911-46FE-9B58-C0E55736048C}" dt="2022-03-21T20:01:22.951" v="1354"/>
        <pc:sldMkLst>
          <pc:docMk/>
          <pc:sldMk cId="697245793" sldId="322"/>
        </pc:sldMkLst>
        <pc:spChg chg="del mod">
          <ac:chgData name="Josh Cooper" userId="daecdff2-2c86-45d5-9dc5-33d360948956" providerId="ADAL" clId="{1F671989-7911-46FE-9B58-C0E55736048C}" dt="2022-03-21T19:40:50.521" v="416"/>
          <ac:spMkLst>
            <pc:docMk/>
            <pc:sldMk cId="697245793" sldId="322"/>
            <ac:spMk id="2" creationId="{890796BA-CC9C-493F-9E1A-9CE3C75E408B}"/>
          </ac:spMkLst>
        </pc:spChg>
        <pc:spChg chg="add mod">
          <ac:chgData name="Josh Cooper" userId="daecdff2-2c86-45d5-9dc5-33d360948956" providerId="ADAL" clId="{1F671989-7911-46FE-9B58-C0E55736048C}" dt="2022-03-21T19:40:50.505" v="413"/>
          <ac:spMkLst>
            <pc:docMk/>
            <pc:sldMk cId="697245793" sldId="322"/>
            <ac:spMk id="3" creationId="{19991E93-9206-4A73-8BB8-E0438B72DD33}"/>
          </ac:spMkLst>
        </pc:spChg>
        <pc:spChg chg="add del mod">
          <ac:chgData name="Josh Cooper" userId="daecdff2-2c86-45d5-9dc5-33d360948956" providerId="ADAL" clId="{1F671989-7911-46FE-9B58-C0E55736048C}" dt="2022-03-21T19:40:50.659" v="420"/>
          <ac:spMkLst>
            <pc:docMk/>
            <pc:sldMk cId="697245793" sldId="322"/>
            <ac:spMk id="4" creationId="{0734321E-E628-4D68-AB14-889516CA39AC}"/>
          </ac:spMkLst>
        </pc:spChg>
        <pc:spChg chg="add del mod">
          <ac:chgData name="Josh Cooper" userId="daecdff2-2c86-45d5-9dc5-33d360948956" providerId="ADAL" clId="{1F671989-7911-46FE-9B58-C0E55736048C}" dt="2022-03-21T20:01:22.080" v="1347"/>
          <ac:spMkLst>
            <pc:docMk/>
            <pc:sldMk cId="697245793" sldId="322"/>
            <ac:spMk id="12" creationId="{B9820718-E6BC-4F7C-9E19-050177305A07}"/>
          </ac:spMkLst>
        </pc:spChg>
        <pc:picChg chg="add del mod ord">
          <ac:chgData name="Josh Cooper" userId="daecdff2-2c86-45d5-9dc5-33d360948956" providerId="ADAL" clId="{1F671989-7911-46FE-9B58-C0E55736048C}" dt="2022-03-21T19:40:50.659" v="420"/>
          <ac:picMkLst>
            <pc:docMk/>
            <pc:sldMk cId="697245793" sldId="322"/>
            <ac:picMk id="10" creationId="{1640C5F1-1E10-4AE4-9398-F0D8FDC19D1A}"/>
          </ac:picMkLst>
        </pc:picChg>
        <pc:picChg chg="add del mod ord">
          <ac:chgData name="Josh Cooper" userId="daecdff2-2c86-45d5-9dc5-33d360948956" providerId="ADAL" clId="{1F671989-7911-46FE-9B58-C0E55736048C}" dt="2022-03-21T20:01:22.080" v="1347"/>
          <ac:picMkLst>
            <pc:docMk/>
            <pc:sldMk cId="697245793" sldId="322"/>
            <ac:picMk id="11" creationId="{25B84CB2-C179-46EC-8EAD-0E6E4D3A5F96}"/>
          </ac:picMkLst>
        </pc:picChg>
        <pc:picChg chg="add mod ord">
          <ac:chgData name="Josh Cooper" userId="daecdff2-2c86-45d5-9dc5-33d360948956" providerId="ADAL" clId="{1F671989-7911-46FE-9B58-C0E55736048C}" dt="2022-03-21T20:01:22.951" v="1354"/>
          <ac:picMkLst>
            <pc:docMk/>
            <pc:sldMk cId="697245793" sldId="322"/>
            <ac:picMk id="13" creationId="{2DCB5EBD-118A-4E8C-9D0B-3237D2FDD8E5}"/>
          </ac:picMkLst>
        </pc:picChg>
      </pc:sldChg>
      <pc:sldChg chg="addSp delSp modSp mod">
        <pc:chgData name="Josh Cooper" userId="daecdff2-2c86-45d5-9dc5-33d360948956" providerId="ADAL" clId="{1F671989-7911-46FE-9B58-C0E55736048C}" dt="2022-03-21T20:01:23.939" v="1365"/>
        <pc:sldMkLst>
          <pc:docMk/>
          <pc:sldMk cId="4263971207" sldId="323"/>
        </pc:sldMkLst>
        <pc:spChg chg="del mod">
          <ac:chgData name="Josh Cooper" userId="daecdff2-2c86-45d5-9dc5-33d360948956" providerId="ADAL" clId="{1F671989-7911-46FE-9B58-C0E55736048C}" dt="2022-03-21T19:40:51.894" v="439"/>
          <ac:spMkLst>
            <pc:docMk/>
            <pc:sldMk cId="4263971207" sldId="323"/>
            <ac:spMk id="2" creationId="{890796BA-CC9C-493F-9E1A-9CE3C75E408B}"/>
          </ac:spMkLst>
        </pc:spChg>
        <pc:spChg chg="add mod">
          <ac:chgData name="Josh Cooper" userId="daecdff2-2c86-45d5-9dc5-33d360948956" providerId="ADAL" clId="{1F671989-7911-46FE-9B58-C0E55736048C}" dt="2022-03-21T19:40:51.885" v="436"/>
          <ac:spMkLst>
            <pc:docMk/>
            <pc:sldMk cId="4263971207" sldId="323"/>
            <ac:spMk id="3" creationId="{48CAC3FB-E809-48D7-95AA-6E7066C0C774}"/>
          </ac:spMkLst>
        </pc:spChg>
        <pc:spChg chg="add del mod">
          <ac:chgData name="Josh Cooper" userId="daecdff2-2c86-45d5-9dc5-33d360948956" providerId="ADAL" clId="{1F671989-7911-46FE-9B58-C0E55736048C}" dt="2022-03-21T19:40:52.023" v="443"/>
          <ac:spMkLst>
            <pc:docMk/>
            <pc:sldMk cId="4263971207" sldId="323"/>
            <ac:spMk id="4" creationId="{52C0864B-27D7-4D6B-88E7-624364BEB513}"/>
          </ac:spMkLst>
        </pc:spChg>
        <pc:spChg chg="add del mod">
          <ac:chgData name="Josh Cooper" userId="daecdff2-2c86-45d5-9dc5-33d360948956" providerId="ADAL" clId="{1F671989-7911-46FE-9B58-C0E55736048C}" dt="2022-03-21T20:01:23.132" v="1358"/>
          <ac:spMkLst>
            <pc:docMk/>
            <pc:sldMk cId="4263971207" sldId="323"/>
            <ac:spMk id="12" creationId="{DE3FEEEC-01FB-483B-BD25-EB80D9231599}"/>
          </ac:spMkLst>
        </pc:spChg>
        <pc:picChg chg="add del mod ord">
          <ac:chgData name="Josh Cooper" userId="daecdff2-2c86-45d5-9dc5-33d360948956" providerId="ADAL" clId="{1F671989-7911-46FE-9B58-C0E55736048C}" dt="2022-03-21T19:40:52.023" v="443"/>
          <ac:picMkLst>
            <pc:docMk/>
            <pc:sldMk cId="4263971207" sldId="323"/>
            <ac:picMk id="10" creationId="{0A8F10AC-DD12-4A9F-8FF8-F9129651C090}"/>
          </ac:picMkLst>
        </pc:picChg>
        <pc:picChg chg="add del mod ord">
          <ac:chgData name="Josh Cooper" userId="daecdff2-2c86-45d5-9dc5-33d360948956" providerId="ADAL" clId="{1F671989-7911-46FE-9B58-C0E55736048C}" dt="2022-03-21T20:01:23.132" v="1358"/>
          <ac:picMkLst>
            <pc:docMk/>
            <pc:sldMk cId="4263971207" sldId="323"/>
            <ac:picMk id="11" creationId="{D4F9C2B4-783E-4A8C-8039-4C5E0CF3FC8C}"/>
          </ac:picMkLst>
        </pc:picChg>
        <pc:picChg chg="add mod ord">
          <ac:chgData name="Josh Cooper" userId="daecdff2-2c86-45d5-9dc5-33d360948956" providerId="ADAL" clId="{1F671989-7911-46FE-9B58-C0E55736048C}" dt="2022-03-21T20:01:23.939" v="1365"/>
          <ac:picMkLst>
            <pc:docMk/>
            <pc:sldMk cId="4263971207" sldId="323"/>
            <ac:picMk id="13" creationId="{292515C6-79AC-4B06-A56F-7AD03961559B}"/>
          </ac:picMkLst>
        </pc:picChg>
      </pc:sldChg>
      <pc:sldChg chg="addSp delSp modSp mod">
        <pc:chgData name="Josh Cooper" userId="daecdff2-2c86-45d5-9dc5-33d360948956" providerId="ADAL" clId="{1F671989-7911-46FE-9B58-C0E55736048C}" dt="2022-03-21T20:01:24.926" v="1376"/>
        <pc:sldMkLst>
          <pc:docMk/>
          <pc:sldMk cId="2446290065" sldId="324"/>
        </pc:sldMkLst>
        <pc:spChg chg="del mod">
          <ac:chgData name="Josh Cooper" userId="daecdff2-2c86-45d5-9dc5-33d360948956" providerId="ADAL" clId="{1F671989-7911-46FE-9B58-C0E55736048C}" dt="2022-03-21T19:40:52.983" v="463"/>
          <ac:spMkLst>
            <pc:docMk/>
            <pc:sldMk cId="2446290065" sldId="324"/>
            <ac:spMk id="2" creationId="{84F17B31-BE36-49EA-9825-03D4C55FE5C9}"/>
          </ac:spMkLst>
        </pc:spChg>
        <pc:spChg chg="add mod">
          <ac:chgData name="Josh Cooper" userId="daecdff2-2c86-45d5-9dc5-33d360948956" providerId="ADAL" clId="{1F671989-7911-46FE-9B58-C0E55736048C}" dt="2022-03-21T19:40:52.976" v="460"/>
          <ac:spMkLst>
            <pc:docMk/>
            <pc:sldMk cId="2446290065" sldId="324"/>
            <ac:spMk id="3" creationId="{62B7F1F3-4BC0-4945-9736-9C7D38FC12E4}"/>
          </ac:spMkLst>
        </pc:spChg>
        <pc:spChg chg="add del mod">
          <ac:chgData name="Josh Cooper" userId="daecdff2-2c86-45d5-9dc5-33d360948956" providerId="ADAL" clId="{1F671989-7911-46FE-9B58-C0E55736048C}" dt="2022-03-21T19:40:53.042" v="467"/>
          <ac:spMkLst>
            <pc:docMk/>
            <pc:sldMk cId="2446290065" sldId="324"/>
            <ac:spMk id="4" creationId="{45D8567F-EB06-4777-BCEE-14111CABC484}"/>
          </ac:spMkLst>
        </pc:spChg>
        <pc:spChg chg="add del mod">
          <ac:chgData name="Josh Cooper" userId="daecdff2-2c86-45d5-9dc5-33d360948956" providerId="ADAL" clId="{1F671989-7911-46FE-9B58-C0E55736048C}" dt="2022-03-21T20:01:24.056" v="1369"/>
          <ac:spMkLst>
            <pc:docMk/>
            <pc:sldMk cId="2446290065" sldId="324"/>
            <ac:spMk id="10" creationId="{BBBFB2EB-C390-470A-BC39-30453B5194BA}"/>
          </ac:spMkLst>
        </pc:spChg>
        <pc:grpChg chg="del">
          <ac:chgData name="Josh Cooper" userId="daecdff2-2c86-45d5-9dc5-33d360948956" providerId="ADAL" clId="{1F671989-7911-46FE-9B58-C0E55736048C}" dt="2022-03-21T19:40:52.865" v="458"/>
          <ac:grpSpMkLst>
            <pc:docMk/>
            <pc:sldMk cId="2446290065" sldId="324"/>
            <ac:grpSpMk id="11" creationId="{1BBDE372-B286-4FFB-930D-2D4172FEE855}"/>
          </ac:grpSpMkLst>
        </pc:grpChg>
        <pc:picChg chg="add del mod ord">
          <ac:chgData name="Josh Cooper" userId="daecdff2-2c86-45d5-9dc5-33d360948956" providerId="ADAL" clId="{1F671989-7911-46FE-9B58-C0E55736048C}" dt="2022-03-21T20:01:24.056" v="1369"/>
          <ac:picMkLst>
            <pc:docMk/>
            <pc:sldMk cId="2446290065" sldId="324"/>
            <ac:picMk id="5" creationId="{7EBBA0B0-6809-40AA-8B98-F8EA94DE668B}"/>
          </ac:picMkLst>
        </pc:picChg>
        <pc:picChg chg="add del mod ord">
          <ac:chgData name="Josh Cooper" userId="daecdff2-2c86-45d5-9dc5-33d360948956" providerId="ADAL" clId="{1F671989-7911-46FE-9B58-C0E55736048C}" dt="2022-03-21T19:40:53.042" v="467"/>
          <ac:picMkLst>
            <pc:docMk/>
            <pc:sldMk cId="2446290065" sldId="324"/>
            <ac:picMk id="7" creationId="{9E2253DF-67D6-4EC3-AD5D-02787843A000}"/>
          </ac:picMkLst>
        </pc:picChg>
        <pc:picChg chg="del mod topLvl">
          <ac:chgData name="Josh Cooper" userId="daecdff2-2c86-45d5-9dc5-33d360948956" providerId="ADAL" clId="{1F671989-7911-46FE-9B58-C0E55736048C}" dt="2022-03-21T19:40:53.042" v="467"/>
          <ac:picMkLst>
            <pc:docMk/>
            <pc:sldMk cId="2446290065" sldId="324"/>
            <ac:picMk id="8" creationId="{37B8D738-7124-4BC3-A5E3-5446543DD08F}"/>
          </ac:picMkLst>
        </pc:picChg>
        <pc:picChg chg="del mod topLvl">
          <ac:chgData name="Josh Cooper" userId="daecdff2-2c86-45d5-9dc5-33d360948956" providerId="ADAL" clId="{1F671989-7911-46FE-9B58-C0E55736048C}" dt="2022-03-21T19:40:53.042" v="467"/>
          <ac:picMkLst>
            <pc:docMk/>
            <pc:sldMk cId="2446290065" sldId="324"/>
            <ac:picMk id="9" creationId="{FA30969E-FD5E-4D4D-80F4-D6C69562550D}"/>
          </ac:picMkLst>
        </pc:picChg>
        <pc:picChg chg="add mod ord">
          <ac:chgData name="Josh Cooper" userId="daecdff2-2c86-45d5-9dc5-33d360948956" providerId="ADAL" clId="{1F671989-7911-46FE-9B58-C0E55736048C}" dt="2022-03-21T20:01:24.926" v="1376"/>
          <ac:picMkLst>
            <pc:docMk/>
            <pc:sldMk cId="2446290065" sldId="324"/>
            <ac:picMk id="12" creationId="{BE584B4B-A2D9-45F3-A357-475EC93C82D4}"/>
          </ac:picMkLst>
        </pc:picChg>
      </pc:sldChg>
      <pc:sldChg chg="addSp delSp modSp mod">
        <pc:chgData name="Josh Cooper" userId="daecdff2-2c86-45d5-9dc5-33d360948956" providerId="ADAL" clId="{1F671989-7911-46FE-9B58-C0E55736048C}" dt="2022-03-21T20:01:25.937" v="1387"/>
        <pc:sldMkLst>
          <pc:docMk/>
          <pc:sldMk cId="2460341810" sldId="325"/>
        </pc:sldMkLst>
        <pc:spChg chg="del mod">
          <ac:chgData name="Josh Cooper" userId="daecdff2-2c86-45d5-9dc5-33d360948956" providerId="ADAL" clId="{1F671989-7911-46FE-9B58-C0E55736048C}" dt="2022-03-21T19:40:54.685" v="487"/>
          <ac:spMkLst>
            <pc:docMk/>
            <pc:sldMk cId="2460341810" sldId="325"/>
            <ac:spMk id="2" creationId="{84F17B31-BE36-49EA-9825-03D4C55FE5C9}"/>
          </ac:spMkLst>
        </pc:spChg>
        <pc:spChg chg="add mod">
          <ac:chgData name="Josh Cooper" userId="daecdff2-2c86-45d5-9dc5-33d360948956" providerId="ADAL" clId="{1F671989-7911-46FE-9B58-C0E55736048C}" dt="2022-03-21T19:40:54.677" v="484"/>
          <ac:spMkLst>
            <pc:docMk/>
            <pc:sldMk cId="2460341810" sldId="325"/>
            <ac:spMk id="3" creationId="{2D1AB3AB-B566-4707-B60B-E0B3ACE55CBD}"/>
          </ac:spMkLst>
        </pc:spChg>
        <pc:spChg chg="add del mod">
          <ac:chgData name="Josh Cooper" userId="daecdff2-2c86-45d5-9dc5-33d360948956" providerId="ADAL" clId="{1F671989-7911-46FE-9B58-C0E55736048C}" dt="2022-03-21T19:40:54.796" v="491"/>
          <ac:spMkLst>
            <pc:docMk/>
            <pc:sldMk cId="2460341810" sldId="325"/>
            <ac:spMk id="4" creationId="{DF870E5E-6730-438A-8E55-C01CCF2CBB3F}"/>
          </ac:spMkLst>
        </pc:spChg>
        <pc:spChg chg="add del mod">
          <ac:chgData name="Josh Cooper" userId="daecdff2-2c86-45d5-9dc5-33d360948956" providerId="ADAL" clId="{1F671989-7911-46FE-9B58-C0E55736048C}" dt="2022-03-21T20:01:25.008" v="1380"/>
          <ac:spMkLst>
            <pc:docMk/>
            <pc:sldMk cId="2460341810" sldId="325"/>
            <ac:spMk id="8" creationId="{35280B17-D3CE-42EC-A26F-AC4D03C0AE8B}"/>
          </ac:spMkLst>
        </pc:spChg>
        <pc:grpChg chg="del">
          <ac:chgData name="Josh Cooper" userId="daecdff2-2c86-45d5-9dc5-33d360948956" providerId="ADAL" clId="{1F671989-7911-46FE-9B58-C0E55736048C}" dt="2022-03-21T19:40:54.592" v="482"/>
          <ac:grpSpMkLst>
            <pc:docMk/>
            <pc:sldMk cId="2460341810" sldId="325"/>
            <ac:grpSpMk id="10" creationId="{18719814-8504-4D84-B5CC-811B2B264A3C}"/>
          </ac:grpSpMkLst>
        </pc:grpChg>
        <pc:picChg chg="add del mod ord">
          <ac:chgData name="Josh Cooper" userId="daecdff2-2c86-45d5-9dc5-33d360948956" providerId="ADAL" clId="{1F671989-7911-46FE-9B58-C0E55736048C}" dt="2022-03-21T20:01:25.008" v="1380"/>
          <ac:picMkLst>
            <pc:docMk/>
            <pc:sldMk cId="2460341810" sldId="325"/>
            <ac:picMk id="5" creationId="{11AEB656-1AB4-460C-A425-515696CE2873}"/>
          </ac:picMkLst>
        </pc:picChg>
        <pc:picChg chg="add del mod ord">
          <ac:chgData name="Josh Cooper" userId="daecdff2-2c86-45d5-9dc5-33d360948956" providerId="ADAL" clId="{1F671989-7911-46FE-9B58-C0E55736048C}" dt="2022-03-21T19:40:54.796" v="491"/>
          <ac:picMkLst>
            <pc:docMk/>
            <pc:sldMk cId="2460341810" sldId="325"/>
            <ac:picMk id="7" creationId="{FBF29E59-A0E9-4403-A5B1-98888CAFF2D6}"/>
          </ac:picMkLst>
        </pc:picChg>
        <pc:picChg chg="add mod ord">
          <ac:chgData name="Josh Cooper" userId="daecdff2-2c86-45d5-9dc5-33d360948956" providerId="ADAL" clId="{1F671989-7911-46FE-9B58-C0E55736048C}" dt="2022-03-21T20:01:25.937" v="1387"/>
          <ac:picMkLst>
            <pc:docMk/>
            <pc:sldMk cId="2460341810" sldId="325"/>
            <ac:picMk id="9" creationId="{C3A28335-5924-4526-8F48-47C113325258}"/>
          </ac:picMkLst>
        </pc:picChg>
        <pc:picChg chg="del mod topLvl">
          <ac:chgData name="Josh Cooper" userId="daecdff2-2c86-45d5-9dc5-33d360948956" providerId="ADAL" clId="{1F671989-7911-46FE-9B58-C0E55736048C}" dt="2022-03-21T19:40:54.796" v="491"/>
          <ac:picMkLst>
            <pc:docMk/>
            <pc:sldMk cId="2460341810" sldId="325"/>
            <ac:picMk id="12" creationId="{B79B836B-0BAB-4B0C-8668-786CE4A8191F}"/>
          </ac:picMkLst>
        </pc:picChg>
        <pc:picChg chg="del mod topLvl">
          <ac:chgData name="Josh Cooper" userId="daecdff2-2c86-45d5-9dc5-33d360948956" providerId="ADAL" clId="{1F671989-7911-46FE-9B58-C0E55736048C}" dt="2022-03-21T19:40:54.796" v="491"/>
          <ac:picMkLst>
            <pc:docMk/>
            <pc:sldMk cId="2460341810" sldId="325"/>
            <ac:picMk id="13" creationId="{2E0F8877-4594-4520-9A9C-ED1C5ACADA67}"/>
          </ac:picMkLst>
        </pc:picChg>
      </pc:sldChg>
      <pc:sldChg chg="addSp delSp modSp mod">
        <pc:chgData name="Josh Cooper" userId="daecdff2-2c86-45d5-9dc5-33d360948956" providerId="ADAL" clId="{1F671989-7911-46FE-9B58-C0E55736048C}" dt="2022-03-21T20:01:26.939" v="1398"/>
        <pc:sldMkLst>
          <pc:docMk/>
          <pc:sldMk cId="1668415788" sldId="326"/>
        </pc:sldMkLst>
        <pc:spChg chg="add mod ord">
          <ac:chgData name="Josh Cooper" userId="daecdff2-2c86-45d5-9dc5-33d360948956" providerId="ADAL" clId="{1F671989-7911-46FE-9B58-C0E55736048C}" dt="2022-03-21T19:40:57.200" v="510"/>
          <ac:spMkLst>
            <pc:docMk/>
            <pc:sldMk cId="1668415788" sldId="326"/>
            <ac:spMk id="3" creationId="{23C243DC-074F-450F-B485-EA6D48D1DC2B}"/>
          </ac:spMkLst>
        </pc:spChg>
        <pc:spChg chg="add del mod">
          <ac:chgData name="Josh Cooper" userId="daecdff2-2c86-45d5-9dc5-33d360948956" providerId="ADAL" clId="{1F671989-7911-46FE-9B58-C0E55736048C}" dt="2022-03-21T19:40:57.306" v="514"/>
          <ac:spMkLst>
            <pc:docMk/>
            <pc:sldMk cId="1668415788" sldId="326"/>
            <ac:spMk id="4" creationId="{15D5863A-42A8-40C0-8C03-DE929CB48276}"/>
          </ac:spMkLst>
        </pc:spChg>
        <pc:spChg chg="add del mod">
          <ac:chgData name="Josh Cooper" userId="daecdff2-2c86-45d5-9dc5-33d360948956" providerId="ADAL" clId="{1F671989-7911-46FE-9B58-C0E55736048C}" dt="2022-03-21T20:01:26.022" v="1391"/>
          <ac:spMkLst>
            <pc:docMk/>
            <pc:sldMk cId="1668415788" sldId="326"/>
            <ac:spMk id="6" creationId="{D8EBF90E-11EC-49B1-BA69-02BF1DF485C3}"/>
          </ac:spMkLst>
        </pc:spChg>
        <pc:picChg chg="add del mod">
          <ac:chgData name="Josh Cooper" userId="daecdff2-2c86-45d5-9dc5-33d360948956" providerId="ADAL" clId="{1F671989-7911-46FE-9B58-C0E55736048C}" dt="2022-03-21T19:40:57.306" v="514"/>
          <ac:picMkLst>
            <pc:docMk/>
            <pc:sldMk cId="1668415788" sldId="326"/>
            <ac:picMk id="2" creationId="{56D27A51-8980-4438-AEBD-DAC56E375E2A}"/>
          </ac:picMkLst>
        </pc:picChg>
        <pc:picChg chg="add del mod ord">
          <ac:chgData name="Josh Cooper" userId="daecdff2-2c86-45d5-9dc5-33d360948956" providerId="ADAL" clId="{1F671989-7911-46FE-9B58-C0E55736048C}" dt="2022-03-21T20:01:26.022" v="1391"/>
          <ac:picMkLst>
            <pc:docMk/>
            <pc:sldMk cId="1668415788" sldId="326"/>
            <ac:picMk id="5" creationId="{0A9C926B-EF2D-4B48-B8D8-66AE7E6A19E5}"/>
          </ac:picMkLst>
        </pc:picChg>
        <pc:picChg chg="add mod ord">
          <ac:chgData name="Josh Cooper" userId="daecdff2-2c86-45d5-9dc5-33d360948956" providerId="ADAL" clId="{1F671989-7911-46FE-9B58-C0E55736048C}" dt="2022-03-21T20:01:26.939" v="1398"/>
          <ac:picMkLst>
            <pc:docMk/>
            <pc:sldMk cId="1668415788" sldId="326"/>
            <ac:picMk id="7" creationId="{31BCD45E-7A32-425C-A461-CBA333500747}"/>
          </ac:picMkLst>
        </pc:picChg>
      </pc:sldChg>
      <pc:sldChg chg="addSp delSp modSp mod">
        <pc:chgData name="Josh Cooper" userId="daecdff2-2c86-45d5-9dc5-33d360948956" providerId="ADAL" clId="{1F671989-7911-46FE-9B58-C0E55736048C}" dt="2022-03-21T20:01:27.944" v="1409"/>
        <pc:sldMkLst>
          <pc:docMk/>
          <pc:sldMk cId="3896876888" sldId="327"/>
        </pc:sldMkLst>
        <pc:spChg chg="del mod">
          <ac:chgData name="Josh Cooper" userId="daecdff2-2c86-45d5-9dc5-33d360948956" providerId="ADAL" clId="{1F671989-7911-46FE-9B58-C0E55736048C}" dt="2022-03-21T19:40:58.604" v="533"/>
          <ac:spMkLst>
            <pc:docMk/>
            <pc:sldMk cId="3896876888" sldId="327"/>
            <ac:spMk id="2" creationId="{B6A1E0AF-8DE5-4F7F-B035-3087C33957EC}"/>
          </ac:spMkLst>
        </pc:spChg>
        <pc:spChg chg="del mod">
          <ac:chgData name="Josh Cooper" userId="daecdff2-2c86-45d5-9dc5-33d360948956" providerId="ADAL" clId="{1F671989-7911-46FE-9B58-C0E55736048C}" dt="2022-03-21T19:40:58.709" v="538"/>
          <ac:spMkLst>
            <pc:docMk/>
            <pc:sldMk cId="3896876888" sldId="327"/>
            <ac:spMk id="3" creationId="{34EF579D-E708-4A1A-BD57-432338332856}"/>
          </ac:spMkLst>
        </pc:spChg>
        <pc:spChg chg="add mod">
          <ac:chgData name="Josh Cooper" userId="daecdff2-2c86-45d5-9dc5-33d360948956" providerId="ADAL" clId="{1F671989-7911-46FE-9B58-C0E55736048C}" dt="2022-03-21T19:40:58.563" v="530"/>
          <ac:spMkLst>
            <pc:docMk/>
            <pc:sldMk cId="3896876888" sldId="327"/>
            <ac:spMk id="4" creationId="{C66FA697-8278-49A0-825C-6E523AAA221F}"/>
          </ac:spMkLst>
        </pc:spChg>
        <pc:spChg chg="add mod">
          <ac:chgData name="Josh Cooper" userId="daecdff2-2c86-45d5-9dc5-33d360948956" providerId="ADAL" clId="{1F671989-7911-46FE-9B58-C0E55736048C}" dt="2022-03-21T19:40:58.689" v="535"/>
          <ac:spMkLst>
            <pc:docMk/>
            <pc:sldMk cId="3896876888" sldId="327"/>
            <ac:spMk id="7" creationId="{3A6FE69D-04D4-4F12-8D4A-679354557A0E}"/>
          </ac:spMkLst>
        </pc:spChg>
        <pc:spChg chg="add del mod">
          <ac:chgData name="Josh Cooper" userId="daecdff2-2c86-45d5-9dc5-33d360948956" providerId="ADAL" clId="{1F671989-7911-46FE-9B58-C0E55736048C}" dt="2022-03-21T19:40:58.829" v="542"/>
          <ac:spMkLst>
            <pc:docMk/>
            <pc:sldMk cId="3896876888" sldId="327"/>
            <ac:spMk id="8" creationId="{262D6D11-00E7-48AD-B3AC-D1A442D74BC9}"/>
          </ac:spMkLst>
        </pc:spChg>
        <pc:spChg chg="add del mod">
          <ac:chgData name="Josh Cooper" userId="daecdff2-2c86-45d5-9dc5-33d360948956" providerId="ADAL" clId="{1F671989-7911-46FE-9B58-C0E55736048C}" dt="2022-03-21T20:01:27.025" v="1402"/>
          <ac:spMkLst>
            <pc:docMk/>
            <pc:sldMk cId="3896876888" sldId="327"/>
            <ac:spMk id="10" creationId="{9F4080CC-6205-4BF3-9CF5-B28B28733D68}"/>
          </ac:spMkLst>
        </pc:spChg>
        <pc:picChg chg="add del mod ord">
          <ac:chgData name="Josh Cooper" userId="daecdff2-2c86-45d5-9dc5-33d360948956" providerId="ADAL" clId="{1F671989-7911-46FE-9B58-C0E55736048C}" dt="2022-03-21T19:40:58.829" v="542"/>
          <ac:picMkLst>
            <pc:docMk/>
            <pc:sldMk cId="3896876888" sldId="327"/>
            <ac:picMk id="6" creationId="{BFD504B6-67FF-4E51-98F0-9D07EC7CFEA6}"/>
          </ac:picMkLst>
        </pc:picChg>
        <pc:picChg chg="add del mod ord">
          <ac:chgData name="Josh Cooper" userId="daecdff2-2c86-45d5-9dc5-33d360948956" providerId="ADAL" clId="{1F671989-7911-46FE-9B58-C0E55736048C}" dt="2022-03-21T20:01:27.025" v="1402"/>
          <ac:picMkLst>
            <pc:docMk/>
            <pc:sldMk cId="3896876888" sldId="327"/>
            <ac:picMk id="9" creationId="{D9D123DC-DCD6-407C-9BEA-7E1C61684B93}"/>
          </ac:picMkLst>
        </pc:picChg>
        <pc:picChg chg="add mod ord">
          <ac:chgData name="Josh Cooper" userId="daecdff2-2c86-45d5-9dc5-33d360948956" providerId="ADAL" clId="{1F671989-7911-46FE-9B58-C0E55736048C}" dt="2022-03-21T20:01:27.944" v="1409"/>
          <ac:picMkLst>
            <pc:docMk/>
            <pc:sldMk cId="3896876888" sldId="327"/>
            <ac:picMk id="11" creationId="{1E119E33-0133-43BD-ADB6-4633BDB37931}"/>
          </ac:picMkLst>
        </pc:picChg>
      </pc:sldChg>
      <pc:sldChg chg="addSp delSp modSp mod">
        <pc:chgData name="Josh Cooper" userId="daecdff2-2c86-45d5-9dc5-33d360948956" providerId="ADAL" clId="{1F671989-7911-46FE-9B58-C0E55736048C}" dt="2022-03-21T20:01:28.947" v="1420"/>
        <pc:sldMkLst>
          <pc:docMk/>
          <pc:sldMk cId="1768467689" sldId="328"/>
        </pc:sldMkLst>
        <pc:spChg chg="del mod">
          <ac:chgData name="Josh Cooper" userId="daecdff2-2c86-45d5-9dc5-33d360948956" providerId="ADAL" clId="{1F671989-7911-46FE-9B58-C0E55736048C}" dt="2022-03-21T19:41:00.927" v="561"/>
          <ac:spMkLst>
            <pc:docMk/>
            <pc:sldMk cId="1768467689" sldId="328"/>
            <ac:spMk id="2" creationId="{B6A1E0AF-8DE5-4F7F-B035-3087C33957EC}"/>
          </ac:spMkLst>
        </pc:spChg>
        <pc:spChg chg="del mod">
          <ac:chgData name="Josh Cooper" userId="daecdff2-2c86-45d5-9dc5-33d360948956" providerId="ADAL" clId="{1F671989-7911-46FE-9B58-C0E55736048C}" dt="2022-03-21T19:41:01.077" v="566"/>
          <ac:spMkLst>
            <pc:docMk/>
            <pc:sldMk cId="1768467689" sldId="328"/>
            <ac:spMk id="3" creationId="{34EF579D-E708-4A1A-BD57-432338332856}"/>
          </ac:spMkLst>
        </pc:spChg>
        <pc:spChg chg="add mod">
          <ac:chgData name="Josh Cooper" userId="daecdff2-2c86-45d5-9dc5-33d360948956" providerId="ADAL" clId="{1F671989-7911-46FE-9B58-C0E55736048C}" dt="2022-03-21T19:41:00.911" v="558"/>
          <ac:spMkLst>
            <pc:docMk/>
            <pc:sldMk cId="1768467689" sldId="328"/>
            <ac:spMk id="4" creationId="{4ABD4444-C7A0-4F91-878F-89D6D4840801}"/>
          </ac:spMkLst>
        </pc:spChg>
        <pc:spChg chg="add mod">
          <ac:chgData name="Josh Cooper" userId="daecdff2-2c86-45d5-9dc5-33d360948956" providerId="ADAL" clId="{1F671989-7911-46FE-9B58-C0E55736048C}" dt="2022-03-21T19:41:01.031" v="563"/>
          <ac:spMkLst>
            <pc:docMk/>
            <pc:sldMk cId="1768467689" sldId="328"/>
            <ac:spMk id="7" creationId="{020376DD-5265-4071-93D5-F1E16EF2A62C}"/>
          </ac:spMkLst>
        </pc:spChg>
        <pc:spChg chg="add del mod">
          <ac:chgData name="Josh Cooper" userId="daecdff2-2c86-45d5-9dc5-33d360948956" providerId="ADAL" clId="{1F671989-7911-46FE-9B58-C0E55736048C}" dt="2022-03-21T19:41:01.291" v="570"/>
          <ac:spMkLst>
            <pc:docMk/>
            <pc:sldMk cId="1768467689" sldId="328"/>
            <ac:spMk id="8" creationId="{639E0F73-4CDB-4EE6-AFD3-6BCE9B403A75}"/>
          </ac:spMkLst>
        </pc:spChg>
        <pc:spChg chg="add del mod">
          <ac:chgData name="Josh Cooper" userId="daecdff2-2c86-45d5-9dc5-33d360948956" providerId="ADAL" clId="{1F671989-7911-46FE-9B58-C0E55736048C}" dt="2022-03-21T20:01:28.069" v="1413"/>
          <ac:spMkLst>
            <pc:docMk/>
            <pc:sldMk cId="1768467689" sldId="328"/>
            <ac:spMk id="10" creationId="{ADB04E90-667E-4ABB-9133-5823D6B6F016}"/>
          </ac:spMkLst>
        </pc:spChg>
        <pc:picChg chg="add del mod ord">
          <ac:chgData name="Josh Cooper" userId="daecdff2-2c86-45d5-9dc5-33d360948956" providerId="ADAL" clId="{1F671989-7911-46FE-9B58-C0E55736048C}" dt="2022-03-21T19:41:01.291" v="570"/>
          <ac:picMkLst>
            <pc:docMk/>
            <pc:sldMk cId="1768467689" sldId="328"/>
            <ac:picMk id="6" creationId="{227841C7-B953-4073-98A2-4929D733306D}"/>
          </ac:picMkLst>
        </pc:picChg>
        <pc:picChg chg="add del mod ord">
          <ac:chgData name="Josh Cooper" userId="daecdff2-2c86-45d5-9dc5-33d360948956" providerId="ADAL" clId="{1F671989-7911-46FE-9B58-C0E55736048C}" dt="2022-03-21T20:01:28.069" v="1413"/>
          <ac:picMkLst>
            <pc:docMk/>
            <pc:sldMk cId="1768467689" sldId="328"/>
            <ac:picMk id="9" creationId="{73E32639-6197-432F-9945-053D94594DA0}"/>
          </ac:picMkLst>
        </pc:picChg>
        <pc:picChg chg="add mod ord">
          <ac:chgData name="Josh Cooper" userId="daecdff2-2c86-45d5-9dc5-33d360948956" providerId="ADAL" clId="{1F671989-7911-46FE-9B58-C0E55736048C}" dt="2022-03-21T20:01:28.947" v="1420"/>
          <ac:picMkLst>
            <pc:docMk/>
            <pc:sldMk cId="1768467689" sldId="328"/>
            <ac:picMk id="11" creationId="{559D17C3-BAA9-45E1-AB75-67ACC70B0ED5}"/>
          </ac:picMkLst>
        </pc:picChg>
      </pc:sldChg>
      <pc:sldChg chg="addSp delSp modSp mod">
        <pc:chgData name="Josh Cooper" userId="daecdff2-2c86-45d5-9dc5-33d360948956" providerId="ADAL" clId="{1F671989-7911-46FE-9B58-C0E55736048C}" dt="2022-03-21T20:01:29.985" v="1431"/>
        <pc:sldMkLst>
          <pc:docMk/>
          <pc:sldMk cId="3779066683" sldId="329"/>
        </pc:sldMkLst>
        <pc:spChg chg="del mod">
          <ac:chgData name="Josh Cooper" userId="daecdff2-2c86-45d5-9dc5-33d360948956" providerId="ADAL" clId="{1F671989-7911-46FE-9B58-C0E55736048C}" dt="2022-03-21T19:41:04.860" v="589"/>
          <ac:spMkLst>
            <pc:docMk/>
            <pc:sldMk cId="3779066683" sldId="329"/>
            <ac:spMk id="2" creationId="{B6A1E0AF-8DE5-4F7F-B035-3087C33957EC}"/>
          </ac:spMkLst>
        </pc:spChg>
        <pc:spChg chg="del mod">
          <ac:chgData name="Josh Cooper" userId="daecdff2-2c86-45d5-9dc5-33d360948956" providerId="ADAL" clId="{1F671989-7911-46FE-9B58-C0E55736048C}" dt="2022-03-21T19:41:05.029" v="594"/>
          <ac:spMkLst>
            <pc:docMk/>
            <pc:sldMk cId="3779066683" sldId="329"/>
            <ac:spMk id="3" creationId="{34EF579D-E708-4A1A-BD57-432338332856}"/>
          </ac:spMkLst>
        </pc:spChg>
        <pc:spChg chg="add mod">
          <ac:chgData name="Josh Cooper" userId="daecdff2-2c86-45d5-9dc5-33d360948956" providerId="ADAL" clId="{1F671989-7911-46FE-9B58-C0E55736048C}" dt="2022-03-21T19:41:04.841" v="586"/>
          <ac:spMkLst>
            <pc:docMk/>
            <pc:sldMk cId="3779066683" sldId="329"/>
            <ac:spMk id="4" creationId="{FC9819C7-3AF6-4C46-A3B6-8DDC96D967DF}"/>
          </ac:spMkLst>
        </pc:spChg>
        <pc:spChg chg="add mod">
          <ac:chgData name="Josh Cooper" userId="daecdff2-2c86-45d5-9dc5-33d360948956" providerId="ADAL" clId="{1F671989-7911-46FE-9B58-C0E55736048C}" dt="2022-03-21T19:41:05.014" v="591"/>
          <ac:spMkLst>
            <pc:docMk/>
            <pc:sldMk cId="3779066683" sldId="329"/>
            <ac:spMk id="7" creationId="{0F4C2545-9BD0-4081-ABB0-E920317CCE39}"/>
          </ac:spMkLst>
        </pc:spChg>
        <pc:spChg chg="add del mod">
          <ac:chgData name="Josh Cooper" userId="daecdff2-2c86-45d5-9dc5-33d360948956" providerId="ADAL" clId="{1F671989-7911-46FE-9B58-C0E55736048C}" dt="2022-03-21T19:41:05.204" v="598"/>
          <ac:spMkLst>
            <pc:docMk/>
            <pc:sldMk cId="3779066683" sldId="329"/>
            <ac:spMk id="8" creationId="{F66147DC-AB65-41F1-B6B5-6A109BC4FBA8}"/>
          </ac:spMkLst>
        </pc:spChg>
        <pc:spChg chg="add del mod">
          <ac:chgData name="Josh Cooper" userId="daecdff2-2c86-45d5-9dc5-33d360948956" providerId="ADAL" clId="{1F671989-7911-46FE-9B58-C0E55736048C}" dt="2022-03-21T20:01:29.048" v="1424"/>
          <ac:spMkLst>
            <pc:docMk/>
            <pc:sldMk cId="3779066683" sldId="329"/>
            <ac:spMk id="10" creationId="{F5B4BD8B-DAD7-4406-9EB7-C40DCC9FC0FB}"/>
          </ac:spMkLst>
        </pc:spChg>
        <pc:picChg chg="add del mod ord">
          <ac:chgData name="Josh Cooper" userId="daecdff2-2c86-45d5-9dc5-33d360948956" providerId="ADAL" clId="{1F671989-7911-46FE-9B58-C0E55736048C}" dt="2022-03-21T19:41:05.204" v="598"/>
          <ac:picMkLst>
            <pc:docMk/>
            <pc:sldMk cId="3779066683" sldId="329"/>
            <ac:picMk id="6" creationId="{3DFBFB47-AF68-400E-8AAF-93C1A706EB4A}"/>
          </ac:picMkLst>
        </pc:picChg>
        <pc:picChg chg="add del mod ord">
          <ac:chgData name="Josh Cooper" userId="daecdff2-2c86-45d5-9dc5-33d360948956" providerId="ADAL" clId="{1F671989-7911-46FE-9B58-C0E55736048C}" dt="2022-03-21T20:01:29.048" v="1424"/>
          <ac:picMkLst>
            <pc:docMk/>
            <pc:sldMk cId="3779066683" sldId="329"/>
            <ac:picMk id="9" creationId="{BDC31BF1-A488-4103-BFFF-30D87AED7CAD}"/>
          </ac:picMkLst>
        </pc:picChg>
        <pc:picChg chg="add mod ord">
          <ac:chgData name="Josh Cooper" userId="daecdff2-2c86-45d5-9dc5-33d360948956" providerId="ADAL" clId="{1F671989-7911-46FE-9B58-C0E55736048C}" dt="2022-03-21T20:01:29.985" v="1431"/>
          <ac:picMkLst>
            <pc:docMk/>
            <pc:sldMk cId="3779066683" sldId="329"/>
            <ac:picMk id="11" creationId="{517BA543-79F5-47E5-A13E-FB677B777527}"/>
          </ac:picMkLst>
        </pc:picChg>
      </pc:sldChg>
      <pc:sldChg chg="addSp delSp modSp mod">
        <pc:chgData name="Josh Cooper" userId="daecdff2-2c86-45d5-9dc5-33d360948956" providerId="ADAL" clId="{1F671989-7911-46FE-9B58-C0E55736048C}" dt="2022-03-21T20:01:30.947" v="1442"/>
        <pc:sldMkLst>
          <pc:docMk/>
          <pc:sldMk cId="939392783" sldId="330"/>
        </pc:sldMkLst>
        <pc:spChg chg="del mod">
          <ac:chgData name="Josh Cooper" userId="daecdff2-2c86-45d5-9dc5-33d360948956" providerId="ADAL" clId="{1F671989-7911-46FE-9B58-C0E55736048C}" dt="2022-03-21T19:41:07.743" v="617"/>
          <ac:spMkLst>
            <pc:docMk/>
            <pc:sldMk cId="939392783" sldId="330"/>
            <ac:spMk id="2" creationId="{B6A1E0AF-8DE5-4F7F-B035-3087C33957EC}"/>
          </ac:spMkLst>
        </pc:spChg>
        <pc:spChg chg="del mod">
          <ac:chgData name="Josh Cooper" userId="daecdff2-2c86-45d5-9dc5-33d360948956" providerId="ADAL" clId="{1F671989-7911-46FE-9B58-C0E55736048C}" dt="2022-03-21T19:41:07.892" v="622"/>
          <ac:spMkLst>
            <pc:docMk/>
            <pc:sldMk cId="939392783" sldId="330"/>
            <ac:spMk id="3" creationId="{34EF579D-E708-4A1A-BD57-432338332856}"/>
          </ac:spMkLst>
        </pc:spChg>
        <pc:spChg chg="add mod">
          <ac:chgData name="Josh Cooper" userId="daecdff2-2c86-45d5-9dc5-33d360948956" providerId="ADAL" clId="{1F671989-7911-46FE-9B58-C0E55736048C}" dt="2022-03-21T19:41:07.731" v="614"/>
          <ac:spMkLst>
            <pc:docMk/>
            <pc:sldMk cId="939392783" sldId="330"/>
            <ac:spMk id="4" creationId="{E41E6C85-4E32-4BFF-BF8F-1E89699CCD4B}"/>
          </ac:spMkLst>
        </pc:spChg>
        <pc:spChg chg="add mod">
          <ac:chgData name="Josh Cooper" userId="daecdff2-2c86-45d5-9dc5-33d360948956" providerId="ADAL" clId="{1F671989-7911-46FE-9B58-C0E55736048C}" dt="2022-03-21T19:41:07.869" v="619"/>
          <ac:spMkLst>
            <pc:docMk/>
            <pc:sldMk cId="939392783" sldId="330"/>
            <ac:spMk id="7" creationId="{8FD7BB6F-672B-47A9-B4FB-2614EB1FA010}"/>
          </ac:spMkLst>
        </pc:spChg>
        <pc:spChg chg="add del mod">
          <ac:chgData name="Josh Cooper" userId="daecdff2-2c86-45d5-9dc5-33d360948956" providerId="ADAL" clId="{1F671989-7911-46FE-9B58-C0E55736048C}" dt="2022-03-21T19:41:08.065" v="626"/>
          <ac:spMkLst>
            <pc:docMk/>
            <pc:sldMk cId="939392783" sldId="330"/>
            <ac:spMk id="8" creationId="{D2416045-A0F6-4484-B274-3557ADCEB98B}"/>
          </ac:spMkLst>
        </pc:spChg>
        <pc:spChg chg="add del mod">
          <ac:chgData name="Josh Cooper" userId="daecdff2-2c86-45d5-9dc5-33d360948956" providerId="ADAL" clId="{1F671989-7911-46FE-9B58-C0E55736048C}" dt="2022-03-21T20:01:30.138" v="1435"/>
          <ac:spMkLst>
            <pc:docMk/>
            <pc:sldMk cId="939392783" sldId="330"/>
            <ac:spMk id="10" creationId="{0A9E71E8-7E97-4C43-A244-644A995A8AFC}"/>
          </ac:spMkLst>
        </pc:spChg>
        <pc:picChg chg="add del mod ord">
          <ac:chgData name="Josh Cooper" userId="daecdff2-2c86-45d5-9dc5-33d360948956" providerId="ADAL" clId="{1F671989-7911-46FE-9B58-C0E55736048C}" dt="2022-03-21T19:41:08.065" v="626"/>
          <ac:picMkLst>
            <pc:docMk/>
            <pc:sldMk cId="939392783" sldId="330"/>
            <ac:picMk id="6" creationId="{40878B34-0AEC-409C-B6D6-A5193664944B}"/>
          </ac:picMkLst>
        </pc:picChg>
        <pc:picChg chg="add del mod ord">
          <ac:chgData name="Josh Cooper" userId="daecdff2-2c86-45d5-9dc5-33d360948956" providerId="ADAL" clId="{1F671989-7911-46FE-9B58-C0E55736048C}" dt="2022-03-21T20:01:30.138" v="1435"/>
          <ac:picMkLst>
            <pc:docMk/>
            <pc:sldMk cId="939392783" sldId="330"/>
            <ac:picMk id="9" creationId="{FDDE8887-95A1-4540-ADBB-0378DE211210}"/>
          </ac:picMkLst>
        </pc:picChg>
        <pc:picChg chg="add mod ord">
          <ac:chgData name="Josh Cooper" userId="daecdff2-2c86-45d5-9dc5-33d360948956" providerId="ADAL" clId="{1F671989-7911-46FE-9B58-C0E55736048C}" dt="2022-03-21T20:01:30.947" v="1442"/>
          <ac:picMkLst>
            <pc:docMk/>
            <pc:sldMk cId="939392783" sldId="330"/>
            <ac:picMk id="11" creationId="{690B3CE3-2FF5-4229-A678-7D35E447F4F6}"/>
          </ac:picMkLst>
        </pc:picChg>
      </pc:sldChg>
      <pc:sldChg chg="addSp delSp modSp mod">
        <pc:chgData name="Josh Cooper" userId="daecdff2-2c86-45d5-9dc5-33d360948956" providerId="ADAL" clId="{1F671989-7911-46FE-9B58-C0E55736048C}" dt="2022-03-21T20:01:31.883" v="1453"/>
        <pc:sldMkLst>
          <pc:docMk/>
          <pc:sldMk cId="1452997494" sldId="331"/>
        </pc:sldMkLst>
        <pc:spChg chg="del mod">
          <ac:chgData name="Josh Cooper" userId="daecdff2-2c86-45d5-9dc5-33d360948956" providerId="ADAL" clId="{1F671989-7911-46FE-9B58-C0E55736048C}" dt="2022-03-21T19:41:09.657" v="645"/>
          <ac:spMkLst>
            <pc:docMk/>
            <pc:sldMk cId="1452997494" sldId="331"/>
            <ac:spMk id="2" creationId="{B6A1E0AF-8DE5-4F7F-B035-3087C33957EC}"/>
          </ac:spMkLst>
        </pc:spChg>
        <pc:spChg chg="del mod">
          <ac:chgData name="Josh Cooper" userId="daecdff2-2c86-45d5-9dc5-33d360948956" providerId="ADAL" clId="{1F671989-7911-46FE-9B58-C0E55736048C}" dt="2022-03-21T19:41:09.838" v="650"/>
          <ac:spMkLst>
            <pc:docMk/>
            <pc:sldMk cId="1452997494" sldId="331"/>
            <ac:spMk id="3" creationId="{34EF579D-E708-4A1A-BD57-432338332856}"/>
          </ac:spMkLst>
        </pc:spChg>
        <pc:spChg chg="add mod">
          <ac:chgData name="Josh Cooper" userId="daecdff2-2c86-45d5-9dc5-33d360948956" providerId="ADAL" clId="{1F671989-7911-46FE-9B58-C0E55736048C}" dt="2022-03-21T19:41:09.639" v="642"/>
          <ac:spMkLst>
            <pc:docMk/>
            <pc:sldMk cId="1452997494" sldId="331"/>
            <ac:spMk id="4" creationId="{55926C9C-4712-498B-8A18-BAAD5E298BDB}"/>
          </ac:spMkLst>
        </pc:spChg>
        <pc:spChg chg="add mod">
          <ac:chgData name="Josh Cooper" userId="daecdff2-2c86-45d5-9dc5-33d360948956" providerId="ADAL" clId="{1F671989-7911-46FE-9B58-C0E55736048C}" dt="2022-03-21T19:41:09.817" v="647"/>
          <ac:spMkLst>
            <pc:docMk/>
            <pc:sldMk cId="1452997494" sldId="331"/>
            <ac:spMk id="7" creationId="{65FC1426-C288-4EA4-BCEC-773C1DCC8F65}"/>
          </ac:spMkLst>
        </pc:spChg>
        <pc:spChg chg="add del mod">
          <ac:chgData name="Josh Cooper" userId="daecdff2-2c86-45d5-9dc5-33d360948956" providerId="ADAL" clId="{1F671989-7911-46FE-9B58-C0E55736048C}" dt="2022-03-21T19:41:09.993" v="654"/>
          <ac:spMkLst>
            <pc:docMk/>
            <pc:sldMk cId="1452997494" sldId="331"/>
            <ac:spMk id="8" creationId="{8116BCAB-2C22-4123-996D-0D6DBC655B7A}"/>
          </ac:spMkLst>
        </pc:spChg>
        <pc:spChg chg="add del mod">
          <ac:chgData name="Josh Cooper" userId="daecdff2-2c86-45d5-9dc5-33d360948956" providerId="ADAL" clId="{1F671989-7911-46FE-9B58-C0E55736048C}" dt="2022-03-21T20:01:31.041" v="1446"/>
          <ac:spMkLst>
            <pc:docMk/>
            <pc:sldMk cId="1452997494" sldId="331"/>
            <ac:spMk id="10" creationId="{8D25A7BE-4F82-4DDE-8765-B8FA62E27998}"/>
          </ac:spMkLst>
        </pc:spChg>
        <pc:picChg chg="add del mod ord">
          <ac:chgData name="Josh Cooper" userId="daecdff2-2c86-45d5-9dc5-33d360948956" providerId="ADAL" clId="{1F671989-7911-46FE-9B58-C0E55736048C}" dt="2022-03-21T19:41:09.993" v="654"/>
          <ac:picMkLst>
            <pc:docMk/>
            <pc:sldMk cId="1452997494" sldId="331"/>
            <ac:picMk id="6" creationId="{A30EB54F-C5F9-4876-B71E-CBD50422B22D}"/>
          </ac:picMkLst>
        </pc:picChg>
        <pc:picChg chg="add del mod ord">
          <ac:chgData name="Josh Cooper" userId="daecdff2-2c86-45d5-9dc5-33d360948956" providerId="ADAL" clId="{1F671989-7911-46FE-9B58-C0E55736048C}" dt="2022-03-21T20:01:31.041" v="1446"/>
          <ac:picMkLst>
            <pc:docMk/>
            <pc:sldMk cId="1452997494" sldId="331"/>
            <ac:picMk id="9" creationId="{40977554-2166-4EDE-801B-AC9213D75346}"/>
          </ac:picMkLst>
        </pc:picChg>
        <pc:picChg chg="add mod ord">
          <ac:chgData name="Josh Cooper" userId="daecdff2-2c86-45d5-9dc5-33d360948956" providerId="ADAL" clId="{1F671989-7911-46FE-9B58-C0E55736048C}" dt="2022-03-21T20:01:31.883" v="1453"/>
          <ac:picMkLst>
            <pc:docMk/>
            <pc:sldMk cId="1452997494" sldId="331"/>
            <ac:picMk id="11" creationId="{840FD5FE-A54B-4A74-8B78-0CBFA07F256A}"/>
          </ac:picMkLst>
        </pc:picChg>
      </pc:sldChg>
      <pc:sldChg chg="addSp delSp modSp mod">
        <pc:chgData name="Josh Cooper" userId="daecdff2-2c86-45d5-9dc5-33d360948956" providerId="ADAL" clId="{1F671989-7911-46FE-9B58-C0E55736048C}" dt="2022-03-21T20:01:32.857" v="1464"/>
        <pc:sldMkLst>
          <pc:docMk/>
          <pc:sldMk cId="102556296" sldId="332"/>
        </pc:sldMkLst>
        <pc:spChg chg="del mod">
          <ac:chgData name="Josh Cooper" userId="daecdff2-2c86-45d5-9dc5-33d360948956" providerId="ADAL" clId="{1F671989-7911-46FE-9B58-C0E55736048C}" dt="2022-03-21T19:41:11.340" v="673"/>
          <ac:spMkLst>
            <pc:docMk/>
            <pc:sldMk cId="102556296" sldId="332"/>
            <ac:spMk id="2" creationId="{B6A1E0AF-8DE5-4F7F-B035-3087C33957EC}"/>
          </ac:spMkLst>
        </pc:spChg>
        <pc:spChg chg="del mod">
          <ac:chgData name="Josh Cooper" userId="daecdff2-2c86-45d5-9dc5-33d360948956" providerId="ADAL" clId="{1F671989-7911-46FE-9B58-C0E55736048C}" dt="2022-03-21T19:41:11.481" v="678"/>
          <ac:spMkLst>
            <pc:docMk/>
            <pc:sldMk cId="102556296" sldId="332"/>
            <ac:spMk id="3" creationId="{34EF579D-E708-4A1A-BD57-432338332856}"/>
          </ac:spMkLst>
        </pc:spChg>
        <pc:spChg chg="add mod">
          <ac:chgData name="Josh Cooper" userId="daecdff2-2c86-45d5-9dc5-33d360948956" providerId="ADAL" clId="{1F671989-7911-46FE-9B58-C0E55736048C}" dt="2022-03-21T19:41:11.306" v="670"/>
          <ac:spMkLst>
            <pc:docMk/>
            <pc:sldMk cId="102556296" sldId="332"/>
            <ac:spMk id="6" creationId="{32056DB6-8B02-4F4A-A447-EDF1E2C82D4A}"/>
          </ac:spMkLst>
        </pc:spChg>
        <pc:spChg chg="add mod">
          <ac:chgData name="Josh Cooper" userId="daecdff2-2c86-45d5-9dc5-33d360948956" providerId="ADAL" clId="{1F671989-7911-46FE-9B58-C0E55736048C}" dt="2022-03-21T19:41:11.442" v="675"/>
          <ac:spMkLst>
            <pc:docMk/>
            <pc:sldMk cId="102556296" sldId="332"/>
            <ac:spMk id="7" creationId="{83C19479-77B3-49BD-B449-E48294AF8D5E}"/>
          </ac:spMkLst>
        </pc:spChg>
        <pc:spChg chg="add del mod">
          <ac:chgData name="Josh Cooper" userId="daecdff2-2c86-45d5-9dc5-33d360948956" providerId="ADAL" clId="{1F671989-7911-46FE-9B58-C0E55736048C}" dt="2022-03-21T19:41:11.619" v="682"/>
          <ac:spMkLst>
            <pc:docMk/>
            <pc:sldMk cId="102556296" sldId="332"/>
            <ac:spMk id="8" creationId="{7AA10AAF-373C-4F74-9087-C26BFD70ED6E}"/>
          </ac:spMkLst>
        </pc:spChg>
        <pc:spChg chg="add del mod">
          <ac:chgData name="Josh Cooper" userId="daecdff2-2c86-45d5-9dc5-33d360948956" providerId="ADAL" clId="{1F671989-7911-46FE-9B58-C0E55736048C}" dt="2022-03-21T20:01:32.049" v="1457"/>
          <ac:spMkLst>
            <pc:docMk/>
            <pc:sldMk cId="102556296" sldId="332"/>
            <ac:spMk id="10" creationId="{949D5C7A-C882-4095-ADF3-607D7CAFB2BA}"/>
          </ac:spMkLst>
        </pc:spChg>
        <pc:picChg chg="add del mod ord">
          <ac:chgData name="Josh Cooper" userId="daecdff2-2c86-45d5-9dc5-33d360948956" providerId="ADAL" clId="{1F671989-7911-46FE-9B58-C0E55736048C}" dt="2022-03-21T19:41:11.619" v="682"/>
          <ac:picMkLst>
            <pc:docMk/>
            <pc:sldMk cId="102556296" sldId="332"/>
            <ac:picMk id="5" creationId="{6D6F82D3-084C-4DFA-B123-DADB3E270BAA}"/>
          </ac:picMkLst>
        </pc:picChg>
        <pc:picChg chg="add del mod ord">
          <ac:chgData name="Josh Cooper" userId="daecdff2-2c86-45d5-9dc5-33d360948956" providerId="ADAL" clId="{1F671989-7911-46FE-9B58-C0E55736048C}" dt="2022-03-21T20:01:32.049" v="1457"/>
          <ac:picMkLst>
            <pc:docMk/>
            <pc:sldMk cId="102556296" sldId="332"/>
            <ac:picMk id="9" creationId="{60313D3A-4F08-4F92-8B2E-9DDE616B5F52}"/>
          </ac:picMkLst>
        </pc:picChg>
        <pc:picChg chg="add mod ord">
          <ac:chgData name="Josh Cooper" userId="daecdff2-2c86-45d5-9dc5-33d360948956" providerId="ADAL" clId="{1F671989-7911-46FE-9B58-C0E55736048C}" dt="2022-03-21T20:01:32.857" v="1464"/>
          <ac:picMkLst>
            <pc:docMk/>
            <pc:sldMk cId="102556296" sldId="332"/>
            <ac:picMk id="11" creationId="{C5246ACD-C29C-4A04-BF03-A3B446A54DE5}"/>
          </ac:picMkLst>
        </pc:picChg>
      </pc:sldChg>
      <pc:sldChg chg="addSp delSp modSp mod">
        <pc:chgData name="Josh Cooper" userId="daecdff2-2c86-45d5-9dc5-33d360948956" providerId="ADAL" clId="{1F671989-7911-46FE-9B58-C0E55736048C}" dt="2022-03-21T20:01:33.831" v="1475"/>
        <pc:sldMkLst>
          <pc:docMk/>
          <pc:sldMk cId="2452148604" sldId="333"/>
        </pc:sldMkLst>
        <pc:spChg chg="del mod">
          <ac:chgData name="Josh Cooper" userId="daecdff2-2c86-45d5-9dc5-33d360948956" providerId="ADAL" clId="{1F671989-7911-46FE-9B58-C0E55736048C}" dt="2022-03-21T19:41:12.910" v="701"/>
          <ac:spMkLst>
            <pc:docMk/>
            <pc:sldMk cId="2452148604" sldId="333"/>
            <ac:spMk id="2" creationId="{B6A1E0AF-8DE5-4F7F-B035-3087C33957EC}"/>
          </ac:spMkLst>
        </pc:spChg>
        <pc:spChg chg="del mod">
          <ac:chgData name="Josh Cooper" userId="daecdff2-2c86-45d5-9dc5-33d360948956" providerId="ADAL" clId="{1F671989-7911-46FE-9B58-C0E55736048C}" dt="2022-03-21T19:41:12.982" v="706"/>
          <ac:spMkLst>
            <pc:docMk/>
            <pc:sldMk cId="2452148604" sldId="333"/>
            <ac:spMk id="3" creationId="{34EF579D-E708-4A1A-BD57-432338332856}"/>
          </ac:spMkLst>
        </pc:spChg>
        <pc:spChg chg="add mod">
          <ac:chgData name="Josh Cooper" userId="daecdff2-2c86-45d5-9dc5-33d360948956" providerId="ADAL" clId="{1F671989-7911-46FE-9B58-C0E55736048C}" dt="2022-03-21T19:41:12.900" v="698"/>
          <ac:spMkLst>
            <pc:docMk/>
            <pc:sldMk cId="2452148604" sldId="333"/>
            <ac:spMk id="4" creationId="{7D396730-7E76-40F6-9A6B-71B591CDF6C2}"/>
          </ac:spMkLst>
        </pc:spChg>
        <pc:spChg chg="add mod">
          <ac:chgData name="Josh Cooper" userId="daecdff2-2c86-45d5-9dc5-33d360948956" providerId="ADAL" clId="{1F671989-7911-46FE-9B58-C0E55736048C}" dt="2022-03-21T19:41:12.969" v="703"/>
          <ac:spMkLst>
            <pc:docMk/>
            <pc:sldMk cId="2452148604" sldId="333"/>
            <ac:spMk id="7" creationId="{B22FC854-EAA2-44D6-9B5D-053593805BC0}"/>
          </ac:spMkLst>
        </pc:spChg>
        <pc:spChg chg="add del mod">
          <ac:chgData name="Josh Cooper" userId="daecdff2-2c86-45d5-9dc5-33d360948956" providerId="ADAL" clId="{1F671989-7911-46FE-9B58-C0E55736048C}" dt="2022-03-21T19:41:13.079" v="710"/>
          <ac:spMkLst>
            <pc:docMk/>
            <pc:sldMk cId="2452148604" sldId="333"/>
            <ac:spMk id="8" creationId="{2790A469-70E0-41EF-BDF6-BC53F25CEDDA}"/>
          </ac:spMkLst>
        </pc:spChg>
        <pc:spChg chg="add del mod">
          <ac:chgData name="Josh Cooper" userId="daecdff2-2c86-45d5-9dc5-33d360948956" providerId="ADAL" clId="{1F671989-7911-46FE-9B58-C0E55736048C}" dt="2022-03-21T20:01:33.021" v="1468"/>
          <ac:spMkLst>
            <pc:docMk/>
            <pc:sldMk cId="2452148604" sldId="333"/>
            <ac:spMk id="10" creationId="{73116826-6316-4E9D-93FF-9BB941062B20}"/>
          </ac:spMkLst>
        </pc:spChg>
        <pc:picChg chg="add del mod ord">
          <ac:chgData name="Josh Cooper" userId="daecdff2-2c86-45d5-9dc5-33d360948956" providerId="ADAL" clId="{1F671989-7911-46FE-9B58-C0E55736048C}" dt="2022-03-21T19:41:13.079" v="710"/>
          <ac:picMkLst>
            <pc:docMk/>
            <pc:sldMk cId="2452148604" sldId="333"/>
            <ac:picMk id="6" creationId="{712F6764-1BFB-4712-ADC4-419E74CE4B94}"/>
          </ac:picMkLst>
        </pc:picChg>
        <pc:picChg chg="add del mod ord">
          <ac:chgData name="Josh Cooper" userId="daecdff2-2c86-45d5-9dc5-33d360948956" providerId="ADAL" clId="{1F671989-7911-46FE-9B58-C0E55736048C}" dt="2022-03-21T20:01:33.021" v="1468"/>
          <ac:picMkLst>
            <pc:docMk/>
            <pc:sldMk cId="2452148604" sldId="333"/>
            <ac:picMk id="9" creationId="{B4FB8EE8-7675-4D8F-9D65-94E1F95F2CED}"/>
          </ac:picMkLst>
        </pc:picChg>
        <pc:picChg chg="add mod ord">
          <ac:chgData name="Josh Cooper" userId="daecdff2-2c86-45d5-9dc5-33d360948956" providerId="ADAL" clId="{1F671989-7911-46FE-9B58-C0E55736048C}" dt="2022-03-21T20:01:33.831" v="1475"/>
          <ac:picMkLst>
            <pc:docMk/>
            <pc:sldMk cId="2452148604" sldId="333"/>
            <ac:picMk id="11" creationId="{BD84E295-4BA2-4085-AA8A-0E54D6FD1E74}"/>
          </ac:picMkLst>
        </pc:picChg>
      </pc:sldChg>
      <pc:sldChg chg="addSp delSp modSp mod">
        <pc:chgData name="Josh Cooper" userId="daecdff2-2c86-45d5-9dc5-33d360948956" providerId="ADAL" clId="{1F671989-7911-46FE-9B58-C0E55736048C}" dt="2022-03-21T20:01:34.793" v="1486"/>
        <pc:sldMkLst>
          <pc:docMk/>
          <pc:sldMk cId="2622241091" sldId="334"/>
        </pc:sldMkLst>
        <pc:spChg chg="del mod">
          <ac:chgData name="Josh Cooper" userId="daecdff2-2c86-45d5-9dc5-33d360948956" providerId="ADAL" clId="{1F671989-7911-46FE-9B58-C0E55736048C}" dt="2022-03-21T19:41:14.129" v="729"/>
          <ac:spMkLst>
            <pc:docMk/>
            <pc:sldMk cId="2622241091" sldId="334"/>
            <ac:spMk id="2" creationId="{B6A1E0AF-8DE5-4F7F-B035-3087C33957EC}"/>
          </ac:spMkLst>
        </pc:spChg>
        <pc:spChg chg="del mod">
          <ac:chgData name="Josh Cooper" userId="daecdff2-2c86-45d5-9dc5-33d360948956" providerId="ADAL" clId="{1F671989-7911-46FE-9B58-C0E55736048C}" dt="2022-03-21T19:41:14.228" v="734"/>
          <ac:spMkLst>
            <pc:docMk/>
            <pc:sldMk cId="2622241091" sldId="334"/>
            <ac:spMk id="3" creationId="{34EF579D-E708-4A1A-BD57-432338332856}"/>
          </ac:spMkLst>
        </pc:spChg>
        <pc:spChg chg="add mod">
          <ac:chgData name="Josh Cooper" userId="daecdff2-2c86-45d5-9dc5-33d360948956" providerId="ADAL" clId="{1F671989-7911-46FE-9B58-C0E55736048C}" dt="2022-03-21T19:41:14.119" v="726"/>
          <ac:spMkLst>
            <pc:docMk/>
            <pc:sldMk cId="2622241091" sldId="334"/>
            <ac:spMk id="4" creationId="{77EA825A-2C99-4FE4-B549-E1B67FD7D76E}"/>
          </ac:spMkLst>
        </pc:spChg>
        <pc:spChg chg="add mod">
          <ac:chgData name="Josh Cooper" userId="daecdff2-2c86-45d5-9dc5-33d360948956" providerId="ADAL" clId="{1F671989-7911-46FE-9B58-C0E55736048C}" dt="2022-03-21T19:41:14.216" v="731"/>
          <ac:spMkLst>
            <pc:docMk/>
            <pc:sldMk cId="2622241091" sldId="334"/>
            <ac:spMk id="7" creationId="{399CAC10-0856-4179-AC2B-776377AA6E62}"/>
          </ac:spMkLst>
        </pc:spChg>
        <pc:spChg chg="add del mod">
          <ac:chgData name="Josh Cooper" userId="daecdff2-2c86-45d5-9dc5-33d360948956" providerId="ADAL" clId="{1F671989-7911-46FE-9B58-C0E55736048C}" dt="2022-03-21T19:41:14.342" v="738"/>
          <ac:spMkLst>
            <pc:docMk/>
            <pc:sldMk cId="2622241091" sldId="334"/>
            <ac:spMk id="8" creationId="{0F6F1873-2505-4277-84A8-0CF4BC5387D2}"/>
          </ac:spMkLst>
        </pc:spChg>
        <pc:spChg chg="add del mod">
          <ac:chgData name="Josh Cooper" userId="daecdff2-2c86-45d5-9dc5-33d360948956" providerId="ADAL" clId="{1F671989-7911-46FE-9B58-C0E55736048C}" dt="2022-03-21T20:01:33.927" v="1479"/>
          <ac:spMkLst>
            <pc:docMk/>
            <pc:sldMk cId="2622241091" sldId="334"/>
            <ac:spMk id="10" creationId="{BD4CF173-717F-4E04-8C07-E22469E69DC4}"/>
          </ac:spMkLst>
        </pc:spChg>
        <pc:picChg chg="add del mod ord">
          <ac:chgData name="Josh Cooper" userId="daecdff2-2c86-45d5-9dc5-33d360948956" providerId="ADAL" clId="{1F671989-7911-46FE-9B58-C0E55736048C}" dt="2022-03-21T19:41:14.342" v="738"/>
          <ac:picMkLst>
            <pc:docMk/>
            <pc:sldMk cId="2622241091" sldId="334"/>
            <ac:picMk id="6" creationId="{8B7DE2F4-8F84-473B-8FBB-A3B17BF35D3D}"/>
          </ac:picMkLst>
        </pc:picChg>
        <pc:picChg chg="add del mod ord">
          <ac:chgData name="Josh Cooper" userId="daecdff2-2c86-45d5-9dc5-33d360948956" providerId="ADAL" clId="{1F671989-7911-46FE-9B58-C0E55736048C}" dt="2022-03-21T20:01:33.927" v="1479"/>
          <ac:picMkLst>
            <pc:docMk/>
            <pc:sldMk cId="2622241091" sldId="334"/>
            <ac:picMk id="9" creationId="{0807D74C-E500-44D1-A6CC-D78B954C8A63}"/>
          </ac:picMkLst>
        </pc:picChg>
        <pc:picChg chg="add mod ord">
          <ac:chgData name="Josh Cooper" userId="daecdff2-2c86-45d5-9dc5-33d360948956" providerId="ADAL" clId="{1F671989-7911-46FE-9B58-C0E55736048C}" dt="2022-03-21T20:01:34.793" v="1486"/>
          <ac:picMkLst>
            <pc:docMk/>
            <pc:sldMk cId="2622241091" sldId="334"/>
            <ac:picMk id="11" creationId="{46BC8CE4-3B92-46EE-A74F-6DE6C6F0DF0B}"/>
          </ac:picMkLst>
        </pc:picChg>
      </pc:sldChg>
      <pc:sldChg chg="addSp delSp modSp mod">
        <pc:chgData name="Josh Cooper" userId="daecdff2-2c86-45d5-9dc5-33d360948956" providerId="ADAL" clId="{1F671989-7911-46FE-9B58-C0E55736048C}" dt="2022-03-21T20:01:35.779" v="1497"/>
        <pc:sldMkLst>
          <pc:docMk/>
          <pc:sldMk cId="805369002" sldId="335"/>
        </pc:sldMkLst>
        <pc:spChg chg="del mod">
          <ac:chgData name="Josh Cooper" userId="daecdff2-2c86-45d5-9dc5-33d360948956" providerId="ADAL" clId="{1F671989-7911-46FE-9B58-C0E55736048C}" dt="2022-03-21T19:41:15.598" v="757"/>
          <ac:spMkLst>
            <pc:docMk/>
            <pc:sldMk cId="805369002" sldId="335"/>
            <ac:spMk id="2" creationId="{B6A1E0AF-8DE5-4F7F-B035-3087C33957EC}"/>
          </ac:spMkLst>
        </pc:spChg>
        <pc:spChg chg="del mod">
          <ac:chgData name="Josh Cooper" userId="daecdff2-2c86-45d5-9dc5-33d360948956" providerId="ADAL" clId="{1F671989-7911-46FE-9B58-C0E55736048C}" dt="2022-03-21T19:41:15.676" v="762"/>
          <ac:spMkLst>
            <pc:docMk/>
            <pc:sldMk cId="805369002" sldId="335"/>
            <ac:spMk id="3" creationId="{34EF579D-E708-4A1A-BD57-432338332856}"/>
          </ac:spMkLst>
        </pc:spChg>
        <pc:spChg chg="add mod">
          <ac:chgData name="Josh Cooper" userId="daecdff2-2c86-45d5-9dc5-33d360948956" providerId="ADAL" clId="{1F671989-7911-46FE-9B58-C0E55736048C}" dt="2022-03-21T19:41:15.590" v="754"/>
          <ac:spMkLst>
            <pc:docMk/>
            <pc:sldMk cId="805369002" sldId="335"/>
            <ac:spMk id="6" creationId="{FC01A873-F2AF-4171-9103-D2BEC6EC9228}"/>
          </ac:spMkLst>
        </pc:spChg>
        <pc:spChg chg="add mod">
          <ac:chgData name="Josh Cooper" userId="daecdff2-2c86-45d5-9dc5-33d360948956" providerId="ADAL" clId="{1F671989-7911-46FE-9B58-C0E55736048C}" dt="2022-03-21T19:41:15.661" v="759"/>
          <ac:spMkLst>
            <pc:docMk/>
            <pc:sldMk cId="805369002" sldId="335"/>
            <ac:spMk id="7" creationId="{2FE3B8B7-3F9E-4697-9E04-D57997E72848}"/>
          </ac:spMkLst>
        </pc:spChg>
        <pc:spChg chg="add del mod">
          <ac:chgData name="Josh Cooper" userId="daecdff2-2c86-45d5-9dc5-33d360948956" providerId="ADAL" clId="{1F671989-7911-46FE-9B58-C0E55736048C}" dt="2022-03-21T19:41:15.817" v="766"/>
          <ac:spMkLst>
            <pc:docMk/>
            <pc:sldMk cId="805369002" sldId="335"/>
            <ac:spMk id="8" creationId="{06B662A8-3FB8-4140-AB05-1A7D4CB9DE88}"/>
          </ac:spMkLst>
        </pc:spChg>
        <pc:spChg chg="add del mod">
          <ac:chgData name="Josh Cooper" userId="daecdff2-2c86-45d5-9dc5-33d360948956" providerId="ADAL" clId="{1F671989-7911-46FE-9B58-C0E55736048C}" dt="2022-03-21T20:01:34.990" v="1490"/>
          <ac:spMkLst>
            <pc:docMk/>
            <pc:sldMk cId="805369002" sldId="335"/>
            <ac:spMk id="10" creationId="{3B621CDE-86D5-4D68-B715-380F611EF0BE}"/>
          </ac:spMkLst>
        </pc:spChg>
        <pc:picChg chg="add del mod ord">
          <ac:chgData name="Josh Cooper" userId="daecdff2-2c86-45d5-9dc5-33d360948956" providerId="ADAL" clId="{1F671989-7911-46FE-9B58-C0E55736048C}" dt="2022-03-21T19:41:15.817" v="766"/>
          <ac:picMkLst>
            <pc:docMk/>
            <pc:sldMk cId="805369002" sldId="335"/>
            <ac:picMk id="5" creationId="{501DFE91-B6B7-4C58-8D6C-8733C18B6067}"/>
          </ac:picMkLst>
        </pc:picChg>
        <pc:picChg chg="add del mod ord">
          <ac:chgData name="Josh Cooper" userId="daecdff2-2c86-45d5-9dc5-33d360948956" providerId="ADAL" clId="{1F671989-7911-46FE-9B58-C0E55736048C}" dt="2022-03-21T20:01:34.990" v="1490"/>
          <ac:picMkLst>
            <pc:docMk/>
            <pc:sldMk cId="805369002" sldId="335"/>
            <ac:picMk id="9" creationId="{00359E89-C629-4471-B798-724D8DC938E1}"/>
          </ac:picMkLst>
        </pc:picChg>
        <pc:picChg chg="add mod ord">
          <ac:chgData name="Josh Cooper" userId="daecdff2-2c86-45d5-9dc5-33d360948956" providerId="ADAL" clId="{1F671989-7911-46FE-9B58-C0E55736048C}" dt="2022-03-21T20:01:35.779" v="1497"/>
          <ac:picMkLst>
            <pc:docMk/>
            <pc:sldMk cId="805369002" sldId="335"/>
            <ac:picMk id="11" creationId="{7BBC2B1D-AA3A-4A88-9638-17D67CC5E311}"/>
          </ac:picMkLst>
        </pc:picChg>
      </pc:sldChg>
      <pc:sldChg chg="addSp delSp modSp mod">
        <pc:chgData name="Josh Cooper" userId="daecdff2-2c86-45d5-9dc5-33d360948956" providerId="ADAL" clId="{1F671989-7911-46FE-9B58-C0E55736048C}" dt="2022-03-21T20:01:36.816" v="1508"/>
        <pc:sldMkLst>
          <pc:docMk/>
          <pc:sldMk cId="3586312609" sldId="336"/>
        </pc:sldMkLst>
        <pc:spChg chg="del mod">
          <ac:chgData name="Josh Cooper" userId="daecdff2-2c86-45d5-9dc5-33d360948956" providerId="ADAL" clId="{1F671989-7911-46FE-9B58-C0E55736048C}" dt="2022-03-21T19:41:16.884" v="785"/>
          <ac:spMkLst>
            <pc:docMk/>
            <pc:sldMk cId="3586312609" sldId="336"/>
            <ac:spMk id="2" creationId="{B6A1E0AF-8DE5-4F7F-B035-3087C33957EC}"/>
          </ac:spMkLst>
        </pc:spChg>
        <pc:spChg chg="del mod">
          <ac:chgData name="Josh Cooper" userId="daecdff2-2c86-45d5-9dc5-33d360948956" providerId="ADAL" clId="{1F671989-7911-46FE-9B58-C0E55736048C}" dt="2022-03-21T19:41:16.979" v="790"/>
          <ac:spMkLst>
            <pc:docMk/>
            <pc:sldMk cId="3586312609" sldId="336"/>
            <ac:spMk id="3" creationId="{34EF579D-E708-4A1A-BD57-432338332856}"/>
          </ac:spMkLst>
        </pc:spChg>
        <pc:spChg chg="add mod">
          <ac:chgData name="Josh Cooper" userId="daecdff2-2c86-45d5-9dc5-33d360948956" providerId="ADAL" clId="{1F671989-7911-46FE-9B58-C0E55736048C}" dt="2022-03-21T19:41:16.874" v="782"/>
          <ac:spMkLst>
            <pc:docMk/>
            <pc:sldMk cId="3586312609" sldId="336"/>
            <ac:spMk id="5" creationId="{5988484F-E661-4203-877B-FAEFFDAF94E9}"/>
          </ac:spMkLst>
        </pc:spChg>
        <pc:spChg chg="add mod">
          <ac:chgData name="Josh Cooper" userId="daecdff2-2c86-45d5-9dc5-33d360948956" providerId="ADAL" clId="{1F671989-7911-46FE-9B58-C0E55736048C}" dt="2022-03-21T19:41:16.963" v="787"/>
          <ac:spMkLst>
            <pc:docMk/>
            <pc:sldMk cId="3586312609" sldId="336"/>
            <ac:spMk id="8" creationId="{5B87AE8F-2E96-48A7-82C8-6F774E67587E}"/>
          </ac:spMkLst>
        </pc:spChg>
        <pc:spChg chg="add del mod">
          <ac:chgData name="Josh Cooper" userId="daecdff2-2c86-45d5-9dc5-33d360948956" providerId="ADAL" clId="{1F671989-7911-46FE-9B58-C0E55736048C}" dt="2022-03-21T19:41:17.118" v="794"/>
          <ac:spMkLst>
            <pc:docMk/>
            <pc:sldMk cId="3586312609" sldId="336"/>
            <ac:spMk id="9" creationId="{2FAB6CAF-7A8E-43E8-8E21-10DACDDE675D}"/>
          </ac:spMkLst>
        </pc:spChg>
        <pc:spChg chg="add del mod">
          <ac:chgData name="Josh Cooper" userId="daecdff2-2c86-45d5-9dc5-33d360948956" providerId="ADAL" clId="{1F671989-7911-46FE-9B58-C0E55736048C}" dt="2022-03-21T20:01:35.925" v="1501"/>
          <ac:spMkLst>
            <pc:docMk/>
            <pc:sldMk cId="3586312609" sldId="336"/>
            <ac:spMk id="11" creationId="{7DF91CE4-AB8D-4FB7-BB2A-9A72B38DA598}"/>
          </ac:spMkLst>
        </pc:spChg>
        <pc:picChg chg="add del mod ord">
          <ac:chgData name="Josh Cooper" userId="daecdff2-2c86-45d5-9dc5-33d360948956" providerId="ADAL" clId="{1F671989-7911-46FE-9B58-C0E55736048C}" dt="2022-03-21T19:41:17.118" v="794"/>
          <ac:picMkLst>
            <pc:docMk/>
            <pc:sldMk cId="3586312609" sldId="336"/>
            <ac:picMk id="7" creationId="{1B7F5015-52AF-4629-B272-68CFAA50557E}"/>
          </ac:picMkLst>
        </pc:picChg>
        <pc:picChg chg="add del mod ord">
          <ac:chgData name="Josh Cooper" userId="daecdff2-2c86-45d5-9dc5-33d360948956" providerId="ADAL" clId="{1F671989-7911-46FE-9B58-C0E55736048C}" dt="2022-03-21T20:01:35.925" v="1501"/>
          <ac:picMkLst>
            <pc:docMk/>
            <pc:sldMk cId="3586312609" sldId="336"/>
            <ac:picMk id="10" creationId="{A8B19979-B1D3-49C3-9AD3-690EA025411A}"/>
          </ac:picMkLst>
        </pc:picChg>
        <pc:picChg chg="add mod ord">
          <ac:chgData name="Josh Cooper" userId="daecdff2-2c86-45d5-9dc5-33d360948956" providerId="ADAL" clId="{1F671989-7911-46FE-9B58-C0E55736048C}" dt="2022-03-21T20:01:36.816" v="1508"/>
          <ac:picMkLst>
            <pc:docMk/>
            <pc:sldMk cId="3586312609" sldId="336"/>
            <ac:picMk id="12" creationId="{5BEC1BAC-3F07-43BB-BAD5-0E019964A2AE}"/>
          </ac:picMkLst>
        </pc:picChg>
      </pc:sldChg>
      <pc:sldChg chg="addSp delSp modSp mod">
        <pc:chgData name="Josh Cooper" userId="daecdff2-2c86-45d5-9dc5-33d360948956" providerId="ADAL" clId="{1F671989-7911-46FE-9B58-C0E55736048C}" dt="2022-03-21T20:01:38.082" v="1519"/>
        <pc:sldMkLst>
          <pc:docMk/>
          <pc:sldMk cId="740363536" sldId="337"/>
        </pc:sldMkLst>
        <pc:spChg chg="del mod">
          <ac:chgData name="Josh Cooper" userId="daecdff2-2c86-45d5-9dc5-33d360948956" providerId="ADAL" clId="{1F671989-7911-46FE-9B58-C0E55736048C}" dt="2022-03-21T19:41:18.439" v="813"/>
          <ac:spMkLst>
            <pc:docMk/>
            <pc:sldMk cId="740363536" sldId="337"/>
            <ac:spMk id="2" creationId="{B6A1E0AF-8DE5-4F7F-B035-3087C33957EC}"/>
          </ac:spMkLst>
        </pc:spChg>
        <pc:spChg chg="del mod">
          <ac:chgData name="Josh Cooper" userId="daecdff2-2c86-45d5-9dc5-33d360948956" providerId="ADAL" clId="{1F671989-7911-46FE-9B58-C0E55736048C}" dt="2022-03-21T19:41:18.541" v="818"/>
          <ac:spMkLst>
            <pc:docMk/>
            <pc:sldMk cId="740363536" sldId="337"/>
            <ac:spMk id="3" creationId="{34EF579D-E708-4A1A-BD57-432338332856}"/>
          </ac:spMkLst>
        </pc:spChg>
        <pc:spChg chg="add mod">
          <ac:chgData name="Josh Cooper" userId="daecdff2-2c86-45d5-9dc5-33d360948956" providerId="ADAL" clId="{1F671989-7911-46FE-9B58-C0E55736048C}" dt="2022-03-21T19:41:18.427" v="810"/>
          <ac:spMkLst>
            <pc:docMk/>
            <pc:sldMk cId="740363536" sldId="337"/>
            <ac:spMk id="5" creationId="{E226FB17-7C26-4CF0-B1D2-27550F29BA28}"/>
          </ac:spMkLst>
        </pc:spChg>
        <pc:spChg chg="add mod">
          <ac:chgData name="Josh Cooper" userId="daecdff2-2c86-45d5-9dc5-33d360948956" providerId="ADAL" clId="{1F671989-7911-46FE-9B58-C0E55736048C}" dt="2022-03-21T19:41:18.531" v="815"/>
          <ac:spMkLst>
            <pc:docMk/>
            <pc:sldMk cId="740363536" sldId="337"/>
            <ac:spMk id="8" creationId="{4A4877F3-5EDD-4365-B778-26120AFCBF9A}"/>
          </ac:spMkLst>
        </pc:spChg>
        <pc:spChg chg="add del mod">
          <ac:chgData name="Josh Cooper" userId="daecdff2-2c86-45d5-9dc5-33d360948956" providerId="ADAL" clId="{1F671989-7911-46FE-9B58-C0E55736048C}" dt="2022-03-21T19:41:18.682" v="822"/>
          <ac:spMkLst>
            <pc:docMk/>
            <pc:sldMk cId="740363536" sldId="337"/>
            <ac:spMk id="9" creationId="{2C2E638C-E6B4-42AB-9E18-63D282A5912C}"/>
          </ac:spMkLst>
        </pc:spChg>
        <pc:spChg chg="add del mod">
          <ac:chgData name="Josh Cooper" userId="daecdff2-2c86-45d5-9dc5-33d360948956" providerId="ADAL" clId="{1F671989-7911-46FE-9B58-C0E55736048C}" dt="2022-03-21T20:01:37.094" v="1512"/>
          <ac:spMkLst>
            <pc:docMk/>
            <pc:sldMk cId="740363536" sldId="337"/>
            <ac:spMk id="11" creationId="{CD448516-436A-40D4-8FB3-87C407D49EAE}"/>
          </ac:spMkLst>
        </pc:spChg>
        <pc:picChg chg="add del mod ord">
          <ac:chgData name="Josh Cooper" userId="daecdff2-2c86-45d5-9dc5-33d360948956" providerId="ADAL" clId="{1F671989-7911-46FE-9B58-C0E55736048C}" dt="2022-03-21T19:41:18.682" v="822"/>
          <ac:picMkLst>
            <pc:docMk/>
            <pc:sldMk cId="740363536" sldId="337"/>
            <ac:picMk id="6" creationId="{5A276295-774E-4532-9E69-6F1FAFB688E4}"/>
          </ac:picMkLst>
        </pc:picChg>
        <pc:picChg chg="add del mod ord">
          <ac:chgData name="Josh Cooper" userId="daecdff2-2c86-45d5-9dc5-33d360948956" providerId="ADAL" clId="{1F671989-7911-46FE-9B58-C0E55736048C}" dt="2022-03-21T20:01:37.094" v="1512"/>
          <ac:picMkLst>
            <pc:docMk/>
            <pc:sldMk cId="740363536" sldId="337"/>
            <ac:picMk id="10" creationId="{C28650FB-9BA2-4D7F-8FB5-0616517D0C7C}"/>
          </ac:picMkLst>
        </pc:picChg>
        <pc:picChg chg="add mod ord">
          <ac:chgData name="Josh Cooper" userId="daecdff2-2c86-45d5-9dc5-33d360948956" providerId="ADAL" clId="{1F671989-7911-46FE-9B58-C0E55736048C}" dt="2022-03-21T20:01:38.082" v="1519"/>
          <ac:picMkLst>
            <pc:docMk/>
            <pc:sldMk cId="740363536" sldId="337"/>
            <ac:picMk id="12" creationId="{F804B91B-58F4-4BB2-AAE2-5A462BAD5CC4}"/>
          </ac:picMkLst>
        </pc:picChg>
      </pc:sldChg>
      <pc:sldChg chg="addSp delSp modSp mod">
        <pc:chgData name="Josh Cooper" userId="daecdff2-2c86-45d5-9dc5-33d360948956" providerId="ADAL" clId="{1F671989-7911-46FE-9B58-C0E55736048C}" dt="2022-03-21T20:01:39.293" v="1530"/>
        <pc:sldMkLst>
          <pc:docMk/>
          <pc:sldMk cId="3237851125" sldId="338"/>
        </pc:sldMkLst>
        <pc:spChg chg="del mod">
          <ac:chgData name="Josh Cooper" userId="daecdff2-2c86-45d5-9dc5-33d360948956" providerId="ADAL" clId="{1F671989-7911-46FE-9B58-C0E55736048C}" dt="2022-03-21T19:41:20.860" v="841"/>
          <ac:spMkLst>
            <pc:docMk/>
            <pc:sldMk cId="3237851125" sldId="338"/>
            <ac:spMk id="2" creationId="{B6A1E0AF-8DE5-4F7F-B035-3087C33957EC}"/>
          </ac:spMkLst>
        </pc:spChg>
        <pc:spChg chg="del mod">
          <ac:chgData name="Josh Cooper" userId="daecdff2-2c86-45d5-9dc5-33d360948956" providerId="ADAL" clId="{1F671989-7911-46FE-9B58-C0E55736048C}" dt="2022-03-21T19:41:22.363" v="846"/>
          <ac:spMkLst>
            <pc:docMk/>
            <pc:sldMk cId="3237851125" sldId="338"/>
            <ac:spMk id="3" creationId="{34EF579D-E708-4A1A-BD57-432338332856}"/>
          </ac:spMkLst>
        </pc:spChg>
        <pc:spChg chg="add mod">
          <ac:chgData name="Josh Cooper" userId="daecdff2-2c86-45d5-9dc5-33d360948956" providerId="ADAL" clId="{1F671989-7911-46FE-9B58-C0E55736048C}" dt="2022-03-21T19:41:20.814" v="838"/>
          <ac:spMkLst>
            <pc:docMk/>
            <pc:sldMk cId="3237851125" sldId="338"/>
            <ac:spMk id="6" creationId="{6E1E8AD4-2F29-4561-9370-FDB2F2463C01}"/>
          </ac:spMkLst>
        </pc:spChg>
        <pc:spChg chg="add mod">
          <ac:chgData name="Josh Cooper" userId="daecdff2-2c86-45d5-9dc5-33d360948956" providerId="ADAL" clId="{1F671989-7911-46FE-9B58-C0E55736048C}" dt="2022-03-21T19:57:26.381" v="1154" actId="20577"/>
          <ac:spMkLst>
            <pc:docMk/>
            <pc:sldMk cId="3237851125" sldId="338"/>
            <ac:spMk id="7" creationId="{FBB69847-F932-40B8-9E59-38AFD38F3562}"/>
          </ac:spMkLst>
        </pc:spChg>
        <pc:spChg chg="add del mod">
          <ac:chgData name="Josh Cooper" userId="daecdff2-2c86-45d5-9dc5-33d360948956" providerId="ADAL" clId="{1F671989-7911-46FE-9B58-C0E55736048C}" dt="2022-03-21T19:41:22.801" v="850"/>
          <ac:spMkLst>
            <pc:docMk/>
            <pc:sldMk cId="3237851125" sldId="338"/>
            <ac:spMk id="8" creationId="{8FC42A74-71B1-4843-A09C-C88D232F1C85}"/>
          </ac:spMkLst>
        </pc:spChg>
        <pc:spChg chg="add del mod">
          <ac:chgData name="Josh Cooper" userId="daecdff2-2c86-45d5-9dc5-33d360948956" providerId="ADAL" clId="{1F671989-7911-46FE-9B58-C0E55736048C}" dt="2022-03-21T20:01:38.283" v="1523"/>
          <ac:spMkLst>
            <pc:docMk/>
            <pc:sldMk cId="3237851125" sldId="338"/>
            <ac:spMk id="10" creationId="{1A4253BC-92B5-4510-8A01-484B037477D3}"/>
          </ac:spMkLst>
        </pc:spChg>
        <pc:picChg chg="add del mod ord">
          <ac:chgData name="Josh Cooper" userId="daecdff2-2c86-45d5-9dc5-33d360948956" providerId="ADAL" clId="{1F671989-7911-46FE-9B58-C0E55736048C}" dt="2022-03-21T19:41:22.801" v="850"/>
          <ac:picMkLst>
            <pc:docMk/>
            <pc:sldMk cId="3237851125" sldId="338"/>
            <ac:picMk id="5" creationId="{E0681389-607C-4BB4-9C42-8E3888859A26}"/>
          </ac:picMkLst>
        </pc:picChg>
        <pc:picChg chg="add del mod ord">
          <ac:chgData name="Josh Cooper" userId="daecdff2-2c86-45d5-9dc5-33d360948956" providerId="ADAL" clId="{1F671989-7911-46FE-9B58-C0E55736048C}" dt="2022-03-21T20:01:38.283" v="1523"/>
          <ac:picMkLst>
            <pc:docMk/>
            <pc:sldMk cId="3237851125" sldId="338"/>
            <ac:picMk id="9" creationId="{B4D3CBB6-23D0-4DF9-A658-EE1E6535A8CB}"/>
          </ac:picMkLst>
        </pc:picChg>
        <pc:picChg chg="add mod ord">
          <ac:chgData name="Josh Cooper" userId="daecdff2-2c86-45d5-9dc5-33d360948956" providerId="ADAL" clId="{1F671989-7911-46FE-9B58-C0E55736048C}" dt="2022-03-21T20:01:39.293" v="1530"/>
          <ac:picMkLst>
            <pc:docMk/>
            <pc:sldMk cId="3237851125" sldId="338"/>
            <ac:picMk id="11" creationId="{DB704120-2A25-4635-A031-23853CD34405}"/>
          </ac:picMkLst>
        </pc:picChg>
      </pc:sldChg>
      <pc:sldChg chg="addSp delSp modSp mod">
        <pc:chgData name="Josh Cooper" userId="daecdff2-2c86-45d5-9dc5-33d360948956" providerId="ADAL" clId="{1F671989-7911-46FE-9B58-C0E55736048C}" dt="2022-03-21T20:01:40.557" v="1541"/>
        <pc:sldMkLst>
          <pc:docMk/>
          <pc:sldMk cId="1531594201" sldId="339"/>
        </pc:sldMkLst>
        <pc:spChg chg="del mod">
          <ac:chgData name="Josh Cooper" userId="daecdff2-2c86-45d5-9dc5-33d360948956" providerId="ADAL" clId="{1F671989-7911-46FE-9B58-C0E55736048C}" dt="2022-03-21T19:41:25.246" v="869"/>
          <ac:spMkLst>
            <pc:docMk/>
            <pc:sldMk cId="1531594201" sldId="339"/>
            <ac:spMk id="2" creationId="{B6A1E0AF-8DE5-4F7F-B035-3087C33957EC}"/>
          </ac:spMkLst>
        </pc:spChg>
        <pc:spChg chg="del mod">
          <ac:chgData name="Josh Cooper" userId="daecdff2-2c86-45d5-9dc5-33d360948956" providerId="ADAL" clId="{1F671989-7911-46FE-9B58-C0E55736048C}" dt="2022-03-21T19:41:25.435" v="874"/>
          <ac:spMkLst>
            <pc:docMk/>
            <pc:sldMk cId="1531594201" sldId="339"/>
            <ac:spMk id="3" creationId="{34EF579D-E708-4A1A-BD57-432338332856}"/>
          </ac:spMkLst>
        </pc:spChg>
        <pc:spChg chg="add mod">
          <ac:chgData name="Josh Cooper" userId="daecdff2-2c86-45d5-9dc5-33d360948956" providerId="ADAL" clId="{1F671989-7911-46FE-9B58-C0E55736048C}" dt="2022-03-21T19:41:25.184" v="866"/>
          <ac:spMkLst>
            <pc:docMk/>
            <pc:sldMk cId="1531594201" sldId="339"/>
            <ac:spMk id="6" creationId="{8A638EE2-6000-4CC3-854A-22A7C20FF928}"/>
          </ac:spMkLst>
        </pc:spChg>
        <pc:spChg chg="add mod">
          <ac:chgData name="Josh Cooper" userId="daecdff2-2c86-45d5-9dc5-33d360948956" providerId="ADAL" clId="{1F671989-7911-46FE-9B58-C0E55736048C}" dt="2022-03-21T19:57:19.620" v="1152" actId="20577"/>
          <ac:spMkLst>
            <pc:docMk/>
            <pc:sldMk cId="1531594201" sldId="339"/>
            <ac:spMk id="7" creationId="{012A1FC7-3155-411D-9446-0D8BA0452188}"/>
          </ac:spMkLst>
        </pc:spChg>
        <pc:spChg chg="add del mod">
          <ac:chgData name="Josh Cooper" userId="daecdff2-2c86-45d5-9dc5-33d360948956" providerId="ADAL" clId="{1F671989-7911-46FE-9B58-C0E55736048C}" dt="2022-03-21T19:41:25.602" v="878"/>
          <ac:spMkLst>
            <pc:docMk/>
            <pc:sldMk cId="1531594201" sldId="339"/>
            <ac:spMk id="8" creationId="{C53AD096-12C1-416D-8E89-3DC3E8E3B005}"/>
          </ac:spMkLst>
        </pc:spChg>
        <pc:spChg chg="add del mod">
          <ac:chgData name="Josh Cooper" userId="daecdff2-2c86-45d5-9dc5-33d360948956" providerId="ADAL" clId="{1F671989-7911-46FE-9B58-C0E55736048C}" dt="2022-03-21T20:01:39.652" v="1534"/>
          <ac:spMkLst>
            <pc:docMk/>
            <pc:sldMk cId="1531594201" sldId="339"/>
            <ac:spMk id="10" creationId="{2D03C2F2-E7C1-4862-9D59-64024B12A854}"/>
          </ac:spMkLst>
        </pc:spChg>
        <pc:picChg chg="add del mod ord">
          <ac:chgData name="Josh Cooper" userId="daecdff2-2c86-45d5-9dc5-33d360948956" providerId="ADAL" clId="{1F671989-7911-46FE-9B58-C0E55736048C}" dt="2022-03-21T19:41:25.602" v="878"/>
          <ac:picMkLst>
            <pc:docMk/>
            <pc:sldMk cId="1531594201" sldId="339"/>
            <ac:picMk id="5" creationId="{8AF8B328-FD68-4097-83FA-6CAEE8D3F8B7}"/>
          </ac:picMkLst>
        </pc:picChg>
        <pc:picChg chg="add del mod ord">
          <ac:chgData name="Josh Cooper" userId="daecdff2-2c86-45d5-9dc5-33d360948956" providerId="ADAL" clId="{1F671989-7911-46FE-9B58-C0E55736048C}" dt="2022-03-21T20:01:39.652" v="1534"/>
          <ac:picMkLst>
            <pc:docMk/>
            <pc:sldMk cId="1531594201" sldId="339"/>
            <ac:picMk id="9" creationId="{E6AA6DC4-BEAB-4222-A868-7700BDA9AE68}"/>
          </ac:picMkLst>
        </pc:picChg>
        <pc:picChg chg="add mod ord">
          <ac:chgData name="Josh Cooper" userId="daecdff2-2c86-45d5-9dc5-33d360948956" providerId="ADAL" clId="{1F671989-7911-46FE-9B58-C0E55736048C}" dt="2022-03-21T20:01:40.557" v="1541"/>
          <ac:picMkLst>
            <pc:docMk/>
            <pc:sldMk cId="1531594201" sldId="339"/>
            <ac:picMk id="11" creationId="{DCE4744A-71B5-40AF-BA26-F48039B8A232}"/>
          </ac:picMkLst>
        </pc:picChg>
      </pc:sldChg>
      <pc:sldChg chg="addSp delSp modSp mod">
        <pc:chgData name="Josh Cooper" userId="daecdff2-2c86-45d5-9dc5-33d360948956" providerId="ADAL" clId="{1F671989-7911-46FE-9B58-C0E55736048C}" dt="2022-03-21T20:01:41.537" v="1552"/>
        <pc:sldMkLst>
          <pc:docMk/>
          <pc:sldMk cId="3014875376" sldId="340"/>
        </pc:sldMkLst>
        <pc:spChg chg="del mod">
          <ac:chgData name="Josh Cooper" userId="daecdff2-2c86-45d5-9dc5-33d360948956" providerId="ADAL" clId="{1F671989-7911-46FE-9B58-C0E55736048C}" dt="2022-03-21T19:41:27.518" v="897"/>
          <ac:spMkLst>
            <pc:docMk/>
            <pc:sldMk cId="3014875376" sldId="340"/>
            <ac:spMk id="2" creationId="{B6A1E0AF-8DE5-4F7F-B035-3087C33957EC}"/>
          </ac:spMkLst>
        </pc:spChg>
        <pc:spChg chg="del mod">
          <ac:chgData name="Josh Cooper" userId="daecdff2-2c86-45d5-9dc5-33d360948956" providerId="ADAL" clId="{1F671989-7911-46FE-9B58-C0E55736048C}" dt="2022-03-21T19:41:27.718" v="902"/>
          <ac:spMkLst>
            <pc:docMk/>
            <pc:sldMk cId="3014875376" sldId="340"/>
            <ac:spMk id="3" creationId="{34EF579D-E708-4A1A-BD57-432338332856}"/>
          </ac:spMkLst>
        </pc:spChg>
        <pc:spChg chg="add mod">
          <ac:chgData name="Josh Cooper" userId="daecdff2-2c86-45d5-9dc5-33d360948956" providerId="ADAL" clId="{1F671989-7911-46FE-9B58-C0E55736048C}" dt="2022-03-21T19:41:27.505" v="894"/>
          <ac:spMkLst>
            <pc:docMk/>
            <pc:sldMk cId="3014875376" sldId="340"/>
            <ac:spMk id="6" creationId="{5B9DED38-5B93-4EE6-A081-1F84DF6932CB}"/>
          </ac:spMkLst>
        </pc:spChg>
        <pc:spChg chg="add mod">
          <ac:chgData name="Josh Cooper" userId="daecdff2-2c86-45d5-9dc5-33d360948956" providerId="ADAL" clId="{1F671989-7911-46FE-9B58-C0E55736048C}" dt="2022-03-21T19:57:09.398" v="1150" actId="20577"/>
          <ac:spMkLst>
            <pc:docMk/>
            <pc:sldMk cId="3014875376" sldId="340"/>
            <ac:spMk id="7" creationId="{2190CAEC-96D7-4630-890F-8E3A908CBEFA}"/>
          </ac:spMkLst>
        </pc:spChg>
        <pc:spChg chg="add del mod">
          <ac:chgData name="Josh Cooper" userId="daecdff2-2c86-45d5-9dc5-33d360948956" providerId="ADAL" clId="{1F671989-7911-46FE-9B58-C0E55736048C}" dt="2022-03-21T19:41:27.943" v="906"/>
          <ac:spMkLst>
            <pc:docMk/>
            <pc:sldMk cId="3014875376" sldId="340"/>
            <ac:spMk id="8" creationId="{E4BE6C63-A819-4867-86D1-D8E22C38CC48}"/>
          </ac:spMkLst>
        </pc:spChg>
        <pc:spChg chg="add del mod">
          <ac:chgData name="Josh Cooper" userId="daecdff2-2c86-45d5-9dc5-33d360948956" providerId="ADAL" clId="{1F671989-7911-46FE-9B58-C0E55736048C}" dt="2022-03-21T20:01:40.676" v="1545"/>
          <ac:spMkLst>
            <pc:docMk/>
            <pc:sldMk cId="3014875376" sldId="340"/>
            <ac:spMk id="10" creationId="{BDDB1F85-A145-4565-BFD2-3A1A8F78C59F}"/>
          </ac:spMkLst>
        </pc:spChg>
        <pc:picChg chg="add del mod ord">
          <ac:chgData name="Josh Cooper" userId="daecdff2-2c86-45d5-9dc5-33d360948956" providerId="ADAL" clId="{1F671989-7911-46FE-9B58-C0E55736048C}" dt="2022-03-21T19:41:27.943" v="906"/>
          <ac:picMkLst>
            <pc:docMk/>
            <pc:sldMk cId="3014875376" sldId="340"/>
            <ac:picMk id="5" creationId="{9D0974A5-CA35-4600-AC97-B47FDF327864}"/>
          </ac:picMkLst>
        </pc:picChg>
        <pc:picChg chg="add del mod ord">
          <ac:chgData name="Josh Cooper" userId="daecdff2-2c86-45d5-9dc5-33d360948956" providerId="ADAL" clId="{1F671989-7911-46FE-9B58-C0E55736048C}" dt="2022-03-21T20:01:40.676" v="1545"/>
          <ac:picMkLst>
            <pc:docMk/>
            <pc:sldMk cId="3014875376" sldId="340"/>
            <ac:picMk id="9" creationId="{477077A3-1216-4D17-9FAD-2E4CBBB3DE7C}"/>
          </ac:picMkLst>
        </pc:picChg>
        <pc:picChg chg="add mod ord">
          <ac:chgData name="Josh Cooper" userId="daecdff2-2c86-45d5-9dc5-33d360948956" providerId="ADAL" clId="{1F671989-7911-46FE-9B58-C0E55736048C}" dt="2022-03-21T20:01:41.537" v="1552"/>
          <ac:picMkLst>
            <pc:docMk/>
            <pc:sldMk cId="3014875376" sldId="340"/>
            <ac:picMk id="11" creationId="{A6918B88-B5D3-4176-9978-3D63E11B7E03}"/>
          </ac:picMkLst>
        </pc:picChg>
      </pc:sldChg>
      <pc:sldMasterChg chg="delSldLayout modSldLayout">
        <pc:chgData name="Josh Cooper" userId="daecdff2-2c86-45d5-9dc5-33d360948956" providerId="ADAL" clId="{1F671989-7911-46FE-9B58-C0E55736048C}" dt="2022-03-21T20:01:41.547" v="1553" actId="2696"/>
        <pc:sldMasterMkLst>
          <pc:docMk/>
          <pc:sldMasterMk cId="495016549" sldId="2147483648"/>
        </pc:sldMasterMkLst>
        <pc:sldLayoutChg chg="delSp del mod">
          <pc:chgData name="Josh Cooper" userId="daecdff2-2c86-45d5-9dc5-33d360948956" providerId="ADAL" clId="{1F671989-7911-46FE-9B58-C0E55736048C}" dt="2022-03-21T19:41:31.416" v="1146" actId="2696"/>
          <pc:sldLayoutMkLst>
            <pc:docMk/>
            <pc:sldMasterMk cId="495016549" sldId="2147483648"/>
            <pc:sldLayoutMk cId="2845347945" sldId="2147483649"/>
          </pc:sldLayoutMkLst>
          <pc:spChg chg="del">
            <ac:chgData name="Josh Cooper" userId="daecdff2-2c86-45d5-9dc5-33d360948956" providerId="ADAL" clId="{1F671989-7911-46FE-9B58-C0E55736048C}" dt="2022-03-21T19:41:31.375" v="1143"/>
            <ac:spMkLst>
              <pc:docMk/>
              <pc:sldMasterMk cId="495016549" sldId="2147483648"/>
              <pc:sldLayoutMk cId="2845347945" sldId="2147483649"/>
              <ac:spMk id="16" creationId="{594C02AD-502E-4B98-A386-A3ABB1F37FAF}"/>
            </ac:spMkLst>
          </pc:spChg>
          <pc:spChg chg="del">
            <ac:chgData name="Josh Cooper" userId="daecdff2-2c86-45d5-9dc5-33d360948956" providerId="ADAL" clId="{1F671989-7911-46FE-9B58-C0E55736048C}" dt="2022-03-21T19:41:31.410" v="1145"/>
            <ac:spMkLst>
              <pc:docMk/>
              <pc:sldMasterMk cId="495016549" sldId="2147483648"/>
              <pc:sldLayoutMk cId="2845347945" sldId="2147483649"/>
              <ac:spMk id="20" creationId="{0044D8CE-1D67-4E57-9163-5381117D2E19}"/>
            </ac:spMkLst>
          </pc:spChg>
          <pc:picChg chg="del">
            <ac:chgData name="Josh Cooper" userId="daecdff2-2c86-45d5-9dc5-33d360948956" providerId="ADAL" clId="{1F671989-7911-46FE-9B58-C0E55736048C}" dt="2022-03-21T19:41:31.365" v="1141"/>
            <ac:picMkLst>
              <pc:docMk/>
              <pc:sldMasterMk cId="495016549" sldId="2147483648"/>
              <pc:sldLayoutMk cId="2845347945" sldId="2147483649"/>
              <ac:picMk id="8" creationId="{854C1057-AF05-4827-A726-2BC05B612389}"/>
            </ac:picMkLst>
          </pc:picChg>
        </pc:sldLayoutChg>
        <pc:sldLayoutChg chg="delSp del mod">
          <pc:chgData name="Josh Cooper" userId="daecdff2-2c86-45d5-9dc5-33d360948956" providerId="ADAL" clId="{1F671989-7911-46FE-9B58-C0E55736048C}" dt="2022-03-21T19:41:31.152" v="1111" actId="2696"/>
          <pc:sldLayoutMkLst>
            <pc:docMk/>
            <pc:sldMasterMk cId="495016549" sldId="2147483648"/>
            <pc:sldLayoutMk cId="2165900069" sldId="2147483650"/>
          </pc:sldLayoutMkLst>
          <pc:spChg chg="del">
            <ac:chgData name="Josh Cooper" userId="daecdff2-2c86-45d5-9dc5-33d360948956" providerId="ADAL" clId="{1F671989-7911-46FE-9B58-C0E55736048C}" dt="2022-03-21T19:41:31.146" v="1110"/>
            <ac:spMkLst>
              <pc:docMk/>
              <pc:sldMasterMk cId="495016549" sldId="2147483648"/>
              <pc:sldLayoutMk cId="2165900069" sldId="2147483650"/>
              <ac:spMk id="4" creationId="{19A9F728-C6EB-47CB-B5D7-D5F33BE65698}"/>
            </ac:spMkLst>
          </pc:spChg>
          <pc:picChg chg="del">
            <ac:chgData name="Josh Cooper" userId="daecdff2-2c86-45d5-9dc5-33d360948956" providerId="ADAL" clId="{1F671989-7911-46FE-9B58-C0E55736048C}" dt="2022-03-21T19:41:31.134" v="1108"/>
            <ac:picMkLst>
              <pc:docMk/>
              <pc:sldMasterMk cId="495016549" sldId="2147483648"/>
              <pc:sldLayoutMk cId="2165900069" sldId="2147483650"/>
              <ac:picMk id="3" creationId="{0C1C4012-7719-432A-83EF-309937DED142}"/>
            </ac:picMkLst>
          </pc:picChg>
        </pc:sldLayoutChg>
        <pc:sldLayoutChg chg="delSp del mod">
          <pc:chgData name="Josh Cooper" userId="daecdff2-2c86-45d5-9dc5-33d360948956" providerId="ADAL" clId="{1F671989-7911-46FE-9B58-C0E55736048C}" dt="2022-03-21T19:41:31.313" v="1139" actId="2696"/>
          <pc:sldLayoutMkLst>
            <pc:docMk/>
            <pc:sldMasterMk cId="495016549" sldId="2147483648"/>
            <pc:sldLayoutMk cId="2807435956" sldId="2147483651"/>
          </pc:sldLayoutMkLst>
          <pc:spChg chg="del">
            <ac:chgData name="Josh Cooper" userId="daecdff2-2c86-45d5-9dc5-33d360948956" providerId="ADAL" clId="{1F671989-7911-46FE-9B58-C0E55736048C}" dt="2022-03-21T19:41:31.290" v="1134"/>
            <ac:spMkLst>
              <pc:docMk/>
              <pc:sldMasterMk cId="495016549" sldId="2147483648"/>
              <pc:sldLayoutMk cId="2807435956" sldId="2147483651"/>
              <ac:spMk id="5" creationId="{2BE1E4BE-9E0F-49CD-8833-49DCD09F9AC6}"/>
            </ac:spMkLst>
          </pc:spChg>
          <pc:spChg chg="del">
            <ac:chgData name="Josh Cooper" userId="daecdff2-2c86-45d5-9dc5-33d360948956" providerId="ADAL" clId="{1F671989-7911-46FE-9B58-C0E55736048C}" dt="2022-03-21T19:41:31.295" v="1136"/>
            <ac:spMkLst>
              <pc:docMk/>
              <pc:sldMasterMk cId="495016549" sldId="2147483648"/>
              <pc:sldLayoutMk cId="2807435956" sldId="2147483651"/>
              <ac:spMk id="8" creationId="{8903ACA9-0E9A-4F1B-A1AC-EE0C3A7AE7EC}"/>
            </ac:spMkLst>
          </pc:spChg>
          <pc:spChg chg="del">
            <ac:chgData name="Josh Cooper" userId="daecdff2-2c86-45d5-9dc5-33d360948956" providerId="ADAL" clId="{1F671989-7911-46FE-9B58-C0E55736048C}" dt="2022-03-21T19:41:31.302" v="1138"/>
            <ac:spMkLst>
              <pc:docMk/>
              <pc:sldMasterMk cId="495016549" sldId="2147483648"/>
              <pc:sldLayoutMk cId="2807435956" sldId="2147483651"/>
              <ac:spMk id="10" creationId="{8548657A-2678-42DE-AF8E-1F005CA7E566}"/>
            </ac:spMkLst>
          </pc:spChg>
          <pc:picChg chg="del">
            <ac:chgData name="Josh Cooper" userId="daecdff2-2c86-45d5-9dc5-33d360948956" providerId="ADAL" clId="{1F671989-7911-46FE-9B58-C0E55736048C}" dt="2022-03-21T19:41:31.271" v="1132"/>
            <ac:picMkLst>
              <pc:docMk/>
              <pc:sldMasterMk cId="495016549" sldId="2147483648"/>
              <pc:sldLayoutMk cId="2807435956" sldId="2147483651"/>
              <ac:picMk id="2" creationId="{FB96ACA1-465B-415F-A27E-AC4E52E0A31C}"/>
            </ac:picMkLst>
          </pc:picChg>
        </pc:sldLayoutChg>
        <pc:sldLayoutChg chg="delSp del mod">
          <pc:chgData name="Josh Cooper" userId="daecdff2-2c86-45d5-9dc5-33d360948956" providerId="ADAL" clId="{1F671989-7911-46FE-9B58-C0E55736048C}" dt="2022-03-21T19:41:31.129" v="1106" actId="2696"/>
          <pc:sldLayoutMkLst>
            <pc:docMk/>
            <pc:sldMasterMk cId="495016549" sldId="2147483648"/>
            <pc:sldLayoutMk cId="2707489026" sldId="2147483652"/>
          </pc:sldLayoutMkLst>
          <pc:spChg chg="del">
            <ac:chgData name="Josh Cooper" userId="daecdff2-2c86-45d5-9dc5-33d360948956" providerId="ADAL" clId="{1F671989-7911-46FE-9B58-C0E55736048C}" dt="2022-03-21T19:41:31.086" v="1103"/>
            <ac:spMkLst>
              <pc:docMk/>
              <pc:sldMasterMk cId="495016549" sldId="2147483648"/>
              <pc:sldLayoutMk cId="2707489026" sldId="2147483652"/>
              <ac:spMk id="4" creationId="{E3605F4E-4C43-46EC-8934-22EA59D5E88F}"/>
            </ac:spMkLst>
          </pc:spChg>
          <pc:spChg chg="del">
            <ac:chgData name="Josh Cooper" userId="daecdff2-2c86-45d5-9dc5-33d360948956" providerId="ADAL" clId="{1F671989-7911-46FE-9B58-C0E55736048C}" dt="2022-03-21T19:41:31.096" v="1105"/>
            <ac:spMkLst>
              <pc:docMk/>
              <pc:sldMasterMk cId="495016549" sldId="2147483648"/>
              <pc:sldLayoutMk cId="2707489026" sldId="2147483652"/>
              <ac:spMk id="5" creationId="{780E15B4-FE92-4C20-B574-A6ADFC1D3086}"/>
            </ac:spMkLst>
          </pc:spChg>
          <pc:picChg chg="del">
            <ac:chgData name="Josh Cooper" userId="daecdff2-2c86-45d5-9dc5-33d360948956" providerId="ADAL" clId="{1F671989-7911-46FE-9B58-C0E55736048C}" dt="2022-03-21T19:41:31.077" v="1101"/>
            <ac:picMkLst>
              <pc:docMk/>
              <pc:sldMasterMk cId="495016549" sldId="2147483648"/>
              <pc:sldLayoutMk cId="2707489026" sldId="2147483652"/>
              <ac:picMk id="3" creationId="{9D1C47C1-F489-4151-BA47-98D340016D86}"/>
            </ac:picMkLst>
          </pc:picChg>
        </pc:sldLayoutChg>
        <pc:sldLayoutChg chg="delSp del mod">
          <pc:chgData name="Josh Cooper" userId="daecdff2-2c86-45d5-9dc5-33d360948956" providerId="ADAL" clId="{1F671989-7911-46FE-9B58-C0E55736048C}" dt="2022-03-21T19:41:31.054" v="1099" actId="2696"/>
          <pc:sldLayoutMkLst>
            <pc:docMk/>
            <pc:sldMasterMk cId="495016549" sldId="2147483648"/>
            <pc:sldLayoutMk cId="1828248013" sldId="2147483653"/>
          </pc:sldLayoutMkLst>
          <pc:spChg chg="del">
            <ac:chgData name="Josh Cooper" userId="daecdff2-2c86-45d5-9dc5-33d360948956" providerId="ADAL" clId="{1F671989-7911-46FE-9B58-C0E55736048C}" dt="2022-03-21T19:41:31.016" v="1094"/>
            <ac:spMkLst>
              <pc:docMk/>
              <pc:sldMasterMk cId="495016549" sldId="2147483648"/>
              <pc:sldLayoutMk cId="1828248013" sldId="2147483653"/>
              <ac:spMk id="3" creationId="{BA4BC889-9945-4FF7-AA19-98C8F74A802E}"/>
            </ac:spMkLst>
          </pc:spChg>
          <pc:spChg chg="del">
            <ac:chgData name="Josh Cooper" userId="daecdff2-2c86-45d5-9dc5-33d360948956" providerId="ADAL" clId="{1F671989-7911-46FE-9B58-C0E55736048C}" dt="2022-03-21T19:41:31.024" v="1096"/>
            <ac:spMkLst>
              <pc:docMk/>
              <pc:sldMasterMk cId="495016549" sldId="2147483648"/>
              <pc:sldLayoutMk cId="1828248013" sldId="2147483653"/>
              <ac:spMk id="4" creationId="{B68E1393-D837-463A-B9F7-B7AB303FF591}"/>
            </ac:spMkLst>
          </pc:spChg>
          <pc:spChg chg="del">
            <ac:chgData name="Josh Cooper" userId="daecdff2-2c86-45d5-9dc5-33d360948956" providerId="ADAL" clId="{1F671989-7911-46FE-9B58-C0E55736048C}" dt="2022-03-21T19:41:31.033" v="1098"/>
            <ac:spMkLst>
              <pc:docMk/>
              <pc:sldMasterMk cId="495016549" sldId="2147483648"/>
              <pc:sldLayoutMk cId="1828248013" sldId="2147483653"/>
              <ac:spMk id="5" creationId="{0384F08B-9CD5-4D83-9BBC-EB75A35D1537}"/>
            </ac:spMkLst>
          </pc:spChg>
          <pc:picChg chg="del">
            <ac:chgData name="Josh Cooper" userId="daecdff2-2c86-45d5-9dc5-33d360948956" providerId="ADAL" clId="{1F671989-7911-46FE-9B58-C0E55736048C}" dt="2022-03-21T19:41:31.005" v="1092"/>
            <ac:picMkLst>
              <pc:docMk/>
              <pc:sldMasterMk cId="495016549" sldId="2147483648"/>
              <pc:sldLayoutMk cId="1828248013" sldId="2147483653"/>
              <ac:picMk id="2" creationId="{F877BE2A-06A2-436B-BA5C-3CD855FF7D8E}"/>
            </ac:picMkLst>
          </pc:picChg>
        </pc:sldLayoutChg>
        <pc:sldLayoutChg chg="delSp del mod">
          <pc:chgData name="Josh Cooper" userId="daecdff2-2c86-45d5-9dc5-33d360948956" providerId="ADAL" clId="{1F671989-7911-46FE-9B58-C0E55736048C}" dt="2022-03-21T19:41:30.851" v="1071" actId="2696"/>
          <pc:sldLayoutMkLst>
            <pc:docMk/>
            <pc:sldMasterMk cId="495016549" sldId="2147483648"/>
            <pc:sldLayoutMk cId="3559408921" sldId="2147483654"/>
          </pc:sldLayoutMkLst>
          <pc:spChg chg="del">
            <ac:chgData name="Josh Cooper" userId="daecdff2-2c86-45d5-9dc5-33d360948956" providerId="ADAL" clId="{1F671989-7911-46FE-9B58-C0E55736048C}" dt="2022-03-21T19:41:30.844" v="1070"/>
            <ac:spMkLst>
              <pc:docMk/>
              <pc:sldMasterMk cId="495016549" sldId="2147483648"/>
              <pc:sldLayoutMk cId="3559408921" sldId="2147483654"/>
              <ac:spMk id="8" creationId="{32B07B8E-623F-4249-BAA3-37B60D2C1762}"/>
            </ac:spMkLst>
          </pc:spChg>
          <pc:picChg chg="del">
            <ac:chgData name="Josh Cooper" userId="daecdff2-2c86-45d5-9dc5-33d360948956" providerId="ADAL" clId="{1F671989-7911-46FE-9B58-C0E55736048C}" dt="2022-03-21T19:41:30.833" v="1068"/>
            <ac:picMkLst>
              <pc:docMk/>
              <pc:sldMasterMk cId="495016549" sldId="2147483648"/>
              <pc:sldLayoutMk cId="3559408921" sldId="2147483654"/>
              <ac:picMk id="3" creationId="{B0079055-A80A-43C7-87C8-B750256364BB}"/>
            </ac:picMkLst>
          </pc:picChg>
        </pc:sldLayoutChg>
        <pc:sldLayoutChg chg="delSp del mod">
          <pc:chgData name="Josh Cooper" userId="daecdff2-2c86-45d5-9dc5-33d360948956" providerId="ADAL" clId="{1F671989-7911-46FE-9B58-C0E55736048C}" dt="2022-03-21T19:41:30.828" v="1066" actId="2696"/>
          <pc:sldLayoutMkLst>
            <pc:docMk/>
            <pc:sldMasterMk cId="495016549" sldId="2147483648"/>
            <pc:sldLayoutMk cId="254108026" sldId="2147483656"/>
          </pc:sldLayoutMkLst>
          <pc:spChg chg="del">
            <ac:chgData name="Josh Cooper" userId="daecdff2-2c86-45d5-9dc5-33d360948956" providerId="ADAL" clId="{1F671989-7911-46FE-9B58-C0E55736048C}" dt="2022-03-21T19:41:30.813" v="1063"/>
            <ac:spMkLst>
              <pc:docMk/>
              <pc:sldMasterMk cId="495016549" sldId="2147483648"/>
              <pc:sldLayoutMk cId="254108026" sldId="2147483656"/>
              <ac:spMk id="9" creationId="{63F59A13-BEA6-4F9E-956B-68F48A90B6A1}"/>
            </ac:spMkLst>
          </pc:spChg>
          <pc:spChg chg="del">
            <ac:chgData name="Josh Cooper" userId="daecdff2-2c86-45d5-9dc5-33d360948956" providerId="ADAL" clId="{1F671989-7911-46FE-9B58-C0E55736048C}" dt="2022-03-21T19:41:30.819" v="1065"/>
            <ac:spMkLst>
              <pc:docMk/>
              <pc:sldMasterMk cId="495016549" sldId="2147483648"/>
              <pc:sldLayoutMk cId="254108026" sldId="2147483656"/>
              <ac:spMk id="10" creationId="{A0551CDF-53C2-4126-855F-8FC537385394}"/>
            </ac:spMkLst>
          </pc:spChg>
          <pc:picChg chg="del">
            <ac:chgData name="Josh Cooper" userId="daecdff2-2c86-45d5-9dc5-33d360948956" providerId="ADAL" clId="{1F671989-7911-46FE-9B58-C0E55736048C}" dt="2022-03-21T19:41:30.807" v="1061"/>
            <ac:picMkLst>
              <pc:docMk/>
              <pc:sldMasterMk cId="495016549" sldId="2147483648"/>
              <pc:sldLayoutMk cId="254108026" sldId="2147483656"/>
              <ac:picMk id="6" creationId="{1C6DEF98-9ECC-44A9-AFA4-A6BBE90C16A5}"/>
            </ac:picMkLst>
          </pc:picChg>
        </pc:sldLayoutChg>
        <pc:sldLayoutChg chg="delSp del mod">
          <pc:chgData name="Josh Cooper" userId="daecdff2-2c86-45d5-9dc5-33d360948956" providerId="ADAL" clId="{1F671989-7911-46FE-9B58-C0E55736048C}" dt="2022-03-21T19:41:30.801" v="1059" actId="2696"/>
          <pc:sldLayoutMkLst>
            <pc:docMk/>
            <pc:sldMasterMk cId="495016549" sldId="2147483648"/>
            <pc:sldLayoutMk cId="3659980236" sldId="2147483657"/>
          </pc:sldLayoutMkLst>
          <pc:spChg chg="del">
            <ac:chgData name="Josh Cooper" userId="daecdff2-2c86-45d5-9dc5-33d360948956" providerId="ADAL" clId="{1F671989-7911-46FE-9B58-C0E55736048C}" dt="2022-03-21T19:41:30.789" v="1056"/>
            <ac:spMkLst>
              <pc:docMk/>
              <pc:sldMasterMk cId="495016549" sldId="2147483648"/>
              <pc:sldLayoutMk cId="3659980236" sldId="2147483657"/>
              <ac:spMk id="3" creationId="{9BE4FEF8-B347-4093-AFB5-AC1C551E0D00}"/>
            </ac:spMkLst>
          </pc:spChg>
          <pc:spChg chg="del">
            <ac:chgData name="Josh Cooper" userId="daecdff2-2c86-45d5-9dc5-33d360948956" providerId="ADAL" clId="{1F671989-7911-46FE-9B58-C0E55736048C}" dt="2022-03-21T19:41:30.795" v="1058"/>
            <ac:spMkLst>
              <pc:docMk/>
              <pc:sldMasterMk cId="495016549" sldId="2147483648"/>
              <pc:sldLayoutMk cId="3659980236" sldId="2147483657"/>
              <ac:spMk id="4" creationId="{EF1F4440-FE66-49C1-B14D-9A367EF2ACD9}"/>
            </ac:spMkLst>
          </pc:spChg>
          <pc:picChg chg="del">
            <ac:chgData name="Josh Cooper" userId="daecdff2-2c86-45d5-9dc5-33d360948956" providerId="ADAL" clId="{1F671989-7911-46FE-9B58-C0E55736048C}" dt="2022-03-21T19:41:30.784" v="1054"/>
            <ac:picMkLst>
              <pc:docMk/>
              <pc:sldMasterMk cId="495016549" sldId="2147483648"/>
              <pc:sldLayoutMk cId="3659980236" sldId="2147483657"/>
              <ac:picMk id="2" creationId="{02E97D3A-E7BF-49BD-9CCB-DFE86FECC452}"/>
            </ac:picMkLst>
          </pc:picChg>
        </pc:sldLayoutChg>
        <pc:sldLayoutChg chg="delSp del mod">
          <pc:chgData name="Josh Cooper" userId="daecdff2-2c86-45d5-9dc5-33d360948956" providerId="ADAL" clId="{1F671989-7911-46FE-9B58-C0E55736048C}" dt="2022-03-21T19:41:30.600" v="1033" actId="2696"/>
          <pc:sldLayoutMkLst>
            <pc:docMk/>
            <pc:sldMasterMk cId="495016549" sldId="2147483648"/>
            <pc:sldLayoutMk cId="898114095" sldId="2147483658"/>
          </pc:sldLayoutMkLst>
          <pc:spChg chg="del">
            <ac:chgData name="Josh Cooper" userId="daecdff2-2c86-45d5-9dc5-33d360948956" providerId="ADAL" clId="{1F671989-7911-46FE-9B58-C0E55736048C}" dt="2022-03-21T19:41:30.593" v="1032"/>
            <ac:spMkLst>
              <pc:docMk/>
              <pc:sldMasterMk cId="495016549" sldId="2147483648"/>
              <pc:sldLayoutMk cId="898114095" sldId="2147483658"/>
              <ac:spMk id="3" creationId="{74FEC4F1-B152-409A-AC97-585BBBF79393}"/>
            </ac:spMkLst>
          </pc:spChg>
          <pc:picChg chg="del">
            <ac:chgData name="Josh Cooper" userId="daecdff2-2c86-45d5-9dc5-33d360948956" providerId="ADAL" clId="{1F671989-7911-46FE-9B58-C0E55736048C}" dt="2022-03-21T19:41:30.586" v="1030"/>
            <ac:picMkLst>
              <pc:docMk/>
              <pc:sldMasterMk cId="495016549" sldId="2147483648"/>
              <pc:sldLayoutMk cId="898114095" sldId="2147483658"/>
              <ac:picMk id="2" creationId="{2C7FA91B-B61F-403C-9BC6-6EF5B475BBBA}"/>
            </ac:picMkLst>
          </pc:picChg>
        </pc:sldLayoutChg>
        <pc:sldLayoutChg chg="delSp del mod">
          <pc:chgData name="Josh Cooper" userId="daecdff2-2c86-45d5-9dc5-33d360948956" providerId="ADAL" clId="{1F671989-7911-46FE-9B58-C0E55736048C}" dt="2022-03-21T19:41:30.580" v="1028" actId="2696"/>
          <pc:sldLayoutMkLst>
            <pc:docMk/>
            <pc:sldMasterMk cId="495016549" sldId="2147483648"/>
            <pc:sldLayoutMk cId="4254230282" sldId="2147483659"/>
          </pc:sldLayoutMkLst>
          <pc:spChg chg="del">
            <ac:chgData name="Josh Cooper" userId="daecdff2-2c86-45d5-9dc5-33d360948956" providerId="ADAL" clId="{1F671989-7911-46FE-9B58-C0E55736048C}" dt="2022-03-21T19:41:30.557" v="1025"/>
            <ac:spMkLst>
              <pc:docMk/>
              <pc:sldMasterMk cId="495016549" sldId="2147483648"/>
              <pc:sldLayoutMk cId="4254230282" sldId="2147483659"/>
              <ac:spMk id="9" creationId="{56085F51-D4DF-498A-9DFE-3A8EF72354A3}"/>
            </ac:spMkLst>
          </pc:spChg>
          <pc:spChg chg="del">
            <ac:chgData name="Josh Cooper" userId="daecdff2-2c86-45d5-9dc5-33d360948956" providerId="ADAL" clId="{1F671989-7911-46FE-9B58-C0E55736048C}" dt="2022-03-21T19:41:30.563" v="1027"/>
            <ac:spMkLst>
              <pc:docMk/>
              <pc:sldMasterMk cId="495016549" sldId="2147483648"/>
              <pc:sldLayoutMk cId="4254230282" sldId="2147483659"/>
              <ac:spMk id="10" creationId="{E88A04F5-B199-410A-A061-E81BC599ABA0}"/>
            </ac:spMkLst>
          </pc:spChg>
          <pc:picChg chg="del">
            <ac:chgData name="Josh Cooper" userId="daecdff2-2c86-45d5-9dc5-33d360948956" providerId="ADAL" clId="{1F671989-7911-46FE-9B58-C0E55736048C}" dt="2022-03-21T19:41:30.500" v="1023"/>
            <ac:picMkLst>
              <pc:docMk/>
              <pc:sldMasterMk cId="495016549" sldId="2147483648"/>
              <pc:sldLayoutMk cId="4254230282" sldId="2147483659"/>
              <ac:picMk id="6" creationId="{471C0D18-7C97-422D-8935-50DAF3CE7DC2}"/>
            </ac:picMkLst>
          </pc:picChg>
        </pc:sldLayoutChg>
        <pc:sldLayoutChg chg="delSp del mod">
          <pc:chgData name="Josh Cooper" userId="daecdff2-2c86-45d5-9dc5-33d360948956" providerId="ADAL" clId="{1F671989-7911-46FE-9B58-C0E55736048C}" dt="2022-03-21T19:41:30.494" v="1021" actId="2696"/>
          <pc:sldLayoutMkLst>
            <pc:docMk/>
            <pc:sldMasterMk cId="495016549" sldId="2147483648"/>
            <pc:sldLayoutMk cId="2583305497" sldId="2147483660"/>
          </pc:sldLayoutMkLst>
          <pc:spChg chg="del">
            <ac:chgData name="Josh Cooper" userId="daecdff2-2c86-45d5-9dc5-33d360948956" providerId="ADAL" clId="{1F671989-7911-46FE-9B58-C0E55736048C}" dt="2022-03-21T19:41:30.474" v="1018"/>
            <ac:spMkLst>
              <pc:docMk/>
              <pc:sldMasterMk cId="495016549" sldId="2147483648"/>
              <pc:sldLayoutMk cId="2583305497" sldId="2147483660"/>
              <ac:spMk id="3" creationId="{918D898B-F969-48C2-BD09-96571C048892}"/>
            </ac:spMkLst>
          </pc:spChg>
          <pc:spChg chg="del">
            <ac:chgData name="Josh Cooper" userId="daecdff2-2c86-45d5-9dc5-33d360948956" providerId="ADAL" clId="{1F671989-7911-46FE-9B58-C0E55736048C}" dt="2022-03-21T19:41:30.479" v="1020"/>
            <ac:spMkLst>
              <pc:docMk/>
              <pc:sldMasterMk cId="495016549" sldId="2147483648"/>
              <pc:sldLayoutMk cId="2583305497" sldId="2147483660"/>
              <ac:spMk id="4" creationId="{5E3DA2A6-341B-48A8-8B4B-39E0C03E5A93}"/>
            </ac:spMkLst>
          </pc:spChg>
          <pc:picChg chg="del">
            <ac:chgData name="Josh Cooper" userId="daecdff2-2c86-45d5-9dc5-33d360948956" providerId="ADAL" clId="{1F671989-7911-46FE-9B58-C0E55736048C}" dt="2022-03-21T19:41:30.467" v="1016"/>
            <ac:picMkLst>
              <pc:docMk/>
              <pc:sldMasterMk cId="495016549" sldId="2147483648"/>
              <pc:sldLayoutMk cId="2583305497" sldId="2147483660"/>
              <ac:picMk id="2" creationId="{12547741-FF4C-4771-B26E-3B6555D53813}"/>
            </ac:picMkLst>
          </pc:picChg>
        </pc:sldLayoutChg>
        <pc:sldLayoutChg chg="delSp del mod">
          <pc:chgData name="Josh Cooper" userId="daecdff2-2c86-45d5-9dc5-33d360948956" providerId="ADAL" clId="{1F671989-7911-46FE-9B58-C0E55736048C}" dt="2022-03-21T19:41:30.302" v="995" actId="2696"/>
          <pc:sldLayoutMkLst>
            <pc:docMk/>
            <pc:sldMasterMk cId="495016549" sldId="2147483648"/>
            <pc:sldLayoutMk cId="1531337881" sldId="2147483661"/>
          </pc:sldLayoutMkLst>
          <pc:spChg chg="del">
            <ac:chgData name="Josh Cooper" userId="daecdff2-2c86-45d5-9dc5-33d360948956" providerId="ADAL" clId="{1F671989-7911-46FE-9B58-C0E55736048C}" dt="2022-03-21T19:41:30.296" v="994"/>
            <ac:spMkLst>
              <pc:docMk/>
              <pc:sldMasterMk cId="495016549" sldId="2147483648"/>
              <pc:sldLayoutMk cId="1531337881" sldId="2147483661"/>
              <ac:spMk id="3" creationId="{843FD7F2-83E7-4D0E-8468-346F70AC817F}"/>
            </ac:spMkLst>
          </pc:spChg>
          <pc:picChg chg="del">
            <ac:chgData name="Josh Cooper" userId="daecdff2-2c86-45d5-9dc5-33d360948956" providerId="ADAL" clId="{1F671989-7911-46FE-9B58-C0E55736048C}" dt="2022-03-21T19:41:30.290" v="992"/>
            <ac:picMkLst>
              <pc:docMk/>
              <pc:sldMasterMk cId="495016549" sldId="2147483648"/>
              <pc:sldLayoutMk cId="1531337881" sldId="2147483661"/>
              <ac:picMk id="2" creationId="{5327197A-D9D3-4F47-B570-B4A246F1515D}"/>
            </ac:picMkLst>
          </pc:picChg>
        </pc:sldLayoutChg>
        <pc:sldLayoutChg chg="delSp del mod">
          <pc:chgData name="Josh Cooper" userId="daecdff2-2c86-45d5-9dc5-33d360948956" providerId="ADAL" clId="{1F671989-7911-46FE-9B58-C0E55736048C}" dt="2022-03-21T19:41:30.284" v="990" actId="2696"/>
          <pc:sldLayoutMkLst>
            <pc:docMk/>
            <pc:sldMasterMk cId="495016549" sldId="2147483648"/>
            <pc:sldLayoutMk cId="2825286768" sldId="2147483662"/>
          </pc:sldLayoutMkLst>
          <pc:spChg chg="del">
            <ac:chgData name="Josh Cooper" userId="daecdff2-2c86-45d5-9dc5-33d360948956" providerId="ADAL" clId="{1F671989-7911-46FE-9B58-C0E55736048C}" dt="2022-03-21T19:41:30.271" v="987"/>
            <ac:spMkLst>
              <pc:docMk/>
              <pc:sldMasterMk cId="495016549" sldId="2147483648"/>
              <pc:sldLayoutMk cId="2825286768" sldId="2147483662"/>
              <ac:spMk id="8" creationId="{7C96F5F3-DC0F-447C-B563-F86AB49DA749}"/>
            </ac:spMkLst>
          </pc:spChg>
          <pc:spChg chg="del">
            <ac:chgData name="Josh Cooper" userId="daecdff2-2c86-45d5-9dc5-33d360948956" providerId="ADAL" clId="{1F671989-7911-46FE-9B58-C0E55736048C}" dt="2022-03-21T19:41:30.277" v="989"/>
            <ac:spMkLst>
              <pc:docMk/>
              <pc:sldMasterMk cId="495016549" sldId="2147483648"/>
              <pc:sldLayoutMk cId="2825286768" sldId="2147483662"/>
              <ac:spMk id="9" creationId="{ED662F1D-A490-453F-8CC6-DB3C63B6A4A8}"/>
            </ac:spMkLst>
          </pc:spChg>
          <pc:picChg chg="del">
            <ac:chgData name="Josh Cooper" userId="daecdff2-2c86-45d5-9dc5-33d360948956" providerId="ADAL" clId="{1F671989-7911-46FE-9B58-C0E55736048C}" dt="2022-03-21T19:41:30.264" v="985"/>
            <ac:picMkLst>
              <pc:docMk/>
              <pc:sldMasterMk cId="495016549" sldId="2147483648"/>
              <pc:sldLayoutMk cId="2825286768" sldId="2147483662"/>
              <ac:picMk id="3" creationId="{345FD33B-C175-4375-ABD5-9DE98571716D}"/>
            </ac:picMkLst>
          </pc:picChg>
        </pc:sldLayoutChg>
        <pc:sldLayoutChg chg="delSp del mod">
          <pc:chgData name="Josh Cooper" userId="daecdff2-2c86-45d5-9dc5-33d360948956" providerId="ADAL" clId="{1F671989-7911-46FE-9B58-C0E55736048C}" dt="2022-03-21T19:41:30.167" v="983" actId="2696"/>
          <pc:sldLayoutMkLst>
            <pc:docMk/>
            <pc:sldMasterMk cId="495016549" sldId="2147483648"/>
            <pc:sldLayoutMk cId="3194694799" sldId="2147483663"/>
          </pc:sldLayoutMkLst>
          <pc:spChg chg="del">
            <ac:chgData name="Josh Cooper" userId="daecdff2-2c86-45d5-9dc5-33d360948956" providerId="ADAL" clId="{1F671989-7911-46FE-9B58-C0E55736048C}" dt="2022-03-21T19:41:30.067" v="980"/>
            <ac:spMkLst>
              <pc:docMk/>
              <pc:sldMasterMk cId="495016549" sldId="2147483648"/>
              <pc:sldLayoutMk cId="3194694799" sldId="2147483663"/>
              <ac:spMk id="3" creationId="{57D61610-05EF-4361-BCBA-B4EABF43E345}"/>
            </ac:spMkLst>
          </pc:spChg>
          <pc:spChg chg="del">
            <ac:chgData name="Josh Cooper" userId="daecdff2-2c86-45d5-9dc5-33d360948956" providerId="ADAL" clId="{1F671989-7911-46FE-9B58-C0E55736048C}" dt="2022-03-21T19:41:30.159" v="982"/>
            <ac:spMkLst>
              <pc:docMk/>
              <pc:sldMasterMk cId="495016549" sldId="2147483648"/>
              <pc:sldLayoutMk cId="3194694799" sldId="2147483663"/>
              <ac:spMk id="4" creationId="{4C6E56ED-9130-4CCB-9943-043EDEF7FB2D}"/>
            </ac:spMkLst>
          </pc:spChg>
          <pc:picChg chg="del">
            <ac:chgData name="Josh Cooper" userId="daecdff2-2c86-45d5-9dc5-33d360948956" providerId="ADAL" clId="{1F671989-7911-46FE-9B58-C0E55736048C}" dt="2022-03-21T19:41:30.052" v="978"/>
            <ac:picMkLst>
              <pc:docMk/>
              <pc:sldMasterMk cId="495016549" sldId="2147483648"/>
              <pc:sldLayoutMk cId="3194694799" sldId="2147483663"/>
              <ac:picMk id="2" creationId="{CB0EEAFF-F06A-4801-A07F-9CD6D4771226}"/>
            </ac:picMkLst>
          </pc:picChg>
        </pc:sldLayoutChg>
        <pc:sldLayoutChg chg="delSp del mod">
          <pc:chgData name="Josh Cooper" userId="daecdff2-2c86-45d5-9dc5-33d360948956" providerId="ADAL" clId="{1F671989-7911-46FE-9B58-C0E55736048C}" dt="2022-03-21T19:41:29.936" v="957" actId="2696"/>
          <pc:sldLayoutMkLst>
            <pc:docMk/>
            <pc:sldMasterMk cId="495016549" sldId="2147483648"/>
            <pc:sldLayoutMk cId="488349341" sldId="2147483664"/>
          </pc:sldLayoutMkLst>
          <pc:spChg chg="del">
            <ac:chgData name="Josh Cooper" userId="daecdff2-2c86-45d5-9dc5-33d360948956" providerId="ADAL" clId="{1F671989-7911-46FE-9B58-C0E55736048C}" dt="2022-03-21T19:41:29.929" v="956"/>
            <ac:spMkLst>
              <pc:docMk/>
              <pc:sldMasterMk cId="495016549" sldId="2147483648"/>
              <pc:sldLayoutMk cId="488349341" sldId="2147483664"/>
              <ac:spMk id="3" creationId="{4C5CCD2D-E1E8-47FA-87EE-0E3F993503BA}"/>
            </ac:spMkLst>
          </pc:spChg>
          <pc:picChg chg="del">
            <ac:chgData name="Josh Cooper" userId="daecdff2-2c86-45d5-9dc5-33d360948956" providerId="ADAL" clId="{1F671989-7911-46FE-9B58-C0E55736048C}" dt="2022-03-21T19:41:29.922" v="954"/>
            <ac:picMkLst>
              <pc:docMk/>
              <pc:sldMasterMk cId="495016549" sldId="2147483648"/>
              <pc:sldLayoutMk cId="488349341" sldId="2147483664"/>
              <ac:picMk id="2" creationId="{60989F53-9705-4746-8B70-E3946B65A9E8}"/>
            </ac:picMkLst>
          </pc:picChg>
        </pc:sldLayoutChg>
        <pc:sldLayoutChg chg="delSp del mod">
          <pc:chgData name="Josh Cooper" userId="daecdff2-2c86-45d5-9dc5-33d360948956" providerId="ADAL" clId="{1F671989-7911-46FE-9B58-C0E55736048C}" dt="2022-03-21T19:41:29.916" v="952" actId="2696"/>
          <pc:sldLayoutMkLst>
            <pc:docMk/>
            <pc:sldMasterMk cId="495016549" sldId="2147483648"/>
            <pc:sldLayoutMk cId="4053870172" sldId="2147483665"/>
          </pc:sldLayoutMkLst>
          <pc:spChg chg="del">
            <ac:chgData name="Josh Cooper" userId="daecdff2-2c86-45d5-9dc5-33d360948956" providerId="ADAL" clId="{1F671989-7911-46FE-9B58-C0E55736048C}" dt="2022-03-21T19:41:29.902" v="949"/>
            <ac:spMkLst>
              <pc:docMk/>
              <pc:sldMasterMk cId="495016549" sldId="2147483648"/>
              <pc:sldLayoutMk cId="4053870172" sldId="2147483665"/>
              <ac:spMk id="8" creationId="{3E4E1AEF-5797-4A04-A9A2-34439313FE1A}"/>
            </ac:spMkLst>
          </pc:spChg>
          <pc:spChg chg="del">
            <ac:chgData name="Josh Cooper" userId="daecdff2-2c86-45d5-9dc5-33d360948956" providerId="ADAL" clId="{1F671989-7911-46FE-9B58-C0E55736048C}" dt="2022-03-21T19:41:29.909" v="951"/>
            <ac:spMkLst>
              <pc:docMk/>
              <pc:sldMasterMk cId="495016549" sldId="2147483648"/>
              <pc:sldLayoutMk cId="4053870172" sldId="2147483665"/>
              <ac:spMk id="9" creationId="{C85E29F4-3D6D-4092-83CF-B0C877AF37E6}"/>
            </ac:spMkLst>
          </pc:spChg>
          <pc:picChg chg="del">
            <ac:chgData name="Josh Cooper" userId="daecdff2-2c86-45d5-9dc5-33d360948956" providerId="ADAL" clId="{1F671989-7911-46FE-9B58-C0E55736048C}" dt="2022-03-21T19:41:29.895" v="947"/>
            <ac:picMkLst>
              <pc:docMk/>
              <pc:sldMasterMk cId="495016549" sldId="2147483648"/>
              <pc:sldLayoutMk cId="4053870172" sldId="2147483665"/>
              <ac:picMk id="3" creationId="{35D24CA8-BCAC-4996-BA1E-89CC913EB8E2}"/>
            </ac:picMkLst>
          </pc:picChg>
        </pc:sldLayoutChg>
        <pc:sldLayoutChg chg="delSp del mod">
          <pc:chgData name="Josh Cooper" userId="daecdff2-2c86-45d5-9dc5-33d360948956" providerId="ADAL" clId="{1F671989-7911-46FE-9B58-C0E55736048C}" dt="2022-03-21T19:41:29.877" v="945" actId="2696"/>
          <pc:sldLayoutMkLst>
            <pc:docMk/>
            <pc:sldMasterMk cId="495016549" sldId="2147483648"/>
            <pc:sldLayoutMk cId="3908615846" sldId="2147483666"/>
          </pc:sldLayoutMkLst>
          <pc:spChg chg="del">
            <ac:chgData name="Josh Cooper" userId="daecdff2-2c86-45d5-9dc5-33d360948956" providerId="ADAL" clId="{1F671989-7911-46FE-9B58-C0E55736048C}" dt="2022-03-21T19:41:29.863" v="942"/>
            <ac:spMkLst>
              <pc:docMk/>
              <pc:sldMasterMk cId="495016549" sldId="2147483648"/>
              <pc:sldLayoutMk cId="3908615846" sldId="2147483666"/>
              <ac:spMk id="4" creationId="{4DDB95D4-257D-4844-BADA-F2D103583181}"/>
            </ac:spMkLst>
          </pc:spChg>
          <pc:spChg chg="del">
            <ac:chgData name="Josh Cooper" userId="daecdff2-2c86-45d5-9dc5-33d360948956" providerId="ADAL" clId="{1F671989-7911-46FE-9B58-C0E55736048C}" dt="2022-03-21T19:41:29.869" v="944"/>
            <ac:spMkLst>
              <pc:docMk/>
              <pc:sldMasterMk cId="495016549" sldId="2147483648"/>
              <pc:sldLayoutMk cId="3908615846" sldId="2147483666"/>
              <ac:spMk id="5" creationId="{0C2713C1-D3D5-4A4F-8FF9-8F12E8CE926E}"/>
            </ac:spMkLst>
          </pc:spChg>
          <pc:picChg chg="del">
            <ac:chgData name="Josh Cooper" userId="daecdff2-2c86-45d5-9dc5-33d360948956" providerId="ADAL" clId="{1F671989-7911-46FE-9B58-C0E55736048C}" dt="2022-03-21T19:41:29.855" v="940"/>
            <ac:picMkLst>
              <pc:docMk/>
              <pc:sldMasterMk cId="495016549" sldId="2147483648"/>
              <pc:sldLayoutMk cId="3908615846" sldId="2147483666"/>
              <ac:picMk id="3" creationId="{95307FCB-7FE7-4AF6-A340-766EDFB2B4D7}"/>
            </ac:picMkLst>
          </pc:picChg>
        </pc:sldLayoutChg>
        <pc:sldLayoutChg chg="delSp del mod">
          <pc:chgData name="Josh Cooper" userId="daecdff2-2c86-45d5-9dc5-33d360948956" providerId="ADAL" clId="{1F671989-7911-46FE-9B58-C0E55736048C}" dt="2022-03-21T19:41:29.729" v="919" actId="2696"/>
          <pc:sldLayoutMkLst>
            <pc:docMk/>
            <pc:sldMasterMk cId="495016549" sldId="2147483648"/>
            <pc:sldLayoutMk cId="783749186" sldId="2147483667"/>
          </pc:sldLayoutMkLst>
          <pc:spChg chg="del">
            <ac:chgData name="Josh Cooper" userId="daecdff2-2c86-45d5-9dc5-33d360948956" providerId="ADAL" clId="{1F671989-7911-46FE-9B58-C0E55736048C}" dt="2022-03-21T19:41:29.715" v="918"/>
            <ac:spMkLst>
              <pc:docMk/>
              <pc:sldMasterMk cId="495016549" sldId="2147483648"/>
              <pc:sldLayoutMk cId="783749186" sldId="2147483667"/>
              <ac:spMk id="3" creationId="{6D4F3FC0-B59B-465F-8DCB-ABA94BBFCE07}"/>
            </ac:spMkLst>
          </pc:spChg>
          <pc:picChg chg="del">
            <ac:chgData name="Josh Cooper" userId="daecdff2-2c86-45d5-9dc5-33d360948956" providerId="ADAL" clId="{1F671989-7911-46FE-9B58-C0E55736048C}" dt="2022-03-21T19:41:29.705" v="916"/>
            <ac:picMkLst>
              <pc:docMk/>
              <pc:sldMasterMk cId="495016549" sldId="2147483648"/>
              <pc:sldLayoutMk cId="783749186" sldId="2147483667"/>
              <ac:picMk id="2" creationId="{3AAAE974-797A-49C5-A8E9-910FC403736B}"/>
            </ac:picMkLst>
          </pc:picChg>
        </pc:sldLayoutChg>
        <pc:sldLayoutChg chg="delSp del mod">
          <pc:chgData name="Josh Cooper" userId="daecdff2-2c86-45d5-9dc5-33d360948956" providerId="ADAL" clId="{1F671989-7911-46FE-9B58-C0E55736048C}" dt="2022-03-21T19:41:31.266" v="1130" actId="2696"/>
          <pc:sldLayoutMkLst>
            <pc:docMk/>
            <pc:sldMasterMk cId="495016549" sldId="2147483648"/>
            <pc:sldLayoutMk cId="317522747" sldId="2147483669"/>
          </pc:sldLayoutMkLst>
          <pc:spChg chg="del">
            <ac:chgData name="Josh Cooper" userId="daecdff2-2c86-45d5-9dc5-33d360948956" providerId="ADAL" clId="{1F671989-7911-46FE-9B58-C0E55736048C}" dt="2022-03-21T19:41:31.255" v="1127"/>
            <ac:spMkLst>
              <pc:docMk/>
              <pc:sldMasterMk cId="495016549" sldId="2147483648"/>
              <pc:sldLayoutMk cId="317522747" sldId="2147483669"/>
              <ac:spMk id="3" creationId="{DFFC5C3F-0E06-4616-B9AE-24FDF255647C}"/>
            </ac:spMkLst>
          </pc:spChg>
          <pc:spChg chg="del">
            <ac:chgData name="Josh Cooper" userId="daecdff2-2c86-45d5-9dc5-33d360948956" providerId="ADAL" clId="{1F671989-7911-46FE-9B58-C0E55736048C}" dt="2022-03-21T19:41:31.260" v="1129"/>
            <ac:spMkLst>
              <pc:docMk/>
              <pc:sldMasterMk cId="495016549" sldId="2147483648"/>
              <pc:sldLayoutMk cId="317522747" sldId="2147483669"/>
              <ac:spMk id="6" creationId="{EBD1FAEE-489F-4553-A82D-A0F68FD77CED}"/>
            </ac:spMkLst>
          </pc:spChg>
          <pc:picChg chg="del">
            <ac:chgData name="Josh Cooper" userId="daecdff2-2c86-45d5-9dc5-33d360948956" providerId="ADAL" clId="{1F671989-7911-46FE-9B58-C0E55736048C}" dt="2022-03-21T19:41:31.250" v="1125"/>
            <ac:picMkLst>
              <pc:docMk/>
              <pc:sldMasterMk cId="495016549" sldId="2147483648"/>
              <pc:sldLayoutMk cId="317522747" sldId="2147483669"/>
              <ac:picMk id="5" creationId="{EDE0BF20-1272-4A66-8D7B-C98EEFAAFACF}"/>
            </ac:picMkLst>
          </pc:picChg>
        </pc:sldLayoutChg>
        <pc:sldLayoutChg chg="delSp del mod">
          <pc:chgData name="Josh Cooper" userId="daecdff2-2c86-45d5-9dc5-33d360948956" providerId="ADAL" clId="{1F671989-7911-46FE-9B58-C0E55736048C}" dt="2022-03-21T19:41:31.244" v="1123" actId="2696"/>
          <pc:sldLayoutMkLst>
            <pc:docMk/>
            <pc:sldMasterMk cId="495016549" sldId="2147483648"/>
            <pc:sldLayoutMk cId="1100474013" sldId="2147483670"/>
          </pc:sldLayoutMkLst>
          <pc:spChg chg="del">
            <ac:chgData name="Josh Cooper" userId="daecdff2-2c86-45d5-9dc5-33d360948956" providerId="ADAL" clId="{1F671989-7911-46FE-9B58-C0E55736048C}" dt="2022-03-21T19:41:31.226" v="1122"/>
            <ac:spMkLst>
              <pc:docMk/>
              <pc:sldMasterMk cId="495016549" sldId="2147483648"/>
              <pc:sldLayoutMk cId="1100474013" sldId="2147483670"/>
              <ac:spMk id="8" creationId="{4EA25F86-9891-481D-B0B2-8D0E62C3CAD2}"/>
            </ac:spMkLst>
          </pc:spChg>
          <pc:picChg chg="del">
            <ac:chgData name="Josh Cooper" userId="daecdff2-2c86-45d5-9dc5-33d360948956" providerId="ADAL" clId="{1F671989-7911-46FE-9B58-C0E55736048C}" dt="2022-03-21T19:41:31.205" v="1120"/>
            <ac:picMkLst>
              <pc:docMk/>
              <pc:sldMasterMk cId="495016549" sldId="2147483648"/>
              <pc:sldLayoutMk cId="1100474013" sldId="2147483670"/>
              <ac:picMk id="6" creationId="{54D29493-C804-4451-B118-2E791354C522}"/>
            </ac:picMkLst>
          </pc:picChg>
        </pc:sldLayoutChg>
        <pc:sldLayoutChg chg="delSp del mod">
          <pc:chgData name="Josh Cooper" userId="daecdff2-2c86-45d5-9dc5-33d360948956" providerId="ADAL" clId="{1F671989-7911-46FE-9B58-C0E55736048C}" dt="2022-03-21T19:41:30.961" v="1090" actId="2696"/>
          <pc:sldLayoutMkLst>
            <pc:docMk/>
            <pc:sldMasterMk cId="495016549" sldId="2147483648"/>
            <pc:sldLayoutMk cId="2622775588" sldId="2147483671"/>
          </pc:sldLayoutMkLst>
          <pc:spChg chg="del">
            <ac:chgData name="Josh Cooper" userId="daecdff2-2c86-45d5-9dc5-33d360948956" providerId="ADAL" clId="{1F671989-7911-46FE-9B58-C0E55736048C}" dt="2022-03-21T19:41:30.944" v="1087"/>
            <ac:spMkLst>
              <pc:docMk/>
              <pc:sldMasterMk cId="495016549" sldId="2147483648"/>
              <pc:sldLayoutMk cId="2622775588" sldId="2147483671"/>
              <ac:spMk id="3" creationId="{DFFC5C3F-0E06-4616-B9AE-24FDF255647C}"/>
            </ac:spMkLst>
          </pc:spChg>
          <pc:spChg chg="del">
            <ac:chgData name="Josh Cooper" userId="daecdff2-2c86-45d5-9dc5-33d360948956" providerId="ADAL" clId="{1F671989-7911-46FE-9B58-C0E55736048C}" dt="2022-03-21T19:41:30.953" v="1089"/>
            <ac:spMkLst>
              <pc:docMk/>
              <pc:sldMasterMk cId="495016549" sldId="2147483648"/>
              <pc:sldLayoutMk cId="2622775588" sldId="2147483671"/>
              <ac:spMk id="6" creationId="{EBD1FAEE-489F-4553-A82D-A0F68FD77CED}"/>
            </ac:spMkLst>
          </pc:spChg>
          <pc:picChg chg="del">
            <ac:chgData name="Josh Cooper" userId="daecdff2-2c86-45d5-9dc5-33d360948956" providerId="ADAL" clId="{1F671989-7911-46FE-9B58-C0E55736048C}" dt="2022-03-21T19:41:30.932" v="1085"/>
            <ac:picMkLst>
              <pc:docMk/>
              <pc:sldMasterMk cId="495016549" sldId="2147483648"/>
              <pc:sldLayoutMk cId="2622775588" sldId="2147483671"/>
              <ac:picMk id="5" creationId="{EDE0BF20-1272-4A66-8D7B-C98EEFAAFACF}"/>
            </ac:picMkLst>
          </pc:picChg>
        </pc:sldLayoutChg>
        <pc:sldLayoutChg chg="delSp del mod">
          <pc:chgData name="Josh Cooper" userId="daecdff2-2c86-45d5-9dc5-33d360948956" providerId="ADAL" clId="{1F671989-7911-46FE-9B58-C0E55736048C}" dt="2022-03-21T19:41:30.925" v="1083" actId="2696"/>
          <pc:sldLayoutMkLst>
            <pc:docMk/>
            <pc:sldMasterMk cId="495016549" sldId="2147483648"/>
            <pc:sldLayoutMk cId="806043131" sldId="2147483672"/>
          </pc:sldLayoutMkLst>
          <pc:spChg chg="del">
            <ac:chgData name="Josh Cooper" userId="daecdff2-2c86-45d5-9dc5-33d360948956" providerId="ADAL" clId="{1F671989-7911-46FE-9B58-C0E55736048C}" dt="2022-03-21T19:41:30.917" v="1082"/>
            <ac:spMkLst>
              <pc:docMk/>
              <pc:sldMasterMk cId="495016549" sldId="2147483648"/>
              <pc:sldLayoutMk cId="806043131" sldId="2147483672"/>
              <ac:spMk id="4" creationId="{7DDBDCE6-E92B-4A64-8E30-4DD371889BFC}"/>
            </ac:spMkLst>
          </pc:spChg>
          <pc:picChg chg="del">
            <ac:chgData name="Josh Cooper" userId="daecdff2-2c86-45d5-9dc5-33d360948956" providerId="ADAL" clId="{1F671989-7911-46FE-9B58-C0E55736048C}" dt="2022-03-21T19:41:30.904" v="1080"/>
            <ac:picMkLst>
              <pc:docMk/>
              <pc:sldMasterMk cId="495016549" sldId="2147483648"/>
              <pc:sldLayoutMk cId="806043131" sldId="2147483672"/>
              <ac:picMk id="6" creationId="{54D29493-C804-4451-B118-2E791354C522}"/>
            </ac:picMkLst>
          </pc:picChg>
        </pc:sldLayoutChg>
        <pc:sldLayoutChg chg="delSp del mod">
          <pc:chgData name="Josh Cooper" userId="daecdff2-2c86-45d5-9dc5-33d360948956" providerId="ADAL" clId="{1F671989-7911-46FE-9B58-C0E55736048C}" dt="2022-03-21T19:41:30.778" v="1052" actId="2696"/>
          <pc:sldLayoutMkLst>
            <pc:docMk/>
            <pc:sldMasterMk cId="495016549" sldId="2147483648"/>
            <pc:sldLayoutMk cId="1433944187" sldId="2147483673"/>
          </pc:sldLayoutMkLst>
          <pc:spChg chg="del">
            <ac:chgData name="Josh Cooper" userId="daecdff2-2c86-45d5-9dc5-33d360948956" providerId="ADAL" clId="{1F671989-7911-46FE-9B58-C0E55736048C}" dt="2022-03-21T19:41:30.701" v="1049"/>
            <ac:spMkLst>
              <pc:docMk/>
              <pc:sldMasterMk cId="495016549" sldId="2147483648"/>
              <pc:sldLayoutMk cId="1433944187" sldId="2147483673"/>
              <ac:spMk id="3" creationId="{DFFC5C3F-0E06-4616-B9AE-24FDF255647C}"/>
            </ac:spMkLst>
          </pc:spChg>
          <pc:spChg chg="del">
            <ac:chgData name="Josh Cooper" userId="daecdff2-2c86-45d5-9dc5-33d360948956" providerId="ADAL" clId="{1F671989-7911-46FE-9B58-C0E55736048C}" dt="2022-03-21T19:41:30.713" v="1051"/>
            <ac:spMkLst>
              <pc:docMk/>
              <pc:sldMasterMk cId="495016549" sldId="2147483648"/>
              <pc:sldLayoutMk cId="1433944187" sldId="2147483673"/>
              <ac:spMk id="6" creationId="{EBD1FAEE-489F-4553-A82D-A0F68FD77CED}"/>
            </ac:spMkLst>
          </pc:spChg>
          <pc:picChg chg="del">
            <ac:chgData name="Josh Cooper" userId="daecdff2-2c86-45d5-9dc5-33d360948956" providerId="ADAL" clId="{1F671989-7911-46FE-9B58-C0E55736048C}" dt="2022-03-21T19:41:30.696" v="1047"/>
            <ac:picMkLst>
              <pc:docMk/>
              <pc:sldMasterMk cId="495016549" sldId="2147483648"/>
              <pc:sldLayoutMk cId="1433944187" sldId="2147483673"/>
              <ac:picMk id="5" creationId="{EDE0BF20-1272-4A66-8D7B-C98EEFAAFACF}"/>
            </ac:picMkLst>
          </pc:picChg>
        </pc:sldLayoutChg>
        <pc:sldLayoutChg chg="delSp del mod">
          <pc:chgData name="Josh Cooper" userId="daecdff2-2c86-45d5-9dc5-33d360948956" providerId="ADAL" clId="{1F671989-7911-46FE-9B58-C0E55736048C}" dt="2022-03-21T19:41:30.690" v="1045" actId="2696"/>
          <pc:sldLayoutMkLst>
            <pc:docMk/>
            <pc:sldMasterMk cId="495016549" sldId="2147483648"/>
            <pc:sldLayoutMk cId="1190402551" sldId="2147483674"/>
          </pc:sldLayoutMkLst>
          <pc:spChg chg="del">
            <ac:chgData name="Josh Cooper" userId="daecdff2-2c86-45d5-9dc5-33d360948956" providerId="ADAL" clId="{1F671989-7911-46FE-9B58-C0E55736048C}" dt="2022-03-21T19:41:30.679" v="1044"/>
            <ac:spMkLst>
              <pc:docMk/>
              <pc:sldMasterMk cId="495016549" sldId="2147483648"/>
              <pc:sldLayoutMk cId="1190402551" sldId="2147483674"/>
              <ac:spMk id="4" creationId="{7DDBDCE6-E92B-4A64-8E30-4DD371889BFC}"/>
            </ac:spMkLst>
          </pc:spChg>
          <pc:picChg chg="del">
            <ac:chgData name="Josh Cooper" userId="daecdff2-2c86-45d5-9dc5-33d360948956" providerId="ADAL" clId="{1F671989-7911-46FE-9B58-C0E55736048C}" dt="2022-03-21T19:41:30.651" v="1042"/>
            <ac:picMkLst>
              <pc:docMk/>
              <pc:sldMasterMk cId="495016549" sldId="2147483648"/>
              <pc:sldLayoutMk cId="1190402551" sldId="2147483674"/>
              <ac:picMk id="6" creationId="{54D29493-C804-4451-B118-2E791354C522}"/>
            </ac:picMkLst>
          </pc:picChg>
        </pc:sldLayoutChg>
        <pc:sldLayoutChg chg="delSp del mod">
          <pc:chgData name="Josh Cooper" userId="daecdff2-2c86-45d5-9dc5-33d360948956" providerId="ADAL" clId="{1F671989-7911-46FE-9B58-C0E55736048C}" dt="2022-03-21T19:41:30.439" v="1014" actId="2696"/>
          <pc:sldLayoutMkLst>
            <pc:docMk/>
            <pc:sldMasterMk cId="495016549" sldId="2147483648"/>
            <pc:sldLayoutMk cId="3041086344" sldId="2147483675"/>
          </pc:sldLayoutMkLst>
          <pc:spChg chg="del">
            <ac:chgData name="Josh Cooper" userId="daecdff2-2c86-45d5-9dc5-33d360948956" providerId="ADAL" clId="{1F671989-7911-46FE-9B58-C0E55736048C}" dt="2022-03-21T19:41:30.401" v="1011"/>
            <ac:spMkLst>
              <pc:docMk/>
              <pc:sldMasterMk cId="495016549" sldId="2147483648"/>
              <pc:sldLayoutMk cId="3041086344" sldId="2147483675"/>
              <ac:spMk id="3" creationId="{DFFC5C3F-0E06-4616-B9AE-24FDF255647C}"/>
            </ac:spMkLst>
          </pc:spChg>
          <pc:spChg chg="del">
            <ac:chgData name="Josh Cooper" userId="daecdff2-2c86-45d5-9dc5-33d360948956" providerId="ADAL" clId="{1F671989-7911-46FE-9B58-C0E55736048C}" dt="2022-03-21T19:41:30.419" v="1013"/>
            <ac:spMkLst>
              <pc:docMk/>
              <pc:sldMasterMk cId="495016549" sldId="2147483648"/>
              <pc:sldLayoutMk cId="3041086344" sldId="2147483675"/>
              <ac:spMk id="6" creationId="{EBD1FAEE-489F-4553-A82D-A0F68FD77CED}"/>
            </ac:spMkLst>
          </pc:spChg>
          <pc:picChg chg="del">
            <ac:chgData name="Josh Cooper" userId="daecdff2-2c86-45d5-9dc5-33d360948956" providerId="ADAL" clId="{1F671989-7911-46FE-9B58-C0E55736048C}" dt="2022-03-21T19:41:30.392" v="1009"/>
            <ac:picMkLst>
              <pc:docMk/>
              <pc:sldMasterMk cId="495016549" sldId="2147483648"/>
              <pc:sldLayoutMk cId="3041086344" sldId="2147483675"/>
              <ac:picMk id="5" creationId="{EDE0BF20-1272-4A66-8D7B-C98EEFAAFACF}"/>
            </ac:picMkLst>
          </pc:picChg>
        </pc:sldLayoutChg>
        <pc:sldLayoutChg chg="delSp del mod">
          <pc:chgData name="Josh Cooper" userId="daecdff2-2c86-45d5-9dc5-33d360948956" providerId="ADAL" clId="{1F671989-7911-46FE-9B58-C0E55736048C}" dt="2022-03-21T19:41:30.381" v="1007" actId="2696"/>
          <pc:sldLayoutMkLst>
            <pc:docMk/>
            <pc:sldMasterMk cId="495016549" sldId="2147483648"/>
            <pc:sldLayoutMk cId="2986531491" sldId="2147483676"/>
          </pc:sldLayoutMkLst>
          <pc:spChg chg="del">
            <ac:chgData name="Josh Cooper" userId="daecdff2-2c86-45d5-9dc5-33d360948956" providerId="ADAL" clId="{1F671989-7911-46FE-9B58-C0E55736048C}" dt="2022-03-21T19:41:30.349" v="1006"/>
            <ac:spMkLst>
              <pc:docMk/>
              <pc:sldMasterMk cId="495016549" sldId="2147483648"/>
              <pc:sldLayoutMk cId="2986531491" sldId="2147483676"/>
              <ac:spMk id="4" creationId="{7DDBDCE6-E92B-4A64-8E30-4DD371889BFC}"/>
            </ac:spMkLst>
          </pc:spChg>
          <pc:picChg chg="del">
            <ac:chgData name="Josh Cooper" userId="daecdff2-2c86-45d5-9dc5-33d360948956" providerId="ADAL" clId="{1F671989-7911-46FE-9B58-C0E55736048C}" dt="2022-03-21T19:41:30.341" v="1004"/>
            <ac:picMkLst>
              <pc:docMk/>
              <pc:sldMasterMk cId="495016549" sldId="2147483648"/>
              <pc:sldLayoutMk cId="2986531491" sldId="2147483676"/>
              <ac:picMk id="6" creationId="{54D29493-C804-4451-B118-2E791354C522}"/>
            </ac:picMkLst>
          </pc:picChg>
        </pc:sldLayoutChg>
        <pc:sldLayoutChg chg="delSp del mod">
          <pc:chgData name="Josh Cooper" userId="daecdff2-2c86-45d5-9dc5-33d360948956" providerId="ADAL" clId="{1F671989-7911-46FE-9B58-C0E55736048C}" dt="2022-03-21T19:41:30.040" v="976" actId="2696"/>
          <pc:sldLayoutMkLst>
            <pc:docMk/>
            <pc:sldMasterMk cId="495016549" sldId="2147483648"/>
            <pc:sldLayoutMk cId="409742594" sldId="2147483677"/>
          </pc:sldLayoutMkLst>
          <pc:spChg chg="del">
            <ac:chgData name="Josh Cooper" userId="daecdff2-2c86-45d5-9dc5-33d360948956" providerId="ADAL" clId="{1F671989-7911-46FE-9B58-C0E55736048C}" dt="2022-03-21T19:41:30.025" v="973"/>
            <ac:spMkLst>
              <pc:docMk/>
              <pc:sldMasterMk cId="495016549" sldId="2147483648"/>
              <pc:sldLayoutMk cId="409742594" sldId="2147483677"/>
              <ac:spMk id="3" creationId="{DFFC5C3F-0E06-4616-B9AE-24FDF255647C}"/>
            </ac:spMkLst>
          </pc:spChg>
          <pc:spChg chg="del">
            <ac:chgData name="Josh Cooper" userId="daecdff2-2c86-45d5-9dc5-33d360948956" providerId="ADAL" clId="{1F671989-7911-46FE-9B58-C0E55736048C}" dt="2022-03-21T19:41:30.032" v="975"/>
            <ac:spMkLst>
              <pc:docMk/>
              <pc:sldMasterMk cId="495016549" sldId="2147483648"/>
              <pc:sldLayoutMk cId="409742594" sldId="2147483677"/>
              <ac:spMk id="6" creationId="{EBD1FAEE-489F-4553-A82D-A0F68FD77CED}"/>
            </ac:spMkLst>
          </pc:spChg>
          <pc:picChg chg="del">
            <ac:chgData name="Josh Cooper" userId="daecdff2-2c86-45d5-9dc5-33d360948956" providerId="ADAL" clId="{1F671989-7911-46FE-9B58-C0E55736048C}" dt="2022-03-21T19:41:30.016" v="971"/>
            <ac:picMkLst>
              <pc:docMk/>
              <pc:sldMasterMk cId="495016549" sldId="2147483648"/>
              <pc:sldLayoutMk cId="409742594" sldId="2147483677"/>
              <ac:picMk id="5" creationId="{EDE0BF20-1272-4A66-8D7B-C98EEFAAFACF}"/>
            </ac:picMkLst>
          </pc:picChg>
        </pc:sldLayoutChg>
        <pc:sldLayoutChg chg="delSp del mod">
          <pc:chgData name="Josh Cooper" userId="daecdff2-2c86-45d5-9dc5-33d360948956" providerId="ADAL" clId="{1F671989-7911-46FE-9B58-C0E55736048C}" dt="2022-03-21T19:41:30.003" v="969" actId="2696"/>
          <pc:sldLayoutMkLst>
            <pc:docMk/>
            <pc:sldMasterMk cId="495016549" sldId="2147483648"/>
            <pc:sldLayoutMk cId="2111782" sldId="2147483678"/>
          </pc:sldLayoutMkLst>
          <pc:spChg chg="del">
            <ac:chgData name="Josh Cooper" userId="daecdff2-2c86-45d5-9dc5-33d360948956" providerId="ADAL" clId="{1F671989-7911-46FE-9B58-C0E55736048C}" dt="2022-03-21T19:41:29.995" v="968"/>
            <ac:spMkLst>
              <pc:docMk/>
              <pc:sldMasterMk cId="495016549" sldId="2147483648"/>
              <pc:sldLayoutMk cId="2111782" sldId="2147483678"/>
              <ac:spMk id="4" creationId="{7DDBDCE6-E92B-4A64-8E30-4DD371889BFC}"/>
            </ac:spMkLst>
          </pc:spChg>
          <pc:picChg chg="del">
            <ac:chgData name="Josh Cooper" userId="daecdff2-2c86-45d5-9dc5-33d360948956" providerId="ADAL" clId="{1F671989-7911-46FE-9B58-C0E55736048C}" dt="2022-03-21T19:41:29.990" v="966"/>
            <ac:picMkLst>
              <pc:docMk/>
              <pc:sldMasterMk cId="495016549" sldId="2147483648"/>
              <pc:sldLayoutMk cId="2111782" sldId="2147483678"/>
              <ac:picMk id="6" creationId="{54D29493-C804-4451-B118-2E791354C522}"/>
            </ac:picMkLst>
          </pc:picChg>
        </pc:sldLayoutChg>
        <pc:sldLayoutChg chg="delSp del mod">
          <pc:chgData name="Josh Cooper" userId="daecdff2-2c86-45d5-9dc5-33d360948956" providerId="ADAL" clId="{1F671989-7911-46FE-9B58-C0E55736048C}" dt="2022-03-21T19:41:29.848" v="938" actId="2696"/>
          <pc:sldLayoutMkLst>
            <pc:docMk/>
            <pc:sldMasterMk cId="495016549" sldId="2147483648"/>
            <pc:sldLayoutMk cId="1053637479" sldId="2147483679"/>
          </pc:sldLayoutMkLst>
          <pc:spChg chg="del">
            <ac:chgData name="Josh Cooper" userId="daecdff2-2c86-45d5-9dc5-33d360948956" providerId="ADAL" clId="{1F671989-7911-46FE-9B58-C0E55736048C}" dt="2022-03-21T19:41:29.833" v="935"/>
            <ac:spMkLst>
              <pc:docMk/>
              <pc:sldMasterMk cId="495016549" sldId="2147483648"/>
              <pc:sldLayoutMk cId="1053637479" sldId="2147483679"/>
              <ac:spMk id="3" creationId="{DFFC5C3F-0E06-4616-B9AE-24FDF255647C}"/>
            </ac:spMkLst>
          </pc:spChg>
          <pc:spChg chg="del">
            <ac:chgData name="Josh Cooper" userId="daecdff2-2c86-45d5-9dc5-33d360948956" providerId="ADAL" clId="{1F671989-7911-46FE-9B58-C0E55736048C}" dt="2022-03-21T19:41:29.839" v="937"/>
            <ac:spMkLst>
              <pc:docMk/>
              <pc:sldMasterMk cId="495016549" sldId="2147483648"/>
              <pc:sldLayoutMk cId="1053637479" sldId="2147483679"/>
              <ac:spMk id="6" creationId="{EBD1FAEE-489F-4553-A82D-A0F68FD77CED}"/>
            </ac:spMkLst>
          </pc:spChg>
          <pc:picChg chg="del">
            <ac:chgData name="Josh Cooper" userId="daecdff2-2c86-45d5-9dc5-33d360948956" providerId="ADAL" clId="{1F671989-7911-46FE-9B58-C0E55736048C}" dt="2022-03-21T19:41:29.827" v="933"/>
            <ac:picMkLst>
              <pc:docMk/>
              <pc:sldMasterMk cId="495016549" sldId="2147483648"/>
              <pc:sldLayoutMk cId="1053637479" sldId="2147483679"/>
              <ac:picMk id="5" creationId="{EDE0BF20-1272-4A66-8D7B-C98EEFAAFACF}"/>
            </ac:picMkLst>
          </pc:picChg>
        </pc:sldLayoutChg>
        <pc:sldLayoutChg chg="delSp del mod">
          <pc:chgData name="Josh Cooper" userId="daecdff2-2c86-45d5-9dc5-33d360948956" providerId="ADAL" clId="{1F671989-7911-46FE-9B58-C0E55736048C}" dt="2022-03-21T19:41:29.820" v="931" actId="2696"/>
          <pc:sldLayoutMkLst>
            <pc:docMk/>
            <pc:sldMasterMk cId="495016549" sldId="2147483648"/>
            <pc:sldLayoutMk cId="3884810019" sldId="2147483680"/>
          </pc:sldLayoutMkLst>
          <pc:spChg chg="del">
            <ac:chgData name="Josh Cooper" userId="daecdff2-2c86-45d5-9dc5-33d360948956" providerId="ADAL" clId="{1F671989-7911-46FE-9B58-C0E55736048C}" dt="2022-03-21T19:41:29.802" v="930"/>
            <ac:spMkLst>
              <pc:docMk/>
              <pc:sldMasterMk cId="495016549" sldId="2147483648"/>
              <pc:sldLayoutMk cId="3884810019" sldId="2147483680"/>
              <ac:spMk id="4" creationId="{7DDBDCE6-E92B-4A64-8E30-4DD371889BFC}"/>
            </ac:spMkLst>
          </pc:spChg>
          <pc:picChg chg="del">
            <ac:chgData name="Josh Cooper" userId="daecdff2-2c86-45d5-9dc5-33d360948956" providerId="ADAL" clId="{1F671989-7911-46FE-9B58-C0E55736048C}" dt="2022-03-21T19:41:29.795" v="928"/>
            <ac:picMkLst>
              <pc:docMk/>
              <pc:sldMasterMk cId="495016549" sldId="2147483648"/>
              <pc:sldLayoutMk cId="3884810019" sldId="2147483680"/>
              <ac:picMk id="6" creationId="{54D29493-C804-4451-B118-2E791354C522}"/>
            </ac:picMkLst>
          </pc:picChg>
        </pc:sldLayoutChg>
        <pc:sldLayoutChg chg="del">
          <pc:chgData name="Josh Cooper" userId="daecdff2-2c86-45d5-9dc5-33d360948956" providerId="ADAL" clId="{1F671989-7911-46FE-9B58-C0E55736048C}" dt="2022-03-21T19:41:29.699" v="914" actId="2696"/>
          <pc:sldLayoutMkLst>
            <pc:docMk/>
            <pc:sldMasterMk cId="495016549" sldId="2147483648"/>
            <pc:sldLayoutMk cId="549332025" sldId="2147483686"/>
          </pc:sldLayoutMkLst>
        </pc:sldLayoutChg>
        <pc:sldLayoutChg chg="delSp del mod">
          <pc:chgData name="Josh Cooper" userId="daecdff2-2c86-45d5-9dc5-33d360948956" providerId="ADAL" clId="{1F671989-7911-46FE-9B58-C0E55736048C}" dt="2022-03-21T19:41:31.183" v="1118" actId="2696"/>
          <pc:sldLayoutMkLst>
            <pc:docMk/>
            <pc:sldMasterMk cId="495016549" sldId="2147483648"/>
            <pc:sldLayoutMk cId="375494879" sldId="2147483688"/>
          </pc:sldLayoutMkLst>
          <pc:spChg chg="del">
            <ac:chgData name="Josh Cooper" userId="daecdff2-2c86-45d5-9dc5-33d360948956" providerId="ADAL" clId="{1F671989-7911-46FE-9B58-C0E55736048C}" dt="2022-03-21T19:41:31.169" v="1115"/>
            <ac:spMkLst>
              <pc:docMk/>
              <pc:sldMasterMk cId="495016549" sldId="2147483648"/>
              <pc:sldLayoutMk cId="375494879" sldId="2147483688"/>
              <ac:spMk id="4" creationId="{C2E1C92A-870D-4E7D-A87D-67B056AD8ED6}"/>
            </ac:spMkLst>
          </pc:spChg>
          <pc:spChg chg="del">
            <ac:chgData name="Josh Cooper" userId="daecdff2-2c86-45d5-9dc5-33d360948956" providerId="ADAL" clId="{1F671989-7911-46FE-9B58-C0E55736048C}" dt="2022-03-21T19:41:31.175" v="1117"/>
            <ac:spMkLst>
              <pc:docMk/>
              <pc:sldMasterMk cId="495016549" sldId="2147483648"/>
              <pc:sldLayoutMk cId="375494879" sldId="2147483688"/>
              <ac:spMk id="5" creationId="{2BE1E4BE-9E0F-49CD-8833-49DCD09F9AC6}"/>
            </ac:spMkLst>
          </pc:spChg>
          <pc:picChg chg="del">
            <ac:chgData name="Josh Cooper" userId="daecdff2-2c86-45d5-9dc5-33d360948956" providerId="ADAL" clId="{1F671989-7911-46FE-9B58-C0E55736048C}" dt="2022-03-21T19:41:31.164" v="1113"/>
            <ac:picMkLst>
              <pc:docMk/>
              <pc:sldMasterMk cId="495016549" sldId="2147483648"/>
              <pc:sldLayoutMk cId="375494879" sldId="2147483688"/>
              <ac:picMk id="2" creationId="{FB96ACA1-465B-415F-A27E-AC4E52E0A31C}"/>
            </ac:picMkLst>
          </pc:picChg>
        </pc:sldLayoutChg>
        <pc:sldLayoutChg chg="delSp del mod">
          <pc:chgData name="Josh Cooper" userId="daecdff2-2c86-45d5-9dc5-33d360948956" providerId="ADAL" clId="{1F671989-7911-46FE-9B58-C0E55736048C}" dt="2022-03-21T19:41:30.899" v="1078" actId="2696"/>
          <pc:sldLayoutMkLst>
            <pc:docMk/>
            <pc:sldMasterMk cId="495016549" sldId="2147483648"/>
            <pc:sldLayoutMk cId="795150761" sldId="2147483689"/>
          </pc:sldLayoutMkLst>
          <pc:spChg chg="del">
            <ac:chgData name="Josh Cooper" userId="daecdff2-2c86-45d5-9dc5-33d360948956" providerId="ADAL" clId="{1F671989-7911-46FE-9B58-C0E55736048C}" dt="2022-03-21T19:41:30.876" v="1075"/>
            <ac:spMkLst>
              <pc:docMk/>
              <pc:sldMasterMk cId="495016549" sldId="2147483648"/>
              <pc:sldLayoutMk cId="795150761" sldId="2147483689"/>
              <ac:spMk id="4" creationId="{C2E1C92A-870D-4E7D-A87D-67B056AD8ED6}"/>
            </ac:spMkLst>
          </pc:spChg>
          <pc:spChg chg="del">
            <ac:chgData name="Josh Cooper" userId="daecdff2-2c86-45d5-9dc5-33d360948956" providerId="ADAL" clId="{1F671989-7911-46FE-9B58-C0E55736048C}" dt="2022-03-21T19:41:30.881" v="1077"/>
            <ac:spMkLst>
              <pc:docMk/>
              <pc:sldMasterMk cId="495016549" sldId="2147483648"/>
              <pc:sldLayoutMk cId="795150761" sldId="2147483689"/>
              <ac:spMk id="5" creationId="{2BE1E4BE-9E0F-49CD-8833-49DCD09F9AC6}"/>
            </ac:spMkLst>
          </pc:spChg>
          <pc:picChg chg="del">
            <ac:chgData name="Josh Cooper" userId="daecdff2-2c86-45d5-9dc5-33d360948956" providerId="ADAL" clId="{1F671989-7911-46FE-9B58-C0E55736048C}" dt="2022-03-21T19:41:30.870" v="1073"/>
            <ac:picMkLst>
              <pc:docMk/>
              <pc:sldMasterMk cId="495016549" sldId="2147483648"/>
              <pc:sldLayoutMk cId="795150761" sldId="2147483689"/>
              <ac:picMk id="2" creationId="{FB96ACA1-465B-415F-A27E-AC4E52E0A31C}"/>
            </ac:picMkLst>
          </pc:picChg>
        </pc:sldLayoutChg>
        <pc:sldLayoutChg chg="delSp del mod">
          <pc:chgData name="Josh Cooper" userId="daecdff2-2c86-45d5-9dc5-33d360948956" providerId="ADAL" clId="{1F671989-7911-46FE-9B58-C0E55736048C}" dt="2022-03-21T19:41:30.644" v="1040" actId="2696"/>
          <pc:sldLayoutMkLst>
            <pc:docMk/>
            <pc:sldMasterMk cId="495016549" sldId="2147483648"/>
            <pc:sldLayoutMk cId="2047887597" sldId="2147483690"/>
          </pc:sldLayoutMkLst>
          <pc:spChg chg="del">
            <ac:chgData name="Josh Cooper" userId="daecdff2-2c86-45d5-9dc5-33d360948956" providerId="ADAL" clId="{1F671989-7911-46FE-9B58-C0E55736048C}" dt="2022-03-21T19:41:30.631" v="1037"/>
            <ac:spMkLst>
              <pc:docMk/>
              <pc:sldMasterMk cId="495016549" sldId="2147483648"/>
              <pc:sldLayoutMk cId="2047887597" sldId="2147483690"/>
              <ac:spMk id="4" creationId="{C2E1C92A-870D-4E7D-A87D-67B056AD8ED6}"/>
            </ac:spMkLst>
          </pc:spChg>
          <pc:spChg chg="del">
            <ac:chgData name="Josh Cooper" userId="daecdff2-2c86-45d5-9dc5-33d360948956" providerId="ADAL" clId="{1F671989-7911-46FE-9B58-C0E55736048C}" dt="2022-03-21T19:41:30.636" v="1039"/>
            <ac:spMkLst>
              <pc:docMk/>
              <pc:sldMasterMk cId="495016549" sldId="2147483648"/>
              <pc:sldLayoutMk cId="2047887597" sldId="2147483690"/>
              <ac:spMk id="5" creationId="{2BE1E4BE-9E0F-49CD-8833-49DCD09F9AC6}"/>
            </ac:spMkLst>
          </pc:spChg>
          <pc:picChg chg="del">
            <ac:chgData name="Josh Cooper" userId="daecdff2-2c86-45d5-9dc5-33d360948956" providerId="ADAL" clId="{1F671989-7911-46FE-9B58-C0E55736048C}" dt="2022-03-21T19:41:30.614" v="1035"/>
            <ac:picMkLst>
              <pc:docMk/>
              <pc:sldMasterMk cId="495016549" sldId="2147483648"/>
              <pc:sldLayoutMk cId="2047887597" sldId="2147483690"/>
              <ac:picMk id="2" creationId="{FB96ACA1-465B-415F-A27E-AC4E52E0A31C}"/>
            </ac:picMkLst>
          </pc:picChg>
        </pc:sldLayoutChg>
        <pc:sldLayoutChg chg="delSp del mod">
          <pc:chgData name="Josh Cooper" userId="daecdff2-2c86-45d5-9dc5-33d360948956" providerId="ADAL" clId="{1F671989-7911-46FE-9B58-C0E55736048C}" dt="2022-03-21T19:41:30.332" v="1002" actId="2696"/>
          <pc:sldLayoutMkLst>
            <pc:docMk/>
            <pc:sldMasterMk cId="495016549" sldId="2147483648"/>
            <pc:sldLayoutMk cId="2967963696" sldId="2147483691"/>
          </pc:sldLayoutMkLst>
          <pc:spChg chg="del">
            <ac:chgData name="Josh Cooper" userId="daecdff2-2c86-45d5-9dc5-33d360948956" providerId="ADAL" clId="{1F671989-7911-46FE-9B58-C0E55736048C}" dt="2022-03-21T19:41:30.318" v="999"/>
            <ac:spMkLst>
              <pc:docMk/>
              <pc:sldMasterMk cId="495016549" sldId="2147483648"/>
              <pc:sldLayoutMk cId="2967963696" sldId="2147483691"/>
              <ac:spMk id="4" creationId="{C2E1C92A-870D-4E7D-A87D-67B056AD8ED6}"/>
            </ac:spMkLst>
          </pc:spChg>
          <pc:spChg chg="del">
            <ac:chgData name="Josh Cooper" userId="daecdff2-2c86-45d5-9dc5-33d360948956" providerId="ADAL" clId="{1F671989-7911-46FE-9B58-C0E55736048C}" dt="2022-03-21T19:41:30.325" v="1001"/>
            <ac:spMkLst>
              <pc:docMk/>
              <pc:sldMasterMk cId="495016549" sldId="2147483648"/>
              <pc:sldLayoutMk cId="2967963696" sldId="2147483691"/>
              <ac:spMk id="5" creationId="{2BE1E4BE-9E0F-49CD-8833-49DCD09F9AC6}"/>
            </ac:spMkLst>
          </pc:spChg>
          <pc:picChg chg="del">
            <ac:chgData name="Josh Cooper" userId="daecdff2-2c86-45d5-9dc5-33d360948956" providerId="ADAL" clId="{1F671989-7911-46FE-9B58-C0E55736048C}" dt="2022-03-21T19:41:30.308" v="997"/>
            <ac:picMkLst>
              <pc:docMk/>
              <pc:sldMasterMk cId="495016549" sldId="2147483648"/>
              <pc:sldLayoutMk cId="2967963696" sldId="2147483691"/>
              <ac:picMk id="2" creationId="{FB96ACA1-465B-415F-A27E-AC4E52E0A31C}"/>
            </ac:picMkLst>
          </pc:picChg>
        </pc:sldLayoutChg>
        <pc:sldLayoutChg chg="delSp del mod">
          <pc:chgData name="Josh Cooper" userId="daecdff2-2c86-45d5-9dc5-33d360948956" providerId="ADAL" clId="{1F671989-7911-46FE-9B58-C0E55736048C}" dt="2022-03-21T19:41:29.983" v="964" actId="2696"/>
          <pc:sldLayoutMkLst>
            <pc:docMk/>
            <pc:sldMasterMk cId="495016549" sldId="2147483648"/>
            <pc:sldLayoutMk cId="1762023095" sldId="2147483692"/>
          </pc:sldLayoutMkLst>
          <pc:spChg chg="del">
            <ac:chgData name="Josh Cooper" userId="daecdff2-2c86-45d5-9dc5-33d360948956" providerId="ADAL" clId="{1F671989-7911-46FE-9B58-C0E55736048C}" dt="2022-03-21T19:41:29.949" v="961"/>
            <ac:spMkLst>
              <pc:docMk/>
              <pc:sldMasterMk cId="495016549" sldId="2147483648"/>
              <pc:sldLayoutMk cId="1762023095" sldId="2147483692"/>
              <ac:spMk id="4" creationId="{C2E1C92A-870D-4E7D-A87D-67B056AD8ED6}"/>
            </ac:spMkLst>
          </pc:spChg>
          <pc:spChg chg="del">
            <ac:chgData name="Josh Cooper" userId="daecdff2-2c86-45d5-9dc5-33d360948956" providerId="ADAL" clId="{1F671989-7911-46FE-9B58-C0E55736048C}" dt="2022-03-21T19:41:29.963" v="963"/>
            <ac:spMkLst>
              <pc:docMk/>
              <pc:sldMasterMk cId="495016549" sldId="2147483648"/>
              <pc:sldLayoutMk cId="1762023095" sldId="2147483692"/>
              <ac:spMk id="5" creationId="{2BE1E4BE-9E0F-49CD-8833-49DCD09F9AC6}"/>
            </ac:spMkLst>
          </pc:spChg>
          <pc:picChg chg="del">
            <ac:chgData name="Josh Cooper" userId="daecdff2-2c86-45d5-9dc5-33d360948956" providerId="ADAL" clId="{1F671989-7911-46FE-9B58-C0E55736048C}" dt="2022-03-21T19:41:29.943" v="959"/>
            <ac:picMkLst>
              <pc:docMk/>
              <pc:sldMasterMk cId="495016549" sldId="2147483648"/>
              <pc:sldLayoutMk cId="1762023095" sldId="2147483692"/>
              <ac:picMk id="2" creationId="{FB96ACA1-465B-415F-A27E-AC4E52E0A31C}"/>
            </ac:picMkLst>
          </pc:picChg>
        </pc:sldLayoutChg>
        <pc:sldLayoutChg chg="delSp del mod">
          <pc:chgData name="Josh Cooper" userId="daecdff2-2c86-45d5-9dc5-33d360948956" providerId="ADAL" clId="{1F671989-7911-46FE-9B58-C0E55736048C}" dt="2022-03-21T19:41:29.782" v="926" actId="2696"/>
          <pc:sldLayoutMkLst>
            <pc:docMk/>
            <pc:sldMasterMk cId="495016549" sldId="2147483648"/>
            <pc:sldLayoutMk cId="1985090895" sldId="2147483693"/>
          </pc:sldLayoutMkLst>
          <pc:spChg chg="del">
            <ac:chgData name="Josh Cooper" userId="daecdff2-2c86-45d5-9dc5-33d360948956" providerId="ADAL" clId="{1F671989-7911-46FE-9B58-C0E55736048C}" dt="2022-03-21T19:41:29.756" v="923"/>
            <ac:spMkLst>
              <pc:docMk/>
              <pc:sldMasterMk cId="495016549" sldId="2147483648"/>
              <pc:sldLayoutMk cId="1985090895" sldId="2147483693"/>
              <ac:spMk id="4" creationId="{C2E1C92A-870D-4E7D-A87D-67B056AD8ED6}"/>
            </ac:spMkLst>
          </pc:spChg>
          <pc:spChg chg="del">
            <ac:chgData name="Josh Cooper" userId="daecdff2-2c86-45d5-9dc5-33d360948956" providerId="ADAL" clId="{1F671989-7911-46FE-9B58-C0E55736048C}" dt="2022-03-21T19:41:29.766" v="925"/>
            <ac:spMkLst>
              <pc:docMk/>
              <pc:sldMasterMk cId="495016549" sldId="2147483648"/>
              <pc:sldLayoutMk cId="1985090895" sldId="2147483693"/>
              <ac:spMk id="5" creationId="{2BE1E4BE-9E0F-49CD-8833-49DCD09F9AC6}"/>
            </ac:spMkLst>
          </pc:spChg>
          <pc:picChg chg="del">
            <ac:chgData name="Josh Cooper" userId="daecdff2-2c86-45d5-9dc5-33d360948956" providerId="ADAL" clId="{1F671989-7911-46FE-9B58-C0E55736048C}" dt="2022-03-21T19:41:29.749" v="921"/>
            <ac:picMkLst>
              <pc:docMk/>
              <pc:sldMasterMk cId="495016549" sldId="2147483648"/>
              <pc:sldLayoutMk cId="1985090895" sldId="2147483693"/>
              <ac:picMk id="2" creationId="{FB96ACA1-465B-415F-A27E-AC4E52E0A31C}"/>
            </ac:picMkLst>
          </pc:picChg>
        </pc:sldLayoutChg>
        <pc:sldLayoutChg chg="delSp del mod">
          <pc:chgData name="Josh Cooper" userId="daecdff2-2c86-45d5-9dc5-33d360948956" providerId="ADAL" clId="{1F671989-7911-46FE-9B58-C0E55736048C}" dt="2022-03-21T20:01:41.547" v="1553" actId="2696"/>
          <pc:sldLayoutMkLst>
            <pc:docMk/>
            <pc:sldMasterMk cId="495016549" sldId="2147483648"/>
            <pc:sldLayoutMk cId="4064931877" sldId="2147483694"/>
          </pc:sldLayoutMkLst>
          <pc:spChg chg="del">
            <ac:chgData name="Josh Cooper" userId="daecdff2-2c86-45d5-9dc5-33d360948956" providerId="ADAL" clId="{1F671989-7911-46FE-9B58-C0E55736048C}" dt="2022-03-21T19:39:59.750" v="1"/>
            <ac:spMkLst>
              <pc:docMk/>
              <pc:sldMasterMk cId="495016549" sldId="2147483648"/>
              <pc:sldLayoutMk cId="4064931877" sldId="2147483694"/>
              <ac:spMk id="2" creationId="{63A514BC-DE9F-44A0-B89B-CE9AF00648A3}"/>
            </ac:spMkLst>
          </pc:spChg>
        </pc:sldLayoutChg>
        <pc:sldLayoutChg chg="delSp mod">
          <pc:chgData name="Josh Cooper" userId="daecdff2-2c86-45d5-9dc5-33d360948956" providerId="ADAL" clId="{1F671989-7911-46FE-9B58-C0E55736048C}" dt="2022-03-21T20:01:01.273" v="1156"/>
          <pc:sldLayoutMkLst>
            <pc:docMk/>
            <pc:sldMasterMk cId="495016549" sldId="2147483648"/>
            <pc:sldLayoutMk cId="2062849101" sldId="2147483695"/>
          </pc:sldLayoutMkLst>
          <pc:spChg chg="del">
            <ac:chgData name="Josh Cooper" userId="daecdff2-2c86-45d5-9dc5-33d360948956" providerId="ADAL" clId="{1F671989-7911-46FE-9B58-C0E55736048C}" dt="2022-03-21T20:01:01.273" v="1156"/>
            <ac:spMkLst>
              <pc:docMk/>
              <pc:sldMasterMk cId="495016549" sldId="2147483648"/>
              <pc:sldLayoutMk cId="2062849101" sldId="2147483695"/>
              <ac:spMk id="2" creationId="{71DC5EF5-AF8E-4B19-8ED0-3931D4C5B9DB}"/>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Empty_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2849101"/>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5016549"/>
      </p:ext>
    </p:extLst>
  </p:cSld>
  <p:clrMap bg1="lt1" tx1="dk1" bg2="lt2" tx2="dk2" accent1="accent1" accent2="accent2" accent3="accent3" accent4="accent4" accent5="accent5" accent6="accent6" hlink="hlink" folHlink="folHlink"/>
  <p:sldLayoutIdLst>
    <p:sldLayoutId id="2147483695" r:id="rId1"/>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7C80ED6-D709-47DD-857A-01BB551EF415}"/>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E2553048-482B-4942-8A0B-04A157312EBC}"/>
              </a:ext>
            </a:extLst>
          </p:cNvPr>
          <p:cNvSpPr txBox="1"/>
          <p:nvPr/>
        </p:nvSpPr>
        <p:spPr>
          <a:xfrm>
            <a:off x="222328" y="2292121"/>
            <a:ext cx="9358537" cy="895630"/>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5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Paragraphs</a:t>
            </a:r>
          </a:p>
        </p:txBody>
      </p:sp>
      <p:sp>
        <p:nvSpPr>
          <p:cNvPr id="6" name="TextBox 5">
            <a:extLst>
              <a:ext uri="{FF2B5EF4-FFF2-40B4-BE49-F238E27FC236}">
                <a16:creationId xmlns:a16="http://schemas.microsoft.com/office/drawing/2014/main" id="{66776EB5-7769-47FC-8F43-001563A60574}"/>
              </a:ext>
            </a:extLst>
          </p:cNvPr>
          <p:cNvSpPr txBox="1"/>
          <p:nvPr/>
        </p:nvSpPr>
        <p:spPr>
          <a:xfrm>
            <a:off x="222328" y="3302000"/>
            <a:ext cx="9358313" cy="59093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Identifying Paragraphs</a:t>
            </a:r>
          </a:p>
        </p:txBody>
      </p:sp>
    </p:spTree>
    <p:extLst>
      <p:ext uri="{BB962C8B-B14F-4D97-AF65-F5344CB8AC3E}">
        <p14:creationId xmlns:p14="http://schemas.microsoft.com/office/powerpoint/2010/main" val="493087063"/>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18CD2B2-71C3-4CF3-A1E1-BBFAD8503552}"/>
              </a:ext>
            </a:extLst>
          </p:cNvPr>
          <p:cNvPicPr>
            <a:picLocks noChangeAspect="1"/>
          </p:cNvPicPr>
          <p:nvPr/>
        </p:nvPicPr>
        <p:blipFill>
          <a:blip r:embed="rId2"/>
          <a:stretch>
            <a:fillRect/>
          </a:stretch>
        </p:blipFill>
        <p:spPr>
          <a:xfrm>
            <a:off x="0" y="0"/>
            <a:ext cx="12192000" cy="6857999"/>
          </a:xfrm>
          <a:prstGeom prst="rect">
            <a:avLst/>
          </a:prstGeom>
        </p:spPr>
      </p:pic>
      <p:sp>
        <p:nvSpPr>
          <p:cNvPr id="8" name="Rectangle: Rounded Corners 7">
            <a:extLst>
              <a:ext uri="{FF2B5EF4-FFF2-40B4-BE49-F238E27FC236}">
                <a16:creationId xmlns:a16="http://schemas.microsoft.com/office/drawing/2014/main" id="{D57F3D86-9E50-4E30-9D82-B8A7C1270E9F}"/>
              </a:ext>
            </a:extLst>
          </p:cNvPr>
          <p:cNvSpPr/>
          <p:nvPr/>
        </p:nvSpPr>
        <p:spPr>
          <a:xfrm>
            <a:off x="385548" y="1182256"/>
            <a:ext cx="11420904" cy="3035784"/>
          </a:xfrm>
          <a:prstGeom prst="roundRect">
            <a:avLst>
              <a:gd name="adj" fmla="val 9025"/>
            </a:avLst>
          </a:prstGeom>
          <a:noFill/>
          <a:ln w="38100">
            <a:solidFill>
              <a:srgbClr val="00B2CE"/>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en-GB" sz="2000" b="1" i="0" u="none" strike="noStrike" baseline="0">
                <a:solidFill>
                  <a:schemeClr val="tx1"/>
                </a:solidFill>
                <a:latin typeface="+mj-lt"/>
              </a:rPr>
              <a:t>This is the story of how I died. Don’t worry, it’s not all bad; I die every single night. I promise it’s not bad! I travel to the Underworld at the end of every day and engage in an epic death-battle with a giant serpent called </a:t>
            </a:r>
            <a:r>
              <a:rPr lang="en-GB" sz="2000" b="1" i="0" u="none" strike="noStrike" baseline="0" err="1">
                <a:solidFill>
                  <a:schemeClr val="tx1"/>
                </a:solidFill>
                <a:latin typeface="+mj-lt"/>
              </a:rPr>
              <a:t>Apep</a:t>
            </a:r>
            <a:r>
              <a:rPr lang="en-GB" sz="2000" b="1" i="0" u="none" strike="noStrike" baseline="0">
                <a:solidFill>
                  <a:schemeClr val="tx1"/>
                </a:solidFill>
                <a:latin typeface="+mj-lt"/>
              </a:rPr>
              <a:t>! I… I’m making this worse, aren’t I? I’ll start again…</a:t>
            </a:r>
          </a:p>
          <a:p>
            <a:endParaRPr lang="en-GB" sz="2000" b="1">
              <a:solidFill>
                <a:schemeClr val="tx1"/>
              </a:solidFill>
              <a:latin typeface="+mj-lt"/>
            </a:endParaRPr>
          </a:p>
          <a:p>
            <a:r>
              <a:rPr lang="en-GB" sz="2000" b="1" i="0" u="none" strike="noStrike" baseline="0">
                <a:solidFill>
                  <a:schemeClr val="tx1"/>
                </a:solidFill>
                <a:latin typeface="+mj-lt"/>
              </a:rPr>
              <a:t>Hello, my name is Ra. Sometimes Re or </a:t>
            </a:r>
            <a:r>
              <a:rPr lang="en-GB" sz="2000" b="1" i="0" u="none" strike="noStrike" baseline="0" err="1">
                <a:solidFill>
                  <a:schemeClr val="tx1"/>
                </a:solidFill>
                <a:latin typeface="+mj-lt"/>
              </a:rPr>
              <a:t>Atum</a:t>
            </a:r>
            <a:r>
              <a:rPr lang="en-GB" sz="2000" b="1" i="0" u="none" strike="noStrike" baseline="0">
                <a:solidFill>
                  <a:schemeClr val="tx1"/>
                </a:solidFill>
                <a:latin typeface="+mj-lt"/>
              </a:rPr>
              <a:t> too, but it’s all the same. I’m an Egyptian god. I am the sun god and the god of all creation. You might have heard of me in other stories or other interpretations, but this story is one of becoming closer to my children, and is one of my all-time favourites. </a:t>
            </a:r>
            <a:endParaRPr kumimoji="0" lang="en-GB" sz="2400" b="1" i="0" u="none" strike="noStrike" kern="1200" cap="none" spc="0" normalizeH="0" baseline="0" noProof="0">
              <a:ln>
                <a:noFill/>
              </a:ln>
              <a:solidFill>
                <a:schemeClr val="tx1"/>
              </a:solidFill>
              <a:effectLst/>
              <a:uLnTx/>
              <a:uFillTx/>
              <a:latin typeface="+mj-lt"/>
              <a:ea typeface="+mn-ea"/>
              <a:cs typeface="Poppins" pitchFamily="2" charset="77"/>
            </a:endParaRPr>
          </a:p>
        </p:txBody>
      </p:sp>
      <p:sp>
        <p:nvSpPr>
          <p:cNvPr id="9" name="TextBox 8">
            <a:extLst>
              <a:ext uri="{FF2B5EF4-FFF2-40B4-BE49-F238E27FC236}">
                <a16:creationId xmlns:a16="http://schemas.microsoft.com/office/drawing/2014/main" id="{B40D2204-0E5B-4044-BDE2-1DE1F1DEB669}"/>
              </a:ext>
            </a:extLst>
          </p:cNvPr>
          <p:cNvSpPr txBox="1"/>
          <p:nvPr/>
        </p:nvSpPr>
        <p:spPr>
          <a:xfrm>
            <a:off x="5004619" y="4286556"/>
            <a:ext cx="6801833" cy="523220"/>
          </a:xfrm>
          <a:prstGeom prst="rect">
            <a:avLst/>
          </a:prstGeom>
          <a:noFill/>
        </p:spPr>
        <p:txBody>
          <a:bodyPr wrap="square" rtlCol="0">
            <a:spAutoFit/>
          </a:bodyPr>
          <a:lstStyle/>
          <a:p>
            <a:pPr algn="r"/>
            <a:r>
              <a:rPr lang="en-GB" sz="1400" b="0" i="0" dirty="0">
                <a:solidFill>
                  <a:srgbClr val="616160"/>
                </a:solidFill>
                <a:effectLst/>
                <a:latin typeface="+mj-lt"/>
              </a:rPr>
              <a:t>Extract taken from Classroom Secrets ‘Year 4 Reading Skills – A Nightly Battle’</a:t>
            </a:r>
          </a:p>
          <a:p>
            <a:endParaRPr lang="en-GB" sz="1400" dirty="0">
              <a:solidFill>
                <a:srgbClr val="616160"/>
              </a:solidFill>
              <a:latin typeface="+mj-lt"/>
            </a:endParaRPr>
          </a:p>
        </p:txBody>
      </p:sp>
      <p:sp>
        <p:nvSpPr>
          <p:cNvPr id="3" name="TextBox 2">
            <a:extLst>
              <a:ext uri="{FF2B5EF4-FFF2-40B4-BE49-F238E27FC236}">
                <a16:creationId xmlns:a16="http://schemas.microsoft.com/office/drawing/2014/main" id="{867E7140-E2D3-4921-B9E6-72A70F239D42}"/>
              </a:ext>
            </a:extLst>
          </p:cNvPr>
          <p:cNvSpPr txBox="1"/>
          <p:nvPr/>
        </p:nvSpPr>
        <p:spPr>
          <a:xfrm>
            <a:off x="261938" y="289357"/>
            <a:ext cx="11712575" cy="5813899"/>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What is each paragraph in the text below about? Why has a new paragraph been started?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Paragraph 1 is introducing the story and setting the scene.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Paragraph 2 is introducing the main character. </a:t>
            </a:r>
          </a:p>
        </p:txBody>
      </p:sp>
    </p:spTree>
    <p:extLst>
      <p:ext uri="{BB962C8B-B14F-4D97-AF65-F5344CB8AC3E}">
        <p14:creationId xmlns:p14="http://schemas.microsoft.com/office/powerpoint/2010/main" val="2528810735"/>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05CCBEF-39C3-4ED0-93DE-A33297644C5E}"/>
              </a:ext>
            </a:extLst>
          </p:cNvPr>
          <p:cNvPicPr>
            <a:picLocks noChangeAspect="1"/>
          </p:cNvPicPr>
          <p:nvPr/>
        </p:nvPicPr>
        <p:blipFill>
          <a:blip r:embed="rId2"/>
          <a:stretch>
            <a:fillRect/>
          </a:stretch>
        </p:blipFill>
        <p:spPr>
          <a:xfrm>
            <a:off x="0" y="0"/>
            <a:ext cx="12192000" cy="6857999"/>
          </a:xfrm>
          <a:prstGeom prst="rect">
            <a:avLst/>
          </a:prstGeom>
        </p:spPr>
      </p:pic>
      <p:sp>
        <p:nvSpPr>
          <p:cNvPr id="4" name="Rectangle: Rounded Corners 3">
            <a:extLst>
              <a:ext uri="{FF2B5EF4-FFF2-40B4-BE49-F238E27FC236}">
                <a16:creationId xmlns:a16="http://schemas.microsoft.com/office/drawing/2014/main" id="{66323171-B9CC-47EB-8CD1-FB7338DD8CB8}"/>
              </a:ext>
            </a:extLst>
          </p:cNvPr>
          <p:cNvSpPr/>
          <p:nvPr/>
        </p:nvSpPr>
        <p:spPr>
          <a:xfrm>
            <a:off x="376580" y="1747779"/>
            <a:ext cx="7249829" cy="4053252"/>
          </a:xfrm>
          <a:prstGeom prst="roundRect">
            <a:avLst>
              <a:gd name="adj" fmla="val 3860"/>
            </a:avLst>
          </a:prstGeom>
          <a:noFill/>
          <a:ln w="38100">
            <a:solidFill>
              <a:srgbClr val="00B2CE"/>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en-GB" sz="1700" b="1" dirty="0">
                <a:solidFill>
                  <a:srgbClr val="FFBB00"/>
                </a:solidFill>
                <a:latin typeface="+mj-lt"/>
              </a:rPr>
              <a:t>C</a:t>
            </a:r>
            <a:r>
              <a:rPr lang="en-GB" sz="1700" b="1" i="0" u="none" strike="noStrike" baseline="0" dirty="0">
                <a:solidFill>
                  <a:srgbClr val="FFBB00"/>
                </a:solidFill>
                <a:latin typeface="+mj-lt"/>
              </a:rPr>
              <a:t>aroline Lucretia Herschel was the first professional female astronomer</a:t>
            </a:r>
            <a:r>
              <a:rPr lang="en-GB" sz="1700" b="1" i="0" u="none" strike="noStrike" baseline="0" dirty="0">
                <a:solidFill>
                  <a:schemeClr val="tx1"/>
                </a:solidFill>
                <a:latin typeface="+mj-lt"/>
              </a:rPr>
              <a:t>. She spent her life learning from her brother, William, who was also an important astronomer. Caroline lived a long and modest life centred around her love of mathematics and astronomy. </a:t>
            </a:r>
          </a:p>
          <a:p>
            <a:endParaRPr lang="en-GB" sz="1700" b="1" i="0" u="none" strike="noStrike" baseline="0" dirty="0">
              <a:solidFill>
                <a:schemeClr val="tx1"/>
              </a:solidFill>
              <a:latin typeface="+mj-lt"/>
            </a:endParaRPr>
          </a:p>
          <a:p>
            <a:r>
              <a:rPr lang="en-GB" sz="1700" b="1" i="0" u="sng" strike="noStrike" baseline="0" dirty="0">
                <a:solidFill>
                  <a:srgbClr val="C557A8"/>
                </a:solidFill>
                <a:latin typeface="+mj-lt"/>
              </a:rPr>
              <a:t>Caroline’s Family</a:t>
            </a:r>
          </a:p>
          <a:p>
            <a:r>
              <a:rPr lang="en-GB" sz="1700" b="1" i="0" u="none" strike="noStrike" baseline="0" dirty="0">
                <a:solidFill>
                  <a:srgbClr val="C557A8"/>
                </a:solidFill>
                <a:latin typeface="+mj-lt"/>
              </a:rPr>
              <a:t>Caroline was born on 16</a:t>
            </a:r>
            <a:r>
              <a:rPr lang="en-GB" sz="1700" b="1" i="0" u="none" strike="noStrike" baseline="30000" dirty="0">
                <a:solidFill>
                  <a:srgbClr val="C557A8"/>
                </a:solidFill>
                <a:latin typeface="+mj-lt"/>
              </a:rPr>
              <a:t>th</a:t>
            </a:r>
            <a:r>
              <a:rPr lang="en-GB" sz="1700" b="1" i="0" u="none" strike="noStrike" baseline="0" dirty="0">
                <a:solidFill>
                  <a:srgbClr val="C557A8"/>
                </a:solidFill>
                <a:latin typeface="+mj-lt"/>
              </a:rPr>
              <a:t> March 1750 in Hanover, Germany to Isaac Herschel and Anna Ilse </a:t>
            </a:r>
            <a:r>
              <a:rPr lang="en-GB" sz="1700" b="1" i="0" u="none" strike="noStrike" baseline="0" dirty="0" err="1">
                <a:solidFill>
                  <a:srgbClr val="C557A8"/>
                </a:solidFill>
                <a:latin typeface="+mj-lt"/>
              </a:rPr>
              <a:t>Moritzen</a:t>
            </a:r>
            <a:r>
              <a:rPr lang="en-GB" sz="1700" b="1" i="0" u="none" strike="noStrike" baseline="0" dirty="0">
                <a:solidFill>
                  <a:schemeClr val="tx1"/>
                </a:solidFill>
                <a:latin typeface="+mj-lt"/>
              </a:rPr>
              <a:t>. She had four brothers and a sister. Her father worked hard to give his children a good education even though he had no education. He was a musician by trade and trained his sons to be musicians too. However, Caroline’s mother did not want her two daughters to be educated. She disliked all education but knew that her sons needed to be educated if they wanted to be successful in life. </a:t>
            </a:r>
          </a:p>
        </p:txBody>
      </p:sp>
      <p:cxnSp>
        <p:nvCxnSpPr>
          <p:cNvPr id="5" name="Straight Arrow Connector 4">
            <a:extLst>
              <a:ext uri="{FF2B5EF4-FFF2-40B4-BE49-F238E27FC236}">
                <a16:creationId xmlns:a16="http://schemas.microsoft.com/office/drawing/2014/main" id="{AB47907B-6D99-4D7F-8C07-B04C118DCA6B}"/>
              </a:ext>
            </a:extLst>
          </p:cNvPr>
          <p:cNvCxnSpPr>
            <a:cxnSpLocks/>
          </p:cNvCxnSpPr>
          <p:nvPr/>
        </p:nvCxnSpPr>
        <p:spPr>
          <a:xfrm>
            <a:off x="7771034" y="2478759"/>
            <a:ext cx="504000" cy="0"/>
          </a:xfrm>
          <a:prstGeom prst="straightConnector1">
            <a:avLst/>
          </a:prstGeom>
          <a:ln w="38100">
            <a:solidFill>
              <a:srgbClr val="FFBB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EE017644-19A6-4EB7-B0B0-B3807326EACD}"/>
              </a:ext>
            </a:extLst>
          </p:cNvPr>
          <p:cNvSpPr/>
          <p:nvPr/>
        </p:nvSpPr>
        <p:spPr>
          <a:xfrm>
            <a:off x="8422542" y="1541955"/>
            <a:ext cx="3113735" cy="1903442"/>
          </a:xfrm>
          <a:prstGeom prst="roundRect">
            <a:avLst>
              <a:gd name="adj" fmla="val 9025"/>
            </a:avLst>
          </a:prstGeom>
          <a:noFill/>
          <a:ln w="28575">
            <a:solidFill>
              <a:srgbClr val="FFBB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a:solidFill>
                  <a:schemeClr val="tx1"/>
                </a:solidFill>
                <a:cs typeface="Poppins" pitchFamily="2" charset="77"/>
              </a:rPr>
              <a:t>The first paragraph is an overview of who the biography is about. The topic sentence is a one sentence summary of who Caroline Herschel was. </a:t>
            </a:r>
            <a:endParaRPr kumimoji="0" lang="en-GB" b="1" i="0" u="none" strike="noStrike" kern="1200" cap="none" spc="0" normalizeH="0" baseline="0" noProof="0">
              <a:ln>
                <a:noFill/>
              </a:ln>
              <a:solidFill>
                <a:schemeClr val="tx1"/>
              </a:solidFill>
              <a:effectLst/>
              <a:uLnTx/>
              <a:uFillTx/>
              <a:ea typeface="+mn-ea"/>
              <a:cs typeface="Poppins" pitchFamily="2" charset="77"/>
            </a:endParaRPr>
          </a:p>
        </p:txBody>
      </p:sp>
      <p:cxnSp>
        <p:nvCxnSpPr>
          <p:cNvPr id="8" name="Straight Arrow Connector 7">
            <a:extLst>
              <a:ext uri="{FF2B5EF4-FFF2-40B4-BE49-F238E27FC236}">
                <a16:creationId xmlns:a16="http://schemas.microsoft.com/office/drawing/2014/main" id="{301E5B21-55FD-4AC9-9E07-BDE434A8A8A1}"/>
              </a:ext>
            </a:extLst>
          </p:cNvPr>
          <p:cNvCxnSpPr>
            <a:cxnSpLocks/>
          </p:cNvCxnSpPr>
          <p:nvPr/>
        </p:nvCxnSpPr>
        <p:spPr>
          <a:xfrm>
            <a:off x="7771034" y="4692708"/>
            <a:ext cx="504000" cy="0"/>
          </a:xfrm>
          <a:prstGeom prst="straightConnector1">
            <a:avLst/>
          </a:prstGeom>
          <a:ln w="38100">
            <a:solidFill>
              <a:srgbClr val="C557A8"/>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45B1B7F-D328-4B0F-B9F8-3B6C6327AD53}"/>
              </a:ext>
            </a:extLst>
          </p:cNvPr>
          <p:cNvSpPr txBox="1"/>
          <p:nvPr/>
        </p:nvSpPr>
        <p:spPr>
          <a:xfrm>
            <a:off x="376580" y="5824365"/>
            <a:ext cx="7249829" cy="307777"/>
          </a:xfrm>
          <a:prstGeom prst="rect">
            <a:avLst/>
          </a:prstGeom>
          <a:noFill/>
        </p:spPr>
        <p:txBody>
          <a:bodyPr wrap="square" rtlCol="0">
            <a:spAutoFit/>
          </a:bodyPr>
          <a:lstStyle/>
          <a:p>
            <a:pPr algn="r"/>
            <a:r>
              <a:rPr lang="en-GB" sz="1400" b="0" i="0" dirty="0">
                <a:solidFill>
                  <a:srgbClr val="616160"/>
                </a:solidFill>
                <a:effectLst/>
                <a:latin typeface="+mj-lt"/>
              </a:rPr>
              <a:t>Extract taken from Classroom Secrets ‘Year 4 Reading Skills – Caroline Herschel’</a:t>
            </a:r>
          </a:p>
        </p:txBody>
      </p:sp>
      <p:sp>
        <p:nvSpPr>
          <p:cNvPr id="12" name="Rectangle: Rounded Corners 11">
            <a:extLst>
              <a:ext uri="{FF2B5EF4-FFF2-40B4-BE49-F238E27FC236}">
                <a16:creationId xmlns:a16="http://schemas.microsoft.com/office/drawing/2014/main" id="{207E6C82-BDA3-4D35-A814-97994E457C1C}"/>
              </a:ext>
            </a:extLst>
          </p:cNvPr>
          <p:cNvSpPr/>
          <p:nvPr/>
        </p:nvSpPr>
        <p:spPr>
          <a:xfrm>
            <a:off x="8419659" y="3891380"/>
            <a:ext cx="3113735" cy="1602655"/>
          </a:xfrm>
          <a:prstGeom prst="roundRect">
            <a:avLst>
              <a:gd name="adj" fmla="val 9025"/>
            </a:avLst>
          </a:prstGeom>
          <a:noFill/>
          <a:ln w="28575">
            <a:solidFill>
              <a:srgbClr val="C557A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a:solidFill>
                  <a:schemeClr val="tx1"/>
                </a:solidFill>
                <a:cs typeface="Poppins" pitchFamily="2" charset="77"/>
              </a:rPr>
              <a:t>The second paragraph describes Caroline’s family which is introduced by the subheading and the following topic sentence. </a:t>
            </a:r>
            <a:endParaRPr kumimoji="0" lang="en-GB" b="1" i="0" u="none" strike="noStrike" kern="1200" cap="none" spc="0" normalizeH="0" baseline="0" noProof="0">
              <a:ln>
                <a:noFill/>
              </a:ln>
              <a:solidFill>
                <a:schemeClr val="tx1"/>
              </a:solidFill>
              <a:effectLst/>
              <a:uLnTx/>
              <a:uFillTx/>
              <a:ea typeface="+mn-ea"/>
              <a:cs typeface="Poppins" pitchFamily="2" charset="77"/>
            </a:endParaRPr>
          </a:p>
        </p:txBody>
      </p:sp>
      <p:sp>
        <p:nvSpPr>
          <p:cNvPr id="3" name="TextBox 2">
            <a:extLst>
              <a:ext uri="{FF2B5EF4-FFF2-40B4-BE49-F238E27FC236}">
                <a16:creationId xmlns:a16="http://schemas.microsoft.com/office/drawing/2014/main" id="{EB089777-CFCA-4670-88F1-4048A6E2D073}"/>
              </a:ext>
            </a:extLst>
          </p:cNvPr>
          <p:cNvSpPr txBox="1"/>
          <p:nvPr/>
        </p:nvSpPr>
        <p:spPr>
          <a:xfrm>
            <a:off x="261938" y="289357"/>
            <a:ext cx="11712575" cy="1844608"/>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In non-fiction writing, paragraphs are usually organised under sub-headings. Each paragraph often begins with a topic sentence to introduce what the paragraph will be about.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For example: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83113525"/>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C6CE06-2229-4E08-B8AD-6BD993EDC2E3}"/>
              </a:ext>
            </a:extLst>
          </p:cNvPr>
          <p:cNvPicPr>
            <a:picLocks noChangeAspect="1"/>
          </p:cNvPicPr>
          <p:nvPr/>
        </p:nvPicPr>
        <p:blipFill>
          <a:blip r:embed="rId2"/>
          <a:stretch>
            <a:fillRect/>
          </a:stretch>
        </p:blipFill>
        <p:spPr>
          <a:xfrm>
            <a:off x="0" y="0"/>
            <a:ext cx="12192000" cy="6857999"/>
          </a:xfrm>
          <a:prstGeom prst="rect">
            <a:avLst/>
          </a:prstGeom>
        </p:spPr>
      </p:pic>
      <p:sp>
        <p:nvSpPr>
          <p:cNvPr id="6" name="Rectangle: Rounded Corners 5">
            <a:extLst>
              <a:ext uri="{FF2B5EF4-FFF2-40B4-BE49-F238E27FC236}">
                <a16:creationId xmlns:a16="http://schemas.microsoft.com/office/drawing/2014/main" id="{EE017644-19A6-4EB7-B0B0-B3807326EACD}"/>
              </a:ext>
            </a:extLst>
          </p:cNvPr>
          <p:cNvSpPr/>
          <p:nvPr/>
        </p:nvSpPr>
        <p:spPr>
          <a:xfrm>
            <a:off x="8414793" y="1677431"/>
            <a:ext cx="3050987" cy="1602655"/>
          </a:xfrm>
          <a:prstGeom prst="roundRect">
            <a:avLst>
              <a:gd name="adj" fmla="val 9025"/>
            </a:avLst>
          </a:prstGeom>
          <a:noFill/>
          <a:ln w="28575">
            <a:solidFill>
              <a:srgbClr val="FFBB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a:solidFill>
                  <a:schemeClr val="tx1"/>
                </a:solidFill>
                <a:cs typeface="Poppins" pitchFamily="2" charset="77"/>
              </a:rPr>
              <a:t>The first paragraph has a topic sentence which tells us the following sentences will be all about coffee. </a:t>
            </a:r>
            <a:endParaRPr kumimoji="0" lang="en-GB" b="1" i="0" u="none" strike="noStrike" kern="1200" cap="none" spc="0" normalizeH="0" baseline="0" noProof="0">
              <a:ln>
                <a:noFill/>
              </a:ln>
              <a:solidFill>
                <a:schemeClr val="tx1"/>
              </a:solidFill>
              <a:effectLst/>
              <a:uLnTx/>
              <a:uFillTx/>
              <a:ea typeface="+mn-ea"/>
              <a:cs typeface="Poppins" pitchFamily="2" charset="77"/>
            </a:endParaRPr>
          </a:p>
        </p:txBody>
      </p:sp>
      <p:sp>
        <p:nvSpPr>
          <p:cNvPr id="9" name="Rectangle: Rounded Corners 8">
            <a:extLst>
              <a:ext uri="{FF2B5EF4-FFF2-40B4-BE49-F238E27FC236}">
                <a16:creationId xmlns:a16="http://schemas.microsoft.com/office/drawing/2014/main" id="{0636C05F-74DF-468F-8635-0EF13DDF570E}"/>
              </a:ext>
            </a:extLst>
          </p:cNvPr>
          <p:cNvSpPr/>
          <p:nvPr/>
        </p:nvSpPr>
        <p:spPr>
          <a:xfrm>
            <a:off x="8414794" y="3706433"/>
            <a:ext cx="3050987" cy="1602655"/>
          </a:xfrm>
          <a:prstGeom prst="roundRect">
            <a:avLst>
              <a:gd name="adj" fmla="val 9025"/>
            </a:avLst>
          </a:prstGeom>
          <a:noFill/>
          <a:ln w="28575">
            <a:solidFill>
              <a:srgbClr val="C557A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a:solidFill>
                  <a:schemeClr val="tx1"/>
                </a:solidFill>
                <a:cs typeface="Poppins" pitchFamily="2" charset="77"/>
              </a:rPr>
              <a:t>The second paragraph has a topic sentence which tells us the following sentences will be about ethical coffee sellers. </a:t>
            </a:r>
            <a:endParaRPr kumimoji="0" lang="en-GB" b="1" i="0" u="none" strike="noStrike" kern="1200" cap="none" spc="0" normalizeH="0" baseline="0" noProof="0">
              <a:ln>
                <a:noFill/>
              </a:ln>
              <a:solidFill>
                <a:schemeClr val="tx1"/>
              </a:solidFill>
              <a:effectLst/>
              <a:uLnTx/>
              <a:uFillTx/>
              <a:ea typeface="+mn-ea"/>
              <a:cs typeface="Poppins" pitchFamily="2" charset="77"/>
            </a:endParaRPr>
          </a:p>
        </p:txBody>
      </p:sp>
      <p:sp>
        <p:nvSpPr>
          <p:cNvPr id="10" name="TextBox 9">
            <a:extLst>
              <a:ext uri="{FF2B5EF4-FFF2-40B4-BE49-F238E27FC236}">
                <a16:creationId xmlns:a16="http://schemas.microsoft.com/office/drawing/2014/main" id="{CC2205A8-324C-41AB-AD32-033403096BF7}"/>
              </a:ext>
            </a:extLst>
          </p:cNvPr>
          <p:cNvSpPr txBox="1"/>
          <p:nvPr/>
        </p:nvSpPr>
        <p:spPr>
          <a:xfrm>
            <a:off x="376580" y="5587607"/>
            <a:ext cx="7250401" cy="307777"/>
          </a:xfrm>
          <a:prstGeom prst="rect">
            <a:avLst/>
          </a:prstGeom>
          <a:noFill/>
        </p:spPr>
        <p:txBody>
          <a:bodyPr wrap="square" rtlCol="0">
            <a:spAutoFit/>
          </a:bodyPr>
          <a:lstStyle/>
          <a:p>
            <a:pPr algn="r"/>
            <a:r>
              <a:rPr lang="en-GB" sz="1400" b="0" i="0" dirty="0">
                <a:solidFill>
                  <a:srgbClr val="616160"/>
                </a:solidFill>
                <a:effectLst/>
                <a:latin typeface="+mj-lt"/>
              </a:rPr>
              <a:t>Extract taken from Classroom Secrets ‘Year 4 Reading Skills – A Fair Cup’</a:t>
            </a:r>
          </a:p>
        </p:txBody>
      </p:sp>
      <p:sp>
        <p:nvSpPr>
          <p:cNvPr id="11" name="Rectangle: Rounded Corners 10">
            <a:extLst>
              <a:ext uri="{FF2B5EF4-FFF2-40B4-BE49-F238E27FC236}">
                <a16:creationId xmlns:a16="http://schemas.microsoft.com/office/drawing/2014/main" id="{A639A222-66A8-40B4-B7B6-0644E8A58996}"/>
              </a:ext>
            </a:extLst>
          </p:cNvPr>
          <p:cNvSpPr/>
          <p:nvPr/>
        </p:nvSpPr>
        <p:spPr>
          <a:xfrm>
            <a:off x="376581" y="1481960"/>
            <a:ext cx="7250400" cy="4053600"/>
          </a:xfrm>
          <a:prstGeom prst="roundRect">
            <a:avLst>
              <a:gd name="adj" fmla="val 3860"/>
            </a:avLst>
          </a:prstGeom>
          <a:noFill/>
          <a:ln w="38100">
            <a:solidFill>
              <a:srgbClr val="00B2CE"/>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kumimoji="0" lang="en-GB" sz="1800" b="1" i="0" u="none" strike="noStrike" kern="1200" cap="none" spc="0" normalizeH="0" baseline="0" noProof="0" dirty="0">
                <a:ln>
                  <a:noFill/>
                </a:ln>
                <a:solidFill>
                  <a:srgbClr val="FFBB00"/>
                </a:solidFill>
                <a:effectLst/>
                <a:uLnTx/>
                <a:uFillTx/>
                <a:latin typeface="+mj-lt"/>
                <a:ea typeface="+mn-ea"/>
                <a:cs typeface="Poppins" pitchFamily="2" charset="77"/>
              </a:rPr>
              <a:t>Coffee is one of the most popular drinks in the world</a:t>
            </a:r>
            <a:r>
              <a:rPr kumimoji="0" lang="en-GB" sz="1800" b="1" i="0" u="none" strike="noStrike" kern="1200" cap="none" spc="0" normalizeH="0" baseline="0" noProof="0" dirty="0">
                <a:ln>
                  <a:noFill/>
                </a:ln>
                <a:solidFill>
                  <a:schemeClr val="tx1"/>
                </a:solidFill>
                <a:effectLst/>
                <a:uLnTx/>
                <a:uFillTx/>
                <a:latin typeface="+mj-lt"/>
                <a:ea typeface="+mn-ea"/>
                <a:cs typeface="Poppins" pitchFamily="2" charset="77"/>
              </a:rPr>
              <a:t>. </a:t>
            </a:r>
            <a:r>
              <a:rPr lang="en-GB" sz="1800" b="1" dirty="0">
                <a:solidFill>
                  <a:schemeClr val="tx1"/>
                </a:solidFill>
                <a:latin typeface="+mj-lt"/>
                <a:cs typeface="Poppins" pitchFamily="2" charset="77"/>
              </a:rPr>
              <a:t>People in the </a:t>
            </a:r>
            <a:r>
              <a:rPr kumimoji="0" lang="en-GB" sz="1800" b="1" i="0" u="none" strike="noStrike" kern="1200" cap="none" spc="0" normalizeH="0" baseline="0" noProof="0" dirty="0">
                <a:ln>
                  <a:noFill/>
                </a:ln>
                <a:solidFill>
                  <a:schemeClr val="tx1"/>
                </a:solidFill>
                <a:effectLst/>
                <a:uLnTx/>
                <a:uFillTx/>
                <a:latin typeface="+mj-lt"/>
                <a:ea typeface="+mn-ea"/>
                <a:cs typeface="Poppins" pitchFamily="2" charset="77"/>
              </a:rPr>
              <a:t>UK drink just under 100 million cups of it </a:t>
            </a:r>
            <a:r>
              <a:rPr kumimoji="0" lang="en-GB" sz="1800" b="1" i="1" u="none" strike="noStrike" kern="1200" cap="none" spc="0" normalizeH="0" baseline="0" noProof="0" dirty="0">
                <a:ln>
                  <a:noFill/>
                </a:ln>
                <a:solidFill>
                  <a:schemeClr val="tx1"/>
                </a:solidFill>
                <a:effectLst/>
                <a:uLnTx/>
                <a:uFillTx/>
                <a:latin typeface="+mj-lt"/>
                <a:ea typeface="+mn-ea"/>
                <a:cs typeface="Poppins" pitchFamily="2" charset="77"/>
              </a:rPr>
              <a:t>every day</a:t>
            </a:r>
            <a:r>
              <a:rPr kumimoji="0" lang="en-GB" sz="1800" b="1" i="0" u="none" strike="noStrike" kern="1200" cap="none" spc="0" normalizeH="0" baseline="0" noProof="0" dirty="0">
                <a:ln>
                  <a:noFill/>
                </a:ln>
                <a:solidFill>
                  <a:schemeClr val="tx1"/>
                </a:solidFill>
                <a:effectLst/>
                <a:uLnTx/>
                <a:uFillTx/>
                <a:latin typeface="+mj-lt"/>
                <a:ea typeface="+mn-ea"/>
                <a:cs typeface="Poppins" pitchFamily="2" charset="77"/>
              </a:rPr>
              <a:t>! But what is it and where does it come from? </a:t>
            </a:r>
            <a:r>
              <a:rPr lang="en-GB" sz="1800" b="1" dirty="0">
                <a:solidFill>
                  <a:schemeClr val="tx1"/>
                </a:solidFill>
                <a:latin typeface="+mj-lt"/>
                <a:cs typeface="Poppins" pitchFamily="2" charset="77"/>
              </a:rPr>
              <a:t>Well, </a:t>
            </a:r>
            <a:r>
              <a:rPr kumimoji="0" lang="en-GB" sz="1800" b="1" i="0" u="none" strike="noStrike" kern="1200" cap="none" spc="0" normalizeH="0" baseline="0" noProof="0" dirty="0">
                <a:ln>
                  <a:noFill/>
                </a:ln>
                <a:solidFill>
                  <a:schemeClr val="tx1"/>
                </a:solidFill>
                <a:effectLst/>
                <a:uLnTx/>
                <a:uFillTx/>
                <a:latin typeface="+mj-lt"/>
                <a:ea typeface="+mn-ea"/>
                <a:cs typeface="Poppins" pitchFamily="2" charset="77"/>
              </a:rPr>
              <a:t>coffee beans are actually seeds from fruits called coffee cherries. They grow in warm places, such as South America, Africa and South Asia. Lots</a:t>
            </a:r>
            <a:r>
              <a:rPr lang="en-GB" sz="1800" b="1" dirty="0">
                <a:solidFill>
                  <a:schemeClr val="tx1"/>
                </a:solidFill>
                <a:latin typeface="+mj-lt"/>
                <a:cs typeface="Poppins" pitchFamily="2" charset="77"/>
              </a:rPr>
              <a:t> of things have to happen to get them from there to our cups! All of these things linked together are called a supply chain.</a:t>
            </a:r>
            <a:br>
              <a:rPr lang="en-GB" sz="1800" b="1" dirty="0">
                <a:solidFill>
                  <a:schemeClr val="tx1"/>
                </a:solidFill>
                <a:latin typeface="+mj-lt"/>
                <a:cs typeface="Poppins" pitchFamily="2" charset="77"/>
              </a:rPr>
            </a:br>
            <a:br>
              <a:rPr lang="en-GB" sz="1800" b="1" dirty="0">
                <a:solidFill>
                  <a:schemeClr val="tx1"/>
                </a:solidFill>
                <a:latin typeface="+mj-lt"/>
                <a:cs typeface="Poppins" pitchFamily="2" charset="77"/>
              </a:rPr>
            </a:br>
            <a:r>
              <a:rPr lang="en-GB" sz="1800" b="1" dirty="0">
                <a:solidFill>
                  <a:srgbClr val="C557A8"/>
                </a:solidFill>
                <a:latin typeface="+mj-lt"/>
                <a:cs typeface="Poppins" pitchFamily="2" charset="77"/>
              </a:rPr>
              <a:t>Some coffee sellers are ethical</a:t>
            </a:r>
            <a:r>
              <a:rPr lang="en-GB" sz="1800" b="1" dirty="0">
                <a:solidFill>
                  <a:schemeClr val="tx1"/>
                </a:solidFill>
                <a:latin typeface="+mj-lt"/>
                <a:cs typeface="Poppins" pitchFamily="2" charset="77"/>
              </a:rPr>
              <a:t>. This means that they decide prices and how much they pay farmers based on fairness and care for the world. One of the best ways to know if coffee is ethical is to look for the Fairtrade logo. About 25% of all the coffee bought in the UK is Fairtrade approved</a:t>
            </a:r>
          </a:p>
        </p:txBody>
      </p:sp>
      <p:cxnSp>
        <p:nvCxnSpPr>
          <p:cNvPr id="12" name="Straight Arrow Connector 11">
            <a:extLst>
              <a:ext uri="{FF2B5EF4-FFF2-40B4-BE49-F238E27FC236}">
                <a16:creationId xmlns:a16="http://schemas.microsoft.com/office/drawing/2014/main" id="{03E93D2C-65AD-461A-AD4C-78A4E67A9FC7}"/>
              </a:ext>
            </a:extLst>
          </p:cNvPr>
          <p:cNvCxnSpPr>
            <a:cxnSpLocks/>
          </p:cNvCxnSpPr>
          <p:nvPr/>
        </p:nvCxnSpPr>
        <p:spPr>
          <a:xfrm>
            <a:off x="7771034" y="2478759"/>
            <a:ext cx="504000" cy="0"/>
          </a:xfrm>
          <a:prstGeom prst="straightConnector1">
            <a:avLst/>
          </a:prstGeom>
          <a:ln w="38100">
            <a:solidFill>
              <a:srgbClr val="FFBB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29EEDEF-9464-465B-943B-E8D0D15BD673}"/>
              </a:ext>
            </a:extLst>
          </p:cNvPr>
          <p:cNvCxnSpPr>
            <a:cxnSpLocks/>
          </p:cNvCxnSpPr>
          <p:nvPr/>
        </p:nvCxnSpPr>
        <p:spPr>
          <a:xfrm>
            <a:off x="7771034" y="4574719"/>
            <a:ext cx="504000" cy="0"/>
          </a:xfrm>
          <a:prstGeom prst="straightConnector1">
            <a:avLst/>
          </a:prstGeom>
          <a:ln w="38100">
            <a:solidFill>
              <a:srgbClr val="C557A8"/>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63BBAC6-331E-41B7-8C3F-DA8CF29655DF}"/>
              </a:ext>
            </a:extLst>
          </p:cNvPr>
          <p:cNvSpPr txBox="1"/>
          <p:nvPr/>
        </p:nvSpPr>
        <p:spPr>
          <a:xfrm>
            <a:off x="261938" y="289357"/>
            <a:ext cx="11712575" cy="1539909"/>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Sometimes, we have non-fiction texts without a sub-heading. New paragraphs are still introduced with a topic sentence.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For example: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699360789"/>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5E6F26A-9A3C-47DD-AF6D-369B45295986}"/>
              </a:ext>
            </a:extLst>
          </p:cNvPr>
          <p:cNvPicPr>
            <a:picLocks noChangeAspect="1"/>
          </p:cNvPicPr>
          <p:nvPr/>
        </p:nvPicPr>
        <p:blipFill>
          <a:blip r:embed="rId2"/>
          <a:stretch>
            <a:fillRect/>
          </a:stretch>
        </p:blipFill>
        <p:spPr>
          <a:xfrm>
            <a:off x="0" y="0"/>
            <a:ext cx="12192000" cy="6857999"/>
          </a:xfrm>
          <a:prstGeom prst="rect">
            <a:avLst/>
          </a:prstGeom>
        </p:spPr>
      </p:pic>
      <p:sp>
        <p:nvSpPr>
          <p:cNvPr id="7" name="Rectangle: Rounded Corners 6">
            <a:extLst>
              <a:ext uri="{FF2B5EF4-FFF2-40B4-BE49-F238E27FC236}">
                <a16:creationId xmlns:a16="http://schemas.microsoft.com/office/drawing/2014/main" id="{66CA4E94-804F-471E-A588-B7F1632DA788}"/>
              </a:ext>
            </a:extLst>
          </p:cNvPr>
          <p:cNvSpPr/>
          <p:nvPr/>
        </p:nvSpPr>
        <p:spPr>
          <a:xfrm>
            <a:off x="385548" y="823441"/>
            <a:ext cx="11420904" cy="4200844"/>
          </a:xfrm>
          <a:prstGeom prst="roundRect">
            <a:avLst>
              <a:gd name="adj" fmla="val 9025"/>
            </a:avLst>
          </a:prstGeom>
          <a:noFill/>
          <a:ln w="38100">
            <a:solidFill>
              <a:srgbClr val="00B2CE"/>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lgn="l"/>
            <a:endParaRPr lang="en-GB" sz="1800" b="0" i="0" u="none" strike="noStrike" baseline="0" dirty="0">
              <a:solidFill>
                <a:srgbClr val="000000"/>
              </a:solidFill>
              <a:latin typeface="Poppins" panose="00000500000000000000" pitchFamily="2" charset="0"/>
            </a:endParaRPr>
          </a:p>
          <a:p>
            <a:endParaRPr lang="en-GB" sz="2000" b="1" i="0" u="sng" strike="noStrike" spc="-300" baseline="0" dirty="0">
              <a:solidFill>
                <a:schemeClr val="tx1"/>
              </a:solidFill>
              <a:latin typeface="+mj-lt"/>
            </a:endParaRPr>
          </a:p>
          <a:p>
            <a:r>
              <a:rPr lang="en-GB" sz="2000" b="1" i="0" u="none" strike="noStrike" baseline="0" dirty="0">
                <a:solidFill>
                  <a:schemeClr val="tx1"/>
                </a:solidFill>
                <a:latin typeface="+mj-lt"/>
              </a:rPr>
              <a:t>One of the most familiar species is the honey bee. They produce honey which they use as food for the winter. Honey bees make more honey than they need so there is plenty left to be collected for us to eat too! To collect and transport pollen, honey bees have a special sack on their back legs. </a:t>
            </a:r>
          </a:p>
          <a:p>
            <a:endParaRPr kumimoji="0" lang="en-GB" sz="2000" b="1" kern="1200" cap="none" spc="0" normalizeH="0" noProof="0" dirty="0">
              <a:ln>
                <a:noFill/>
              </a:ln>
              <a:solidFill>
                <a:schemeClr val="tx1"/>
              </a:solidFill>
              <a:effectLst/>
              <a:uLnTx/>
              <a:uFillTx/>
              <a:latin typeface="+mj-lt"/>
              <a:ea typeface="+mn-ea"/>
              <a:cs typeface="Poppins" pitchFamily="2" charset="77"/>
            </a:endParaRPr>
          </a:p>
          <a:p>
            <a:endParaRPr kumimoji="0" lang="en-GB" sz="2000" b="1" kern="1200" cap="none" spc="0" normalizeH="0" noProof="0" dirty="0">
              <a:ln>
                <a:noFill/>
              </a:ln>
              <a:solidFill>
                <a:schemeClr val="tx1"/>
              </a:solidFill>
              <a:effectLst/>
              <a:uLnTx/>
              <a:uFillTx/>
              <a:latin typeface="+mj-lt"/>
              <a:ea typeface="+mn-ea"/>
              <a:cs typeface="Poppins" pitchFamily="2" charset="77"/>
            </a:endParaRPr>
          </a:p>
          <a:p>
            <a:endParaRPr lang="en-GB" sz="2000" b="1" i="0" u="none" strike="noStrike" baseline="0" dirty="0">
              <a:solidFill>
                <a:schemeClr val="tx1"/>
              </a:solidFill>
              <a:latin typeface="+mj-lt"/>
            </a:endParaRPr>
          </a:p>
          <a:p>
            <a:endParaRPr lang="en-GB" sz="2000" b="1" dirty="0">
              <a:solidFill>
                <a:schemeClr val="tx1"/>
              </a:solidFill>
              <a:latin typeface="+mj-lt"/>
            </a:endParaRPr>
          </a:p>
          <a:p>
            <a:r>
              <a:rPr lang="en-GB" sz="2000" b="1" i="0" u="none" strike="noStrike" baseline="0" dirty="0">
                <a:solidFill>
                  <a:schemeClr val="tx1"/>
                </a:solidFill>
                <a:latin typeface="+mj-lt"/>
              </a:rPr>
              <a:t>Another common species of bee is the bumble bee. These bees also live in a nest ruled by a queen bee. Their hives are much smaller and can house up to four hundred bees. </a:t>
            </a:r>
            <a:endParaRPr kumimoji="0" lang="en-GB" sz="2800" b="1" i="0" u="none" strike="noStrike" kern="1200" cap="none" spc="0" normalizeH="0" baseline="0" noProof="0" dirty="0">
              <a:ln>
                <a:noFill/>
              </a:ln>
              <a:solidFill>
                <a:schemeClr val="tx1"/>
              </a:solidFill>
              <a:effectLst/>
              <a:uLnTx/>
              <a:uFillTx/>
              <a:latin typeface="+mj-lt"/>
              <a:ea typeface="+mn-ea"/>
              <a:cs typeface="Poppins" pitchFamily="2" charset="77"/>
            </a:endParaRPr>
          </a:p>
        </p:txBody>
      </p:sp>
      <p:sp>
        <p:nvSpPr>
          <p:cNvPr id="3" name="Rectangle 2">
            <a:extLst>
              <a:ext uri="{FF2B5EF4-FFF2-40B4-BE49-F238E27FC236}">
                <a16:creationId xmlns:a16="http://schemas.microsoft.com/office/drawing/2014/main" id="{358E9972-4EEE-4746-A630-4A2C8C9E4BB7}"/>
              </a:ext>
            </a:extLst>
          </p:cNvPr>
          <p:cNvSpPr/>
          <p:nvPr/>
        </p:nvSpPr>
        <p:spPr>
          <a:xfrm>
            <a:off x="520859" y="1001273"/>
            <a:ext cx="3125164" cy="68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Rectangle 4">
            <a:extLst>
              <a:ext uri="{FF2B5EF4-FFF2-40B4-BE49-F238E27FC236}">
                <a16:creationId xmlns:a16="http://schemas.microsoft.com/office/drawing/2014/main" id="{CCFF1408-884C-42A3-AD7E-C80096273DD0}"/>
              </a:ext>
            </a:extLst>
          </p:cNvPr>
          <p:cNvSpPr/>
          <p:nvPr/>
        </p:nvSpPr>
        <p:spPr>
          <a:xfrm>
            <a:off x="520859" y="3356725"/>
            <a:ext cx="3125164" cy="68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TextBox 7">
            <a:extLst>
              <a:ext uri="{FF2B5EF4-FFF2-40B4-BE49-F238E27FC236}">
                <a16:creationId xmlns:a16="http://schemas.microsoft.com/office/drawing/2014/main" id="{604FAC10-76B7-44A3-9D26-8CB6BD865C54}"/>
              </a:ext>
            </a:extLst>
          </p:cNvPr>
          <p:cNvSpPr txBox="1"/>
          <p:nvPr/>
        </p:nvSpPr>
        <p:spPr>
          <a:xfrm>
            <a:off x="4306529" y="5112815"/>
            <a:ext cx="7499923" cy="307777"/>
          </a:xfrm>
          <a:prstGeom prst="rect">
            <a:avLst/>
          </a:prstGeom>
          <a:noFill/>
        </p:spPr>
        <p:txBody>
          <a:bodyPr wrap="square" rtlCol="0">
            <a:spAutoFit/>
          </a:bodyPr>
          <a:lstStyle/>
          <a:p>
            <a:pPr algn="r"/>
            <a:r>
              <a:rPr lang="en-GB" sz="1400" b="0" i="0" dirty="0">
                <a:solidFill>
                  <a:srgbClr val="616160"/>
                </a:solidFill>
                <a:effectLst/>
                <a:latin typeface="+mj-lt"/>
              </a:rPr>
              <a:t>Extract taken from Classroom Secrets ‘Year 3 Reading Skills – Buzzing Bees’</a:t>
            </a:r>
          </a:p>
        </p:txBody>
      </p:sp>
      <p:sp>
        <p:nvSpPr>
          <p:cNvPr id="4" name="TextBox 3">
            <a:extLst>
              <a:ext uri="{FF2B5EF4-FFF2-40B4-BE49-F238E27FC236}">
                <a16:creationId xmlns:a16="http://schemas.microsoft.com/office/drawing/2014/main" id="{138C2C4D-89D5-4107-B462-DC664843B69E}"/>
              </a:ext>
            </a:extLst>
          </p:cNvPr>
          <p:cNvSpPr txBox="1"/>
          <p:nvPr/>
        </p:nvSpPr>
        <p:spPr>
          <a:xfrm>
            <a:off x="261938" y="289357"/>
            <a:ext cx="11712575" cy="3970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Give each of the paragraphs below a sub-heading based on their topic sentences. </a:t>
            </a:r>
          </a:p>
        </p:txBody>
      </p:sp>
    </p:spTree>
    <p:extLst>
      <p:ext uri="{BB962C8B-B14F-4D97-AF65-F5344CB8AC3E}">
        <p14:creationId xmlns:p14="http://schemas.microsoft.com/office/powerpoint/2010/main" val="1330936484"/>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58A650-EF6C-4ACE-9AE4-D10A7D8111B2}"/>
              </a:ext>
            </a:extLst>
          </p:cNvPr>
          <p:cNvPicPr>
            <a:picLocks noChangeAspect="1"/>
          </p:cNvPicPr>
          <p:nvPr/>
        </p:nvPicPr>
        <p:blipFill>
          <a:blip r:embed="rId2"/>
          <a:stretch>
            <a:fillRect/>
          </a:stretch>
        </p:blipFill>
        <p:spPr>
          <a:xfrm>
            <a:off x="0" y="0"/>
            <a:ext cx="12192000" cy="6857999"/>
          </a:xfrm>
          <a:prstGeom prst="rect">
            <a:avLst/>
          </a:prstGeom>
        </p:spPr>
      </p:pic>
      <p:sp>
        <p:nvSpPr>
          <p:cNvPr id="8" name="Rectangle: Rounded Corners 7">
            <a:extLst>
              <a:ext uri="{FF2B5EF4-FFF2-40B4-BE49-F238E27FC236}">
                <a16:creationId xmlns:a16="http://schemas.microsoft.com/office/drawing/2014/main" id="{C4AE1789-4496-4DB1-878A-CBA2F72BC618}"/>
              </a:ext>
            </a:extLst>
          </p:cNvPr>
          <p:cNvSpPr/>
          <p:nvPr/>
        </p:nvSpPr>
        <p:spPr>
          <a:xfrm>
            <a:off x="385548" y="823441"/>
            <a:ext cx="11420904" cy="4200844"/>
          </a:xfrm>
          <a:prstGeom prst="roundRect">
            <a:avLst>
              <a:gd name="adj" fmla="val 9025"/>
            </a:avLst>
          </a:prstGeom>
          <a:noFill/>
          <a:ln w="38100">
            <a:solidFill>
              <a:srgbClr val="00B2CE"/>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lgn="l"/>
            <a:endParaRPr lang="en-GB" sz="1800" b="0" i="0" u="none" strike="noStrike" baseline="0" dirty="0">
              <a:solidFill>
                <a:srgbClr val="000000"/>
              </a:solidFill>
              <a:latin typeface="Poppins" panose="00000500000000000000" pitchFamily="2" charset="0"/>
            </a:endParaRPr>
          </a:p>
          <a:p>
            <a:endParaRPr lang="en-GB" sz="2000" b="1" i="0" u="sng" strike="noStrike" spc="-300" baseline="0" dirty="0">
              <a:solidFill>
                <a:schemeClr val="tx1"/>
              </a:solidFill>
              <a:latin typeface="+mj-lt"/>
            </a:endParaRPr>
          </a:p>
          <a:p>
            <a:r>
              <a:rPr lang="en-GB" sz="2000" b="1" i="0" u="none" strike="noStrike" baseline="0" dirty="0">
                <a:solidFill>
                  <a:schemeClr val="tx1"/>
                </a:solidFill>
                <a:latin typeface="+mj-lt"/>
              </a:rPr>
              <a:t>One of the most familiar species is the honey bee. They produce honey which they use as food for the winter. Honey bees make more honey than they need so there is plenty left to be collected for us to eat too! To collect and transport pollen, honey bees have a special sack on their back legs. </a:t>
            </a:r>
          </a:p>
          <a:p>
            <a:endParaRPr kumimoji="0" lang="en-GB" sz="2000" b="1" kern="1200" cap="none" spc="0" normalizeH="0" noProof="0" dirty="0">
              <a:ln>
                <a:noFill/>
              </a:ln>
              <a:solidFill>
                <a:schemeClr val="tx1"/>
              </a:solidFill>
              <a:effectLst/>
              <a:uLnTx/>
              <a:uFillTx/>
              <a:latin typeface="+mj-lt"/>
              <a:ea typeface="+mn-ea"/>
              <a:cs typeface="Poppins" pitchFamily="2" charset="77"/>
            </a:endParaRPr>
          </a:p>
          <a:p>
            <a:endParaRPr kumimoji="0" lang="en-GB" sz="2000" b="1" kern="1200" cap="none" spc="0" normalizeH="0" noProof="0" dirty="0">
              <a:ln>
                <a:noFill/>
              </a:ln>
              <a:solidFill>
                <a:schemeClr val="tx1"/>
              </a:solidFill>
              <a:effectLst/>
              <a:uLnTx/>
              <a:uFillTx/>
              <a:latin typeface="+mj-lt"/>
              <a:ea typeface="+mn-ea"/>
              <a:cs typeface="Poppins" pitchFamily="2" charset="77"/>
            </a:endParaRPr>
          </a:p>
          <a:p>
            <a:endParaRPr lang="en-GB" sz="2000" b="1" i="0" u="none" strike="noStrike" baseline="0" dirty="0">
              <a:solidFill>
                <a:schemeClr val="tx1"/>
              </a:solidFill>
              <a:latin typeface="+mj-lt"/>
            </a:endParaRPr>
          </a:p>
          <a:p>
            <a:endParaRPr lang="en-GB" sz="2000" b="1" dirty="0">
              <a:solidFill>
                <a:schemeClr val="tx1"/>
              </a:solidFill>
              <a:latin typeface="+mj-lt"/>
            </a:endParaRPr>
          </a:p>
          <a:p>
            <a:r>
              <a:rPr lang="en-GB" sz="2000" b="1" i="0" u="none" strike="noStrike" baseline="0" dirty="0">
                <a:solidFill>
                  <a:schemeClr val="tx1"/>
                </a:solidFill>
                <a:latin typeface="+mj-lt"/>
              </a:rPr>
              <a:t>Another common species of bee is the bumble bee. These bees also live in a nest ruled by a queen bee. Their hives are much smaller and can house up to four hundred bees. </a:t>
            </a:r>
            <a:endParaRPr kumimoji="0" lang="en-GB" sz="2800" b="1" i="0" u="none" strike="noStrike" kern="1200" cap="none" spc="0" normalizeH="0" baseline="0" noProof="0" dirty="0">
              <a:ln>
                <a:noFill/>
              </a:ln>
              <a:solidFill>
                <a:schemeClr val="tx1"/>
              </a:solidFill>
              <a:effectLst/>
              <a:uLnTx/>
              <a:uFillTx/>
              <a:latin typeface="+mj-lt"/>
              <a:ea typeface="+mn-ea"/>
              <a:cs typeface="Poppins" pitchFamily="2" charset="77"/>
            </a:endParaRPr>
          </a:p>
        </p:txBody>
      </p:sp>
      <p:sp>
        <p:nvSpPr>
          <p:cNvPr id="9" name="Rectangle 8">
            <a:extLst>
              <a:ext uri="{FF2B5EF4-FFF2-40B4-BE49-F238E27FC236}">
                <a16:creationId xmlns:a16="http://schemas.microsoft.com/office/drawing/2014/main" id="{388473B5-F611-44DE-80D1-F8CAFDAE73DA}"/>
              </a:ext>
            </a:extLst>
          </p:cNvPr>
          <p:cNvSpPr/>
          <p:nvPr/>
        </p:nvSpPr>
        <p:spPr>
          <a:xfrm>
            <a:off x="520859" y="1001273"/>
            <a:ext cx="3125164" cy="68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a:solidFill>
                  <a:srgbClr val="F76756"/>
                </a:solidFill>
              </a:rPr>
              <a:t>Honey Bees</a:t>
            </a:r>
            <a:endParaRPr lang="en-GB" sz="2000" b="1" dirty="0">
              <a:solidFill>
                <a:srgbClr val="F76756"/>
              </a:solidFill>
            </a:endParaRPr>
          </a:p>
        </p:txBody>
      </p:sp>
      <p:sp>
        <p:nvSpPr>
          <p:cNvPr id="11" name="Rectangle 10">
            <a:extLst>
              <a:ext uri="{FF2B5EF4-FFF2-40B4-BE49-F238E27FC236}">
                <a16:creationId xmlns:a16="http://schemas.microsoft.com/office/drawing/2014/main" id="{523AB2C7-6D5D-48FB-B61B-413FE8AEEE43}"/>
              </a:ext>
            </a:extLst>
          </p:cNvPr>
          <p:cNvSpPr/>
          <p:nvPr/>
        </p:nvSpPr>
        <p:spPr>
          <a:xfrm>
            <a:off x="520859" y="3356725"/>
            <a:ext cx="3125164" cy="68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a:solidFill>
                  <a:srgbClr val="F76756"/>
                </a:solidFill>
              </a:rPr>
              <a:t>Bumble Bees</a:t>
            </a:r>
            <a:endParaRPr lang="en-GB" sz="2000" b="1" dirty="0">
              <a:solidFill>
                <a:srgbClr val="F76756"/>
              </a:solidFill>
            </a:endParaRPr>
          </a:p>
        </p:txBody>
      </p:sp>
      <p:sp>
        <p:nvSpPr>
          <p:cNvPr id="12" name="TextBox 11">
            <a:extLst>
              <a:ext uri="{FF2B5EF4-FFF2-40B4-BE49-F238E27FC236}">
                <a16:creationId xmlns:a16="http://schemas.microsoft.com/office/drawing/2014/main" id="{4BE42186-2FFB-4520-BDA3-89F1AFAF1B5C}"/>
              </a:ext>
            </a:extLst>
          </p:cNvPr>
          <p:cNvSpPr txBox="1"/>
          <p:nvPr/>
        </p:nvSpPr>
        <p:spPr>
          <a:xfrm>
            <a:off x="4306529" y="5112815"/>
            <a:ext cx="7499923" cy="307777"/>
          </a:xfrm>
          <a:prstGeom prst="rect">
            <a:avLst/>
          </a:prstGeom>
          <a:noFill/>
        </p:spPr>
        <p:txBody>
          <a:bodyPr wrap="square" rtlCol="0">
            <a:spAutoFit/>
          </a:bodyPr>
          <a:lstStyle/>
          <a:p>
            <a:pPr algn="r"/>
            <a:r>
              <a:rPr lang="en-GB" sz="1400" b="0" i="0" dirty="0">
                <a:solidFill>
                  <a:srgbClr val="616160"/>
                </a:solidFill>
                <a:effectLst/>
                <a:latin typeface="+mj-lt"/>
              </a:rPr>
              <a:t>Extract taken from Classroom Secrets ‘Year 3 Reading Skills – Buzzing Bees’</a:t>
            </a:r>
          </a:p>
        </p:txBody>
      </p:sp>
      <p:sp>
        <p:nvSpPr>
          <p:cNvPr id="3" name="TextBox 2">
            <a:extLst>
              <a:ext uri="{FF2B5EF4-FFF2-40B4-BE49-F238E27FC236}">
                <a16:creationId xmlns:a16="http://schemas.microsoft.com/office/drawing/2014/main" id="{4D1AE1C9-9D6C-4B14-A0D6-2363DDE727E5}"/>
              </a:ext>
            </a:extLst>
          </p:cNvPr>
          <p:cNvSpPr txBox="1"/>
          <p:nvPr/>
        </p:nvSpPr>
        <p:spPr>
          <a:xfrm>
            <a:off x="261938" y="289357"/>
            <a:ext cx="11712575" cy="3970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Give each of the paragraphs below a sub-heading based on their topic sentences. </a:t>
            </a:r>
          </a:p>
        </p:txBody>
      </p:sp>
    </p:spTree>
    <p:extLst>
      <p:ext uri="{BB962C8B-B14F-4D97-AF65-F5344CB8AC3E}">
        <p14:creationId xmlns:p14="http://schemas.microsoft.com/office/powerpoint/2010/main" val="1376484934"/>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0835435-174C-40EF-AC77-E9DB9D878908}"/>
              </a:ext>
            </a:extLst>
          </p:cNvPr>
          <p:cNvPicPr>
            <a:picLocks noChangeAspect="1"/>
          </p:cNvPicPr>
          <p:nvPr/>
        </p:nvPicPr>
        <p:blipFill>
          <a:blip r:embed="rId2"/>
          <a:stretch>
            <a:fillRect/>
          </a:stretch>
        </p:blipFill>
        <p:spPr>
          <a:xfrm>
            <a:off x="0" y="0"/>
            <a:ext cx="12192000" cy="6857999"/>
          </a:xfrm>
          <a:prstGeom prst="rect">
            <a:avLst/>
          </a:prstGeom>
        </p:spPr>
      </p:pic>
      <p:graphicFrame>
        <p:nvGraphicFramePr>
          <p:cNvPr id="8" name="Table 4">
            <a:extLst>
              <a:ext uri="{FF2B5EF4-FFF2-40B4-BE49-F238E27FC236}">
                <a16:creationId xmlns:a16="http://schemas.microsoft.com/office/drawing/2014/main" id="{0B806BE9-A281-4B70-AF5E-16C125CE4558}"/>
              </a:ext>
            </a:extLst>
          </p:cNvPr>
          <p:cNvGraphicFramePr>
            <a:graphicFrameLocks noGrp="1"/>
          </p:cNvGraphicFramePr>
          <p:nvPr>
            <p:extLst>
              <p:ext uri="{D42A27DB-BD31-4B8C-83A1-F6EECF244321}">
                <p14:modId xmlns:p14="http://schemas.microsoft.com/office/powerpoint/2010/main" val="1971476940"/>
              </p:ext>
            </p:extLst>
          </p:nvPr>
        </p:nvGraphicFramePr>
        <p:xfrm>
          <a:off x="907482" y="1211350"/>
          <a:ext cx="10377035" cy="3967940"/>
        </p:xfrm>
        <a:graphic>
          <a:graphicData uri="http://schemas.openxmlformats.org/drawingml/2006/table">
            <a:tbl>
              <a:tblPr firstRow="1" bandRow="1">
                <a:tableStyleId>{5940675A-B579-460E-94D1-54222C63F5DA}</a:tableStyleId>
              </a:tblPr>
              <a:tblGrid>
                <a:gridCol w="1326194">
                  <a:extLst>
                    <a:ext uri="{9D8B030D-6E8A-4147-A177-3AD203B41FA5}">
                      <a16:colId xmlns:a16="http://schemas.microsoft.com/office/drawing/2014/main" val="1397304749"/>
                    </a:ext>
                  </a:extLst>
                </a:gridCol>
                <a:gridCol w="9050841">
                  <a:extLst>
                    <a:ext uri="{9D8B030D-6E8A-4147-A177-3AD203B41FA5}">
                      <a16:colId xmlns:a16="http://schemas.microsoft.com/office/drawing/2014/main" val="1097899855"/>
                    </a:ext>
                  </a:extLst>
                </a:gridCol>
              </a:tblGrid>
              <a:tr h="828000">
                <a:tc>
                  <a:txBody>
                    <a:bodyPr/>
                    <a:lstStyle/>
                    <a:p>
                      <a:endParaRPr lang="en-GB" sz="1200" b="1">
                        <a:solidFill>
                          <a:schemeClr val="tx1"/>
                        </a:solidFill>
                        <a:latin typeface="Century Gothic" panose="020B0502020202020204" pitchFamily="34" charset="0"/>
                      </a:endParaRPr>
                    </a:p>
                  </a:txBody>
                  <a:tcPr marL="0" marR="0" marT="0" marB="0" anchor="b">
                    <a:lnL w="19050" cap="flat" cmpd="sng" algn="ctr">
                      <a:solidFill>
                        <a:schemeClr val="bg1">
                          <a:lumMod val="50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solidFill>
                        <a:srgbClr val="1D619C"/>
                      </a:solidFill>
                      <a:prstDash val="solid"/>
                      <a:round/>
                      <a:headEnd type="none" w="med" len="med"/>
                      <a:tailEnd type="none" w="med" len="med"/>
                    </a:lnB>
                  </a:tcPr>
                </a:tc>
                <a:tc>
                  <a:txBody>
                    <a:bodyPr/>
                    <a:lstStyle/>
                    <a:p>
                      <a:endParaRPr lang="en-GB" sz="2000" b="1">
                        <a:solidFill>
                          <a:schemeClr val="tx1"/>
                        </a:solidFill>
                        <a:latin typeface="Century Gothic" panose="020B0502020202020204" pitchFamily="34" charset="0"/>
                      </a:endParaRPr>
                    </a:p>
                  </a:txBody>
                  <a:tcPr marL="36000" marR="0" marT="0" marB="0" anchor="b">
                    <a:lnL w="12700" cap="flat" cmpd="sng" algn="ctr">
                      <a:solidFill>
                        <a:srgbClr val="FF0000"/>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1547244505"/>
                  </a:ext>
                </a:extLst>
              </a:tr>
              <a:tr h="392548">
                <a:tc>
                  <a:txBody>
                    <a:bodyPr/>
                    <a:lstStyle/>
                    <a:p>
                      <a:endParaRPr lang="en-GB" sz="1200" b="1">
                        <a:solidFill>
                          <a:schemeClr val="tx1"/>
                        </a:solidFill>
                        <a:latin typeface="Century Gothic" panose="020B0502020202020204" pitchFamily="34" charset="0"/>
                      </a:endParaRPr>
                    </a:p>
                  </a:txBody>
                  <a:tcPr marL="0" marR="0" marT="0" marB="0" anchor="b">
                    <a:lnL w="19050" cap="flat" cmpd="sng" algn="ctr">
                      <a:solidFill>
                        <a:schemeClr val="bg1">
                          <a:lumMod val="50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6350" cap="flat" cmpd="sng" algn="ctr">
                      <a:solidFill>
                        <a:srgbClr val="1D619C"/>
                      </a:solidFill>
                      <a:prstDash val="solid"/>
                      <a:round/>
                      <a:headEnd type="none" w="med" len="med"/>
                      <a:tailEnd type="none" w="med" len="med"/>
                    </a:lnT>
                    <a:lnB w="6350" cap="flat" cmpd="sng" algn="ctr">
                      <a:solidFill>
                        <a:srgbClr val="1D619C"/>
                      </a:solidFill>
                      <a:prstDash val="solid"/>
                      <a:round/>
                      <a:headEnd type="none" w="med" len="med"/>
                      <a:tailEnd type="none" w="med" len="med"/>
                    </a:lnB>
                  </a:tcPr>
                </a:tc>
                <a:tc>
                  <a:txBody>
                    <a:bodyPr/>
                    <a:lstStyle/>
                    <a:p>
                      <a:r>
                        <a:rPr lang="en-GB" sz="2000" b="1">
                          <a:solidFill>
                            <a:srgbClr val="00B2CE"/>
                          </a:solidFill>
                          <a:cs typeface="Poppins" pitchFamily="2" charset="77"/>
                        </a:rPr>
                        <a:t>Crowds</a:t>
                      </a:r>
                      <a:r>
                        <a:rPr lang="en-GB" sz="2000" b="1">
                          <a:solidFill>
                            <a:schemeClr val="tx1"/>
                          </a:solidFill>
                          <a:cs typeface="Poppins" pitchFamily="2" charset="77"/>
                        </a:rPr>
                        <a:t> gathered as smoke from the enormous ship billowed into the sky. </a:t>
                      </a:r>
                      <a:endParaRPr lang="en-GB" sz="2000" b="1">
                        <a:solidFill>
                          <a:schemeClr val="tx1"/>
                        </a:solidFill>
                        <a:latin typeface="Century Gothic" panose="020B0502020202020204" pitchFamily="34" charset="0"/>
                      </a:endParaRPr>
                    </a:p>
                  </a:txBody>
                  <a:tcPr marL="36000" marR="0" marT="0" marB="0" anchor="b">
                    <a:lnL w="12700" cap="flat" cmpd="sng" algn="ctr">
                      <a:solidFill>
                        <a:srgbClr val="FF0000"/>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rgbClr val="1D619C"/>
                      </a:solidFill>
                      <a:prstDash val="solid"/>
                      <a:round/>
                      <a:headEnd type="none" w="med" len="med"/>
                      <a:tailEnd type="none" w="med" len="med"/>
                    </a:lnT>
                    <a:lnB w="6350"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2610041680"/>
                  </a:ext>
                </a:extLst>
              </a:tr>
              <a:tr h="392548">
                <a:tc>
                  <a:txBody>
                    <a:bodyPr/>
                    <a:lstStyle/>
                    <a:p>
                      <a:pPr algn="r"/>
                      <a:endParaRPr lang="en-GB" sz="1200" b="1">
                        <a:solidFill>
                          <a:schemeClr val="tx1"/>
                        </a:solidFill>
                        <a:latin typeface="Century Gothic" panose="020B0502020202020204" pitchFamily="34" charset="0"/>
                      </a:endParaRPr>
                    </a:p>
                  </a:txBody>
                  <a:tcPr marL="0" marR="0" marT="0" marB="0" anchor="b">
                    <a:lnL w="19050" cap="flat" cmpd="sng" algn="ctr">
                      <a:solidFill>
                        <a:schemeClr val="bg1">
                          <a:lumMod val="50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6350" cap="flat" cmpd="sng" algn="ctr">
                      <a:solidFill>
                        <a:srgbClr val="1D619C"/>
                      </a:solidFill>
                      <a:prstDash val="solid"/>
                      <a:round/>
                      <a:headEnd type="none" w="med" len="med"/>
                      <a:tailEnd type="none" w="med" len="med"/>
                    </a:lnT>
                    <a:lnB w="6350" cap="flat" cmpd="sng" algn="ctr">
                      <a:solidFill>
                        <a:srgbClr val="1D619C"/>
                      </a:solidFill>
                      <a:prstDash val="solid"/>
                      <a:round/>
                      <a:headEnd type="none" w="med" len="med"/>
                      <a:tailEnd type="none" w="med" len="med"/>
                    </a:lnB>
                  </a:tcPr>
                </a:tc>
                <a:tc>
                  <a:txBody>
                    <a:bodyPr/>
                    <a:lstStyle/>
                    <a:p>
                      <a:r>
                        <a:rPr lang="en-GB" sz="2000" b="1">
                          <a:solidFill>
                            <a:schemeClr val="tx1"/>
                          </a:solidFill>
                          <a:cs typeface="Poppins" pitchFamily="2" charset="77"/>
                        </a:rPr>
                        <a:t>The last of the passengers and crew were boarding. The final</a:t>
                      </a:r>
                      <a:endParaRPr lang="en-GB" sz="2000" b="1">
                        <a:solidFill>
                          <a:schemeClr val="tx1"/>
                        </a:solidFill>
                        <a:latin typeface="Century Gothic" panose="020B0502020202020204" pitchFamily="34" charset="0"/>
                      </a:endParaRPr>
                    </a:p>
                  </a:txBody>
                  <a:tcPr marL="36000" marR="0" marT="0" marB="0" anchor="b">
                    <a:lnL w="12700" cap="flat" cmpd="sng" algn="ctr">
                      <a:solidFill>
                        <a:srgbClr val="FF0000"/>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rgbClr val="1D619C"/>
                      </a:solidFill>
                      <a:prstDash val="solid"/>
                      <a:round/>
                      <a:headEnd type="none" w="med" len="med"/>
                      <a:tailEnd type="none" w="med" len="med"/>
                    </a:lnT>
                    <a:lnB w="6350"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907997542"/>
                  </a:ext>
                </a:extLst>
              </a:tr>
              <a:tr h="392548">
                <a:tc>
                  <a:txBody>
                    <a:bodyPr/>
                    <a:lstStyle/>
                    <a:p>
                      <a:pPr algn="r"/>
                      <a:endParaRPr lang="en-GB" sz="1200" b="1">
                        <a:solidFill>
                          <a:schemeClr val="tx1"/>
                        </a:solidFill>
                        <a:latin typeface="Century Gothic" panose="020B0502020202020204" pitchFamily="34" charset="0"/>
                      </a:endParaRPr>
                    </a:p>
                  </a:txBody>
                  <a:tcPr marL="0" marR="0" marT="0" marB="0" anchor="b">
                    <a:lnL w="19050" cap="flat" cmpd="sng" algn="ctr">
                      <a:solidFill>
                        <a:schemeClr val="bg1">
                          <a:lumMod val="50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6350" cap="flat" cmpd="sng" algn="ctr">
                      <a:solidFill>
                        <a:srgbClr val="1D619C"/>
                      </a:solidFill>
                      <a:prstDash val="solid"/>
                      <a:round/>
                      <a:headEnd type="none" w="med" len="med"/>
                      <a:tailEnd type="none" w="med" len="med"/>
                    </a:lnT>
                    <a:lnB w="6350" cap="flat" cmpd="sng" algn="ctr">
                      <a:solidFill>
                        <a:srgbClr val="1D619C"/>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a:solidFill>
                            <a:schemeClr val="tx1"/>
                          </a:solidFill>
                          <a:cs typeface="Poppins" pitchFamily="2" charset="77"/>
                        </a:rPr>
                        <a:t>Preparations for the maiden voyage of the RMS Titanic had been made. </a:t>
                      </a:r>
                    </a:p>
                  </a:txBody>
                  <a:tcPr marL="36000" marR="0" marT="0" marB="0" anchor="b">
                    <a:lnL w="12700" cap="flat" cmpd="sng" algn="ctr">
                      <a:solidFill>
                        <a:srgbClr val="FF0000"/>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rgbClr val="1D619C"/>
                      </a:solidFill>
                      <a:prstDash val="solid"/>
                      <a:round/>
                      <a:headEnd type="none" w="med" len="med"/>
                      <a:tailEnd type="none" w="med" len="med"/>
                    </a:lnT>
                    <a:lnB w="6350"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2341536910"/>
                  </a:ext>
                </a:extLst>
              </a:tr>
              <a:tr h="392548">
                <a:tc>
                  <a:txBody>
                    <a:bodyPr/>
                    <a:lstStyle/>
                    <a:p>
                      <a:pPr algn="r"/>
                      <a:endParaRPr lang="en-GB" sz="1200" b="1">
                        <a:solidFill>
                          <a:schemeClr val="tx1"/>
                        </a:solidFill>
                        <a:latin typeface="Century Gothic" panose="020B0502020202020204" pitchFamily="34" charset="0"/>
                      </a:endParaRPr>
                    </a:p>
                  </a:txBody>
                  <a:tcPr marL="0" marR="0" marT="0" marB="0" anchor="b">
                    <a:lnL w="19050" cap="flat" cmpd="sng" algn="ctr">
                      <a:solidFill>
                        <a:schemeClr val="bg1">
                          <a:lumMod val="50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6350" cap="flat" cmpd="sng" algn="ctr">
                      <a:solidFill>
                        <a:srgbClr val="1D619C"/>
                      </a:solidFill>
                      <a:prstDash val="solid"/>
                      <a:round/>
                      <a:headEnd type="none" w="med" len="med"/>
                      <a:tailEnd type="none" w="med" len="med"/>
                    </a:lnT>
                    <a:lnB w="6350" cap="flat" cmpd="sng" algn="ctr">
                      <a:solidFill>
                        <a:srgbClr val="1D619C"/>
                      </a:solidFill>
                      <a:prstDash val="solid"/>
                      <a:round/>
                      <a:headEnd type="none" w="med" len="med"/>
                      <a:tailEnd type="none" w="med" len="med"/>
                    </a:lnB>
                  </a:tcPr>
                </a:tc>
                <a:tc>
                  <a:txBody>
                    <a:bodyPr/>
                    <a:lstStyle/>
                    <a:p>
                      <a:endParaRPr lang="en-GB" sz="2000" b="1">
                        <a:solidFill>
                          <a:schemeClr val="tx1"/>
                        </a:solidFill>
                        <a:latin typeface="Century Gothic" panose="020B0502020202020204" pitchFamily="34" charset="0"/>
                      </a:endParaRPr>
                    </a:p>
                  </a:txBody>
                  <a:tcPr marL="36000" marR="0" marT="0" marB="0" anchor="b">
                    <a:lnL w="12700" cap="flat" cmpd="sng" algn="ctr">
                      <a:solidFill>
                        <a:srgbClr val="FF0000"/>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rgbClr val="1D619C"/>
                      </a:solidFill>
                      <a:prstDash val="solid"/>
                      <a:round/>
                      <a:headEnd type="none" w="med" len="med"/>
                      <a:tailEnd type="none" w="med" len="med"/>
                    </a:lnT>
                    <a:lnB w="6350"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1443152410"/>
                  </a:ext>
                </a:extLst>
              </a:tr>
              <a:tr h="392548">
                <a:tc>
                  <a:txBody>
                    <a:bodyPr/>
                    <a:lstStyle/>
                    <a:p>
                      <a:endParaRPr lang="en-GB" sz="1200" b="1">
                        <a:solidFill>
                          <a:schemeClr val="tx1"/>
                        </a:solidFill>
                        <a:latin typeface="Century Gothic" panose="020B0502020202020204" pitchFamily="34" charset="0"/>
                      </a:endParaRPr>
                    </a:p>
                  </a:txBody>
                  <a:tcPr marL="0" marR="0" marT="0" marB="0" anchor="b">
                    <a:lnL w="19050" cap="flat" cmpd="sng" algn="ctr">
                      <a:solidFill>
                        <a:schemeClr val="bg1">
                          <a:lumMod val="50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6350" cap="flat" cmpd="sng" algn="ctr">
                      <a:solidFill>
                        <a:srgbClr val="1D619C"/>
                      </a:solidFill>
                      <a:prstDash val="solid"/>
                      <a:round/>
                      <a:headEnd type="none" w="med" len="med"/>
                      <a:tailEnd type="none" w="med" len="med"/>
                    </a:lnT>
                    <a:lnB w="6350" cap="flat" cmpd="sng" algn="ctr">
                      <a:solidFill>
                        <a:srgbClr val="1D619C"/>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B2CE"/>
                          </a:solidFill>
                          <a:effectLst/>
                          <a:uLnTx/>
                          <a:uFillTx/>
                          <a:ea typeface="+mn-ea"/>
                          <a:cs typeface="Poppins" pitchFamily="2" charset="77"/>
                        </a:rPr>
                        <a:t>It</a:t>
                      </a:r>
                      <a:r>
                        <a:rPr kumimoji="0" lang="en-GB" sz="2000" b="1" i="0" u="none" strike="noStrike" kern="1200" cap="none" spc="0" normalizeH="0" baseline="0" noProof="0">
                          <a:ln>
                            <a:noFill/>
                          </a:ln>
                          <a:solidFill>
                            <a:schemeClr val="tx1"/>
                          </a:solidFill>
                          <a:effectLst/>
                          <a:uLnTx/>
                          <a:uFillTx/>
                          <a:ea typeface="+mn-ea"/>
                          <a:cs typeface="Poppins" pitchFamily="2" charset="77"/>
                        </a:rPr>
                        <a:t> was a mild April day with little wind and rain, making perfect conditions</a:t>
                      </a:r>
                      <a:endParaRPr lang="en-GB" sz="2000" b="1">
                        <a:solidFill>
                          <a:schemeClr val="tx1"/>
                        </a:solidFill>
                        <a:latin typeface="Century Gothic" panose="020B0502020202020204" pitchFamily="34" charset="0"/>
                      </a:endParaRPr>
                    </a:p>
                  </a:txBody>
                  <a:tcPr marL="36000" marR="0" marT="0" marB="0" anchor="b">
                    <a:lnL w="12700" cap="flat" cmpd="sng" algn="ctr">
                      <a:solidFill>
                        <a:srgbClr val="FF0000"/>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rgbClr val="1D619C"/>
                      </a:solidFill>
                      <a:prstDash val="solid"/>
                      <a:round/>
                      <a:headEnd type="none" w="med" len="med"/>
                      <a:tailEnd type="none" w="med" len="med"/>
                    </a:lnT>
                    <a:lnB w="6350"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3152225501"/>
                  </a:ext>
                </a:extLst>
              </a:tr>
              <a:tr h="392400">
                <a:tc>
                  <a:txBody>
                    <a:bodyPr/>
                    <a:lstStyle/>
                    <a:p>
                      <a:endParaRPr lang="en-GB" sz="1200" b="1">
                        <a:solidFill>
                          <a:schemeClr val="tx1"/>
                        </a:solidFill>
                        <a:latin typeface="Century Gothic" panose="020B0502020202020204" pitchFamily="34" charset="0"/>
                      </a:endParaRPr>
                    </a:p>
                  </a:txBody>
                  <a:tcPr marL="0" marR="0" marT="0" marB="0" anchor="b">
                    <a:lnL w="19050" cap="flat" cmpd="sng" algn="ctr">
                      <a:solidFill>
                        <a:schemeClr val="bg1">
                          <a:lumMod val="50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6350" cap="flat" cmpd="sng" algn="ctr">
                      <a:solidFill>
                        <a:srgbClr val="1D619C"/>
                      </a:solidFill>
                      <a:prstDash val="solid"/>
                      <a:round/>
                      <a:headEnd type="none" w="med" len="med"/>
                      <a:tailEnd type="none" w="med" len="med"/>
                    </a:lnT>
                    <a:lnB w="6350" cap="flat" cmpd="sng" algn="ctr">
                      <a:solidFill>
                        <a:srgbClr val="1D619C"/>
                      </a:solidFill>
                      <a:prstDash val="solid"/>
                      <a:round/>
                      <a:headEnd type="none" w="med" len="med"/>
                      <a:tailEnd type="none" w="med" len="med"/>
                    </a:lnB>
                  </a:tcPr>
                </a:tc>
                <a:tc>
                  <a:txBody>
                    <a:bodyPr/>
                    <a:lstStyle/>
                    <a:p>
                      <a:r>
                        <a:rPr kumimoji="0" lang="en-GB" sz="2000" b="1" i="0" u="none" strike="noStrike" kern="1200" cap="none" spc="0" normalizeH="0" baseline="0" noProof="0">
                          <a:ln>
                            <a:noFill/>
                          </a:ln>
                          <a:solidFill>
                            <a:schemeClr val="tx1"/>
                          </a:solidFill>
                          <a:effectLst/>
                          <a:uLnTx/>
                          <a:uFillTx/>
                          <a:ea typeface="+mn-ea"/>
                          <a:cs typeface="Poppins" pitchFamily="2" charset="77"/>
                        </a:rPr>
                        <a:t>for the spectators to gaze in awe, as the largest ship the world had ever</a:t>
                      </a:r>
                      <a:endParaRPr lang="en-GB" sz="2000" b="1">
                        <a:solidFill>
                          <a:schemeClr val="tx1"/>
                        </a:solidFill>
                        <a:latin typeface="Century Gothic" panose="020B0502020202020204" pitchFamily="34" charset="0"/>
                      </a:endParaRPr>
                    </a:p>
                  </a:txBody>
                  <a:tcPr marL="36000" marR="0" marT="0" marB="0" anchor="b">
                    <a:lnL w="12700" cap="flat" cmpd="sng" algn="ctr">
                      <a:solidFill>
                        <a:srgbClr val="FF0000"/>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rgbClr val="1D619C"/>
                      </a:solidFill>
                      <a:prstDash val="solid"/>
                      <a:round/>
                      <a:headEnd type="none" w="med" len="med"/>
                      <a:tailEnd type="none" w="med" len="med"/>
                    </a:lnT>
                    <a:lnB w="6350"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454905828"/>
                  </a:ext>
                </a:extLst>
              </a:tr>
              <a:tr h="392400">
                <a:tc>
                  <a:txBody>
                    <a:bodyPr/>
                    <a:lstStyle/>
                    <a:p>
                      <a:endParaRPr lang="en-GB" sz="1200" b="1">
                        <a:solidFill>
                          <a:schemeClr val="tx1"/>
                        </a:solidFill>
                        <a:latin typeface="Century Gothic" panose="020B0502020202020204" pitchFamily="34" charset="0"/>
                      </a:endParaRPr>
                    </a:p>
                  </a:txBody>
                  <a:tcPr marL="0" marR="0" marT="0" marB="0" anchor="b">
                    <a:lnL w="19050" cap="flat" cmpd="sng" algn="ctr">
                      <a:solidFill>
                        <a:schemeClr val="bg1">
                          <a:lumMod val="50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6350" cap="flat" cmpd="sng" algn="ctr">
                      <a:solidFill>
                        <a:srgbClr val="1D619C"/>
                      </a:solidFill>
                      <a:prstDash val="solid"/>
                      <a:round/>
                      <a:headEnd type="none" w="med" len="med"/>
                      <a:tailEnd type="none" w="med" len="med"/>
                    </a:lnT>
                    <a:lnB w="6350" cap="flat" cmpd="sng" algn="ctr">
                      <a:solidFill>
                        <a:srgbClr val="1D619C"/>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ea typeface="+mn-ea"/>
                          <a:cs typeface="Poppins" pitchFamily="2" charset="77"/>
                        </a:rPr>
                        <a:t>seen set sail from Southampton for its first stop in France. </a:t>
                      </a:r>
                    </a:p>
                  </a:txBody>
                  <a:tcPr marL="36000" marR="0" marT="0" marB="0" anchor="b">
                    <a:lnL w="12700" cap="flat" cmpd="sng" algn="ctr">
                      <a:solidFill>
                        <a:srgbClr val="FF0000"/>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rgbClr val="1D619C"/>
                      </a:solidFill>
                      <a:prstDash val="solid"/>
                      <a:round/>
                      <a:headEnd type="none" w="med" len="med"/>
                      <a:tailEnd type="none" w="med" len="med"/>
                    </a:lnT>
                    <a:lnB w="6350"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2396808890"/>
                  </a:ext>
                </a:extLst>
              </a:tr>
              <a:tr h="392400">
                <a:tc>
                  <a:txBody>
                    <a:bodyPr/>
                    <a:lstStyle/>
                    <a:p>
                      <a:endParaRPr lang="en-GB" sz="1200" b="1">
                        <a:solidFill>
                          <a:schemeClr val="tx1"/>
                        </a:solidFill>
                        <a:latin typeface="Century Gothic" panose="020B0502020202020204" pitchFamily="34" charset="0"/>
                      </a:endParaRPr>
                    </a:p>
                  </a:txBody>
                  <a:tcPr marL="0" marR="0" marT="0" marB="0" anchor="b">
                    <a:lnL w="19050" cap="flat" cmpd="sng" algn="ctr">
                      <a:solidFill>
                        <a:schemeClr val="bg1">
                          <a:lumMod val="50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6350" cap="flat" cmpd="sng" algn="ctr">
                      <a:solidFill>
                        <a:srgbClr val="1D619C"/>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tcPr>
                </a:tc>
                <a:tc>
                  <a:txBody>
                    <a:bodyPr/>
                    <a:lstStyle/>
                    <a:p>
                      <a:endParaRPr lang="en-GB" sz="2000" b="1" dirty="0">
                        <a:solidFill>
                          <a:schemeClr val="tx1"/>
                        </a:solidFill>
                        <a:latin typeface="Century Gothic" panose="020B0502020202020204" pitchFamily="34" charset="0"/>
                      </a:endParaRPr>
                    </a:p>
                  </a:txBody>
                  <a:tcPr marL="36000" marR="0" marT="0" marB="0" anchor="b">
                    <a:lnL w="12700" cap="flat" cmpd="sng" algn="ctr">
                      <a:solidFill>
                        <a:srgbClr val="FF0000"/>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rgbClr val="1D619C"/>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154260125"/>
                  </a:ext>
                </a:extLst>
              </a:tr>
            </a:tbl>
          </a:graphicData>
        </a:graphic>
      </p:graphicFrame>
      <p:sp>
        <p:nvSpPr>
          <p:cNvPr id="5" name="TextBox 4">
            <a:extLst>
              <a:ext uri="{FF2B5EF4-FFF2-40B4-BE49-F238E27FC236}">
                <a16:creationId xmlns:a16="http://schemas.microsoft.com/office/drawing/2014/main" id="{E2C5A4DE-750E-4B23-BE66-FB76A26FE86C}"/>
              </a:ext>
            </a:extLst>
          </p:cNvPr>
          <p:cNvSpPr txBox="1"/>
          <p:nvPr/>
        </p:nvSpPr>
        <p:spPr>
          <a:xfrm>
            <a:off x="3134472" y="5238865"/>
            <a:ext cx="8150045" cy="307777"/>
          </a:xfrm>
          <a:prstGeom prst="rect">
            <a:avLst/>
          </a:prstGeom>
          <a:noFill/>
        </p:spPr>
        <p:txBody>
          <a:bodyPr wrap="square" rtlCol="0">
            <a:spAutoFit/>
          </a:bodyPr>
          <a:lstStyle/>
          <a:p>
            <a:pPr algn="r"/>
            <a:r>
              <a:rPr lang="en-GB" sz="1400" b="0" i="0" dirty="0">
                <a:solidFill>
                  <a:srgbClr val="616160"/>
                </a:solidFill>
                <a:effectLst/>
                <a:latin typeface="+mj-lt"/>
              </a:rPr>
              <a:t>Extract taken from Classroom Secrets ‘Year 4 Reading Skills – The ‘Unsinkable’ Giant’</a:t>
            </a:r>
          </a:p>
        </p:txBody>
      </p:sp>
      <p:sp>
        <p:nvSpPr>
          <p:cNvPr id="3" name="TextBox 2">
            <a:extLst>
              <a:ext uri="{FF2B5EF4-FFF2-40B4-BE49-F238E27FC236}">
                <a16:creationId xmlns:a16="http://schemas.microsoft.com/office/drawing/2014/main" id="{77C37D31-0383-47E6-AE35-AF5A1E29C877}"/>
              </a:ext>
            </a:extLst>
          </p:cNvPr>
          <p:cNvSpPr txBox="1"/>
          <p:nvPr/>
        </p:nvSpPr>
        <p:spPr>
          <a:xfrm>
            <a:off x="261938" y="289357"/>
            <a:ext cx="11712575" cy="2966966"/>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Paragraphs can be introduced by using a line break between them.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For example: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79278186"/>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C3B7CE1-7D71-4479-A126-7A7FF0A1DA17}"/>
              </a:ext>
            </a:extLst>
          </p:cNvPr>
          <p:cNvPicPr>
            <a:picLocks noChangeAspect="1"/>
          </p:cNvPicPr>
          <p:nvPr/>
        </p:nvPicPr>
        <p:blipFill>
          <a:blip r:embed="rId2"/>
          <a:stretch>
            <a:fillRect/>
          </a:stretch>
        </p:blipFill>
        <p:spPr>
          <a:xfrm>
            <a:off x="0" y="0"/>
            <a:ext cx="12192000" cy="6857999"/>
          </a:xfrm>
          <a:prstGeom prst="rect">
            <a:avLst/>
          </a:prstGeom>
        </p:spPr>
      </p:pic>
      <p:graphicFrame>
        <p:nvGraphicFramePr>
          <p:cNvPr id="4" name="Table 4">
            <a:extLst>
              <a:ext uri="{FF2B5EF4-FFF2-40B4-BE49-F238E27FC236}">
                <a16:creationId xmlns:a16="http://schemas.microsoft.com/office/drawing/2014/main" id="{D917A58F-3AB3-4540-8738-E6F6DC044168}"/>
              </a:ext>
            </a:extLst>
          </p:cNvPr>
          <p:cNvGraphicFramePr>
            <a:graphicFrameLocks noGrp="1"/>
          </p:cNvGraphicFramePr>
          <p:nvPr>
            <p:extLst>
              <p:ext uri="{D42A27DB-BD31-4B8C-83A1-F6EECF244321}">
                <p14:modId xmlns:p14="http://schemas.microsoft.com/office/powerpoint/2010/main" val="338653784"/>
              </p:ext>
            </p:extLst>
          </p:nvPr>
        </p:nvGraphicFramePr>
        <p:xfrm>
          <a:off x="907482" y="1211350"/>
          <a:ext cx="10377035" cy="3575540"/>
        </p:xfrm>
        <a:graphic>
          <a:graphicData uri="http://schemas.openxmlformats.org/drawingml/2006/table">
            <a:tbl>
              <a:tblPr firstRow="1" bandRow="1">
                <a:tableStyleId>{5940675A-B579-460E-94D1-54222C63F5DA}</a:tableStyleId>
              </a:tblPr>
              <a:tblGrid>
                <a:gridCol w="1326194">
                  <a:extLst>
                    <a:ext uri="{9D8B030D-6E8A-4147-A177-3AD203B41FA5}">
                      <a16:colId xmlns:a16="http://schemas.microsoft.com/office/drawing/2014/main" val="1397304749"/>
                    </a:ext>
                  </a:extLst>
                </a:gridCol>
                <a:gridCol w="9050841">
                  <a:extLst>
                    <a:ext uri="{9D8B030D-6E8A-4147-A177-3AD203B41FA5}">
                      <a16:colId xmlns:a16="http://schemas.microsoft.com/office/drawing/2014/main" val="1097899855"/>
                    </a:ext>
                  </a:extLst>
                </a:gridCol>
              </a:tblGrid>
              <a:tr h="828000">
                <a:tc>
                  <a:txBody>
                    <a:bodyPr/>
                    <a:lstStyle/>
                    <a:p>
                      <a:endParaRPr lang="en-GB" sz="1200" b="1">
                        <a:solidFill>
                          <a:schemeClr val="tx1"/>
                        </a:solidFill>
                        <a:latin typeface="Century Gothic" panose="020B0502020202020204" pitchFamily="34" charset="0"/>
                      </a:endParaRPr>
                    </a:p>
                  </a:txBody>
                  <a:tcPr marL="0" marR="0" marT="0" marB="0" anchor="b">
                    <a:lnL w="19050" cap="flat" cmpd="sng" algn="ctr">
                      <a:solidFill>
                        <a:schemeClr val="bg1">
                          <a:lumMod val="50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solidFill>
                        <a:srgbClr val="1D619C"/>
                      </a:solidFill>
                      <a:prstDash val="solid"/>
                      <a:round/>
                      <a:headEnd type="none" w="med" len="med"/>
                      <a:tailEnd type="none" w="med" len="med"/>
                    </a:lnB>
                  </a:tcPr>
                </a:tc>
                <a:tc>
                  <a:txBody>
                    <a:bodyPr/>
                    <a:lstStyle/>
                    <a:p>
                      <a:endParaRPr lang="en-GB" sz="2000" b="1">
                        <a:solidFill>
                          <a:schemeClr val="tx1"/>
                        </a:solidFill>
                        <a:latin typeface="Century Gothic" panose="020B0502020202020204" pitchFamily="34" charset="0"/>
                      </a:endParaRPr>
                    </a:p>
                  </a:txBody>
                  <a:tcPr marL="36000" marR="0" marT="0" marB="0" anchor="b">
                    <a:lnL w="12700" cap="flat" cmpd="sng" algn="ctr">
                      <a:solidFill>
                        <a:srgbClr val="FF0000"/>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1547244505"/>
                  </a:ext>
                </a:extLst>
              </a:tr>
              <a:tr h="392548">
                <a:tc>
                  <a:txBody>
                    <a:bodyPr/>
                    <a:lstStyle/>
                    <a:p>
                      <a:endParaRPr lang="en-GB" sz="1200" b="1">
                        <a:solidFill>
                          <a:schemeClr val="tx1"/>
                        </a:solidFill>
                        <a:latin typeface="Century Gothic" panose="020B0502020202020204" pitchFamily="34" charset="0"/>
                      </a:endParaRPr>
                    </a:p>
                  </a:txBody>
                  <a:tcPr marL="0" marR="0" marT="0" marB="0" anchor="b">
                    <a:lnL w="19050" cap="flat" cmpd="sng" algn="ctr">
                      <a:solidFill>
                        <a:schemeClr val="bg1">
                          <a:lumMod val="50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6350" cap="flat" cmpd="sng" algn="ctr">
                      <a:solidFill>
                        <a:srgbClr val="1D619C"/>
                      </a:solidFill>
                      <a:prstDash val="solid"/>
                      <a:round/>
                      <a:headEnd type="none" w="med" len="med"/>
                      <a:tailEnd type="none" w="med" len="med"/>
                    </a:lnT>
                    <a:lnB w="6350" cap="flat" cmpd="sng" algn="ctr">
                      <a:solidFill>
                        <a:srgbClr val="1D619C"/>
                      </a:solidFill>
                      <a:prstDash val="solid"/>
                      <a:round/>
                      <a:headEnd type="none" w="med" len="med"/>
                      <a:tailEnd type="none" w="med" len="med"/>
                    </a:lnB>
                  </a:tcPr>
                </a:tc>
                <a:tc>
                  <a:txBody>
                    <a:bodyPr/>
                    <a:lstStyle/>
                    <a:p>
                      <a:pPr marL="493200" lvl="1"/>
                      <a:r>
                        <a:rPr lang="en-GB" sz="2000" b="1">
                          <a:solidFill>
                            <a:srgbClr val="00B2CE"/>
                          </a:solidFill>
                          <a:cs typeface="Poppins" pitchFamily="2" charset="77"/>
                        </a:rPr>
                        <a:t>Crowds</a:t>
                      </a:r>
                      <a:r>
                        <a:rPr lang="en-GB" sz="2000" b="1">
                          <a:solidFill>
                            <a:schemeClr val="tx1"/>
                          </a:solidFill>
                          <a:cs typeface="Poppins" pitchFamily="2" charset="77"/>
                        </a:rPr>
                        <a:t> gathered as smoke from the enormous ship billowed into</a:t>
                      </a:r>
                      <a:endParaRPr lang="en-GB" sz="2000" b="1">
                        <a:solidFill>
                          <a:schemeClr val="tx1"/>
                        </a:solidFill>
                        <a:latin typeface="Century Gothic" panose="020B0502020202020204" pitchFamily="34" charset="0"/>
                      </a:endParaRPr>
                    </a:p>
                  </a:txBody>
                  <a:tcPr marL="36000" marR="0" marT="0" marB="0" anchor="b">
                    <a:lnL w="12700" cap="flat" cmpd="sng" algn="ctr">
                      <a:solidFill>
                        <a:srgbClr val="FF0000"/>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rgbClr val="1D619C"/>
                      </a:solidFill>
                      <a:prstDash val="solid"/>
                      <a:round/>
                      <a:headEnd type="none" w="med" len="med"/>
                      <a:tailEnd type="none" w="med" len="med"/>
                    </a:lnT>
                    <a:lnB w="6350"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2610041680"/>
                  </a:ext>
                </a:extLst>
              </a:tr>
              <a:tr h="392548">
                <a:tc>
                  <a:txBody>
                    <a:bodyPr/>
                    <a:lstStyle/>
                    <a:p>
                      <a:pPr algn="r"/>
                      <a:endParaRPr lang="en-GB" sz="1200" b="1">
                        <a:solidFill>
                          <a:schemeClr val="tx1"/>
                        </a:solidFill>
                        <a:latin typeface="Century Gothic" panose="020B0502020202020204" pitchFamily="34" charset="0"/>
                      </a:endParaRPr>
                    </a:p>
                  </a:txBody>
                  <a:tcPr marL="0" marR="0" marT="0" marB="0" anchor="b">
                    <a:lnL w="19050" cap="flat" cmpd="sng" algn="ctr">
                      <a:solidFill>
                        <a:schemeClr val="bg1">
                          <a:lumMod val="50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6350" cap="flat" cmpd="sng" algn="ctr">
                      <a:solidFill>
                        <a:srgbClr val="1D619C"/>
                      </a:solidFill>
                      <a:prstDash val="solid"/>
                      <a:round/>
                      <a:headEnd type="none" w="med" len="med"/>
                      <a:tailEnd type="none" w="med" len="med"/>
                    </a:lnT>
                    <a:lnB w="6350" cap="flat" cmpd="sng" algn="ctr">
                      <a:solidFill>
                        <a:srgbClr val="1D619C"/>
                      </a:solidFill>
                      <a:prstDash val="solid"/>
                      <a:round/>
                      <a:headEnd type="none" w="med" len="med"/>
                      <a:tailEnd type="none" w="med" len="med"/>
                    </a:lnB>
                  </a:tcPr>
                </a:tc>
                <a:tc>
                  <a:txBody>
                    <a:bodyPr/>
                    <a:lstStyle/>
                    <a:p>
                      <a:r>
                        <a:rPr lang="en-GB" sz="2000" b="1">
                          <a:solidFill>
                            <a:schemeClr val="tx1"/>
                          </a:solidFill>
                          <a:cs typeface="Poppins" pitchFamily="2" charset="77"/>
                        </a:rPr>
                        <a:t>the sky. The last of the passengers and crew were boarding. The final</a:t>
                      </a:r>
                      <a:endParaRPr lang="en-GB" sz="2000" b="1">
                        <a:solidFill>
                          <a:schemeClr val="tx1"/>
                        </a:solidFill>
                        <a:latin typeface="Century Gothic" panose="020B0502020202020204" pitchFamily="34" charset="0"/>
                      </a:endParaRPr>
                    </a:p>
                  </a:txBody>
                  <a:tcPr marL="36000" marR="0" marT="0" marB="0" anchor="b">
                    <a:lnL w="12700" cap="flat" cmpd="sng" algn="ctr">
                      <a:solidFill>
                        <a:srgbClr val="FF0000"/>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rgbClr val="1D619C"/>
                      </a:solidFill>
                      <a:prstDash val="solid"/>
                      <a:round/>
                      <a:headEnd type="none" w="med" len="med"/>
                      <a:tailEnd type="none" w="med" len="med"/>
                    </a:lnT>
                    <a:lnB w="6350"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907997542"/>
                  </a:ext>
                </a:extLst>
              </a:tr>
              <a:tr h="392548">
                <a:tc>
                  <a:txBody>
                    <a:bodyPr/>
                    <a:lstStyle/>
                    <a:p>
                      <a:pPr algn="r"/>
                      <a:endParaRPr lang="en-GB" sz="1200" b="1">
                        <a:solidFill>
                          <a:schemeClr val="tx1"/>
                        </a:solidFill>
                        <a:latin typeface="Century Gothic" panose="020B0502020202020204" pitchFamily="34" charset="0"/>
                      </a:endParaRPr>
                    </a:p>
                  </a:txBody>
                  <a:tcPr marL="0" marR="0" marT="0" marB="0" anchor="b">
                    <a:lnL w="19050" cap="flat" cmpd="sng" algn="ctr">
                      <a:solidFill>
                        <a:schemeClr val="bg1">
                          <a:lumMod val="50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6350" cap="flat" cmpd="sng" algn="ctr">
                      <a:solidFill>
                        <a:srgbClr val="1D619C"/>
                      </a:solidFill>
                      <a:prstDash val="solid"/>
                      <a:round/>
                      <a:headEnd type="none" w="med" len="med"/>
                      <a:tailEnd type="none" w="med" len="med"/>
                    </a:lnT>
                    <a:lnB w="6350" cap="flat" cmpd="sng" algn="ctr">
                      <a:solidFill>
                        <a:srgbClr val="1D619C"/>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a:solidFill>
                            <a:schemeClr val="tx1"/>
                          </a:solidFill>
                          <a:cs typeface="Poppins" pitchFamily="2" charset="77"/>
                        </a:rPr>
                        <a:t>preparations for the maiden voyage of the RMS Titanic had been made. </a:t>
                      </a:r>
                    </a:p>
                  </a:txBody>
                  <a:tcPr marL="36000" marR="0" marT="0" marB="0" anchor="b">
                    <a:lnL w="12700" cap="flat" cmpd="sng" algn="ctr">
                      <a:solidFill>
                        <a:srgbClr val="FF0000"/>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rgbClr val="1D619C"/>
                      </a:solidFill>
                      <a:prstDash val="solid"/>
                      <a:round/>
                      <a:headEnd type="none" w="med" len="med"/>
                      <a:tailEnd type="none" w="med" len="med"/>
                    </a:lnT>
                    <a:lnB w="6350"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2341536910"/>
                  </a:ext>
                </a:extLst>
              </a:tr>
              <a:tr h="392548">
                <a:tc>
                  <a:txBody>
                    <a:bodyPr/>
                    <a:lstStyle/>
                    <a:p>
                      <a:pPr algn="r"/>
                      <a:endParaRPr lang="en-GB" sz="1200" b="1">
                        <a:solidFill>
                          <a:schemeClr val="tx1"/>
                        </a:solidFill>
                        <a:latin typeface="Century Gothic" panose="020B0502020202020204" pitchFamily="34" charset="0"/>
                      </a:endParaRPr>
                    </a:p>
                  </a:txBody>
                  <a:tcPr marL="0" marR="0" marT="0" marB="0" anchor="b">
                    <a:lnL w="19050" cap="flat" cmpd="sng" algn="ctr">
                      <a:solidFill>
                        <a:schemeClr val="bg1">
                          <a:lumMod val="50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6350" cap="flat" cmpd="sng" algn="ctr">
                      <a:solidFill>
                        <a:srgbClr val="1D619C"/>
                      </a:solidFill>
                      <a:prstDash val="solid"/>
                      <a:round/>
                      <a:headEnd type="none" w="med" len="med"/>
                      <a:tailEnd type="none" w="med" len="med"/>
                    </a:lnT>
                    <a:lnB w="6350" cap="flat" cmpd="sng" algn="ctr">
                      <a:solidFill>
                        <a:srgbClr val="1D619C"/>
                      </a:solidFill>
                      <a:prstDash val="solid"/>
                      <a:round/>
                      <a:headEnd type="none" w="med" len="med"/>
                      <a:tailEnd type="none" w="med" len="med"/>
                    </a:lnB>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B2CE"/>
                          </a:solidFill>
                          <a:effectLst/>
                          <a:uLnTx/>
                          <a:uFillTx/>
                          <a:ea typeface="+mn-ea"/>
                          <a:cs typeface="Poppins" pitchFamily="2" charset="77"/>
                        </a:rPr>
                        <a:t>It</a:t>
                      </a:r>
                      <a:r>
                        <a:rPr kumimoji="0" lang="en-GB" sz="2000" b="1" i="0" u="none" strike="noStrike" kern="1200" cap="none" spc="0" normalizeH="0" baseline="0" noProof="0">
                          <a:ln>
                            <a:noFill/>
                          </a:ln>
                          <a:solidFill>
                            <a:schemeClr val="tx1"/>
                          </a:solidFill>
                          <a:effectLst/>
                          <a:uLnTx/>
                          <a:uFillTx/>
                          <a:ea typeface="+mn-ea"/>
                          <a:cs typeface="Poppins" pitchFamily="2" charset="77"/>
                        </a:rPr>
                        <a:t> was a mild April day with little wind and rain, making perfect</a:t>
                      </a:r>
                      <a:endParaRPr lang="en-GB" sz="2000" b="1">
                        <a:solidFill>
                          <a:schemeClr val="tx1"/>
                        </a:solidFill>
                        <a:latin typeface="Century Gothic" panose="020B0502020202020204" pitchFamily="34" charset="0"/>
                      </a:endParaRPr>
                    </a:p>
                  </a:txBody>
                  <a:tcPr marL="36000" marR="0" marT="0" marB="0" anchor="b">
                    <a:lnL w="12700" cap="flat" cmpd="sng" algn="ctr">
                      <a:solidFill>
                        <a:srgbClr val="FF0000"/>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rgbClr val="1D619C"/>
                      </a:solidFill>
                      <a:prstDash val="solid"/>
                      <a:round/>
                      <a:headEnd type="none" w="med" len="med"/>
                      <a:tailEnd type="none" w="med" len="med"/>
                    </a:lnT>
                    <a:lnB w="6350"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1443152410"/>
                  </a:ext>
                </a:extLst>
              </a:tr>
              <a:tr h="392548">
                <a:tc>
                  <a:txBody>
                    <a:bodyPr/>
                    <a:lstStyle/>
                    <a:p>
                      <a:endParaRPr lang="en-GB" sz="1200" b="1">
                        <a:solidFill>
                          <a:schemeClr val="tx1"/>
                        </a:solidFill>
                        <a:latin typeface="Century Gothic" panose="020B0502020202020204" pitchFamily="34" charset="0"/>
                      </a:endParaRPr>
                    </a:p>
                  </a:txBody>
                  <a:tcPr marL="0" marR="0" marT="0" marB="0" anchor="b">
                    <a:lnL w="19050" cap="flat" cmpd="sng" algn="ctr">
                      <a:solidFill>
                        <a:schemeClr val="bg1">
                          <a:lumMod val="50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6350" cap="flat" cmpd="sng" algn="ctr">
                      <a:solidFill>
                        <a:srgbClr val="1D619C"/>
                      </a:solidFill>
                      <a:prstDash val="solid"/>
                      <a:round/>
                      <a:headEnd type="none" w="med" len="med"/>
                      <a:tailEnd type="none" w="med" len="med"/>
                    </a:lnT>
                    <a:lnB w="6350" cap="flat" cmpd="sng" algn="ctr">
                      <a:solidFill>
                        <a:srgbClr val="1D619C"/>
                      </a:solidFill>
                      <a:prstDash val="solid"/>
                      <a:round/>
                      <a:headEnd type="none" w="med" len="med"/>
                      <a:tailEnd type="none" w="med" len="med"/>
                    </a:lnB>
                  </a:tcPr>
                </a:tc>
                <a:tc>
                  <a:txBody>
                    <a:bodyPr/>
                    <a:lstStyle/>
                    <a:p>
                      <a:r>
                        <a:rPr kumimoji="0" lang="en-GB" sz="2000" b="1" i="0" u="none" strike="noStrike" kern="1200" cap="none" spc="0" normalizeH="0" baseline="0" noProof="0">
                          <a:ln>
                            <a:noFill/>
                          </a:ln>
                          <a:solidFill>
                            <a:schemeClr val="tx1"/>
                          </a:solidFill>
                          <a:effectLst/>
                          <a:uLnTx/>
                          <a:uFillTx/>
                          <a:ea typeface="+mn-ea"/>
                          <a:cs typeface="Poppins" pitchFamily="2" charset="77"/>
                        </a:rPr>
                        <a:t>conditions for the spectators to gaze in awe, as the largest ship the world</a:t>
                      </a:r>
                      <a:endParaRPr lang="en-GB" sz="2000" b="1">
                        <a:solidFill>
                          <a:schemeClr val="tx1"/>
                        </a:solidFill>
                        <a:latin typeface="Century Gothic" panose="020B0502020202020204" pitchFamily="34" charset="0"/>
                      </a:endParaRPr>
                    </a:p>
                  </a:txBody>
                  <a:tcPr marL="36000" marR="0" marT="0" marB="0" anchor="b">
                    <a:lnL w="12700" cap="flat" cmpd="sng" algn="ctr">
                      <a:solidFill>
                        <a:srgbClr val="FF0000"/>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rgbClr val="1D619C"/>
                      </a:solidFill>
                      <a:prstDash val="solid"/>
                      <a:round/>
                      <a:headEnd type="none" w="med" len="med"/>
                      <a:tailEnd type="none" w="med" len="med"/>
                    </a:lnT>
                    <a:lnB w="6350"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3152225501"/>
                  </a:ext>
                </a:extLst>
              </a:tr>
              <a:tr h="392400">
                <a:tc>
                  <a:txBody>
                    <a:bodyPr/>
                    <a:lstStyle/>
                    <a:p>
                      <a:endParaRPr lang="en-GB" sz="1200" b="1">
                        <a:solidFill>
                          <a:schemeClr val="tx1"/>
                        </a:solidFill>
                        <a:latin typeface="Century Gothic" panose="020B0502020202020204" pitchFamily="34" charset="0"/>
                      </a:endParaRPr>
                    </a:p>
                  </a:txBody>
                  <a:tcPr marL="0" marR="0" marT="0" marB="0" anchor="b">
                    <a:lnL w="19050" cap="flat" cmpd="sng" algn="ctr">
                      <a:solidFill>
                        <a:schemeClr val="bg1">
                          <a:lumMod val="50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6350" cap="flat" cmpd="sng" algn="ctr">
                      <a:solidFill>
                        <a:srgbClr val="1D619C"/>
                      </a:solidFill>
                      <a:prstDash val="solid"/>
                      <a:round/>
                      <a:headEnd type="none" w="med" len="med"/>
                      <a:tailEnd type="none" w="med" len="med"/>
                    </a:lnT>
                    <a:lnB w="6350" cap="flat" cmpd="sng" algn="ctr">
                      <a:solidFill>
                        <a:srgbClr val="1D619C"/>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ea typeface="+mn-ea"/>
                          <a:cs typeface="Poppins" pitchFamily="2" charset="77"/>
                        </a:rPr>
                        <a:t>had ever seen set sail from Southampton for its first stop in France. </a:t>
                      </a:r>
                    </a:p>
                  </a:txBody>
                  <a:tcPr marL="36000" marR="0" marT="0" marB="0" anchor="b">
                    <a:lnL w="12700" cap="flat" cmpd="sng" algn="ctr">
                      <a:solidFill>
                        <a:srgbClr val="FF0000"/>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rgbClr val="1D619C"/>
                      </a:solidFill>
                      <a:prstDash val="solid"/>
                      <a:round/>
                      <a:headEnd type="none" w="med" len="med"/>
                      <a:tailEnd type="none" w="med" len="med"/>
                    </a:lnT>
                    <a:lnB w="6350"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454905828"/>
                  </a:ext>
                </a:extLst>
              </a:tr>
              <a:tr h="392400">
                <a:tc>
                  <a:txBody>
                    <a:bodyPr/>
                    <a:lstStyle/>
                    <a:p>
                      <a:endParaRPr lang="en-GB" sz="1200" b="1">
                        <a:solidFill>
                          <a:schemeClr val="tx1"/>
                        </a:solidFill>
                        <a:latin typeface="Century Gothic" panose="020B0502020202020204" pitchFamily="34" charset="0"/>
                      </a:endParaRPr>
                    </a:p>
                  </a:txBody>
                  <a:tcPr marL="0" marR="0" marT="0" marB="0" anchor="b">
                    <a:lnL w="19050" cap="flat" cmpd="sng" algn="ctr">
                      <a:solidFill>
                        <a:schemeClr val="bg1">
                          <a:lumMod val="50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6350" cap="flat" cmpd="sng" algn="ctr">
                      <a:solidFill>
                        <a:srgbClr val="1D619C"/>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tcPr>
                </a:tc>
                <a:tc>
                  <a:txBody>
                    <a:bodyPr/>
                    <a:lstStyle/>
                    <a:p>
                      <a:endParaRPr lang="en-GB" sz="2000" b="1">
                        <a:solidFill>
                          <a:schemeClr val="tx1"/>
                        </a:solidFill>
                        <a:latin typeface="Century Gothic" panose="020B0502020202020204" pitchFamily="34" charset="0"/>
                      </a:endParaRPr>
                    </a:p>
                  </a:txBody>
                  <a:tcPr marL="36000" marR="0" marT="0" marB="0" anchor="b">
                    <a:lnL w="12700" cap="flat" cmpd="sng" algn="ctr">
                      <a:solidFill>
                        <a:srgbClr val="FF0000"/>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rgbClr val="1D619C"/>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154260125"/>
                  </a:ext>
                </a:extLst>
              </a:tr>
            </a:tbl>
          </a:graphicData>
        </a:graphic>
      </p:graphicFrame>
      <p:sp>
        <p:nvSpPr>
          <p:cNvPr id="5" name="TextBox 4">
            <a:extLst>
              <a:ext uri="{FF2B5EF4-FFF2-40B4-BE49-F238E27FC236}">
                <a16:creationId xmlns:a16="http://schemas.microsoft.com/office/drawing/2014/main" id="{96128FA2-3BE7-457B-A580-109247F576F4}"/>
              </a:ext>
            </a:extLst>
          </p:cNvPr>
          <p:cNvSpPr txBox="1"/>
          <p:nvPr/>
        </p:nvSpPr>
        <p:spPr>
          <a:xfrm>
            <a:off x="3134472" y="4883265"/>
            <a:ext cx="8150045" cy="307777"/>
          </a:xfrm>
          <a:prstGeom prst="rect">
            <a:avLst/>
          </a:prstGeom>
          <a:noFill/>
        </p:spPr>
        <p:txBody>
          <a:bodyPr wrap="square" rtlCol="0">
            <a:spAutoFit/>
          </a:bodyPr>
          <a:lstStyle/>
          <a:p>
            <a:pPr algn="r"/>
            <a:r>
              <a:rPr lang="en-GB" sz="1400" b="0" i="0" dirty="0">
                <a:solidFill>
                  <a:srgbClr val="616160"/>
                </a:solidFill>
                <a:effectLst/>
                <a:latin typeface="+mj-lt"/>
              </a:rPr>
              <a:t>Extract taken from Classroom Secrets ‘Year 4 Reading Skills – The ‘Unsinkable’ Giant’</a:t>
            </a:r>
          </a:p>
        </p:txBody>
      </p:sp>
      <p:sp>
        <p:nvSpPr>
          <p:cNvPr id="3" name="TextBox 2">
            <a:extLst>
              <a:ext uri="{FF2B5EF4-FFF2-40B4-BE49-F238E27FC236}">
                <a16:creationId xmlns:a16="http://schemas.microsoft.com/office/drawing/2014/main" id="{F17E47ED-9CC4-4F22-97B1-876380635CC3}"/>
              </a:ext>
            </a:extLst>
          </p:cNvPr>
          <p:cNvSpPr txBox="1"/>
          <p:nvPr/>
        </p:nvSpPr>
        <p:spPr>
          <a:xfrm>
            <a:off x="261938" y="289357"/>
            <a:ext cx="11712575" cy="8022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Paragraphs can be also be introduced by indenting the first line in a paragraph.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For example: </a:t>
            </a:r>
          </a:p>
        </p:txBody>
      </p:sp>
    </p:spTree>
    <p:extLst>
      <p:ext uri="{BB962C8B-B14F-4D97-AF65-F5344CB8AC3E}">
        <p14:creationId xmlns:p14="http://schemas.microsoft.com/office/powerpoint/2010/main" val="3946649076"/>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6C66ADD-310E-48CA-96AE-0CCDB4401D60}"/>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B49046DB-D4A7-4440-AD7D-160F985056B3}"/>
              </a:ext>
            </a:extLst>
          </p:cNvPr>
          <p:cNvSpPr txBox="1"/>
          <p:nvPr/>
        </p:nvSpPr>
        <p:spPr>
          <a:xfrm>
            <a:off x="1614467" y="2686017"/>
            <a:ext cx="8963066" cy="1678408"/>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Now that we can identify paragraphs, let’s apply our learning to some application and reasoning questions.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337426637"/>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DCB5EBD-118A-4E8C-9D0B-3237D2FDD8E5}"/>
              </a:ext>
            </a:extLst>
          </p:cNvPr>
          <p:cNvPicPr>
            <a:picLocks noChangeAspect="1"/>
          </p:cNvPicPr>
          <p:nvPr/>
        </p:nvPicPr>
        <p:blipFill>
          <a:blip r:embed="rId2"/>
          <a:stretch>
            <a:fillRect/>
          </a:stretch>
        </p:blipFill>
        <p:spPr>
          <a:xfrm>
            <a:off x="0" y="0"/>
            <a:ext cx="12192000" cy="6857999"/>
          </a:xfrm>
          <a:prstGeom prst="rect">
            <a:avLst/>
          </a:prstGeom>
        </p:spPr>
      </p:pic>
      <p:sp>
        <p:nvSpPr>
          <p:cNvPr id="5" name="Rectangle: Rounded Corners 4">
            <a:extLst>
              <a:ext uri="{FF2B5EF4-FFF2-40B4-BE49-F238E27FC236}">
                <a16:creationId xmlns:a16="http://schemas.microsoft.com/office/drawing/2014/main" id="{C6CA63AF-959C-4E44-8059-DA66EC32D3BA}"/>
              </a:ext>
            </a:extLst>
          </p:cNvPr>
          <p:cNvSpPr/>
          <p:nvPr/>
        </p:nvSpPr>
        <p:spPr>
          <a:xfrm>
            <a:off x="766548" y="2998999"/>
            <a:ext cx="2112325" cy="769834"/>
          </a:xfrm>
          <a:prstGeom prst="roundRect">
            <a:avLst>
              <a:gd name="adj" fmla="val 9025"/>
            </a:avLst>
          </a:prstGeom>
          <a:solidFill>
            <a:srgbClr val="7FD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lgn="ctr"/>
            <a:r>
              <a:rPr lang="en-GB" sz="2000" b="1" i="0" u="none" strike="noStrike" baseline="0">
                <a:solidFill>
                  <a:schemeClr val="tx1"/>
                </a:solidFill>
              </a:rPr>
              <a:t>rainforest</a:t>
            </a:r>
          </a:p>
        </p:txBody>
      </p:sp>
      <p:sp>
        <p:nvSpPr>
          <p:cNvPr id="6" name="Rectangle: Rounded Corners 5">
            <a:extLst>
              <a:ext uri="{FF2B5EF4-FFF2-40B4-BE49-F238E27FC236}">
                <a16:creationId xmlns:a16="http://schemas.microsoft.com/office/drawing/2014/main" id="{9417AFB6-F179-49AD-8F2A-B2CC95F7D8D3}"/>
              </a:ext>
            </a:extLst>
          </p:cNvPr>
          <p:cNvSpPr/>
          <p:nvPr/>
        </p:nvSpPr>
        <p:spPr>
          <a:xfrm>
            <a:off x="3622440" y="2998999"/>
            <a:ext cx="2112325" cy="769834"/>
          </a:xfrm>
          <a:prstGeom prst="roundRect">
            <a:avLst>
              <a:gd name="adj" fmla="val 9025"/>
            </a:avLst>
          </a:prstGeom>
          <a:solidFill>
            <a:srgbClr val="7FD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lgn="ctr"/>
            <a:r>
              <a:rPr lang="en-GB" sz="2000" b="1" i="0" u="none" strike="noStrike" baseline="0">
                <a:solidFill>
                  <a:schemeClr val="tx1"/>
                </a:solidFill>
              </a:rPr>
              <a:t>South America</a:t>
            </a:r>
          </a:p>
        </p:txBody>
      </p:sp>
      <p:sp>
        <p:nvSpPr>
          <p:cNvPr id="7" name="Rectangle: Rounded Corners 6">
            <a:extLst>
              <a:ext uri="{FF2B5EF4-FFF2-40B4-BE49-F238E27FC236}">
                <a16:creationId xmlns:a16="http://schemas.microsoft.com/office/drawing/2014/main" id="{54A8F932-7917-4722-B93A-2CD2D5E8EC3D}"/>
              </a:ext>
            </a:extLst>
          </p:cNvPr>
          <p:cNvSpPr/>
          <p:nvPr/>
        </p:nvSpPr>
        <p:spPr>
          <a:xfrm>
            <a:off x="6478332" y="2998999"/>
            <a:ext cx="2112325" cy="769834"/>
          </a:xfrm>
          <a:prstGeom prst="roundRect">
            <a:avLst>
              <a:gd name="adj" fmla="val 9025"/>
            </a:avLst>
          </a:prstGeom>
          <a:solidFill>
            <a:srgbClr val="7FD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lgn="ctr"/>
            <a:r>
              <a:rPr lang="en-GB" sz="2000" b="1" i="0" u="none" strike="noStrike" baseline="0">
                <a:solidFill>
                  <a:schemeClr val="tx1"/>
                </a:solidFill>
              </a:rPr>
              <a:t>humid</a:t>
            </a:r>
          </a:p>
        </p:txBody>
      </p:sp>
      <p:sp>
        <p:nvSpPr>
          <p:cNvPr id="8" name="Rectangle: Rounded Corners 7">
            <a:extLst>
              <a:ext uri="{FF2B5EF4-FFF2-40B4-BE49-F238E27FC236}">
                <a16:creationId xmlns:a16="http://schemas.microsoft.com/office/drawing/2014/main" id="{E89931EE-491C-4346-B8C4-3CC9EFC00A21}"/>
              </a:ext>
            </a:extLst>
          </p:cNvPr>
          <p:cNvSpPr/>
          <p:nvPr/>
        </p:nvSpPr>
        <p:spPr>
          <a:xfrm>
            <a:off x="9334225" y="2998999"/>
            <a:ext cx="2112325" cy="769834"/>
          </a:xfrm>
          <a:prstGeom prst="roundRect">
            <a:avLst>
              <a:gd name="adj" fmla="val 9025"/>
            </a:avLst>
          </a:prstGeom>
          <a:solidFill>
            <a:srgbClr val="7FD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lgn="ctr"/>
            <a:r>
              <a:rPr lang="en-GB" sz="2000" b="1">
                <a:solidFill>
                  <a:schemeClr val="tx1"/>
                </a:solidFill>
              </a:rPr>
              <a:t>human</a:t>
            </a:r>
            <a:endParaRPr lang="en-GB" sz="2000" b="1" i="0" u="none" strike="noStrike" baseline="0">
              <a:solidFill>
                <a:schemeClr val="tx1"/>
              </a:solidFill>
            </a:endParaRPr>
          </a:p>
        </p:txBody>
      </p:sp>
      <p:sp>
        <p:nvSpPr>
          <p:cNvPr id="9" name="Rectangle: Rounded Corners 8">
            <a:extLst>
              <a:ext uri="{FF2B5EF4-FFF2-40B4-BE49-F238E27FC236}">
                <a16:creationId xmlns:a16="http://schemas.microsoft.com/office/drawing/2014/main" id="{11CCF063-7747-4C3F-BF6C-B891002B6977}"/>
              </a:ext>
            </a:extLst>
          </p:cNvPr>
          <p:cNvSpPr/>
          <p:nvPr/>
        </p:nvSpPr>
        <p:spPr>
          <a:xfrm>
            <a:off x="385548" y="890155"/>
            <a:ext cx="11420904" cy="1679425"/>
          </a:xfrm>
          <a:prstGeom prst="roundRect">
            <a:avLst>
              <a:gd name="adj" fmla="val 9025"/>
            </a:avLst>
          </a:prstGeom>
          <a:noFill/>
          <a:ln w="38100">
            <a:solidFill>
              <a:srgbClr val="00B2CE"/>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kumimoji="0" lang="en-GB" sz="2000" b="1" i="0" u="none" strike="noStrike" kern="1200" cap="none" spc="0" normalizeH="0" baseline="0" noProof="0">
                <a:ln>
                  <a:noFill/>
                </a:ln>
                <a:solidFill>
                  <a:schemeClr val="tx1"/>
                </a:solidFill>
                <a:effectLst/>
                <a:uLnTx/>
                <a:uFillTx/>
                <a:latin typeface="+mj-lt"/>
                <a:ea typeface="+mn-ea"/>
                <a:cs typeface="Poppins" pitchFamily="2" charset="77"/>
              </a:rPr>
              <a:t>Paolo was the youngest of his troop. He was much smaller than the other spider monkeys so was able to sneak around unseen and get into lots of mischief. He would spend his days swinging stealthily from branch to branch for as long as his arms would allow. Paolo enjoyed foraging for food but did not like to share his finds. </a:t>
            </a:r>
          </a:p>
        </p:txBody>
      </p:sp>
      <p:sp>
        <p:nvSpPr>
          <p:cNvPr id="3" name="TextBox 2">
            <a:extLst>
              <a:ext uri="{FF2B5EF4-FFF2-40B4-BE49-F238E27FC236}">
                <a16:creationId xmlns:a16="http://schemas.microsoft.com/office/drawing/2014/main" id="{19991E93-9206-4A73-8BB8-E0438B72DD33}"/>
              </a:ext>
            </a:extLst>
          </p:cNvPr>
          <p:cNvSpPr txBox="1"/>
          <p:nvPr/>
        </p:nvSpPr>
        <p:spPr>
          <a:xfrm>
            <a:off x="261938" y="289357"/>
            <a:ext cx="11712575" cy="3970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Write the next paragraph using the given words to describe the setting.</a:t>
            </a:r>
          </a:p>
        </p:txBody>
      </p:sp>
    </p:spTree>
    <p:extLst>
      <p:ext uri="{BB962C8B-B14F-4D97-AF65-F5344CB8AC3E}">
        <p14:creationId xmlns:p14="http://schemas.microsoft.com/office/powerpoint/2010/main" val="697245793"/>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92515C6-79AC-4B06-A56F-7AD03961559B}"/>
              </a:ext>
            </a:extLst>
          </p:cNvPr>
          <p:cNvPicPr>
            <a:picLocks noChangeAspect="1"/>
          </p:cNvPicPr>
          <p:nvPr/>
        </p:nvPicPr>
        <p:blipFill>
          <a:blip r:embed="rId2"/>
          <a:stretch>
            <a:fillRect/>
          </a:stretch>
        </p:blipFill>
        <p:spPr>
          <a:xfrm>
            <a:off x="0" y="0"/>
            <a:ext cx="12192000" cy="6857999"/>
          </a:xfrm>
          <a:prstGeom prst="rect">
            <a:avLst/>
          </a:prstGeom>
        </p:spPr>
      </p:pic>
      <p:sp>
        <p:nvSpPr>
          <p:cNvPr id="5" name="Rectangle: Rounded Corners 4">
            <a:extLst>
              <a:ext uri="{FF2B5EF4-FFF2-40B4-BE49-F238E27FC236}">
                <a16:creationId xmlns:a16="http://schemas.microsoft.com/office/drawing/2014/main" id="{C6CA63AF-959C-4E44-8059-DA66EC32D3BA}"/>
              </a:ext>
            </a:extLst>
          </p:cNvPr>
          <p:cNvSpPr/>
          <p:nvPr/>
        </p:nvSpPr>
        <p:spPr>
          <a:xfrm>
            <a:off x="766548" y="2998999"/>
            <a:ext cx="2112325" cy="769834"/>
          </a:xfrm>
          <a:prstGeom prst="roundRect">
            <a:avLst>
              <a:gd name="adj" fmla="val 9025"/>
            </a:avLst>
          </a:prstGeom>
          <a:solidFill>
            <a:srgbClr val="7FD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lgn="ctr"/>
            <a:r>
              <a:rPr lang="en-GB" sz="2000" b="1" i="0" u="none" strike="noStrike" baseline="0">
                <a:solidFill>
                  <a:schemeClr val="tx1"/>
                </a:solidFill>
              </a:rPr>
              <a:t>rainforest</a:t>
            </a:r>
          </a:p>
        </p:txBody>
      </p:sp>
      <p:sp>
        <p:nvSpPr>
          <p:cNvPr id="6" name="Rectangle: Rounded Corners 5">
            <a:extLst>
              <a:ext uri="{FF2B5EF4-FFF2-40B4-BE49-F238E27FC236}">
                <a16:creationId xmlns:a16="http://schemas.microsoft.com/office/drawing/2014/main" id="{9417AFB6-F179-49AD-8F2A-B2CC95F7D8D3}"/>
              </a:ext>
            </a:extLst>
          </p:cNvPr>
          <p:cNvSpPr/>
          <p:nvPr/>
        </p:nvSpPr>
        <p:spPr>
          <a:xfrm>
            <a:off x="3622440" y="2998999"/>
            <a:ext cx="2112325" cy="769834"/>
          </a:xfrm>
          <a:prstGeom prst="roundRect">
            <a:avLst>
              <a:gd name="adj" fmla="val 9025"/>
            </a:avLst>
          </a:prstGeom>
          <a:solidFill>
            <a:srgbClr val="7FD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lgn="ctr"/>
            <a:r>
              <a:rPr lang="en-GB" sz="2000" b="1" i="0" u="none" strike="noStrike" baseline="0">
                <a:solidFill>
                  <a:schemeClr val="tx1"/>
                </a:solidFill>
              </a:rPr>
              <a:t>South America</a:t>
            </a:r>
          </a:p>
        </p:txBody>
      </p:sp>
      <p:sp>
        <p:nvSpPr>
          <p:cNvPr id="7" name="Rectangle: Rounded Corners 6">
            <a:extLst>
              <a:ext uri="{FF2B5EF4-FFF2-40B4-BE49-F238E27FC236}">
                <a16:creationId xmlns:a16="http://schemas.microsoft.com/office/drawing/2014/main" id="{54A8F932-7917-4722-B93A-2CD2D5E8EC3D}"/>
              </a:ext>
            </a:extLst>
          </p:cNvPr>
          <p:cNvSpPr/>
          <p:nvPr/>
        </p:nvSpPr>
        <p:spPr>
          <a:xfrm>
            <a:off x="6478332" y="2998999"/>
            <a:ext cx="2112325" cy="769834"/>
          </a:xfrm>
          <a:prstGeom prst="roundRect">
            <a:avLst>
              <a:gd name="adj" fmla="val 9025"/>
            </a:avLst>
          </a:prstGeom>
          <a:solidFill>
            <a:srgbClr val="7FD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lgn="ctr"/>
            <a:r>
              <a:rPr lang="en-GB" sz="2000" b="1" i="0" u="none" strike="noStrike" baseline="0">
                <a:solidFill>
                  <a:schemeClr val="tx1"/>
                </a:solidFill>
              </a:rPr>
              <a:t>humid</a:t>
            </a:r>
          </a:p>
        </p:txBody>
      </p:sp>
      <p:sp>
        <p:nvSpPr>
          <p:cNvPr id="8" name="Rectangle: Rounded Corners 7">
            <a:extLst>
              <a:ext uri="{FF2B5EF4-FFF2-40B4-BE49-F238E27FC236}">
                <a16:creationId xmlns:a16="http://schemas.microsoft.com/office/drawing/2014/main" id="{E89931EE-491C-4346-B8C4-3CC9EFC00A21}"/>
              </a:ext>
            </a:extLst>
          </p:cNvPr>
          <p:cNvSpPr/>
          <p:nvPr/>
        </p:nvSpPr>
        <p:spPr>
          <a:xfrm>
            <a:off x="9334225" y="2998999"/>
            <a:ext cx="2112325" cy="769834"/>
          </a:xfrm>
          <a:prstGeom prst="roundRect">
            <a:avLst>
              <a:gd name="adj" fmla="val 9025"/>
            </a:avLst>
          </a:prstGeom>
          <a:solidFill>
            <a:srgbClr val="7FD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lgn="ctr"/>
            <a:r>
              <a:rPr lang="en-GB" sz="2000" b="1">
                <a:solidFill>
                  <a:schemeClr val="tx1"/>
                </a:solidFill>
              </a:rPr>
              <a:t>human</a:t>
            </a:r>
            <a:endParaRPr lang="en-GB" sz="2000" b="1" i="0" u="none" strike="noStrike" baseline="0">
              <a:solidFill>
                <a:schemeClr val="tx1"/>
              </a:solidFill>
            </a:endParaRPr>
          </a:p>
        </p:txBody>
      </p:sp>
      <p:sp>
        <p:nvSpPr>
          <p:cNvPr id="9" name="Rectangle: Rounded Corners 8">
            <a:extLst>
              <a:ext uri="{FF2B5EF4-FFF2-40B4-BE49-F238E27FC236}">
                <a16:creationId xmlns:a16="http://schemas.microsoft.com/office/drawing/2014/main" id="{11CCF063-7747-4C3F-BF6C-B891002B6977}"/>
              </a:ext>
            </a:extLst>
          </p:cNvPr>
          <p:cNvSpPr/>
          <p:nvPr/>
        </p:nvSpPr>
        <p:spPr>
          <a:xfrm>
            <a:off x="385548" y="890155"/>
            <a:ext cx="11420904" cy="1679425"/>
          </a:xfrm>
          <a:prstGeom prst="roundRect">
            <a:avLst>
              <a:gd name="adj" fmla="val 9025"/>
            </a:avLst>
          </a:prstGeom>
          <a:noFill/>
          <a:ln w="38100">
            <a:solidFill>
              <a:srgbClr val="00B2CE"/>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kumimoji="0" lang="en-GB" sz="2000" b="1" i="0" u="none" strike="noStrike" kern="1200" cap="none" spc="0" normalizeH="0" baseline="0" noProof="0">
                <a:ln>
                  <a:noFill/>
                </a:ln>
                <a:solidFill>
                  <a:schemeClr val="tx1"/>
                </a:solidFill>
                <a:effectLst/>
                <a:uLnTx/>
                <a:uFillTx/>
                <a:latin typeface="+mj-lt"/>
                <a:ea typeface="+mn-ea"/>
                <a:cs typeface="Poppins" pitchFamily="2" charset="77"/>
              </a:rPr>
              <a:t>Paolo was the youngest of his troop. He was much smaller than the other spider monkeys so was able to sneak around unseen and get into lots of mischief. He would spend his days swinging stealthily from branch to branch for as long as his arms would allow. Paolo enjoyed foraging for food but did not like to share his finds. </a:t>
            </a:r>
          </a:p>
        </p:txBody>
      </p:sp>
      <p:sp>
        <p:nvSpPr>
          <p:cNvPr id="3" name="TextBox 2">
            <a:extLst>
              <a:ext uri="{FF2B5EF4-FFF2-40B4-BE49-F238E27FC236}">
                <a16:creationId xmlns:a16="http://schemas.microsoft.com/office/drawing/2014/main" id="{48CAC3FB-E809-48D7-95AA-6E7066C0C774}"/>
              </a:ext>
            </a:extLst>
          </p:cNvPr>
          <p:cNvSpPr txBox="1"/>
          <p:nvPr/>
        </p:nvSpPr>
        <p:spPr>
          <a:xfrm>
            <a:off x="261938" y="289357"/>
            <a:ext cx="11712575" cy="5434308"/>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Write the next paragraph using the given words to describe the setting.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Various answers, for example: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Paolo lived with his troop deep in a tropical </a:t>
            </a:r>
            <a:r>
              <a:rPr kumimoji="0" lang="en-GB" sz="2000" b="1" i="0" u="sng" strike="noStrike" kern="1200" cap="none" spc="0" normalizeH="0" baseline="0" noProof="0">
                <a:ln>
                  <a:noFill/>
                </a:ln>
                <a:solidFill>
                  <a:srgbClr val="F76756"/>
                </a:solidFill>
                <a:effectLst/>
                <a:uLnTx/>
                <a:uFillTx/>
                <a:latin typeface="Century Gothic" panose="020B0502020202020204" pitchFamily="34" charset="0"/>
                <a:ea typeface="+mn-ea"/>
                <a:cs typeface="+mn-cs"/>
              </a:rPr>
              <a:t>rainforest</a:t>
            </a: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 in </a:t>
            </a:r>
            <a:r>
              <a:rPr kumimoji="0" lang="en-GB" sz="2000" b="1" i="0" u="sng" strike="noStrike" kern="1200" cap="none" spc="0" normalizeH="0" baseline="0" noProof="0">
                <a:ln>
                  <a:noFill/>
                </a:ln>
                <a:solidFill>
                  <a:srgbClr val="F76756"/>
                </a:solidFill>
                <a:effectLst/>
                <a:uLnTx/>
                <a:uFillTx/>
                <a:latin typeface="Century Gothic" panose="020B0502020202020204" pitchFamily="34" charset="0"/>
                <a:ea typeface="+mn-ea"/>
                <a:cs typeface="+mn-cs"/>
              </a:rPr>
              <a:t>South America</a:t>
            </a: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 The days were often hot and </a:t>
            </a:r>
            <a:r>
              <a:rPr kumimoji="0" lang="en-GB" sz="2000" b="1" i="0" u="sng" strike="noStrike" kern="1200" cap="none" spc="0" normalizeH="0" baseline="0" noProof="0">
                <a:ln>
                  <a:noFill/>
                </a:ln>
                <a:solidFill>
                  <a:srgbClr val="F76756"/>
                </a:solidFill>
                <a:effectLst/>
                <a:uLnTx/>
                <a:uFillTx/>
                <a:latin typeface="Century Gothic" panose="020B0502020202020204" pitchFamily="34" charset="0"/>
                <a:ea typeface="+mn-ea"/>
                <a:cs typeface="+mn-cs"/>
              </a:rPr>
              <a:t>humid.</a:t>
            </a: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 Even the rain didn’t cool the temperatures! The troop preferred to keep their distance from </a:t>
            </a:r>
            <a:r>
              <a:rPr kumimoji="0" lang="en-GB" sz="2000" b="1" i="0" u="sng" strike="noStrike" kern="1200" cap="none" spc="0" normalizeH="0" baseline="0" noProof="0">
                <a:ln>
                  <a:noFill/>
                </a:ln>
                <a:solidFill>
                  <a:srgbClr val="F76756"/>
                </a:solidFill>
                <a:effectLst/>
                <a:uLnTx/>
                <a:uFillTx/>
                <a:latin typeface="Century Gothic" panose="020B0502020202020204" pitchFamily="34" charset="0"/>
                <a:ea typeface="+mn-ea"/>
                <a:cs typeface="+mn-cs"/>
              </a:rPr>
              <a:t>humans</a:t>
            </a: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 as much as possible, but this wasn’t always easy! The </a:t>
            </a:r>
            <a:r>
              <a:rPr kumimoji="0" lang="en-GB" sz="2000" b="1" i="0" u="sng" strike="noStrike" kern="1200" cap="none" spc="0" normalizeH="0" baseline="0" noProof="0">
                <a:ln>
                  <a:noFill/>
                </a:ln>
                <a:solidFill>
                  <a:srgbClr val="F76756"/>
                </a:solidFill>
                <a:effectLst/>
                <a:uLnTx/>
                <a:uFillTx/>
                <a:latin typeface="Century Gothic" panose="020B0502020202020204" pitchFamily="34" charset="0"/>
                <a:ea typeface="+mn-ea"/>
                <a:cs typeface="+mn-cs"/>
              </a:rPr>
              <a:t>rainforest</a:t>
            </a: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 tribe were taking over more and more of the spider monkeys’ territory.  </a:t>
            </a:r>
            <a:endParaRPr kumimoji="0" lang="en-GB" sz="20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263971207"/>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9D5F33A-9DA2-41CC-A107-509B5170CD11}"/>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B5E1BBA9-7ED5-48BA-B6B5-AF0DE3C45BCE}"/>
              </a:ext>
            </a:extLst>
          </p:cNvPr>
          <p:cNvSpPr txBox="1"/>
          <p:nvPr/>
        </p:nvSpPr>
        <p:spPr>
          <a:xfrm>
            <a:off x="261257" y="272141"/>
            <a:ext cx="11669486" cy="523220"/>
          </a:xfrm>
          <a:prstGeom prst="rect">
            <a:avLst/>
          </a:prstGeom>
          <a:noFill/>
        </p:spPr>
        <p:txBody>
          <a:bodyPr wrap="square" rtlCol="0">
            <a:spAutoFit/>
          </a:bodyPr>
          <a:lstStyle/>
          <a:p>
            <a:pPr algn="ctr"/>
            <a:r>
              <a:rPr lang="en-GB" sz="2800" b="1">
                <a:effectLst/>
                <a:latin typeface="Century Gothic" panose="020B0502020202020204" pitchFamily="34" charset="0"/>
              </a:rPr>
              <a:t>Key Information</a:t>
            </a:r>
            <a:endParaRPr lang="en-GB" sz="2800">
              <a:latin typeface="Century Gothic" panose="020B0502020202020204" pitchFamily="34" charset="0"/>
            </a:endParaRPr>
          </a:p>
        </p:txBody>
      </p:sp>
      <p:sp>
        <p:nvSpPr>
          <p:cNvPr id="5" name="TextBox 4">
            <a:extLst>
              <a:ext uri="{FF2B5EF4-FFF2-40B4-BE49-F238E27FC236}">
                <a16:creationId xmlns:a16="http://schemas.microsoft.com/office/drawing/2014/main" id="{E90D7E05-3532-4600-ADEA-3A6263D334E0}"/>
              </a:ext>
            </a:extLst>
          </p:cNvPr>
          <p:cNvSpPr txBox="1"/>
          <p:nvPr/>
        </p:nvSpPr>
        <p:spPr>
          <a:xfrm>
            <a:off x="854528" y="2125450"/>
            <a:ext cx="10482943" cy="4037003"/>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000000"/>
                </a:solidFill>
                <a:effectLst/>
                <a:uLnTx/>
                <a:uFillTx/>
                <a:latin typeface="Century Gothic"/>
                <a:ea typeface="+mn-ea"/>
                <a:cs typeface="+mn-cs"/>
              </a:rPr>
              <a:t>A </a:t>
            </a:r>
            <a:r>
              <a:rPr kumimoji="0" lang="en-US" sz="2000" b="1" i="0" u="none" strike="noStrike" kern="1200" cap="none" spc="0" normalizeH="0" baseline="0" noProof="0">
                <a:ln>
                  <a:noFill/>
                </a:ln>
                <a:solidFill>
                  <a:srgbClr val="1D619C"/>
                </a:solidFill>
                <a:effectLst/>
                <a:uLnTx/>
                <a:uFillTx/>
                <a:latin typeface="Century Gothic"/>
                <a:ea typeface="+mn-ea"/>
                <a:cs typeface="+mn-cs"/>
              </a:rPr>
              <a:t>paragraph</a:t>
            </a:r>
            <a:r>
              <a:rPr kumimoji="0" lang="en-US" sz="2000" b="1" i="0" u="none" strike="noStrike" kern="1200" cap="none" spc="0" normalizeH="0" baseline="0" noProof="0">
                <a:ln>
                  <a:noFill/>
                </a:ln>
                <a:solidFill>
                  <a:srgbClr val="000000"/>
                </a:solidFill>
                <a:effectLst/>
                <a:uLnTx/>
                <a:uFillTx/>
                <a:latin typeface="Century Gothic"/>
                <a:ea typeface="+mn-ea"/>
                <a:cs typeface="+mn-cs"/>
              </a:rPr>
              <a:t> is a group of sentences that share a common idea. A new paragraph should be started where there is a change of time, place, character or theme.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1D619C"/>
                </a:solidFill>
                <a:effectLst/>
                <a:uLnTx/>
                <a:uFillTx/>
                <a:latin typeface="Century Gothic"/>
                <a:ea typeface="+mn-ea"/>
                <a:cs typeface="+mn-cs"/>
              </a:rPr>
              <a:t>Indenting</a:t>
            </a:r>
            <a:r>
              <a:rPr kumimoji="0" lang="en-US" sz="2000" b="1" i="0" u="none" strike="noStrike" kern="1200" cap="none" spc="0" normalizeH="0" baseline="0" noProof="0">
                <a:ln>
                  <a:noFill/>
                </a:ln>
                <a:solidFill>
                  <a:srgbClr val="000000"/>
                </a:solidFill>
                <a:effectLst/>
                <a:uLnTx/>
                <a:uFillTx/>
                <a:latin typeface="Century Gothic"/>
                <a:ea typeface="+mn-ea"/>
                <a:cs typeface="+mn-cs"/>
              </a:rPr>
              <a:t> is when the next paragraph in a piece of text is started slightly away from the margin.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000000"/>
                </a:solidFill>
                <a:effectLst/>
                <a:uLnTx/>
                <a:uFillTx/>
                <a:latin typeface="Century Gothic"/>
                <a:ea typeface="+mn-ea"/>
                <a:cs typeface="+mn-cs"/>
              </a:rPr>
              <a:t>A </a:t>
            </a:r>
            <a:r>
              <a:rPr kumimoji="0" lang="en-US" sz="2000" b="1" i="0" u="none" strike="noStrike" kern="1200" cap="none" spc="0" normalizeH="0" baseline="0" noProof="0">
                <a:ln>
                  <a:noFill/>
                </a:ln>
                <a:solidFill>
                  <a:srgbClr val="1D619C"/>
                </a:solidFill>
                <a:effectLst/>
                <a:uLnTx/>
                <a:uFillTx/>
                <a:latin typeface="Century Gothic"/>
                <a:ea typeface="+mn-ea"/>
                <a:cs typeface="+mn-cs"/>
              </a:rPr>
              <a:t>line break</a:t>
            </a:r>
            <a:r>
              <a:rPr kumimoji="0" lang="en-US" sz="2000" b="1" i="0" u="none" strike="noStrike" kern="1200" cap="none" spc="0" normalizeH="0" baseline="0" noProof="0">
                <a:ln>
                  <a:noFill/>
                </a:ln>
                <a:solidFill>
                  <a:srgbClr val="000000"/>
                </a:solidFill>
                <a:effectLst/>
                <a:uLnTx/>
                <a:uFillTx/>
                <a:latin typeface="Century Gothic"/>
                <a:ea typeface="+mn-ea"/>
                <a:cs typeface="+mn-cs"/>
              </a:rPr>
              <a:t> is when a line is missed in a piece of text to separate paragraphs. </a:t>
            </a:r>
            <a:r>
              <a:rPr kumimoji="0" lang="en-US" sz="2000" b="1" i="0" u="none" strike="noStrike" kern="1200" cap="none" spc="0" normalizeH="0" baseline="0" noProof="0">
                <a:ln>
                  <a:noFill/>
                </a:ln>
                <a:solidFill>
                  <a:prstClr val="black"/>
                </a:solidFill>
                <a:effectLst/>
                <a:uLnTx/>
                <a:uFillTx/>
                <a:latin typeface="Century Gothic"/>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000000"/>
                </a:solidFill>
                <a:effectLst/>
                <a:uLnTx/>
                <a:uFillTx/>
                <a:latin typeface="Century Gothic"/>
                <a:ea typeface="+mn-ea"/>
                <a:cs typeface="+mn-cs"/>
              </a:rPr>
              <a:t>A </a:t>
            </a:r>
            <a:r>
              <a:rPr kumimoji="0" lang="en-US" sz="2000" b="1" i="0" u="none" strike="noStrike" kern="1200" cap="none" spc="0" normalizeH="0" baseline="0" noProof="0">
                <a:ln>
                  <a:noFill/>
                </a:ln>
                <a:solidFill>
                  <a:srgbClr val="1D619C"/>
                </a:solidFill>
                <a:effectLst/>
                <a:uLnTx/>
                <a:uFillTx/>
                <a:latin typeface="Century Gothic"/>
                <a:ea typeface="+mn-ea"/>
                <a:cs typeface="+mn-cs"/>
              </a:rPr>
              <a:t>heading</a:t>
            </a:r>
            <a:r>
              <a:rPr kumimoji="0" lang="en-US" sz="2000" b="1" i="0" u="none" strike="noStrike" kern="1200" cap="none" spc="0" normalizeH="0" baseline="0" noProof="0">
                <a:ln>
                  <a:noFill/>
                </a:ln>
                <a:solidFill>
                  <a:srgbClr val="000000"/>
                </a:solidFill>
                <a:effectLst/>
                <a:uLnTx/>
                <a:uFillTx/>
                <a:latin typeface="Century Gothic"/>
                <a:ea typeface="+mn-ea"/>
                <a:cs typeface="+mn-cs"/>
              </a:rPr>
              <a:t> is a main title given to a piece of non-fiction writing.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000000"/>
                </a:solidFill>
                <a:effectLst/>
                <a:uLnTx/>
                <a:uFillTx/>
                <a:latin typeface="Century Gothic"/>
                <a:ea typeface="+mn-ea"/>
                <a:cs typeface="+mn-cs"/>
              </a:rPr>
              <a:t>A </a:t>
            </a:r>
            <a:r>
              <a:rPr kumimoji="0" lang="en-US" sz="2000" b="1" i="0" u="none" strike="noStrike" kern="1200" cap="none" spc="0" normalizeH="0" baseline="0" noProof="0">
                <a:ln>
                  <a:noFill/>
                </a:ln>
                <a:solidFill>
                  <a:srgbClr val="1D619C"/>
                </a:solidFill>
                <a:effectLst/>
                <a:uLnTx/>
                <a:uFillTx/>
                <a:latin typeface="Century Gothic"/>
                <a:ea typeface="+mn-ea"/>
                <a:cs typeface="+mn-cs"/>
              </a:rPr>
              <a:t>sub-heading</a:t>
            </a:r>
            <a:r>
              <a:rPr kumimoji="0" lang="en-US" sz="2000" b="1" i="0" u="none" strike="noStrike" kern="1200" cap="none" spc="0" normalizeH="0" baseline="0" noProof="0">
                <a:ln>
                  <a:noFill/>
                </a:ln>
                <a:solidFill>
                  <a:srgbClr val="000000"/>
                </a:solidFill>
                <a:effectLst/>
                <a:uLnTx/>
                <a:uFillTx/>
                <a:latin typeface="Century Gothic"/>
                <a:ea typeface="+mn-ea"/>
                <a:cs typeface="+mn-cs"/>
              </a:rPr>
              <a:t> is a mini headline that divides the text into subjects. It is usually smaller in size than the main headline and underlined. </a:t>
            </a:r>
            <a:endParaRPr kumimoji="0" lang="en-GB" sz="2000" b="1" i="0" u="none" strike="noStrike" kern="1200" cap="none" spc="0" normalizeH="0" baseline="0" noProof="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4236523174"/>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E584B4B-A2D9-45F3-A357-475EC93C82D4}"/>
              </a:ext>
            </a:extLst>
          </p:cNvPr>
          <p:cNvPicPr>
            <a:picLocks noChangeAspect="1"/>
          </p:cNvPicPr>
          <p:nvPr/>
        </p:nvPicPr>
        <p:blipFill>
          <a:blip r:embed="rId2"/>
          <a:stretch>
            <a:fillRect/>
          </a:stretch>
        </p:blipFill>
        <p:spPr>
          <a:xfrm>
            <a:off x="0" y="0"/>
            <a:ext cx="12192000" cy="6857999"/>
          </a:xfrm>
          <a:prstGeom prst="rect">
            <a:avLst/>
          </a:prstGeom>
        </p:spPr>
      </p:pic>
      <p:sp>
        <p:nvSpPr>
          <p:cNvPr id="6" name="Rectangle: Rounded Corners 5">
            <a:extLst>
              <a:ext uri="{FF2B5EF4-FFF2-40B4-BE49-F238E27FC236}">
                <a16:creationId xmlns:a16="http://schemas.microsoft.com/office/drawing/2014/main" id="{26CF6B0A-82C2-4217-AC9E-C266D3A655EF}"/>
              </a:ext>
            </a:extLst>
          </p:cNvPr>
          <p:cNvSpPr/>
          <p:nvPr/>
        </p:nvSpPr>
        <p:spPr>
          <a:xfrm>
            <a:off x="431220" y="1039728"/>
            <a:ext cx="7526499" cy="3522112"/>
          </a:xfrm>
          <a:prstGeom prst="roundRect">
            <a:avLst>
              <a:gd name="adj" fmla="val 9025"/>
            </a:avLst>
          </a:prstGeom>
          <a:solidFill>
            <a:srgbClr val="7FD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marL="36000"/>
            <a:r>
              <a:rPr lang="en-GB" sz="2000" b="1" dirty="0">
                <a:solidFill>
                  <a:schemeClr val="tx1"/>
                </a:solidFill>
                <a:latin typeface="Century Gothic" panose="020B0502020202020204" pitchFamily="34" charset="0"/>
              </a:rPr>
              <a:t>Mathias was an inventor. He spent his days experimenting in his laboratory trying to create new and exciting creations. </a:t>
            </a:r>
            <a:r>
              <a:rPr lang="en-GB" sz="2000" b="1" dirty="0">
                <a:solidFill>
                  <a:schemeClr val="tx1"/>
                </a:solidFill>
                <a:cs typeface="Poppins" pitchFamily="2" charset="77"/>
              </a:rPr>
              <a:t>He could often be found buried under sketches and parts, t</a:t>
            </a:r>
            <a:r>
              <a:rPr lang="en-GB" sz="2000" b="1" dirty="0">
                <a:solidFill>
                  <a:schemeClr val="tx1"/>
                </a:solidFill>
                <a:latin typeface="Century Gothic" panose="020B0502020202020204" pitchFamily="34" charset="0"/>
              </a:rPr>
              <a:t>rying to find a solution to whatever problem he was facing. </a:t>
            </a:r>
          </a:p>
          <a:p>
            <a:pPr marL="36000"/>
            <a:endParaRPr lang="en-GB" sz="2000" b="1" dirty="0">
              <a:solidFill>
                <a:schemeClr val="tx1"/>
              </a:solidFill>
              <a:latin typeface="Century Gothic" panose="020B0502020202020204" pitchFamily="34" charset="0"/>
            </a:endParaRPr>
          </a:p>
          <a:p>
            <a:pPr marL="36000"/>
            <a:r>
              <a:rPr kumimoji="0" lang="en-GB" sz="2000" b="1" i="0" u="none" strike="noStrike" kern="1200" cap="none" spc="0" normalizeH="0" baseline="0" noProof="0" dirty="0">
                <a:ln>
                  <a:noFill/>
                </a:ln>
                <a:solidFill>
                  <a:schemeClr val="tx1"/>
                </a:solidFill>
                <a:effectLst/>
                <a:uLnTx/>
                <a:uFillTx/>
                <a:ea typeface="+mn-ea"/>
                <a:cs typeface="Poppins" pitchFamily="2" charset="77"/>
              </a:rPr>
              <a:t>Unfortunately, Mathias’ partner, John, didn’t like the way Mathias worked. He liked the laboratory to be neat and tidy so that he could find everything he needed. There were often disagreements between the two inventors about to how to approach a problem. </a:t>
            </a:r>
            <a:endParaRPr lang="en-GB" sz="2000" b="1" dirty="0">
              <a:solidFill>
                <a:schemeClr val="tx1"/>
              </a:solidFill>
              <a:latin typeface="Century Gothic" panose="020B0502020202020204" pitchFamily="34" charset="0"/>
            </a:endParaRPr>
          </a:p>
        </p:txBody>
      </p:sp>
      <p:sp>
        <p:nvSpPr>
          <p:cNvPr id="3" name="TextBox 2">
            <a:extLst>
              <a:ext uri="{FF2B5EF4-FFF2-40B4-BE49-F238E27FC236}">
                <a16:creationId xmlns:a16="http://schemas.microsoft.com/office/drawing/2014/main" id="{62B7F1F3-4BC0-4945-9736-9C7D38FC12E4}"/>
              </a:ext>
            </a:extLst>
          </p:cNvPr>
          <p:cNvSpPr txBox="1"/>
          <p:nvPr/>
        </p:nvSpPr>
        <p:spPr>
          <a:xfrm>
            <a:off x="261938" y="289357"/>
            <a:ext cx="11712575" cy="3970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Jill has written the text below. Explain why she has started a new paragraph. </a:t>
            </a:r>
          </a:p>
        </p:txBody>
      </p:sp>
    </p:spTree>
    <p:extLst>
      <p:ext uri="{BB962C8B-B14F-4D97-AF65-F5344CB8AC3E}">
        <p14:creationId xmlns:p14="http://schemas.microsoft.com/office/powerpoint/2010/main" val="2446290065"/>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3A28335-5924-4526-8F48-47C113325258}"/>
              </a:ext>
            </a:extLst>
          </p:cNvPr>
          <p:cNvPicPr>
            <a:picLocks noChangeAspect="1"/>
          </p:cNvPicPr>
          <p:nvPr/>
        </p:nvPicPr>
        <p:blipFill>
          <a:blip r:embed="rId2"/>
          <a:stretch>
            <a:fillRect/>
          </a:stretch>
        </p:blipFill>
        <p:spPr>
          <a:xfrm>
            <a:off x="0" y="0"/>
            <a:ext cx="12192000" cy="6857999"/>
          </a:xfrm>
          <a:prstGeom prst="rect">
            <a:avLst/>
          </a:prstGeom>
        </p:spPr>
      </p:pic>
      <p:sp>
        <p:nvSpPr>
          <p:cNvPr id="6" name="Rectangle: Rounded Corners 5">
            <a:extLst>
              <a:ext uri="{FF2B5EF4-FFF2-40B4-BE49-F238E27FC236}">
                <a16:creationId xmlns:a16="http://schemas.microsoft.com/office/drawing/2014/main" id="{26CF6B0A-82C2-4217-AC9E-C266D3A655EF}"/>
              </a:ext>
            </a:extLst>
          </p:cNvPr>
          <p:cNvSpPr/>
          <p:nvPr/>
        </p:nvSpPr>
        <p:spPr>
          <a:xfrm>
            <a:off x="431220" y="1039728"/>
            <a:ext cx="7526499" cy="3522112"/>
          </a:xfrm>
          <a:prstGeom prst="roundRect">
            <a:avLst>
              <a:gd name="adj" fmla="val 9025"/>
            </a:avLst>
          </a:prstGeom>
          <a:solidFill>
            <a:srgbClr val="7FD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marL="36000"/>
            <a:r>
              <a:rPr lang="en-GB" sz="2000" b="1">
                <a:solidFill>
                  <a:schemeClr val="tx1"/>
                </a:solidFill>
                <a:latin typeface="Century Gothic" panose="020B0502020202020204" pitchFamily="34" charset="0"/>
              </a:rPr>
              <a:t>Mathias was an inventor. He spent his days experimenting in his laboratory trying to create new and exciting creations. </a:t>
            </a:r>
            <a:r>
              <a:rPr lang="en-GB" sz="2000" b="1">
                <a:solidFill>
                  <a:schemeClr val="tx1"/>
                </a:solidFill>
                <a:cs typeface="Poppins" pitchFamily="2" charset="77"/>
              </a:rPr>
              <a:t>He could often be found buried under sketches and parts</a:t>
            </a:r>
            <a:r>
              <a:rPr lang="en-GB" sz="2000" b="1" dirty="0">
                <a:solidFill>
                  <a:schemeClr val="tx1"/>
                </a:solidFill>
                <a:cs typeface="Poppins" pitchFamily="2" charset="77"/>
              </a:rPr>
              <a:t>, t</a:t>
            </a:r>
            <a:r>
              <a:rPr lang="en-GB" sz="2000" b="1" dirty="0">
                <a:solidFill>
                  <a:schemeClr val="tx1"/>
                </a:solidFill>
                <a:latin typeface="Century Gothic" panose="020B0502020202020204" pitchFamily="34" charset="0"/>
              </a:rPr>
              <a:t>rying</a:t>
            </a:r>
            <a:r>
              <a:rPr lang="en-GB" sz="2000" b="1">
                <a:solidFill>
                  <a:schemeClr val="tx1"/>
                </a:solidFill>
                <a:latin typeface="Century Gothic" panose="020B0502020202020204" pitchFamily="34" charset="0"/>
              </a:rPr>
              <a:t> to find a solution to whatever problem he was facing. </a:t>
            </a:r>
          </a:p>
          <a:p>
            <a:pPr marL="36000"/>
            <a:endParaRPr lang="en-GB" sz="2000" b="1">
              <a:solidFill>
                <a:schemeClr val="tx1"/>
              </a:solidFill>
              <a:latin typeface="Century Gothic" panose="020B0502020202020204" pitchFamily="34" charset="0"/>
            </a:endParaRPr>
          </a:p>
          <a:p>
            <a:pPr marL="36000"/>
            <a:r>
              <a:rPr kumimoji="0" lang="en-GB" sz="2000" b="1" i="0" u="none" strike="noStrike" kern="1200" cap="none" spc="0" normalizeH="0" baseline="0" noProof="0">
                <a:ln>
                  <a:noFill/>
                </a:ln>
                <a:solidFill>
                  <a:schemeClr val="tx1"/>
                </a:solidFill>
                <a:effectLst/>
                <a:uLnTx/>
                <a:uFillTx/>
                <a:ea typeface="+mn-ea"/>
                <a:cs typeface="Poppins" pitchFamily="2" charset="77"/>
              </a:rPr>
              <a:t>Unfortunately, Mathias’ partner, John, didn’t like the way Mathias worked. He liked the laboratory to be neat and tidy so that he could find everything he needed. There were often disagreements between the two inventors about to how to approach a problem. </a:t>
            </a:r>
            <a:endParaRPr lang="en-GB" sz="2000" b="1">
              <a:solidFill>
                <a:schemeClr val="tx1"/>
              </a:solidFill>
              <a:latin typeface="Century Gothic" panose="020B0502020202020204" pitchFamily="34" charset="0"/>
            </a:endParaRPr>
          </a:p>
        </p:txBody>
      </p:sp>
      <p:sp>
        <p:nvSpPr>
          <p:cNvPr id="3" name="TextBox 2">
            <a:extLst>
              <a:ext uri="{FF2B5EF4-FFF2-40B4-BE49-F238E27FC236}">
                <a16:creationId xmlns:a16="http://schemas.microsoft.com/office/drawing/2014/main" id="{2D1AB3AB-B566-4707-B60B-E0B3ACE55CBD}"/>
              </a:ext>
            </a:extLst>
          </p:cNvPr>
          <p:cNvSpPr txBox="1"/>
          <p:nvPr/>
        </p:nvSpPr>
        <p:spPr>
          <a:xfrm>
            <a:off x="261938" y="289357"/>
            <a:ext cx="11712575" cy="5408660"/>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Jill has written the text below. Explain why she has started a new paragraph.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Jill has started a new paragraph in order to introduce a new character. Paragraph 1 describes Mathias and paragraph 2 introduces and describes John.</a:t>
            </a:r>
          </a:p>
        </p:txBody>
      </p:sp>
    </p:spTree>
    <p:extLst>
      <p:ext uri="{BB962C8B-B14F-4D97-AF65-F5344CB8AC3E}">
        <p14:creationId xmlns:p14="http://schemas.microsoft.com/office/powerpoint/2010/main" val="2460341810"/>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1BCD45E-7A32-425C-A461-CBA333500747}"/>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23C243DC-074F-450F-B485-EA6D48D1DC2B}"/>
              </a:ext>
            </a:extLst>
          </p:cNvPr>
          <p:cNvSpPr txBox="1"/>
          <p:nvPr/>
        </p:nvSpPr>
        <p:spPr>
          <a:xfrm>
            <a:off x="415636" y="2068945"/>
            <a:ext cx="7804728" cy="2308324"/>
          </a:xfrm>
          <a:prstGeom prst="rect">
            <a:avLst/>
          </a:prstGeom>
          <a:noFill/>
        </p:spPr>
        <p:txBody>
          <a:bodyPr wrap="square" rtlCol="0">
            <a:spAutoFit/>
          </a:bodyPr>
          <a:lstStyle/>
          <a:p>
            <a:r>
              <a:rPr lang="en-GB" sz="4800" b="1">
                <a:solidFill>
                  <a:schemeClr val="bg1"/>
                </a:solidFill>
                <a:latin typeface="Century Gothic" panose="020B0502020202020204" pitchFamily="34" charset="0"/>
              </a:rPr>
              <a:t>You’re ready to progress!</a:t>
            </a:r>
          </a:p>
          <a:p>
            <a:r>
              <a:rPr lang="en-GB" sz="4800" b="1">
                <a:solidFill>
                  <a:schemeClr val="bg1"/>
                </a:solidFill>
                <a:latin typeface="Century Gothic" panose="020B0502020202020204" pitchFamily="34" charset="0"/>
              </a:rPr>
              <a:t>Now apply your learning by trying some questions.</a:t>
            </a:r>
          </a:p>
        </p:txBody>
      </p:sp>
    </p:spTree>
    <p:extLst>
      <p:ext uri="{BB962C8B-B14F-4D97-AF65-F5344CB8AC3E}">
        <p14:creationId xmlns:p14="http://schemas.microsoft.com/office/powerpoint/2010/main" val="1668415788"/>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E119E33-0133-43BD-ADB6-4633BDB37931}"/>
              </a:ext>
            </a:extLst>
          </p:cNvPr>
          <p:cNvPicPr>
            <a:picLocks noChangeAspect="1"/>
          </p:cNvPicPr>
          <p:nvPr/>
        </p:nvPicPr>
        <p:blipFill>
          <a:blip r:embed="rId2"/>
          <a:stretch>
            <a:fillRect/>
          </a:stretch>
        </p:blipFill>
        <p:spPr>
          <a:xfrm>
            <a:off x="0" y="0"/>
            <a:ext cx="12192000" cy="6857999"/>
          </a:xfrm>
          <a:prstGeom prst="rect">
            <a:avLst/>
          </a:prstGeom>
        </p:spPr>
      </p:pic>
      <p:sp>
        <p:nvSpPr>
          <p:cNvPr id="5" name="Rectangle: Rounded Corners 4">
            <a:extLst>
              <a:ext uri="{FF2B5EF4-FFF2-40B4-BE49-F238E27FC236}">
                <a16:creationId xmlns:a16="http://schemas.microsoft.com/office/drawing/2014/main" id="{8CCA7C24-6244-496A-9EB9-D908215F722B}"/>
              </a:ext>
            </a:extLst>
          </p:cNvPr>
          <p:cNvSpPr/>
          <p:nvPr/>
        </p:nvSpPr>
        <p:spPr>
          <a:xfrm>
            <a:off x="515476" y="735514"/>
            <a:ext cx="11161048" cy="3704405"/>
          </a:xfrm>
          <a:prstGeom prst="roundRect">
            <a:avLst>
              <a:gd name="adj" fmla="val 11037"/>
            </a:avLst>
          </a:prstGeom>
          <a:solidFill>
            <a:srgbClr val="7FD8E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47675"/>
            <a:r>
              <a:rPr lang="en-GB" sz="2000" b="1" dirty="0">
                <a:solidFill>
                  <a:schemeClr val="tx1"/>
                </a:solidFill>
                <a:latin typeface="Century Gothic" panose="020B0502020202020204" pitchFamily="34" charset="0"/>
              </a:rPr>
              <a:t>	Her head was thick with confusion as she watched the sharks swimming beneath her. She remained motionless to avoid disturbing them, safe in the knowledge that this would prevent them from noticing her. Sure enough, she seemed invisible to the monsters below. </a:t>
            </a:r>
          </a:p>
          <a:p>
            <a:pPr defTabSz="447675"/>
            <a:r>
              <a:rPr lang="en-GB" sz="2000" b="1" dirty="0">
                <a:solidFill>
                  <a:schemeClr val="tx1"/>
                </a:solidFill>
                <a:latin typeface="Century Gothic" panose="020B0502020202020204" pitchFamily="34" charset="0"/>
              </a:rPr>
              <a:t>	Without warning, a dull clunking sound broke the silence causing the sharks to dart about swiftly beneath her. Where it had come from, she wasn’t sure. There it was again! She started to panic more urgently, dropping her camera as she spotted one of the sharks eyeballing her from below. </a:t>
            </a:r>
          </a:p>
          <a:p>
            <a:pPr defTabSz="447675"/>
            <a:r>
              <a:rPr lang="en-GB" sz="2000" b="1" dirty="0">
                <a:solidFill>
                  <a:schemeClr val="tx1"/>
                </a:solidFill>
                <a:latin typeface="Century Gothic" panose="020B0502020202020204" pitchFamily="34" charset="0"/>
              </a:rPr>
              <a:t>	What should she do? She had so much brilliant footage on there that she couldn’t bear to lose it, but was her camera really more important than saving herself? She had to react, and fast!</a:t>
            </a:r>
          </a:p>
        </p:txBody>
      </p:sp>
      <p:sp>
        <p:nvSpPr>
          <p:cNvPr id="4" name="TextBox 3">
            <a:extLst>
              <a:ext uri="{FF2B5EF4-FFF2-40B4-BE49-F238E27FC236}">
                <a16:creationId xmlns:a16="http://schemas.microsoft.com/office/drawing/2014/main" id="{C66FA697-8278-49A0-825C-6E523AAA221F}"/>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1</a:t>
            </a:r>
          </a:p>
        </p:txBody>
      </p:sp>
      <p:sp>
        <p:nvSpPr>
          <p:cNvPr id="7" name="TextBox 6">
            <a:extLst>
              <a:ext uri="{FF2B5EF4-FFF2-40B4-BE49-F238E27FC236}">
                <a16:creationId xmlns:a16="http://schemas.microsoft.com/office/drawing/2014/main" id="{3A6FE69D-04D4-4F12-8D4A-679354557A0E}"/>
              </a:ext>
            </a:extLst>
          </p:cNvPr>
          <p:cNvSpPr txBox="1"/>
          <p:nvPr/>
        </p:nvSpPr>
        <p:spPr>
          <a:xfrm>
            <a:off x="261938" y="289357"/>
            <a:ext cx="11712575" cy="8022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Identify the paragraphs in the text by writing the first two words of each.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896876888"/>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59D17C3-BAA9-45E1-AB75-67ACC70B0ED5}"/>
              </a:ext>
            </a:extLst>
          </p:cNvPr>
          <p:cNvPicPr>
            <a:picLocks noChangeAspect="1"/>
          </p:cNvPicPr>
          <p:nvPr/>
        </p:nvPicPr>
        <p:blipFill>
          <a:blip r:embed="rId2"/>
          <a:stretch>
            <a:fillRect/>
          </a:stretch>
        </p:blipFill>
        <p:spPr>
          <a:xfrm>
            <a:off x="0" y="0"/>
            <a:ext cx="12192000" cy="6857999"/>
          </a:xfrm>
          <a:prstGeom prst="rect">
            <a:avLst/>
          </a:prstGeom>
        </p:spPr>
      </p:pic>
      <p:sp>
        <p:nvSpPr>
          <p:cNvPr id="5" name="Rectangle: Rounded Corners 4">
            <a:extLst>
              <a:ext uri="{FF2B5EF4-FFF2-40B4-BE49-F238E27FC236}">
                <a16:creationId xmlns:a16="http://schemas.microsoft.com/office/drawing/2014/main" id="{B8BBB6A3-BDC4-4C90-A7C6-F599E2D5C219}"/>
              </a:ext>
            </a:extLst>
          </p:cNvPr>
          <p:cNvSpPr/>
          <p:nvPr/>
        </p:nvSpPr>
        <p:spPr>
          <a:xfrm>
            <a:off x="515476" y="735514"/>
            <a:ext cx="11161048" cy="3704405"/>
          </a:xfrm>
          <a:prstGeom prst="roundRect">
            <a:avLst>
              <a:gd name="adj" fmla="val 11037"/>
            </a:avLst>
          </a:prstGeom>
          <a:solidFill>
            <a:srgbClr val="7FD8E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47675"/>
            <a:r>
              <a:rPr lang="en-GB" sz="2000" b="1" dirty="0">
                <a:solidFill>
                  <a:schemeClr val="tx1"/>
                </a:solidFill>
                <a:latin typeface="Century Gothic" panose="020B0502020202020204" pitchFamily="34" charset="0"/>
              </a:rPr>
              <a:t>	Her head was thick with confusion as she watched the sharks swimming beneath her. She remained motionless to avoid disturbing them, safe in the knowledge that this would prevent them from noticing her. Sure enough, she seemed invisible to the monsters below. </a:t>
            </a:r>
          </a:p>
          <a:p>
            <a:pPr defTabSz="447675"/>
            <a:r>
              <a:rPr lang="en-GB" sz="2000" b="1" dirty="0">
                <a:solidFill>
                  <a:schemeClr val="tx1"/>
                </a:solidFill>
                <a:latin typeface="Century Gothic" panose="020B0502020202020204" pitchFamily="34" charset="0"/>
              </a:rPr>
              <a:t>	Without warning, a dull clunking sound broke the silence causing the sharks to dart about swiftly beneath her. Where it had come from, she wasn’t sure. There it was again! She started to panic more urgently, dropping her camera as she spotted one of the sharks eyeballing her from below. </a:t>
            </a:r>
          </a:p>
          <a:p>
            <a:pPr defTabSz="447675"/>
            <a:r>
              <a:rPr lang="en-GB" sz="2000" b="1" dirty="0">
                <a:solidFill>
                  <a:schemeClr val="tx1"/>
                </a:solidFill>
                <a:latin typeface="Century Gothic" panose="020B0502020202020204" pitchFamily="34" charset="0"/>
              </a:rPr>
              <a:t>	What should she do? She had so much brilliant footage on there that she couldn’t bear to lose it, but was her camera really more important than saving herself? She had to react, and fast!</a:t>
            </a:r>
          </a:p>
        </p:txBody>
      </p:sp>
      <p:sp>
        <p:nvSpPr>
          <p:cNvPr id="4" name="TextBox 3">
            <a:extLst>
              <a:ext uri="{FF2B5EF4-FFF2-40B4-BE49-F238E27FC236}">
                <a16:creationId xmlns:a16="http://schemas.microsoft.com/office/drawing/2014/main" id="{4ABD4444-C7A0-4F91-878F-89D6D4840801}"/>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1</a:t>
            </a:r>
          </a:p>
        </p:txBody>
      </p:sp>
      <p:sp>
        <p:nvSpPr>
          <p:cNvPr id="7" name="TextBox 6">
            <a:extLst>
              <a:ext uri="{FF2B5EF4-FFF2-40B4-BE49-F238E27FC236}">
                <a16:creationId xmlns:a16="http://schemas.microsoft.com/office/drawing/2014/main" id="{020376DD-5265-4071-93D5-F1E16EF2A62C}"/>
              </a:ext>
            </a:extLst>
          </p:cNvPr>
          <p:cNvSpPr txBox="1"/>
          <p:nvPr/>
        </p:nvSpPr>
        <p:spPr>
          <a:xfrm>
            <a:off x="261938" y="289357"/>
            <a:ext cx="11712575" cy="515936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Identify the paragraphs in the text by writing the first two words of each.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rPr>
              <a:t>Her head, Without warning, What should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68467689"/>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17BA543-79F5-47E5-A13E-FB677B777527}"/>
              </a:ext>
            </a:extLst>
          </p:cNvPr>
          <p:cNvPicPr>
            <a:picLocks noChangeAspect="1"/>
          </p:cNvPicPr>
          <p:nvPr/>
        </p:nvPicPr>
        <p:blipFill>
          <a:blip r:embed="rId2"/>
          <a:stretch>
            <a:fillRect/>
          </a:stretch>
        </p:blipFill>
        <p:spPr>
          <a:xfrm>
            <a:off x="0" y="0"/>
            <a:ext cx="12192000" cy="6857999"/>
          </a:xfrm>
          <a:prstGeom prst="rect">
            <a:avLst/>
          </a:prstGeom>
        </p:spPr>
      </p:pic>
      <p:sp>
        <p:nvSpPr>
          <p:cNvPr id="5" name="Rectangle: Rounded Corners 4">
            <a:extLst>
              <a:ext uri="{FF2B5EF4-FFF2-40B4-BE49-F238E27FC236}">
                <a16:creationId xmlns:a16="http://schemas.microsoft.com/office/drawing/2014/main" id="{A5ED103B-97A0-463D-8748-D7D29DF36B42}"/>
              </a:ext>
            </a:extLst>
          </p:cNvPr>
          <p:cNvSpPr/>
          <p:nvPr/>
        </p:nvSpPr>
        <p:spPr>
          <a:xfrm>
            <a:off x="515476" y="735514"/>
            <a:ext cx="11161048" cy="3704405"/>
          </a:xfrm>
          <a:prstGeom prst="roundRect">
            <a:avLst>
              <a:gd name="adj" fmla="val 11037"/>
            </a:avLst>
          </a:prstGeom>
          <a:solidFill>
            <a:srgbClr val="7FD8E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47675"/>
            <a:r>
              <a:rPr lang="en-GB" sz="2000" b="1" dirty="0">
                <a:solidFill>
                  <a:schemeClr val="tx1"/>
                </a:solidFill>
                <a:latin typeface="Century Gothic" panose="020B0502020202020204" pitchFamily="34" charset="0"/>
              </a:rPr>
              <a:t>	Her head was thick with confusion as she watched the sharks swimming beneath her. She remained motionless to avoid disturbing them, safe in the knowledge that this would prevent them from noticing her. Sure enough, she seemed invisible to the monsters below. </a:t>
            </a:r>
          </a:p>
          <a:p>
            <a:pPr defTabSz="447675"/>
            <a:r>
              <a:rPr lang="en-GB" sz="2000" b="1" dirty="0">
                <a:solidFill>
                  <a:schemeClr val="tx1"/>
                </a:solidFill>
                <a:latin typeface="Century Gothic" panose="020B0502020202020204" pitchFamily="34" charset="0"/>
              </a:rPr>
              <a:t>	Without warning, a dull clunking sound broke the silence causing the sharks to dart about swiftly beneath her. Where it had come from, she wasn’t sure. There it was again! She started to panic more urgently, dropping her camera as she spotted one of the sharks eyeballing her from below. </a:t>
            </a:r>
          </a:p>
          <a:p>
            <a:pPr defTabSz="447675"/>
            <a:r>
              <a:rPr lang="en-GB" sz="2000" b="1" dirty="0">
                <a:solidFill>
                  <a:schemeClr val="tx1"/>
                </a:solidFill>
                <a:latin typeface="Century Gothic" panose="020B0502020202020204" pitchFamily="34" charset="0"/>
              </a:rPr>
              <a:t>	What should she do? She had so much brilliant footage on there that she couldn’t bear to lose it, but was her camera really more important than saving herself? She had to react, and fast!</a:t>
            </a:r>
          </a:p>
        </p:txBody>
      </p:sp>
      <p:sp>
        <p:nvSpPr>
          <p:cNvPr id="4" name="TextBox 3">
            <a:extLst>
              <a:ext uri="{FF2B5EF4-FFF2-40B4-BE49-F238E27FC236}">
                <a16:creationId xmlns:a16="http://schemas.microsoft.com/office/drawing/2014/main" id="{FC9819C7-3AF6-4C46-A3B6-8DDC96D967DF}"/>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2</a:t>
            </a:r>
          </a:p>
        </p:txBody>
      </p:sp>
      <p:sp>
        <p:nvSpPr>
          <p:cNvPr id="7" name="TextBox 6">
            <a:extLst>
              <a:ext uri="{FF2B5EF4-FFF2-40B4-BE49-F238E27FC236}">
                <a16:creationId xmlns:a16="http://schemas.microsoft.com/office/drawing/2014/main" id="{0F4C2545-9BD0-4081-ABB0-E920317CCE39}"/>
              </a:ext>
            </a:extLst>
          </p:cNvPr>
          <p:cNvSpPr txBox="1"/>
          <p:nvPr/>
        </p:nvSpPr>
        <p:spPr>
          <a:xfrm>
            <a:off x="261938" y="289357"/>
            <a:ext cx="11712575" cy="518706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Which paragraph describes the start of some action?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779066683"/>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90B3CE3-2FF5-4229-A678-7D35E447F4F6}"/>
              </a:ext>
            </a:extLst>
          </p:cNvPr>
          <p:cNvPicPr>
            <a:picLocks noChangeAspect="1"/>
          </p:cNvPicPr>
          <p:nvPr/>
        </p:nvPicPr>
        <p:blipFill>
          <a:blip r:embed="rId2"/>
          <a:stretch>
            <a:fillRect/>
          </a:stretch>
        </p:blipFill>
        <p:spPr>
          <a:xfrm>
            <a:off x="0" y="0"/>
            <a:ext cx="12192000" cy="6857999"/>
          </a:xfrm>
          <a:prstGeom prst="rect">
            <a:avLst/>
          </a:prstGeom>
        </p:spPr>
      </p:pic>
      <p:sp>
        <p:nvSpPr>
          <p:cNvPr id="5" name="Rectangle: Rounded Corners 4">
            <a:extLst>
              <a:ext uri="{FF2B5EF4-FFF2-40B4-BE49-F238E27FC236}">
                <a16:creationId xmlns:a16="http://schemas.microsoft.com/office/drawing/2014/main" id="{28E8E0A3-B531-412B-8E97-7500360E9424}"/>
              </a:ext>
            </a:extLst>
          </p:cNvPr>
          <p:cNvSpPr/>
          <p:nvPr/>
        </p:nvSpPr>
        <p:spPr>
          <a:xfrm>
            <a:off x="515476" y="735514"/>
            <a:ext cx="11161048" cy="3704405"/>
          </a:xfrm>
          <a:prstGeom prst="roundRect">
            <a:avLst>
              <a:gd name="adj" fmla="val 11037"/>
            </a:avLst>
          </a:prstGeom>
          <a:solidFill>
            <a:srgbClr val="7FD8E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47675"/>
            <a:r>
              <a:rPr lang="en-GB" sz="2000" b="1" dirty="0">
                <a:solidFill>
                  <a:schemeClr val="tx1"/>
                </a:solidFill>
                <a:latin typeface="Century Gothic" panose="020B0502020202020204" pitchFamily="34" charset="0"/>
              </a:rPr>
              <a:t>	Her head was thick with confusion as she watched the sharks swimming beneath her. She remained motionless to avoid disturbing them, safe in the knowledge that this would prevent them from noticing her. Sure enough, she seemed invisible to the monsters below. </a:t>
            </a:r>
          </a:p>
          <a:p>
            <a:pPr defTabSz="447675"/>
            <a:r>
              <a:rPr lang="en-GB" sz="2000" b="1" dirty="0">
                <a:solidFill>
                  <a:schemeClr val="tx1"/>
                </a:solidFill>
                <a:latin typeface="Century Gothic" panose="020B0502020202020204" pitchFamily="34" charset="0"/>
              </a:rPr>
              <a:t>	Without warning, a dull clunking sound broke the silence causing the sharks to dart about swiftly beneath her. Where it had come from, she wasn’t sure. There it was again! She started to panic more urgently, dropping her camera as she spotted one of the sharks eyeballing her from below. </a:t>
            </a:r>
          </a:p>
          <a:p>
            <a:pPr defTabSz="447675"/>
            <a:r>
              <a:rPr lang="en-GB" sz="2000" b="1" dirty="0">
                <a:solidFill>
                  <a:schemeClr val="tx1"/>
                </a:solidFill>
                <a:latin typeface="Century Gothic" panose="020B0502020202020204" pitchFamily="34" charset="0"/>
              </a:rPr>
              <a:t>	What should she do? She had so much brilliant footage on there that she couldn’t bear to lose it, but was her camera really more important than saving herself? She had to react, and fast!</a:t>
            </a:r>
          </a:p>
        </p:txBody>
      </p:sp>
      <p:sp>
        <p:nvSpPr>
          <p:cNvPr id="4" name="TextBox 3">
            <a:extLst>
              <a:ext uri="{FF2B5EF4-FFF2-40B4-BE49-F238E27FC236}">
                <a16:creationId xmlns:a16="http://schemas.microsoft.com/office/drawing/2014/main" id="{E41E6C85-4E32-4BFF-BF8F-1E89699CCD4B}"/>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2</a:t>
            </a:r>
          </a:p>
        </p:txBody>
      </p:sp>
      <p:sp>
        <p:nvSpPr>
          <p:cNvPr id="7" name="TextBox 6">
            <a:extLst>
              <a:ext uri="{FF2B5EF4-FFF2-40B4-BE49-F238E27FC236}">
                <a16:creationId xmlns:a16="http://schemas.microsoft.com/office/drawing/2014/main" id="{8FD7BB6F-672B-47A9-B4FB-2614EB1FA010}"/>
              </a:ext>
            </a:extLst>
          </p:cNvPr>
          <p:cNvSpPr txBox="1"/>
          <p:nvPr/>
        </p:nvSpPr>
        <p:spPr>
          <a:xfrm>
            <a:off x="261938" y="289357"/>
            <a:ext cx="11712575" cy="469872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Which paragraph describes the start of some action?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Paragraph 2</a:t>
            </a:r>
            <a:endParaRPr kumimoji="0" lang="en-GB" sz="20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939392783"/>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40FD5FE-A54B-4A74-8B78-0CBFA07F256A}"/>
              </a:ext>
            </a:extLst>
          </p:cNvPr>
          <p:cNvPicPr>
            <a:picLocks noChangeAspect="1"/>
          </p:cNvPicPr>
          <p:nvPr/>
        </p:nvPicPr>
        <p:blipFill>
          <a:blip r:embed="rId2"/>
          <a:stretch>
            <a:fillRect/>
          </a:stretch>
        </p:blipFill>
        <p:spPr>
          <a:xfrm>
            <a:off x="0" y="0"/>
            <a:ext cx="12192000" cy="6857999"/>
          </a:xfrm>
          <a:prstGeom prst="rect">
            <a:avLst/>
          </a:prstGeom>
        </p:spPr>
      </p:pic>
      <p:sp>
        <p:nvSpPr>
          <p:cNvPr id="5" name="Rectangle: Rounded Corners 4">
            <a:extLst>
              <a:ext uri="{FF2B5EF4-FFF2-40B4-BE49-F238E27FC236}">
                <a16:creationId xmlns:a16="http://schemas.microsoft.com/office/drawing/2014/main" id="{9FA0FE48-EFDF-4B7E-9ADC-D0AC5DBAA299}"/>
              </a:ext>
            </a:extLst>
          </p:cNvPr>
          <p:cNvSpPr/>
          <p:nvPr/>
        </p:nvSpPr>
        <p:spPr>
          <a:xfrm>
            <a:off x="515476" y="735514"/>
            <a:ext cx="11161048" cy="3704405"/>
          </a:xfrm>
          <a:prstGeom prst="roundRect">
            <a:avLst>
              <a:gd name="adj" fmla="val 11037"/>
            </a:avLst>
          </a:prstGeom>
          <a:solidFill>
            <a:srgbClr val="7FD8E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47675"/>
            <a:r>
              <a:rPr lang="en-GB" sz="2000" b="1" dirty="0">
                <a:solidFill>
                  <a:schemeClr val="tx1"/>
                </a:solidFill>
                <a:latin typeface="Century Gothic" panose="020B0502020202020204" pitchFamily="34" charset="0"/>
              </a:rPr>
              <a:t>	Her head was thick with confusion as she watched the sharks swimming beneath her. She remained motionless to avoid disturbing them, safe in the knowledge that this would prevent them from noticing her. Sure enough, she seemed invisible to the monsters below. </a:t>
            </a:r>
          </a:p>
          <a:p>
            <a:pPr defTabSz="447675"/>
            <a:r>
              <a:rPr lang="en-GB" sz="2000" b="1" dirty="0">
                <a:solidFill>
                  <a:schemeClr val="tx1"/>
                </a:solidFill>
                <a:latin typeface="Century Gothic" panose="020B0502020202020204" pitchFamily="34" charset="0"/>
              </a:rPr>
              <a:t>	Without warning, a dull clunking sound broke the silence causing the sharks to dart about swiftly beneath her. Where it had come from, she wasn’t sure. There it was again! She started to panic more urgently, dropping her camera as she spotted one of the sharks eyeballing her from below. </a:t>
            </a:r>
          </a:p>
          <a:p>
            <a:pPr defTabSz="447675"/>
            <a:r>
              <a:rPr lang="en-GB" sz="2000" b="1" dirty="0">
                <a:solidFill>
                  <a:schemeClr val="tx1"/>
                </a:solidFill>
                <a:latin typeface="Century Gothic" panose="020B0502020202020204" pitchFamily="34" charset="0"/>
              </a:rPr>
              <a:t>	What should she do? She had so much brilliant footage on there that she couldn’t bear to lose it, but was her camera really more important than saving herself? She had to react, and fast!</a:t>
            </a:r>
          </a:p>
        </p:txBody>
      </p:sp>
      <p:sp>
        <p:nvSpPr>
          <p:cNvPr id="4" name="TextBox 3">
            <a:extLst>
              <a:ext uri="{FF2B5EF4-FFF2-40B4-BE49-F238E27FC236}">
                <a16:creationId xmlns:a16="http://schemas.microsoft.com/office/drawing/2014/main" id="{55926C9C-4712-498B-8A18-BAAD5E298BDB}"/>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3</a:t>
            </a:r>
          </a:p>
        </p:txBody>
      </p:sp>
      <p:sp>
        <p:nvSpPr>
          <p:cNvPr id="7" name="TextBox 6">
            <a:extLst>
              <a:ext uri="{FF2B5EF4-FFF2-40B4-BE49-F238E27FC236}">
                <a16:creationId xmlns:a16="http://schemas.microsoft.com/office/drawing/2014/main" id="{65FC1426-C288-4EA4-BCEC-773C1DCC8F65}"/>
              </a:ext>
            </a:extLst>
          </p:cNvPr>
          <p:cNvSpPr txBox="1"/>
          <p:nvPr/>
        </p:nvSpPr>
        <p:spPr>
          <a:xfrm>
            <a:off x="261938" y="289357"/>
            <a:ext cx="11712575" cy="469872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True or false? The sentence below could be added to the first paragraph.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“She didn’t have time to wonder what the shark may do next.”</a:t>
            </a: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452997494"/>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5246ACD-C29C-4A04-BF03-A3B446A54DE5}"/>
              </a:ext>
            </a:extLst>
          </p:cNvPr>
          <p:cNvPicPr>
            <a:picLocks noChangeAspect="1"/>
          </p:cNvPicPr>
          <p:nvPr/>
        </p:nvPicPr>
        <p:blipFill>
          <a:blip r:embed="rId2"/>
          <a:stretch>
            <a:fillRect/>
          </a:stretch>
        </p:blipFill>
        <p:spPr>
          <a:xfrm>
            <a:off x="0" y="0"/>
            <a:ext cx="12192000" cy="6857999"/>
          </a:xfrm>
          <a:prstGeom prst="rect">
            <a:avLst/>
          </a:prstGeom>
        </p:spPr>
      </p:pic>
      <p:sp>
        <p:nvSpPr>
          <p:cNvPr id="4" name="Rectangle: Rounded Corners 3">
            <a:extLst>
              <a:ext uri="{FF2B5EF4-FFF2-40B4-BE49-F238E27FC236}">
                <a16:creationId xmlns:a16="http://schemas.microsoft.com/office/drawing/2014/main" id="{B884124D-0D16-48EE-959A-3E8E363985DB}"/>
              </a:ext>
            </a:extLst>
          </p:cNvPr>
          <p:cNvSpPr/>
          <p:nvPr/>
        </p:nvSpPr>
        <p:spPr>
          <a:xfrm>
            <a:off x="515476" y="735514"/>
            <a:ext cx="11161048" cy="3704405"/>
          </a:xfrm>
          <a:prstGeom prst="roundRect">
            <a:avLst>
              <a:gd name="adj" fmla="val 11037"/>
            </a:avLst>
          </a:prstGeom>
          <a:solidFill>
            <a:srgbClr val="7FD8E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47675"/>
            <a:r>
              <a:rPr lang="en-GB" sz="2000" b="1" dirty="0">
                <a:solidFill>
                  <a:schemeClr val="tx1"/>
                </a:solidFill>
                <a:latin typeface="Century Gothic" panose="020B0502020202020204" pitchFamily="34" charset="0"/>
              </a:rPr>
              <a:t>	Her head was thick with confusion as she watched the sharks swimming beneath her. She remained motionless to avoid disturbing them, safe in the knowledge that this would prevent them from noticing her. Sure enough, she seemed invisible to the monsters below. </a:t>
            </a:r>
          </a:p>
          <a:p>
            <a:pPr defTabSz="447675"/>
            <a:r>
              <a:rPr lang="en-GB" sz="2000" b="1" dirty="0">
                <a:solidFill>
                  <a:schemeClr val="tx1"/>
                </a:solidFill>
                <a:latin typeface="Century Gothic" panose="020B0502020202020204" pitchFamily="34" charset="0"/>
              </a:rPr>
              <a:t>	Without warning, a dull clunking sound broke the silence causing the sharks to dart about swiftly beneath her. Where it had come from, she wasn’t sure. There it was again! She started to panic more urgently, dropping her camera as she spotted one of the sharks eyeballing her from below. </a:t>
            </a:r>
          </a:p>
          <a:p>
            <a:pPr defTabSz="447675"/>
            <a:r>
              <a:rPr lang="en-GB" sz="2000" b="1" dirty="0">
                <a:solidFill>
                  <a:schemeClr val="tx1"/>
                </a:solidFill>
                <a:latin typeface="Century Gothic" panose="020B0502020202020204" pitchFamily="34" charset="0"/>
              </a:rPr>
              <a:t>	What should she do? She had so much brilliant footage on there that she </a:t>
            </a:r>
            <a:r>
              <a:rPr lang="en-GB" sz="2000" b="1">
                <a:solidFill>
                  <a:schemeClr val="tx1"/>
                </a:solidFill>
                <a:latin typeface="Century Gothic" panose="020B0502020202020204" pitchFamily="34" charset="0"/>
              </a:rPr>
              <a:t>couldn’t bear </a:t>
            </a:r>
            <a:r>
              <a:rPr lang="en-GB" sz="2000" b="1" dirty="0">
                <a:solidFill>
                  <a:schemeClr val="tx1"/>
                </a:solidFill>
                <a:latin typeface="Century Gothic" panose="020B0502020202020204" pitchFamily="34" charset="0"/>
              </a:rPr>
              <a:t>to lose it, but was her camera really more important than saving herself? She had to react, and fast!</a:t>
            </a:r>
          </a:p>
        </p:txBody>
      </p:sp>
      <p:sp>
        <p:nvSpPr>
          <p:cNvPr id="6" name="TextBox 5">
            <a:extLst>
              <a:ext uri="{FF2B5EF4-FFF2-40B4-BE49-F238E27FC236}">
                <a16:creationId xmlns:a16="http://schemas.microsoft.com/office/drawing/2014/main" id="{32056DB6-8B02-4F4A-A447-EDF1E2C82D4A}"/>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3</a:t>
            </a:r>
          </a:p>
        </p:txBody>
      </p:sp>
      <p:sp>
        <p:nvSpPr>
          <p:cNvPr id="7" name="TextBox 6">
            <a:extLst>
              <a:ext uri="{FF2B5EF4-FFF2-40B4-BE49-F238E27FC236}">
                <a16:creationId xmlns:a16="http://schemas.microsoft.com/office/drawing/2014/main" id="{83C19479-77B3-49BD-B449-E48294AF8D5E}"/>
              </a:ext>
            </a:extLst>
          </p:cNvPr>
          <p:cNvSpPr txBox="1"/>
          <p:nvPr/>
        </p:nvSpPr>
        <p:spPr>
          <a:xfrm>
            <a:off x="261938" y="289357"/>
            <a:ext cx="11712575" cy="5813899"/>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True or false? The sentence below could be added to the first paragraph.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“She didn’t have time to wonder what the shark may do next.”</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False. In the first paragraph, the sharks have not yet noticed her.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02556296"/>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D84E295-4BA2-4085-AA8A-0E54D6FD1E74}"/>
              </a:ext>
            </a:extLst>
          </p:cNvPr>
          <p:cNvPicPr>
            <a:picLocks noChangeAspect="1"/>
          </p:cNvPicPr>
          <p:nvPr/>
        </p:nvPicPr>
        <p:blipFill>
          <a:blip r:embed="rId2"/>
          <a:stretch>
            <a:fillRect/>
          </a:stretch>
        </p:blipFill>
        <p:spPr>
          <a:xfrm>
            <a:off x="0" y="0"/>
            <a:ext cx="12192000" cy="6857999"/>
          </a:xfrm>
          <a:prstGeom prst="rect">
            <a:avLst/>
          </a:prstGeom>
        </p:spPr>
      </p:pic>
      <p:sp>
        <p:nvSpPr>
          <p:cNvPr id="5" name="Rectangle: Rounded Corners 4">
            <a:extLst>
              <a:ext uri="{FF2B5EF4-FFF2-40B4-BE49-F238E27FC236}">
                <a16:creationId xmlns:a16="http://schemas.microsoft.com/office/drawing/2014/main" id="{FA7FD9CB-5DCA-4B96-9998-D788A11D4D2D}"/>
              </a:ext>
            </a:extLst>
          </p:cNvPr>
          <p:cNvSpPr/>
          <p:nvPr/>
        </p:nvSpPr>
        <p:spPr>
          <a:xfrm>
            <a:off x="515476" y="735514"/>
            <a:ext cx="11161048" cy="3704405"/>
          </a:xfrm>
          <a:prstGeom prst="roundRect">
            <a:avLst>
              <a:gd name="adj" fmla="val 11037"/>
            </a:avLst>
          </a:prstGeom>
          <a:solidFill>
            <a:srgbClr val="7FD8E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47675"/>
            <a:r>
              <a:rPr lang="en-GB" b="1">
                <a:solidFill>
                  <a:schemeClr val="tx1"/>
                </a:solidFill>
                <a:latin typeface="Century Gothic" panose="020B0502020202020204" pitchFamily="34" charset="0"/>
              </a:rPr>
              <a:t>	Ivan was a very clever iguana. In fact, he was the cleverest of all the iguanas at San Diego Zoo. He was the boss, the captain, the chief and everybody there knew it. Not everybody agreed with it though. </a:t>
            </a:r>
          </a:p>
          <a:p>
            <a:pPr defTabSz="447675"/>
            <a:r>
              <a:rPr lang="en-GB" b="1">
                <a:solidFill>
                  <a:schemeClr val="tx1"/>
                </a:solidFill>
                <a:latin typeface="Century Gothic" panose="020B0502020202020204" pitchFamily="34" charset="0"/>
              </a:rPr>
              <a:t>	Being an iguana didn’t make it easy as there were plenty of other animals who were much larger and stronger than Ivan. The lions in particular were proving to be extremely difficult. They thought that the biggest and most powerful should be in charge. So far, Ivan had managed to keep his position as the boss of the animal enclosure, but the lions were beginning to roar more loudly with each passing day. This was making some of the other predators sit up and listen, and Ivan was now beginning to fret. </a:t>
            </a:r>
          </a:p>
          <a:p>
            <a:pPr defTabSz="447675"/>
            <a:r>
              <a:rPr lang="en-GB" b="1">
                <a:solidFill>
                  <a:schemeClr val="tx1"/>
                </a:solidFill>
                <a:latin typeface="Century Gothic" panose="020B0502020202020204" pitchFamily="34" charset="0"/>
              </a:rPr>
              <a:t>	His trusty followers were trying their best to help him but they were just too small. They needed a larger animal, someone who the others would respect and listen to, to join their gang. Ivan, being ever so clever, had hatched a magnificent plan. It just couldn’t fail, could it? </a:t>
            </a:r>
          </a:p>
        </p:txBody>
      </p:sp>
      <p:sp>
        <p:nvSpPr>
          <p:cNvPr id="4" name="TextBox 3">
            <a:extLst>
              <a:ext uri="{FF2B5EF4-FFF2-40B4-BE49-F238E27FC236}">
                <a16:creationId xmlns:a16="http://schemas.microsoft.com/office/drawing/2014/main" id="{7D396730-7E76-40F6-9A6B-71B591CDF6C2}"/>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Reasoning 1</a:t>
            </a:r>
          </a:p>
        </p:txBody>
      </p:sp>
      <p:sp>
        <p:nvSpPr>
          <p:cNvPr id="7" name="TextBox 6">
            <a:extLst>
              <a:ext uri="{FF2B5EF4-FFF2-40B4-BE49-F238E27FC236}">
                <a16:creationId xmlns:a16="http://schemas.microsoft.com/office/drawing/2014/main" id="{B22FC854-EAA2-44D6-9B5D-053593805BC0}"/>
              </a:ext>
            </a:extLst>
          </p:cNvPr>
          <p:cNvSpPr txBox="1"/>
          <p:nvPr/>
        </p:nvSpPr>
        <p:spPr>
          <a:xfrm>
            <a:off x="261938" y="289357"/>
            <a:ext cx="11712575" cy="5564600"/>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sentence ‘The lions…’ should be the start of a new paragraph.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Do you agree? Explain your answer.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452148604"/>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6E15DA-A0D6-4226-AE8B-DF3ECFF78B02}"/>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288942B6-931F-4668-9AAF-43E2CE624388}"/>
              </a:ext>
            </a:extLst>
          </p:cNvPr>
          <p:cNvSpPr txBox="1"/>
          <p:nvPr/>
        </p:nvSpPr>
        <p:spPr>
          <a:xfrm>
            <a:off x="1614467" y="2686017"/>
            <a:ext cx="8963066" cy="1678408"/>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Let’s start with a question about sequencing sentences, which is linked to the new learning later in this lesson.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262884049"/>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6BC8CE4-3B92-46EE-A74F-6DE6C6F0DF0B}"/>
              </a:ext>
            </a:extLst>
          </p:cNvPr>
          <p:cNvPicPr>
            <a:picLocks noChangeAspect="1"/>
          </p:cNvPicPr>
          <p:nvPr/>
        </p:nvPicPr>
        <p:blipFill>
          <a:blip r:embed="rId2"/>
          <a:stretch>
            <a:fillRect/>
          </a:stretch>
        </p:blipFill>
        <p:spPr>
          <a:xfrm>
            <a:off x="0" y="0"/>
            <a:ext cx="12192000" cy="6857999"/>
          </a:xfrm>
          <a:prstGeom prst="rect">
            <a:avLst/>
          </a:prstGeom>
        </p:spPr>
      </p:pic>
      <p:sp>
        <p:nvSpPr>
          <p:cNvPr id="5" name="Rectangle: Rounded Corners 4">
            <a:extLst>
              <a:ext uri="{FF2B5EF4-FFF2-40B4-BE49-F238E27FC236}">
                <a16:creationId xmlns:a16="http://schemas.microsoft.com/office/drawing/2014/main" id="{45E97D4F-070C-41E0-BE6E-6F1C0F4E7EF0}"/>
              </a:ext>
            </a:extLst>
          </p:cNvPr>
          <p:cNvSpPr/>
          <p:nvPr/>
        </p:nvSpPr>
        <p:spPr>
          <a:xfrm>
            <a:off x="515476" y="735514"/>
            <a:ext cx="11161048" cy="3704405"/>
          </a:xfrm>
          <a:prstGeom prst="roundRect">
            <a:avLst>
              <a:gd name="adj" fmla="val 11037"/>
            </a:avLst>
          </a:prstGeom>
          <a:solidFill>
            <a:srgbClr val="7FD8E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47675"/>
            <a:r>
              <a:rPr lang="en-GB" b="1">
                <a:solidFill>
                  <a:schemeClr val="tx1"/>
                </a:solidFill>
                <a:latin typeface="Century Gothic" panose="020B0502020202020204" pitchFamily="34" charset="0"/>
              </a:rPr>
              <a:t>	Ivan was a very clever iguana. In fact, he was the cleverest of all the iguanas at San Diego Zoo. He was the boss, the captain, the chief and everybody there knew it. Not everybody agreed with it though. </a:t>
            </a:r>
          </a:p>
          <a:p>
            <a:pPr defTabSz="447675"/>
            <a:r>
              <a:rPr lang="en-GB" b="1">
                <a:solidFill>
                  <a:schemeClr val="tx1"/>
                </a:solidFill>
                <a:latin typeface="Century Gothic" panose="020B0502020202020204" pitchFamily="34" charset="0"/>
              </a:rPr>
              <a:t>	Being an iguana didn’t make it easy as there were plenty of other animals who were much larger and stronger than Ivan. The lions in particular were proving to be extremely difficult. They thought that the biggest and most powerful should be in charge. So far, Ivan had managed to keep his position as the boss of the animal enclosure, but the lions were beginning to roar more loudly with each passing day. This was making some of the other predators sit up and listen, and Ivan was now beginning to fret. </a:t>
            </a:r>
          </a:p>
          <a:p>
            <a:pPr defTabSz="447675"/>
            <a:r>
              <a:rPr lang="en-GB" b="1">
                <a:solidFill>
                  <a:schemeClr val="tx1"/>
                </a:solidFill>
                <a:latin typeface="Century Gothic" panose="020B0502020202020204" pitchFamily="34" charset="0"/>
              </a:rPr>
              <a:t>	His trusty followers were trying their best to help him but they were just too small. They needed a larger animal, someone who the others would respect and listen to, to join their gang. Ivan, being ever so clever, had hatched a magnificent plan. It just couldn’t fail, could it? </a:t>
            </a:r>
          </a:p>
        </p:txBody>
      </p:sp>
      <p:sp>
        <p:nvSpPr>
          <p:cNvPr id="4" name="TextBox 3">
            <a:extLst>
              <a:ext uri="{FF2B5EF4-FFF2-40B4-BE49-F238E27FC236}">
                <a16:creationId xmlns:a16="http://schemas.microsoft.com/office/drawing/2014/main" id="{77EA825A-2C99-4FE4-B549-E1B67FD7D76E}"/>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Reasoning 1</a:t>
            </a:r>
          </a:p>
        </p:txBody>
      </p:sp>
      <p:sp>
        <p:nvSpPr>
          <p:cNvPr id="7" name="TextBox 6">
            <a:extLst>
              <a:ext uri="{FF2B5EF4-FFF2-40B4-BE49-F238E27FC236}">
                <a16:creationId xmlns:a16="http://schemas.microsoft.com/office/drawing/2014/main" id="{399CAC10-0856-4179-AC2B-776377AA6E62}"/>
              </a:ext>
            </a:extLst>
          </p:cNvPr>
          <p:cNvSpPr txBox="1"/>
          <p:nvPr/>
        </p:nvSpPr>
        <p:spPr>
          <a:xfrm>
            <a:off x="261938" y="289357"/>
            <a:ext cx="11712575" cy="6679777"/>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sentence ‘The lions…’ should be the start of a new paragraph.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Do you agree? Explain your answer.</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statement is not correct because…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622241091"/>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BBC2B1D-AA3A-4A88-9638-17D67CC5E311}"/>
              </a:ext>
            </a:extLst>
          </p:cNvPr>
          <p:cNvPicPr>
            <a:picLocks noChangeAspect="1"/>
          </p:cNvPicPr>
          <p:nvPr/>
        </p:nvPicPr>
        <p:blipFill>
          <a:blip r:embed="rId2"/>
          <a:stretch>
            <a:fillRect/>
          </a:stretch>
        </p:blipFill>
        <p:spPr>
          <a:xfrm>
            <a:off x="0" y="0"/>
            <a:ext cx="12192000" cy="6857999"/>
          </a:xfrm>
          <a:prstGeom prst="rect">
            <a:avLst/>
          </a:prstGeom>
        </p:spPr>
      </p:pic>
      <p:sp>
        <p:nvSpPr>
          <p:cNvPr id="4" name="Rectangle: Rounded Corners 3">
            <a:extLst>
              <a:ext uri="{FF2B5EF4-FFF2-40B4-BE49-F238E27FC236}">
                <a16:creationId xmlns:a16="http://schemas.microsoft.com/office/drawing/2014/main" id="{B884124D-0D16-48EE-959A-3E8E363985DB}"/>
              </a:ext>
            </a:extLst>
          </p:cNvPr>
          <p:cNvSpPr/>
          <p:nvPr/>
        </p:nvSpPr>
        <p:spPr>
          <a:xfrm>
            <a:off x="515476" y="735514"/>
            <a:ext cx="11161048" cy="3704405"/>
          </a:xfrm>
          <a:prstGeom prst="roundRect">
            <a:avLst>
              <a:gd name="adj" fmla="val 11037"/>
            </a:avLst>
          </a:prstGeom>
          <a:solidFill>
            <a:srgbClr val="7FD8E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47675"/>
            <a:r>
              <a:rPr lang="en-GB" b="1">
                <a:solidFill>
                  <a:schemeClr val="tx1"/>
                </a:solidFill>
                <a:latin typeface="Century Gothic" panose="020B0502020202020204" pitchFamily="34" charset="0"/>
              </a:rPr>
              <a:t>	Ivan was a very clever iguana. In fact, he was the cleverest of all the iguanas at San Diego Zoo. He was the boss, the captain, the chief and everybody there knew it. Not everybody agreed with it though. </a:t>
            </a:r>
          </a:p>
          <a:p>
            <a:pPr defTabSz="447675"/>
            <a:r>
              <a:rPr lang="en-GB" b="1">
                <a:solidFill>
                  <a:schemeClr val="tx1"/>
                </a:solidFill>
                <a:latin typeface="Century Gothic" panose="020B0502020202020204" pitchFamily="34" charset="0"/>
              </a:rPr>
              <a:t>	Being an iguana didn’t make it easy as there were plenty of other animals who were much larger and stronger than Ivan. The lions in particular were proving to be extremely difficult. They thought that the biggest and most powerful should be in charge. So far, Ivan had managed to keep his position as the boss of the animal enclosure, but the lions were beginning to roar more loudly with each passing day. This was making some of the other predators sit up and listen, and Ivan was now beginning to fret. </a:t>
            </a:r>
          </a:p>
          <a:p>
            <a:pPr defTabSz="447675"/>
            <a:r>
              <a:rPr lang="en-GB" b="1">
                <a:solidFill>
                  <a:schemeClr val="tx1"/>
                </a:solidFill>
                <a:latin typeface="Century Gothic" panose="020B0502020202020204" pitchFamily="34" charset="0"/>
              </a:rPr>
              <a:t>	His trusty followers were trying their best to help him but they were just too small. They needed a larger animal, someone who the others would respect and listen to, to join their gang. Ivan, being ever so clever, had hatched a magnificent plan. It just couldn’t fail, could it? </a:t>
            </a:r>
          </a:p>
        </p:txBody>
      </p:sp>
      <p:sp>
        <p:nvSpPr>
          <p:cNvPr id="6" name="TextBox 5">
            <a:extLst>
              <a:ext uri="{FF2B5EF4-FFF2-40B4-BE49-F238E27FC236}">
                <a16:creationId xmlns:a16="http://schemas.microsoft.com/office/drawing/2014/main" id="{FC01A873-F2AF-4171-9103-D2BEC6EC9228}"/>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Reasoning 1</a:t>
            </a:r>
          </a:p>
        </p:txBody>
      </p:sp>
      <p:sp>
        <p:nvSpPr>
          <p:cNvPr id="7" name="TextBox 6">
            <a:extLst>
              <a:ext uri="{FF2B5EF4-FFF2-40B4-BE49-F238E27FC236}">
                <a16:creationId xmlns:a16="http://schemas.microsoft.com/office/drawing/2014/main" id="{2FE3B8B7-3F9E-4697-9E04-D57997E72848}"/>
              </a:ext>
            </a:extLst>
          </p:cNvPr>
          <p:cNvSpPr txBox="1"/>
          <p:nvPr/>
        </p:nvSpPr>
        <p:spPr>
          <a:xfrm>
            <a:off x="261938" y="289357"/>
            <a:ext cx="11712575" cy="6984476"/>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sentence ‘The lions…’ should be the start of a new paragraph.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Do you agree? Explain your answer.</a:t>
            </a:r>
            <a:b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The statement is not correct because it adds further explanation to the sentence before, so would not make sense in a new paragraph.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805369002"/>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BEC1BAC-3F07-43BB-BAD5-0E019964A2AE}"/>
              </a:ext>
            </a:extLst>
          </p:cNvPr>
          <p:cNvPicPr>
            <a:picLocks noChangeAspect="1"/>
          </p:cNvPicPr>
          <p:nvPr/>
        </p:nvPicPr>
        <p:blipFill>
          <a:blip r:embed="rId2"/>
          <a:stretch>
            <a:fillRect/>
          </a:stretch>
        </p:blipFill>
        <p:spPr>
          <a:xfrm>
            <a:off x="0" y="0"/>
            <a:ext cx="12192000" cy="6857999"/>
          </a:xfrm>
          <a:prstGeom prst="rect">
            <a:avLst/>
          </a:prstGeom>
        </p:spPr>
      </p:pic>
      <p:sp>
        <p:nvSpPr>
          <p:cNvPr id="4" name="Rectangle: Rounded Corners 3">
            <a:extLst>
              <a:ext uri="{FF2B5EF4-FFF2-40B4-BE49-F238E27FC236}">
                <a16:creationId xmlns:a16="http://schemas.microsoft.com/office/drawing/2014/main" id="{B884124D-0D16-48EE-959A-3E8E363985DB}"/>
              </a:ext>
            </a:extLst>
          </p:cNvPr>
          <p:cNvSpPr/>
          <p:nvPr/>
        </p:nvSpPr>
        <p:spPr>
          <a:xfrm>
            <a:off x="515476" y="735514"/>
            <a:ext cx="11161048" cy="3704405"/>
          </a:xfrm>
          <a:prstGeom prst="roundRect">
            <a:avLst>
              <a:gd name="adj" fmla="val 11037"/>
            </a:avLst>
          </a:prstGeom>
          <a:solidFill>
            <a:srgbClr val="7FD8E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47675"/>
            <a:r>
              <a:rPr lang="en-GB" b="1">
                <a:solidFill>
                  <a:schemeClr val="tx1"/>
                </a:solidFill>
                <a:latin typeface="Century Gothic" panose="020B0502020202020204" pitchFamily="34" charset="0"/>
              </a:rPr>
              <a:t>	Ivan was a very clever iguana. In fact, he was the cleverest of all the iguanas at San Diego Zoo. He was the boss, the captain, the chief and everybody there knew it. Not everybody agreed with it though. </a:t>
            </a:r>
          </a:p>
          <a:p>
            <a:pPr defTabSz="447675"/>
            <a:r>
              <a:rPr lang="en-GB" b="1">
                <a:solidFill>
                  <a:schemeClr val="tx1"/>
                </a:solidFill>
                <a:latin typeface="Century Gothic" panose="020B0502020202020204" pitchFamily="34" charset="0"/>
              </a:rPr>
              <a:t>	Being an iguana didn’t make it easy as there were plenty of other animals who were much larger and stronger than Ivan. The lions in particular were proving to be extremely difficult. They thought that the biggest and most powerful should be in charge. So far, Ivan had managed to keep his position as the boss of the animal enclosure, but the lions were beginning to roar more loudly with each passing day. This was making some of the other predators sit up and listen, and Ivan was now beginning to fret. </a:t>
            </a:r>
          </a:p>
          <a:p>
            <a:pPr defTabSz="447675"/>
            <a:r>
              <a:rPr lang="en-GB" b="1">
                <a:solidFill>
                  <a:schemeClr val="tx1"/>
                </a:solidFill>
                <a:latin typeface="Century Gothic" panose="020B0502020202020204" pitchFamily="34" charset="0"/>
              </a:rPr>
              <a:t>	His trusty followers were trying their best to help him but they were just too small. They needed a larger animal, someone who the others would respect and listen to, to join their gang. Ivan, being ever so clever, had hatched a magnificent plan. It just couldn’t fail, could it? </a:t>
            </a:r>
          </a:p>
        </p:txBody>
      </p:sp>
      <p:graphicFrame>
        <p:nvGraphicFramePr>
          <p:cNvPr id="6" name="Table 6">
            <a:extLst>
              <a:ext uri="{FF2B5EF4-FFF2-40B4-BE49-F238E27FC236}">
                <a16:creationId xmlns:a16="http://schemas.microsoft.com/office/drawing/2014/main" id="{0526A48A-F51D-46AF-9DD1-F9C9DB016A7F}"/>
              </a:ext>
            </a:extLst>
          </p:cNvPr>
          <p:cNvGraphicFramePr>
            <a:graphicFrameLocks noGrp="1"/>
          </p:cNvGraphicFramePr>
          <p:nvPr>
            <p:extLst>
              <p:ext uri="{D42A27DB-BD31-4B8C-83A1-F6EECF244321}">
                <p14:modId xmlns:p14="http://schemas.microsoft.com/office/powerpoint/2010/main" val="772034902"/>
              </p:ext>
            </p:extLst>
          </p:nvPr>
        </p:nvGraphicFramePr>
        <p:xfrm>
          <a:off x="807721" y="4815817"/>
          <a:ext cx="10576557" cy="467360"/>
        </p:xfrm>
        <a:graphic>
          <a:graphicData uri="http://schemas.openxmlformats.org/drawingml/2006/table">
            <a:tbl>
              <a:tblPr firstRow="1" bandRow="1">
                <a:tableStyleId>{5C22544A-7EE6-4342-B048-85BDC9FD1C3A}</a:tableStyleId>
              </a:tblPr>
              <a:tblGrid>
                <a:gridCol w="1470912">
                  <a:extLst>
                    <a:ext uri="{9D8B030D-6E8A-4147-A177-3AD203B41FA5}">
                      <a16:colId xmlns:a16="http://schemas.microsoft.com/office/drawing/2014/main" val="1656233297"/>
                    </a:ext>
                  </a:extLst>
                </a:gridCol>
                <a:gridCol w="350217">
                  <a:extLst>
                    <a:ext uri="{9D8B030D-6E8A-4147-A177-3AD203B41FA5}">
                      <a16:colId xmlns:a16="http://schemas.microsoft.com/office/drawing/2014/main" val="3777296773"/>
                    </a:ext>
                  </a:extLst>
                </a:gridCol>
                <a:gridCol w="1470912">
                  <a:extLst>
                    <a:ext uri="{9D8B030D-6E8A-4147-A177-3AD203B41FA5}">
                      <a16:colId xmlns:a16="http://schemas.microsoft.com/office/drawing/2014/main" val="4206202258"/>
                    </a:ext>
                  </a:extLst>
                </a:gridCol>
                <a:gridCol w="350217">
                  <a:extLst>
                    <a:ext uri="{9D8B030D-6E8A-4147-A177-3AD203B41FA5}">
                      <a16:colId xmlns:a16="http://schemas.microsoft.com/office/drawing/2014/main" val="4045165049"/>
                    </a:ext>
                  </a:extLst>
                </a:gridCol>
                <a:gridCol w="1470912">
                  <a:extLst>
                    <a:ext uri="{9D8B030D-6E8A-4147-A177-3AD203B41FA5}">
                      <a16:colId xmlns:a16="http://schemas.microsoft.com/office/drawing/2014/main" val="3848670717"/>
                    </a:ext>
                  </a:extLst>
                </a:gridCol>
                <a:gridCol w="350217">
                  <a:extLst>
                    <a:ext uri="{9D8B030D-6E8A-4147-A177-3AD203B41FA5}">
                      <a16:colId xmlns:a16="http://schemas.microsoft.com/office/drawing/2014/main" val="1673488666"/>
                    </a:ext>
                  </a:extLst>
                </a:gridCol>
                <a:gridCol w="1470912">
                  <a:extLst>
                    <a:ext uri="{9D8B030D-6E8A-4147-A177-3AD203B41FA5}">
                      <a16:colId xmlns:a16="http://schemas.microsoft.com/office/drawing/2014/main" val="3725666264"/>
                    </a:ext>
                  </a:extLst>
                </a:gridCol>
                <a:gridCol w="350217">
                  <a:extLst>
                    <a:ext uri="{9D8B030D-6E8A-4147-A177-3AD203B41FA5}">
                      <a16:colId xmlns:a16="http://schemas.microsoft.com/office/drawing/2014/main" val="1718375988"/>
                    </a:ext>
                  </a:extLst>
                </a:gridCol>
                <a:gridCol w="1470912">
                  <a:extLst>
                    <a:ext uri="{9D8B030D-6E8A-4147-A177-3AD203B41FA5}">
                      <a16:colId xmlns:a16="http://schemas.microsoft.com/office/drawing/2014/main" val="1915725635"/>
                    </a:ext>
                  </a:extLst>
                </a:gridCol>
                <a:gridCol w="350217">
                  <a:extLst>
                    <a:ext uri="{9D8B030D-6E8A-4147-A177-3AD203B41FA5}">
                      <a16:colId xmlns:a16="http://schemas.microsoft.com/office/drawing/2014/main" val="3479530660"/>
                    </a:ext>
                  </a:extLst>
                </a:gridCol>
                <a:gridCol w="1470912">
                  <a:extLst>
                    <a:ext uri="{9D8B030D-6E8A-4147-A177-3AD203B41FA5}">
                      <a16:colId xmlns:a16="http://schemas.microsoft.com/office/drawing/2014/main" val="1924879194"/>
                    </a:ext>
                  </a:extLst>
                </a:gridCol>
              </a:tblGrid>
              <a:tr h="467360">
                <a:tc>
                  <a:txBody>
                    <a:bodyPr/>
                    <a:lstStyle/>
                    <a:p>
                      <a:pPr algn="ctr"/>
                      <a:r>
                        <a:rPr lang="en-GB" sz="2000" b="1" i="0">
                          <a:solidFill>
                            <a:schemeClr val="tx1"/>
                          </a:solidFill>
                          <a:latin typeface="Century Gothic" panose="020B0502020202020204" pitchFamily="34" charset="0"/>
                        </a:rPr>
                        <a:t>plan</a:t>
                      </a:r>
                    </a:p>
                  </a:txBody>
                  <a:tcPr marL="0" marR="0" marT="0" marB="0" anchor="ctr">
                    <a:lnL w="38100" cap="flat" cmpd="sng" algn="ctr">
                      <a:solidFill>
                        <a:srgbClr val="00B2CE"/>
                      </a:solidFill>
                      <a:prstDash val="solid"/>
                      <a:round/>
                      <a:headEnd type="none" w="med" len="med"/>
                      <a:tailEnd type="none" w="med" len="med"/>
                    </a:lnL>
                    <a:lnR w="38100" cap="flat" cmpd="sng" algn="ctr">
                      <a:solidFill>
                        <a:srgbClr val="00B2CE"/>
                      </a:solidFill>
                      <a:prstDash val="solid"/>
                      <a:round/>
                      <a:headEnd type="none" w="med" len="med"/>
                      <a:tailEnd type="none" w="med" len="med"/>
                    </a:lnR>
                    <a:lnT w="38100" cap="flat" cmpd="sng" algn="ctr">
                      <a:solidFill>
                        <a:srgbClr val="00B2CE"/>
                      </a:solidFill>
                      <a:prstDash val="solid"/>
                      <a:round/>
                      <a:headEnd type="none" w="med" len="med"/>
                      <a:tailEnd type="none" w="med" len="med"/>
                    </a:lnT>
                    <a:lnB w="38100" cap="flat" cmpd="sng" algn="ctr">
                      <a:solidFill>
                        <a:srgbClr val="00B2C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i="0">
                        <a:solidFill>
                          <a:schemeClr val="tx1"/>
                        </a:solidFill>
                        <a:latin typeface="Century Gothic" panose="020B0502020202020204" pitchFamily="34" charset="0"/>
                      </a:endParaRPr>
                    </a:p>
                  </a:txBody>
                  <a:tcPr marL="0" marR="0" marT="0" marB="0" anchor="ctr">
                    <a:lnL w="38100" cap="flat" cmpd="sng" algn="ctr">
                      <a:solidFill>
                        <a:srgbClr val="00B2CE"/>
                      </a:solidFill>
                      <a:prstDash val="solid"/>
                      <a:round/>
                      <a:headEnd type="none" w="med" len="med"/>
                      <a:tailEnd type="none" w="med" len="med"/>
                    </a:lnL>
                    <a:lnR w="38100" cap="flat" cmpd="sng" algn="ctr">
                      <a:solidFill>
                        <a:srgbClr val="00B2C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i="0">
                          <a:solidFill>
                            <a:schemeClr val="tx1"/>
                          </a:solidFill>
                          <a:latin typeface="Century Gothic" panose="020B0502020202020204" pitchFamily="34" charset="0"/>
                        </a:rPr>
                        <a:t>win</a:t>
                      </a:r>
                    </a:p>
                  </a:txBody>
                  <a:tcPr marL="0" marR="0" marT="0" marB="0" anchor="ctr">
                    <a:lnL w="38100" cap="flat" cmpd="sng" algn="ctr">
                      <a:solidFill>
                        <a:srgbClr val="00B2CE"/>
                      </a:solidFill>
                      <a:prstDash val="solid"/>
                      <a:round/>
                      <a:headEnd type="none" w="med" len="med"/>
                      <a:tailEnd type="none" w="med" len="med"/>
                    </a:lnL>
                    <a:lnR w="38100" cap="flat" cmpd="sng" algn="ctr">
                      <a:solidFill>
                        <a:srgbClr val="00B2CE"/>
                      </a:solidFill>
                      <a:prstDash val="solid"/>
                      <a:round/>
                      <a:headEnd type="none" w="med" len="med"/>
                      <a:tailEnd type="none" w="med" len="med"/>
                    </a:lnR>
                    <a:lnT w="38100" cap="flat" cmpd="sng" algn="ctr">
                      <a:solidFill>
                        <a:srgbClr val="00B2CE"/>
                      </a:solidFill>
                      <a:prstDash val="solid"/>
                      <a:round/>
                      <a:headEnd type="none" w="med" len="med"/>
                      <a:tailEnd type="none" w="med" len="med"/>
                    </a:lnT>
                    <a:lnB w="38100" cap="flat" cmpd="sng" algn="ctr">
                      <a:solidFill>
                        <a:srgbClr val="00B2C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i="0">
                        <a:solidFill>
                          <a:schemeClr val="tx1"/>
                        </a:solidFill>
                        <a:latin typeface="Century Gothic" panose="020B0502020202020204" pitchFamily="34" charset="0"/>
                      </a:endParaRPr>
                    </a:p>
                  </a:txBody>
                  <a:tcPr marL="0" marR="0" marT="0" marB="0" anchor="ctr">
                    <a:lnL w="38100" cap="flat" cmpd="sng" algn="ctr">
                      <a:solidFill>
                        <a:srgbClr val="00B2CE"/>
                      </a:solidFill>
                      <a:prstDash val="solid"/>
                      <a:round/>
                      <a:headEnd type="none" w="med" len="med"/>
                      <a:tailEnd type="none" w="med" len="med"/>
                    </a:lnL>
                    <a:lnR w="38100" cap="flat" cmpd="sng" algn="ctr">
                      <a:solidFill>
                        <a:srgbClr val="00B2C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i="0">
                          <a:solidFill>
                            <a:schemeClr val="tx1"/>
                          </a:solidFill>
                          <a:latin typeface="Century Gothic" panose="020B0502020202020204" pitchFamily="34" charset="0"/>
                        </a:rPr>
                        <a:t>clever </a:t>
                      </a:r>
                    </a:p>
                  </a:txBody>
                  <a:tcPr marL="0" marR="0" marT="0" marB="0" anchor="ctr">
                    <a:lnL w="38100" cap="flat" cmpd="sng" algn="ctr">
                      <a:solidFill>
                        <a:srgbClr val="00B2CE"/>
                      </a:solidFill>
                      <a:prstDash val="solid"/>
                      <a:round/>
                      <a:headEnd type="none" w="med" len="med"/>
                      <a:tailEnd type="none" w="med" len="med"/>
                    </a:lnL>
                    <a:lnR w="38100" cap="flat" cmpd="sng" algn="ctr">
                      <a:solidFill>
                        <a:srgbClr val="00B2CE"/>
                      </a:solidFill>
                      <a:prstDash val="solid"/>
                      <a:round/>
                      <a:headEnd type="none" w="med" len="med"/>
                      <a:tailEnd type="none" w="med" len="med"/>
                    </a:lnR>
                    <a:lnT w="38100" cap="flat" cmpd="sng" algn="ctr">
                      <a:solidFill>
                        <a:srgbClr val="00B2CE"/>
                      </a:solidFill>
                      <a:prstDash val="solid"/>
                      <a:round/>
                      <a:headEnd type="none" w="med" len="med"/>
                      <a:tailEnd type="none" w="med" len="med"/>
                    </a:lnT>
                    <a:lnB w="38100" cap="flat" cmpd="sng" algn="ctr">
                      <a:solidFill>
                        <a:srgbClr val="00B2C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i="0">
                        <a:solidFill>
                          <a:schemeClr val="tx1"/>
                        </a:solidFill>
                        <a:latin typeface="Century Gothic" panose="020B0502020202020204" pitchFamily="34" charset="0"/>
                      </a:endParaRPr>
                    </a:p>
                  </a:txBody>
                  <a:tcPr marL="0" marR="0" marT="0" marB="0" anchor="ctr">
                    <a:lnL w="38100" cap="flat" cmpd="sng" algn="ctr">
                      <a:solidFill>
                        <a:srgbClr val="00B2CE"/>
                      </a:solidFill>
                      <a:prstDash val="solid"/>
                      <a:round/>
                      <a:headEnd type="none" w="med" len="med"/>
                      <a:tailEnd type="none" w="med" len="med"/>
                    </a:lnL>
                    <a:lnR w="38100" cap="flat" cmpd="sng" algn="ctr">
                      <a:solidFill>
                        <a:srgbClr val="00B2C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i="0">
                          <a:solidFill>
                            <a:schemeClr val="tx1"/>
                          </a:solidFill>
                          <a:latin typeface="Century Gothic" panose="020B0502020202020204" pitchFamily="34" charset="0"/>
                        </a:rPr>
                        <a:t>lion</a:t>
                      </a:r>
                    </a:p>
                  </a:txBody>
                  <a:tcPr marL="0" marR="0" marT="0" marB="0" anchor="ctr">
                    <a:lnL w="38100" cap="flat" cmpd="sng" algn="ctr">
                      <a:solidFill>
                        <a:srgbClr val="00B2CE"/>
                      </a:solidFill>
                      <a:prstDash val="solid"/>
                      <a:round/>
                      <a:headEnd type="none" w="med" len="med"/>
                      <a:tailEnd type="none" w="med" len="med"/>
                    </a:lnL>
                    <a:lnR w="38100" cap="flat" cmpd="sng" algn="ctr">
                      <a:solidFill>
                        <a:srgbClr val="00B2CE"/>
                      </a:solidFill>
                      <a:prstDash val="solid"/>
                      <a:round/>
                      <a:headEnd type="none" w="med" len="med"/>
                      <a:tailEnd type="none" w="med" len="med"/>
                    </a:lnR>
                    <a:lnT w="38100" cap="flat" cmpd="sng" algn="ctr">
                      <a:solidFill>
                        <a:srgbClr val="00B2CE"/>
                      </a:solidFill>
                      <a:prstDash val="solid"/>
                      <a:round/>
                      <a:headEnd type="none" w="med" len="med"/>
                      <a:tailEnd type="none" w="med" len="med"/>
                    </a:lnT>
                    <a:lnB w="38100" cap="flat" cmpd="sng" algn="ctr">
                      <a:solidFill>
                        <a:srgbClr val="00B2C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i="0">
                        <a:solidFill>
                          <a:schemeClr val="tx1"/>
                        </a:solidFill>
                        <a:latin typeface="Century Gothic" panose="020B0502020202020204" pitchFamily="34" charset="0"/>
                      </a:endParaRPr>
                    </a:p>
                  </a:txBody>
                  <a:tcPr marL="0" marR="0" marT="0" marB="0" anchor="ctr">
                    <a:lnL w="38100" cap="flat" cmpd="sng" algn="ctr">
                      <a:solidFill>
                        <a:srgbClr val="00B2CE"/>
                      </a:solidFill>
                      <a:prstDash val="solid"/>
                      <a:round/>
                      <a:headEnd type="none" w="med" len="med"/>
                      <a:tailEnd type="none" w="med" len="med"/>
                    </a:lnL>
                    <a:lnR w="38100" cap="flat" cmpd="sng" algn="ctr">
                      <a:solidFill>
                        <a:srgbClr val="00B2C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i="0">
                          <a:solidFill>
                            <a:schemeClr val="tx1"/>
                          </a:solidFill>
                          <a:latin typeface="Century Gothic" panose="020B0502020202020204" pitchFamily="34" charset="0"/>
                        </a:rPr>
                        <a:t>elephant</a:t>
                      </a:r>
                    </a:p>
                  </a:txBody>
                  <a:tcPr marL="0" marR="0" marT="0" marB="0" anchor="ctr">
                    <a:lnL w="38100" cap="flat" cmpd="sng" algn="ctr">
                      <a:solidFill>
                        <a:srgbClr val="00B2CE"/>
                      </a:solidFill>
                      <a:prstDash val="solid"/>
                      <a:round/>
                      <a:headEnd type="none" w="med" len="med"/>
                      <a:tailEnd type="none" w="med" len="med"/>
                    </a:lnL>
                    <a:lnR w="38100" cap="flat" cmpd="sng" algn="ctr">
                      <a:solidFill>
                        <a:srgbClr val="00B2CE"/>
                      </a:solidFill>
                      <a:prstDash val="solid"/>
                      <a:round/>
                      <a:headEnd type="none" w="med" len="med"/>
                      <a:tailEnd type="none" w="med" len="med"/>
                    </a:lnR>
                    <a:lnT w="38100" cap="flat" cmpd="sng" algn="ctr">
                      <a:solidFill>
                        <a:srgbClr val="00B2CE"/>
                      </a:solidFill>
                      <a:prstDash val="solid"/>
                      <a:round/>
                      <a:headEnd type="none" w="med" len="med"/>
                      <a:tailEnd type="none" w="med" len="med"/>
                    </a:lnT>
                    <a:lnB w="38100" cap="flat" cmpd="sng" algn="ctr">
                      <a:solidFill>
                        <a:srgbClr val="00B2C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i="0">
                        <a:solidFill>
                          <a:schemeClr val="tx1"/>
                        </a:solidFill>
                        <a:latin typeface="Century Gothic" panose="020B0502020202020204" pitchFamily="34" charset="0"/>
                      </a:endParaRPr>
                    </a:p>
                  </a:txBody>
                  <a:tcPr marL="0" marR="0" marT="0" marB="0" anchor="ctr">
                    <a:lnL w="38100" cap="flat" cmpd="sng" algn="ctr">
                      <a:solidFill>
                        <a:srgbClr val="00B2CE"/>
                      </a:solidFill>
                      <a:prstDash val="solid"/>
                      <a:round/>
                      <a:headEnd type="none" w="med" len="med"/>
                      <a:tailEnd type="none" w="med" len="med"/>
                    </a:lnL>
                    <a:lnR w="38100" cap="flat" cmpd="sng" algn="ctr">
                      <a:solidFill>
                        <a:srgbClr val="00B2C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i="0">
                          <a:solidFill>
                            <a:schemeClr val="tx1"/>
                          </a:solidFill>
                          <a:latin typeface="Century Gothic" panose="020B0502020202020204" pitchFamily="34" charset="0"/>
                        </a:rPr>
                        <a:t>wise</a:t>
                      </a:r>
                    </a:p>
                  </a:txBody>
                  <a:tcPr marL="0" marR="0" marT="0" marB="0" anchor="ctr">
                    <a:lnL w="38100" cap="flat" cmpd="sng" algn="ctr">
                      <a:solidFill>
                        <a:srgbClr val="00B2CE"/>
                      </a:solidFill>
                      <a:prstDash val="solid"/>
                      <a:round/>
                      <a:headEnd type="none" w="med" len="med"/>
                      <a:tailEnd type="none" w="med" len="med"/>
                    </a:lnL>
                    <a:lnR w="38100" cap="flat" cmpd="sng" algn="ctr">
                      <a:solidFill>
                        <a:srgbClr val="00B2CE"/>
                      </a:solidFill>
                      <a:prstDash val="solid"/>
                      <a:round/>
                      <a:headEnd type="none" w="med" len="med"/>
                      <a:tailEnd type="none" w="med" len="med"/>
                    </a:lnR>
                    <a:lnT w="38100" cap="flat" cmpd="sng" algn="ctr">
                      <a:solidFill>
                        <a:srgbClr val="00B2CE"/>
                      </a:solidFill>
                      <a:prstDash val="solid"/>
                      <a:round/>
                      <a:headEnd type="none" w="med" len="med"/>
                      <a:tailEnd type="none" w="med" len="med"/>
                    </a:lnT>
                    <a:lnB w="38100" cap="flat" cmpd="sng" algn="ctr">
                      <a:solidFill>
                        <a:srgbClr val="00B2C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3896593"/>
                  </a:ext>
                </a:extLst>
              </a:tr>
            </a:tbl>
          </a:graphicData>
        </a:graphic>
      </p:graphicFrame>
      <p:sp>
        <p:nvSpPr>
          <p:cNvPr id="5" name="TextBox 4">
            <a:extLst>
              <a:ext uri="{FF2B5EF4-FFF2-40B4-BE49-F238E27FC236}">
                <a16:creationId xmlns:a16="http://schemas.microsoft.com/office/drawing/2014/main" id="{5988484F-E661-4203-877B-FAEFFDAF94E9}"/>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Application 1</a:t>
            </a:r>
          </a:p>
        </p:txBody>
      </p:sp>
      <p:sp>
        <p:nvSpPr>
          <p:cNvPr id="8" name="TextBox 7">
            <a:extLst>
              <a:ext uri="{FF2B5EF4-FFF2-40B4-BE49-F238E27FC236}">
                <a16:creationId xmlns:a16="http://schemas.microsoft.com/office/drawing/2014/main" id="{5B87AE8F-2E96-48A7-82C8-6F774E67587E}"/>
              </a:ext>
            </a:extLst>
          </p:cNvPr>
          <p:cNvSpPr txBox="1"/>
          <p:nvPr/>
        </p:nvSpPr>
        <p:spPr>
          <a:xfrm>
            <a:off x="261938" y="289357"/>
            <a:ext cx="11712575" cy="5592300"/>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Write the next paragraph in the story using the word bank below.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586312609"/>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804B91B-58F4-4BB2-AAE2-5A462BAD5CC4}"/>
              </a:ext>
            </a:extLst>
          </p:cNvPr>
          <p:cNvPicPr>
            <a:picLocks noChangeAspect="1"/>
          </p:cNvPicPr>
          <p:nvPr/>
        </p:nvPicPr>
        <p:blipFill>
          <a:blip r:embed="rId2"/>
          <a:stretch>
            <a:fillRect/>
          </a:stretch>
        </p:blipFill>
        <p:spPr>
          <a:xfrm>
            <a:off x="0" y="0"/>
            <a:ext cx="12192000" cy="6857999"/>
          </a:xfrm>
          <a:prstGeom prst="rect">
            <a:avLst/>
          </a:prstGeom>
        </p:spPr>
      </p:pic>
      <p:sp>
        <p:nvSpPr>
          <p:cNvPr id="4" name="Rectangle: Rounded Corners 3">
            <a:extLst>
              <a:ext uri="{FF2B5EF4-FFF2-40B4-BE49-F238E27FC236}">
                <a16:creationId xmlns:a16="http://schemas.microsoft.com/office/drawing/2014/main" id="{B884124D-0D16-48EE-959A-3E8E363985DB}"/>
              </a:ext>
            </a:extLst>
          </p:cNvPr>
          <p:cNvSpPr/>
          <p:nvPr/>
        </p:nvSpPr>
        <p:spPr>
          <a:xfrm>
            <a:off x="515476" y="735514"/>
            <a:ext cx="11161048" cy="3704405"/>
          </a:xfrm>
          <a:prstGeom prst="roundRect">
            <a:avLst>
              <a:gd name="adj" fmla="val 11037"/>
            </a:avLst>
          </a:prstGeom>
          <a:solidFill>
            <a:srgbClr val="7FD8E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47675"/>
            <a:r>
              <a:rPr lang="en-GB" b="1">
                <a:solidFill>
                  <a:schemeClr val="tx1"/>
                </a:solidFill>
                <a:latin typeface="Century Gothic" panose="020B0502020202020204" pitchFamily="34" charset="0"/>
              </a:rPr>
              <a:t>	Ivan was a very clever iguana. In fact, he was the cleverest of all the iguanas at San Diego Zoo. He was the boss, the captain, the chief and everybody there knew it. Not everybody agreed with it though. </a:t>
            </a:r>
          </a:p>
          <a:p>
            <a:pPr defTabSz="447675"/>
            <a:r>
              <a:rPr lang="en-GB" b="1">
                <a:solidFill>
                  <a:schemeClr val="tx1"/>
                </a:solidFill>
                <a:latin typeface="Century Gothic" panose="020B0502020202020204" pitchFamily="34" charset="0"/>
              </a:rPr>
              <a:t>	Being an iguana didn’t make it easy as there were plenty of other animals who were much larger and stronger than Ivan. The lions in particular were proving to be extremely difficult. They thought that the biggest and most powerful should be in charge. So far, Ivan had managed to keep his position as the boss of the animal enclosure, but the lions were beginning to roar more loudly with each passing day. This was making some of the other predators sit up and listen, and Ivan was now beginning to fret. </a:t>
            </a:r>
          </a:p>
          <a:p>
            <a:pPr defTabSz="447675"/>
            <a:r>
              <a:rPr lang="en-GB" b="1">
                <a:solidFill>
                  <a:schemeClr val="tx1"/>
                </a:solidFill>
                <a:latin typeface="Century Gothic" panose="020B0502020202020204" pitchFamily="34" charset="0"/>
              </a:rPr>
              <a:t>	His trusty followers were trying their best to help him but they were just too small. They needed a larger animal, someone who the others would respect and listen to, to join their gang. Ivan, being ever so clever, had hatched a magnificent plan. It just couldn’t fail, could it? </a:t>
            </a:r>
          </a:p>
        </p:txBody>
      </p:sp>
      <p:graphicFrame>
        <p:nvGraphicFramePr>
          <p:cNvPr id="7" name="Table 6">
            <a:extLst>
              <a:ext uri="{FF2B5EF4-FFF2-40B4-BE49-F238E27FC236}">
                <a16:creationId xmlns:a16="http://schemas.microsoft.com/office/drawing/2014/main" id="{62520465-D4F1-4C92-8176-D0EEBB0B802A}"/>
              </a:ext>
            </a:extLst>
          </p:cNvPr>
          <p:cNvGraphicFramePr>
            <a:graphicFrameLocks noGrp="1"/>
          </p:cNvGraphicFramePr>
          <p:nvPr>
            <p:extLst>
              <p:ext uri="{D42A27DB-BD31-4B8C-83A1-F6EECF244321}">
                <p14:modId xmlns:p14="http://schemas.microsoft.com/office/powerpoint/2010/main" val="3373728192"/>
              </p:ext>
            </p:extLst>
          </p:nvPr>
        </p:nvGraphicFramePr>
        <p:xfrm>
          <a:off x="807721" y="4815817"/>
          <a:ext cx="10576557" cy="467360"/>
        </p:xfrm>
        <a:graphic>
          <a:graphicData uri="http://schemas.openxmlformats.org/drawingml/2006/table">
            <a:tbl>
              <a:tblPr firstRow="1" bandRow="1">
                <a:tableStyleId>{5C22544A-7EE6-4342-B048-85BDC9FD1C3A}</a:tableStyleId>
              </a:tblPr>
              <a:tblGrid>
                <a:gridCol w="1470912">
                  <a:extLst>
                    <a:ext uri="{9D8B030D-6E8A-4147-A177-3AD203B41FA5}">
                      <a16:colId xmlns:a16="http://schemas.microsoft.com/office/drawing/2014/main" val="1656233297"/>
                    </a:ext>
                  </a:extLst>
                </a:gridCol>
                <a:gridCol w="350217">
                  <a:extLst>
                    <a:ext uri="{9D8B030D-6E8A-4147-A177-3AD203B41FA5}">
                      <a16:colId xmlns:a16="http://schemas.microsoft.com/office/drawing/2014/main" val="3777296773"/>
                    </a:ext>
                  </a:extLst>
                </a:gridCol>
                <a:gridCol w="1470912">
                  <a:extLst>
                    <a:ext uri="{9D8B030D-6E8A-4147-A177-3AD203B41FA5}">
                      <a16:colId xmlns:a16="http://schemas.microsoft.com/office/drawing/2014/main" val="4206202258"/>
                    </a:ext>
                  </a:extLst>
                </a:gridCol>
                <a:gridCol w="350217">
                  <a:extLst>
                    <a:ext uri="{9D8B030D-6E8A-4147-A177-3AD203B41FA5}">
                      <a16:colId xmlns:a16="http://schemas.microsoft.com/office/drawing/2014/main" val="4045165049"/>
                    </a:ext>
                  </a:extLst>
                </a:gridCol>
                <a:gridCol w="1470912">
                  <a:extLst>
                    <a:ext uri="{9D8B030D-6E8A-4147-A177-3AD203B41FA5}">
                      <a16:colId xmlns:a16="http://schemas.microsoft.com/office/drawing/2014/main" val="3848670717"/>
                    </a:ext>
                  </a:extLst>
                </a:gridCol>
                <a:gridCol w="350217">
                  <a:extLst>
                    <a:ext uri="{9D8B030D-6E8A-4147-A177-3AD203B41FA5}">
                      <a16:colId xmlns:a16="http://schemas.microsoft.com/office/drawing/2014/main" val="1673488666"/>
                    </a:ext>
                  </a:extLst>
                </a:gridCol>
                <a:gridCol w="1470912">
                  <a:extLst>
                    <a:ext uri="{9D8B030D-6E8A-4147-A177-3AD203B41FA5}">
                      <a16:colId xmlns:a16="http://schemas.microsoft.com/office/drawing/2014/main" val="3725666264"/>
                    </a:ext>
                  </a:extLst>
                </a:gridCol>
                <a:gridCol w="350217">
                  <a:extLst>
                    <a:ext uri="{9D8B030D-6E8A-4147-A177-3AD203B41FA5}">
                      <a16:colId xmlns:a16="http://schemas.microsoft.com/office/drawing/2014/main" val="1718375988"/>
                    </a:ext>
                  </a:extLst>
                </a:gridCol>
                <a:gridCol w="1470912">
                  <a:extLst>
                    <a:ext uri="{9D8B030D-6E8A-4147-A177-3AD203B41FA5}">
                      <a16:colId xmlns:a16="http://schemas.microsoft.com/office/drawing/2014/main" val="1915725635"/>
                    </a:ext>
                  </a:extLst>
                </a:gridCol>
                <a:gridCol w="350217">
                  <a:extLst>
                    <a:ext uri="{9D8B030D-6E8A-4147-A177-3AD203B41FA5}">
                      <a16:colId xmlns:a16="http://schemas.microsoft.com/office/drawing/2014/main" val="3479530660"/>
                    </a:ext>
                  </a:extLst>
                </a:gridCol>
                <a:gridCol w="1470912">
                  <a:extLst>
                    <a:ext uri="{9D8B030D-6E8A-4147-A177-3AD203B41FA5}">
                      <a16:colId xmlns:a16="http://schemas.microsoft.com/office/drawing/2014/main" val="1924879194"/>
                    </a:ext>
                  </a:extLst>
                </a:gridCol>
              </a:tblGrid>
              <a:tr h="467360">
                <a:tc>
                  <a:txBody>
                    <a:bodyPr/>
                    <a:lstStyle/>
                    <a:p>
                      <a:pPr algn="ctr"/>
                      <a:r>
                        <a:rPr lang="en-GB" sz="2000" b="1" i="0">
                          <a:solidFill>
                            <a:schemeClr val="tx1"/>
                          </a:solidFill>
                          <a:latin typeface="Century Gothic" panose="020B0502020202020204" pitchFamily="34" charset="0"/>
                        </a:rPr>
                        <a:t>plan</a:t>
                      </a:r>
                    </a:p>
                  </a:txBody>
                  <a:tcPr marL="0" marR="0" marT="0" marB="0" anchor="ctr">
                    <a:lnL w="38100" cap="flat" cmpd="sng" algn="ctr">
                      <a:solidFill>
                        <a:srgbClr val="00B2CE"/>
                      </a:solidFill>
                      <a:prstDash val="solid"/>
                      <a:round/>
                      <a:headEnd type="none" w="med" len="med"/>
                      <a:tailEnd type="none" w="med" len="med"/>
                    </a:lnL>
                    <a:lnR w="38100" cap="flat" cmpd="sng" algn="ctr">
                      <a:solidFill>
                        <a:srgbClr val="00B2CE"/>
                      </a:solidFill>
                      <a:prstDash val="solid"/>
                      <a:round/>
                      <a:headEnd type="none" w="med" len="med"/>
                      <a:tailEnd type="none" w="med" len="med"/>
                    </a:lnR>
                    <a:lnT w="38100" cap="flat" cmpd="sng" algn="ctr">
                      <a:solidFill>
                        <a:srgbClr val="00B2CE"/>
                      </a:solidFill>
                      <a:prstDash val="solid"/>
                      <a:round/>
                      <a:headEnd type="none" w="med" len="med"/>
                      <a:tailEnd type="none" w="med" len="med"/>
                    </a:lnT>
                    <a:lnB w="38100" cap="flat" cmpd="sng" algn="ctr">
                      <a:solidFill>
                        <a:srgbClr val="00B2C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i="0">
                        <a:solidFill>
                          <a:schemeClr val="tx1"/>
                        </a:solidFill>
                        <a:latin typeface="Century Gothic" panose="020B0502020202020204" pitchFamily="34" charset="0"/>
                      </a:endParaRPr>
                    </a:p>
                  </a:txBody>
                  <a:tcPr marL="0" marR="0" marT="0" marB="0" anchor="ctr">
                    <a:lnL w="38100" cap="flat" cmpd="sng" algn="ctr">
                      <a:solidFill>
                        <a:srgbClr val="00B2CE"/>
                      </a:solidFill>
                      <a:prstDash val="solid"/>
                      <a:round/>
                      <a:headEnd type="none" w="med" len="med"/>
                      <a:tailEnd type="none" w="med" len="med"/>
                    </a:lnL>
                    <a:lnR w="38100" cap="flat" cmpd="sng" algn="ctr">
                      <a:solidFill>
                        <a:srgbClr val="00B2C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i="0">
                          <a:solidFill>
                            <a:schemeClr val="tx1"/>
                          </a:solidFill>
                          <a:latin typeface="Century Gothic" panose="020B0502020202020204" pitchFamily="34" charset="0"/>
                        </a:rPr>
                        <a:t>win</a:t>
                      </a:r>
                    </a:p>
                  </a:txBody>
                  <a:tcPr marL="0" marR="0" marT="0" marB="0" anchor="ctr">
                    <a:lnL w="38100" cap="flat" cmpd="sng" algn="ctr">
                      <a:solidFill>
                        <a:srgbClr val="00B2CE"/>
                      </a:solidFill>
                      <a:prstDash val="solid"/>
                      <a:round/>
                      <a:headEnd type="none" w="med" len="med"/>
                      <a:tailEnd type="none" w="med" len="med"/>
                    </a:lnL>
                    <a:lnR w="38100" cap="flat" cmpd="sng" algn="ctr">
                      <a:solidFill>
                        <a:srgbClr val="00B2CE"/>
                      </a:solidFill>
                      <a:prstDash val="solid"/>
                      <a:round/>
                      <a:headEnd type="none" w="med" len="med"/>
                      <a:tailEnd type="none" w="med" len="med"/>
                    </a:lnR>
                    <a:lnT w="38100" cap="flat" cmpd="sng" algn="ctr">
                      <a:solidFill>
                        <a:srgbClr val="00B2CE"/>
                      </a:solidFill>
                      <a:prstDash val="solid"/>
                      <a:round/>
                      <a:headEnd type="none" w="med" len="med"/>
                      <a:tailEnd type="none" w="med" len="med"/>
                    </a:lnT>
                    <a:lnB w="38100" cap="flat" cmpd="sng" algn="ctr">
                      <a:solidFill>
                        <a:srgbClr val="00B2C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i="0">
                        <a:solidFill>
                          <a:schemeClr val="tx1"/>
                        </a:solidFill>
                        <a:latin typeface="Century Gothic" panose="020B0502020202020204" pitchFamily="34" charset="0"/>
                      </a:endParaRPr>
                    </a:p>
                  </a:txBody>
                  <a:tcPr marL="0" marR="0" marT="0" marB="0" anchor="ctr">
                    <a:lnL w="38100" cap="flat" cmpd="sng" algn="ctr">
                      <a:solidFill>
                        <a:srgbClr val="00B2CE"/>
                      </a:solidFill>
                      <a:prstDash val="solid"/>
                      <a:round/>
                      <a:headEnd type="none" w="med" len="med"/>
                      <a:tailEnd type="none" w="med" len="med"/>
                    </a:lnL>
                    <a:lnR w="38100" cap="flat" cmpd="sng" algn="ctr">
                      <a:solidFill>
                        <a:srgbClr val="00B2C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i="0">
                          <a:solidFill>
                            <a:schemeClr val="tx1"/>
                          </a:solidFill>
                          <a:latin typeface="Century Gothic" panose="020B0502020202020204" pitchFamily="34" charset="0"/>
                        </a:rPr>
                        <a:t>clever </a:t>
                      </a:r>
                    </a:p>
                  </a:txBody>
                  <a:tcPr marL="0" marR="0" marT="0" marB="0" anchor="ctr">
                    <a:lnL w="38100" cap="flat" cmpd="sng" algn="ctr">
                      <a:solidFill>
                        <a:srgbClr val="00B2CE"/>
                      </a:solidFill>
                      <a:prstDash val="solid"/>
                      <a:round/>
                      <a:headEnd type="none" w="med" len="med"/>
                      <a:tailEnd type="none" w="med" len="med"/>
                    </a:lnL>
                    <a:lnR w="38100" cap="flat" cmpd="sng" algn="ctr">
                      <a:solidFill>
                        <a:srgbClr val="00B2CE"/>
                      </a:solidFill>
                      <a:prstDash val="solid"/>
                      <a:round/>
                      <a:headEnd type="none" w="med" len="med"/>
                      <a:tailEnd type="none" w="med" len="med"/>
                    </a:lnR>
                    <a:lnT w="38100" cap="flat" cmpd="sng" algn="ctr">
                      <a:solidFill>
                        <a:srgbClr val="00B2CE"/>
                      </a:solidFill>
                      <a:prstDash val="solid"/>
                      <a:round/>
                      <a:headEnd type="none" w="med" len="med"/>
                      <a:tailEnd type="none" w="med" len="med"/>
                    </a:lnT>
                    <a:lnB w="38100" cap="flat" cmpd="sng" algn="ctr">
                      <a:solidFill>
                        <a:srgbClr val="00B2C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i="0">
                        <a:solidFill>
                          <a:schemeClr val="tx1"/>
                        </a:solidFill>
                        <a:latin typeface="Century Gothic" panose="020B0502020202020204" pitchFamily="34" charset="0"/>
                      </a:endParaRPr>
                    </a:p>
                  </a:txBody>
                  <a:tcPr marL="0" marR="0" marT="0" marB="0" anchor="ctr">
                    <a:lnL w="38100" cap="flat" cmpd="sng" algn="ctr">
                      <a:solidFill>
                        <a:srgbClr val="00B2CE"/>
                      </a:solidFill>
                      <a:prstDash val="solid"/>
                      <a:round/>
                      <a:headEnd type="none" w="med" len="med"/>
                      <a:tailEnd type="none" w="med" len="med"/>
                    </a:lnL>
                    <a:lnR w="38100" cap="flat" cmpd="sng" algn="ctr">
                      <a:solidFill>
                        <a:srgbClr val="00B2C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i="0">
                          <a:solidFill>
                            <a:schemeClr val="tx1"/>
                          </a:solidFill>
                          <a:latin typeface="Century Gothic" panose="020B0502020202020204" pitchFamily="34" charset="0"/>
                        </a:rPr>
                        <a:t>lion</a:t>
                      </a:r>
                    </a:p>
                  </a:txBody>
                  <a:tcPr marL="0" marR="0" marT="0" marB="0" anchor="ctr">
                    <a:lnL w="38100" cap="flat" cmpd="sng" algn="ctr">
                      <a:solidFill>
                        <a:srgbClr val="00B2CE"/>
                      </a:solidFill>
                      <a:prstDash val="solid"/>
                      <a:round/>
                      <a:headEnd type="none" w="med" len="med"/>
                      <a:tailEnd type="none" w="med" len="med"/>
                    </a:lnL>
                    <a:lnR w="38100" cap="flat" cmpd="sng" algn="ctr">
                      <a:solidFill>
                        <a:srgbClr val="00B2CE"/>
                      </a:solidFill>
                      <a:prstDash val="solid"/>
                      <a:round/>
                      <a:headEnd type="none" w="med" len="med"/>
                      <a:tailEnd type="none" w="med" len="med"/>
                    </a:lnR>
                    <a:lnT w="38100" cap="flat" cmpd="sng" algn="ctr">
                      <a:solidFill>
                        <a:srgbClr val="00B2CE"/>
                      </a:solidFill>
                      <a:prstDash val="solid"/>
                      <a:round/>
                      <a:headEnd type="none" w="med" len="med"/>
                      <a:tailEnd type="none" w="med" len="med"/>
                    </a:lnT>
                    <a:lnB w="38100" cap="flat" cmpd="sng" algn="ctr">
                      <a:solidFill>
                        <a:srgbClr val="00B2C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i="0">
                        <a:solidFill>
                          <a:schemeClr val="tx1"/>
                        </a:solidFill>
                        <a:latin typeface="Century Gothic" panose="020B0502020202020204" pitchFamily="34" charset="0"/>
                      </a:endParaRPr>
                    </a:p>
                  </a:txBody>
                  <a:tcPr marL="0" marR="0" marT="0" marB="0" anchor="ctr">
                    <a:lnL w="38100" cap="flat" cmpd="sng" algn="ctr">
                      <a:solidFill>
                        <a:srgbClr val="00B2CE"/>
                      </a:solidFill>
                      <a:prstDash val="solid"/>
                      <a:round/>
                      <a:headEnd type="none" w="med" len="med"/>
                      <a:tailEnd type="none" w="med" len="med"/>
                    </a:lnL>
                    <a:lnR w="38100" cap="flat" cmpd="sng" algn="ctr">
                      <a:solidFill>
                        <a:srgbClr val="00B2C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i="0">
                          <a:solidFill>
                            <a:schemeClr val="tx1"/>
                          </a:solidFill>
                          <a:latin typeface="Century Gothic" panose="020B0502020202020204" pitchFamily="34" charset="0"/>
                        </a:rPr>
                        <a:t>elephant</a:t>
                      </a:r>
                    </a:p>
                  </a:txBody>
                  <a:tcPr marL="0" marR="0" marT="0" marB="0" anchor="ctr">
                    <a:lnL w="38100" cap="flat" cmpd="sng" algn="ctr">
                      <a:solidFill>
                        <a:srgbClr val="00B2CE"/>
                      </a:solidFill>
                      <a:prstDash val="solid"/>
                      <a:round/>
                      <a:headEnd type="none" w="med" len="med"/>
                      <a:tailEnd type="none" w="med" len="med"/>
                    </a:lnL>
                    <a:lnR w="38100" cap="flat" cmpd="sng" algn="ctr">
                      <a:solidFill>
                        <a:srgbClr val="00B2CE"/>
                      </a:solidFill>
                      <a:prstDash val="solid"/>
                      <a:round/>
                      <a:headEnd type="none" w="med" len="med"/>
                      <a:tailEnd type="none" w="med" len="med"/>
                    </a:lnR>
                    <a:lnT w="38100" cap="flat" cmpd="sng" algn="ctr">
                      <a:solidFill>
                        <a:srgbClr val="00B2CE"/>
                      </a:solidFill>
                      <a:prstDash val="solid"/>
                      <a:round/>
                      <a:headEnd type="none" w="med" len="med"/>
                      <a:tailEnd type="none" w="med" len="med"/>
                    </a:lnT>
                    <a:lnB w="38100" cap="flat" cmpd="sng" algn="ctr">
                      <a:solidFill>
                        <a:srgbClr val="00B2C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i="0">
                        <a:solidFill>
                          <a:schemeClr val="tx1"/>
                        </a:solidFill>
                        <a:latin typeface="Century Gothic" panose="020B0502020202020204" pitchFamily="34" charset="0"/>
                      </a:endParaRPr>
                    </a:p>
                  </a:txBody>
                  <a:tcPr marL="0" marR="0" marT="0" marB="0" anchor="ctr">
                    <a:lnL w="38100" cap="flat" cmpd="sng" algn="ctr">
                      <a:solidFill>
                        <a:srgbClr val="00B2CE"/>
                      </a:solidFill>
                      <a:prstDash val="solid"/>
                      <a:round/>
                      <a:headEnd type="none" w="med" len="med"/>
                      <a:tailEnd type="none" w="med" len="med"/>
                    </a:lnL>
                    <a:lnR w="38100" cap="flat" cmpd="sng" algn="ctr">
                      <a:solidFill>
                        <a:srgbClr val="00B2C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i="0">
                          <a:solidFill>
                            <a:schemeClr val="tx1"/>
                          </a:solidFill>
                          <a:latin typeface="Century Gothic" panose="020B0502020202020204" pitchFamily="34" charset="0"/>
                        </a:rPr>
                        <a:t>wise</a:t>
                      </a:r>
                    </a:p>
                  </a:txBody>
                  <a:tcPr marL="0" marR="0" marT="0" marB="0" anchor="ctr">
                    <a:lnL w="38100" cap="flat" cmpd="sng" algn="ctr">
                      <a:solidFill>
                        <a:srgbClr val="00B2CE"/>
                      </a:solidFill>
                      <a:prstDash val="solid"/>
                      <a:round/>
                      <a:headEnd type="none" w="med" len="med"/>
                      <a:tailEnd type="none" w="med" len="med"/>
                    </a:lnL>
                    <a:lnR w="38100" cap="flat" cmpd="sng" algn="ctr">
                      <a:solidFill>
                        <a:srgbClr val="00B2CE"/>
                      </a:solidFill>
                      <a:prstDash val="solid"/>
                      <a:round/>
                      <a:headEnd type="none" w="med" len="med"/>
                      <a:tailEnd type="none" w="med" len="med"/>
                    </a:lnR>
                    <a:lnT w="38100" cap="flat" cmpd="sng" algn="ctr">
                      <a:solidFill>
                        <a:srgbClr val="00B2CE"/>
                      </a:solidFill>
                      <a:prstDash val="solid"/>
                      <a:round/>
                      <a:headEnd type="none" w="med" len="med"/>
                      <a:tailEnd type="none" w="med" len="med"/>
                    </a:lnT>
                    <a:lnB w="38100" cap="flat" cmpd="sng" algn="ctr">
                      <a:solidFill>
                        <a:srgbClr val="00B2C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3896593"/>
                  </a:ext>
                </a:extLst>
              </a:tr>
            </a:tbl>
          </a:graphicData>
        </a:graphic>
      </p:graphicFrame>
      <p:sp>
        <p:nvSpPr>
          <p:cNvPr id="5" name="TextBox 4">
            <a:extLst>
              <a:ext uri="{FF2B5EF4-FFF2-40B4-BE49-F238E27FC236}">
                <a16:creationId xmlns:a16="http://schemas.microsoft.com/office/drawing/2014/main" id="{E226FB17-7C26-4CF0-B1D2-27550F29BA28}"/>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Application 1</a:t>
            </a:r>
          </a:p>
        </p:txBody>
      </p:sp>
      <p:sp>
        <p:nvSpPr>
          <p:cNvPr id="8" name="TextBox 7">
            <a:extLst>
              <a:ext uri="{FF2B5EF4-FFF2-40B4-BE49-F238E27FC236}">
                <a16:creationId xmlns:a16="http://schemas.microsoft.com/office/drawing/2014/main" id="{4A4877F3-5EDD-4365-B778-26120AFCBF9A}"/>
              </a:ext>
            </a:extLst>
          </p:cNvPr>
          <p:cNvSpPr txBox="1"/>
          <p:nvPr/>
        </p:nvSpPr>
        <p:spPr>
          <a:xfrm>
            <a:off x="261938" y="289357"/>
            <a:ext cx="11712575" cy="8033994"/>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Write the next paragraph in the story using the word bank below.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Various possible answers. Paragraphs should follow on from the text. </a:t>
            </a: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740363536"/>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B704120-2A25-4635-A031-23853CD34405}"/>
              </a:ext>
            </a:extLst>
          </p:cNvPr>
          <p:cNvPicPr>
            <a:picLocks noChangeAspect="1"/>
          </p:cNvPicPr>
          <p:nvPr/>
        </p:nvPicPr>
        <p:blipFill>
          <a:blip r:embed="rId2"/>
          <a:stretch>
            <a:fillRect/>
          </a:stretch>
        </p:blipFill>
        <p:spPr>
          <a:xfrm>
            <a:off x="0" y="0"/>
            <a:ext cx="12192000" cy="6857999"/>
          </a:xfrm>
          <a:prstGeom prst="rect">
            <a:avLst/>
          </a:prstGeom>
        </p:spPr>
      </p:pic>
      <p:sp>
        <p:nvSpPr>
          <p:cNvPr id="4" name="Rectangle: Rounded Corners 3">
            <a:extLst>
              <a:ext uri="{FF2B5EF4-FFF2-40B4-BE49-F238E27FC236}">
                <a16:creationId xmlns:a16="http://schemas.microsoft.com/office/drawing/2014/main" id="{B884124D-0D16-48EE-959A-3E8E363985DB}"/>
              </a:ext>
            </a:extLst>
          </p:cNvPr>
          <p:cNvSpPr/>
          <p:nvPr/>
        </p:nvSpPr>
        <p:spPr>
          <a:xfrm>
            <a:off x="515476" y="735514"/>
            <a:ext cx="11161048" cy="3704405"/>
          </a:xfrm>
          <a:prstGeom prst="roundRect">
            <a:avLst>
              <a:gd name="adj" fmla="val 11037"/>
            </a:avLst>
          </a:prstGeom>
          <a:solidFill>
            <a:srgbClr val="7FD8E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47675"/>
            <a:r>
              <a:rPr lang="en-GB" b="1">
                <a:solidFill>
                  <a:schemeClr val="tx1"/>
                </a:solidFill>
                <a:latin typeface="Century Gothic" panose="020B0502020202020204" pitchFamily="34" charset="0"/>
              </a:rPr>
              <a:t>	Ivan was a very clever iguana. In fact, he was the cleverest of all the iguanas at San Diego Zoo. He was the boss, the captain, the chief and everybody there knew it. Not everybody agreed with it though. </a:t>
            </a:r>
          </a:p>
          <a:p>
            <a:pPr defTabSz="447675"/>
            <a:r>
              <a:rPr lang="en-GB" b="1">
                <a:solidFill>
                  <a:schemeClr val="tx1"/>
                </a:solidFill>
                <a:latin typeface="Century Gothic" panose="020B0502020202020204" pitchFamily="34" charset="0"/>
              </a:rPr>
              <a:t>	Being an iguana didn’t make it easy as there were plenty of other animals who were much larger and stronger than Ivan. The lions in particular were proving to be extremely difficult. They thought that the biggest and most powerful should be in charge. So far, Ivan had managed to keep his position as the boss of the animal enclosure, but the lions were beginning to roar more loudly with each passing day. This was making some of the other predators sit up and listen, and Ivan was now beginning to fret. </a:t>
            </a:r>
          </a:p>
          <a:p>
            <a:pPr defTabSz="447675"/>
            <a:r>
              <a:rPr lang="en-GB" b="1">
                <a:solidFill>
                  <a:schemeClr val="tx1"/>
                </a:solidFill>
                <a:latin typeface="Century Gothic" panose="020B0502020202020204" pitchFamily="34" charset="0"/>
              </a:rPr>
              <a:t>	His trusty followers were trying their best to help him but they were just too small. They needed a larger animal, someone who the others would respect and listen to, to join their gang. Ivan, being ever so clever, had hatched a magnificent plan. It just couldn’t fail, could it? </a:t>
            </a:r>
          </a:p>
        </p:txBody>
      </p:sp>
      <p:sp>
        <p:nvSpPr>
          <p:cNvPr id="6" name="TextBox 5">
            <a:extLst>
              <a:ext uri="{FF2B5EF4-FFF2-40B4-BE49-F238E27FC236}">
                <a16:creationId xmlns:a16="http://schemas.microsoft.com/office/drawing/2014/main" id="{6E1E8AD4-2F29-4561-9370-FDB2F2463C01}"/>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Reasoning 2</a:t>
            </a:r>
          </a:p>
        </p:txBody>
      </p:sp>
      <p:sp>
        <p:nvSpPr>
          <p:cNvPr id="7" name="TextBox 6">
            <a:extLst>
              <a:ext uri="{FF2B5EF4-FFF2-40B4-BE49-F238E27FC236}">
                <a16:creationId xmlns:a16="http://schemas.microsoft.com/office/drawing/2014/main" id="{FBB69847-F932-40B8-9E59-38AFD38F3562}"/>
              </a:ext>
            </a:extLst>
          </p:cNvPr>
          <p:cNvSpPr txBox="1"/>
          <p:nvPr/>
        </p:nvSpPr>
        <p:spPr>
          <a:xfrm>
            <a:off x="261938" y="289357"/>
            <a:ext cx="11712575" cy="989399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Why does the sentence “His trusty...” start a new paragraph?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Explain how you know.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endParaRPr kumimoji="0" lang="en-GB" sz="22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237851125"/>
      </p:ext>
    </p:extLst>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CE4744A-71B5-40AF-BA26-F48039B8A232}"/>
              </a:ext>
            </a:extLst>
          </p:cNvPr>
          <p:cNvPicPr>
            <a:picLocks noChangeAspect="1"/>
          </p:cNvPicPr>
          <p:nvPr/>
        </p:nvPicPr>
        <p:blipFill>
          <a:blip r:embed="rId2"/>
          <a:stretch>
            <a:fillRect/>
          </a:stretch>
        </p:blipFill>
        <p:spPr>
          <a:xfrm>
            <a:off x="0" y="0"/>
            <a:ext cx="12192000" cy="6857999"/>
          </a:xfrm>
          <a:prstGeom prst="rect">
            <a:avLst/>
          </a:prstGeom>
        </p:spPr>
      </p:pic>
      <p:sp>
        <p:nvSpPr>
          <p:cNvPr id="4" name="Rectangle: Rounded Corners 3">
            <a:extLst>
              <a:ext uri="{FF2B5EF4-FFF2-40B4-BE49-F238E27FC236}">
                <a16:creationId xmlns:a16="http://schemas.microsoft.com/office/drawing/2014/main" id="{B884124D-0D16-48EE-959A-3E8E363985DB}"/>
              </a:ext>
            </a:extLst>
          </p:cNvPr>
          <p:cNvSpPr/>
          <p:nvPr/>
        </p:nvSpPr>
        <p:spPr>
          <a:xfrm>
            <a:off x="515476" y="735514"/>
            <a:ext cx="11161048" cy="3704405"/>
          </a:xfrm>
          <a:prstGeom prst="roundRect">
            <a:avLst>
              <a:gd name="adj" fmla="val 11037"/>
            </a:avLst>
          </a:prstGeom>
          <a:solidFill>
            <a:srgbClr val="7FD8E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47675"/>
            <a:r>
              <a:rPr lang="en-GB" b="1">
                <a:solidFill>
                  <a:schemeClr val="tx1"/>
                </a:solidFill>
                <a:latin typeface="Century Gothic" panose="020B0502020202020204" pitchFamily="34" charset="0"/>
              </a:rPr>
              <a:t>	Ivan was a very clever iguana. In fact, he was the cleverest of all the iguanas at San Diego Zoo. He was the boss, the captain, the chief and everybody there knew it. Not everybody agreed with it though. </a:t>
            </a:r>
          </a:p>
          <a:p>
            <a:pPr defTabSz="447675"/>
            <a:r>
              <a:rPr lang="en-GB" b="1">
                <a:solidFill>
                  <a:schemeClr val="tx1"/>
                </a:solidFill>
                <a:latin typeface="Century Gothic" panose="020B0502020202020204" pitchFamily="34" charset="0"/>
              </a:rPr>
              <a:t>	Being an iguana didn’t make it easy as there were plenty of other animals who were much larger and stronger than Ivan. The lions in particular were proving to be extremely difficult. They thought that the biggest and most powerful should be in charge. So far, Ivan had managed to keep his position as the boss of the animal enclosure, but the lions were beginning to roar more loudly with each passing day. This was making some of the other predators sit up and listen, and Ivan was now beginning to fret. </a:t>
            </a:r>
          </a:p>
          <a:p>
            <a:pPr defTabSz="447675"/>
            <a:r>
              <a:rPr lang="en-GB" b="1">
                <a:solidFill>
                  <a:schemeClr val="tx1"/>
                </a:solidFill>
                <a:latin typeface="Century Gothic" panose="020B0502020202020204" pitchFamily="34" charset="0"/>
              </a:rPr>
              <a:t>	His trusty followers were trying their best to help him but they were just too small. They needed a larger animal, someone who the others would respect and listen to, to join their gang. Ivan, being ever so clever, had hatched a magnificent plan. It just couldn’t fail, could it? </a:t>
            </a:r>
          </a:p>
        </p:txBody>
      </p:sp>
      <p:sp>
        <p:nvSpPr>
          <p:cNvPr id="6" name="TextBox 5">
            <a:extLst>
              <a:ext uri="{FF2B5EF4-FFF2-40B4-BE49-F238E27FC236}">
                <a16:creationId xmlns:a16="http://schemas.microsoft.com/office/drawing/2014/main" id="{8A638EE2-6000-4CC3-854A-22A7C20FF928}"/>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Reasoning 2</a:t>
            </a:r>
          </a:p>
        </p:txBody>
      </p:sp>
      <p:sp>
        <p:nvSpPr>
          <p:cNvPr id="7" name="TextBox 6">
            <a:extLst>
              <a:ext uri="{FF2B5EF4-FFF2-40B4-BE49-F238E27FC236}">
                <a16:creationId xmlns:a16="http://schemas.microsoft.com/office/drawing/2014/main" id="{012A1FC7-3155-411D-9446-0D8BA0452188}"/>
              </a:ext>
            </a:extLst>
          </p:cNvPr>
          <p:cNvSpPr txBox="1"/>
          <p:nvPr/>
        </p:nvSpPr>
        <p:spPr>
          <a:xfrm>
            <a:off x="261938" y="289357"/>
            <a:ext cx="11712575" cy="10576229"/>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Why does the sentence “His trusty...” start a new paragraph?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Explain how you know.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It starts a new paragraph because…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531594201"/>
      </p:ext>
    </p:extLst>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6918B88-B5D3-4176-9978-3D63E11B7E03}"/>
              </a:ext>
            </a:extLst>
          </p:cNvPr>
          <p:cNvPicPr>
            <a:picLocks noChangeAspect="1"/>
          </p:cNvPicPr>
          <p:nvPr/>
        </p:nvPicPr>
        <p:blipFill>
          <a:blip r:embed="rId2"/>
          <a:stretch>
            <a:fillRect/>
          </a:stretch>
        </p:blipFill>
        <p:spPr>
          <a:xfrm>
            <a:off x="0" y="0"/>
            <a:ext cx="12192000" cy="6857999"/>
          </a:xfrm>
          <a:prstGeom prst="rect">
            <a:avLst/>
          </a:prstGeom>
        </p:spPr>
      </p:pic>
      <p:sp>
        <p:nvSpPr>
          <p:cNvPr id="4" name="Rectangle: Rounded Corners 3">
            <a:extLst>
              <a:ext uri="{FF2B5EF4-FFF2-40B4-BE49-F238E27FC236}">
                <a16:creationId xmlns:a16="http://schemas.microsoft.com/office/drawing/2014/main" id="{B884124D-0D16-48EE-959A-3E8E363985DB}"/>
              </a:ext>
            </a:extLst>
          </p:cNvPr>
          <p:cNvSpPr/>
          <p:nvPr/>
        </p:nvSpPr>
        <p:spPr>
          <a:xfrm>
            <a:off x="515476" y="735514"/>
            <a:ext cx="11161048" cy="3704405"/>
          </a:xfrm>
          <a:prstGeom prst="roundRect">
            <a:avLst>
              <a:gd name="adj" fmla="val 11037"/>
            </a:avLst>
          </a:prstGeom>
          <a:solidFill>
            <a:srgbClr val="7FD8E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47675"/>
            <a:r>
              <a:rPr lang="en-GB" b="1">
                <a:solidFill>
                  <a:schemeClr val="tx1"/>
                </a:solidFill>
                <a:latin typeface="Century Gothic" panose="020B0502020202020204" pitchFamily="34" charset="0"/>
              </a:rPr>
              <a:t>	Ivan was a very clever iguana. In fact, he was the cleverest of all the iguanas at San Diego Zoo. He was the boss, the captain, the chief and everybody there knew it. Not everybody agreed with it though. </a:t>
            </a:r>
          </a:p>
          <a:p>
            <a:pPr defTabSz="447675"/>
            <a:r>
              <a:rPr lang="en-GB" b="1">
                <a:solidFill>
                  <a:schemeClr val="tx1"/>
                </a:solidFill>
                <a:latin typeface="Century Gothic" panose="020B0502020202020204" pitchFamily="34" charset="0"/>
              </a:rPr>
              <a:t>	Being an iguana didn’t make it easy as there were plenty of other animals who were much larger and stronger than Ivan. The lions in particular were proving to be extremely difficult. They thought that the biggest and most powerful should be in charge. So far, Ivan had managed to keep his position as the boss of the animal enclosure, but the lions were beginning to roar more loudly with each passing day. This was making some of the other predators sit up and listen, and Ivan was now beginning to fret. </a:t>
            </a:r>
          </a:p>
          <a:p>
            <a:pPr defTabSz="447675"/>
            <a:r>
              <a:rPr lang="en-GB" b="1">
                <a:solidFill>
                  <a:schemeClr val="tx1"/>
                </a:solidFill>
                <a:latin typeface="Century Gothic" panose="020B0502020202020204" pitchFamily="34" charset="0"/>
              </a:rPr>
              <a:t>	His trusty followers were trying their best to help him but they were just too small. They needed a larger animal, someone who the others would respect and listen to, to join their gang. Ivan, being ever so clever, had hatched a magnificent plan. It just couldn’t fail, could it? </a:t>
            </a:r>
          </a:p>
        </p:txBody>
      </p:sp>
      <p:sp>
        <p:nvSpPr>
          <p:cNvPr id="6" name="TextBox 5">
            <a:extLst>
              <a:ext uri="{FF2B5EF4-FFF2-40B4-BE49-F238E27FC236}">
                <a16:creationId xmlns:a16="http://schemas.microsoft.com/office/drawing/2014/main" id="{5B9DED38-5B93-4EE6-A081-1F84DF6932CB}"/>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Reasoning 2</a:t>
            </a:r>
          </a:p>
        </p:txBody>
      </p:sp>
      <p:sp>
        <p:nvSpPr>
          <p:cNvPr id="7" name="TextBox 6">
            <a:extLst>
              <a:ext uri="{FF2B5EF4-FFF2-40B4-BE49-F238E27FC236}">
                <a16:creationId xmlns:a16="http://schemas.microsoft.com/office/drawing/2014/main" id="{2190CAEC-96D7-4630-890F-8E3A908CBEFA}"/>
              </a:ext>
            </a:extLst>
          </p:cNvPr>
          <p:cNvSpPr txBox="1"/>
          <p:nvPr/>
        </p:nvSpPr>
        <p:spPr>
          <a:xfrm>
            <a:off x="261938" y="289357"/>
            <a:ext cx="11712575" cy="10853228"/>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Why does the sentence “His trusty...” start a new paragraph?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Explain how you know.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en-GB" sz="20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rPr>
              <a:t>It starts a new paragraph because it is the beginning of a new theme discussing                Ivan’s plan.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014875376"/>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69B892E-FE7A-4392-97B7-136F849D341E}"/>
              </a:ext>
            </a:extLst>
          </p:cNvPr>
          <p:cNvPicPr>
            <a:picLocks noChangeAspect="1"/>
          </p:cNvPicPr>
          <p:nvPr/>
        </p:nvPicPr>
        <p:blipFill>
          <a:blip r:embed="rId2"/>
          <a:stretch>
            <a:fillRect/>
          </a:stretch>
        </p:blipFill>
        <p:spPr>
          <a:xfrm>
            <a:off x="0" y="0"/>
            <a:ext cx="12192000" cy="6857999"/>
          </a:xfrm>
          <a:prstGeom prst="rect">
            <a:avLst/>
          </a:prstGeom>
        </p:spPr>
      </p:pic>
      <p:graphicFrame>
        <p:nvGraphicFramePr>
          <p:cNvPr id="5" name="Table 5">
            <a:extLst>
              <a:ext uri="{FF2B5EF4-FFF2-40B4-BE49-F238E27FC236}">
                <a16:creationId xmlns:a16="http://schemas.microsoft.com/office/drawing/2014/main" id="{4942CA52-C318-4B46-8861-9C973F501A88}"/>
              </a:ext>
            </a:extLst>
          </p:cNvPr>
          <p:cNvGraphicFramePr>
            <a:graphicFrameLocks noGrp="1"/>
          </p:cNvGraphicFramePr>
          <p:nvPr>
            <p:extLst>
              <p:ext uri="{D42A27DB-BD31-4B8C-83A1-F6EECF244321}">
                <p14:modId xmlns:p14="http://schemas.microsoft.com/office/powerpoint/2010/main" val="687634012"/>
              </p:ext>
            </p:extLst>
          </p:nvPr>
        </p:nvGraphicFramePr>
        <p:xfrm>
          <a:off x="526872" y="1270615"/>
          <a:ext cx="8351657" cy="4322665"/>
        </p:xfrm>
        <a:graphic>
          <a:graphicData uri="http://schemas.openxmlformats.org/drawingml/2006/table">
            <a:tbl>
              <a:tblPr firstRow="1" bandRow="1">
                <a:tableStyleId>{5940675A-B579-460E-94D1-54222C63F5DA}</a:tableStyleId>
              </a:tblPr>
              <a:tblGrid>
                <a:gridCol w="8351657">
                  <a:extLst>
                    <a:ext uri="{9D8B030D-6E8A-4147-A177-3AD203B41FA5}">
                      <a16:colId xmlns:a16="http://schemas.microsoft.com/office/drawing/2014/main" val="1607906917"/>
                    </a:ext>
                  </a:extLst>
                </a:gridCol>
              </a:tblGrid>
              <a:tr h="547733">
                <a:tc>
                  <a:txBody>
                    <a:bodyPr/>
                    <a:lstStyle/>
                    <a:p>
                      <a:pPr algn="l"/>
                      <a:r>
                        <a:rPr lang="en-GB" sz="2000" b="1">
                          <a:solidFill>
                            <a:schemeClr val="tx1"/>
                          </a:solidFill>
                        </a:rPr>
                        <a:t>He had finally found the perfect job.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317693489"/>
                  </a:ext>
                </a:extLst>
              </a:tr>
              <a:tr h="396000">
                <a:tc>
                  <a:txBody>
                    <a:bodyPr/>
                    <a:lstStyle/>
                    <a:p>
                      <a:pPr algn="l"/>
                      <a:endParaRPr lang="en-GB" sz="2000" b="1">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22699957"/>
                  </a:ext>
                </a:extLst>
              </a:tr>
              <a:tr h="547733">
                <a:tc>
                  <a:txBody>
                    <a:bodyPr/>
                    <a:lstStyle/>
                    <a:p>
                      <a:pPr algn="l"/>
                      <a:r>
                        <a:rPr lang="en-GB" sz="2000" b="1">
                          <a:solidFill>
                            <a:schemeClr val="tx1"/>
                          </a:solidFill>
                        </a:rPr>
                        <a:t>He would get to work alongside three other experienced dentists.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769211017"/>
                  </a:ext>
                </a:extLst>
              </a:tr>
              <a:tr h="396000">
                <a:tc>
                  <a:txBody>
                    <a:bodyPr/>
                    <a:lstStyle/>
                    <a:p>
                      <a:pPr algn="l"/>
                      <a:endParaRPr lang="en-GB" sz="2000" b="1">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60729785"/>
                  </a:ext>
                </a:extLst>
              </a:tr>
              <a:tr h="547733">
                <a:tc>
                  <a:txBody>
                    <a:bodyPr/>
                    <a:lstStyle/>
                    <a:p>
                      <a:pPr algn="l"/>
                      <a:r>
                        <a:rPr lang="en-GB" sz="2000" b="1">
                          <a:solidFill>
                            <a:schemeClr val="tx1"/>
                          </a:solidFill>
                        </a:rPr>
                        <a:t>Doctor Beany couldn’t believe his luck.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488702"/>
                  </a:ext>
                </a:extLst>
              </a:tr>
              <a:tr h="396000">
                <a:tc>
                  <a:txBody>
                    <a:bodyPr/>
                    <a:lstStyle/>
                    <a:p>
                      <a:pPr algn="l"/>
                      <a:endParaRPr lang="en-GB" sz="2000" b="1">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883281231"/>
                  </a:ext>
                </a:extLst>
              </a:tr>
              <a:tr h="547733">
                <a:tc>
                  <a:txBody>
                    <a:bodyPr/>
                    <a:lstStyle/>
                    <a:p>
                      <a:pPr algn="l"/>
                      <a:r>
                        <a:rPr lang="en-GB" sz="2000" b="1">
                          <a:solidFill>
                            <a:schemeClr val="tx1"/>
                          </a:solidFill>
                        </a:rPr>
                        <a:t>It really was the best news he’d ever heard!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543926357"/>
                  </a:ext>
                </a:extLst>
              </a:tr>
              <a:tr h="396000">
                <a:tc>
                  <a:txBody>
                    <a:bodyPr/>
                    <a:lstStyle/>
                    <a:p>
                      <a:pPr algn="l"/>
                      <a:endParaRPr lang="en-GB" sz="2000" b="1">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9586697"/>
                  </a:ext>
                </a:extLst>
              </a:tr>
              <a:tr h="547733">
                <a:tc>
                  <a:txBody>
                    <a:bodyPr/>
                    <a:lstStyle/>
                    <a:p>
                      <a:pPr algn="l"/>
                      <a:r>
                        <a:rPr lang="en-GB" sz="2000" b="1">
                          <a:solidFill>
                            <a:schemeClr val="tx1"/>
                          </a:solidFill>
                        </a:rPr>
                        <a:t>It was in the most respected dental practice in all of the country.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42283657"/>
                  </a:ext>
                </a:extLst>
              </a:tr>
            </a:tbl>
          </a:graphicData>
        </a:graphic>
      </p:graphicFrame>
      <p:sp>
        <p:nvSpPr>
          <p:cNvPr id="3" name="TextBox 2">
            <a:extLst>
              <a:ext uri="{FF2B5EF4-FFF2-40B4-BE49-F238E27FC236}">
                <a16:creationId xmlns:a16="http://schemas.microsoft.com/office/drawing/2014/main" id="{4D5C60D1-90C2-4D14-9627-1168D65F53A0}"/>
              </a:ext>
            </a:extLst>
          </p:cNvPr>
          <p:cNvSpPr txBox="1"/>
          <p:nvPr/>
        </p:nvSpPr>
        <p:spPr>
          <a:xfrm>
            <a:off x="261938" y="289357"/>
            <a:ext cx="11712575" cy="2101088"/>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Rearrange the sentences below so that they are in an order which makes sense.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966427964"/>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70CCE3F-E30B-46E7-870D-2882C28C0A9B}"/>
              </a:ext>
            </a:extLst>
          </p:cNvPr>
          <p:cNvPicPr>
            <a:picLocks noChangeAspect="1"/>
          </p:cNvPicPr>
          <p:nvPr/>
        </p:nvPicPr>
        <p:blipFill>
          <a:blip r:embed="rId2"/>
          <a:stretch>
            <a:fillRect/>
          </a:stretch>
        </p:blipFill>
        <p:spPr>
          <a:xfrm>
            <a:off x="0" y="0"/>
            <a:ext cx="12192000" cy="6857999"/>
          </a:xfrm>
          <a:prstGeom prst="rect">
            <a:avLst/>
          </a:prstGeom>
        </p:spPr>
      </p:pic>
      <p:graphicFrame>
        <p:nvGraphicFramePr>
          <p:cNvPr id="5" name="Table 5">
            <a:extLst>
              <a:ext uri="{FF2B5EF4-FFF2-40B4-BE49-F238E27FC236}">
                <a16:creationId xmlns:a16="http://schemas.microsoft.com/office/drawing/2014/main" id="{4942CA52-C318-4B46-8861-9C973F501A88}"/>
              </a:ext>
            </a:extLst>
          </p:cNvPr>
          <p:cNvGraphicFramePr>
            <a:graphicFrameLocks noGrp="1"/>
          </p:cNvGraphicFramePr>
          <p:nvPr/>
        </p:nvGraphicFramePr>
        <p:xfrm>
          <a:off x="526872" y="1270615"/>
          <a:ext cx="8351657" cy="4322665"/>
        </p:xfrm>
        <a:graphic>
          <a:graphicData uri="http://schemas.openxmlformats.org/drawingml/2006/table">
            <a:tbl>
              <a:tblPr firstRow="1" bandRow="1">
                <a:tableStyleId>{5940675A-B579-460E-94D1-54222C63F5DA}</a:tableStyleId>
              </a:tblPr>
              <a:tblGrid>
                <a:gridCol w="8351657">
                  <a:extLst>
                    <a:ext uri="{9D8B030D-6E8A-4147-A177-3AD203B41FA5}">
                      <a16:colId xmlns:a16="http://schemas.microsoft.com/office/drawing/2014/main" val="1607906917"/>
                    </a:ext>
                  </a:extLst>
                </a:gridCol>
              </a:tblGrid>
              <a:tr h="547733">
                <a:tc>
                  <a:txBody>
                    <a:bodyPr/>
                    <a:lstStyle/>
                    <a:p>
                      <a:pPr algn="l"/>
                      <a:r>
                        <a:rPr lang="en-GB" sz="2000" b="1">
                          <a:solidFill>
                            <a:srgbClr val="F76756"/>
                          </a:solidFill>
                        </a:rPr>
                        <a:t>Doctor Beany couldn’t believe his luck.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317693489"/>
                  </a:ext>
                </a:extLst>
              </a:tr>
              <a:tr h="396000">
                <a:tc>
                  <a:txBody>
                    <a:bodyPr/>
                    <a:lstStyle/>
                    <a:p>
                      <a:pPr algn="l"/>
                      <a:endParaRPr lang="en-GB" sz="2000" b="1">
                        <a:solidFill>
                          <a:srgbClr val="F76756"/>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22699957"/>
                  </a:ext>
                </a:extLst>
              </a:tr>
              <a:tr h="547733">
                <a:tc>
                  <a:txBody>
                    <a:bodyPr/>
                    <a:lstStyle/>
                    <a:p>
                      <a:pPr algn="l"/>
                      <a:r>
                        <a:rPr lang="en-GB" sz="2000" b="1">
                          <a:solidFill>
                            <a:srgbClr val="F76756"/>
                          </a:solidFill>
                        </a:rPr>
                        <a:t>He had finally found the perfect job.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769211017"/>
                  </a:ext>
                </a:extLst>
              </a:tr>
              <a:tr h="396000">
                <a:tc>
                  <a:txBody>
                    <a:bodyPr/>
                    <a:lstStyle/>
                    <a:p>
                      <a:pPr algn="l"/>
                      <a:endParaRPr lang="en-GB" sz="2000" b="1">
                        <a:solidFill>
                          <a:srgbClr val="F76756"/>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60729785"/>
                  </a:ext>
                </a:extLst>
              </a:tr>
              <a:tr h="547733">
                <a:tc>
                  <a:txBody>
                    <a:bodyPr/>
                    <a:lstStyle/>
                    <a:p>
                      <a:pPr algn="l"/>
                      <a:r>
                        <a:rPr lang="en-GB" sz="2000" b="1">
                          <a:solidFill>
                            <a:srgbClr val="F76756"/>
                          </a:solidFill>
                        </a:rPr>
                        <a:t>It was in the most respected dental practice in all of the country.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488702"/>
                  </a:ext>
                </a:extLst>
              </a:tr>
              <a:tr h="396000">
                <a:tc>
                  <a:txBody>
                    <a:bodyPr/>
                    <a:lstStyle/>
                    <a:p>
                      <a:pPr algn="l"/>
                      <a:endParaRPr lang="en-GB" sz="2000" b="1">
                        <a:solidFill>
                          <a:srgbClr val="F76756"/>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883281231"/>
                  </a:ext>
                </a:extLst>
              </a:tr>
              <a:tr h="547733">
                <a:tc>
                  <a:txBody>
                    <a:bodyPr/>
                    <a:lstStyle/>
                    <a:p>
                      <a:pPr algn="l"/>
                      <a:r>
                        <a:rPr lang="en-GB" sz="2000" b="1">
                          <a:solidFill>
                            <a:srgbClr val="F76756"/>
                          </a:solidFill>
                        </a:rPr>
                        <a:t>He would get to work alongside three other experienced dentists.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543926357"/>
                  </a:ext>
                </a:extLst>
              </a:tr>
              <a:tr h="396000">
                <a:tc>
                  <a:txBody>
                    <a:bodyPr/>
                    <a:lstStyle/>
                    <a:p>
                      <a:pPr algn="l"/>
                      <a:endParaRPr lang="en-GB" sz="2000" b="1">
                        <a:solidFill>
                          <a:srgbClr val="F76756"/>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9586697"/>
                  </a:ext>
                </a:extLst>
              </a:tr>
              <a:tr h="547733">
                <a:tc>
                  <a:txBody>
                    <a:bodyPr/>
                    <a:lstStyle/>
                    <a:p>
                      <a:pPr algn="l"/>
                      <a:r>
                        <a:rPr lang="en-GB" sz="2000" b="1">
                          <a:solidFill>
                            <a:srgbClr val="F76756"/>
                          </a:solidFill>
                        </a:rPr>
                        <a:t>It really was the best news he’d ever heard!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42283657"/>
                  </a:ext>
                </a:extLst>
              </a:tr>
            </a:tbl>
          </a:graphicData>
        </a:graphic>
      </p:graphicFrame>
      <p:sp>
        <p:nvSpPr>
          <p:cNvPr id="3" name="TextBox 2">
            <a:extLst>
              <a:ext uri="{FF2B5EF4-FFF2-40B4-BE49-F238E27FC236}">
                <a16:creationId xmlns:a16="http://schemas.microsoft.com/office/drawing/2014/main" id="{EFB8C96A-AFCD-4F53-B355-22E7380CC944}"/>
              </a:ext>
            </a:extLst>
          </p:cNvPr>
          <p:cNvSpPr txBox="1"/>
          <p:nvPr/>
        </p:nvSpPr>
        <p:spPr>
          <a:xfrm>
            <a:off x="261938" y="289357"/>
            <a:ext cx="11712575" cy="2101088"/>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Rearrange the sentences below so that they are in an order which makes sense.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75571254"/>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23F696-30FB-4E45-BD37-C30A63706761}"/>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93D9BEB6-B5C4-43AD-9D17-CB507C07A8E3}"/>
              </a:ext>
            </a:extLst>
          </p:cNvPr>
          <p:cNvSpPr txBox="1"/>
          <p:nvPr/>
        </p:nvSpPr>
        <p:spPr>
          <a:xfrm>
            <a:off x="1614467" y="2686017"/>
            <a:ext cx="8963066" cy="1678408"/>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Now that we are ready to move on, we can learn about identifying paragraphs.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236996996"/>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1C32BF3-A1E6-4B36-B920-DE645DF4FF59}"/>
              </a:ext>
            </a:extLst>
          </p:cNvPr>
          <p:cNvPicPr>
            <a:picLocks noChangeAspect="1"/>
          </p:cNvPicPr>
          <p:nvPr/>
        </p:nvPicPr>
        <p:blipFill>
          <a:blip r:embed="rId2"/>
          <a:stretch>
            <a:fillRect/>
          </a:stretch>
        </p:blipFill>
        <p:spPr>
          <a:xfrm>
            <a:off x="0" y="0"/>
            <a:ext cx="12192000" cy="6857999"/>
          </a:xfrm>
          <a:prstGeom prst="rect">
            <a:avLst/>
          </a:prstGeom>
        </p:spPr>
      </p:pic>
      <p:sp>
        <p:nvSpPr>
          <p:cNvPr id="5" name="Rectangle: Rounded Corners 4">
            <a:extLst>
              <a:ext uri="{FF2B5EF4-FFF2-40B4-BE49-F238E27FC236}">
                <a16:creationId xmlns:a16="http://schemas.microsoft.com/office/drawing/2014/main" id="{93FDC949-BD2A-4D9C-945A-3F17DBA00E4A}"/>
              </a:ext>
            </a:extLst>
          </p:cNvPr>
          <p:cNvSpPr/>
          <p:nvPr/>
        </p:nvSpPr>
        <p:spPr>
          <a:xfrm>
            <a:off x="373698" y="2187616"/>
            <a:ext cx="6899752" cy="3237822"/>
          </a:xfrm>
          <a:prstGeom prst="roundRect">
            <a:avLst>
              <a:gd name="adj" fmla="val 9025"/>
            </a:avLst>
          </a:prstGeom>
          <a:noFill/>
          <a:ln w="38100">
            <a:solidFill>
              <a:srgbClr val="00B2CE"/>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b="1" dirty="0">
                <a:solidFill>
                  <a:schemeClr val="tx1"/>
                </a:solidFill>
                <a:cs typeface="Poppins" pitchFamily="2" charset="77"/>
              </a:rPr>
              <a:t>Crowds gathered as smoke from the enormous ship billowed into the sky. The last of the passengers and crew were boarding. The final preparations for the maiden voyage of the RMS Titanic had been made.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2000" b="1" dirty="0">
              <a:solidFill>
                <a:schemeClr val="tx1"/>
              </a:solidFill>
              <a:cs typeface="Poppins" pitchFamily="2" charset="77"/>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ea typeface="+mn-ea"/>
                <a:cs typeface="Poppins" pitchFamily="2" charset="77"/>
              </a:rPr>
              <a:t>It was a mild April day with little wind and rain, making perfect conditions for the spectators to gaze in awe, as the largest ship the world had ever seen set sail from Southampton for its first stop in France. </a:t>
            </a:r>
            <a:endParaRPr lang="en-GB" sz="2000" b="1" dirty="0">
              <a:solidFill>
                <a:schemeClr val="tx1"/>
              </a:solidFill>
              <a:cs typeface="Poppins" pitchFamily="2" charset="77"/>
            </a:endParaRPr>
          </a:p>
        </p:txBody>
      </p:sp>
      <p:cxnSp>
        <p:nvCxnSpPr>
          <p:cNvPr id="7" name="Straight Arrow Connector 6">
            <a:extLst>
              <a:ext uri="{FF2B5EF4-FFF2-40B4-BE49-F238E27FC236}">
                <a16:creationId xmlns:a16="http://schemas.microsoft.com/office/drawing/2014/main" id="{A4878ABB-3F49-4084-B43A-9DA524C113E6}"/>
              </a:ext>
            </a:extLst>
          </p:cNvPr>
          <p:cNvCxnSpPr>
            <a:cxnSpLocks/>
          </p:cNvCxnSpPr>
          <p:nvPr/>
        </p:nvCxnSpPr>
        <p:spPr>
          <a:xfrm>
            <a:off x="7488119" y="3078480"/>
            <a:ext cx="914400" cy="0"/>
          </a:xfrm>
          <a:prstGeom prst="straightConnector1">
            <a:avLst/>
          </a:prstGeom>
          <a:ln w="38100">
            <a:solidFill>
              <a:srgbClr val="FFBB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7EB4CBE6-7346-4E20-97DA-0A050DFB124D}"/>
              </a:ext>
            </a:extLst>
          </p:cNvPr>
          <p:cNvSpPr/>
          <p:nvPr/>
        </p:nvSpPr>
        <p:spPr>
          <a:xfrm>
            <a:off x="8617188" y="2632031"/>
            <a:ext cx="3096181" cy="892898"/>
          </a:xfrm>
          <a:prstGeom prst="roundRect">
            <a:avLst>
              <a:gd name="adj" fmla="val 9025"/>
            </a:avLst>
          </a:prstGeom>
          <a:noFill/>
          <a:ln w="28575">
            <a:solidFill>
              <a:srgbClr val="FFBB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b="1">
                <a:solidFill>
                  <a:schemeClr val="tx1"/>
                </a:solidFill>
                <a:cs typeface="Poppins" pitchFamily="2" charset="77"/>
              </a:rPr>
              <a:t>The first paragraph sets the scene for the story. </a:t>
            </a:r>
            <a:endParaRPr kumimoji="0" lang="en-GB" sz="2000" b="1" i="0" u="none" strike="noStrike" kern="1200" cap="none" spc="0" normalizeH="0" baseline="0" noProof="0">
              <a:ln>
                <a:noFill/>
              </a:ln>
              <a:solidFill>
                <a:schemeClr val="tx1"/>
              </a:solidFill>
              <a:effectLst/>
              <a:uLnTx/>
              <a:uFillTx/>
              <a:ea typeface="+mn-ea"/>
              <a:cs typeface="Poppins" pitchFamily="2" charset="77"/>
            </a:endParaRPr>
          </a:p>
        </p:txBody>
      </p:sp>
      <p:cxnSp>
        <p:nvCxnSpPr>
          <p:cNvPr id="10" name="Straight Arrow Connector 9">
            <a:extLst>
              <a:ext uri="{FF2B5EF4-FFF2-40B4-BE49-F238E27FC236}">
                <a16:creationId xmlns:a16="http://schemas.microsoft.com/office/drawing/2014/main" id="{216DE285-837A-438A-8305-4916CBEAAC59}"/>
              </a:ext>
            </a:extLst>
          </p:cNvPr>
          <p:cNvCxnSpPr>
            <a:cxnSpLocks/>
          </p:cNvCxnSpPr>
          <p:nvPr/>
        </p:nvCxnSpPr>
        <p:spPr>
          <a:xfrm>
            <a:off x="7488119" y="4561840"/>
            <a:ext cx="914400" cy="0"/>
          </a:xfrm>
          <a:prstGeom prst="straightConnector1">
            <a:avLst/>
          </a:prstGeom>
          <a:ln w="38100">
            <a:solidFill>
              <a:srgbClr val="C557A8"/>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6B84D055-A747-4124-96A7-BBF24E92D6D2}"/>
              </a:ext>
            </a:extLst>
          </p:cNvPr>
          <p:cNvSpPr/>
          <p:nvPr/>
        </p:nvSpPr>
        <p:spPr>
          <a:xfrm>
            <a:off x="8617188" y="4115391"/>
            <a:ext cx="3096181" cy="892898"/>
          </a:xfrm>
          <a:prstGeom prst="roundRect">
            <a:avLst>
              <a:gd name="adj" fmla="val 9025"/>
            </a:avLst>
          </a:prstGeom>
          <a:noFill/>
          <a:ln w="28575">
            <a:solidFill>
              <a:srgbClr val="C557A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b="1">
                <a:solidFill>
                  <a:schemeClr val="tx1"/>
                </a:solidFill>
                <a:cs typeface="Poppins" pitchFamily="2" charset="77"/>
              </a:rPr>
              <a:t>The second paragraph describes the action. </a:t>
            </a:r>
            <a:endParaRPr kumimoji="0" lang="en-GB" sz="2000" b="1" i="0" u="none" strike="noStrike" kern="1200" cap="none" spc="0" normalizeH="0" baseline="0" noProof="0">
              <a:ln>
                <a:noFill/>
              </a:ln>
              <a:solidFill>
                <a:schemeClr val="tx1"/>
              </a:solidFill>
              <a:effectLst/>
              <a:uLnTx/>
              <a:uFillTx/>
              <a:ea typeface="+mn-ea"/>
              <a:cs typeface="Poppins" pitchFamily="2" charset="77"/>
            </a:endParaRPr>
          </a:p>
        </p:txBody>
      </p:sp>
      <p:sp>
        <p:nvSpPr>
          <p:cNvPr id="14" name="TextBox 13">
            <a:extLst>
              <a:ext uri="{FF2B5EF4-FFF2-40B4-BE49-F238E27FC236}">
                <a16:creationId xmlns:a16="http://schemas.microsoft.com/office/drawing/2014/main" id="{B51AA8E5-0DE2-4C6F-B159-D6645F02382D}"/>
              </a:ext>
            </a:extLst>
          </p:cNvPr>
          <p:cNvSpPr txBox="1"/>
          <p:nvPr/>
        </p:nvSpPr>
        <p:spPr>
          <a:xfrm>
            <a:off x="373698" y="5582876"/>
            <a:ext cx="8140581" cy="307777"/>
          </a:xfrm>
          <a:prstGeom prst="rect">
            <a:avLst/>
          </a:prstGeom>
          <a:noFill/>
        </p:spPr>
        <p:txBody>
          <a:bodyPr wrap="square" rtlCol="0">
            <a:spAutoFit/>
          </a:bodyPr>
          <a:lstStyle/>
          <a:p>
            <a:r>
              <a:rPr lang="en-GB" sz="1400" b="0" i="0" dirty="0">
                <a:solidFill>
                  <a:srgbClr val="616160"/>
                </a:solidFill>
                <a:effectLst/>
                <a:latin typeface="+mj-lt"/>
              </a:rPr>
              <a:t>Extract taken from Classroom Secrets ‘Year 4 Reading Skills – The ‘Unsinkable’ Giant’</a:t>
            </a:r>
          </a:p>
        </p:txBody>
      </p:sp>
      <p:sp>
        <p:nvSpPr>
          <p:cNvPr id="3" name="TextBox 2">
            <a:extLst>
              <a:ext uri="{FF2B5EF4-FFF2-40B4-BE49-F238E27FC236}">
                <a16:creationId xmlns:a16="http://schemas.microsoft.com/office/drawing/2014/main" id="{4D127523-FA00-4227-9D47-33607D488C97}"/>
              </a:ext>
            </a:extLst>
          </p:cNvPr>
          <p:cNvSpPr txBox="1"/>
          <p:nvPr/>
        </p:nvSpPr>
        <p:spPr>
          <a:xfrm>
            <a:off x="261938" y="289357"/>
            <a:ext cx="11712575" cy="424834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Paragraphs are used to break up larger pieces of text to make them easier to read. Sentences are grouped together so that each block of text is on a similar theme or topic.</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For example: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645406701"/>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163DFF8-8FB3-48E1-A01A-4764E5D8292D}"/>
              </a:ext>
            </a:extLst>
          </p:cNvPr>
          <p:cNvPicPr>
            <a:picLocks noChangeAspect="1"/>
          </p:cNvPicPr>
          <p:nvPr/>
        </p:nvPicPr>
        <p:blipFill>
          <a:blip r:embed="rId2"/>
          <a:stretch>
            <a:fillRect/>
          </a:stretch>
        </p:blipFill>
        <p:spPr>
          <a:xfrm>
            <a:off x="0" y="0"/>
            <a:ext cx="12192000" cy="6857999"/>
          </a:xfrm>
          <a:prstGeom prst="rect">
            <a:avLst/>
          </a:prstGeom>
        </p:spPr>
      </p:pic>
      <p:sp>
        <p:nvSpPr>
          <p:cNvPr id="7" name="Rectangle: Rounded Corners 6">
            <a:extLst>
              <a:ext uri="{FF2B5EF4-FFF2-40B4-BE49-F238E27FC236}">
                <a16:creationId xmlns:a16="http://schemas.microsoft.com/office/drawing/2014/main" id="{66CA4E94-804F-471E-A588-B7F1632DA788}"/>
              </a:ext>
            </a:extLst>
          </p:cNvPr>
          <p:cNvSpPr/>
          <p:nvPr/>
        </p:nvSpPr>
        <p:spPr>
          <a:xfrm>
            <a:off x="373698" y="2179618"/>
            <a:ext cx="6555422" cy="3855422"/>
          </a:xfrm>
          <a:prstGeom prst="roundRect">
            <a:avLst>
              <a:gd name="adj" fmla="val 9025"/>
            </a:avLst>
          </a:prstGeom>
          <a:noFill/>
          <a:ln w="38100">
            <a:solidFill>
              <a:srgbClr val="00B2CE"/>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b="1" dirty="0">
                <a:solidFill>
                  <a:schemeClr val="tx1"/>
                </a:solidFill>
                <a:cs typeface="Poppins" pitchFamily="2" charset="77"/>
              </a:rPr>
              <a:t>Billy was an unusual character. With locks of black curly hair and eyes that were as dark as the night sky, Billy often struggled to blend in with the crowd. He didn’t mind though. He enjoyed being different and standing out.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chemeClr val="tx1"/>
              </a:solidFill>
              <a:effectLst/>
              <a:uLnTx/>
              <a:uFillTx/>
              <a:ea typeface="+mn-ea"/>
              <a:cs typeface="Poppins" pitchFamily="2" charset="77"/>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2000" b="1" dirty="0">
                <a:solidFill>
                  <a:schemeClr val="tx1"/>
                </a:solidFill>
                <a:cs typeface="Poppins" pitchFamily="2" charset="77"/>
              </a:rPr>
              <a:t>His mum had recently started a new job which meant they’d had to move from </a:t>
            </a:r>
            <a:r>
              <a:rPr lang="en-GB" sz="2000" b="1" dirty="0" err="1">
                <a:solidFill>
                  <a:schemeClr val="tx1"/>
                </a:solidFill>
                <a:cs typeface="Poppins" pitchFamily="2" charset="77"/>
              </a:rPr>
              <a:t>Bishoptown</a:t>
            </a:r>
            <a:r>
              <a:rPr lang="en-GB" sz="2000" b="1" dirty="0">
                <a:solidFill>
                  <a:schemeClr val="tx1"/>
                </a:solidFill>
                <a:cs typeface="Poppins" pitchFamily="2" charset="77"/>
              </a:rPr>
              <a:t> to </a:t>
            </a:r>
            <a:r>
              <a:rPr lang="en-GB" sz="2000" b="1" dirty="0" err="1">
                <a:solidFill>
                  <a:schemeClr val="tx1"/>
                </a:solidFill>
                <a:cs typeface="Poppins" pitchFamily="2" charset="77"/>
              </a:rPr>
              <a:t>Gufferton</a:t>
            </a:r>
            <a:r>
              <a:rPr lang="en-GB" sz="2000" b="1" dirty="0">
                <a:solidFill>
                  <a:schemeClr val="tx1"/>
                </a:solidFill>
                <a:cs typeface="Poppins" pitchFamily="2" charset="77"/>
              </a:rPr>
              <a:t>. </a:t>
            </a:r>
            <a:r>
              <a:rPr lang="en-GB" sz="2000" b="1" dirty="0" err="1">
                <a:solidFill>
                  <a:schemeClr val="tx1"/>
                </a:solidFill>
                <a:cs typeface="Poppins" pitchFamily="2" charset="77"/>
              </a:rPr>
              <a:t>Gufferton</a:t>
            </a:r>
            <a:r>
              <a:rPr lang="en-GB" sz="2000" b="1" dirty="0">
                <a:solidFill>
                  <a:schemeClr val="tx1"/>
                </a:solidFill>
                <a:cs typeface="Poppins" pitchFamily="2" charset="77"/>
              </a:rPr>
              <a:t> was situated on the edge of a national park, surrounded by miles and miles of undisturbed countryside - a far cry from the hustle and bustle of </a:t>
            </a:r>
            <a:r>
              <a:rPr lang="en-GB" sz="2000" b="1" dirty="0" err="1">
                <a:solidFill>
                  <a:schemeClr val="tx1"/>
                </a:solidFill>
                <a:cs typeface="Poppins" pitchFamily="2" charset="77"/>
              </a:rPr>
              <a:t>Bishoptown</a:t>
            </a:r>
            <a:r>
              <a:rPr lang="en-GB" sz="2000" b="1" dirty="0">
                <a:solidFill>
                  <a:schemeClr val="tx1"/>
                </a:solidFill>
                <a:cs typeface="Poppins" pitchFamily="2" charset="77"/>
              </a:rPr>
              <a:t>.</a:t>
            </a:r>
            <a:endParaRPr kumimoji="0" lang="en-GB" sz="2000" b="1" i="0" u="none" strike="noStrike" kern="1200" cap="none" spc="0" normalizeH="0" baseline="0" noProof="0" dirty="0">
              <a:ln>
                <a:noFill/>
              </a:ln>
              <a:solidFill>
                <a:schemeClr val="tx1"/>
              </a:solidFill>
              <a:effectLst/>
              <a:uLnTx/>
              <a:uFillTx/>
              <a:ea typeface="+mn-ea"/>
              <a:cs typeface="Poppins" pitchFamily="2" charset="77"/>
            </a:endParaRPr>
          </a:p>
        </p:txBody>
      </p:sp>
      <p:cxnSp>
        <p:nvCxnSpPr>
          <p:cNvPr id="8" name="Straight Arrow Connector 7">
            <a:extLst>
              <a:ext uri="{FF2B5EF4-FFF2-40B4-BE49-F238E27FC236}">
                <a16:creationId xmlns:a16="http://schemas.microsoft.com/office/drawing/2014/main" id="{99E5B8F9-D014-464D-892C-0E2EF3B9DB94}"/>
              </a:ext>
            </a:extLst>
          </p:cNvPr>
          <p:cNvCxnSpPr>
            <a:cxnSpLocks/>
          </p:cNvCxnSpPr>
          <p:nvPr/>
        </p:nvCxnSpPr>
        <p:spPr>
          <a:xfrm>
            <a:off x="7057669" y="2956560"/>
            <a:ext cx="914400" cy="0"/>
          </a:xfrm>
          <a:prstGeom prst="straightConnector1">
            <a:avLst/>
          </a:prstGeom>
          <a:ln w="38100">
            <a:solidFill>
              <a:srgbClr val="FFBB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6E396D82-5D44-41AE-B43B-C3A5A7D550C3}"/>
              </a:ext>
            </a:extLst>
          </p:cNvPr>
          <p:cNvSpPr/>
          <p:nvPr/>
        </p:nvSpPr>
        <p:spPr>
          <a:xfrm>
            <a:off x="8186738" y="2510111"/>
            <a:ext cx="3096181" cy="892898"/>
          </a:xfrm>
          <a:prstGeom prst="roundRect">
            <a:avLst>
              <a:gd name="adj" fmla="val 9025"/>
            </a:avLst>
          </a:prstGeom>
          <a:noFill/>
          <a:ln w="28575">
            <a:solidFill>
              <a:srgbClr val="FFBB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b="1">
                <a:solidFill>
                  <a:schemeClr val="tx1"/>
                </a:solidFill>
                <a:cs typeface="Poppins" pitchFamily="2" charset="77"/>
              </a:rPr>
              <a:t>The first paragraph describes the character. </a:t>
            </a:r>
            <a:endParaRPr kumimoji="0" lang="en-GB" sz="2000" b="1" i="0" u="none" strike="noStrike" kern="1200" cap="none" spc="0" normalizeH="0" baseline="0" noProof="0">
              <a:ln>
                <a:noFill/>
              </a:ln>
              <a:solidFill>
                <a:schemeClr val="tx1"/>
              </a:solidFill>
              <a:effectLst/>
              <a:uLnTx/>
              <a:uFillTx/>
              <a:ea typeface="+mn-ea"/>
              <a:cs typeface="Poppins" pitchFamily="2" charset="77"/>
            </a:endParaRPr>
          </a:p>
        </p:txBody>
      </p:sp>
      <p:cxnSp>
        <p:nvCxnSpPr>
          <p:cNvPr id="10" name="Straight Arrow Connector 9">
            <a:extLst>
              <a:ext uri="{FF2B5EF4-FFF2-40B4-BE49-F238E27FC236}">
                <a16:creationId xmlns:a16="http://schemas.microsoft.com/office/drawing/2014/main" id="{DF30FF9C-05AA-43EE-BDA7-9B6ED8877B0E}"/>
              </a:ext>
            </a:extLst>
          </p:cNvPr>
          <p:cNvCxnSpPr>
            <a:cxnSpLocks/>
          </p:cNvCxnSpPr>
          <p:nvPr/>
        </p:nvCxnSpPr>
        <p:spPr>
          <a:xfrm>
            <a:off x="7057669" y="4947920"/>
            <a:ext cx="914400" cy="0"/>
          </a:xfrm>
          <a:prstGeom prst="straightConnector1">
            <a:avLst/>
          </a:prstGeom>
          <a:ln w="38100">
            <a:solidFill>
              <a:srgbClr val="C557A8"/>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4CB2A900-CABF-481C-9098-E30BA3D01E43}"/>
              </a:ext>
            </a:extLst>
          </p:cNvPr>
          <p:cNvSpPr/>
          <p:nvPr/>
        </p:nvSpPr>
        <p:spPr>
          <a:xfrm>
            <a:off x="8186738" y="4501471"/>
            <a:ext cx="3096181" cy="892898"/>
          </a:xfrm>
          <a:prstGeom prst="roundRect">
            <a:avLst>
              <a:gd name="adj" fmla="val 9025"/>
            </a:avLst>
          </a:prstGeom>
          <a:noFill/>
          <a:ln w="28575">
            <a:solidFill>
              <a:srgbClr val="C557A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b="1">
                <a:solidFill>
                  <a:schemeClr val="tx1"/>
                </a:solidFill>
                <a:cs typeface="Poppins" pitchFamily="2" charset="77"/>
              </a:rPr>
              <a:t>The second paragraph describes the setting. </a:t>
            </a:r>
            <a:endParaRPr kumimoji="0" lang="en-GB" sz="2000" b="1" i="0" u="none" strike="noStrike" kern="1200" cap="none" spc="0" normalizeH="0" baseline="0" noProof="0">
              <a:ln>
                <a:noFill/>
              </a:ln>
              <a:solidFill>
                <a:schemeClr val="tx1"/>
              </a:solidFill>
              <a:effectLst/>
              <a:uLnTx/>
              <a:uFillTx/>
              <a:ea typeface="+mn-ea"/>
              <a:cs typeface="Poppins" pitchFamily="2" charset="77"/>
            </a:endParaRPr>
          </a:p>
        </p:txBody>
      </p:sp>
      <p:sp>
        <p:nvSpPr>
          <p:cNvPr id="3" name="TextBox 2">
            <a:extLst>
              <a:ext uri="{FF2B5EF4-FFF2-40B4-BE49-F238E27FC236}">
                <a16:creationId xmlns:a16="http://schemas.microsoft.com/office/drawing/2014/main" id="{3F9D2196-C71E-4850-AD7A-853335A292C1}"/>
              </a:ext>
            </a:extLst>
          </p:cNvPr>
          <p:cNvSpPr txBox="1"/>
          <p:nvPr/>
        </p:nvSpPr>
        <p:spPr>
          <a:xfrm>
            <a:off x="261938" y="289357"/>
            <a:ext cx="11712575" cy="1539909"/>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In fiction, the first paragraph can also be used to introduce characters, whilst the second paragraph could move on to describe the setting.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For example:</a:t>
            </a:r>
          </a:p>
        </p:txBody>
      </p:sp>
    </p:spTree>
    <p:extLst>
      <p:ext uri="{BB962C8B-B14F-4D97-AF65-F5344CB8AC3E}">
        <p14:creationId xmlns:p14="http://schemas.microsoft.com/office/powerpoint/2010/main" val="462769588"/>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261680-D387-4F8F-B200-DFAD052B996B}"/>
              </a:ext>
            </a:extLst>
          </p:cNvPr>
          <p:cNvPicPr>
            <a:picLocks noChangeAspect="1"/>
          </p:cNvPicPr>
          <p:nvPr/>
        </p:nvPicPr>
        <p:blipFill>
          <a:blip r:embed="rId2"/>
          <a:stretch>
            <a:fillRect/>
          </a:stretch>
        </p:blipFill>
        <p:spPr>
          <a:xfrm>
            <a:off x="0" y="0"/>
            <a:ext cx="12192000" cy="6857999"/>
          </a:xfrm>
          <a:prstGeom prst="rect">
            <a:avLst/>
          </a:prstGeom>
        </p:spPr>
      </p:pic>
      <p:sp>
        <p:nvSpPr>
          <p:cNvPr id="7" name="Rectangle: Rounded Corners 6">
            <a:extLst>
              <a:ext uri="{FF2B5EF4-FFF2-40B4-BE49-F238E27FC236}">
                <a16:creationId xmlns:a16="http://schemas.microsoft.com/office/drawing/2014/main" id="{66CA4E94-804F-471E-A588-B7F1632DA788}"/>
              </a:ext>
            </a:extLst>
          </p:cNvPr>
          <p:cNvSpPr/>
          <p:nvPr/>
        </p:nvSpPr>
        <p:spPr>
          <a:xfrm>
            <a:off x="385548" y="1182256"/>
            <a:ext cx="11420904" cy="3035784"/>
          </a:xfrm>
          <a:prstGeom prst="roundRect">
            <a:avLst>
              <a:gd name="adj" fmla="val 9025"/>
            </a:avLst>
          </a:prstGeom>
          <a:noFill/>
          <a:ln w="38100">
            <a:solidFill>
              <a:srgbClr val="00B2CE"/>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en-GB" sz="2000" b="1" i="0" u="none" strike="noStrike" baseline="0">
                <a:solidFill>
                  <a:schemeClr val="tx1"/>
                </a:solidFill>
                <a:latin typeface="+mj-lt"/>
              </a:rPr>
              <a:t>This is the story of how I died. Don’t worry, it’s not all bad; I die every single night. I promise it’s not bad! I travel to the Underworld at the end of every day and engage in an epic death-battle with a giant serpent called </a:t>
            </a:r>
            <a:r>
              <a:rPr lang="en-GB" sz="2000" b="1" i="0" u="none" strike="noStrike" baseline="0" err="1">
                <a:solidFill>
                  <a:schemeClr val="tx1"/>
                </a:solidFill>
                <a:latin typeface="+mj-lt"/>
              </a:rPr>
              <a:t>Apep</a:t>
            </a:r>
            <a:r>
              <a:rPr lang="en-GB" sz="2000" b="1" i="0" u="none" strike="noStrike" baseline="0">
                <a:solidFill>
                  <a:schemeClr val="tx1"/>
                </a:solidFill>
                <a:latin typeface="+mj-lt"/>
              </a:rPr>
              <a:t>! I… I’m making this worse, aren’t I? I’ll start again…</a:t>
            </a:r>
          </a:p>
          <a:p>
            <a:endParaRPr lang="en-GB" sz="2000" b="1">
              <a:solidFill>
                <a:schemeClr val="tx1"/>
              </a:solidFill>
              <a:latin typeface="+mj-lt"/>
            </a:endParaRPr>
          </a:p>
          <a:p>
            <a:r>
              <a:rPr lang="en-GB" sz="2000" b="1" i="0" u="none" strike="noStrike" baseline="0">
                <a:solidFill>
                  <a:schemeClr val="tx1"/>
                </a:solidFill>
                <a:latin typeface="+mj-lt"/>
              </a:rPr>
              <a:t>Hello, my name is Ra. Sometimes Re or </a:t>
            </a:r>
            <a:r>
              <a:rPr lang="en-GB" sz="2000" b="1" i="0" u="none" strike="noStrike" baseline="0" err="1">
                <a:solidFill>
                  <a:schemeClr val="tx1"/>
                </a:solidFill>
                <a:latin typeface="+mj-lt"/>
              </a:rPr>
              <a:t>Atum</a:t>
            </a:r>
            <a:r>
              <a:rPr lang="en-GB" sz="2000" b="1" i="0" u="none" strike="noStrike" baseline="0">
                <a:solidFill>
                  <a:schemeClr val="tx1"/>
                </a:solidFill>
                <a:latin typeface="+mj-lt"/>
              </a:rPr>
              <a:t> too, but it’s all the same. I’m an Egyptian god. I am the sun god and the god of all creation. You might have heard of me in other stories or other interpretations, but this story is one of becoming closer to my children, and is one of my all-time favourites. </a:t>
            </a:r>
            <a:endParaRPr kumimoji="0" lang="en-GB" sz="2400" b="1" i="0" u="none" strike="noStrike" kern="1200" cap="none" spc="0" normalizeH="0" baseline="0" noProof="0">
              <a:ln>
                <a:noFill/>
              </a:ln>
              <a:solidFill>
                <a:schemeClr val="tx1"/>
              </a:solidFill>
              <a:effectLst/>
              <a:uLnTx/>
              <a:uFillTx/>
              <a:latin typeface="+mj-lt"/>
              <a:ea typeface="+mn-ea"/>
              <a:cs typeface="Poppins" pitchFamily="2" charset="77"/>
            </a:endParaRPr>
          </a:p>
        </p:txBody>
      </p:sp>
      <p:sp>
        <p:nvSpPr>
          <p:cNvPr id="4" name="TextBox 3">
            <a:extLst>
              <a:ext uri="{FF2B5EF4-FFF2-40B4-BE49-F238E27FC236}">
                <a16:creationId xmlns:a16="http://schemas.microsoft.com/office/drawing/2014/main" id="{0B00678A-C296-4216-B16C-D93D4C42971A}"/>
              </a:ext>
            </a:extLst>
          </p:cNvPr>
          <p:cNvSpPr txBox="1"/>
          <p:nvPr/>
        </p:nvSpPr>
        <p:spPr>
          <a:xfrm>
            <a:off x="5004619" y="4286556"/>
            <a:ext cx="6801833" cy="523220"/>
          </a:xfrm>
          <a:prstGeom prst="rect">
            <a:avLst/>
          </a:prstGeom>
          <a:noFill/>
        </p:spPr>
        <p:txBody>
          <a:bodyPr wrap="square" rtlCol="0">
            <a:spAutoFit/>
          </a:bodyPr>
          <a:lstStyle/>
          <a:p>
            <a:pPr algn="r"/>
            <a:r>
              <a:rPr lang="en-GB" sz="1400" b="0" i="0" dirty="0">
                <a:solidFill>
                  <a:srgbClr val="616160"/>
                </a:solidFill>
                <a:effectLst/>
                <a:latin typeface="+mj-lt"/>
              </a:rPr>
              <a:t>Extract taken from Classroom Secrets ‘Year 4 Reading Skills – A Nightly Battle’</a:t>
            </a:r>
          </a:p>
          <a:p>
            <a:endParaRPr lang="en-GB" sz="1400" dirty="0">
              <a:solidFill>
                <a:srgbClr val="616160"/>
              </a:solidFill>
              <a:latin typeface="+mj-lt"/>
            </a:endParaRPr>
          </a:p>
        </p:txBody>
      </p:sp>
      <p:sp>
        <p:nvSpPr>
          <p:cNvPr id="3" name="TextBox 2">
            <a:extLst>
              <a:ext uri="{FF2B5EF4-FFF2-40B4-BE49-F238E27FC236}">
                <a16:creationId xmlns:a16="http://schemas.microsoft.com/office/drawing/2014/main" id="{F3B7744F-25DA-48C2-B4F7-6F3335C529DA}"/>
              </a:ext>
            </a:extLst>
          </p:cNvPr>
          <p:cNvSpPr txBox="1"/>
          <p:nvPr/>
        </p:nvSpPr>
        <p:spPr>
          <a:xfrm>
            <a:off x="261938" y="289357"/>
            <a:ext cx="11712575" cy="70173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What is each paragraph in the text below about? Why has a new paragraph been started? </a:t>
            </a:r>
          </a:p>
        </p:txBody>
      </p:sp>
    </p:spTree>
    <p:extLst>
      <p:ext uri="{BB962C8B-B14F-4D97-AF65-F5344CB8AC3E}">
        <p14:creationId xmlns:p14="http://schemas.microsoft.com/office/powerpoint/2010/main" val="843576327"/>
      </p:ext>
    </p:extLst>
  </p:cSld>
  <p:clrMapOvr>
    <a:masterClrMapping/>
  </p:clrMapOvr>
  <p:transition spd="slow">
    <p:cover/>
  </p:transition>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616160"/>
      </a:dk2>
      <a:lt2>
        <a:srgbClr val="F4F4F4"/>
      </a:lt2>
      <a:accent1>
        <a:srgbClr val="F76756"/>
      </a:accent1>
      <a:accent2>
        <a:srgbClr val="00B2CE"/>
      </a:accent2>
      <a:accent3>
        <a:srgbClr val="FFBB00"/>
      </a:accent3>
      <a:accent4>
        <a:srgbClr val="C557A8"/>
      </a:accent4>
      <a:accent5>
        <a:srgbClr val="1D619C"/>
      </a:accent5>
      <a:accent6>
        <a:srgbClr val="F6B1AE"/>
      </a:accent6>
      <a:hlink>
        <a:srgbClr val="6FC36C"/>
      </a:hlink>
      <a:folHlink>
        <a:srgbClr val="5D3B51"/>
      </a:folHlink>
    </a:clrScheme>
    <a:fontScheme name="CSS Fo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6144f90-c7b6-48d0-aae5-f5e9e48cc3df" xsi:nil="true"/>
    <lcf76f155ced4ddcb4097134ff3c332f xmlns="5c7a0828-c5e4-45f8-a074-18a8fdc88ec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6" ma:contentTypeDescription="Create a new document." ma:contentTypeScope="" ma:versionID="865a7e9122a6c86fa24ada04f3c6465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1f3fc8e5120527b0f1bf7de9f9ac52cd"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7029093-bac8-40c8-b3d2-05dc3a24070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D09122-8509-4DC8-8877-1E52BB616108}">
  <ds:schemaRefs>
    <ds:schemaRef ds:uri="http://schemas.microsoft.com/office/infopath/2007/PartnerControls"/>
    <ds:schemaRef ds:uri="http://purl.org/dc/dcmitype/"/>
    <ds:schemaRef ds:uri="http://schemas.microsoft.com/office/2006/documentManagement/types"/>
    <ds:schemaRef ds:uri="0f0ae0ff-29c4-4766-b250-c1a9bee8d430"/>
    <ds:schemaRef ds:uri="http://schemas.microsoft.com/sharepoint/v3"/>
    <ds:schemaRef ds:uri="http://schemas.microsoft.com/office/2006/metadata/properties"/>
    <ds:schemaRef ds:uri="86144f90-c7b6-48d0-aae5-f5e9e48cc3df"/>
    <ds:schemaRef ds:uri="http://www.w3.org/XML/1998/namespace"/>
    <ds:schemaRef ds:uri="http://purl.org/dc/terms/"/>
    <ds:schemaRef ds:uri="http://schemas.openxmlformats.org/package/2006/metadata/core-properties"/>
    <ds:schemaRef ds:uri="http://purl.org/dc/elements/1.1/"/>
    <ds:schemaRef ds:uri="5c7a0828-c5e4-45f8-a074-18a8fdc88ec6"/>
  </ds:schemaRefs>
</ds:datastoreItem>
</file>

<file path=customXml/itemProps2.xml><?xml version="1.0" encoding="utf-8"?>
<ds:datastoreItem xmlns:ds="http://schemas.openxmlformats.org/officeDocument/2006/customXml" ds:itemID="{C0153BE7-53CB-4B5B-8EDF-1F3FC6B6D7B2}">
  <ds:schemaRefs>
    <ds:schemaRef ds:uri="http://schemas.microsoft.com/sharepoint/v3/contenttype/forms"/>
  </ds:schemaRefs>
</ds:datastoreItem>
</file>

<file path=customXml/itemProps3.xml><?xml version="1.0" encoding="utf-8"?>
<ds:datastoreItem xmlns:ds="http://schemas.openxmlformats.org/officeDocument/2006/customXml" ds:itemID="{F42B8F41-3431-4CD2-9914-3D5D8A84D8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43</TotalTime>
  <Words>5345</Words>
  <Application>Microsoft Office PowerPoint</Application>
  <PresentationFormat>Widescreen</PresentationFormat>
  <Paragraphs>428</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Century Gothic</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Cutting</dc:creator>
  <cp:lastModifiedBy>Martin Cutting</cp:lastModifiedBy>
  <cp:revision>1</cp:revision>
  <dcterms:created xsi:type="dcterms:W3CDTF">2021-10-18T12:07:58Z</dcterms:created>
  <dcterms:modified xsi:type="dcterms:W3CDTF">2023-05-17T15:22:45Z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MediaServiceImageTags">
    <vt:lpwstr/>
  </property>
</Properties>
</file>