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404" r:id="rId6"/>
    <p:sldId id="390" r:id="rId7"/>
    <p:sldId id="361" r:id="rId8"/>
    <p:sldId id="391" r:id="rId9"/>
    <p:sldId id="360" r:id="rId10"/>
    <p:sldId id="392" r:id="rId11"/>
    <p:sldId id="393" r:id="rId12"/>
    <p:sldId id="394" r:id="rId13"/>
    <p:sldId id="395" r:id="rId14"/>
    <p:sldId id="396" r:id="rId15"/>
    <p:sldId id="397" r:id="rId16"/>
    <p:sldId id="398" r:id="rId17"/>
    <p:sldId id="386" r:id="rId18"/>
    <p:sldId id="399" r:id="rId19"/>
    <p:sldId id="400" r:id="rId20"/>
    <p:sldId id="314" r:id="rId21"/>
    <p:sldId id="401" r:id="rId22"/>
    <p:sldId id="402" r:id="rId23"/>
    <p:sldId id="403"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CEED"/>
    <a:srgbClr val="EAB0E2"/>
    <a:srgbClr val="FF9900"/>
    <a:srgbClr val="CB3DB7"/>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6B8B18-2DEF-4CED-9D0B-D81F32872954}" v="36" dt="2019-07-01T20:50:05.5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61" autoAdjust="0"/>
    <p:restoredTop sz="94660"/>
  </p:normalViewPr>
  <p:slideViewPr>
    <p:cSldViewPr snapToGrid="0">
      <p:cViewPr varScale="1">
        <p:scale>
          <a:sx n="63" d="100"/>
          <a:sy n="63" d="100"/>
        </p:scale>
        <p:origin x="1368"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th Scanlon" userId="217f4c6b-e607-4a48-bdce-98b05a0a86c5" providerId="ADAL" clId="{636B8B18-2DEF-4CED-9D0B-D81F32872954}"/>
    <pc:docChg chg="undo custSel modSld">
      <pc:chgData name="Cath Scanlon" userId="217f4c6b-e607-4a48-bdce-98b05a0a86c5" providerId="ADAL" clId="{636B8B18-2DEF-4CED-9D0B-D81F32872954}" dt="2019-07-04T05:59:52.086" v="241" actId="5793"/>
      <pc:docMkLst>
        <pc:docMk/>
      </pc:docMkLst>
      <pc:sldChg chg="modSp">
        <pc:chgData name="Cath Scanlon" userId="217f4c6b-e607-4a48-bdce-98b05a0a86c5" providerId="ADAL" clId="{636B8B18-2DEF-4CED-9D0B-D81F32872954}" dt="2019-07-01T20:38:17.490" v="7" actId="403"/>
        <pc:sldMkLst>
          <pc:docMk/>
          <pc:sldMk cId="2637481266" sldId="256"/>
        </pc:sldMkLst>
        <pc:spChg chg="mod">
          <ac:chgData name="Cath Scanlon" userId="217f4c6b-e607-4a48-bdce-98b05a0a86c5" providerId="ADAL" clId="{636B8B18-2DEF-4CED-9D0B-D81F32872954}" dt="2019-07-01T20:38:17.490" v="7" actId="403"/>
          <ac:spMkLst>
            <pc:docMk/>
            <pc:sldMk cId="2637481266" sldId="256"/>
            <ac:spMk id="19" creationId="{5252A847-DE45-4FA3-A1F8-EEBEB845FF8E}"/>
          </ac:spMkLst>
        </pc:spChg>
      </pc:sldChg>
      <pc:sldChg chg="modSp">
        <pc:chgData name="Cath Scanlon" userId="217f4c6b-e607-4a48-bdce-98b05a0a86c5" providerId="ADAL" clId="{636B8B18-2DEF-4CED-9D0B-D81F32872954}" dt="2019-07-01T20:50:22.008" v="215" actId="403"/>
        <pc:sldMkLst>
          <pc:docMk/>
          <pc:sldMk cId="636014570" sldId="314"/>
        </pc:sldMkLst>
        <pc:spChg chg="mod">
          <ac:chgData name="Cath Scanlon" userId="217f4c6b-e607-4a48-bdce-98b05a0a86c5" providerId="ADAL" clId="{636B8B18-2DEF-4CED-9D0B-D81F32872954}" dt="2019-07-01T20:50:22.008" v="215" actId="403"/>
          <ac:spMkLst>
            <pc:docMk/>
            <pc:sldMk cId="636014570" sldId="314"/>
            <ac:spMk id="19" creationId="{5252A847-DE45-4FA3-A1F8-EEBEB845FF8E}"/>
          </ac:spMkLst>
        </pc:spChg>
      </pc:sldChg>
      <pc:sldChg chg="modSp">
        <pc:chgData name="Cath Scanlon" userId="217f4c6b-e607-4a48-bdce-98b05a0a86c5" providerId="ADAL" clId="{636B8B18-2DEF-4CED-9D0B-D81F32872954}" dt="2019-07-01T20:43:33.025" v="112" actId="403"/>
        <pc:sldMkLst>
          <pc:docMk/>
          <pc:sldMk cId="36917022" sldId="360"/>
        </pc:sldMkLst>
        <pc:spChg chg="mod">
          <ac:chgData name="Cath Scanlon" userId="217f4c6b-e607-4a48-bdce-98b05a0a86c5" providerId="ADAL" clId="{636B8B18-2DEF-4CED-9D0B-D81F32872954}" dt="2019-07-01T20:43:33.025" v="112" actId="403"/>
          <ac:spMkLst>
            <pc:docMk/>
            <pc:sldMk cId="36917022" sldId="360"/>
            <ac:spMk id="19" creationId="{5252A847-DE45-4FA3-A1F8-EEBEB845FF8E}"/>
          </ac:spMkLst>
        </pc:spChg>
      </pc:sldChg>
      <pc:sldChg chg="modSp">
        <pc:chgData name="Cath Scanlon" userId="217f4c6b-e607-4a48-bdce-98b05a0a86c5" providerId="ADAL" clId="{636B8B18-2DEF-4CED-9D0B-D81F32872954}" dt="2019-07-04T05:58:07.146" v="233" actId="1076"/>
        <pc:sldMkLst>
          <pc:docMk/>
          <pc:sldMk cId="1035052751" sldId="361"/>
        </pc:sldMkLst>
        <pc:spChg chg="mod">
          <ac:chgData name="Cath Scanlon" userId="217f4c6b-e607-4a48-bdce-98b05a0a86c5" providerId="ADAL" clId="{636B8B18-2DEF-4CED-9D0B-D81F32872954}" dt="2019-07-01T20:39:40.288" v="27" actId="113"/>
          <ac:spMkLst>
            <pc:docMk/>
            <pc:sldMk cId="1035052751" sldId="361"/>
            <ac:spMk id="4" creationId="{960D0AB0-AEC8-4E4E-895C-94CE164D814E}"/>
          </ac:spMkLst>
        </pc:spChg>
        <pc:spChg chg="mod">
          <ac:chgData name="Cath Scanlon" userId="217f4c6b-e607-4a48-bdce-98b05a0a86c5" providerId="ADAL" clId="{636B8B18-2DEF-4CED-9D0B-D81F32872954}" dt="2019-07-01T20:39:40.288" v="27" actId="113"/>
          <ac:spMkLst>
            <pc:docMk/>
            <pc:sldMk cId="1035052751" sldId="361"/>
            <ac:spMk id="10" creationId="{798F93C0-C7ED-46FB-B7D4-8CFF7150ED8E}"/>
          </ac:spMkLst>
        </pc:spChg>
        <pc:spChg chg="mod">
          <ac:chgData name="Cath Scanlon" userId="217f4c6b-e607-4a48-bdce-98b05a0a86c5" providerId="ADAL" clId="{636B8B18-2DEF-4CED-9D0B-D81F32872954}" dt="2019-07-01T20:39:40.288" v="27" actId="113"/>
          <ac:spMkLst>
            <pc:docMk/>
            <pc:sldMk cId="1035052751" sldId="361"/>
            <ac:spMk id="11" creationId="{EE371089-34F9-4A35-ACD9-9A0281B4AF21}"/>
          </ac:spMkLst>
        </pc:spChg>
        <pc:spChg chg="mod">
          <ac:chgData name="Cath Scanlon" userId="217f4c6b-e607-4a48-bdce-98b05a0a86c5" providerId="ADAL" clId="{636B8B18-2DEF-4CED-9D0B-D81F32872954}" dt="2019-07-01T20:39:40.288" v="27" actId="113"/>
          <ac:spMkLst>
            <pc:docMk/>
            <pc:sldMk cId="1035052751" sldId="361"/>
            <ac:spMk id="12" creationId="{4530F35D-D2CF-4361-8E34-D5E23A85C16F}"/>
          </ac:spMkLst>
        </pc:spChg>
        <pc:spChg chg="mod">
          <ac:chgData name="Cath Scanlon" userId="217f4c6b-e607-4a48-bdce-98b05a0a86c5" providerId="ADAL" clId="{636B8B18-2DEF-4CED-9D0B-D81F32872954}" dt="2019-07-01T20:39:40.288" v="27" actId="113"/>
          <ac:spMkLst>
            <pc:docMk/>
            <pc:sldMk cId="1035052751" sldId="361"/>
            <ac:spMk id="13" creationId="{5CF21E7D-06EC-4733-97A3-708BA41B7202}"/>
          </ac:spMkLst>
        </pc:spChg>
        <pc:spChg chg="mod">
          <ac:chgData name="Cath Scanlon" userId="217f4c6b-e607-4a48-bdce-98b05a0a86c5" providerId="ADAL" clId="{636B8B18-2DEF-4CED-9D0B-D81F32872954}" dt="2019-07-01T20:39:40.288" v="27" actId="113"/>
          <ac:spMkLst>
            <pc:docMk/>
            <pc:sldMk cId="1035052751" sldId="361"/>
            <ac:spMk id="14" creationId="{740FA91D-F5B2-4BCB-A61F-D7A05069BF69}"/>
          </ac:spMkLst>
        </pc:spChg>
        <pc:spChg chg="mod">
          <ac:chgData name="Cath Scanlon" userId="217f4c6b-e607-4a48-bdce-98b05a0a86c5" providerId="ADAL" clId="{636B8B18-2DEF-4CED-9D0B-D81F32872954}" dt="2019-07-01T20:39:40.288" v="27" actId="113"/>
          <ac:spMkLst>
            <pc:docMk/>
            <pc:sldMk cId="1035052751" sldId="361"/>
            <ac:spMk id="15" creationId="{6EDD7F5F-821B-418D-8F4D-1FA1659C298C}"/>
          </ac:spMkLst>
        </pc:spChg>
        <pc:spChg chg="mod">
          <ac:chgData name="Cath Scanlon" userId="217f4c6b-e607-4a48-bdce-98b05a0a86c5" providerId="ADAL" clId="{636B8B18-2DEF-4CED-9D0B-D81F32872954}" dt="2019-07-01T20:39:31.733" v="25" actId="403"/>
          <ac:spMkLst>
            <pc:docMk/>
            <pc:sldMk cId="1035052751" sldId="361"/>
            <ac:spMk id="19" creationId="{5252A847-DE45-4FA3-A1F8-EEBEB845FF8E}"/>
          </ac:spMkLst>
        </pc:spChg>
        <pc:spChg chg="mod">
          <ac:chgData name="Cath Scanlon" userId="217f4c6b-e607-4a48-bdce-98b05a0a86c5" providerId="ADAL" clId="{636B8B18-2DEF-4CED-9D0B-D81F32872954}" dt="2019-07-01T20:39:40.288" v="27" actId="113"/>
          <ac:spMkLst>
            <pc:docMk/>
            <pc:sldMk cId="1035052751" sldId="361"/>
            <ac:spMk id="20" creationId="{92D79438-9418-4560-83EB-8DAB9987B480}"/>
          </ac:spMkLst>
        </pc:spChg>
        <pc:spChg chg="mod">
          <ac:chgData name="Cath Scanlon" userId="217f4c6b-e607-4a48-bdce-98b05a0a86c5" providerId="ADAL" clId="{636B8B18-2DEF-4CED-9D0B-D81F32872954}" dt="2019-07-01T20:39:40.288" v="27" actId="113"/>
          <ac:spMkLst>
            <pc:docMk/>
            <pc:sldMk cId="1035052751" sldId="361"/>
            <ac:spMk id="21" creationId="{1FAF2C79-08BA-4DED-B895-310E8A941C7F}"/>
          </ac:spMkLst>
        </pc:spChg>
        <pc:spChg chg="mod">
          <ac:chgData name="Cath Scanlon" userId="217f4c6b-e607-4a48-bdce-98b05a0a86c5" providerId="ADAL" clId="{636B8B18-2DEF-4CED-9D0B-D81F32872954}" dt="2019-07-04T05:58:07.146" v="233" actId="1076"/>
          <ac:spMkLst>
            <pc:docMk/>
            <pc:sldMk cId="1035052751" sldId="361"/>
            <ac:spMk id="22" creationId="{DDF6CB2E-E44D-4E44-AA13-BCAA1270739F}"/>
          </ac:spMkLst>
        </pc:spChg>
        <pc:spChg chg="mod">
          <ac:chgData name="Cath Scanlon" userId="217f4c6b-e607-4a48-bdce-98b05a0a86c5" providerId="ADAL" clId="{636B8B18-2DEF-4CED-9D0B-D81F32872954}" dt="2019-07-01T20:39:40.288" v="27" actId="113"/>
          <ac:spMkLst>
            <pc:docMk/>
            <pc:sldMk cId="1035052751" sldId="361"/>
            <ac:spMk id="23" creationId="{AF6C9DE4-ED7E-4BDB-A1E9-8254B53116A8}"/>
          </ac:spMkLst>
        </pc:spChg>
        <pc:spChg chg="mod">
          <ac:chgData name="Cath Scanlon" userId="217f4c6b-e607-4a48-bdce-98b05a0a86c5" providerId="ADAL" clId="{636B8B18-2DEF-4CED-9D0B-D81F32872954}" dt="2019-07-01T20:39:40.288" v="27" actId="113"/>
          <ac:spMkLst>
            <pc:docMk/>
            <pc:sldMk cId="1035052751" sldId="361"/>
            <ac:spMk id="24" creationId="{5CC075D8-48BD-4AF5-80C0-17BFD08CE0BA}"/>
          </ac:spMkLst>
        </pc:spChg>
        <pc:graphicFrameChg chg="mod modGraphic">
          <ac:chgData name="Cath Scanlon" userId="217f4c6b-e607-4a48-bdce-98b05a0a86c5" providerId="ADAL" clId="{636B8B18-2DEF-4CED-9D0B-D81F32872954}" dt="2019-07-01T20:42:01.885" v="96" actId="1035"/>
          <ac:graphicFrameMkLst>
            <pc:docMk/>
            <pc:sldMk cId="1035052751" sldId="361"/>
            <ac:graphicFrameMk id="3" creationId="{36C34FB1-CAEB-4012-92A9-8BD1F1C3DA34}"/>
          </ac:graphicFrameMkLst>
        </pc:graphicFrameChg>
      </pc:sldChg>
      <pc:sldChg chg="modSp">
        <pc:chgData name="Cath Scanlon" userId="217f4c6b-e607-4a48-bdce-98b05a0a86c5" providerId="ADAL" clId="{636B8B18-2DEF-4CED-9D0B-D81F32872954}" dt="2019-07-01T20:49:37.122" v="206" actId="6549"/>
        <pc:sldMkLst>
          <pc:docMk/>
          <pc:sldMk cId="310986706" sldId="386"/>
        </pc:sldMkLst>
        <pc:spChg chg="mod">
          <ac:chgData name="Cath Scanlon" userId="217f4c6b-e607-4a48-bdce-98b05a0a86c5" providerId="ADAL" clId="{636B8B18-2DEF-4CED-9D0B-D81F32872954}" dt="2019-07-01T20:49:37.122" v="206" actId="6549"/>
          <ac:spMkLst>
            <pc:docMk/>
            <pc:sldMk cId="310986706" sldId="386"/>
            <ac:spMk id="19" creationId="{5252A847-DE45-4FA3-A1F8-EEBEB845FF8E}"/>
          </ac:spMkLst>
        </pc:spChg>
      </pc:sldChg>
      <pc:sldChg chg="modSp">
        <pc:chgData name="Cath Scanlon" userId="217f4c6b-e607-4a48-bdce-98b05a0a86c5" providerId="ADAL" clId="{636B8B18-2DEF-4CED-9D0B-D81F32872954}" dt="2019-07-01T20:39:03.965" v="20" actId="404"/>
        <pc:sldMkLst>
          <pc:docMk/>
          <pc:sldMk cId="3401100034" sldId="390"/>
        </pc:sldMkLst>
        <pc:spChg chg="mod">
          <ac:chgData name="Cath Scanlon" userId="217f4c6b-e607-4a48-bdce-98b05a0a86c5" providerId="ADAL" clId="{636B8B18-2DEF-4CED-9D0B-D81F32872954}" dt="2019-07-01T20:39:03.965" v="20" actId="404"/>
          <ac:spMkLst>
            <pc:docMk/>
            <pc:sldMk cId="3401100034" sldId="390"/>
            <ac:spMk id="7" creationId="{C0CD6503-388C-4F9E-9FB0-9053D8579D01}"/>
          </ac:spMkLst>
        </pc:spChg>
      </pc:sldChg>
      <pc:sldChg chg="addSp delSp modSp">
        <pc:chgData name="Cath Scanlon" userId="217f4c6b-e607-4a48-bdce-98b05a0a86c5" providerId="ADAL" clId="{636B8B18-2DEF-4CED-9D0B-D81F32872954}" dt="2019-07-04T05:58:16.466" v="235" actId="1076"/>
        <pc:sldMkLst>
          <pc:docMk/>
          <pc:sldMk cId="1753444971" sldId="391"/>
        </pc:sldMkLst>
        <pc:spChg chg="mod ord">
          <ac:chgData name="Cath Scanlon" userId="217f4c6b-e607-4a48-bdce-98b05a0a86c5" providerId="ADAL" clId="{636B8B18-2DEF-4CED-9D0B-D81F32872954}" dt="2019-07-01T20:43:04.542" v="107" actId="1076"/>
          <ac:spMkLst>
            <pc:docMk/>
            <pc:sldMk cId="1753444971" sldId="391"/>
            <ac:spMk id="4" creationId="{960D0AB0-AEC8-4E4E-895C-94CE164D814E}"/>
          </ac:spMkLst>
        </pc:spChg>
        <pc:spChg chg="mod ord">
          <ac:chgData name="Cath Scanlon" userId="217f4c6b-e607-4a48-bdce-98b05a0a86c5" providerId="ADAL" clId="{636B8B18-2DEF-4CED-9D0B-D81F32872954}" dt="2019-07-01T20:43:04.542" v="107" actId="1076"/>
          <ac:spMkLst>
            <pc:docMk/>
            <pc:sldMk cId="1753444971" sldId="391"/>
            <ac:spMk id="10" creationId="{798F93C0-C7ED-46FB-B7D4-8CFF7150ED8E}"/>
          </ac:spMkLst>
        </pc:spChg>
        <pc:spChg chg="mod ord">
          <ac:chgData name="Cath Scanlon" userId="217f4c6b-e607-4a48-bdce-98b05a0a86c5" providerId="ADAL" clId="{636B8B18-2DEF-4CED-9D0B-D81F32872954}" dt="2019-07-01T20:43:04.542" v="107" actId="1076"/>
          <ac:spMkLst>
            <pc:docMk/>
            <pc:sldMk cId="1753444971" sldId="391"/>
            <ac:spMk id="12" creationId="{4530F35D-D2CF-4361-8E34-D5E23A85C16F}"/>
          </ac:spMkLst>
        </pc:spChg>
        <pc:spChg chg="mod ord">
          <ac:chgData name="Cath Scanlon" userId="217f4c6b-e607-4a48-bdce-98b05a0a86c5" providerId="ADAL" clId="{636B8B18-2DEF-4CED-9D0B-D81F32872954}" dt="2019-07-01T20:43:04.542" v="107" actId="1076"/>
          <ac:spMkLst>
            <pc:docMk/>
            <pc:sldMk cId="1753444971" sldId="391"/>
            <ac:spMk id="13" creationId="{5CF21E7D-06EC-4733-97A3-708BA41B7202}"/>
          </ac:spMkLst>
        </pc:spChg>
        <pc:spChg chg="mod ord">
          <ac:chgData name="Cath Scanlon" userId="217f4c6b-e607-4a48-bdce-98b05a0a86c5" providerId="ADAL" clId="{636B8B18-2DEF-4CED-9D0B-D81F32872954}" dt="2019-07-01T20:43:04.542" v="107" actId="1076"/>
          <ac:spMkLst>
            <pc:docMk/>
            <pc:sldMk cId="1753444971" sldId="391"/>
            <ac:spMk id="14" creationId="{740FA91D-F5B2-4BCB-A61F-D7A05069BF69}"/>
          </ac:spMkLst>
        </pc:spChg>
        <pc:spChg chg="mod ord">
          <ac:chgData name="Cath Scanlon" userId="217f4c6b-e607-4a48-bdce-98b05a0a86c5" providerId="ADAL" clId="{636B8B18-2DEF-4CED-9D0B-D81F32872954}" dt="2019-07-01T20:43:04.542" v="107" actId="1076"/>
          <ac:spMkLst>
            <pc:docMk/>
            <pc:sldMk cId="1753444971" sldId="391"/>
            <ac:spMk id="15" creationId="{6EDD7F5F-821B-418D-8F4D-1FA1659C298C}"/>
          </ac:spMkLst>
        </pc:spChg>
        <pc:spChg chg="mod">
          <ac:chgData name="Cath Scanlon" userId="217f4c6b-e607-4a48-bdce-98b05a0a86c5" providerId="ADAL" clId="{636B8B18-2DEF-4CED-9D0B-D81F32872954}" dt="2019-07-01T20:40:31.237" v="34" actId="403"/>
          <ac:spMkLst>
            <pc:docMk/>
            <pc:sldMk cId="1753444971" sldId="391"/>
            <ac:spMk id="19" creationId="{5252A847-DE45-4FA3-A1F8-EEBEB845FF8E}"/>
          </ac:spMkLst>
        </pc:spChg>
        <pc:spChg chg="mod ord">
          <ac:chgData name="Cath Scanlon" userId="217f4c6b-e607-4a48-bdce-98b05a0a86c5" providerId="ADAL" clId="{636B8B18-2DEF-4CED-9D0B-D81F32872954}" dt="2019-07-01T20:43:04.542" v="107" actId="1076"/>
          <ac:spMkLst>
            <pc:docMk/>
            <pc:sldMk cId="1753444971" sldId="391"/>
            <ac:spMk id="20" creationId="{92D79438-9418-4560-83EB-8DAB9987B480}"/>
          </ac:spMkLst>
        </pc:spChg>
        <pc:spChg chg="mod ord">
          <ac:chgData name="Cath Scanlon" userId="217f4c6b-e607-4a48-bdce-98b05a0a86c5" providerId="ADAL" clId="{636B8B18-2DEF-4CED-9D0B-D81F32872954}" dt="2019-07-01T20:43:04.542" v="107" actId="1076"/>
          <ac:spMkLst>
            <pc:docMk/>
            <pc:sldMk cId="1753444971" sldId="391"/>
            <ac:spMk id="21" creationId="{1FAF2C79-08BA-4DED-B895-310E8A941C7F}"/>
          </ac:spMkLst>
        </pc:spChg>
        <pc:spChg chg="mod ord">
          <ac:chgData name="Cath Scanlon" userId="217f4c6b-e607-4a48-bdce-98b05a0a86c5" providerId="ADAL" clId="{636B8B18-2DEF-4CED-9D0B-D81F32872954}" dt="2019-07-04T05:58:16.466" v="235" actId="1076"/>
          <ac:spMkLst>
            <pc:docMk/>
            <pc:sldMk cId="1753444971" sldId="391"/>
            <ac:spMk id="22" creationId="{DDF6CB2E-E44D-4E44-AA13-BCAA1270739F}"/>
          </ac:spMkLst>
        </pc:spChg>
        <pc:spChg chg="mod ord">
          <ac:chgData name="Cath Scanlon" userId="217f4c6b-e607-4a48-bdce-98b05a0a86c5" providerId="ADAL" clId="{636B8B18-2DEF-4CED-9D0B-D81F32872954}" dt="2019-07-01T20:43:04.542" v="107" actId="1076"/>
          <ac:spMkLst>
            <pc:docMk/>
            <pc:sldMk cId="1753444971" sldId="391"/>
            <ac:spMk id="23" creationId="{AF6C9DE4-ED7E-4BDB-A1E9-8254B53116A8}"/>
          </ac:spMkLst>
        </pc:spChg>
        <pc:spChg chg="mod ord">
          <ac:chgData name="Cath Scanlon" userId="217f4c6b-e607-4a48-bdce-98b05a0a86c5" providerId="ADAL" clId="{636B8B18-2DEF-4CED-9D0B-D81F32872954}" dt="2019-07-01T20:43:04.542" v="107" actId="1076"/>
          <ac:spMkLst>
            <pc:docMk/>
            <pc:sldMk cId="1753444971" sldId="391"/>
            <ac:spMk id="24" creationId="{5CC075D8-48BD-4AF5-80C0-17BFD08CE0BA}"/>
          </ac:spMkLst>
        </pc:spChg>
        <pc:spChg chg="add del">
          <ac:chgData name="Cath Scanlon" userId="217f4c6b-e607-4a48-bdce-98b05a0a86c5" providerId="ADAL" clId="{636B8B18-2DEF-4CED-9D0B-D81F32872954}" dt="2019-07-01T20:42:35.594" v="103"/>
          <ac:spMkLst>
            <pc:docMk/>
            <pc:sldMk cId="1753444971" sldId="391"/>
            <ac:spMk id="26" creationId="{F41ADA47-3129-45E2-8D99-65C1E9EFA839}"/>
          </ac:spMkLst>
        </pc:spChg>
        <pc:spChg chg="add del">
          <ac:chgData name="Cath Scanlon" userId="217f4c6b-e607-4a48-bdce-98b05a0a86c5" providerId="ADAL" clId="{636B8B18-2DEF-4CED-9D0B-D81F32872954}" dt="2019-07-01T20:42:35.594" v="103"/>
          <ac:spMkLst>
            <pc:docMk/>
            <pc:sldMk cId="1753444971" sldId="391"/>
            <ac:spMk id="27" creationId="{BF731421-DDA6-4081-9236-FA46313A7B15}"/>
          </ac:spMkLst>
        </pc:spChg>
        <pc:spChg chg="mod ord">
          <ac:chgData name="Cath Scanlon" userId="217f4c6b-e607-4a48-bdce-98b05a0a86c5" providerId="ADAL" clId="{636B8B18-2DEF-4CED-9D0B-D81F32872954}" dt="2019-07-01T20:43:04.542" v="107" actId="1076"/>
          <ac:spMkLst>
            <pc:docMk/>
            <pc:sldMk cId="1753444971" sldId="391"/>
            <ac:spMk id="28" creationId="{5C61A35F-ABEA-41EE-B819-D9AED4AEACA2}"/>
          </ac:spMkLst>
        </pc:spChg>
        <pc:spChg chg="add del">
          <ac:chgData name="Cath Scanlon" userId="217f4c6b-e607-4a48-bdce-98b05a0a86c5" providerId="ADAL" clId="{636B8B18-2DEF-4CED-9D0B-D81F32872954}" dt="2019-07-01T20:42:35.594" v="103"/>
          <ac:spMkLst>
            <pc:docMk/>
            <pc:sldMk cId="1753444971" sldId="391"/>
            <ac:spMk id="29" creationId="{E7EF15D6-3116-42C6-B0D9-DAAF77554442}"/>
          </ac:spMkLst>
        </pc:spChg>
        <pc:spChg chg="add del">
          <ac:chgData name="Cath Scanlon" userId="217f4c6b-e607-4a48-bdce-98b05a0a86c5" providerId="ADAL" clId="{636B8B18-2DEF-4CED-9D0B-D81F32872954}" dt="2019-07-01T20:42:35.594" v="103"/>
          <ac:spMkLst>
            <pc:docMk/>
            <pc:sldMk cId="1753444971" sldId="391"/>
            <ac:spMk id="30" creationId="{D75DD638-DB2A-4311-8575-B02FACBDB350}"/>
          </ac:spMkLst>
        </pc:spChg>
        <pc:spChg chg="add del">
          <ac:chgData name="Cath Scanlon" userId="217f4c6b-e607-4a48-bdce-98b05a0a86c5" providerId="ADAL" clId="{636B8B18-2DEF-4CED-9D0B-D81F32872954}" dt="2019-07-01T20:42:35.594" v="103"/>
          <ac:spMkLst>
            <pc:docMk/>
            <pc:sldMk cId="1753444971" sldId="391"/>
            <ac:spMk id="31" creationId="{9F28BB63-EFE3-48C3-B277-569E7024945C}"/>
          </ac:spMkLst>
        </pc:spChg>
        <pc:spChg chg="add del">
          <ac:chgData name="Cath Scanlon" userId="217f4c6b-e607-4a48-bdce-98b05a0a86c5" providerId="ADAL" clId="{636B8B18-2DEF-4CED-9D0B-D81F32872954}" dt="2019-07-01T20:42:35.594" v="103"/>
          <ac:spMkLst>
            <pc:docMk/>
            <pc:sldMk cId="1753444971" sldId="391"/>
            <ac:spMk id="32" creationId="{8D049DE3-7E14-4FCD-A4EE-EA09957ABD55}"/>
          </ac:spMkLst>
        </pc:spChg>
        <pc:spChg chg="add del">
          <ac:chgData name="Cath Scanlon" userId="217f4c6b-e607-4a48-bdce-98b05a0a86c5" providerId="ADAL" clId="{636B8B18-2DEF-4CED-9D0B-D81F32872954}" dt="2019-07-01T20:42:35.594" v="103"/>
          <ac:spMkLst>
            <pc:docMk/>
            <pc:sldMk cId="1753444971" sldId="391"/>
            <ac:spMk id="33" creationId="{B9982D30-A303-440F-ABB6-999B1A82FE34}"/>
          </ac:spMkLst>
        </pc:spChg>
        <pc:spChg chg="add del">
          <ac:chgData name="Cath Scanlon" userId="217f4c6b-e607-4a48-bdce-98b05a0a86c5" providerId="ADAL" clId="{636B8B18-2DEF-4CED-9D0B-D81F32872954}" dt="2019-07-01T20:42:35.594" v="103"/>
          <ac:spMkLst>
            <pc:docMk/>
            <pc:sldMk cId="1753444971" sldId="391"/>
            <ac:spMk id="34" creationId="{DDF79DAC-7659-4D50-9BEC-0D8749105E03}"/>
          </ac:spMkLst>
        </pc:spChg>
        <pc:spChg chg="add del">
          <ac:chgData name="Cath Scanlon" userId="217f4c6b-e607-4a48-bdce-98b05a0a86c5" providerId="ADAL" clId="{636B8B18-2DEF-4CED-9D0B-D81F32872954}" dt="2019-07-01T20:42:35.594" v="103"/>
          <ac:spMkLst>
            <pc:docMk/>
            <pc:sldMk cId="1753444971" sldId="391"/>
            <ac:spMk id="35" creationId="{34C681A7-EF06-4E23-B3B3-522B25ABAC64}"/>
          </ac:spMkLst>
        </pc:spChg>
        <pc:spChg chg="add del">
          <ac:chgData name="Cath Scanlon" userId="217f4c6b-e607-4a48-bdce-98b05a0a86c5" providerId="ADAL" clId="{636B8B18-2DEF-4CED-9D0B-D81F32872954}" dt="2019-07-01T20:42:35.594" v="103"/>
          <ac:spMkLst>
            <pc:docMk/>
            <pc:sldMk cId="1753444971" sldId="391"/>
            <ac:spMk id="36" creationId="{2C000F24-CD59-4922-BC3C-DBA05136F707}"/>
          </ac:spMkLst>
        </pc:spChg>
        <pc:spChg chg="add del">
          <ac:chgData name="Cath Scanlon" userId="217f4c6b-e607-4a48-bdce-98b05a0a86c5" providerId="ADAL" clId="{636B8B18-2DEF-4CED-9D0B-D81F32872954}" dt="2019-07-01T20:42:35.594" v="103"/>
          <ac:spMkLst>
            <pc:docMk/>
            <pc:sldMk cId="1753444971" sldId="391"/>
            <ac:spMk id="37" creationId="{F01E9952-3F4A-46C5-8FE0-84E26D723ABF}"/>
          </ac:spMkLst>
        </pc:spChg>
        <pc:spChg chg="add del">
          <ac:chgData name="Cath Scanlon" userId="217f4c6b-e607-4a48-bdce-98b05a0a86c5" providerId="ADAL" clId="{636B8B18-2DEF-4CED-9D0B-D81F32872954}" dt="2019-07-01T20:42:35.594" v="103"/>
          <ac:spMkLst>
            <pc:docMk/>
            <pc:sldMk cId="1753444971" sldId="391"/>
            <ac:spMk id="38" creationId="{CF49102C-6323-48EF-92B8-1DCF5F93F6DF}"/>
          </ac:spMkLst>
        </pc:spChg>
        <pc:graphicFrameChg chg="del mod modGraphic">
          <ac:chgData name="Cath Scanlon" userId="217f4c6b-e607-4a48-bdce-98b05a0a86c5" providerId="ADAL" clId="{636B8B18-2DEF-4CED-9D0B-D81F32872954}" dt="2019-07-01T20:42:06.709" v="97" actId="478"/>
          <ac:graphicFrameMkLst>
            <pc:docMk/>
            <pc:sldMk cId="1753444971" sldId="391"/>
            <ac:graphicFrameMk id="3" creationId="{36C34FB1-CAEB-4012-92A9-8BD1F1C3DA34}"/>
          </ac:graphicFrameMkLst>
        </pc:graphicFrameChg>
        <pc:graphicFrameChg chg="add del">
          <ac:chgData name="Cath Scanlon" userId="217f4c6b-e607-4a48-bdce-98b05a0a86c5" providerId="ADAL" clId="{636B8B18-2DEF-4CED-9D0B-D81F32872954}" dt="2019-07-01T20:42:11.643" v="99"/>
          <ac:graphicFrameMkLst>
            <pc:docMk/>
            <pc:sldMk cId="1753444971" sldId="391"/>
            <ac:graphicFrameMk id="25" creationId="{5D5A86FB-BA7C-4A8B-8AD6-4962366EC663}"/>
          </ac:graphicFrameMkLst>
        </pc:graphicFrameChg>
        <pc:graphicFrameChg chg="add">
          <ac:chgData name="Cath Scanlon" userId="217f4c6b-e607-4a48-bdce-98b05a0a86c5" providerId="ADAL" clId="{636B8B18-2DEF-4CED-9D0B-D81F32872954}" dt="2019-07-01T20:42:40.501" v="104"/>
          <ac:graphicFrameMkLst>
            <pc:docMk/>
            <pc:sldMk cId="1753444971" sldId="391"/>
            <ac:graphicFrameMk id="39" creationId="{B47F60DC-96C3-4BC3-B0C4-9892D67C3CDC}"/>
          </ac:graphicFrameMkLst>
        </pc:graphicFrameChg>
      </pc:sldChg>
      <pc:sldChg chg="modSp">
        <pc:chgData name="Cath Scanlon" userId="217f4c6b-e607-4a48-bdce-98b05a0a86c5" providerId="ADAL" clId="{636B8B18-2DEF-4CED-9D0B-D81F32872954}" dt="2019-07-01T20:43:48.081" v="117" actId="403"/>
        <pc:sldMkLst>
          <pc:docMk/>
          <pc:sldMk cId="3121568100" sldId="392"/>
        </pc:sldMkLst>
        <pc:spChg chg="mod">
          <ac:chgData name="Cath Scanlon" userId="217f4c6b-e607-4a48-bdce-98b05a0a86c5" providerId="ADAL" clId="{636B8B18-2DEF-4CED-9D0B-D81F32872954}" dt="2019-07-01T20:43:48.081" v="117" actId="403"/>
          <ac:spMkLst>
            <pc:docMk/>
            <pc:sldMk cId="3121568100" sldId="392"/>
            <ac:spMk id="19" creationId="{5252A847-DE45-4FA3-A1F8-EEBEB845FF8E}"/>
          </ac:spMkLst>
        </pc:spChg>
      </pc:sldChg>
      <pc:sldChg chg="modSp">
        <pc:chgData name="Cath Scanlon" userId="217f4c6b-e607-4a48-bdce-98b05a0a86c5" providerId="ADAL" clId="{636B8B18-2DEF-4CED-9D0B-D81F32872954}" dt="2019-07-01T20:44:31.152" v="128" actId="255"/>
        <pc:sldMkLst>
          <pc:docMk/>
          <pc:sldMk cId="4210947070" sldId="393"/>
        </pc:sldMkLst>
        <pc:spChg chg="mod">
          <ac:chgData name="Cath Scanlon" userId="217f4c6b-e607-4a48-bdce-98b05a0a86c5" providerId="ADAL" clId="{636B8B18-2DEF-4CED-9D0B-D81F32872954}" dt="2019-07-01T20:44:31.152" v="128" actId="255"/>
          <ac:spMkLst>
            <pc:docMk/>
            <pc:sldMk cId="4210947070" sldId="393"/>
            <ac:spMk id="19" creationId="{5252A847-DE45-4FA3-A1F8-EEBEB845FF8E}"/>
          </ac:spMkLst>
        </pc:spChg>
      </pc:sldChg>
      <pc:sldChg chg="modSp">
        <pc:chgData name="Cath Scanlon" userId="217f4c6b-e607-4a48-bdce-98b05a0a86c5" providerId="ADAL" clId="{636B8B18-2DEF-4CED-9D0B-D81F32872954}" dt="2019-07-01T20:44:22.129" v="127" actId="403"/>
        <pc:sldMkLst>
          <pc:docMk/>
          <pc:sldMk cId="82512715" sldId="394"/>
        </pc:sldMkLst>
        <pc:spChg chg="mod">
          <ac:chgData name="Cath Scanlon" userId="217f4c6b-e607-4a48-bdce-98b05a0a86c5" providerId="ADAL" clId="{636B8B18-2DEF-4CED-9D0B-D81F32872954}" dt="2019-07-01T20:44:22.129" v="127" actId="403"/>
          <ac:spMkLst>
            <pc:docMk/>
            <pc:sldMk cId="82512715" sldId="394"/>
            <ac:spMk id="19" creationId="{5252A847-DE45-4FA3-A1F8-EEBEB845FF8E}"/>
          </ac:spMkLst>
        </pc:spChg>
      </pc:sldChg>
      <pc:sldChg chg="modSp">
        <pc:chgData name="Cath Scanlon" userId="217f4c6b-e607-4a48-bdce-98b05a0a86c5" providerId="ADAL" clId="{636B8B18-2DEF-4CED-9D0B-D81F32872954}" dt="2019-07-01T20:45:20.086" v="137" actId="20577"/>
        <pc:sldMkLst>
          <pc:docMk/>
          <pc:sldMk cId="3070081465" sldId="395"/>
        </pc:sldMkLst>
        <pc:spChg chg="mod">
          <ac:chgData name="Cath Scanlon" userId="217f4c6b-e607-4a48-bdce-98b05a0a86c5" providerId="ADAL" clId="{636B8B18-2DEF-4CED-9D0B-D81F32872954}" dt="2019-07-01T20:45:20.086" v="137" actId="20577"/>
          <ac:spMkLst>
            <pc:docMk/>
            <pc:sldMk cId="3070081465" sldId="395"/>
            <ac:spMk id="19" creationId="{5252A847-DE45-4FA3-A1F8-EEBEB845FF8E}"/>
          </ac:spMkLst>
        </pc:spChg>
        <pc:graphicFrameChg chg="modGraphic">
          <ac:chgData name="Cath Scanlon" userId="217f4c6b-e607-4a48-bdce-98b05a0a86c5" providerId="ADAL" clId="{636B8B18-2DEF-4CED-9D0B-D81F32872954}" dt="2019-07-01T20:44:59.640" v="136" actId="404"/>
          <ac:graphicFrameMkLst>
            <pc:docMk/>
            <pc:sldMk cId="3070081465" sldId="395"/>
            <ac:graphicFrameMk id="8" creationId="{834ECE25-6840-462C-AC1C-F7E293765EDC}"/>
          </ac:graphicFrameMkLst>
        </pc:graphicFrameChg>
      </pc:sldChg>
      <pc:sldChg chg="modSp">
        <pc:chgData name="Cath Scanlon" userId="217f4c6b-e607-4a48-bdce-98b05a0a86c5" providerId="ADAL" clId="{636B8B18-2DEF-4CED-9D0B-D81F32872954}" dt="2019-07-01T20:46:06.057" v="149" actId="1582"/>
        <pc:sldMkLst>
          <pc:docMk/>
          <pc:sldMk cId="3966466143" sldId="396"/>
        </pc:sldMkLst>
        <pc:spChg chg="mod">
          <ac:chgData name="Cath Scanlon" userId="217f4c6b-e607-4a48-bdce-98b05a0a86c5" providerId="ADAL" clId="{636B8B18-2DEF-4CED-9D0B-D81F32872954}" dt="2019-07-01T20:46:06.057" v="149" actId="1582"/>
          <ac:spMkLst>
            <pc:docMk/>
            <pc:sldMk cId="3966466143" sldId="396"/>
            <ac:spMk id="2" creationId="{A1E275F0-6B3C-46BB-A9BF-8C9A31AA8E12}"/>
          </ac:spMkLst>
        </pc:spChg>
        <pc:spChg chg="mod">
          <ac:chgData name="Cath Scanlon" userId="217f4c6b-e607-4a48-bdce-98b05a0a86c5" providerId="ADAL" clId="{636B8B18-2DEF-4CED-9D0B-D81F32872954}" dt="2019-07-01T20:45:35.359" v="143" actId="20577"/>
          <ac:spMkLst>
            <pc:docMk/>
            <pc:sldMk cId="3966466143" sldId="396"/>
            <ac:spMk id="19" creationId="{5252A847-DE45-4FA3-A1F8-EEBEB845FF8E}"/>
          </ac:spMkLst>
        </pc:spChg>
        <pc:graphicFrameChg chg="modGraphic">
          <ac:chgData name="Cath Scanlon" userId="217f4c6b-e607-4a48-bdce-98b05a0a86c5" providerId="ADAL" clId="{636B8B18-2DEF-4CED-9D0B-D81F32872954}" dt="2019-07-01T20:45:55.313" v="148" actId="404"/>
          <ac:graphicFrameMkLst>
            <pc:docMk/>
            <pc:sldMk cId="3966466143" sldId="396"/>
            <ac:graphicFrameMk id="6" creationId="{6C65FEC8-3716-4062-AAB0-40830F87E337}"/>
          </ac:graphicFrameMkLst>
        </pc:graphicFrameChg>
      </pc:sldChg>
      <pc:sldChg chg="modSp">
        <pc:chgData name="Cath Scanlon" userId="217f4c6b-e607-4a48-bdce-98b05a0a86c5" providerId="ADAL" clId="{636B8B18-2DEF-4CED-9D0B-D81F32872954}" dt="2019-07-01T20:46:44.089" v="160" actId="255"/>
        <pc:sldMkLst>
          <pc:docMk/>
          <pc:sldMk cId="2873392611" sldId="397"/>
        </pc:sldMkLst>
        <pc:spChg chg="mod">
          <ac:chgData name="Cath Scanlon" userId="217f4c6b-e607-4a48-bdce-98b05a0a86c5" providerId="ADAL" clId="{636B8B18-2DEF-4CED-9D0B-D81F32872954}" dt="2019-07-01T20:46:26.353" v="154" actId="403"/>
          <ac:spMkLst>
            <pc:docMk/>
            <pc:sldMk cId="2873392611" sldId="397"/>
            <ac:spMk id="19" creationId="{5252A847-DE45-4FA3-A1F8-EEBEB845FF8E}"/>
          </ac:spMkLst>
        </pc:spChg>
        <pc:graphicFrameChg chg="modGraphic">
          <ac:chgData name="Cath Scanlon" userId="217f4c6b-e607-4a48-bdce-98b05a0a86c5" providerId="ADAL" clId="{636B8B18-2DEF-4CED-9D0B-D81F32872954}" dt="2019-07-01T20:46:33.035" v="157" actId="404"/>
          <ac:graphicFrameMkLst>
            <pc:docMk/>
            <pc:sldMk cId="2873392611" sldId="397"/>
            <ac:graphicFrameMk id="8" creationId="{67538E58-D9FF-4B68-8275-4B467C7F70D0}"/>
          </ac:graphicFrameMkLst>
        </pc:graphicFrameChg>
        <pc:graphicFrameChg chg="modGraphic">
          <ac:chgData name="Cath Scanlon" userId="217f4c6b-e607-4a48-bdce-98b05a0a86c5" providerId="ADAL" clId="{636B8B18-2DEF-4CED-9D0B-D81F32872954}" dt="2019-07-01T20:46:44.089" v="160" actId="255"/>
          <ac:graphicFrameMkLst>
            <pc:docMk/>
            <pc:sldMk cId="2873392611" sldId="397"/>
            <ac:graphicFrameMk id="9" creationId="{AB2A5F57-19BF-42B6-9F43-3FBF3CBD3E24}"/>
          </ac:graphicFrameMkLst>
        </pc:graphicFrameChg>
      </pc:sldChg>
      <pc:sldChg chg="modSp">
        <pc:chgData name="Cath Scanlon" userId="217f4c6b-e607-4a48-bdce-98b05a0a86c5" providerId="ADAL" clId="{636B8B18-2DEF-4CED-9D0B-D81F32872954}" dt="2019-07-01T20:47:19.866" v="169" actId="255"/>
        <pc:sldMkLst>
          <pc:docMk/>
          <pc:sldMk cId="2180841799" sldId="398"/>
        </pc:sldMkLst>
        <pc:spChg chg="mod">
          <ac:chgData name="Cath Scanlon" userId="217f4c6b-e607-4a48-bdce-98b05a0a86c5" providerId="ADAL" clId="{636B8B18-2DEF-4CED-9D0B-D81F32872954}" dt="2019-07-01T20:47:08.028" v="166" actId="403"/>
          <ac:spMkLst>
            <pc:docMk/>
            <pc:sldMk cId="2180841799" sldId="398"/>
            <ac:spMk id="19" creationId="{5252A847-DE45-4FA3-A1F8-EEBEB845FF8E}"/>
          </ac:spMkLst>
        </pc:spChg>
        <pc:graphicFrameChg chg="modGraphic">
          <ac:chgData name="Cath Scanlon" userId="217f4c6b-e607-4a48-bdce-98b05a0a86c5" providerId="ADAL" clId="{636B8B18-2DEF-4CED-9D0B-D81F32872954}" dt="2019-07-01T20:47:19.866" v="169" actId="255"/>
          <ac:graphicFrameMkLst>
            <pc:docMk/>
            <pc:sldMk cId="2180841799" sldId="398"/>
            <ac:graphicFrameMk id="8" creationId="{67538E58-D9FF-4B68-8275-4B467C7F70D0}"/>
          </ac:graphicFrameMkLst>
        </pc:graphicFrameChg>
      </pc:sldChg>
      <pc:sldChg chg="modSp">
        <pc:chgData name="Cath Scanlon" userId="217f4c6b-e607-4a48-bdce-98b05a0a86c5" providerId="ADAL" clId="{636B8B18-2DEF-4CED-9D0B-D81F32872954}" dt="2019-07-04T05:59:52.086" v="241" actId="5793"/>
        <pc:sldMkLst>
          <pc:docMk/>
          <pc:sldMk cId="219073792" sldId="399"/>
        </pc:sldMkLst>
        <pc:spChg chg="mod">
          <ac:chgData name="Cath Scanlon" userId="217f4c6b-e607-4a48-bdce-98b05a0a86c5" providerId="ADAL" clId="{636B8B18-2DEF-4CED-9D0B-D81F32872954}" dt="2019-07-04T05:59:52.086" v="241" actId="5793"/>
          <ac:spMkLst>
            <pc:docMk/>
            <pc:sldMk cId="219073792" sldId="399"/>
            <ac:spMk id="19" creationId="{5252A847-DE45-4FA3-A1F8-EEBEB845FF8E}"/>
          </ac:spMkLst>
        </pc:spChg>
      </pc:sldChg>
      <pc:sldChg chg="modSp">
        <pc:chgData name="Cath Scanlon" userId="217f4c6b-e607-4a48-bdce-98b05a0a86c5" providerId="ADAL" clId="{636B8B18-2DEF-4CED-9D0B-D81F32872954}" dt="2019-07-01T20:50:05.575" v="210" actId="207"/>
        <pc:sldMkLst>
          <pc:docMk/>
          <pc:sldMk cId="3306305048" sldId="400"/>
        </pc:sldMkLst>
        <pc:spChg chg="mod">
          <ac:chgData name="Cath Scanlon" userId="217f4c6b-e607-4a48-bdce-98b05a0a86c5" providerId="ADAL" clId="{636B8B18-2DEF-4CED-9D0B-D81F32872954}" dt="2019-07-01T20:50:05.575" v="210" actId="207"/>
          <ac:spMkLst>
            <pc:docMk/>
            <pc:sldMk cId="3306305048" sldId="400"/>
            <ac:spMk id="19" creationId="{5252A847-DE45-4FA3-A1F8-EEBEB845FF8E}"/>
          </ac:spMkLst>
        </pc:spChg>
      </pc:sldChg>
      <pc:sldChg chg="modSp">
        <pc:chgData name="Cath Scanlon" userId="217f4c6b-e607-4a48-bdce-98b05a0a86c5" providerId="ADAL" clId="{636B8B18-2DEF-4CED-9D0B-D81F32872954}" dt="2019-07-01T20:50:36.762" v="220" actId="403"/>
        <pc:sldMkLst>
          <pc:docMk/>
          <pc:sldMk cId="1616599334" sldId="401"/>
        </pc:sldMkLst>
        <pc:spChg chg="mod">
          <ac:chgData name="Cath Scanlon" userId="217f4c6b-e607-4a48-bdce-98b05a0a86c5" providerId="ADAL" clId="{636B8B18-2DEF-4CED-9D0B-D81F32872954}" dt="2019-07-01T20:50:36.762" v="220" actId="403"/>
          <ac:spMkLst>
            <pc:docMk/>
            <pc:sldMk cId="1616599334" sldId="401"/>
            <ac:spMk id="19" creationId="{5252A847-DE45-4FA3-A1F8-EEBEB845FF8E}"/>
          </ac:spMkLst>
        </pc:spChg>
      </pc:sldChg>
      <pc:sldChg chg="modSp">
        <pc:chgData name="Cath Scanlon" userId="217f4c6b-e607-4a48-bdce-98b05a0a86c5" providerId="ADAL" clId="{636B8B18-2DEF-4CED-9D0B-D81F32872954}" dt="2019-07-01T20:50:53.584" v="225" actId="403"/>
        <pc:sldMkLst>
          <pc:docMk/>
          <pc:sldMk cId="4028793863" sldId="402"/>
        </pc:sldMkLst>
        <pc:spChg chg="mod">
          <ac:chgData name="Cath Scanlon" userId="217f4c6b-e607-4a48-bdce-98b05a0a86c5" providerId="ADAL" clId="{636B8B18-2DEF-4CED-9D0B-D81F32872954}" dt="2019-07-01T20:50:53.584" v="225" actId="403"/>
          <ac:spMkLst>
            <pc:docMk/>
            <pc:sldMk cId="4028793863" sldId="402"/>
            <ac:spMk id="19" creationId="{5252A847-DE45-4FA3-A1F8-EEBEB845FF8E}"/>
          </ac:spMkLst>
        </pc:spChg>
      </pc:sldChg>
      <pc:sldChg chg="modSp">
        <pc:chgData name="Cath Scanlon" userId="217f4c6b-e607-4a48-bdce-98b05a0a86c5" providerId="ADAL" clId="{636B8B18-2DEF-4CED-9D0B-D81F32872954}" dt="2019-07-01T20:51:05.400" v="230" actId="403"/>
        <pc:sldMkLst>
          <pc:docMk/>
          <pc:sldMk cId="607469433" sldId="403"/>
        </pc:sldMkLst>
        <pc:spChg chg="mod">
          <ac:chgData name="Cath Scanlon" userId="217f4c6b-e607-4a48-bdce-98b05a0a86c5" providerId="ADAL" clId="{636B8B18-2DEF-4CED-9D0B-D81F32872954}" dt="2019-07-01T20:51:05.400" v="230" actId="403"/>
          <ac:spMkLst>
            <pc:docMk/>
            <pc:sldMk cId="607469433" sldId="403"/>
            <ac:spMk id="19" creationId="{5252A847-DE45-4FA3-A1F8-EEBEB845FF8E}"/>
          </ac:spMkLst>
        </pc:spChg>
      </pc:sldChg>
      <pc:sldChg chg="modSp">
        <pc:chgData name="Cath Scanlon" userId="217f4c6b-e607-4a48-bdce-98b05a0a86c5" providerId="ADAL" clId="{636B8B18-2DEF-4CED-9D0B-D81F32872954}" dt="2019-07-01T20:38:49.837" v="16" actId="403"/>
        <pc:sldMkLst>
          <pc:docMk/>
          <pc:sldMk cId="3096527083" sldId="404"/>
        </pc:sldMkLst>
        <pc:spChg chg="mod">
          <ac:chgData name="Cath Scanlon" userId="217f4c6b-e607-4a48-bdce-98b05a0a86c5" providerId="ADAL" clId="{636B8B18-2DEF-4CED-9D0B-D81F32872954}" dt="2019-07-01T20:38:49.837" v="16" actId="403"/>
          <ac:spMkLst>
            <pc:docMk/>
            <pc:sldMk cId="3096527083" sldId="404"/>
            <ac:spMk id="19" creationId="{5252A847-DE45-4FA3-A1F8-EEBEB845FF8E}"/>
          </ac:spMkLst>
        </pc:spChg>
      </pc:sldChg>
    </pc:docChg>
  </pc:docChgLst>
  <pc:docChgLst>
    <pc:chgData name="Siàn Stebbings" userId="e14ea2a2-07d0-4302-97b9-16dc822a37cc" providerId="ADAL" clId="{457CDDB9-332C-493B-8734-9BED06F83315}"/>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11/07/2019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11/07/2019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1174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11/07/2019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3039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11/07/2019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1466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C518-2E58-4E98-8F61-29A47E1D445A}" type="datetimeFigureOut">
              <a:rPr lang="en-GB" smtClean="0"/>
              <a:t>11/07/2019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681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43C518-2E58-4E98-8F61-29A47E1D445A}" type="datetimeFigureOut">
              <a:rPr lang="en-GB" smtClean="0"/>
              <a:t>11/07/2019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09313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43C518-2E58-4E98-8F61-29A47E1D445A}" type="datetimeFigureOut">
              <a:rPr lang="en-GB" smtClean="0"/>
              <a:t>11/07/2019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3213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43C518-2E58-4E98-8F61-29A47E1D445A}" type="datetimeFigureOut">
              <a:rPr lang="en-GB" smtClean="0"/>
              <a:t>11/07/2019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2328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C518-2E58-4E98-8F61-29A47E1D445A}" type="datetimeFigureOut">
              <a:rPr lang="en-GB" smtClean="0"/>
              <a:t>11/07/2019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13106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11/07/2019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387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11/07/2019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4584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11/07/2019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lassroomsecrets.co.uk/content-domain-filter/?fwp_contentdomain=4g1.5" TargetMode="External"/><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hyperlink" Target="https://classroomsecrets.co.uk/pronouns-year-5-ready-write-free-resource-pack" TargetMode="External"/><Relationship Id="rId4" Type="http://schemas.openxmlformats.org/officeDocument/2006/relationships/hyperlink" Target="https://classroomsecrets.co.uk/search/?fwp_topic=gps-scheme-of-work"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5 – Autumn Block 1 – Ready to Write – Pronouns</a:t>
            </a:r>
          </a:p>
          <a:p>
            <a:pPr lvl="0" algn="ctr"/>
            <a:endParaRPr lang="en-GB" sz="2000" b="1" dirty="0">
              <a:solidFill>
                <a:srgbClr val="E7E6E6">
                  <a:lumMod val="25000"/>
                </a:srgbClr>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About This Resource:</a:t>
            </a: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200" b="1" dirty="0">
                <a:solidFill>
                  <a:prstClr val="black"/>
                </a:solidFill>
                <a:latin typeface="Century Gothic" panose="020B0502020202020204" pitchFamily="34" charset="0"/>
              </a:rPr>
              <a:t>This PowerPoint has been designed to support your teaching of this small step. It includes a starter activity and an example of each question from the Varied Fluency and Application and Reasoning resources also provided in this pack. You can choose to work through all examples provided or a selection of them depending on the needs of your class.</a:t>
            </a:r>
          </a:p>
          <a:p>
            <a:pPr lvl="0" defTabSz="457200">
              <a:defRPr/>
            </a:pPr>
            <a:endParaRPr lang="en-GB" sz="1200" b="1" dirty="0">
              <a:solidFill>
                <a:prstClr val="black"/>
              </a:solidFill>
              <a:latin typeface="Century Gothic" panose="020B0502020202020204" pitchFamily="34" charset="0"/>
            </a:endParaRP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National Curriculum Objectives:</a:t>
            </a:r>
            <a:endParaRPr lang="en-GB" sz="1600" b="1" dirty="0">
              <a:solidFill>
                <a:srgbClr val="FF0000"/>
              </a:solidFill>
              <a:latin typeface="Century Gothic" panose="020B0502020202020204" pitchFamily="34" charset="0"/>
            </a:endParaRPr>
          </a:p>
          <a:p>
            <a:pPr lvl="0" fontAlgn="base">
              <a:defRPr/>
            </a:pPr>
            <a:endParaRPr lang="en-GB" sz="1200" b="1" dirty="0">
              <a:solidFill>
                <a:prstClr val="black"/>
              </a:solidFill>
              <a:latin typeface="Century Gothic" panose="020B0502020202020204" pitchFamily="34" charset="0"/>
            </a:endParaRPr>
          </a:p>
          <a:p>
            <a:pPr fontAlgn="base">
              <a:lnSpc>
                <a:spcPct val="100000"/>
              </a:lnSpc>
              <a:spcAft>
                <a:spcPts val="0"/>
              </a:spcAft>
            </a:pPr>
            <a:r>
              <a:rPr lang="en-US" sz="1200" b="1" dirty="0">
                <a:solidFill>
                  <a:schemeClr val="tx1"/>
                </a:solidFill>
                <a:latin typeface="Century Gothic" panose="020B0502020202020204" pitchFamily="34" charset="0"/>
              </a:rPr>
              <a:t>English Year 4: (4G1.5)</a:t>
            </a:r>
            <a:r>
              <a:rPr lang="en-US" sz="1200" b="1" dirty="0">
                <a:latin typeface="Century Gothic" panose="020B0502020202020204" pitchFamily="34" charset="0"/>
              </a:rPr>
              <a:t> </a:t>
            </a:r>
            <a:r>
              <a:rPr lang="en-US" sz="1200" b="1" dirty="0">
                <a:latin typeface="Century Gothic" panose="020B0502020202020204" pitchFamily="34" charset="0"/>
                <a:hlinkClick r:id="rId3"/>
              </a:rPr>
              <a:t>Choosing nouns or pronouns appropriately for clarity and cohesion and to avoid repetition</a:t>
            </a:r>
            <a:endParaRPr lang="en-US" sz="1200" b="1" dirty="0">
              <a:latin typeface="Century Gothic" panose="020B0502020202020204" pitchFamily="34" charset="0"/>
            </a:endParaRPr>
          </a:p>
          <a:p>
            <a:pPr fontAlgn="base">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a:lnSpc>
                <a:spcPct val="100000"/>
              </a:lnSpc>
              <a:spcAft>
                <a:spcPts val="0"/>
              </a:spcAft>
              <a:defRPr/>
            </a:pPr>
            <a:r>
              <a:rPr lang="en-GB" sz="1600" b="1" dirty="0">
                <a:solidFill>
                  <a:prstClr val="black"/>
                </a:solidFill>
                <a:latin typeface="Century Gothic" panose="020B0502020202020204" pitchFamily="34" charset="0"/>
                <a:hlinkClick r:id="rId4"/>
              </a:rPr>
              <a:t>More resources</a:t>
            </a:r>
            <a:r>
              <a:rPr lang="en-GB" sz="1600" b="1" dirty="0">
                <a:solidFill>
                  <a:prstClr val="black"/>
                </a:solidFill>
                <a:latin typeface="Century Gothic" panose="020B0502020202020204" pitchFamily="34" charset="0"/>
              </a:rPr>
              <a:t> from our Grammar, Punctuation and Spelling scheme of work.</a:t>
            </a: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Did you like this resource? Don’t forget to </a:t>
            </a:r>
            <a:r>
              <a:rPr lang="en-GB" sz="1600" b="1" dirty="0">
                <a:solidFill>
                  <a:prstClr val="black"/>
                </a:solidFill>
                <a:latin typeface="Century Gothic" panose="020B0502020202020204" pitchFamily="34" charset="0"/>
                <a:hlinkClick r:id="rId5"/>
              </a:rPr>
              <a:t>review</a:t>
            </a:r>
            <a:r>
              <a:rPr lang="en-GB" sz="1600" b="1" dirty="0">
                <a:solidFill>
                  <a:prstClr val="black"/>
                </a:solidFill>
                <a:latin typeface="Century Gothic" panose="020B0502020202020204" pitchFamily="34" charset="0"/>
              </a:rPr>
              <a:t> it on our website.</a:t>
            </a:r>
          </a:p>
        </p:txBody>
      </p:sp>
    </p:spTree>
    <p:extLst>
      <p:ext uri="{BB962C8B-B14F-4D97-AF65-F5344CB8AC3E}">
        <p14:creationId xmlns:p14="http://schemas.microsoft.com/office/powerpoint/2010/main" val="2637481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Circle an appropriate pronoun from the word bank below to replace the underlined noun.</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lvl="0" defTabSz="685800">
              <a:lnSpc>
                <a:spcPct val="150000"/>
              </a:lnSpc>
              <a:defRPr/>
            </a:pPr>
            <a:r>
              <a:rPr lang="en-GB" sz="2800" b="1" dirty="0">
                <a:solidFill>
                  <a:schemeClr val="tx1"/>
                </a:solidFill>
                <a:latin typeface="Century Gothic" panose="020B0502020202020204" pitchFamily="34" charset="0"/>
              </a:rPr>
              <a:t>Nikhil and I were going to the park. </a:t>
            </a:r>
            <a:r>
              <a:rPr lang="en-GB" sz="2800" b="1" u="sng" dirty="0">
                <a:solidFill>
                  <a:schemeClr val="tx1"/>
                </a:solidFill>
                <a:latin typeface="Century Gothic" panose="020B0502020202020204" pitchFamily="34" charset="0"/>
              </a:rPr>
              <a:t>Nikhil and I</a:t>
            </a:r>
            <a:r>
              <a:rPr lang="en-GB" sz="2800" b="1" dirty="0">
                <a:solidFill>
                  <a:schemeClr val="tx1"/>
                </a:solidFill>
                <a:latin typeface="Century Gothic" panose="020B0502020202020204" pitchFamily="34" charset="0"/>
              </a:rPr>
              <a:t> were going on our bikes.</a:t>
            </a:r>
          </a:p>
        </p:txBody>
      </p:sp>
      <p:graphicFrame>
        <p:nvGraphicFramePr>
          <p:cNvPr id="8" name="Table 7">
            <a:extLst>
              <a:ext uri="{FF2B5EF4-FFF2-40B4-BE49-F238E27FC236}">
                <a16:creationId xmlns:a16="http://schemas.microsoft.com/office/drawing/2014/main" id="{834ECE25-6840-462C-AC1C-F7E293765EDC}"/>
              </a:ext>
            </a:extLst>
          </p:cNvPr>
          <p:cNvGraphicFramePr>
            <a:graphicFrameLocks noGrp="1"/>
          </p:cNvGraphicFramePr>
          <p:nvPr>
            <p:extLst>
              <p:ext uri="{D42A27DB-BD31-4B8C-83A1-F6EECF244321}">
                <p14:modId xmlns:p14="http://schemas.microsoft.com/office/powerpoint/2010/main" val="736663537"/>
              </p:ext>
            </p:extLst>
          </p:nvPr>
        </p:nvGraphicFramePr>
        <p:xfrm>
          <a:off x="918000" y="4719485"/>
          <a:ext cx="7308000" cy="688258"/>
        </p:xfrm>
        <a:graphic>
          <a:graphicData uri="http://schemas.openxmlformats.org/drawingml/2006/table">
            <a:tbl>
              <a:tblPr firstRow="1" bandRow="1">
                <a:tableStyleId>{2D5ABB26-0587-4C30-8999-92F81FD0307C}</a:tableStyleId>
              </a:tblPr>
              <a:tblGrid>
                <a:gridCol w="1476000">
                  <a:extLst>
                    <a:ext uri="{9D8B030D-6E8A-4147-A177-3AD203B41FA5}">
                      <a16:colId xmlns:a16="http://schemas.microsoft.com/office/drawing/2014/main" val="1506979452"/>
                    </a:ext>
                  </a:extLst>
                </a:gridCol>
                <a:gridCol w="468000">
                  <a:extLst>
                    <a:ext uri="{9D8B030D-6E8A-4147-A177-3AD203B41FA5}">
                      <a16:colId xmlns:a16="http://schemas.microsoft.com/office/drawing/2014/main" val="3633672439"/>
                    </a:ext>
                  </a:extLst>
                </a:gridCol>
                <a:gridCol w="1476000">
                  <a:extLst>
                    <a:ext uri="{9D8B030D-6E8A-4147-A177-3AD203B41FA5}">
                      <a16:colId xmlns:a16="http://schemas.microsoft.com/office/drawing/2014/main" val="372566421"/>
                    </a:ext>
                  </a:extLst>
                </a:gridCol>
                <a:gridCol w="468000">
                  <a:extLst>
                    <a:ext uri="{9D8B030D-6E8A-4147-A177-3AD203B41FA5}">
                      <a16:colId xmlns:a16="http://schemas.microsoft.com/office/drawing/2014/main" val="1442623083"/>
                    </a:ext>
                  </a:extLst>
                </a:gridCol>
                <a:gridCol w="1476000">
                  <a:extLst>
                    <a:ext uri="{9D8B030D-6E8A-4147-A177-3AD203B41FA5}">
                      <a16:colId xmlns:a16="http://schemas.microsoft.com/office/drawing/2014/main" val="1035110780"/>
                    </a:ext>
                  </a:extLst>
                </a:gridCol>
                <a:gridCol w="468000">
                  <a:extLst>
                    <a:ext uri="{9D8B030D-6E8A-4147-A177-3AD203B41FA5}">
                      <a16:colId xmlns:a16="http://schemas.microsoft.com/office/drawing/2014/main" val="4272842142"/>
                    </a:ext>
                  </a:extLst>
                </a:gridCol>
                <a:gridCol w="1476000">
                  <a:extLst>
                    <a:ext uri="{9D8B030D-6E8A-4147-A177-3AD203B41FA5}">
                      <a16:colId xmlns:a16="http://schemas.microsoft.com/office/drawing/2014/main" val="3320975178"/>
                    </a:ext>
                  </a:extLst>
                </a:gridCol>
              </a:tblGrid>
              <a:tr h="688258">
                <a:tc>
                  <a:txBody>
                    <a:bodyPr/>
                    <a:lstStyle/>
                    <a:p>
                      <a:pPr algn="ctr"/>
                      <a:r>
                        <a:rPr lang="en-GB" sz="3200" b="1" dirty="0">
                          <a:solidFill>
                            <a:schemeClr val="tx1"/>
                          </a:solidFill>
                          <a:latin typeface="Century Gothic" panose="020B0502020202020204" pitchFamily="34" charset="0"/>
                        </a:rPr>
                        <a:t>they</a:t>
                      </a:r>
                      <a:endParaRPr lang="en-US" sz="3200" b="1" dirty="0">
                        <a:solidFill>
                          <a:schemeClr val="tx1"/>
                        </a:solidFill>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endParaRPr lang="en-US" sz="2000" b="1" dirty="0">
                        <a:solidFill>
                          <a:schemeClr val="tx1"/>
                        </a:solidFill>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tc>
                  <a:txBody>
                    <a:bodyPr/>
                    <a:lstStyle/>
                    <a:p>
                      <a:pPr algn="ctr"/>
                      <a:r>
                        <a:rPr lang="en-GB" sz="3200" b="1" dirty="0">
                          <a:solidFill>
                            <a:schemeClr val="tx1"/>
                          </a:solidFill>
                          <a:latin typeface="Century Gothic" panose="020B0502020202020204" pitchFamily="34" charset="0"/>
                        </a:rPr>
                        <a:t>them</a:t>
                      </a:r>
                      <a:endParaRPr lang="en-US" sz="3200" b="1" dirty="0">
                        <a:solidFill>
                          <a:schemeClr val="tx1"/>
                        </a:solidFill>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endParaRPr lang="en-US" sz="2000" b="1" dirty="0">
                        <a:solidFill>
                          <a:schemeClr val="tx1"/>
                        </a:solidFill>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tc>
                  <a:txBody>
                    <a:bodyPr/>
                    <a:lstStyle/>
                    <a:p>
                      <a:pPr algn="ctr"/>
                      <a:r>
                        <a:rPr lang="en-GB" sz="3200" b="1" dirty="0">
                          <a:solidFill>
                            <a:schemeClr val="tx1"/>
                          </a:solidFill>
                          <a:latin typeface="Century Gothic" panose="020B0502020202020204" pitchFamily="34" charset="0"/>
                        </a:rPr>
                        <a:t>he</a:t>
                      </a:r>
                      <a:endParaRPr lang="en-US" sz="3200" b="1" dirty="0">
                        <a:solidFill>
                          <a:schemeClr val="tx1"/>
                        </a:solidFill>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endParaRPr lang="en-US" sz="4400" b="1" dirty="0">
                        <a:solidFill>
                          <a:schemeClr val="tx1"/>
                        </a:solidFill>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tc>
                  <a:txBody>
                    <a:bodyPr/>
                    <a:lstStyle/>
                    <a:p>
                      <a:pPr algn="ctr"/>
                      <a:r>
                        <a:rPr lang="en-GB" sz="3200" b="1" dirty="0">
                          <a:solidFill>
                            <a:schemeClr val="tx1"/>
                          </a:solidFill>
                          <a:latin typeface="Century Gothic" panose="020B0502020202020204" pitchFamily="34" charset="0"/>
                        </a:rPr>
                        <a:t>we</a:t>
                      </a:r>
                      <a:endParaRPr lang="en-US" sz="3200" b="1" dirty="0">
                        <a:solidFill>
                          <a:schemeClr val="tx1"/>
                        </a:solidFill>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6327622"/>
                  </a:ext>
                </a:extLst>
              </a:tr>
            </a:tbl>
          </a:graphicData>
        </a:graphic>
      </p:graphicFrame>
    </p:spTree>
    <p:extLst>
      <p:ext uri="{BB962C8B-B14F-4D97-AF65-F5344CB8AC3E}">
        <p14:creationId xmlns:p14="http://schemas.microsoft.com/office/powerpoint/2010/main" val="3070081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Circle an appropriate pronoun from the word bank below to replace the underlined noun.</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lvl="0" defTabSz="685800">
              <a:lnSpc>
                <a:spcPct val="150000"/>
              </a:lnSpc>
              <a:defRPr/>
            </a:pPr>
            <a:r>
              <a:rPr lang="en-GB" sz="2800" b="1" dirty="0">
                <a:solidFill>
                  <a:schemeClr val="tx1"/>
                </a:solidFill>
                <a:latin typeface="Century Gothic" panose="020B0502020202020204" pitchFamily="34" charset="0"/>
              </a:rPr>
              <a:t>Nikhil and I were going to the park. </a:t>
            </a:r>
            <a:r>
              <a:rPr lang="en-GB" sz="2800" b="1" u="sng" dirty="0">
                <a:solidFill>
                  <a:schemeClr val="tx1"/>
                </a:solidFill>
                <a:latin typeface="Century Gothic" panose="020B0502020202020204" pitchFamily="34" charset="0"/>
              </a:rPr>
              <a:t>Nikhil and I</a:t>
            </a:r>
            <a:r>
              <a:rPr lang="en-GB" sz="2800" b="1" dirty="0">
                <a:solidFill>
                  <a:schemeClr val="tx1"/>
                </a:solidFill>
                <a:latin typeface="Century Gothic" panose="020B0502020202020204" pitchFamily="34" charset="0"/>
              </a:rPr>
              <a:t> were going on our bikes.</a:t>
            </a:r>
          </a:p>
        </p:txBody>
      </p:sp>
      <p:graphicFrame>
        <p:nvGraphicFramePr>
          <p:cNvPr id="6" name="Table 5">
            <a:extLst>
              <a:ext uri="{FF2B5EF4-FFF2-40B4-BE49-F238E27FC236}">
                <a16:creationId xmlns:a16="http://schemas.microsoft.com/office/drawing/2014/main" id="{6C65FEC8-3716-4062-AAB0-40830F87E337}"/>
              </a:ext>
            </a:extLst>
          </p:cNvPr>
          <p:cNvGraphicFramePr>
            <a:graphicFrameLocks noGrp="1"/>
          </p:cNvGraphicFramePr>
          <p:nvPr>
            <p:extLst>
              <p:ext uri="{D42A27DB-BD31-4B8C-83A1-F6EECF244321}">
                <p14:modId xmlns:p14="http://schemas.microsoft.com/office/powerpoint/2010/main" val="2226925300"/>
              </p:ext>
            </p:extLst>
          </p:nvPr>
        </p:nvGraphicFramePr>
        <p:xfrm>
          <a:off x="918000" y="4719485"/>
          <a:ext cx="7308000" cy="688258"/>
        </p:xfrm>
        <a:graphic>
          <a:graphicData uri="http://schemas.openxmlformats.org/drawingml/2006/table">
            <a:tbl>
              <a:tblPr firstRow="1" bandRow="1">
                <a:tableStyleId>{2D5ABB26-0587-4C30-8999-92F81FD0307C}</a:tableStyleId>
              </a:tblPr>
              <a:tblGrid>
                <a:gridCol w="1476000">
                  <a:extLst>
                    <a:ext uri="{9D8B030D-6E8A-4147-A177-3AD203B41FA5}">
                      <a16:colId xmlns:a16="http://schemas.microsoft.com/office/drawing/2014/main" val="1506979452"/>
                    </a:ext>
                  </a:extLst>
                </a:gridCol>
                <a:gridCol w="468000">
                  <a:extLst>
                    <a:ext uri="{9D8B030D-6E8A-4147-A177-3AD203B41FA5}">
                      <a16:colId xmlns:a16="http://schemas.microsoft.com/office/drawing/2014/main" val="3633672439"/>
                    </a:ext>
                  </a:extLst>
                </a:gridCol>
                <a:gridCol w="1476000">
                  <a:extLst>
                    <a:ext uri="{9D8B030D-6E8A-4147-A177-3AD203B41FA5}">
                      <a16:colId xmlns:a16="http://schemas.microsoft.com/office/drawing/2014/main" val="372566421"/>
                    </a:ext>
                  </a:extLst>
                </a:gridCol>
                <a:gridCol w="468000">
                  <a:extLst>
                    <a:ext uri="{9D8B030D-6E8A-4147-A177-3AD203B41FA5}">
                      <a16:colId xmlns:a16="http://schemas.microsoft.com/office/drawing/2014/main" val="1442623083"/>
                    </a:ext>
                  </a:extLst>
                </a:gridCol>
                <a:gridCol w="1476000">
                  <a:extLst>
                    <a:ext uri="{9D8B030D-6E8A-4147-A177-3AD203B41FA5}">
                      <a16:colId xmlns:a16="http://schemas.microsoft.com/office/drawing/2014/main" val="1035110780"/>
                    </a:ext>
                  </a:extLst>
                </a:gridCol>
                <a:gridCol w="468000">
                  <a:extLst>
                    <a:ext uri="{9D8B030D-6E8A-4147-A177-3AD203B41FA5}">
                      <a16:colId xmlns:a16="http://schemas.microsoft.com/office/drawing/2014/main" val="4272842142"/>
                    </a:ext>
                  </a:extLst>
                </a:gridCol>
                <a:gridCol w="1476000">
                  <a:extLst>
                    <a:ext uri="{9D8B030D-6E8A-4147-A177-3AD203B41FA5}">
                      <a16:colId xmlns:a16="http://schemas.microsoft.com/office/drawing/2014/main" val="3320975178"/>
                    </a:ext>
                  </a:extLst>
                </a:gridCol>
              </a:tblGrid>
              <a:tr h="688258">
                <a:tc>
                  <a:txBody>
                    <a:bodyPr/>
                    <a:lstStyle/>
                    <a:p>
                      <a:pPr algn="ctr"/>
                      <a:r>
                        <a:rPr lang="en-GB" sz="3200" b="1" dirty="0">
                          <a:solidFill>
                            <a:schemeClr val="bg1">
                              <a:lumMod val="75000"/>
                            </a:schemeClr>
                          </a:solidFill>
                          <a:latin typeface="Century Gothic" panose="020B0502020202020204" pitchFamily="34" charset="0"/>
                        </a:rPr>
                        <a:t>they</a:t>
                      </a:r>
                      <a:endParaRPr lang="en-US" sz="3200" b="1" dirty="0">
                        <a:solidFill>
                          <a:schemeClr val="bg1">
                            <a:lumMod val="75000"/>
                          </a:schemeClr>
                        </a:solidFill>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endParaRPr lang="en-US" sz="2000" b="1" dirty="0">
                        <a:solidFill>
                          <a:schemeClr val="bg1">
                            <a:lumMod val="75000"/>
                          </a:schemeClr>
                        </a:solidFill>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tc>
                  <a:txBody>
                    <a:bodyPr/>
                    <a:lstStyle/>
                    <a:p>
                      <a:pPr algn="ctr"/>
                      <a:r>
                        <a:rPr lang="en-GB" sz="3200" b="1" dirty="0">
                          <a:solidFill>
                            <a:schemeClr val="bg1">
                              <a:lumMod val="75000"/>
                            </a:schemeClr>
                          </a:solidFill>
                          <a:latin typeface="Century Gothic" panose="020B0502020202020204" pitchFamily="34" charset="0"/>
                        </a:rPr>
                        <a:t>them</a:t>
                      </a:r>
                      <a:endParaRPr lang="en-US" sz="3200" b="1" dirty="0">
                        <a:solidFill>
                          <a:schemeClr val="bg1">
                            <a:lumMod val="75000"/>
                          </a:schemeClr>
                        </a:solidFill>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endParaRPr lang="en-US" sz="2000" b="1" dirty="0">
                        <a:solidFill>
                          <a:schemeClr val="bg1">
                            <a:lumMod val="75000"/>
                          </a:schemeClr>
                        </a:solidFill>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tc>
                  <a:txBody>
                    <a:bodyPr/>
                    <a:lstStyle/>
                    <a:p>
                      <a:pPr algn="ctr"/>
                      <a:r>
                        <a:rPr lang="en-GB" sz="3200" b="1" dirty="0">
                          <a:solidFill>
                            <a:schemeClr val="bg1">
                              <a:lumMod val="75000"/>
                            </a:schemeClr>
                          </a:solidFill>
                          <a:latin typeface="Century Gothic" panose="020B0502020202020204" pitchFamily="34" charset="0"/>
                        </a:rPr>
                        <a:t>he</a:t>
                      </a:r>
                      <a:endParaRPr lang="en-US" sz="3200" b="1" dirty="0">
                        <a:solidFill>
                          <a:schemeClr val="bg1">
                            <a:lumMod val="75000"/>
                          </a:schemeClr>
                        </a:solidFill>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endParaRPr lang="en-US" sz="4400" b="1" dirty="0">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tcPr>
                </a:tc>
                <a:tc>
                  <a:txBody>
                    <a:bodyPr/>
                    <a:lstStyle/>
                    <a:p>
                      <a:pPr algn="ctr"/>
                      <a:r>
                        <a:rPr lang="en-GB" sz="3200" b="1" dirty="0">
                          <a:solidFill>
                            <a:srgbClr val="FF0000"/>
                          </a:solidFill>
                          <a:latin typeface="Century Gothic" panose="020B0502020202020204" pitchFamily="34" charset="0"/>
                        </a:rPr>
                        <a:t>we</a:t>
                      </a:r>
                      <a:endParaRPr lang="en-US" sz="3200" b="1" dirty="0">
                        <a:solidFill>
                          <a:srgbClr val="FF0000"/>
                        </a:solidFill>
                        <a:latin typeface="Century Gothic" panose="020B0502020202020204" pitchFamily="34" charset="0"/>
                      </a:endParaRPr>
                    </a:p>
                  </a:txBody>
                  <a:tcPr marL="0" marR="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6327622"/>
                  </a:ext>
                </a:extLst>
              </a:tr>
            </a:tbl>
          </a:graphicData>
        </a:graphic>
      </p:graphicFrame>
      <p:sp>
        <p:nvSpPr>
          <p:cNvPr id="2" name="Oval 1">
            <a:extLst>
              <a:ext uri="{FF2B5EF4-FFF2-40B4-BE49-F238E27FC236}">
                <a16:creationId xmlns:a16="http://schemas.microsoft.com/office/drawing/2014/main" id="{A1E275F0-6B3C-46BB-A9BF-8C9A31AA8E12}"/>
              </a:ext>
            </a:extLst>
          </p:cNvPr>
          <p:cNvSpPr/>
          <p:nvPr/>
        </p:nvSpPr>
        <p:spPr>
          <a:xfrm>
            <a:off x="6469627" y="4545639"/>
            <a:ext cx="2015618" cy="106188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a:latin typeface="Century Gothic" panose="020B0502020202020204" pitchFamily="34" charset="0"/>
            </a:endParaRPr>
          </a:p>
        </p:txBody>
      </p:sp>
    </p:spTree>
    <p:extLst>
      <p:ext uri="{BB962C8B-B14F-4D97-AF65-F5344CB8AC3E}">
        <p14:creationId xmlns:p14="http://schemas.microsoft.com/office/powerpoint/2010/main" val="3966466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Sort these words into nouns or pronouns.</a:t>
            </a:r>
          </a:p>
          <a:p>
            <a:endParaRPr lang="en-GB" sz="2000" b="1" dirty="0">
              <a:solidFill>
                <a:schemeClr val="tx1"/>
              </a:solidFill>
              <a:latin typeface="Century Gothic" panose="020B0502020202020204" pitchFamily="34" charset="0"/>
            </a:endParaRPr>
          </a:p>
        </p:txBody>
      </p:sp>
      <p:graphicFrame>
        <p:nvGraphicFramePr>
          <p:cNvPr id="8" name="Table 7">
            <a:extLst>
              <a:ext uri="{FF2B5EF4-FFF2-40B4-BE49-F238E27FC236}">
                <a16:creationId xmlns:a16="http://schemas.microsoft.com/office/drawing/2014/main" id="{67538E58-D9FF-4B68-8275-4B467C7F70D0}"/>
              </a:ext>
            </a:extLst>
          </p:cNvPr>
          <p:cNvGraphicFramePr>
            <a:graphicFrameLocks noGrp="1"/>
          </p:cNvGraphicFramePr>
          <p:nvPr>
            <p:extLst>
              <p:ext uri="{D42A27DB-BD31-4B8C-83A1-F6EECF244321}">
                <p14:modId xmlns:p14="http://schemas.microsoft.com/office/powerpoint/2010/main" val="307497458"/>
              </p:ext>
            </p:extLst>
          </p:nvPr>
        </p:nvGraphicFramePr>
        <p:xfrm>
          <a:off x="1520806" y="1771025"/>
          <a:ext cx="6102388" cy="1961087"/>
        </p:xfrm>
        <a:graphic>
          <a:graphicData uri="http://schemas.openxmlformats.org/drawingml/2006/table">
            <a:tbl>
              <a:tblPr firstRow="1" bandRow="1">
                <a:tableStyleId>{5940675A-B579-460E-94D1-54222C63F5DA}</a:tableStyleId>
              </a:tblPr>
              <a:tblGrid>
                <a:gridCol w="3051194">
                  <a:extLst>
                    <a:ext uri="{9D8B030D-6E8A-4147-A177-3AD203B41FA5}">
                      <a16:colId xmlns:a16="http://schemas.microsoft.com/office/drawing/2014/main" val="3245267291"/>
                    </a:ext>
                  </a:extLst>
                </a:gridCol>
                <a:gridCol w="3051194">
                  <a:extLst>
                    <a:ext uri="{9D8B030D-6E8A-4147-A177-3AD203B41FA5}">
                      <a16:colId xmlns:a16="http://schemas.microsoft.com/office/drawing/2014/main" val="740613649"/>
                    </a:ext>
                  </a:extLst>
                </a:gridCol>
              </a:tblGrid>
              <a:tr h="629856">
                <a:tc>
                  <a:txBody>
                    <a:bodyPr/>
                    <a:lstStyle/>
                    <a:p>
                      <a:pPr algn="ctr"/>
                      <a:r>
                        <a:rPr lang="en-GB" sz="2800" b="1" dirty="0">
                          <a:latin typeface="Century Gothic" panose="020B0502020202020204" pitchFamily="34" charset="0"/>
                        </a:rPr>
                        <a:t>Noun</a:t>
                      </a:r>
                      <a:endParaRPr lang="en-US" sz="2800" b="1" dirty="0">
                        <a:latin typeface="Century Gothic" panose="020B0502020202020204" pitchFamily="34" charset="0"/>
                      </a:endParaRPr>
                    </a:p>
                  </a:txBody>
                  <a:tcPr marL="188957" marR="188957" marT="94478" marB="9447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en-GB" sz="2800" b="1" dirty="0">
                          <a:latin typeface="Century Gothic" panose="020B0502020202020204" pitchFamily="34" charset="0"/>
                        </a:rPr>
                        <a:t>Pronoun</a:t>
                      </a:r>
                      <a:endParaRPr lang="en-US" sz="2800" b="1" dirty="0">
                        <a:latin typeface="Century Gothic" panose="020B0502020202020204" pitchFamily="34" charset="0"/>
                      </a:endParaRPr>
                    </a:p>
                  </a:txBody>
                  <a:tcPr marL="188957" marR="188957" marT="94478" marB="9447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303387221"/>
                  </a:ext>
                </a:extLst>
              </a:tr>
              <a:tr h="1331231">
                <a:tc>
                  <a:txBody>
                    <a:bodyPr/>
                    <a:lstStyle/>
                    <a:p>
                      <a:pPr algn="ctr"/>
                      <a:endParaRPr lang="en-US" sz="2800" b="1" dirty="0">
                        <a:latin typeface="Century Gothic" panose="020B0502020202020204" pitchFamily="34" charset="0"/>
                      </a:endParaRPr>
                    </a:p>
                  </a:txBody>
                  <a:tcPr marL="188957" marR="188957" marT="94478" marB="9447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endParaRPr lang="en-GB" sz="2800" b="1" dirty="0">
                        <a:latin typeface="Century Gothic" panose="020B0502020202020204" pitchFamily="34" charset="0"/>
                      </a:endParaRPr>
                    </a:p>
                  </a:txBody>
                  <a:tcPr marL="188957" marR="188957" marT="94478" marB="9447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54028590"/>
                  </a:ext>
                </a:extLst>
              </a:tr>
            </a:tbl>
          </a:graphicData>
        </a:graphic>
      </p:graphicFrame>
      <p:graphicFrame>
        <p:nvGraphicFramePr>
          <p:cNvPr id="9" name="Table 8">
            <a:extLst>
              <a:ext uri="{FF2B5EF4-FFF2-40B4-BE49-F238E27FC236}">
                <a16:creationId xmlns:a16="http://schemas.microsoft.com/office/drawing/2014/main" id="{AB2A5F57-19BF-42B6-9F43-3FBF3CBD3E24}"/>
              </a:ext>
            </a:extLst>
          </p:cNvPr>
          <p:cNvGraphicFramePr>
            <a:graphicFrameLocks noGrp="1"/>
          </p:cNvGraphicFramePr>
          <p:nvPr>
            <p:extLst>
              <p:ext uri="{D42A27DB-BD31-4B8C-83A1-F6EECF244321}">
                <p14:modId xmlns:p14="http://schemas.microsoft.com/office/powerpoint/2010/main" val="227603822"/>
              </p:ext>
            </p:extLst>
          </p:nvPr>
        </p:nvGraphicFramePr>
        <p:xfrm>
          <a:off x="2009036" y="4404852"/>
          <a:ext cx="5125929" cy="1287404"/>
        </p:xfrm>
        <a:graphic>
          <a:graphicData uri="http://schemas.openxmlformats.org/drawingml/2006/table">
            <a:tbl>
              <a:tblPr firstRow="1" bandRow="1">
                <a:tableStyleId>{2D5ABB26-0587-4C30-8999-92F81FD0307C}</a:tableStyleId>
              </a:tblPr>
              <a:tblGrid>
                <a:gridCol w="1708643">
                  <a:extLst>
                    <a:ext uri="{9D8B030D-6E8A-4147-A177-3AD203B41FA5}">
                      <a16:colId xmlns:a16="http://schemas.microsoft.com/office/drawing/2014/main" val="1561036935"/>
                    </a:ext>
                  </a:extLst>
                </a:gridCol>
                <a:gridCol w="1708643">
                  <a:extLst>
                    <a:ext uri="{9D8B030D-6E8A-4147-A177-3AD203B41FA5}">
                      <a16:colId xmlns:a16="http://schemas.microsoft.com/office/drawing/2014/main" val="457508933"/>
                    </a:ext>
                  </a:extLst>
                </a:gridCol>
                <a:gridCol w="1708643">
                  <a:extLst>
                    <a:ext uri="{9D8B030D-6E8A-4147-A177-3AD203B41FA5}">
                      <a16:colId xmlns:a16="http://schemas.microsoft.com/office/drawing/2014/main" val="1929124022"/>
                    </a:ext>
                  </a:extLst>
                </a:gridCol>
              </a:tblGrid>
              <a:tr h="643702">
                <a:tc>
                  <a:txBody>
                    <a:bodyPr/>
                    <a:lstStyle/>
                    <a:p>
                      <a:pPr algn="ctr"/>
                      <a:r>
                        <a:rPr lang="en-GB" sz="2800" b="1" dirty="0">
                          <a:latin typeface="Century Gothic" panose="020B0502020202020204" pitchFamily="34" charset="0"/>
                        </a:rPr>
                        <a:t>us</a:t>
                      </a:r>
                      <a:endParaRPr lang="en-US" sz="2800" b="1" dirty="0">
                        <a:latin typeface="Century Gothic" panose="020B0502020202020204" pitchFamily="34" charset="0"/>
                      </a:endParaRPr>
                    </a:p>
                  </a:txBody>
                  <a:tcPr marL="0" marR="0" marT="0" marB="0" anchor="ctr"/>
                </a:tc>
                <a:tc>
                  <a:txBody>
                    <a:bodyPr/>
                    <a:lstStyle/>
                    <a:p>
                      <a:pPr algn="ctr"/>
                      <a:r>
                        <a:rPr lang="en-GB" sz="2800" b="1" dirty="0">
                          <a:latin typeface="Century Gothic" panose="020B0502020202020204" pitchFamily="34" charset="0"/>
                        </a:rPr>
                        <a:t>dog</a:t>
                      </a:r>
                      <a:endParaRPr lang="en-US" sz="2800" b="1" dirty="0">
                        <a:latin typeface="Century Gothic" panose="020B0502020202020204" pitchFamily="34" charset="0"/>
                      </a:endParaRPr>
                    </a:p>
                  </a:txBody>
                  <a:tcPr marL="0" marR="0" marT="0" marB="0" anchor="ctr"/>
                </a:tc>
                <a:tc>
                  <a:txBody>
                    <a:bodyPr/>
                    <a:lstStyle/>
                    <a:p>
                      <a:pPr algn="ctr"/>
                      <a:r>
                        <a:rPr lang="en-GB" sz="2800" b="1" dirty="0">
                          <a:latin typeface="Century Gothic" panose="020B0502020202020204" pitchFamily="34" charset="0"/>
                        </a:rPr>
                        <a:t>myself</a:t>
                      </a:r>
                      <a:endParaRPr lang="en-US" sz="2800" b="1" dirty="0">
                        <a:latin typeface="Century Gothic" panose="020B0502020202020204" pitchFamily="34" charset="0"/>
                      </a:endParaRPr>
                    </a:p>
                  </a:txBody>
                  <a:tcPr marL="0" marR="0" marT="0" marB="0" anchor="ctr"/>
                </a:tc>
                <a:extLst>
                  <a:ext uri="{0D108BD9-81ED-4DB2-BD59-A6C34878D82A}">
                    <a16:rowId xmlns:a16="http://schemas.microsoft.com/office/drawing/2014/main" val="1381445044"/>
                  </a:ext>
                </a:extLst>
              </a:tr>
              <a:tr h="643702">
                <a:tc>
                  <a:txBody>
                    <a:bodyPr/>
                    <a:lstStyle/>
                    <a:p>
                      <a:pPr algn="ctr"/>
                      <a:r>
                        <a:rPr lang="en-GB" sz="2800" b="1" dirty="0">
                          <a:latin typeface="Century Gothic" panose="020B0502020202020204" pitchFamily="34" charset="0"/>
                        </a:rPr>
                        <a:t>Rita</a:t>
                      </a:r>
                      <a:endParaRPr lang="en-US" sz="2800" b="1" dirty="0">
                        <a:latin typeface="Century Gothic" panose="020B0502020202020204" pitchFamily="34" charset="0"/>
                      </a:endParaRPr>
                    </a:p>
                  </a:txBody>
                  <a:tcPr marL="0" marR="0" marT="0" marB="0" anchor="ctr"/>
                </a:tc>
                <a:tc>
                  <a:txBody>
                    <a:bodyPr/>
                    <a:lstStyle/>
                    <a:p>
                      <a:pPr algn="ctr"/>
                      <a:r>
                        <a:rPr lang="en-GB" sz="2800" b="1" dirty="0">
                          <a:latin typeface="Century Gothic" panose="020B0502020202020204" pitchFamily="34" charset="0"/>
                        </a:rPr>
                        <a:t>Dad</a:t>
                      </a:r>
                      <a:endParaRPr lang="en-US" sz="2800" b="1" dirty="0">
                        <a:latin typeface="Century Gothic" panose="020B0502020202020204" pitchFamily="34" charset="0"/>
                      </a:endParaRPr>
                    </a:p>
                  </a:txBody>
                  <a:tcPr marL="0" marR="0" marT="0" marB="0" anchor="ctr"/>
                </a:tc>
                <a:tc>
                  <a:txBody>
                    <a:bodyPr/>
                    <a:lstStyle/>
                    <a:p>
                      <a:pPr algn="ctr"/>
                      <a:r>
                        <a:rPr lang="en-GB" sz="2800" b="1" dirty="0">
                          <a:latin typeface="Century Gothic" panose="020B0502020202020204" pitchFamily="34" charset="0"/>
                        </a:rPr>
                        <a:t>mine</a:t>
                      </a:r>
                      <a:endParaRPr lang="en-US" sz="2800" b="1" dirty="0">
                        <a:latin typeface="Century Gothic" panose="020B0502020202020204" pitchFamily="34" charset="0"/>
                      </a:endParaRPr>
                    </a:p>
                  </a:txBody>
                  <a:tcPr marL="0" marR="0" marT="0" marB="0" anchor="ctr"/>
                </a:tc>
                <a:extLst>
                  <a:ext uri="{0D108BD9-81ED-4DB2-BD59-A6C34878D82A}">
                    <a16:rowId xmlns:a16="http://schemas.microsoft.com/office/drawing/2014/main" val="1966761023"/>
                  </a:ext>
                </a:extLst>
              </a:tr>
            </a:tbl>
          </a:graphicData>
        </a:graphic>
      </p:graphicFrame>
    </p:spTree>
    <p:extLst>
      <p:ext uri="{BB962C8B-B14F-4D97-AF65-F5344CB8AC3E}">
        <p14:creationId xmlns:p14="http://schemas.microsoft.com/office/powerpoint/2010/main" val="2873392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Sort these words into nouns or pronouns.</a:t>
            </a:r>
          </a:p>
          <a:p>
            <a:endParaRPr lang="en-GB" sz="2000" b="1" dirty="0">
              <a:solidFill>
                <a:schemeClr val="tx1"/>
              </a:solidFill>
              <a:latin typeface="Century Gothic" panose="020B0502020202020204" pitchFamily="34" charset="0"/>
            </a:endParaRPr>
          </a:p>
        </p:txBody>
      </p:sp>
      <p:graphicFrame>
        <p:nvGraphicFramePr>
          <p:cNvPr id="8" name="Table 7">
            <a:extLst>
              <a:ext uri="{FF2B5EF4-FFF2-40B4-BE49-F238E27FC236}">
                <a16:creationId xmlns:a16="http://schemas.microsoft.com/office/drawing/2014/main" id="{67538E58-D9FF-4B68-8275-4B467C7F70D0}"/>
              </a:ext>
            </a:extLst>
          </p:cNvPr>
          <p:cNvGraphicFramePr>
            <a:graphicFrameLocks noGrp="1"/>
          </p:cNvGraphicFramePr>
          <p:nvPr>
            <p:extLst>
              <p:ext uri="{D42A27DB-BD31-4B8C-83A1-F6EECF244321}">
                <p14:modId xmlns:p14="http://schemas.microsoft.com/office/powerpoint/2010/main" val="135479279"/>
              </p:ext>
            </p:extLst>
          </p:nvPr>
        </p:nvGraphicFramePr>
        <p:xfrm>
          <a:off x="1520806" y="1771025"/>
          <a:ext cx="6102388" cy="2001456"/>
        </p:xfrm>
        <a:graphic>
          <a:graphicData uri="http://schemas.openxmlformats.org/drawingml/2006/table">
            <a:tbl>
              <a:tblPr firstRow="1" bandRow="1">
                <a:tableStyleId>{5940675A-B579-460E-94D1-54222C63F5DA}</a:tableStyleId>
              </a:tblPr>
              <a:tblGrid>
                <a:gridCol w="3051194">
                  <a:extLst>
                    <a:ext uri="{9D8B030D-6E8A-4147-A177-3AD203B41FA5}">
                      <a16:colId xmlns:a16="http://schemas.microsoft.com/office/drawing/2014/main" val="3245267291"/>
                    </a:ext>
                  </a:extLst>
                </a:gridCol>
                <a:gridCol w="3051194">
                  <a:extLst>
                    <a:ext uri="{9D8B030D-6E8A-4147-A177-3AD203B41FA5}">
                      <a16:colId xmlns:a16="http://schemas.microsoft.com/office/drawing/2014/main" val="740613649"/>
                    </a:ext>
                  </a:extLst>
                </a:gridCol>
              </a:tblGrid>
              <a:tr h="629856">
                <a:tc>
                  <a:txBody>
                    <a:bodyPr/>
                    <a:lstStyle/>
                    <a:p>
                      <a:pPr algn="ctr"/>
                      <a:r>
                        <a:rPr lang="en-GB" sz="2800" b="1" dirty="0">
                          <a:latin typeface="Century Gothic" panose="020B0502020202020204" pitchFamily="34" charset="0"/>
                        </a:rPr>
                        <a:t>Noun</a:t>
                      </a:r>
                      <a:endParaRPr lang="en-US" sz="2800" b="1" dirty="0">
                        <a:latin typeface="Century Gothic" panose="020B0502020202020204" pitchFamily="34" charset="0"/>
                      </a:endParaRPr>
                    </a:p>
                  </a:txBody>
                  <a:tcPr marL="188957" marR="188957" marT="94478" marB="9447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en-GB" sz="2800" b="1" dirty="0">
                          <a:latin typeface="Century Gothic" panose="020B0502020202020204" pitchFamily="34" charset="0"/>
                        </a:rPr>
                        <a:t>Pronoun</a:t>
                      </a:r>
                      <a:endParaRPr lang="en-US" sz="2800" b="1" dirty="0">
                        <a:latin typeface="Century Gothic" panose="020B0502020202020204" pitchFamily="34" charset="0"/>
                      </a:endParaRPr>
                    </a:p>
                  </a:txBody>
                  <a:tcPr marL="188957" marR="188957" marT="94478" marB="94478"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303387221"/>
                  </a:ext>
                </a:extLst>
              </a:tr>
              <a:tr h="1331231">
                <a:tc>
                  <a:txBody>
                    <a:bodyPr/>
                    <a:lstStyle/>
                    <a:p>
                      <a:pPr algn="ctr"/>
                      <a:r>
                        <a:rPr lang="en-GB" sz="2800" b="1" dirty="0">
                          <a:solidFill>
                            <a:srgbClr val="FF0000"/>
                          </a:solidFill>
                          <a:latin typeface="Century Gothic" panose="020B0502020202020204" pitchFamily="34" charset="0"/>
                        </a:rPr>
                        <a:t>dog</a:t>
                      </a:r>
                    </a:p>
                    <a:p>
                      <a:pPr algn="ctr"/>
                      <a:r>
                        <a:rPr lang="en-GB" sz="2800" b="1" dirty="0">
                          <a:solidFill>
                            <a:srgbClr val="FF0000"/>
                          </a:solidFill>
                          <a:latin typeface="Century Gothic" panose="020B0502020202020204" pitchFamily="34" charset="0"/>
                        </a:rPr>
                        <a:t>Rita</a:t>
                      </a:r>
                    </a:p>
                    <a:p>
                      <a:pPr algn="ctr"/>
                      <a:r>
                        <a:rPr lang="en-GB" sz="2800" b="1" dirty="0">
                          <a:solidFill>
                            <a:srgbClr val="FF0000"/>
                          </a:solidFill>
                          <a:latin typeface="Century Gothic" panose="020B0502020202020204" pitchFamily="34" charset="0"/>
                        </a:rPr>
                        <a:t>Dad</a:t>
                      </a:r>
                      <a:endParaRPr lang="en-US" sz="2800" b="1" dirty="0">
                        <a:solidFill>
                          <a:srgbClr val="FF0000"/>
                        </a:solidFill>
                        <a:latin typeface="Century Gothic" panose="020B0502020202020204" pitchFamily="34" charset="0"/>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r>
                        <a:rPr lang="en-GB" sz="2800" b="1" dirty="0">
                          <a:solidFill>
                            <a:srgbClr val="FF0000"/>
                          </a:solidFill>
                          <a:latin typeface="Century Gothic" panose="020B0502020202020204" pitchFamily="34" charset="0"/>
                        </a:rPr>
                        <a:t>us</a:t>
                      </a:r>
                    </a:p>
                    <a:p>
                      <a:pPr algn="ctr"/>
                      <a:r>
                        <a:rPr lang="en-GB" sz="2800" b="1" dirty="0">
                          <a:solidFill>
                            <a:srgbClr val="FF0000"/>
                          </a:solidFill>
                          <a:latin typeface="Century Gothic" panose="020B0502020202020204" pitchFamily="34" charset="0"/>
                        </a:rPr>
                        <a:t>myself</a:t>
                      </a:r>
                    </a:p>
                    <a:p>
                      <a:pPr algn="ctr"/>
                      <a:r>
                        <a:rPr lang="en-GB" sz="2800" b="1" dirty="0">
                          <a:solidFill>
                            <a:srgbClr val="FF0000"/>
                          </a:solidFill>
                          <a:latin typeface="Century Gothic" panose="020B0502020202020204" pitchFamily="34" charset="0"/>
                        </a:rPr>
                        <a:t>mine</a:t>
                      </a: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54028590"/>
                  </a:ext>
                </a:extLst>
              </a:tr>
            </a:tbl>
          </a:graphicData>
        </a:graphic>
      </p:graphicFrame>
    </p:spTree>
    <p:extLst>
      <p:ext uri="{BB962C8B-B14F-4D97-AF65-F5344CB8AC3E}">
        <p14:creationId xmlns:p14="http://schemas.microsoft.com/office/powerpoint/2010/main" val="21808417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What is the word ‘he’ referring to in the sentences below? </a:t>
            </a:r>
          </a:p>
          <a:p>
            <a:pPr lvl="0" defTabSz="514350">
              <a:defRPr/>
            </a:pPr>
            <a:endParaRPr lang="en-GB" sz="2000" b="1" dirty="0">
              <a:latin typeface="Century Gothic" panose="020B0502020202020204" pitchFamily="34" charset="0"/>
            </a:endParaRPr>
          </a:p>
          <a:p>
            <a:pPr lvl="0" defTabSz="514350">
              <a:defRPr/>
            </a:pPr>
            <a:endParaRPr lang="en-GB" sz="2000" b="1" dirty="0">
              <a:latin typeface="Century Gothic" panose="020B0502020202020204" pitchFamily="34" charset="0"/>
            </a:endParaRPr>
          </a:p>
          <a:p>
            <a:pPr lvl="0" defTabSz="514350">
              <a:lnSpc>
                <a:spcPct val="150000"/>
              </a:lnSpc>
              <a:defRPr/>
            </a:pPr>
            <a:r>
              <a:rPr lang="en-GB" sz="2800" b="1" dirty="0">
                <a:solidFill>
                  <a:schemeClr val="tx1"/>
                </a:solidFill>
                <a:latin typeface="Century Gothic" panose="020B0502020202020204" pitchFamily="34" charset="0"/>
              </a:rPr>
              <a:t>Rod’s dog chased the ball. </a:t>
            </a:r>
            <a:r>
              <a:rPr lang="en-GB" sz="2800" b="1" u="sng" dirty="0">
                <a:solidFill>
                  <a:schemeClr val="tx1"/>
                </a:solidFill>
                <a:latin typeface="Century Gothic" panose="020B0502020202020204" pitchFamily="34" charset="0"/>
              </a:rPr>
              <a:t>He</a:t>
            </a:r>
            <a:r>
              <a:rPr lang="en-GB" sz="2800" b="1" dirty="0">
                <a:solidFill>
                  <a:schemeClr val="tx1"/>
                </a:solidFill>
                <a:latin typeface="Century Gothic" panose="020B0502020202020204" pitchFamily="34" charset="0"/>
              </a:rPr>
              <a:t> even managed to catch it in mid air!</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Explain your answer.</a:t>
            </a:r>
          </a:p>
          <a:p>
            <a:endParaRPr lang="en-GB" sz="2000" b="1" dirty="0">
              <a:solidFill>
                <a:srgbClr val="FF0000"/>
              </a:solidFill>
              <a:latin typeface="Century Gothic" panose="020B0502020202020204" pitchFamily="34" charset="0"/>
            </a:endParaRPr>
          </a:p>
          <a:p>
            <a:endParaRPr lang="en-GB" b="1" dirty="0">
              <a:solidFill>
                <a:schemeClr val="tx1"/>
              </a:solidFill>
              <a:latin typeface="Century Gothic" panose="020B0502020202020204" pitchFamily="34" charset="0"/>
            </a:endParaRPr>
          </a:p>
          <a:p>
            <a:pPr lvl="0" algn="ctr"/>
            <a:endParaRPr lang="en-GB" sz="2000" b="1" dirty="0">
              <a:solidFill>
                <a:srgbClr val="FF0000"/>
              </a:solidFill>
              <a:latin typeface="Century Gothic" panose="020B0502020202020204" pitchFamily="34" charset="0"/>
            </a:endParaRPr>
          </a:p>
        </p:txBody>
      </p:sp>
    </p:spTree>
    <p:extLst>
      <p:ext uri="{BB962C8B-B14F-4D97-AF65-F5344CB8AC3E}">
        <p14:creationId xmlns:p14="http://schemas.microsoft.com/office/powerpoint/2010/main" val="3109867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What is the word ‘he’ referring to in the sentences below? </a:t>
            </a:r>
          </a:p>
          <a:p>
            <a:pPr lvl="0" defTabSz="514350">
              <a:defRPr/>
            </a:pPr>
            <a:endParaRPr lang="en-GB" sz="2000" b="1" dirty="0">
              <a:latin typeface="Century Gothic" panose="020B0502020202020204" pitchFamily="34" charset="0"/>
            </a:endParaRPr>
          </a:p>
          <a:p>
            <a:pPr lvl="0" defTabSz="514350">
              <a:defRPr/>
            </a:pPr>
            <a:endParaRPr lang="en-GB" sz="2000" b="1" dirty="0">
              <a:latin typeface="Century Gothic" panose="020B0502020202020204" pitchFamily="34" charset="0"/>
            </a:endParaRPr>
          </a:p>
          <a:p>
            <a:pPr lvl="0" defTabSz="514350">
              <a:lnSpc>
                <a:spcPct val="150000"/>
              </a:lnSpc>
              <a:defRPr/>
            </a:pPr>
            <a:r>
              <a:rPr lang="en-GB" sz="2800" b="1" dirty="0">
                <a:solidFill>
                  <a:schemeClr val="tx1"/>
                </a:solidFill>
                <a:latin typeface="Century Gothic" panose="020B0502020202020204" pitchFamily="34" charset="0"/>
              </a:rPr>
              <a:t>Rod’s dog chased the ball. </a:t>
            </a:r>
            <a:r>
              <a:rPr lang="en-GB" sz="2800" b="1" u="sng" dirty="0">
                <a:solidFill>
                  <a:srgbClr val="FF0000"/>
                </a:solidFill>
                <a:latin typeface="Century Gothic" panose="020B0502020202020204" pitchFamily="34" charset="0"/>
              </a:rPr>
              <a:t>He</a:t>
            </a:r>
            <a:r>
              <a:rPr lang="en-GB" sz="2800" b="1" dirty="0">
                <a:solidFill>
                  <a:schemeClr val="tx1"/>
                </a:solidFill>
                <a:latin typeface="Century Gothic" panose="020B0502020202020204" pitchFamily="34" charset="0"/>
              </a:rPr>
              <a:t> even managed to catch it in mid air!</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Explain your answer.</a:t>
            </a:r>
          </a:p>
          <a:p>
            <a:r>
              <a:rPr lang="en-GB" sz="2000" b="1" dirty="0">
                <a:solidFill>
                  <a:schemeClr val="tx1"/>
                </a:solidFill>
                <a:latin typeface="Century Gothic" panose="020B0502020202020204" pitchFamily="34" charset="0"/>
              </a:rPr>
              <a:t>‘He’ is referring to </a:t>
            </a:r>
            <a:r>
              <a:rPr lang="en-GB" sz="2000" b="1">
                <a:solidFill>
                  <a:schemeClr val="tx1"/>
                </a:solidFill>
                <a:latin typeface="Century Gothic" panose="020B0502020202020204" pitchFamily="34" charset="0"/>
              </a:rPr>
              <a:t>Rod’s dog…</a:t>
            </a:r>
            <a:endParaRPr lang="en-GB" sz="2000" b="1"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2190737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What is the word ‘he’ referring to in the sentences below? </a:t>
            </a:r>
          </a:p>
          <a:p>
            <a:pPr lvl="0" defTabSz="514350">
              <a:defRPr/>
            </a:pPr>
            <a:endParaRPr lang="en-GB" sz="2000" b="1" dirty="0">
              <a:latin typeface="Century Gothic" panose="020B0502020202020204" pitchFamily="34" charset="0"/>
            </a:endParaRPr>
          </a:p>
          <a:p>
            <a:pPr lvl="0" defTabSz="514350">
              <a:defRPr/>
            </a:pPr>
            <a:endParaRPr lang="en-GB" sz="2000" b="1" dirty="0">
              <a:latin typeface="Century Gothic" panose="020B0502020202020204" pitchFamily="34" charset="0"/>
            </a:endParaRPr>
          </a:p>
          <a:p>
            <a:pPr lvl="0" defTabSz="514350">
              <a:lnSpc>
                <a:spcPct val="150000"/>
              </a:lnSpc>
              <a:defRPr/>
            </a:pPr>
            <a:r>
              <a:rPr lang="en-GB" sz="2800" b="1" dirty="0">
                <a:solidFill>
                  <a:schemeClr val="tx1"/>
                </a:solidFill>
                <a:latin typeface="Century Gothic" panose="020B0502020202020204" pitchFamily="34" charset="0"/>
              </a:rPr>
              <a:t>Rod’s dog chased the ball. </a:t>
            </a:r>
            <a:r>
              <a:rPr lang="en-GB" sz="2800" b="1" u="sng" dirty="0">
                <a:solidFill>
                  <a:srgbClr val="FF0000"/>
                </a:solidFill>
                <a:latin typeface="Century Gothic" panose="020B0502020202020204" pitchFamily="34" charset="0"/>
              </a:rPr>
              <a:t>He</a:t>
            </a:r>
            <a:r>
              <a:rPr lang="en-GB" sz="2800" b="1" dirty="0">
                <a:solidFill>
                  <a:schemeClr val="tx1"/>
                </a:solidFill>
                <a:latin typeface="Century Gothic" panose="020B0502020202020204" pitchFamily="34" charset="0"/>
              </a:rPr>
              <a:t> even managed to catch it in mid air!</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Explain your answer.</a:t>
            </a:r>
          </a:p>
          <a:p>
            <a:r>
              <a:rPr lang="en-GB" sz="2000" b="1" dirty="0">
                <a:solidFill>
                  <a:srgbClr val="FF0000"/>
                </a:solidFill>
                <a:latin typeface="Century Gothic" panose="020B0502020202020204" pitchFamily="34" charset="0"/>
              </a:rPr>
              <a:t>‘He’ is referring to Rod’s dog who is the subject of the sentence.</a:t>
            </a:r>
          </a:p>
          <a:p>
            <a:endParaRPr lang="en-GB" b="1" dirty="0">
              <a:solidFill>
                <a:schemeClr val="tx1"/>
              </a:solidFill>
              <a:latin typeface="Century Gothic" panose="020B0502020202020204" pitchFamily="34" charset="0"/>
            </a:endParaRPr>
          </a:p>
          <a:p>
            <a:pPr lvl="0" algn="ctr"/>
            <a:endParaRPr lang="en-GB" sz="2000" b="1" dirty="0">
              <a:solidFill>
                <a:srgbClr val="FF0000"/>
              </a:solidFill>
              <a:latin typeface="Century Gothic" panose="020B0502020202020204" pitchFamily="34" charset="0"/>
            </a:endParaRPr>
          </a:p>
        </p:txBody>
      </p:sp>
    </p:spTree>
    <p:extLst>
      <p:ext uri="{BB962C8B-B14F-4D97-AF65-F5344CB8AC3E}">
        <p14:creationId xmlns:p14="http://schemas.microsoft.com/office/powerpoint/2010/main" val="33063050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1</a:t>
            </a:r>
          </a:p>
          <a:p>
            <a:pPr algn="ctr"/>
            <a:endParaRPr lang="en-GB" sz="2000" b="1" u="sng" dirty="0">
              <a:solidFill>
                <a:schemeClr val="bg2">
                  <a:lumMod val="50000"/>
                </a:schemeClr>
              </a:solidFill>
              <a:latin typeface="Century Gothic" panose="020B0502020202020204" pitchFamily="34" charset="0"/>
            </a:endParaRPr>
          </a:p>
          <a:p>
            <a:r>
              <a:rPr lang="en-US" sz="2000" b="1" dirty="0">
                <a:solidFill>
                  <a:schemeClr val="tx1"/>
                </a:solidFill>
                <a:latin typeface="Century Gothic" panose="020B0502020202020204" pitchFamily="34" charset="0"/>
                <a:sym typeface="Wingdings" panose="05000000000000000000" pitchFamily="2" charset="2"/>
              </a:rPr>
              <a:t>Improve the paragraph below by including pronouns to avoid repetition.</a:t>
            </a:r>
          </a:p>
          <a:p>
            <a:endParaRPr lang="en-GB" sz="2000" b="1" dirty="0">
              <a:solidFill>
                <a:schemeClr val="tx1"/>
              </a:solidFill>
              <a:latin typeface="Century Gothic" panose="020B0502020202020204" pitchFamily="34" charset="0"/>
            </a:endParaRPr>
          </a:p>
          <a:p>
            <a:pPr>
              <a:lnSpc>
                <a:spcPct val="150000"/>
              </a:lnSpc>
            </a:pPr>
            <a:r>
              <a:rPr lang="en-GB" sz="2800" b="1" dirty="0">
                <a:solidFill>
                  <a:schemeClr val="tx1"/>
                </a:solidFill>
                <a:latin typeface="Century Gothic" panose="020B0502020202020204" pitchFamily="34" charset="0"/>
                <a:sym typeface="Wingdings" panose="05000000000000000000" pitchFamily="2" charset="2"/>
              </a:rPr>
              <a:t>Susie and Sasha went bowling. Susie and Sasha put on the special shoes. The special shoes made their feet look funny.</a:t>
            </a:r>
          </a:p>
          <a:p>
            <a:pPr lvl="0"/>
            <a:endParaRPr lang="en-GB" sz="2000" b="1"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6360145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1</a:t>
            </a:r>
          </a:p>
          <a:p>
            <a:pPr algn="ctr"/>
            <a:endParaRPr lang="en-GB" sz="2000" b="1" u="sng" dirty="0">
              <a:solidFill>
                <a:schemeClr val="bg2">
                  <a:lumMod val="50000"/>
                </a:schemeClr>
              </a:solidFill>
              <a:latin typeface="Century Gothic" panose="020B0502020202020204" pitchFamily="34" charset="0"/>
            </a:endParaRPr>
          </a:p>
          <a:p>
            <a:r>
              <a:rPr lang="en-US" sz="2000" b="1" dirty="0">
                <a:solidFill>
                  <a:schemeClr val="tx1"/>
                </a:solidFill>
                <a:latin typeface="Century Gothic" panose="020B0502020202020204" pitchFamily="34" charset="0"/>
                <a:sym typeface="Wingdings" panose="05000000000000000000" pitchFamily="2" charset="2"/>
              </a:rPr>
              <a:t>Improve the paragraph below by including pronouns to avoid repetition.</a:t>
            </a:r>
          </a:p>
          <a:p>
            <a:endParaRPr lang="en-GB" sz="2000" b="1" dirty="0">
              <a:solidFill>
                <a:schemeClr val="tx1"/>
              </a:solidFill>
              <a:latin typeface="Century Gothic" panose="020B0502020202020204" pitchFamily="34" charset="0"/>
            </a:endParaRPr>
          </a:p>
          <a:p>
            <a:pPr>
              <a:lnSpc>
                <a:spcPct val="150000"/>
              </a:lnSpc>
            </a:pPr>
            <a:r>
              <a:rPr lang="en-GB" sz="2800" b="1" dirty="0">
                <a:solidFill>
                  <a:schemeClr val="tx1"/>
                </a:solidFill>
                <a:latin typeface="Century Gothic" panose="020B0502020202020204" pitchFamily="34" charset="0"/>
                <a:sym typeface="Wingdings" panose="05000000000000000000" pitchFamily="2" charset="2"/>
              </a:rPr>
              <a:t>Susie and Sasha went bowling. </a:t>
            </a:r>
            <a:r>
              <a:rPr lang="en-GB" sz="2800" b="1" dirty="0">
                <a:solidFill>
                  <a:srgbClr val="FF0000"/>
                </a:solidFill>
                <a:latin typeface="Century Gothic" panose="020B0502020202020204" pitchFamily="34" charset="0"/>
                <a:sym typeface="Wingdings" panose="05000000000000000000" pitchFamily="2" charset="2"/>
              </a:rPr>
              <a:t>They </a:t>
            </a:r>
            <a:r>
              <a:rPr lang="en-GB" sz="2800" b="1" dirty="0">
                <a:solidFill>
                  <a:schemeClr val="tx1"/>
                </a:solidFill>
                <a:latin typeface="Century Gothic" panose="020B0502020202020204" pitchFamily="34" charset="0"/>
                <a:sym typeface="Wingdings" panose="05000000000000000000" pitchFamily="2" charset="2"/>
              </a:rPr>
              <a:t>put on the special shoes. </a:t>
            </a:r>
            <a:r>
              <a:rPr lang="en-GB" sz="2800" b="1" dirty="0">
                <a:solidFill>
                  <a:srgbClr val="FF0000"/>
                </a:solidFill>
                <a:latin typeface="Century Gothic" panose="020B0502020202020204" pitchFamily="34" charset="0"/>
                <a:sym typeface="Wingdings" panose="05000000000000000000" pitchFamily="2" charset="2"/>
              </a:rPr>
              <a:t>They</a:t>
            </a:r>
            <a:r>
              <a:rPr lang="en-GB" sz="2800" b="1" dirty="0">
                <a:solidFill>
                  <a:schemeClr val="tx1"/>
                </a:solidFill>
                <a:latin typeface="Century Gothic" panose="020B0502020202020204" pitchFamily="34" charset="0"/>
                <a:sym typeface="Wingdings" panose="05000000000000000000" pitchFamily="2" charset="2"/>
              </a:rPr>
              <a:t> made their feet look funny.</a:t>
            </a:r>
          </a:p>
          <a:p>
            <a:pPr lvl="0"/>
            <a:endParaRPr lang="en-GB" sz="2000" b="1"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16165993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2</a:t>
            </a:r>
          </a:p>
          <a:p>
            <a:pPr algn="ctr"/>
            <a:endParaRPr lang="en-GB" sz="2000" b="1" u="sng" dirty="0">
              <a:solidFill>
                <a:schemeClr val="bg2">
                  <a:lumMod val="50000"/>
                </a:schemeClr>
              </a:solidFill>
              <a:latin typeface="Century Gothic" panose="020B0502020202020204" pitchFamily="34" charset="0"/>
            </a:endParaRPr>
          </a:p>
          <a:p>
            <a:r>
              <a:rPr lang="en-US" sz="2000" b="1" dirty="0">
                <a:solidFill>
                  <a:schemeClr val="tx1"/>
                </a:solidFill>
                <a:latin typeface="Century Gothic" panose="020B0502020202020204" pitchFamily="34" charset="0"/>
              </a:rPr>
              <a:t>Correct the pronouns in the paragraph below</a:t>
            </a:r>
            <a:r>
              <a:rPr lang="en-GB" sz="2000" b="1" dirty="0">
                <a:solidFill>
                  <a:schemeClr val="tx1"/>
                </a:solidFill>
                <a:latin typeface="Century Gothic" panose="020B0502020202020204" pitchFamily="34" charset="0"/>
              </a:rPr>
              <a:t>.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lvl="0" defTabSz="514350">
              <a:lnSpc>
                <a:spcPct val="150000"/>
              </a:lnSpc>
              <a:defRPr/>
            </a:pPr>
            <a:r>
              <a:rPr lang="en-GB" sz="2800" b="1" dirty="0">
                <a:solidFill>
                  <a:schemeClr val="tx1"/>
                </a:solidFill>
                <a:latin typeface="Century Gothic" panose="020B0502020202020204" pitchFamily="34" charset="0"/>
              </a:rPr>
              <a:t>The fisherman weighed the fish before him put that back into the water. The fish flicked its tail at his and swam away.</a:t>
            </a:r>
            <a:endParaRPr lang="en-US" sz="2800" b="1"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4028793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5 – Autumn Block 1 – Ready to Write – Pronouns</a:t>
            </a:r>
          </a:p>
          <a:p>
            <a:pPr lvl="0" algn="ctr"/>
            <a:endParaRPr lang="en-GB" sz="2000" b="1" dirty="0">
              <a:solidFill>
                <a:srgbClr val="E7E6E6">
                  <a:lumMod val="25000"/>
                </a:srgbClr>
              </a:solidFill>
              <a:latin typeface="Century Gothic" panose="020B0502020202020204" pitchFamily="34" charset="0"/>
            </a:endParaRPr>
          </a:p>
          <a:p>
            <a:pPr fontAlgn="base"/>
            <a:r>
              <a:rPr lang="en-US" sz="1600" b="1" dirty="0">
                <a:solidFill>
                  <a:schemeClr val="tx1"/>
                </a:solidFill>
                <a:latin typeface="Century Gothic" panose="020B0502020202020204" pitchFamily="34" charset="0"/>
              </a:rPr>
              <a:t>Notes and Guidance</a:t>
            </a:r>
          </a:p>
          <a:p>
            <a:pPr fontAlgn="base"/>
            <a:r>
              <a:rPr lang="en-US" sz="1200" b="1" dirty="0">
                <a:solidFill>
                  <a:schemeClr val="tx1"/>
                </a:solidFill>
                <a:latin typeface="Century Gothic" panose="020B0502020202020204" pitchFamily="34" charset="0"/>
              </a:rPr>
              <a:t> </a:t>
            </a:r>
            <a:endParaRPr lang="en-US" sz="1600" b="1" dirty="0">
              <a:solidFill>
                <a:schemeClr val="tx1"/>
              </a:solidFill>
              <a:latin typeface="Century Gothic" panose="020B0502020202020204" pitchFamily="34" charset="0"/>
            </a:endParaRPr>
          </a:p>
          <a:p>
            <a:pPr marL="452438" indent="-285750" fontAlgn="base">
              <a:buFont typeface="Arial" panose="020B0604020202020204" pitchFamily="34" charset="0"/>
              <a:buChar char="•"/>
            </a:pPr>
            <a:r>
              <a:rPr lang="en-US" sz="1200" b="1" dirty="0">
                <a:solidFill>
                  <a:schemeClr val="tx1"/>
                </a:solidFill>
                <a:latin typeface="Century Gothic" panose="020B0502020202020204" pitchFamily="34" charset="0"/>
              </a:rPr>
              <a:t>From Year 4, children should know that a noun can be replaced by a pronoun to avoid repetition in writing.</a:t>
            </a:r>
          </a:p>
          <a:p>
            <a:pPr marL="452438" indent="-285750" fontAlgn="base">
              <a:buFont typeface="Arial" panose="020B0604020202020204" pitchFamily="34" charset="0"/>
              <a:buChar char="•"/>
            </a:pPr>
            <a:r>
              <a:rPr lang="en-US" sz="1200" b="1" dirty="0">
                <a:solidFill>
                  <a:schemeClr val="tx1"/>
                </a:solidFill>
                <a:latin typeface="Century Gothic" panose="020B0502020202020204" pitchFamily="34" charset="0"/>
              </a:rPr>
              <a:t>Children should be able to identify which repeated noun needs to be replaced by a pronoun. </a:t>
            </a:r>
          </a:p>
          <a:p>
            <a:pPr marL="452438" indent="-285750" fontAlgn="base">
              <a:buFont typeface="Arial" panose="020B0604020202020204" pitchFamily="34" charset="0"/>
              <a:buChar char="•"/>
            </a:pPr>
            <a:r>
              <a:rPr lang="en-US" sz="1200" b="1" dirty="0">
                <a:solidFill>
                  <a:schemeClr val="tx1"/>
                </a:solidFill>
                <a:latin typeface="Century Gothic" panose="020B0502020202020204" pitchFamily="34" charset="0"/>
              </a:rPr>
              <a:t>Children should begin to identify which noun a pronoun is referring to. </a:t>
            </a:r>
          </a:p>
          <a:p>
            <a:pPr fontAlgn="base"/>
            <a:endParaRPr lang="en-US" sz="1600" b="1" dirty="0">
              <a:solidFill>
                <a:schemeClr val="tx1"/>
              </a:solidFill>
              <a:latin typeface="Century Gothic" panose="020B0502020202020204" pitchFamily="34" charset="0"/>
            </a:endParaRPr>
          </a:p>
          <a:p>
            <a:pPr fontAlgn="base"/>
            <a:endParaRPr lang="en-US" sz="1600" b="1" dirty="0">
              <a:solidFill>
                <a:schemeClr val="tx1"/>
              </a:solidFill>
              <a:latin typeface="Century Gothic" panose="020B0502020202020204" pitchFamily="34" charset="0"/>
            </a:endParaRPr>
          </a:p>
          <a:p>
            <a:pPr marL="452438" indent="-452438" fontAlgn="base"/>
            <a:r>
              <a:rPr lang="en-US" sz="1600" b="1" dirty="0">
                <a:solidFill>
                  <a:schemeClr val="tx1"/>
                </a:solidFill>
                <a:latin typeface="Century Gothic" panose="020B0502020202020204" pitchFamily="34" charset="0"/>
              </a:rPr>
              <a:t>Focused Questions</a:t>
            </a:r>
          </a:p>
          <a:p>
            <a:pPr fontAlgn="base"/>
            <a:r>
              <a:rPr lang="en-US" sz="1200" b="1" dirty="0">
                <a:solidFill>
                  <a:schemeClr val="tx1"/>
                </a:solidFill>
                <a:latin typeface="Century Gothic" panose="020B0502020202020204" pitchFamily="34" charset="0"/>
              </a:rPr>
              <a:t> </a:t>
            </a:r>
            <a:endParaRPr lang="en-US" sz="1600" b="1" dirty="0">
              <a:solidFill>
                <a:schemeClr val="tx1"/>
              </a:solidFill>
              <a:latin typeface="Century Gothic" panose="020B0502020202020204" pitchFamily="34" charset="0"/>
            </a:endParaRPr>
          </a:p>
          <a:p>
            <a:pPr marL="452438" indent="-285750" fontAlgn="base">
              <a:buFont typeface="Arial" panose="020B0604020202020204" pitchFamily="34" charset="0"/>
              <a:buChar char="•"/>
            </a:pPr>
            <a:r>
              <a:rPr lang="en-US" sz="1200" b="1" dirty="0">
                <a:solidFill>
                  <a:schemeClr val="tx1"/>
                </a:solidFill>
                <a:latin typeface="Century Gothic" panose="020B0502020202020204" pitchFamily="34" charset="0"/>
              </a:rPr>
              <a:t>Identify the nouns in this sentence.</a:t>
            </a:r>
          </a:p>
          <a:p>
            <a:pPr marL="452438" indent="-285750" fontAlgn="base">
              <a:buFont typeface="Arial" panose="020B0604020202020204" pitchFamily="34" charset="0"/>
              <a:buChar char="•"/>
            </a:pPr>
            <a:r>
              <a:rPr lang="en-US" sz="1200" b="1" dirty="0">
                <a:solidFill>
                  <a:schemeClr val="tx1"/>
                </a:solidFill>
                <a:latin typeface="Century Gothic" panose="020B0502020202020204" pitchFamily="34" charset="0"/>
              </a:rPr>
              <a:t>Identify the pronouns in this sentence.</a:t>
            </a:r>
          </a:p>
          <a:p>
            <a:pPr marL="452438" indent="-285750" fontAlgn="base">
              <a:buFont typeface="Arial" panose="020B0604020202020204" pitchFamily="34" charset="0"/>
              <a:buChar char="•"/>
            </a:pPr>
            <a:r>
              <a:rPr lang="en-US" sz="1200" b="1" dirty="0">
                <a:solidFill>
                  <a:schemeClr val="tx1"/>
                </a:solidFill>
                <a:latin typeface="Century Gothic" panose="020B0502020202020204" pitchFamily="34" charset="0"/>
              </a:rPr>
              <a:t>Can you replace this noun with a pronoun? Which one would you use and why?</a:t>
            </a:r>
          </a:p>
          <a:p>
            <a:pPr marL="452438" indent="-285750" fontAlgn="base">
              <a:buFont typeface="Arial" panose="020B0604020202020204" pitchFamily="34" charset="0"/>
              <a:buChar char="•"/>
            </a:pPr>
            <a:r>
              <a:rPr lang="en-US" sz="1200" b="1" dirty="0">
                <a:solidFill>
                  <a:schemeClr val="tx1"/>
                </a:solidFill>
                <a:latin typeface="Century Gothic" panose="020B0502020202020204" pitchFamily="34" charset="0"/>
              </a:rPr>
              <a:t>Can you replace this pronoun with a noun? How do you know it is referring to that noun?</a:t>
            </a:r>
          </a:p>
        </p:txBody>
      </p:sp>
    </p:spTree>
    <p:extLst>
      <p:ext uri="{BB962C8B-B14F-4D97-AF65-F5344CB8AC3E}">
        <p14:creationId xmlns:p14="http://schemas.microsoft.com/office/powerpoint/2010/main" val="30965270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2</a:t>
            </a:r>
          </a:p>
          <a:p>
            <a:pPr algn="ctr"/>
            <a:endParaRPr lang="en-GB" sz="2000" b="1" u="sng" dirty="0">
              <a:solidFill>
                <a:schemeClr val="bg2">
                  <a:lumMod val="50000"/>
                </a:schemeClr>
              </a:solidFill>
              <a:latin typeface="Century Gothic" panose="020B0502020202020204" pitchFamily="34" charset="0"/>
            </a:endParaRPr>
          </a:p>
          <a:p>
            <a:r>
              <a:rPr lang="en-US" sz="2000" b="1" dirty="0">
                <a:solidFill>
                  <a:schemeClr val="tx1"/>
                </a:solidFill>
                <a:latin typeface="Century Gothic" panose="020B0502020202020204" pitchFamily="34" charset="0"/>
              </a:rPr>
              <a:t>Correct the pronouns in the paragraph below</a:t>
            </a:r>
            <a:r>
              <a:rPr lang="en-GB" sz="2000" b="1" dirty="0">
                <a:solidFill>
                  <a:schemeClr val="tx1"/>
                </a:solidFill>
                <a:latin typeface="Century Gothic" panose="020B0502020202020204" pitchFamily="34" charset="0"/>
              </a:rPr>
              <a:t>.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lvl="0" defTabSz="514350">
              <a:lnSpc>
                <a:spcPct val="150000"/>
              </a:lnSpc>
              <a:defRPr/>
            </a:pPr>
            <a:r>
              <a:rPr lang="en-GB" sz="2800" b="1" dirty="0">
                <a:solidFill>
                  <a:schemeClr val="tx1"/>
                </a:solidFill>
                <a:latin typeface="Century Gothic" panose="020B0502020202020204" pitchFamily="34" charset="0"/>
              </a:rPr>
              <a:t>The fisherman weighed the fish before </a:t>
            </a:r>
            <a:r>
              <a:rPr lang="en-GB" sz="2800" b="1" u="sng" dirty="0">
                <a:solidFill>
                  <a:srgbClr val="FF0000"/>
                </a:solidFill>
                <a:latin typeface="Century Gothic" panose="020B0502020202020204" pitchFamily="34" charset="0"/>
              </a:rPr>
              <a:t>he</a:t>
            </a:r>
            <a:r>
              <a:rPr lang="en-GB" sz="2800" b="1" dirty="0">
                <a:solidFill>
                  <a:schemeClr val="tx1"/>
                </a:solidFill>
                <a:latin typeface="Century Gothic" panose="020B0502020202020204" pitchFamily="34" charset="0"/>
              </a:rPr>
              <a:t> put </a:t>
            </a:r>
            <a:r>
              <a:rPr lang="en-GB" sz="2800" b="1" u="sng" dirty="0">
                <a:solidFill>
                  <a:srgbClr val="FF0000"/>
                </a:solidFill>
                <a:latin typeface="Century Gothic" panose="020B0502020202020204" pitchFamily="34" charset="0"/>
              </a:rPr>
              <a:t>it</a:t>
            </a:r>
            <a:r>
              <a:rPr lang="en-GB" sz="2800" b="1" dirty="0">
                <a:solidFill>
                  <a:schemeClr val="tx1"/>
                </a:solidFill>
                <a:latin typeface="Century Gothic" panose="020B0502020202020204" pitchFamily="34" charset="0"/>
              </a:rPr>
              <a:t> back into the water. The fish flicked its tail at </a:t>
            </a:r>
            <a:r>
              <a:rPr lang="en-GB" sz="2800" b="1" u="sng" dirty="0">
                <a:solidFill>
                  <a:srgbClr val="FF0000"/>
                </a:solidFill>
                <a:latin typeface="Century Gothic" panose="020B0502020202020204" pitchFamily="34" charset="0"/>
              </a:rPr>
              <a:t>him</a:t>
            </a:r>
            <a:r>
              <a:rPr lang="en-GB" sz="2800" b="1" dirty="0">
                <a:solidFill>
                  <a:schemeClr val="tx1"/>
                </a:solidFill>
                <a:latin typeface="Century Gothic" panose="020B0502020202020204" pitchFamily="34" charset="0"/>
              </a:rPr>
              <a:t> and swam away.</a:t>
            </a:r>
            <a:endParaRPr lang="en-US" sz="2800" b="1" dirty="0">
              <a:solidFill>
                <a:schemeClr val="tx1"/>
              </a:solidFill>
              <a:latin typeface="Century Gothic" panose="020B0502020202020204" pitchFamily="34" charset="0"/>
            </a:endParaRPr>
          </a:p>
          <a:p>
            <a:pPr lvl="0"/>
            <a:endParaRPr lang="en-GB" sz="2000" b="1"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607469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7" name="Rectangle 6">
            <a:extLst>
              <a:ext uri="{FF2B5EF4-FFF2-40B4-BE49-F238E27FC236}">
                <a16:creationId xmlns:a16="http://schemas.microsoft.com/office/drawing/2014/main" id="{C0CD6503-388C-4F9E-9FB0-9053D8579D01}"/>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5 – Autumn Block 1 – Ready to Write</a:t>
            </a:r>
            <a:br>
              <a:rPr lang="en-GB" sz="1600" b="1" dirty="0">
                <a:solidFill>
                  <a:schemeClr val="bg2">
                    <a:lumMod val="50000"/>
                  </a:schemeClr>
                </a:solidFill>
                <a:latin typeface="Century Gothic" panose="020B0502020202020204" pitchFamily="34" charset="0"/>
              </a:rPr>
            </a:br>
            <a:endParaRPr lang="en-GB" sz="1600" b="1" dirty="0">
              <a:solidFill>
                <a:schemeClr val="bg2">
                  <a:lumMod val="50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lvl="0" algn="ctr"/>
            <a:r>
              <a:rPr lang="en-GB" sz="4800" b="1" dirty="0">
                <a:solidFill>
                  <a:schemeClr val="bg2">
                    <a:lumMod val="25000"/>
                  </a:schemeClr>
                </a:solidFill>
                <a:latin typeface="Century Gothic" panose="020B0502020202020204" pitchFamily="34" charset="0"/>
              </a:rPr>
              <a:t>Step 1: Pronouns</a:t>
            </a:r>
            <a:endParaRPr lang="en-GB" sz="1200" b="1"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3401100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bg2">
                    <a:lumMod val="25000"/>
                  </a:schemeClr>
                </a:solidFill>
                <a:latin typeface="Century Gothic" panose="020B0502020202020204" pitchFamily="34" charset="0"/>
              </a:rPr>
              <a:t>Sort these nouns into the correct place on the chart.</a:t>
            </a:r>
          </a:p>
          <a:p>
            <a:pPr marL="88900" algn="ctr"/>
            <a:endParaRPr lang="en-GB" sz="2400" b="1" dirty="0">
              <a:solidFill>
                <a:schemeClr val="bg2">
                  <a:lumMod val="25000"/>
                </a:schemeClr>
              </a:solidFill>
              <a:latin typeface="Century Gothic" panose="020B0502020202020204" pitchFamily="34" charset="0"/>
            </a:endParaRPr>
          </a:p>
        </p:txBody>
      </p:sp>
      <p:graphicFrame>
        <p:nvGraphicFramePr>
          <p:cNvPr id="3" name="Table 2">
            <a:extLst>
              <a:ext uri="{FF2B5EF4-FFF2-40B4-BE49-F238E27FC236}">
                <a16:creationId xmlns:a16="http://schemas.microsoft.com/office/drawing/2014/main" id="{36C34FB1-CAEB-4012-92A9-8BD1F1C3DA34}"/>
              </a:ext>
            </a:extLst>
          </p:cNvPr>
          <p:cNvGraphicFramePr>
            <a:graphicFrameLocks noGrp="1"/>
          </p:cNvGraphicFramePr>
          <p:nvPr>
            <p:extLst>
              <p:ext uri="{D42A27DB-BD31-4B8C-83A1-F6EECF244321}">
                <p14:modId xmlns:p14="http://schemas.microsoft.com/office/powerpoint/2010/main" val="2103303781"/>
              </p:ext>
            </p:extLst>
          </p:nvPr>
        </p:nvGraphicFramePr>
        <p:xfrm>
          <a:off x="1524000" y="1330741"/>
          <a:ext cx="6096000" cy="3384480"/>
        </p:xfrm>
        <a:graphic>
          <a:graphicData uri="http://schemas.openxmlformats.org/drawingml/2006/table">
            <a:tbl>
              <a:tblPr firstRow="1" bandRow="1">
                <a:tableStyleId>{5940675A-B579-460E-94D1-54222C63F5DA}</a:tableStyleId>
              </a:tblPr>
              <a:tblGrid>
                <a:gridCol w="3048000">
                  <a:extLst>
                    <a:ext uri="{9D8B030D-6E8A-4147-A177-3AD203B41FA5}">
                      <a16:colId xmlns:a16="http://schemas.microsoft.com/office/drawing/2014/main" val="2246794445"/>
                    </a:ext>
                  </a:extLst>
                </a:gridCol>
                <a:gridCol w="3048000">
                  <a:extLst>
                    <a:ext uri="{9D8B030D-6E8A-4147-A177-3AD203B41FA5}">
                      <a16:colId xmlns:a16="http://schemas.microsoft.com/office/drawing/2014/main" val="3348754283"/>
                    </a:ext>
                  </a:extLst>
                </a:gridCol>
              </a:tblGrid>
              <a:tr h="365760">
                <a:tc>
                  <a:txBody>
                    <a:bodyPr/>
                    <a:lstStyle/>
                    <a:p>
                      <a:pPr algn="ctr"/>
                      <a:r>
                        <a:rPr lang="en-GB" sz="2000" b="1" dirty="0">
                          <a:solidFill>
                            <a:schemeClr val="bg2">
                              <a:lumMod val="25000"/>
                            </a:schemeClr>
                          </a:solidFill>
                          <a:latin typeface="Century Gothic" panose="020B0502020202020204" pitchFamily="34" charset="0"/>
                        </a:rPr>
                        <a:t>Proper Noun</a:t>
                      </a:r>
                      <a:endParaRPr lang="en-US" sz="2000" b="1" dirty="0">
                        <a:solidFill>
                          <a:schemeClr val="bg2">
                            <a:lumMod val="25000"/>
                          </a:schemeClr>
                        </a:solidFill>
                        <a:latin typeface="Century Gothic" panose="020B0502020202020204" pitchFamily="34" charset="0"/>
                      </a:endParaRPr>
                    </a:p>
                  </a:txBody>
                  <a:tcPr anchor="ctr">
                    <a:solidFill>
                      <a:srgbClr val="F2CEED"/>
                    </a:solidFill>
                  </a:tcPr>
                </a:tc>
                <a:tc>
                  <a:txBody>
                    <a:bodyPr/>
                    <a:lstStyle/>
                    <a:p>
                      <a:pPr algn="ctr"/>
                      <a:r>
                        <a:rPr lang="en-GB" sz="2000" b="1" dirty="0">
                          <a:solidFill>
                            <a:schemeClr val="bg2">
                              <a:lumMod val="25000"/>
                            </a:schemeClr>
                          </a:solidFill>
                          <a:latin typeface="Century Gothic" panose="020B0502020202020204" pitchFamily="34" charset="0"/>
                        </a:rPr>
                        <a:t>Common Noun</a:t>
                      </a:r>
                      <a:endParaRPr lang="en-US" sz="2000" b="1" dirty="0">
                        <a:solidFill>
                          <a:schemeClr val="bg2">
                            <a:lumMod val="25000"/>
                          </a:schemeClr>
                        </a:solidFill>
                        <a:latin typeface="Century Gothic" panose="020B0502020202020204" pitchFamily="34" charset="0"/>
                      </a:endParaRPr>
                    </a:p>
                  </a:txBody>
                  <a:tcPr anchor="ctr">
                    <a:solidFill>
                      <a:srgbClr val="F2CEED"/>
                    </a:solidFill>
                  </a:tcPr>
                </a:tc>
                <a:extLst>
                  <a:ext uri="{0D108BD9-81ED-4DB2-BD59-A6C34878D82A}">
                    <a16:rowId xmlns:a16="http://schemas.microsoft.com/office/drawing/2014/main" val="2895338022"/>
                  </a:ext>
                </a:extLst>
              </a:tr>
              <a:tr h="1296000">
                <a:tc>
                  <a:txBody>
                    <a:bodyPr/>
                    <a:lstStyle/>
                    <a:p>
                      <a:pPr algn="ctr"/>
                      <a:endParaRPr lang="en-US" sz="2000" b="1" dirty="0">
                        <a:solidFill>
                          <a:schemeClr val="bg2">
                            <a:lumMod val="25000"/>
                          </a:schemeClr>
                        </a:solidFill>
                        <a:latin typeface="Century Gothic" panose="020B0502020202020204" pitchFamily="34" charset="0"/>
                      </a:endParaRPr>
                    </a:p>
                  </a:txBody>
                  <a:tcPr anchor="ctr">
                    <a:solidFill>
                      <a:schemeClr val="bg1"/>
                    </a:solidFill>
                  </a:tcPr>
                </a:tc>
                <a:tc>
                  <a:txBody>
                    <a:bodyPr/>
                    <a:lstStyle/>
                    <a:p>
                      <a:pPr algn="ctr"/>
                      <a:endParaRPr lang="en-US" sz="2000" b="1" dirty="0">
                        <a:solidFill>
                          <a:schemeClr val="bg2">
                            <a:lumMod val="25000"/>
                          </a:schemeClr>
                        </a:solidFill>
                        <a:latin typeface="Century Gothic" panose="020B0502020202020204" pitchFamily="34" charset="0"/>
                      </a:endParaRPr>
                    </a:p>
                  </a:txBody>
                  <a:tcPr anchor="ctr">
                    <a:solidFill>
                      <a:schemeClr val="bg1"/>
                    </a:solidFill>
                  </a:tcPr>
                </a:tc>
                <a:extLst>
                  <a:ext uri="{0D108BD9-81ED-4DB2-BD59-A6C34878D82A}">
                    <a16:rowId xmlns:a16="http://schemas.microsoft.com/office/drawing/2014/main" val="951466262"/>
                  </a:ext>
                </a:extLst>
              </a:tr>
              <a:tr h="370840">
                <a:tc>
                  <a:txBody>
                    <a:bodyPr/>
                    <a:lstStyle/>
                    <a:p>
                      <a:pPr algn="ctr"/>
                      <a:r>
                        <a:rPr lang="en-GB" sz="2000" b="1" dirty="0">
                          <a:solidFill>
                            <a:schemeClr val="bg2">
                              <a:lumMod val="25000"/>
                            </a:schemeClr>
                          </a:solidFill>
                          <a:latin typeface="Century Gothic" panose="020B0502020202020204" pitchFamily="34" charset="0"/>
                        </a:rPr>
                        <a:t>Abstract Noun</a:t>
                      </a:r>
                      <a:endParaRPr lang="en-US" sz="2000" b="1" dirty="0">
                        <a:solidFill>
                          <a:schemeClr val="bg2">
                            <a:lumMod val="25000"/>
                          </a:schemeClr>
                        </a:solidFill>
                        <a:latin typeface="Century Gothic" panose="020B0502020202020204" pitchFamily="34" charset="0"/>
                      </a:endParaRPr>
                    </a:p>
                  </a:txBody>
                  <a:tcPr anchor="ctr">
                    <a:solidFill>
                      <a:srgbClr val="F2CEED"/>
                    </a:solidFill>
                  </a:tcPr>
                </a:tc>
                <a:tc>
                  <a:txBody>
                    <a:bodyPr/>
                    <a:lstStyle/>
                    <a:p>
                      <a:pPr algn="ctr"/>
                      <a:r>
                        <a:rPr lang="en-GB" sz="2000" b="1" dirty="0">
                          <a:solidFill>
                            <a:schemeClr val="bg2">
                              <a:lumMod val="25000"/>
                            </a:schemeClr>
                          </a:solidFill>
                          <a:latin typeface="Century Gothic" panose="020B0502020202020204" pitchFamily="34" charset="0"/>
                        </a:rPr>
                        <a:t>Collective Noun</a:t>
                      </a:r>
                      <a:endParaRPr lang="en-US" sz="2000" b="1" dirty="0">
                        <a:solidFill>
                          <a:schemeClr val="bg2">
                            <a:lumMod val="25000"/>
                          </a:schemeClr>
                        </a:solidFill>
                        <a:latin typeface="Century Gothic" panose="020B0502020202020204" pitchFamily="34" charset="0"/>
                      </a:endParaRPr>
                    </a:p>
                  </a:txBody>
                  <a:tcPr anchor="ctr">
                    <a:solidFill>
                      <a:srgbClr val="F2CEED"/>
                    </a:solidFill>
                  </a:tcPr>
                </a:tc>
                <a:extLst>
                  <a:ext uri="{0D108BD9-81ED-4DB2-BD59-A6C34878D82A}">
                    <a16:rowId xmlns:a16="http://schemas.microsoft.com/office/drawing/2014/main" val="3984332591"/>
                  </a:ext>
                </a:extLst>
              </a:tr>
              <a:tr h="1296000">
                <a:tc>
                  <a:txBody>
                    <a:bodyPr/>
                    <a:lstStyle/>
                    <a:p>
                      <a:pPr algn="ctr"/>
                      <a:endParaRPr lang="en-US" sz="2000" b="1" dirty="0">
                        <a:latin typeface="Century Gothic" panose="020B0502020202020204" pitchFamily="34" charset="0"/>
                      </a:endParaRPr>
                    </a:p>
                  </a:txBody>
                  <a:tcPr anchor="ctr">
                    <a:solidFill>
                      <a:schemeClr val="bg1"/>
                    </a:solidFill>
                  </a:tcPr>
                </a:tc>
                <a:tc>
                  <a:txBody>
                    <a:bodyPr/>
                    <a:lstStyle/>
                    <a:p>
                      <a:pPr algn="ctr"/>
                      <a:endParaRPr lang="en-US" sz="2000" b="1" dirty="0">
                        <a:latin typeface="Century Gothic" panose="020B0502020202020204" pitchFamily="34" charset="0"/>
                      </a:endParaRPr>
                    </a:p>
                  </a:txBody>
                  <a:tcPr anchor="ctr">
                    <a:solidFill>
                      <a:schemeClr val="bg1"/>
                    </a:solidFill>
                  </a:tcPr>
                </a:tc>
                <a:extLst>
                  <a:ext uri="{0D108BD9-81ED-4DB2-BD59-A6C34878D82A}">
                    <a16:rowId xmlns:a16="http://schemas.microsoft.com/office/drawing/2014/main" val="3380970307"/>
                  </a:ext>
                </a:extLst>
              </a:tr>
            </a:tbl>
          </a:graphicData>
        </a:graphic>
      </p:graphicFrame>
      <p:sp>
        <p:nvSpPr>
          <p:cNvPr id="4" name="TextBox 3">
            <a:extLst>
              <a:ext uri="{FF2B5EF4-FFF2-40B4-BE49-F238E27FC236}">
                <a16:creationId xmlns:a16="http://schemas.microsoft.com/office/drawing/2014/main" id="{960D0AB0-AEC8-4E4E-895C-94CE164D814E}"/>
              </a:ext>
            </a:extLst>
          </p:cNvPr>
          <p:cNvSpPr txBox="1"/>
          <p:nvPr/>
        </p:nvSpPr>
        <p:spPr>
          <a:xfrm>
            <a:off x="2657536" y="5282081"/>
            <a:ext cx="1632875" cy="400110"/>
          </a:xfrm>
          <a:prstGeom prst="rect">
            <a:avLst/>
          </a:prstGeom>
          <a:noFill/>
        </p:spPr>
        <p:txBody>
          <a:bodyPr wrap="square" rtlCol="0" anchor="ctr">
            <a:spAutoFit/>
          </a:bodyPr>
          <a:lstStyle/>
          <a:p>
            <a:pPr algn="ctr"/>
            <a:r>
              <a:rPr lang="en-GB" sz="2000" b="1" dirty="0">
                <a:solidFill>
                  <a:schemeClr val="bg2">
                    <a:lumMod val="25000"/>
                  </a:schemeClr>
                </a:solidFill>
                <a:latin typeface="Century Gothic" panose="020B0502020202020204" pitchFamily="34" charset="0"/>
              </a:rPr>
              <a:t>London</a:t>
            </a:r>
            <a:endParaRPr lang="en-US" sz="2000" b="1" dirty="0">
              <a:solidFill>
                <a:schemeClr val="bg2">
                  <a:lumMod val="25000"/>
                </a:schemeClr>
              </a:solidFill>
              <a:latin typeface="Century Gothic" panose="020B0502020202020204" pitchFamily="34" charset="0"/>
            </a:endParaRPr>
          </a:p>
        </p:txBody>
      </p:sp>
      <p:sp>
        <p:nvSpPr>
          <p:cNvPr id="10" name="TextBox 9">
            <a:extLst>
              <a:ext uri="{FF2B5EF4-FFF2-40B4-BE49-F238E27FC236}">
                <a16:creationId xmlns:a16="http://schemas.microsoft.com/office/drawing/2014/main" id="{798F93C0-C7ED-46FB-B7D4-8CFF7150ED8E}"/>
              </a:ext>
            </a:extLst>
          </p:cNvPr>
          <p:cNvSpPr txBox="1"/>
          <p:nvPr/>
        </p:nvSpPr>
        <p:spPr>
          <a:xfrm>
            <a:off x="5816702" y="4820538"/>
            <a:ext cx="1632875" cy="400110"/>
          </a:xfrm>
          <a:prstGeom prst="rect">
            <a:avLst/>
          </a:prstGeom>
          <a:noFill/>
        </p:spPr>
        <p:txBody>
          <a:bodyPr wrap="square" rtlCol="0" anchor="ctr">
            <a:spAutoFit/>
          </a:bodyPr>
          <a:lstStyle/>
          <a:p>
            <a:pPr algn="ctr"/>
            <a:r>
              <a:rPr lang="en-GB" sz="2000" b="1" dirty="0">
                <a:solidFill>
                  <a:schemeClr val="bg2">
                    <a:lumMod val="25000"/>
                  </a:schemeClr>
                </a:solidFill>
                <a:latin typeface="Century Gothic" panose="020B0502020202020204" pitchFamily="34" charset="0"/>
              </a:rPr>
              <a:t>Jack</a:t>
            </a:r>
            <a:endParaRPr lang="en-US" sz="2000" b="1" dirty="0">
              <a:solidFill>
                <a:schemeClr val="bg2">
                  <a:lumMod val="25000"/>
                </a:schemeClr>
              </a:solidFill>
              <a:latin typeface="Century Gothic" panose="020B0502020202020204" pitchFamily="34" charset="0"/>
            </a:endParaRPr>
          </a:p>
        </p:txBody>
      </p:sp>
      <p:sp>
        <p:nvSpPr>
          <p:cNvPr id="11" name="TextBox 10">
            <a:extLst>
              <a:ext uri="{FF2B5EF4-FFF2-40B4-BE49-F238E27FC236}">
                <a16:creationId xmlns:a16="http://schemas.microsoft.com/office/drawing/2014/main" id="{EE371089-34F9-4A35-ACD9-9A0281B4AF21}"/>
              </a:ext>
            </a:extLst>
          </p:cNvPr>
          <p:cNvSpPr txBox="1"/>
          <p:nvPr/>
        </p:nvSpPr>
        <p:spPr>
          <a:xfrm>
            <a:off x="3616137" y="4820538"/>
            <a:ext cx="1632875" cy="400110"/>
          </a:xfrm>
          <a:prstGeom prst="rect">
            <a:avLst/>
          </a:prstGeom>
          <a:noFill/>
        </p:spPr>
        <p:txBody>
          <a:bodyPr wrap="square" rtlCol="0" anchor="ctr">
            <a:spAutoFit/>
          </a:bodyPr>
          <a:lstStyle/>
          <a:p>
            <a:pPr algn="ctr"/>
            <a:r>
              <a:rPr lang="en-GB" sz="2000" b="1" dirty="0">
                <a:solidFill>
                  <a:schemeClr val="bg2">
                    <a:lumMod val="25000"/>
                  </a:schemeClr>
                </a:solidFill>
                <a:latin typeface="Century Gothic" panose="020B0502020202020204" pitchFamily="34" charset="0"/>
              </a:rPr>
              <a:t>cat</a:t>
            </a:r>
            <a:endParaRPr lang="en-US" sz="2000" b="1" dirty="0">
              <a:solidFill>
                <a:schemeClr val="bg2">
                  <a:lumMod val="25000"/>
                </a:schemeClr>
              </a:solidFill>
              <a:latin typeface="Century Gothic" panose="020B0502020202020204" pitchFamily="34" charset="0"/>
            </a:endParaRPr>
          </a:p>
        </p:txBody>
      </p:sp>
      <p:sp>
        <p:nvSpPr>
          <p:cNvPr id="12" name="TextBox 11">
            <a:extLst>
              <a:ext uri="{FF2B5EF4-FFF2-40B4-BE49-F238E27FC236}">
                <a16:creationId xmlns:a16="http://schemas.microsoft.com/office/drawing/2014/main" id="{4530F35D-D2CF-4361-8E34-D5E23A85C16F}"/>
              </a:ext>
            </a:extLst>
          </p:cNvPr>
          <p:cNvSpPr txBox="1"/>
          <p:nvPr/>
        </p:nvSpPr>
        <p:spPr>
          <a:xfrm>
            <a:off x="7052147" y="4834330"/>
            <a:ext cx="1632875" cy="400110"/>
          </a:xfrm>
          <a:prstGeom prst="rect">
            <a:avLst/>
          </a:prstGeom>
          <a:noFill/>
        </p:spPr>
        <p:txBody>
          <a:bodyPr wrap="square" rtlCol="0" anchor="ctr">
            <a:spAutoFit/>
          </a:bodyPr>
          <a:lstStyle/>
          <a:p>
            <a:pPr algn="ctr"/>
            <a:r>
              <a:rPr lang="en-GB" sz="2000" b="1" dirty="0">
                <a:solidFill>
                  <a:schemeClr val="bg2">
                    <a:lumMod val="25000"/>
                  </a:schemeClr>
                </a:solidFill>
                <a:latin typeface="Century Gothic" panose="020B0502020202020204" pitchFamily="34" charset="0"/>
              </a:rPr>
              <a:t>table</a:t>
            </a:r>
            <a:endParaRPr lang="en-US" sz="2000" b="1" dirty="0">
              <a:solidFill>
                <a:schemeClr val="bg2">
                  <a:lumMod val="25000"/>
                </a:schemeClr>
              </a:solidFill>
              <a:latin typeface="Century Gothic" panose="020B0502020202020204" pitchFamily="34" charset="0"/>
            </a:endParaRPr>
          </a:p>
        </p:txBody>
      </p:sp>
      <p:sp>
        <p:nvSpPr>
          <p:cNvPr id="13" name="TextBox 12">
            <a:extLst>
              <a:ext uri="{FF2B5EF4-FFF2-40B4-BE49-F238E27FC236}">
                <a16:creationId xmlns:a16="http://schemas.microsoft.com/office/drawing/2014/main" id="{5CF21E7D-06EC-4733-97A3-708BA41B7202}"/>
              </a:ext>
            </a:extLst>
          </p:cNvPr>
          <p:cNvSpPr txBox="1"/>
          <p:nvPr/>
        </p:nvSpPr>
        <p:spPr>
          <a:xfrm>
            <a:off x="604911" y="4834330"/>
            <a:ext cx="1632875" cy="400110"/>
          </a:xfrm>
          <a:prstGeom prst="rect">
            <a:avLst/>
          </a:prstGeom>
          <a:noFill/>
        </p:spPr>
        <p:txBody>
          <a:bodyPr wrap="square" rtlCol="0" anchor="ctr">
            <a:spAutoFit/>
          </a:bodyPr>
          <a:lstStyle/>
          <a:p>
            <a:pPr algn="ctr"/>
            <a:r>
              <a:rPr lang="en-GB" sz="2000" b="1" dirty="0">
                <a:solidFill>
                  <a:schemeClr val="bg2">
                    <a:lumMod val="25000"/>
                  </a:schemeClr>
                </a:solidFill>
                <a:latin typeface="Century Gothic" panose="020B0502020202020204" pitchFamily="34" charset="0"/>
              </a:rPr>
              <a:t>happiness</a:t>
            </a:r>
            <a:endParaRPr lang="en-US" sz="2000" b="1" dirty="0">
              <a:solidFill>
                <a:schemeClr val="bg2">
                  <a:lumMod val="25000"/>
                </a:schemeClr>
              </a:solidFill>
              <a:latin typeface="Century Gothic" panose="020B0502020202020204" pitchFamily="34" charset="0"/>
            </a:endParaRPr>
          </a:p>
        </p:txBody>
      </p:sp>
      <p:sp>
        <p:nvSpPr>
          <p:cNvPr id="14" name="TextBox 13">
            <a:extLst>
              <a:ext uri="{FF2B5EF4-FFF2-40B4-BE49-F238E27FC236}">
                <a16:creationId xmlns:a16="http://schemas.microsoft.com/office/drawing/2014/main" id="{740FA91D-F5B2-4BCB-A61F-D7A05069BF69}"/>
              </a:ext>
            </a:extLst>
          </p:cNvPr>
          <p:cNvSpPr txBox="1"/>
          <p:nvPr/>
        </p:nvSpPr>
        <p:spPr>
          <a:xfrm>
            <a:off x="4762830" y="5092753"/>
            <a:ext cx="1632875" cy="400110"/>
          </a:xfrm>
          <a:prstGeom prst="rect">
            <a:avLst/>
          </a:prstGeom>
          <a:noFill/>
        </p:spPr>
        <p:txBody>
          <a:bodyPr wrap="square" rtlCol="0" anchor="ctr">
            <a:spAutoFit/>
          </a:bodyPr>
          <a:lstStyle/>
          <a:p>
            <a:pPr algn="ctr"/>
            <a:r>
              <a:rPr lang="en-GB" sz="2000" b="1" dirty="0">
                <a:solidFill>
                  <a:schemeClr val="bg2">
                    <a:lumMod val="25000"/>
                  </a:schemeClr>
                </a:solidFill>
                <a:latin typeface="Century Gothic" panose="020B0502020202020204" pitchFamily="34" charset="0"/>
              </a:rPr>
              <a:t>anger</a:t>
            </a:r>
            <a:endParaRPr lang="en-US" sz="2000" b="1" dirty="0">
              <a:solidFill>
                <a:schemeClr val="bg2">
                  <a:lumMod val="25000"/>
                </a:schemeClr>
              </a:solidFill>
              <a:latin typeface="Century Gothic" panose="020B0502020202020204" pitchFamily="34" charset="0"/>
            </a:endParaRPr>
          </a:p>
        </p:txBody>
      </p:sp>
      <p:sp>
        <p:nvSpPr>
          <p:cNvPr id="15" name="TextBox 14">
            <a:extLst>
              <a:ext uri="{FF2B5EF4-FFF2-40B4-BE49-F238E27FC236}">
                <a16:creationId xmlns:a16="http://schemas.microsoft.com/office/drawing/2014/main" id="{6EDD7F5F-821B-418D-8F4D-1FA1659C298C}"/>
              </a:ext>
            </a:extLst>
          </p:cNvPr>
          <p:cNvSpPr txBox="1"/>
          <p:nvPr/>
        </p:nvSpPr>
        <p:spPr>
          <a:xfrm>
            <a:off x="5646881" y="5567808"/>
            <a:ext cx="1632875" cy="400110"/>
          </a:xfrm>
          <a:prstGeom prst="rect">
            <a:avLst/>
          </a:prstGeom>
          <a:noFill/>
        </p:spPr>
        <p:txBody>
          <a:bodyPr wrap="square" rtlCol="0" anchor="ctr">
            <a:spAutoFit/>
          </a:bodyPr>
          <a:lstStyle/>
          <a:p>
            <a:pPr algn="ctr"/>
            <a:r>
              <a:rPr lang="en-GB" sz="2000" b="1" dirty="0">
                <a:solidFill>
                  <a:schemeClr val="bg2">
                    <a:lumMod val="25000"/>
                  </a:schemeClr>
                </a:solidFill>
                <a:latin typeface="Century Gothic" panose="020B0502020202020204" pitchFamily="34" charset="0"/>
              </a:rPr>
              <a:t>flock</a:t>
            </a:r>
            <a:endParaRPr lang="en-US" sz="2000" b="1" dirty="0">
              <a:solidFill>
                <a:schemeClr val="bg2">
                  <a:lumMod val="25000"/>
                </a:schemeClr>
              </a:solidFill>
              <a:latin typeface="Century Gothic" panose="020B0502020202020204" pitchFamily="34" charset="0"/>
            </a:endParaRPr>
          </a:p>
        </p:txBody>
      </p:sp>
      <p:sp>
        <p:nvSpPr>
          <p:cNvPr id="20" name="TextBox 19">
            <a:extLst>
              <a:ext uri="{FF2B5EF4-FFF2-40B4-BE49-F238E27FC236}">
                <a16:creationId xmlns:a16="http://schemas.microsoft.com/office/drawing/2014/main" id="{92D79438-9418-4560-83EB-8DAB9987B480}"/>
              </a:ext>
            </a:extLst>
          </p:cNvPr>
          <p:cNvSpPr txBox="1"/>
          <p:nvPr/>
        </p:nvSpPr>
        <p:spPr>
          <a:xfrm>
            <a:off x="2051162" y="4868878"/>
            <a:ext cx="1632875" cy="400110"/>
          </a:xfrm>
          <a:prstGeom prst="rect">
            <a:avLst/>
          </a:prstGeom>
          <a:noFill/>
        </p:spPr>
        <p:txBody>
          <a:bodyPr wrap="square" rtlCol="0" anchor="ctr">
            <a:spAutoFit/>
          </a:bodyPr>
          <a:lstStyle/>
          <a:p>
            <a:pPr algn="ctr"/>
            <a:r>
              <a:rPr lang="en-GB" sz="2000" b="1" dirty="0">
                <a:solidFill>
                  <a:schemeClr val="bg2">
                    <a:lumMod val="25000"/>
                  </a:schemeClr>
                </a:solidFill>
                <a:latin typeface="Century Gothic" panose="020B0502020202020204" pitchFamily="34" charset="0"/>
              </a:rPr>
              <a:t>herd</a:t>
            </a:r>
            <a:endParaRPr lang="en-US" sz="2000" b="1" dirty="0">
              <a:solidFill>
                <a:schemeClr val="bg2">
                  <a:lumMod val="25000"/>
                </a:schemeClr>
              </a:solidFill>
              <a:latin typeface="Century Gothic" panose="020B0502020202020204" pitchFamily="34" charset="0"/>
            </a:endParaRPr>
          </a:p>
        </p:txBody>
      </p:sp>
      <p:sp>
        <p:nvSpPr>
          <p:cNvPr id="21" name="TextBox 20">
            <a:extLst>
              <a:ext uri="{FF2B5EF4-FFF2-40B4-BE49-F238E27FC236}">
                <a16:creationId xmlns:a16="http://schemas.microsoft.com/office/drawing/2014/main" id="{1FAF2C79-08BA-4DED-B895-310E8A941C7F}"/>
              </a:ext>
            </a:extLst>
          </p:cNvPr>
          <p:cNvSpPr txBox="1"/>
          <p:nvPr/>
        </p:nvSpPr>
        <p:spPr>
          <a:xfrm>
            <a:off x="7103551" y="5521350"/>
            <a:ext cx="1632875" cy="400110"/>
          </a:xfrm>
          <a:prstGeom prst="rect">
            <a:avLst/>
          </a:prstGeom>
          <a:noFill/>
        </p:spPr>
        <p:txBody>
          <a:bodyPr wrap="square" rtlCol="0" anchor="ctr">
            <a:spAutoFit/>
          </a:bodyPr>
          <a:lstStyle/>
          <a:p>
            <a:pPr algn="ctr"/>
            <a:r>
              <a:rPr lang="en-GB" sz="2000" b="1" dirty="0">
                <a:solidFill>
                  <a:schemeClr val="bg2">
                    <a:lumMod val="25000"/>
                  </a:schemeClr>
                </a:solidFill>
                <a:latin typeface="Century Gothic" panose="020B0502020202020204" pitchFamily="34" charset="0"/>
              </a:rPr>
              <a:t>swarm</a:t>
            </a:r>
            <a:endParaRPr lang="en-US" sz="2000" b="1" dirty="0">
              <a:solidFill>
                <a:schemeClr val="bg2">
                  <a:lumMod val="25000"/>
                </a:schemeClr>
              </a:solidFill>
              <a:latin typeface="Century Gothic" panose="020B0502020202020204" pitchFamily="34" charset="0"/>
            </a:endParaRPr>
          </a:p>
        </p:txBody>
      </p:sp>
      <p:sp>
        <p:nvSpPr>
          <p:cNvPr id="22" name="TextBox 21">
            <a:extLst>
              <a:ext uri="{FF2B5EF4-FFF2-40B4-BE49-F238E27FC236}">
                <a16:creationId xmlns:a16="http://schemas.microsoft.com/office/drawing/2014/main" id="{DDF6CB2E-E44D-4E44-AA13-BCAA1270739F}"/>
              </a:ext>
            </a:extLst>
          </p:cNvPr>
          <p:cNvSpPr txBox="1"/>
          <p:nvPr/>
        </p:nvSpPr>
        <p:spPr>
          <a:xfrm>
            <a:off x="3370130" y="5711801"/>
            <a:ext cx="2686747" cy="400110"/>
          </a:xfrm>
          <a:prstGeom prst="rect">
            <a:avLst/>
          </a:prstGeom>
          <a:noFill/>
        </p:spPr>
        <p:txBody>
          <a:bodyPr wrap="square" rtlCol="0" anchor="ctr">
            <a:spAutoFit/>
          </a:bodyPr>
          <a:lstStyle/>
          <a:p>
            <a:pPr algn="ctr"/>
            <a:r>
              <a:rPr lang="en-GB" sz="2000" b="1" dirty="0">
                <a:solidFill>
                  <a:schemeClr val="bg2">
                    <a:lumMod val="25000"/>
                  </a:schemeClr>
                </a:solidFill>
                <a:latin typeface="Century Gothic" panose="020B0502020202020204" pitchFamily="34" charset="0"/>
              </a:rPr>
              <a:t>Prince Harry</a:t>
            </a:r>
            <a:endParaRPr lang="en-US" sz="2000" b="1" dirty="0">
              <a:solidFill>
                <a:schemeClr val="bg2">
                  <a:lumMod val="25000"/>
                </a:schemeClr>
              </a:solidFill>
              <a:latin typeface="Century Gothic" panose="020B0502020202020204" pitchFamily="34" charset="0"/>
            </a:endParaRPr>
          </a:p>
        </p:txBody>
      </p:sp>
      <p:sp>
        <p:nvSpPr>
          <p:cNvPr id="23" name="TextBox 22">
            <a:extLst>
              <a:ext uri="{FF2B5EF4-FFF2-40B4-BE49-F238E27FC236}">
                <a16:creationId xmlns:a16="http://schemas.microsoft.com/office/drawing/2014/main" id="{AF6C9DE4-ED7E-4BDB-A1E9-8254B53116A8}"/>
              </a:ext>
            </a:extLst>
          </p:cNvPr>
          <p:cNvSpPr txBox="1"/>
          <p:nvPr/>
        </p:nvSpPr>
        <p:spPr>
          <a:xfrm>
            <a:off x="1495158" y="5701738"/>
            <a:ext cx="1632875" cy="400110"/>
          </a:xfrm>
          <a:prstGeom prst="rect">
            <a:avLst/>
          </a:prstGeom>
          <a:noFill/>
        </p:spPr>
        <p:txBody>
          <a:bodyPr wrap="square" rtlCol="0" anchor="ctr">
            <a:spAutoFit/>
          </a:bodyPr>
          <a:lstStyle/>
          <a:p>
            <a:pPr algn="ctr"/>
            <a:r>
              <a:rPr lang="en-GB" sz="2000" b="1" dirty="0">
                <a:solidFill>
                  <a:schemeClr val="bg2">
                    <a:lumMod val="25000"/>
                  </a:schemeClr>
                </a:solidFill>
                <a:latin typeface="Century Gothic" panose="020B0502020202020204" pitchFamily="34" charset="0"/>
              </a:rPr>
              <a:t>house</a:t>
            </a:r>
            <a:endParaRPr lang="en-US" sz="2000" b="1" dirty="0">
              <a:solidFill>
                <a:schemeClr val="bg2">
                  <a:lumMod val="25000"/>
                </a:schemeClr>
              </a:solidFill>
              <a:latin typeface="Century Gothic" panose="020B0502020202020204" pitchFamily="34" charset="0"/>
            </a:endParaRPr>
          </a:p>
        </p:txBody>
      </p:sp>
      <p:sp>
        <p:nvSpPr>
          <p:cNvPr id="24" name="TextBox 23">
            <a:extLst>
              <a:ext uri="{FF2B5EF4-FFF2-40B4-BE49-F238E27FC236}">
                <a16:creationId xmlns:a16="http://schemas.microsoft.com/office/drawing/2014/main" id="{5CC075D8-48BD-4AF5-80C0-17BFD08CE0BA}"/>
              </a:ext>
            </a:extLst>
          </p:cNvPr>
          <p:cNvSpPr txBox="1"/>
          <p:nvPr/>
        </p:nvSpPr>
        <p:spPr>
          <a:xfrm>
            <a:off x="384428" y="5434495"/>
            <a:ext cx="1632875" cy="400110"/>
          </a:xfrm>
          <a:prstGeom prst="rect">
            <a:avLst/>
          </a:prstGeom>
          <a:noFill/>
        </p:spPr>
        <p:txBody>
          <a:bodyPr wrap="square" rtlCol="0" anchor="ctr">
            <a:spAutoFit/>
          </a:bodyPr>
          <a:lstStyle/>
          <a:p>
            <a:pPr algn="ctr"/>
            <a:r>
              <a:rPr lang="en-GB" sz="2000" b="1" dirty="0">
                <a:solidFill>
                  <a:schemeClr val="bg2">
                    <a:lumMod val="25000"/>
                  </a:schemeClr>
                </a:solidFill>
                <a:latin typeface="Century Gothic" panose="020B0502020202020204" pitchFamily="34" charset="0"/>
              </a:rPr>
              <a:t>love</a:t>
            </a:r>
            <a:endParaRPr lang="en-US" sz="2000" b="1" dirty="0">
              <a:solidFill>
                <a:schemeClr val="bg2">
                  <a:lumMod val="25000"/>
                </a:schemeClr>
              </a:solidFill>
              <a:latin typeface="Century Gothic" panose="020B0502020202020204" pitchFamily="34" charset="0"/>
            </a:endParaRPr>
          </a:p>
        </p:txBody>
      </p:sp>
    </p:spTree>
    <p:extLst>
      <p:ext uri="{BB962C8B-B14F-4D97-AF65-F5344CB8AC3E}">
        <p14:creationId xmlns:p14="http://schemas.microsoft.com/office/powerpoint/2010/main" val="1035052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bg2">
                    <a:lumMod val="25000"/>
                  </a:schemeClr>
                </a:solidFill>
                <a:latin typeface="Century Gothic" panose="020B0502020202020204" pitchFamily="34" charset="0"/>
              </a:rPr>
              <a:t>Sort these nouns into the correct place on the chart.</a:t>
            </a:r>
          </a:p>
          <a:p>
            <a:pPr marL="88900" algn="ctr"/>
            <a:endParaRPr lang="en-GB" sz="2400" b="1" dirty="0">
              <a:solidFill>
                <a:schemeClr val="bg2">
                  <a:lumMod val="25000"/>
                </a:schemeClr>
              </a:solidFill>
              <a:latin typeface="Century Gothic" panose="020B0502020202020204" pitchFamily="34" charset="0"/>
            </a:endParaRPr>
          </a:p>
        </p:txBody>
      </p:sp>
      <p:graphicFrame>
        <p:nvGraphicFramePr>
          <p:cNvPr id="39" name="Table 38">
            <a:extLst>
              <a:ext uri="{FF2B5EF4-FFF2-40B4-BE49-F238E27FC236}">
                <a16:creationId xmlns:a16="http://schemas.microsoft.com/office/drawing/2014/main" id="{B47F60DC-96C3-4BC3-B0C4-9892D67C3CDC}"/>
              </a:ext>
            </a:extLst>
          </p:cNvPr>
          <p:cNvGraphicFramePr>
            <a:graphicFrameLocks noGrp="1"/>
          </p:cNvGraphicFramePr>
          <p:nvPr>
            <p:extLst>
              <p:ext uri="{D42A27DB-BD31-4B8C-83A1-F6EECF244321}">
                <p14:modId xmlns:p14="http://schemas.microsoft.com/office/powerpoint/2010/main" val="2961612968"/>
              </p:ext>
            </p:extLst>
          </p:nvPr>
        </p:nvGraphicFramePr>
        <p:xfrm>
          <a:off x="1524000" y="1330741"/>
          <a:ext cx="6096000" cy="3384480"/>
        </p:xfrm>
        <a:graphic>
          <a:graphicData uri="http://schemas.openxmlformats.org/drawingml/2006/table">
            <a:tbl>
              <a:tblPr firstRow="1" bandRow="1">
                <a:tableStyleId>{5940675A-B579-460E-94D1-54222C63F5DA}</a:tableStyleId>
              </a:tblPr>
              <a:tblGrid>
                <a:gridCol w="3048000">
                  <a:extLst>
                    <a:ext uri="{9D8B030D-6E8A-4147-A177-3AD203B41FA5}">
                      <a16:colId xmlns:a16="http://schemas.microsoft.com/office/drawing/2014/main" val="2246794445"/>
                    </a:ext>
                  </a:extLst>
                </a:gridCol>
                <a:gridCol w="3048000">
                  <a:extLst>
                    <a:ext uri="{9D8B030D-6E8A-4147-A177-3AD203B41FA5}">
                      <a16:colId xmlns:a16="http://schemas.microsoft.com/office/drawing/2014/main" val="3348754283"/>
                    </a:ext>
                  </a:extLst>
                </a:gridCol>
              </a:tblGrid>
              <a:tr h="365760">
                <a:tc>
                  <a:txBody>
                    <a:bodyPr/>
                    <a:lstStyle/>
                    <a:p>
                      <a:pPr algn="ctr"/>
                      <a:r>
                        <a:rPr lang="en-GB" sz="2000" b="1" dirty="0">
                          <a:solidFill>
                            <a:schemeClr val="bg2">
                              <a:lumMod val="25000"/>
                            </a:schemeClr>
                          </a:solidFill>
                          <a:latin typeface="Century Gothic" panose="020B0502020202020204" pitchFamily="34" charset="0"/>
                        </a:rPr>
                        <a:t>Proper Noun</a:t>
                      </a:r>
                      <a:endParaRPr lang="en-US" sz="2000" b="1" dirty="0">
                        <a:solidFill>
                          <a:schemeClr val="bg2">
                            <a:lumMod val="25000"/>
                          </a:schemeClr>
                        </a:solidFill>
                        <a:latin typeface="Century Gothic" panose="020B0502020202020204" pitchFamily="34" charset="0"/>
                      </a:endParaRPr>
                    </a:p>
                  </a:txBody>
                  <a:tcPr anchor="ctr">
                    <a:solidFill>
                      <a:srgbClr val="F2CEED"/>
                    </a:solidFill>
                  </a:tcPr>
                </a:tc>
                <a:tc>
                  <a:txBody>
                    <a:bodyPr/>
                    <a:lstStyle/>
                    <a:p>
                      <a:pPr algn="ctr"/>
                      <a:r>
                        <a:rPr lang="en-GB" sz="2000" b="1" dirty="0">
                          <a:solidFill>
                            <a:schemeClr val="bg2">
                              <a:lumMod val="25000"/>
                            </a:schemeClr>
                          </a:solidFill>
                          <a:latin typeface="Century Gothic" panose="020B0502020202020204" pitchFamily="34" charset="0"/>
                        </a:rPr>
                        <a:t>Common Noun</a:t>
                      </a:r>
                      <a:endParaRPr lang="en-US" sz="2000" b="1" dirty="0">
                        <a:solidFill>
                          <a:schemeClr val="bg2">
                            <a:lumMod val="25000"/>
                          </a:schemeClr>
                        </a:solidFill>
                        <a:latin typeface="Century Gothic" panose="020B0502020202020204" pitchFamily="34" charset="0"/>
                      </a:endParaRPr>
                    </a:p>
                  </a:txBody>
                  <a:tcPr anchor="ctr">
                    <a:solidFill>
                      <a:srgbClr val="F2CEED"/>
                    </a:solidFill>
                  </a:tcPr>
                </a:tc>
                <a:extLst>
                  <a:ext uri="{0D108BD9-81ED-4DB2-BD59-A6C34878D82A}">
                    <a16:rowId xmlns:a16="http://schemas.microsoft.com/office/drawing/2014/main" val="2895338022"/>
                  </a:ext>
                </a:extLst>
              </a:tr>
              <a:tr h="1296000">
                <a:tc>
                  <a:txBody>
                    <a:bodyPr/>
                    <a:lstStyle/>
                    <a:p>
                      <a:pPr algn="ctr"/>
                      <a:endParaRPr lang="en-US" sz="2000" b="1" dirty="0">
                        <a:solidFill>
                          <a:schemeClr val="bg2">
                            <a:lumMod val="25000"/>
                          </a:schemeClr>
                        </a:solidFill>
                        <a:latin typeface="Century Gothic" panose="020B0502020202020204" pitchFamily="34" charset="0"/>
                      </a:endParaRPr>
                    </a:p>
                  </a:txBody>
                  <a:tcPr anchor="ctr">
                    <a:solidFill>
                      <a:schemeClr val="bg1"/>
                    </a:solidFill>
                  </a:tcPr>
                </a:tc>
                <a:tc>
                  <a:txBody>
                    <a:bodyPr/>
                    <a:lstStyle/>
                    <a:p>
                      <a:pPr algn="ctr"/>
                      <a:endParaRPr lang="en-US" sz="2000" b="1" dirty="0">
                        <a:solidFill>
                          <a:schemeClr val="bg2">
                            <a:lumMod val="25000"/>
                          </a:schemeClr>
                        </a:solidFill>
                        <a:latin typeface="Century Gothic" panose="020B0502020202020204" pitchFamily="34" charset="0"/>
                      </a:endParaRPr>
                    </a:p>
                  </a:txBody>
                  <a:tcPr anchor="ctr">
                    <a:solidFill>
                      <a:schemeClr val="bg1"/>
                    </a:solidFill>
                  </a:tcPr>
                </a:tc>
                <a:extLst>
                  <a:ext uri="{0D108BD9-81ED-4DB2-BD59-A6C34878D82A}">
                    <a16:rowId xmlns:a16="http://schemas.microsoft.com/office/drawing/2014/main" val="951466262"/>
                  </a:ext>
                </a:extLst>
              </a:tr>
              <a:tr h="370840">
                <a:tc>
                  <a:txBody>
                    <a:bodyPr/>
                    <a:lstStyle/>
                    <a:p>
                      <a:pPr algn="ctr"/>
                      <a:r>
                        <a:rPr lang="en-GB" sz="2000" b="1" dirty="0">
                          <a:solidFill>
                            <a:schemeClr val="bg2">
                              <a:lumMod val="25000"/>
                            </a:schemeClr>
                          </a:solidFill>
                          <a:latin typeface="Century Gothic" panose="020B0502020202020204" pitchFamily="34" charset="0"/>
                        </a:rPr>
                        <a:t>Abstract Noun</a:t>
                      </a:r>
                      <a:endParaRPr lang="en-US" sz="2000" b="1" dirty="0">
                        <a:solidFill>
                          <a:schemeClr val="bg2">
                            <a:lumMod val="25000"/>
                          </a:schemeClr>
                        </a:solidFill>
                        <a:latin typeface="Century Gothic" panose="020B0502020202020204" pitchFamily="34" charset="0"/>
                      </a:endParaRPr>
                    </a:p>
                  </a:txBody>
                  <a:tcPr anchor="ctr">
                    <a:solidFill>
                      <a:srgbClr val="F2CEED"/>
                    </a:solidFill>
                  </a:tcPr>
                </a:tc>
                <a:tc>
                  <a:txBody>
                    <a:bodyPr/>
                    <a:lstStyle/>
                    <a:p>
                      <a:pPr algn="ctr"/>
                      <a:r>
                        <a:rPr lang="en-GB" sz="2000" b="1" dirty="0">
                          <a:solidFill>
                            <a:schemeClr val="bg2">
                              <a:lumMod val="25000"/>
                            </a:schemeClr>
                          </a:solidFill>
                          <a:latin typeface="Century Gothic" panose="020B0502020202020204" pitchFamily="34" charset="0"/>
                        </a:rPr>
                        <a:t>Collective Noun</a:t>
                      </a:r>
                      <a:endParaRPr lang="en-US" sz="2000" b="1" dirty="0">
                        <a:solidFill>
                          <a:schemeClr val="bg2">
                            <a:lumMod val="25000"/>
                          </a:schemeClr>
                        </a:solidFill>
                        <a:latin typeface="Century Gothic" panose="020B0502020202020204" pitchFamily="34" charset="0"/>
                      </a:endParaRPr>
                    </a:p>
                  </a:txBody>
                  <a:tcPr anchor="ctr">
                    <a:solidFill>
                      <a:srgbClr val="F2CEED"/>
                    </a:solidFill>
                  </a:tcPr>
                </a:tc>
                <a:extLst>
                  <a:ext uri="{0D108BD9-81ED-4DB2-BD59-A6C34878D82A}">
                    <a16:rowId xmlns:a16="http://schemas.microsoft.com/office/drawing/2014/main" val="3984332591"/>
                  </a:ext>
                </a:extLst>
              </a:tr>
              <a:tr h="1296000">
                <a:tc>
                  <a:txBody>
                    <a:bodyPr/>
                    <a:lstStyle/>
                    <a:p>
                      <a:pPr algn="ctr"/>
                      <a:endParaRPr lang="en-US" sz="2000" b="1" dirty="0">
                        <a:latin typeface="Century Gothic" panose="020B0502020202020204" pitchFamily="34" charset="0"/>
                      </a:endParaRPr>
                    </a:p>
                  </a:txBody>
                  <a:tcPr anchor="ctr">
                    <a:solidFill>
                      <a:schemeClr val="bg1"/>
                    </a:solidFill>
                  </a:tcPr>
                </a:tc>
                <a:tc>
                  <a:txBody>
                    <a:bodyPr/>
                    <a:lstStyle/>
                    <a:p>
                      <a:pPr algn="ctr"/>
                      <a:endParaRPr lang="en-US" sz="2000" b="1" dirty="0">
                        <a:latin typeface="Century Gothic" panose="020B0502020202020204" pitchFamily="34" charset="0"/>
                      </a:endParaRPr>
                    </a:p>
                  </a:txBody>
                  <a:tcPr anchor="ctr">
                    <a:solidFill>
                      <a:schemeClr val="bg1"/>
                    </a:solidFill>
                  </a:tcPr>
                </a:tc>
                <a:extLst>
                  <a:ext uri="{0D108BD9-81ED-4DB2-BD59-A6C34878D82A}">
                    <a16:rowId xmlns:a16="http://schemas.microsoft.com/office/drawing/2014/main" val="3380970307"/>
                  </a:ext>
                </a:extLst>
              </a:tr>
            </a:tbl>
          </a:graphicData>
        </a:graphic>
      </p:graphicFrame>
      <p:sp>
        <p:nvSpPr>
          <p:cNvPr id="4" name="TextBox 3">
            <a:extLst>
              <a:ext uri="{FF2B5EF4-FFF2-40B4-BE49-F238E27FC236}">
                <a16:creationId xmlns:a16="http://schemas.microsoft.com/office/drawing/2014/main" id="{960D0AB0-AEC8-4E4E-895C-94CE164D814E}"/>
              </a:ext>
            </a:extLst>
          </p:cNvPr>
          <p:cNvSpPr txBox="1"/>
          <p:nvPr/>
        </p:nvSpPr>
        <p:spPr>
          <a:xfrm>
            <a:off x="2210886" y="2041077"/>
            <a:ext cx="1632875" cy="400110"/>
          </a:xfrm>
          <a:prstGeom prst="rect">
            <a:avLst/>
          </a:prstGeom>
          <a:noFill/>
        </p:spPr>
        <p:txBody>
          <a:bodyPr wrap="square" rtlCol="0" anchor="ctr">
            <a:spAutoFit/>
          </a:bodyPr>
          <a:lstStyle/>
          <a:p>
            <a:pPr algn="ctr"/>
            <a:r>
              <a:rPr lang="en-GB" sz="2000" b="1" dirty="0">
                <a:solidFill>
                  <a:srgbClr val="FF0000"/>
                </a:solidFill>
                <a:latin typeface="Century Gothic" panose="020B0502020202020204" pitchFamily="34" charset="0"/>
              </a:rPr>
              <a:t>London</a:t>
            </a:r>
            <a:endParaRPr lang="en-US" sz="2000" b="1" dirty="0">
              <a:solidFill>
                <a:srgbClr val="FF0000"/>
              </a:solidFill>
              <a:latin typeface="Century Gothic" panose="020B0502020202020204" pitchFamily="34" charset="0"/>
            </a:endParaRPr>
          </a:p>
        </p:txBody>
      </p:sp>
      <p:sp>
        <p:nvSpPr>
          <p:cNvPr id="10" name="TextBox 9">
            <a:extLst>
              <a:ext uri="{FF2B5EF4-FFF2-40B4-BE49-F238E27FC236}">
                <a16:creationId xmlns:a16="http://schemas.microsoft.com/office/drawing/2014/main" id="{798F93C0-C7ED-46FB-B7D4-8CFF7150ED8E}"/>
              </a:ext>
            </a:extLst>
          </p:cNvPr>
          <p:cNvSpPr txBox="1"/>
          <p:nvPr/>
        </p:nvSpPr>
        <p:spPr>
          <a:xfrm>
            <a:off x="2210886" y="1693599"/>
            <a:ext cx="1632875" cy="400110"/>
          </a:xfrm>
          <a:prstGeom prst="rect">
            <a:avLst/>
          </a:prstGeom>
          <a:noFill/>
        </p:spPr>
        <p:txBody>
          <a:bodyPr wrap="square" rtlCol="0" anchor="ctr">
            <a:spAutoFit/>
          </a:bodyPr>
          <a:lstStyle/>
          <a:p>
            <a:pPr algn="ctr"/>
            <a:r>
              <a:rPr lang="en-GB" sz="2000" b="1" dirty="0">
                <a:solidFill>
                  <a:srgbClr val="FF0000"/>
                </a:solidFill>
                <a:latin typeface="Century Gothic" panose="020B0502020202020204" pitchFamily="34" charset="0"/>
              </a:rPr>
              <a:t>Jack</a:t>
            </a:r>
            <a:endParaRPr lang="en-US" sz="2000" b="1" dirty="0">
              <a:solidFill>
                <a:srgbClr val="FF0000"/>
              </a:solidFill>
              <a:latin typeface="Century Gothic" panose="020B0502020202020204" pitchFamily="34" charset="0"/>
            </a:endParaRPr>
          </a:p>
        </p:txBody>
      </p:sp>
      <p:sp>
        <p:nvSpPr>
          <p:cNvPr id="12" name="TextBox 11">
            <a:extLst>
              <a:ext uri="{FF2B5EF4-FFF2-40B4-BE49-F238E27FC236}">
                <a16:creationId xmlns:a16="http://schemas.microsoft.com/office/drawing/2014/main" id="{4530F35D-D2CF-4361-8E34-D5E23A85C16F}"/>
              </a:ext>
            </a:extLst>
          </p:cNvPr>
          <p:cNvSpPr txBox="1"/>
          <p:nvPr/>
        </p:nvSpPr>
        <p:spPr>
          <a:xfrm>
            <a:off x="5232381" y="2034703"/>
            <a:ext cx="1632875" cy="400110"/>
          </a:xfrm>
          <a:prstGeom prst="rect">
            <a:avLst/>
          </a:prstGeom>
          <a:noFill/>
        </p:spPr>
        <p:txBody>
          <a:bodyPr wrap="square" rtlCol="0" anchor="ctr">
            <a:spAutoFit/>
          </a:bodyPr>
          <a:lstStyle/>
          <a:p>
            <a:pPr algn="ctr"/>
            <a:r>
              <a:rPr lang="en-GB" sz="2000" b="1" dirty="0">
                <a:solidFill>
                  <a:srgbClr val="FF0000"/>
                </a:solidFill>
                <a:latin typeface="Century Gothic" panose="020B0502020202020204" pitchFamily="34" charset="0"/>
              </a:rPr>
              <a:t>table</a:t>
            </a:r>
            <a:endParaRPr lang="en-US" sz="2000" b="1" dirty="0">
              <a:solidFill>
                <a:srgbClr val="FF0000"/>
              </a:solidFill>
              <a:latin typeface="Century Gothic" panose="020B0502020202020204" pitchFamily="34" charset="0"/>
            </a:endParaRPr>
          </a:p>
        </p:txBody>
      </p:sp>
      <p:sp>
        <p:nvSpPr>
          <p:cNvPr id="13" name="TextBox 12">
            <a:extLst>
              <a:ext uri="{FF2B5EF4-FFF2-40B4-BE49-F238E27FC236}">
                <a16:creationId xmlns:a16="http://schemas.microsoft.com/office/drawing/2014/main" id="{5CF21E7D-06EC-4733-97A3-708BA41B7202}"/>
              </a:ext>
            </a:extLst>
          </p:cNvPr>
          <p:cNvSpPr txBox="1"/>
          <p:nvPr/>
        </p:nvSpPr>
        <p:spPr>
          <a:xfrm>
            <a:off x="2210886" y="3428532"/>
            <a:ext cx="1632875" cy="400110"/>
          </a:xfrm>
          <a:prstGeom prst="rect">
            <a:avLst/>
          </a:prstGeom>
          <a:noFill/>
        </p:spPr>
        <p:txBody>
          <a:bodyPr wrap="square" rtlCol="0" anchor="ctr">
            <a:spAutoFit/>
          </a:bodyPr>
          <a:lstStyle/>
          <a:p>
            <a:pPr algn="ctr"/>
            <a:r>
              <a:rPr lang="en-GB" sz="2000" b="1" dirty="0">
                <a:solidFill>
                  <a:srgbClr val="FF0000"/>
                </a:solidFill>
                <a:latin typeface="Century Gothic" panose="020B0502020202020204" pitchFamily="34" charset="0"/>
              </a:rPr>
              <a:t>happiness</a:t>
            </a:r>
            <a:endParaRPr lang="en-US" sz="2000" b="1" dirty="0">
              <a:solidFill>
                <a:srgbClr val="FF0000"/>
              </a:solidFill>
              <a:latin typeface="Century Gothic" panose="020B0502020202020204" pitchFamily="34" charset="0"/>
            </a:endParaRPr>
          </a:p>
        </p:txBody>
      </p:sp>
      <p:sp>
        <p:nvSpPr>
          <p:cNvPr id="14" name="TextBox 13">
            <a:extLst>
              <a:ext uri="{FF2B5EF4-FFF2-40B4-BE49-F238E27FC236}">
                <a16:creationId xmlns:a16="http://schemas.microsoft.com/office/drawing/2014/main" id="{740FA91D-F5B2-4BCB-A61F-D7A05069BF69}"/>
              </a:ext>
            </a:extLst>
          </p:cNvPr>
          <p:cNvSpPr txBox="1"/>
          <p:nvPr/>
        </p:nvSpPr>
        <p:spPr>
          <a:xfrm>
            <a:off x="2210886" y="4125815"/>
            <a:ext cx="1632875" cy="400110"/>
          </a:xfrm>
          <a:prstGeom prst="rect">
            <a:avLst/>
          </a:prstGeom>
          <a:noFill/>
        </p:spPr>
        <p:txBody>
          <a:bodyPr wrap="square" rtlCol="0" anchor="ctr">
            <a:spAutoFit/>
          </a:bodyPr>
          <a:lstStyle/>
          <a:p>
            <a:pPr algn="ctr"/>
            <a:r>
              <a:rPr lang="en-GB" sz="2000" b="1" dirty="0">
                <a:solidFill>
                  <a:srgbClr val="FF0000"/>
                </a:solidFill>
                <a:latin typeface="Century Gothic" panose="020B0502020202020204" pitchFamily="34" charset="0"/>
              </a:rPr>
              <a:t>anger</a:t>
            </a:r>
            <a:endParaRPr lang="en-US" sz="2000" b="1" dirty="0">
              <a:solidFill>
                <a:srgbClr val="FF0000"/>
              </a:solidFill>
              <a:latin typeface="Century Gothic" panose="020B0502020202020204" pitchFamily="34" charset="0"/>
            </a:endParaRPr>
          </a:p>
        </p:txBody>
      </p:sp>
      <p:sp>
        <p:nvSpPr>
          <p:cNvPr id="15" name="TextBox 14">
            <a:extLst>
              <a:ext uri="{FF2B5EF4-FFF2-40B4-BE49-F238E27FC236}">
                <a16:creationId xmlns:a16="http://schemas.microsoft.com/office/drawing/2014/main" id="{6EDD7F5F-821B-418D-8F4D-1FA1659C298C}"/>
              </a:ext>
            </a:extLst>
          </p:cNvPr>
          <p:cNvSpPr txBox="1"/>
          <p:nvPr/>
        </p:nvSpPr>
        <p:spPr>
          <a:xfrm>
            <a:off x="5232380" y="3784711"/>
            <a:ext cx="1632875" cy="400110"/>
          </a:xfrm>
          <a:prstGeom prst="rect">
            <a:avLst/>
          </a:prstGeom>
          <a:noFill/>
        </p:spPr>
        <p:txBody>
          <a:bodyPr wrap="square" rtlCol="0" anchor="ctr">
            <a:spAutoFit/>
          </a:bodyPr>
          <a:lstStyle/>
          <a:p>
            <a:pPr algn="ctr"/>
            <a:r>
              <a:rPr lang="en-GB" sz="2000" b="1" dirty="0">
                <a:solidFill>
                  <a:srgbClr val="FF0000"/>
                </a:solidFill>
                <a:latin typeface="Century Gothic" panose="020B0502020202020204" pitchFamily="34" charset="0"/>
              </a:rPr>
              <a:t>flock</a:t>
            </a:r>
            <a:endParaRPr lang="en-US" sz="2000" b="1" dirty="0">
              <a:solidFill>
                <a:srgbClr val="FF0000"/>
              </a:solidFill>
              <a:latin typeface="Century Gothic" panose="020B0502020202020204" pitchFamily="34" charset="0"/>
            </a:endParaRPr>
          </a:p>
        </p:txBody>
      </p:sp>
      <p:sp>
        <p:nvSpPr>
          <p:cNvPr id="20" name="TextBox 19">
            <a:extLst>
              <a:ext uri="{FF2B5EF4-FFF2-40B4-BE49-F238E27FC236}">
                <a16:creationId xmlns:a16="http://schemas.microsoft.com/office/drawing/2014/main" id="{92D79438-9418-4560-83EB-8DAB9987B480}"/>
              </a:ext>
            </a:extLst>
          </p:cNvPr>
          <p:cNvSpPr txBox="1"/>
          <p:nvPr/>
        </p:nvSpPr>
        <p:spPr>
          <a:xfrm>
            <a:off x="5232383" y="3428532"/>
            <a:ext cx="1632875" cy="400110"/>
          </a:xfrm>
          <a:prstGeom prst="rect">
            <a:avLst/>
          </a:prstGeom>
          <a:noFill/>
        </p:spPr>
        <p:txBody>
          <a:bodyPr wrap="square" rtlCol="0" anchor="ctr">
            <a:spAutoFit/>
          </a:bodyPr>
          <a:lstStyle/>
          <a:p>
            <a:pPr algn="ctr"/>
            <a:r>
              <a:rPr lang="en-GB" sz="2000" b="1" dirty="0">
                <a:solidFill>
                  <a:srgbClr val="FF0000"/>
                </a:solidFill>
                <a:latin typeface="Century Gothic" panose="020B0502020202020204" pitchFamily="34" charset="0"/>
              </a:rPr>
              <a:t>herd</a:t>
            </a:r>
            <a:endParaRPr lang="en-US" sz="2000" b="1" dirty="0">
              <a:solidFill>
                <a:srgbClr val="FF0000"/>
              </a:solidFill>
              <a:latin typeface="Century Gothic" panose="020B0502020202020204" pitchFamily="34" charset="0"/>
            </a:endParaRPr>
          </a:p>
        </p:txBody>
      </p:sp>
      <p:sp>
        <p:nvSpPr>
          <p:cNvPr id="21" name="TextBox 20">
            <a:extLst>
              <a:ext uri="{FF2B5EF4-FFF2-40B4-BE49-F238E27FC236}">
                <a16:creationId xmlns:a16="http://schemas.microsoft.com/office/drawing/2014/main" id="{1FAF2C79-08BA-4DED-B895-310E8A941C7F}"/>
              </a:ext>
            </a:extLst>
          </p:cNvPr>
          <p:cNvSpPr txBox="1"/>
          <p:nvPr/>
        </p:nvSpPr>
        <p:spPr>
          <a:xfrm>
            <a:off x="5232379" y="4123488"/>
            <a:ext cx="1632875" cy="400110"/>
          </a:xfrm>
          <a:prstGeom prst="rect">
            <a:avLst/>
          </a:prstGeom>
          <a:noFill/>
        </p:spPr>
        <p:txBody>
          <a:bodyPr wrap="square" rtlCol="0" anchor="ctr">
            <a:spAutoFit/>
          </a:bodyPr>
          <a:lstStyle/>
          <a:p>
            <a:pPr algn="ctr"/>
            <a:r>
              <a:rPr lang="en-GB" sz="2000" b="1" dirty="0">
                <a:solidFill>
                  <a:srgbClr val="FF0000"/>
                </a:solidFill>
                <a:latin typeface="Century Gothic" panose="020B0502020202020204" pitchFamily="34" charset="0"/>
              </a:rPr>
              <a:t>swarm</a:t>
            </a:r>
            <a:endParaRPr lang="en-US" sz="2000" b="1" dirty="0">
              <a:solidFill>
                <a:srgbClr val="FF0000"/>
              </a:solidFill>
              <a:latin typeface="Century Gothic" panose="020B0502020202020204" pitchFamily="34" charset="0"/>
            </a:endParaRPr>
          </a:p>
        </p:txBody>
      </p:sp>
      <p:sp>
        <p:nvSpPr>
          <p:cNvPr id="22" name="TextBox 21">
            <a:extLst>
              <a:ext uri="{FF2B5EF4-FFF2-40B4-BE49-F238E27FC236}">
                <a16:creationId xmlns:a16="http://schemas.microsoft.com/office/drawing/2014/main" id="{DDF6CB2E-E44D-4E44-AA13-BCAA1270739F}"/>
              </a:ext>
            </a:extLst>
          </p:cNvPr>
          <p:cNvSpPr txBox="1"/>
          <p:nvPr/>
        </p:nvSpPr>
        <p:spPr>
          <a:xfrm>
            <a:off x="1893947" y="2356660"/>
            <a:ext cx="2266751" cy="400110"/>
          </a:xfrm>
          <a:prstGeom prst="rect">
            <a:avLst/>
          </a:prstGeom>
          <a:noFill/>
        </p:spPr>
        <p:txBody>
          <a:bodyPr wrap="square" rtlCol="0" anchor="ctr">
            <a:spAutoFit/>
          </a:bodyPr>
          <a:lstStyle/>
          <a:p>
            <a:pPr algn="ctr"/>
            <a:r>
              <a:rPr lang="en-GB" sz="2000" b="1" dirty="0">
                <a:solidFill>
                  <a:srgbClr val="FF0000"/>
                </a:solidFill>
                <a:latin typeface="Century Gothic" panose="020B0502020202020204" pitchFamily="34" charset="0"/>
              </a:rPr>
              <a:t>Prince Harry</a:t>
            </a:r>
            <a:endParaRPr lang="en-US" sz="2000" b="1" dirty="0">
              <a:solidFill>
                <a:srgbClr val="FF0000"/>
              </a:solidFill>
              <a:latin typeface="Century Gothic" panose="020B0502020202020204" pitchFamily="34" charset="0"/>
            </a:endParaRPr>
          </a:p>
        </p:txBody>
      </p:sp>
      <p:sp>
        <p:nvSpPr>
          <p:cNvPr id="23" name="TextBox 22">
            <a:extLst>
              <a:ext uri="{FF2B5EF4-FFF2-40B4-BE49-F238E27FC236}">
                <a16:creationId xmlns:a16="http://schemas.microsoft.com/office/drawing/2014/main" id="{AF6C9DE4-ED7E-4BDB-A1E9-8254B53116A8}"/>
              </a:ext>
            </a:extLst>
          </p:cNvPr>
          <p:cNvSpPr txBox="1"/>
          <p:nvPr/>
        </p:nvSpPr>
        <p:spPr>
          <a:xfrm>
            <a:off x="5232381" y="2358208"/>
            <a:ext cx="1632875" cy="400110"/>
          </a:xfrm>
          <a:prstGeom prst="rect">
            <a:avLst/>
          </a:prstGeom>
          <a:noFill/>
        </p:spPr>
        <p:txBody>
          <a:bodyPr wrap="square" rtlCol="0" anchor="ctr">
            <a:spAutoFit/>
          </a:bodyPr>
          <a:lstStyle/>
          <a:p>
            <a:pPr algn="ctr"/>
            <a:r>
              <a:rPr lang="en-GB" sz="2000" b="1" dirty="0">
                <a:solidFill>
                  <a:srgbClr val="FF0000"/>
                </a:solidFill>
                <a:latin typeface="Century Gothic" panose="020B0502020202020204" pitchFamily="34" charset="0"/>
              </a:rPr>
              <a:t>house</a:t>
            </a:r>
            <a:endParaRPr lang="en-US" sz="2000" b="1" dirty="0">
              <a:solidFill>
                <a:srgbClr val="FF0000"/>
              </a:solidFill>
              <a:latin typeface="Century Gothic" panose="020B0502020202020204" pitchFamily="34" charset="0"/>
            </a:endParaRPr>
          </a:p>
        </p:txBody>
      </p:sp>
      <p:sp>
        <p:nvSpPr>
          <p:cNvPr id="24" name="TextBox 23">
            <a:extLst>
              <a:ext uri="{FF2B5EF4-FFF2-40B4-BE49-F238E27FC236}">
                <a16:creationId xmlns:a16="http://schemas.microsoft.com/office/drawing/2014/main" id="{5CC075D8-48BD-4AF5-80C0-17BFD08CE0BA}"/>
              </a:ext>
            </a:extLst>
          </p:cNvPr>
          <p:cNvSpPr txBox="1"/>
          <p:nvPr/>
        </p:nvSpPr>
        <p:spPr>
          <a:xfrm>
            <a:off x="2211738" y="3784711"/>
            <a:ext cx="1632875" cy="400110"/>
          </a:xfrm>
          <a:prstGeom prst="rect">
            <a:avLst/>
          </a:prstGeom>
          <a:noFill/>
        </p:spPr>
        <p:txBody>
          <a:bodyPr wrap="square" rtlCol="0" anchor="ctr">
            <a:spAutoFit/>
          </a:bodyPr>
          <a:lstStyle/>
          <a:p>
            <a:pPr algn="ctr"/>
            <a:r>
              <a:rPr lang="en-GB" sz="2000" b="1" dirty="0">
                <a:solidFill>
                  <a:srgbClr val="FF0000"/>
                </a:solidFill>
                <a:latin typeface="Century Gothic" panose="020B0502020202020204" pitchFamily="34" charset="0"/>
              </a:rPr>
              <a:t>love</a:t>
            </a:r>
            <a:endParaRPr lang="en-US" sz="2000" b="1" dirty="0">
              <a:solidFill>
                <a:srgbClr val="FF0000"/>
              </a:solidFill>
              <a:latin typeface="Century Gothic" panose="020B0502020202020204" pitchFamily="34" charset="0"/>
            </a:endParaRPr>
          </a:p>
        </p:txBody>
      </p:sp>
      <p:sp>
        <p:nvSpPr>
          <p:cNvPr id="28" name="TextBox 27">
            <a:extLst>
              <a:ext uri="{FF2B5EF4-FFF2-40B4-BE49-F238E27FC236}">
                <a16:creationId xmlns:a16="http://schemas.microsoft.com/office/drawing/2014/main" id="{5C61A35F-ABEA-41EE-B819-D9AED4AEACA2}"/>
              </a:ext>
            </a:extLst>
          </p:cNvPr>
          <p:cNvSpPr txBox="1"/>
          <p:nvPr/>
        </p:nvSpPr>
        <p:spPr>
          <a:xfrm>
            <a:off x="5232381" y="1693599"/>
            <a:ext cx="1632875" cy="400110"/>
          </a:xfrm>
          <a:prstGeom prst="rect">
            <a:avLst/>
          </a:prstGeom>
          <a:noFill/>
        </p:spPr>
        <p:txBody>
          <a:bodyPr wrap="square" rtlCol="0" anchor="ctr">
            <a:spAutoFit/>
          </a:bodyPr>
          <a:lstStyle/>
          <a:p>
            <a:pPr algn="ctr"/>
            <a:r>
              <a:rPr lang="en-GB" sz="2000" b="1" dirty="0">
                <a:solidFill>
                  <a:srgbClr val="FF0000"/>
                </a:solidFill>
                <a:latin typeface="Century Gothic" panose="020B0502020202020204" pitchFamily="34" charset="0"/>
              </a:rPr>
              <a:t>cat</a:t>
            </a:r>
            <a:endParaRPr lang="en-US" sz="2000" b="1" dirty="0">
              <a:solidFill>
                <a:srgbClr val="FF0000"/>
              </a:solidFill>
              <a:latin typeface="Century Gothic" panose="020B0502020202020204" pitchFamily="34" charset="0"/>
            </a:endParaRPr>
          </a:p>
        </p:txBody>
      </p:sp>
    </p:spTree>
    <p:extLst>
      <p:ext uri="{BB962C8B-B14F-4D97-AF65-F5344CB8AC3E}">
        <p14:creationId xmlns:p14="http://schemas.microsoft.com/office/powerpoint/2010/main" val="1753444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r>
              <a:rPr lang="en-US" sz="2000" b="1" dirty="0">
                <a:solidFill>
                  <a:schemeClr val="tx1"/>
                </a:solidFill>
                <a:latin typeface="Century Gothic" panose="020B0502020202020204" pitchFamily="34" charset="0"/>
              </a:rPr>
              <a:t>Underline the nouns in the sentence below.</a:t>
            </a: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a:lnSpc>
                <a:spcPct val="150000"/>
              </a:lnSpc>
            </a:pPr>
            <a:r>
              <a:rPr lang="en-GB" sz="2800" b="1" dirty="0">
                <a:solidFill>
                  <a:schemeClr val="tx1"/>
                </a:solidFill>
                <a:latin typeface="Century Gothic" panose="020B0502020202020204" pitchFamily="34" charset="0"/>
              </a:rPr>
              <a:t>The sand was too hot for my feet without sandals on but the sea was nice and cool.</a:t>
            </a:r>
          </a:p>
        </p:txBody>
      </p:sp>
    </p:spTree>
    <p:extLst>
      <p:ext uri="{BB962C8B-B14F-4D97-AF65-F5344CB8AC3E}">
        <p14:creationId xmlns:p14="http://schemas.microsoft.com/office/powerpoint/2010/main" val="36917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r>
              <a:rPr lang="en-US" sz="2000" b="1" dirty="0">
                <a:solidFill>
                  <a:schemeClr val="tx1"/>
                </a:solidFill>
                <a:latin typeface="Century Gothic" panose="020B0502020202020204" pitchFamily="34" charset="0"/>
              </a:rPr>
              <a:t>Underline the nouns in the sentence below.</a:t>
            </a: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lvl="0" defTabSz="685800">
              <a:lnSpc>
                <a:spcPct val="150000"/>
              </a:lnSpc>
              <a:defRPr/>
            </a:pPr>
            <a:r>
              <a:rPr lang="en-GB" sz="2800" b="1" dirty="0">
                <a:solidFill>
                  <a:schemeClr val="tx1"/>
                </a:solidFill>
                <a:latin typeface="Century Gothic" panose="020B0502020202020204" pitchFamily="34" charset="0"/>
              </a:rPr>
              <a:t>The </a:t>
            </a:r>
            <a:r>
              <a:rPr lang="en-GB" sz="2800" b="1" u="sng" dirty="0">
                <a:solidFill>
                  <a:srgbClr val="FF0000"/>
                </a:solidFill>
                <a:latin typeface="Century Gothic" panose="020B0502020202020204" pitchFamily="34" charset="0"/>
              </a:rPr>
              <a:t>sand</a:t>
            </a:r>
            <a:r>
              <a:rPr lang="en-GB" sz="2800" b="1" dirty="0">
                <a:solidFill>
                  <a:schemeClr val="tx1"/>
                </a:solidFill>
                <a:latin typeface="Century Gothic" panose="020B0502020202020204" pitchFamily="34" charset="0"/>
              </a:rPr>
              <a:t> was too hot for my </a:t>
            </a:r>
            <a:r>
              <a:rPr lang="en-GB" sz="2800" b="1" u="sng" dirty="0">
                <a:solidFill>
                  <a:srgbClr val="FF0000"/>
                </a:solidFill>
                <a:latin typeface="Century Gothic" panose="020B0502020202020204" pitchFamily="34" charset="0"/>
              </a:rPr>
              <a:t>feet</a:t>
            </a:r>
            <a:r>
              <a:rPr lang="en-GB" sz="2800" b="1" dirty="0">
                <a:solidFill>
                  <a:srgbClr val="FF0000"/>
                </a:solidFill>
                <a:latin typeface="Century Gothic" panose="020B0502020202020204" pitchFamily="34" charset="0"/>
              </a:rPr>
              <a:t> </a:t>
            </a:r>
            <a:r>
              <a:rPr lang="en-GB" sz="2800" b="1" dirty="0">
                <a:solidFill>
                  <a:schemeClr val="tx1"/>
                </a:solidFill>
                <a:latin typeface="Century Gothic" panose="020B0502020202020204" pitchFamily="34" charset="0"/>
              </a:rPr>
              <a:t>without </a:t>
            </a:r>
            <a:r>
              <a:rPr lang="en-GB" sz="2800" b="1" u="sng" dirty="0">
                <a:solidFill>
                  <a:srgbClr val="FF0000"/>
                </a:solidFill>
                <a:latin typeface="Century Gothic" panose="020B0502020202020204" pitchFamily="34" charset="0"/>
              </a:rPr>
              <a:t>sandals</a:t>
            </a:r>
            <a:r>
              <a:rPr lang="en-GB" sz="2800" b="1" dirty="0">
                <a:solidFill>
                  <a:schemeClr val="tx1"/>
                </a:solidFill>
                <a:latin typeface="Century Gothic" panose="020B0502020202020204" pitchFamily="34" charset="0"/>
              </a:rPr>
              <a:t> on but the </a:t>
            </a:r>
            <a:r>
              <a:rPr lang="en-GB" sz="2800" b="1" u="sng" dirty="0">
                <a:solidFill>
                  <a:srgbClr val="FF0000"/>
                </a:solidFill>
                <a:latin typeface="Century Gothic" panose="020B0502020202020204" pitchFamily="34" charset="0"/>
              </a:rPr>
              <a:t>sea</a:t>
            </a:r>
            <a:r>
              <a:rPr lang="en-GB" sz="2800" b="1" dirty="0">
                <a:solidFill>
                  <a:schemeClr val="tx1"/>
                </a:solidFill>
                <a:latin typeface="Century Gothic" panose="020B0502020202020204" pitchFamily="34" charset="0"/>
              </a:rPr>
              <a:t> was nice and cool.</a:t>
            </a:r>
          </a:p>
        </p:txBody>
      </p:sp>
    </p:spTree>
    <p:extLst>
      <p:ext uri="{BB962C8B-B14F-4D97-AF65-F5344CB8AC3E}">
        <p14:creationId xmlns:p14="http://schemas.microsoft.com/office/powerpoint/2010/main" val="3121568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b="1" u="sng" dirty="0">
              <a:solidFill>
                <a:schemeClr val="bg2">
                  <a:lumMod val="50000"/>
                </a:schemeClr>
              </a:solidFill>
              <a:latin typeface="Century Gothic" panose="020B0502020202020204" pitchFamily="34" charset="0"/>
            </a:endParaRPr>
          </a:p>
          <a:p>
            <a:r>
              <a:rPr lang="en-US" sz="2000" b="1" dirty="0">
                <a:solidFill>
                  <a:schemeClr val="tx1"/>
                </a:solidFill>
                <a:latin typeface="Century Gothic" panose="020B0502020202020204" pitchFamily="34" charset="0"/>
              </a:rPr>
              <a:t>Underline the pronouns in the sentence below.</a:t>
            </a: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lvl="0" defTabSz="685800">
              <a:lnSpc>
                <a:spcPct val="150000"/>
              </a:lnSpc>
              <a:defRPr/>
            </a:pPr>
            <a:r>
              <a:rPr lang="en-GB" sz="2800" b="1" dirty="0">
                <a:solidFill>
                  <a:schemeClr val="tx1"/>
                </a:solidFill>
                <a:latin typeface="Century Gothic" panose="020B0502020202020204" pitchFamily="34" charset="0"/>
              </a:rPr>
              <a:t>Everyone wondered who the new boy was because he looked like he would be a good friend.</a:t>
            </a:r>
          </a:p>
        </p:txBody>
      </p:sp>
    </p:spTree>
    <p:extLst>
      <p:ext uri="{BB962C8B-B14F-4D97-AF65-F5344CB8AC3E}">
        <p14:creationId xmlns:p14="http://schemas.microsoft.com/office/powerpoint/2010/main" val="4210947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71151" y="6454317"/>
            <a:ext cx="1188000" cy="403587"/>
            <a:chOff x="79697" y="6454317"/>
            <a:chExt cx="1188000" cy="403587"/>
          </a:xfrm>
        </p:grpSpPr>
        <p:sp>
          <p:nvSpPr>
            <p:cNvPr id="17" name="TextBox 8">
              <a:extLst>
                <a:ext uri="{FF2B5EF4-FFF2-40B4-BE49-F238E27FC236}">
                  <a16:creationId xmlns:a16="http://schemas.microsoft.com/office/drawing/2014/main" id="{0F18B4CD-798D-4EA5-92CF-7A4BB6DD9812}"/>
                </a:ext>
              </a:extLst>
            </p:cNvPr>
            <p:cNvSpPr txBox="1"/>
            <p:nvPr/>
          </p:nvSpPr>
          <p:spPr>
            <a:xfrm>
              <a:off x="79697" y="6688627"/>
              <a:ext cx="1188000"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Classroom Secrets Limited 2018</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685"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b="1" u="sng" dirty="0">
              <a:solidFill>
                <a:schemeClr val="bg2">
                  <a:lumMod val="50000"/>
                </a:schemeClr>
              </a:solidFill>
              <a:latin typeface="Century Gothic" panose="020B0502020202020204" pitchFamily="34" charset="0"/>
            </a:endParaRPr>
          </a:p>
          <a:p>
            <a:r>
              <a:rPr lang="en-US" sz="2000" b="1" dirty="0">
                <a:solidFill>
                  <a:schemeClr val="tx1"/>
                </a:solidFill>
                <a:latin typeface="Century Gothic" panose="020B0502020202020204" pitchFamily="34" charset="0"/>
              </a:rPr>
              <a:t>Underline the pronouns in the sentence below.</a:t>
            </a: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pPr lvl="0" defTabSz="685800">
              <a:lnSpc>
                <a:spcPct val="150000"/>
              </a:lnSpc>
              <a:defRPr/>
            </a:pPr>
            <a:r>
              <a:rPr lang="en-GB" sz="2800" b="1" u="sng" dirty="0">
                <a:solidFill>
                  <a:srgbClr val="FF0000"/>
                </a:solidFill>
                <a:latin typeface="Century Gothic" panose="020B0502020202020204" pitchFamily="34" charset="0"/>
              </a:rPr>
              <a:t>Everyone</a:t>
            </a:r>
            <a:r>
              <a:rPr lang="en-GB" sz="2800" b="1" dirty="0">
                <a:solidFill>
                  <a:schemeClr val="tx1"/>
                </a:solidFill>
                <a:latin typeface="Century Gothic" panose="020B0502020202020204" pitchFamily="34" charset="0"/>
              </a:rPr>
              <a:t> wondered </a:t>
            </a:r>
            <a:r>
              <a:rPr lang="en-GB" sz="2800" b="1" u="sng" dirty="0">
                <a:solidFill>
                  <a:srgbClr val="FF0000"/>
                </a:solidFill>
                <a:latin typeface="Century Gothic" panose="020B0502020202020204" pitchFamily="34" charset="0"/>
              </a:rPr>
              <a:t>who</a:t>
            </a:r>
            <a:r>
              <a:rPr lang="en-GB" sz="2800" b="1" dirty="0">
                <a:solidFill>
                  <a:schemeClr val="tx1"/>
                </a:solidFill>
                <a:latin typeface="Century Gothic" panose="020B0502020202020204" pitchFamily="34" charset="0"/>
              </a:rPr>
              <a:t> the new boy was because </a:t>
            </a:r>
            <a:r>
              <a:rPr lang="en-GB" sz="2800" b="1" u="sng" dirty="0">
                <a:solidFill>
                  <a:srgbClr val="FF0000"/>
                </a:solidFill>
                <a:latin typeface="Century Gothic" panose="020B0502020202020204" pitchFamily="34" charset="0"/>
              </a:rPr>
              <a:t>he</a:t>
            </a:r>
            <a:r>
              <a:rPr lang="en-GB" sz="2800" b="1" dirty="0">
                <a:solidFill>
                  <a:schemeClr val="tx1"/>
                </a:solidFill>
                <a:latin typeface="Century Gothic" panose="020B0502020202020204" pitchFamily="34" charset="0"/>
              </a:rPr>
              <a:t> looked like </a:t>
            </a:r>
            <a:r>
              <a:rPr lang="en-GB" sz="2800" b="1" u="sng" dirty="0">
                <a:solidFill>
                  <a:srgbClr val="FF0000"/>
                </a:solidFill>
                <a:latin typeface="Century Gothic" panose="020B0502020202020204" pitchFamily="34" charset="0"/>
              </a:rPr>
              <a:t>he</a:t>
            </a:r>
            <a:r>
              <a:rPr lang="en-GB" sz="2800" b="1" dirty="0">
                <a:solidFill>
                  <a:schemeClr val="tx1"/>
                </a:solidFill>
                <a:latin typeface="Century Gothic" panose="020B0502020202020204" pitchFamily="34" charset="0"/>
              </a:rPr>
              <a:t> would be a good friend.</a:t>
            </a:r>
          </a:p>
        </p:txBody>
      </p:sp>
    </p:spTree>
    <p:extLst>
      <p:ext uri="{BB962C8B-B14F-4D97-AF65-F5344CB8AC3E}">
        <p14:creationId xmlns:p14="http://schemas.microsoft.com/office/powerpoint/2010/main" val="8251271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28500E97074E9232E002F87A0DA8" ma:contentTypeVersion="13" ma:contentTypeDescription="Create a new document." ma:contentTypeScope="" ma:versionID="226396999748aedaccaef4cb0e3d9517">
  <xsd:schema xmlns:xsd="http://www.w3.org/2001/XMLSchema" xmlns:xs="http://www.w3.org/2001/XMLSchema" xmlns:p="http://schemas.microsoft.com/office/2006/metadata/properties" xmlns:ns2="86144f90-c7b6-48d0-aae5-f5e9e48cc3df" xmlns:ns3="5c7a0828-c5e4-45f8-a074-18a8fdc88ec6" targetNamespace="http://schemas.microsoft.com/office/2006/metadata/properties" ma:root="true" ma:fieldsID="c920329ea04f01889b6ffc9cde7973b4" ns2:_="" ns3:_="">
    <xsd:import namespace="86144f90-c7b6-48d0-aae5-f5e9e48cc3df"/>
    <xsd:import namespace="5c7a0828-c5e4-45f8-a074-18a8fdc88e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element ref="ns3:MediaServiceAutoKeyPoints" minOccurs="0"/>
                <xsd:element ref="ns3:MediaServiceKeyPoints"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c7a0828-c5e4-45f8-a074-18a8fdc88ec6"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EF8F11D-A449-4684-B8E0-461263A2E192}">
  <ds:schemaRefs>
    <ds:schemaRef ds:uri="http://purl.org/dc/elements/1.1/"/>
    <ds:schemaRef ds:uri="http://schemas.microsoft.com/office/2006/metadata/properties"/>
    <ds:schemaRef ds:uri="http://schemas.openxmlformats.org/package/2006/metadata/core-properties"/>
    <ds:schemaRef ds:uri="5c7a0828-c5e4-45f8-a074-18a8fdc88ec6"/>
    <ds:schemaRef ds:uri="http://purl.org/dc/terms/"/>
    <ds:schemaRef ds:uri="86144f90-c7b6-48d0-aae5-f5e9e48cc3df"/>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B1746D62-A998-4BE6-9803-ED69EB3158A7}"/>
</file>

<file path=customXml/itemProps3.xml><?xml version="1.0" encoding="utf-8"?>
<ds:datastoreItem xmlns:ds="http://schemas.openxmlformats.org/officeDocument/2006/customXml" ds:itemID="{8BE7001C-4FE1-4FF1-8D32-419BDEA7C0F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1441</TotalTime>
  <Words>896</Words>
  <Application>Microsoft Office PowerPoint</Application>
  <PresentationFormat>On-screen Show (4:3)</PresentationFormat>
  <Paragraphs>218</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Sobol</dc:creator>
  <cp:lastModifiedBy>Jan Fitzpatrick</cp:lastModifiedBy>
  <cp:revision>81</cp:revision>
  <dcterms:created xsi:type="dcterms:W3CDTF">2018-03-17T10:08:43Z</dcterms:created>
  <dcterms:modified xsi:type="dcterms:W3CDTF">2019-07-11T09:07:04Z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0x0101002E2B28500E97074E9232E002F87A0DA8</vt:lpwstr>
  </property>
  <property fmtid="{D5CDD505-2E9C-101B-9397-08002B2CF9AE}" pid="3" name="TaxKeyword">
    <vt:lpwstr/>
  </property>
</Properties>
</file>