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411" r:id="rId5"/>
    <p:sldId id="256" r:id="rId6"/>
    <p:sldId id="391" r:id="rId7"/>
    <p:sldId id="390" r:id="rId8"/>
    <p:sldId id="361" r:id="rId9"/>
    <p:sldId id="392" r:id="rId10"/>
    <p:sldId id="360" r:id="rId11"/>
    <p:sldId id="393" r:id="rId12"/>
    <p:sldId id="394" r:id="rId13"/>
    <p:sldId id="415" r:id="rId14"/>
    <p:sldId id="396" r:id="rId15"/>
    <p:sldId id="397" r:id="rId16"/>
    <p:sldId id="398" r:id="rId17"/>
    <p:sldId id="399" r:id="rId18"/>
    <p:sldId id="314" r:id="rId19"/>
    <p:sldId id="400" r:id="rId20"/>
    <p:sldId id="401" r:id="rId21"/>
    <p:sldId id="413" r:id="rId22"/>
    <p:sldId id="414" r:id="rId23"/>
    <p:sldId id="416" r:id="rId24"/>
    <p:sldId id="417" r:id="rId25"/>
    <p:sldId id="41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3DB7"/>
    <a:srgbClr val="767171"/>
    <a:srgbClr val="FF9900"/>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5AA68-D611-4C58-8623-3A40CC50FE15}" v="44" dt="2019-06-06T15:10:15.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60" d="100"/>
          <a:sy n="60" d="100"/>
        </p:scale>
        <p:origin x="14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BAB5AA68-D611-4C58-8623-3A40CC50FE15}"/>
    <pc:docChg chg="undo custSel addSld delSld modSld sldOrd">
      <pc:chgData name="Davina Szilvasy" userId="59fb472d-eed4-4f11-9686-c2c8db02a2cd" providerId="ADAL" clId="{BAB5AA68-D611-4C58-8623-3A40CC50FE15}" dt="2019-06-07T08:18:15.288" v="532" actId="20577"/>
      <pc:docMkLst>
        <pc:docMk/>
      </pc:docMkLst>
      <pc:sldChg chg="modSp">
        <pc:chgData name="Davina Szilvasy" userId="59fb472d-eed4-4f11-9686-c2c8db02a2cd" providerId="ADAL" clId="{BAB5AA68-D611-4C58-8623-3A40CC50FE15}" dt="2019-06-06T14:50:59.189" v="29" actId="1076"/>
        <pc:sldMkLst>
          <pc:docMk/>
          <pc:sldMk cId="636014570" sldId="314"/>
        </pc:sldMkLst>
        <pc:spChg chg="mod">
          <ac:chgData name="Davina Szilvasy" userId="59fb472d-eed4-4f11-9686-c2c8db02a2cd" providerId="ADAL" clId="{BAB5AA68-D611-4C58-8623-3A40CC50FE15}" dt="2019-06-06T14:50:58.655" v="28" actId="1076"/>
          <ac:spMkLst>
            <pc:docMk/>
            <pc:sldMk cId="636014570" sldId="314"/>
            <ac:spMk id="8" creationId="{424B0539-E5E9-4D4E-9EA9-CA6B42DF75CE}"/>
          </ac:spMkLst>
        </pc:spChg>
        <pc:grpChg chg="mod">
          <ac:chgData name="Davina Szilvasy" userId="59fb472d-eed4-4f11-9686-c2c8db02a2cd" providerId="ADAL" clId="{BAB5AA68-D611-4C58-8623-3A40CC50FE15}" dt="2019-06-06T14:50:59.189" v="29" actId="1076"/>
          <ac:grpSpMkLst>
            <pc:docMk/>
            <pc:sldMk cId="636014570" sldId="314"/>
            <ac:grpSpMk id="6" creationId="{B10E5BBD-B2C1-465B-B6E8-CF42A74BAF76}"/>
          </ac:grpSpMkLst>
        </pc:grpChg>
      </pc:sldChg>
      <pc:sldChg chg="addSp delSp modSp">
        <pc:chgData name="Davina Szilvasy" userId="59fb472d-eed4-4f11-9686-c2c8db02a2cd" providerId="ADAL" clId="{BAB5AA68-D611-4C58-8623-3A40CC50FE15}" dt="2019-06-06T14:46:09.568" v="4" actId="164"/>
        <pc:sldMkLst>
          <pc:docMk/>
          <pc:sldMk cId="36917022" sldId="360"/>
        </pc:sldMkLst>
        <pc:grpChg chg="add mod">
          <ac:chgData name="Davina Szilvasy" userId="59fb472d-eed4-4f11-9686-c2c8db02a2cd" providerId="ADAL" clId="{BAB5AA68-D611-4C58-8623-3A40CC50FE15}" dt="2019-06-06T14:46:09.568" v="4" actId="164"/>
          <ac:grpSpMkLst>
            <pc:docMk/>
            <pc:sldMk cId="36917022" sldId="360"/>
            <ac:grpSpMk id="2" creationId="{7F13F71F-1272-441D-B87C-287D06A2C8FF}"/>
          </ac:grpSpMkLst>
        </pc:grpChg>
        <pc:grpChg chg="del">
          <ac:chgData name="Davina Szilvasy" userId="59fb472d-eed4-4f11-9686-c2c8db02a2cd" providerId="ADAL" clId="{BAB5AA68-D611-4C58-8623-3A40CC50FE15}" dt="2019-06-06T14:46:02.207" v="2" actId="165"/>
          <ac:grpSpMkLst>
            <pc:docMk/>
            <pc:sldMk cId="36917022" sldId="360"/>
            <ac:grpSpMk id="7" creationId="{36A5B662-327C-47F9-88A0-7A24F090CB13}"/>
          </ac:grpSpMkLst>
        </pc:grpChg>
        <pc:grpChg chg="mod topLvl">
          <ac:chgData name="Davina Szilvasy" userId="59fb472d-eed4-4f11-9686-c2c8db02a2cd" providerId="ADAL" clId="{BAB5AA68-D611-4C58-8623-3A40CC50FE15}" dt="2019-06-06T14:46:09.568" v="4" actId="164"/>
          <ac:grpSpMkLst>
            <pc:docMk/>
            <pc:sldMk cId="36917022" sldId="360"/>
            <ac:grpSpMk id="8" creationId="{9463A642-F519-4D26-BDF2-1BACB830D58E}"/>
          </ac:grpSpMkLst>
        </pc:grpChg>
        <pc:grpChg chg="mod topLvl">
          <ac:chgData name="Davina Szilvasy" userId="59fb472d-eed4-4f11-9686-c2c8db02a2cd" providerId="ADAL" clId="{BAB5AA68-D611-4C58-8623-3A40CC50FE15}" dt="2019-06-06T14:46:09.568" v="4" actId="164"/>
          <ac:grpSpMkLst>
            <pc:docMk/>
            <pc:sldMk cId="36917022" sldId="360"/>
            <ac:grpSpMk id="12" creationId="{4C03F305-1437-4688-A6AE-575ED4242391}"/>
          </ac:grpSpMkLst>
        </pc:grpChg>
      </pc:sldChg>
      <pc:sldChg chg="modSp">
        <pc:chgData name="Davina Szilvasy" userId="59fb472d-eed4-4f11-9686-c2c8db02a2cd" providerId="ADAL" clId="{BAB5AA68-D611-4C58-8623-3A40CC50FE15}" dt="2019-06-06T14:45:14.811" v="0" actId="207"/>
        <pc:sldMkLst>
          <pc:docMk/>
          <pc:sldMk cId="1035052751" sldId="361"/>
        </pc:sldMkLst>
        <pc:graphicFrameChg chg="modGraphic">
          <ac:chgData name="Davina Szilvasy" userId="59fb472d-eed4-4f11-9686-c2c8db02a2cd" providerId="ADAL" clId="{BAB5AA68-D611-4C58-8623-3A40CC50FE15}" dt="2019-06-06T14:45:14.811" v="0" actId="207"/>
          <ac:graphicFrameMkLst>
            <pc:docMk/>
            <pc:sldMk cId="1035052751" sldId="361"/>
            <ac:graphicFrameMk id="8" creationId="{EA394E83-064B-477B-9914-1102138F5F58}"/>
          </ac:graphicFrameMkLst>
        </pc:graphicFrameChg>
      </pc:sldChg>
      <pc:sldChg chg="modSp">
        <pc:chgData name="Davina Szilvasy" userId="59fb472d-eed4-4f11-9686-c2c8db02a2cd" providerId="ADAL" clId="{BAB5AA68-D611-4C58-8623-3A40CC50FE15}" dt="2019-06-06T14:45:19.544" v="1" actId="207"/>
        <pc:sldMkLst>
          <pc:docMk/>
          <pc:sldMk cId="3793871239" sldId="392"/>
        </pc:sldMkLst>
        <pc:graphicFrameChg chg="modGraphic">
          <ac:chgData name="Davina Szilvasy" userId="59fb472d-eed4-4f11-9686-c2c8db02a2cd" providerId="ADAL" clId="{BAB5AA68-D611-4C58-8623-3A40CC50FE15}" dt="2019-06-06T14:45:19.544" v="1" actId="207"/>
          <ac:graphicFrameMkLst>
            <pc:docMk/>
            <pc:sldMk cId="3793871239" sldId="392"/>
            <ac:graphicFrameMk id="8" creationId="{EA394E83-064B-477B-9914-1102138F5F58}"/>
          </ac:graphicFrameMkLst>
        </pc:graphicFrameChg>
      </pc:sldChg>
      <pc:sldChg chg="addSp delSp modSp">
        <pc:chgData name="Davina Szilvasy" userId="59fb472d-eed4-4f11-9686-c2c8db02a2cd" providerId="ADAL" clId="{BAB5AA68-D611-4C58-8623-3A40CC50FE15}" dt="2019-06-06T14:46:24.878" v="6"/>
        <pc:sldMkLst>
          <pc:docMk/>
          <pc:sldMk cId="380027421" sldId="393"/>
        </pc:sldMkLst>
        <pc:grpChg chg="del">
          <ac:chgData name="Davina Szilvasy" userId="59fb472d-eed4-4f11-9686-c2c8db02a2cd" providerId="ADAL" clId="{BAB5AA68-D611-4C58-8623-3A40CC50FE15}" dt="2019-06-06T14:46:23.421" v="5" actId="478"/>
          <ac:grpSpMkLst>
            <pc:docMk/>
            <pc:sldMk cId="380027421" sldId="393"/>
            <ac:grpSpMk id="7" creationId="{36A5B662-327C-47F9-88A0-7A24F090CB13}"/>
          </ac:grpSpMkLst>
        </pc:grpChg>
        <pc:grpChg chg="add">
          <ac:chgData name="Davina Szilvasy" userId="59fb472d-eed4-4f11-9686-c2c8db02a2cd" providerId="ADAL" clId="{BAB5AA68-D611-4C58-8623-3A40CC50FE15}" dt="2019-06-06T14:46:24.878" v="6"/>
          <ac:grpSpMkLst>
            <pc:docMk/>
            <pc:sldMk cId="380027421" sldId="393"/>
            <ac:grpSpMk id="20" creationId="{C8E7D437-E6EF-498E-AD99-9318CE0AB780}"/>
          </ac:grpSpMkLst>
        </pc:grpChg>
        <pc:cxnChg chg="mod">
          <ac:chgData name="Davina Szilvasy" userId="59fb472d-eed4-4f11-9686-c2c8db02a2cd" providerId="ADAL" clId="{BAB5AA68-D611-4C58-8623-3A40CC50FE15}" dt="2019-06-06T14:46:23.421" v="5" actId="478"/>
          <ac:cxnSpMkLst>
            <pc:docMk/>
            <pc:sldMk cId="380027421" sldId="393"/>
            <ac:cxnSpMk id="5" creationId="{73B8EB09-8948-4928-8B8F-36B1F1C53712}"/>
          </ac:cxnSpMkLst>
        </pc:cxnChg>
        <pc:cxnChg chg="mod">
          <ac:chgData name="Davina Szilvasy" userId="59fb472d-eed4-4f11-9686-c2c8db02a2cd" providerId="ADAL" clId="{BAB5AA68-D611-4C58-8623-3A40CC50FE15}" dt="2019-06-06T14:46:23.421" v="5" actId="478"/>
          <ac:cxnSpMkLst>
            <pc:docMk/>
            <pc:sldMk cId="380027421" sldId="393"/>
            <ac:cxnSpMk id="21" creationId="{430A3F1B-2456-48EE-8461-B7B3977210C9}"/>
          </ac:cxnSpMkLst>
        </pc:cxnChg>
      </pc:sldChg>
      <pc:sldChg chg="modSp">
        <pc:chgData name="Davina Szilvasy" userId="59fb472d-eed4-4f11-9686-c2c8db02a2cd" providerId="ADAL" clId="{BAB5AA68-D611-4C58-8623-3A40CC50FE15}" dt="2019-06-06T15:00:53.152" v="397" actId="20577"/>
        <pc:sldMkLst>
          <pc:docMk/>
          <pc:sldMk cId="1166983864" sldId="394"/>
        </pc:sldMkLst>
        <pc:spChg chg="mod">
          <ac:chgData name="Davina Szilvasy" userId="59fb472d-eed4-4f11-9686-c2c8db02a2cd" providerId="ADAL" clId="{BAB5AA68-D611-4C58-8623-3A40CC50FE15}" dt="2019-06-06T15:00:53.152" v="397" actId="20577"/>
          <ac:spMkLst>
            <pc:docMk/>
            <pc:sldMk cId="1166983864" sldId="394"/>
            <ac:spMk id="19" creationId="{5252A847-DE45-4FA3-A1F8-EEBEB845FF8E}"/>
          </ac:spMkLst>
        </pc:spChg>
      </pc:sldChg>
      <pc:sldChg chg="modSp del">
        <pc:chgData name="Davina Szilvasy" userId="59fb472d-eed4-4f11-9686-c2c8db02a2cd" providerId="ADAL" clId="{BAB5AA68-D611-4C58-8623-3A40CC50FE15}" dt="2019-06-06T15:01:28.722" v="403" actId="2696"/>
        <pc:sldMkLst>
          <pc:docMk/>
          <pc:sldMk cId="600654889" sldId="395"/>
        </pc:sldMkLst>
        <pc:spChg chg="mod">
          <ac:chgData name="Davina Szilvasy" userId="59fb472d-eed4-4f11-9686-c2c8db02a2cd" providerId="ADAL" clId="{BAB5AA68-D611-4C58-8623-3A40CC50FE15}" dt="2019-06-06T14:48:26.897" v="9" actId="207"/>
          <ac:spMkLst>
            <pc:docMk/>
            <pc:sldMk cId="600654889" sldId="395"/>
            <ac:spMk id="19" creationId="{5252A847-DE45-4FA3-A1F8-EEBEB845FF8E}"/>
          </ac:spMkLst>
        </pc:spChg>
      </pc:sldChg>
      <pc:sldChg chg="modSp">
        <pc:chgData name="Davina Szilvasy" userId="59fb472d-eed4-4f11-9686-c2c8db02a2cd" providerId="ADAL" clId="{BAB5AA68-D611-4C58-8623-3A40CC50FE15}" dt="2019-06-06T14:48:35.539" v="10" actId="207"/>
        <pc:sldMkLst>
          <pc:docMk/>
          <pc:sldMk cId="3156279113" sldId="396"/>
        </pc:sldMkLst>
        <pc:graphicFrameChg chg="modGraphic">
          <ac:chgData name="Davina Szilvasy" userId="59fb472d-eed4-4f11-9686-c2c8db02a2cd" providerId="ADAL" clId="{BAB5AA68-D611-4C58-8623-3A40CC50FE15}" dt="2019-06-06T14:48:35.539" v="10" actId="207"/>
          <ac:graphicFrameMkLst>
            <pc:docMk/>
            <pc:sldMk cId="3156279113" sldId="396"/>
            <ac:graphicFrameMk id="12" creationId="{D5D66F96-936A-45BC-99CD-DD6928B7E09D}"/>
          </ac:graphicFrameMkLst>
        </pc:graphicFrameChg>
      </pc:sldChg>
      <pc:sldChg chg="modSp">
        <pc:chgData name="Davina Szilvasy" userId="59fb472d-eed4-4f11-9686-c2c8db02a2cd" providerId="ADAL" clId="{BAB5AA68-D611-4C58-8623-3A40CC50FE15}" dt="2019-06-06T14:48:41.608" v="11" actId="207"/>
        <pc:sldMkLst>
          <pc:docMk/>
          <pc:sldMk cId="3673282046" sldId="397"/>
        </pc:sldMkLst>
        <pc:graphicFrameChg chg="modGraphic">
          <ac:chgData name="Davina Szilvasy" userId="59fb472d-eed4-4f11-9686-c2c8db02a2cd" providerId="ADAL" clId="{BAB5AA68-D611-4C58-8623-3A40CC50FE15}" dt="2019-06-06T14:48:41.608" v="11" actId="207"/>
          <ac:graphicFrameMkLst>
            <pc:docMk/>
            <pc:sldMk cId="3673282046" sldId="397"/>
            <ac:graphicFrameMk id="12" creationId="{D5D66F96-936A-45BC-99CD-DD6928B7E09D}"/>
          </ac:graphicFrameMkLst>
        </pc:graphicFrameChg>
      </pc:sldChg>
      <pc:sldChg chg="modSp">
        <pc:chgData name="Davina Szilvasy" userId="59fb472d-eed4-4f11-9686-c2c8db02a2cd" providerId="ADAL" clId="{BAB5AA68-D611-4C58-8623-3A40CC50FE15}" dt="2019-06-07T08:16:25.254" v="522" actId="20577"/>
        <pc:sldMkLst>
          <pc:docMk/>
          <pc:sldMk cId="1752957505" sldId="399"/>
        </pc:sldMkLst>
        <pc:spChg chg="mod">
          <ac:chgData name="Davina Szilvasy" userId="59fb472d-eed4-4f11-9686-c2c8db02a2cd" providerId="ADAL" clId="{BAB5AA68-D611-4C58-8623-3A40CC50FE15}" dt="2019-06-07T08:16:25.254" v="522" actId="20577"/>
          <ac:spMkLst>
            <pc:docMk/>
            <pc:sldMk cId="1752957505" sldId="399"/>
            <ac:spMk id="19" creationId="{5252A847-DE45-4FA3-A1F8-EEBEB845FF8E}"/>
          </ac:spMkLst>
        </pc:spChg>
      </pc:sldChg>
      <pc:sldChg chg="modSp">
        <pc:chgData name="Davina Szilvasy" userId="59fb472d-eed4-4f11-9686-c2c8db02a2cd" providerId="ADAL" clId="{BAB5AA68-D611-4C58-8623-3A40CC50FE15}" dt="2019-06-07T08:17:17.798" v="531" actId="20577"/>
        <pc:sldMkLst>
          <pc:docMk/>
          <pc:sldMk cId="1841980349" sldId="400"/>
        </pc:sldMkLst>
        <pc:spChg chg="mod">
          <ac:chgData name="Davina Szilvasy" userId="59fb472d-eed4-4f11-9686-c2c8db02a2cd" providerId="ADAL" clId="{BAB5AA68-D611-4C58-8623-3A40CC50FE15}" dt="2019-06-07T08:17:17.798" v="531" actId="20577"/>
          <ac:spMkLst>
            <pc:docMk/>
            <pc:sldMk cId="1841980349" sldId="400"/>
            <ac:spMk id="19" creationId="{5252A847-DE45-4FA3-A1F8-EEBEB845FF8E}"/>
          </ac:spMkLst>
        </pc:spChg>
        <pc:grpChg chg="mod">
          <ac:chgData name="Davina Szilvasy" userId="59fb472d-eed4-4f11-9686-c2c8db02a2cd" providerId="ADAL" clId="{BAB5AA68-D611-4C58-8623-3A40CC50FE15}" dt="2019-06-06T14:48:56.291" v="13" actId="207"/>
          <ac:grpSpMkLst>
            <pc:docMk/>
            <pc:sldMk cId="1841980349" sldId="400"/>
            <ac:grpSpMk id="6" creationId="{B10E5BBD-B2C1-465B-B6E8-CF42A74BAF76}"/>
          </ac:grpSpMkLst>
        </pc:grpChg>
      </pc:sldChg>
      <pc:sldChg chg="modSp">
        <pc:chgData name="Davina Szilvasy" userId="59fb472d-eed4-4f11-9686-c2c8db02a2cd" providerId="ADAL" clId="{BAB5AA68-D611-4C58-8623-3A40CC50FE15}" dt="2019-06-06T14:54:51.428" v="63" actId="20577"/>
        <pc:sldMkLst>
          <pc:docMk/>
          <pc:sldMk cId="1814157303" sldId="401"/>
        </pc:sldMkLst>
        <pc:spChg chg="mod">
          <ac:chgData name="Davina Szilvasy" userId="59fb472d-eed4-4f11-9686-c2c8db02a2cd" providerId="ADAL" clId="{BAB5AA68-D611-4C58-8623-3A40CC50FE15}" dt="2019-06-06T14:54:51.428" v="63" actId="20577"/>
          <ac:spMkLst>
            <pc:docMk/>
            <pc:sldMk cId="1814157303" sldId="401"/>
            <ac:spMk id="19" creationId="{5252A847-DE45-4FA3-A1F8-EEBEB845FF8E}"/>
          </ac:spMkLst>
        </pc:spChg>
        <pc:spChg chg="mod">
          <ac:chgData name="Davina Szilvasy" userId="59fb472d-eed4-4f11-9686-c2c8db02a2cd" providerId="ADAL" clId="{BAB5AA68-D611-4C58-8623-3A40CC50FE15}" dt="2019-06-06T14:54:04.769" v="59" actId="20577"/>
          <ac:spMkLst>
            <pc:docMk/>
            <pc:sldMk cId="1814157303" sldId="401"/>
            <ac:spMk id="23" creationId="{7B666A44-6C1B-49E4-9189-6C0B5140CA93}"/>
          </ac:spMkLst>
        </pc:spChg>
        <pc:spChg chg="mod">
          <ac:chgData name="Davina Szilvasy" userId="59fb472d-eed4-4f11-9686-c2c8db02a2cd" providerId="ADAL" clId="{BAB5AA68-D611-4C58-8623-3A40CC50FE15}" dt="2019-06-06T14:53:59.828" v="50" actId="20577"/>
          <ac:spMkLst>
            <pc:docMk/>
            <pc:sldMk cId="1814157303" sldId="401"/>
            <ac:spMk id="24" creationId="{4BDDDD94-02C4-4040-9B11-DC12826681E3}"/>
          </ac:spMkLst>
        </pc:spChg>
        <pc:grpChg chg="mod">
          <ac:chgData name="Davina Szilvasy" userId="59fb472d-eed4-4f11-9686-c2c8db02a2cd" providerId="ADAL" clId="{BAB5AA68-D611-4C58-8623-3A40CC50FE15}" dt="2019-06-06T14:49:00.127" v="14" actId="207"/>
          <ac:grpSpMkLst>
            <pc:docMk/>
            <pc:sldMk cId="1814157303" sldId="401"/>
            <ac:grpSpMk id="22" creationId="{03C97407-C28F-4797-8882-BCEDD874AC9B}"/>
          </ac:grpSpMkLst>
        </pc:grpChg>
      </pc:sldChg>
      <pc:sldChg chg="modSp del">
        <pc:chgData name="Davina Szilvasy" userId="59fb472d-eed4-4f11-9686-c2c8db02a2cd" providerId="ADAL" clId="{BAB5AA68-D611-4C58-8623-3A40CC50FE15}" dt="2019-06-06T14:56:00.774" v="259" actId="2696"/>
        <pc:sldMkLst>
          <pc:docMk/>
          <pc:sldMk cId="939674039" sldId="403"/>
        </pc:sldMkLst>
        <pc:grpChg chg="mod">
          <ac:chgData name="Davina Szilvasy" userId="59fb472d-eed4-4f11-9686-c2c8db02a2cd" providerId="ADAL" clId="{BAB5AA68-D611-4C58-8623-3A40CC50FE15}" dt="2019-06-06T14:49:04.146" v="15" actId="207"/>
          <ac:grpSpMkLst>
            <pc:docMk/>
            <pc:sldMk cId="939674039" sldId="403"/>
            <ac:grpSpMk id="22" creationId="{03C97407-C28F-4797-8882-BCEDD874AC9B}"/>
          </ac:grpSpMkLst>
        </pc:grpChg>
      </pc:sldChg>
      <pc:sldChg chg="modSp del">
        <pc:chgData name="Davina Szilvasy" userId="59fb472d-eed4-4f11-9686-c2c8db02a2cd" providerId="ADAL" clId="{BAB5AA68-D611-4C58-8623-3A40CC50FE15}" dt="2019-06-06T14:56:07.149" v="260" actId="2696"/>
        <pc:sldMkLst>
          <pc:docMk/>
          <pc:sldMk cId="787565527" sldId="404"/>
        </pc:sldMkLst>
        <pc:grpChg chg="mod">
          <ac:chgData name="Davina Szilvasy" userId="59fb472d-eed4-4f11-9686-c2c8db02a2cd" providerId="ADAL" clId="{BAB5AA68-D611-4C58-8623-3A40CC50FE15}" dt="2019-06-06T14:49:08.507" v="16" actId="207"/>
          <ac:grpSpMkLst>
            <pc:docMk/>
            <pc:sldMk cId="787565527" sldId="404"/>
            <ac:grpSpMk id="22" creationId="{03C97407-C28F-4797-8882-BCEDD874AC9B}"/>
          </ac:grpSpMkLst>
        </pc:grpChg>
      </pc:sldChg>
      <pc:sldChg chg="modSp del">
        <pc:chgData name="Davina Szilvasy" userId="59fb472d-eed4-4f11-9686-c2c8db02a2cd" providerId="ADAL" clId="{BAB5AA68-D611-4C58-8623-3A40CC50FE15}" dt="2019-06-06T15:09:55.610" v="419" actId="2696"/>
        <pc:sldMkLst>
          <pc:docMk/>
          <pc:sldMk cId="1863621539" sldId="406"/>
        </pc:sldMkLst>
        <pc:spChg chg="mod">
          <ac:chgData name="Davina Szilvasy" userId="59fb472d-eed4-4f11-9686-c2c8db02a2cd" providerId="ADAL" clId="{BAB5AA68-D611-4C58-8623-3A40CC50FE15}" dt="2019-06-06T14:49:22.152" v="18" actId="207"/>
          <ac:spMkLst>
            <pc:docMk/>
            <pc:sldMk cId="1863621539" sldId="406"/>
            <ac:spMk id="14" creationId="{22B0F8DD-C527-4BF7-A50F-86553113C53F}"/>
          </ac:spMkLst>
        </pc:spChg>
        <pc:spChg chg="mod">
          <ac:chgData name="Davina Szilvasy" userId="59fb472d-eed4-4f11-9686-c2c8db02a2cd" providerId="ADAL" clId="{BAB5AA68-D611-4C58-8623-3A40CC50FE15}" dt="2019-06-06T14:49:26.158" v="19" actId="207"/>
          <ac:spMkLst>
            <pc:docMk/>
            <pc:sldMk cId="1863621539" sldId="406"/>
            <ac:spMk id="16" creationId="{7D53FA0A-489E-4DFE-B94F-67CBB655FF54}"/>
          </ac:spMkLst>
        </pc:spChg>
        <pc:spChg chg="mod">
          <ac:chgData name="Davina Szilvasy" userId="59fb472d-eed4-4f11-9686-c2c8db02a2cd" providerId="ADAL" clId="{BAB5AA68-D611-4C58-8623-3A40CC50FE15}" dt="2019-06-06T15:03:03.947" v="409" actId="20577"/>
          <ac:spMkLst>
            <pc:docMk/>
            <pc:sldMk cId="1863621539" sldId="406"/>
            <ac:spMk id="19" creationId="{5252A847-DE45-4FA3-A1F8-EEBEB845FF8E}"/>
          </ac:spMkLst>
        </pc:spChg>
        <pc:grpChg chg="mod">
          <ac:chgData name="Davina Szilvasy" userId="59fb472d-eed4-4f11-9686-c2c8db02a2cd" providerId="ADAL" clId="{BAB5AA68-D611-4C58-8623-3A40CC50FE15}" dt="2019-06-06T14:49:13.708" v="17" actId="207"/>
          <ac:grpSpMkLst>
            <pc:docMk/>
            <pc:sldMk cId="1863621539" sldId="406"/>
            <ac:grpSpMk id="5" creationId="{FD469820-F8B0-4330-BA39-FC3F33EE3296}"/>
          </ac:grpSpMkLst>
        </pc:grpChg>
      </pc:sldChg>
      <pc:sldChg chg="modSp del">
        <pc:chgData name="Davina Szilvasy" userId="59fb472d-eed4-4f11-9686-c2c8db02a2cd" providerId="ADAL" clId="{BAB5AA68-D611-4C58-8623-3A40CC50FE15}" dt="2019-06-06T15:10:35.734" v="423" actId="2696"/>
        <pc:sldMkLst>
          <pc:docMk/>
          <pc:sldMk cId="574854264" sldId="407"/>
        </pc:sldMkLst>
        <pc:spChg chg="mod">
          <ac:chgData name="Davina Szilvasy" userId="59fb472d-eed4-4f11-9686-c2c8db02a2cd" providerId="ADAL" clId="{BAB5AA68-D611-4C58-8623-3A40CC50FE15}" dt="2019-06-06T14:49:50.296" v="22" actId="207"/>
          <ac:spMkLst>
            <pc:docMk/>
            <pc:sldMk cId="574854264" sldId="407"/>
            <ac:spMk id="14" creationId="{22B0F8DD-C527-4BF7-A50F-86553113C53F}"/>
          </ac:spMkLst>
        </pc:spChg>
        <pc:spChg chg="mod">
          <ac:chgData name="Davina Szilvasy" userId="59fb472d-eed4-4f11-9686-c2c8db02a2cd" providerId="ADAL" clId="{BAB5AA68-D611-4C58-8623-3A40CC50FE15}" dt="2019-06-06T14:49:52.348" v="23" actId="207"/>
          <ac:spMkLst>
            <pc:docMk/>
            <pc:sldMk cId="574854264" sldId="407"/>
            <ac:spMk id="16" creationId="{7D53FA0A-489E-4DFE-B94F-67CBB655FF54}"/>
          </ac:spMkLst>
        </pc:spChg>
        <pc:spChg chg="mod">
          <ac:chgData name="Davina Szilvasy" userId="59fb472d-eed4-4f11-9686-c2c8db02a2cd" providerId="ADAL" clId="{BAB5AA68-D611-4C58-8623-3A40CC50FE15}" dt="2019-06-06T15:02:40.571" v="407" actId="20577"/>
          <ac:spMkLst>
            <pc:docMk/>
            <pc:sldMk cId="574854264" sldId="407"/>
            <ac:spMk id="19" creationId="{5252A847-DE45-4FA3-A1F8-EEBEB845FF8E}"/>
          </ac:spMkLst>
        </pc:spChg>
      </pc:sldChg>
      <pc:sldChg chg="modSp del">
        <pc:chgData name="Davina Szilvasy" userId="59fb472d-eed4-4f11-9686-c2c8db02a2cd" providerId="ADAL" clId="{BAB5AA68-D611-4C58-8623-3A40CC50FE15}" dt="2019-06-06T15:09:26.140" v="413" actId="2696"/>
        <pc:sldMkLst>
          <pc:docMk/>
          <pc:sldMk cId="681364619" sldId="408"/>
        </pc:sldMkLst>
        <pc:spChg chg="mod">
          <ac:chgData name="Davina Szilvasy" userId="59fb472d-eed4-4f11-9686-c2c8db02a2cd" providerId="ADAL" clId="{BAB5AA68-D611-4C58-8623-3A40CC50FE15}" dt="2019-06-06T14:49:39.214" v="20" actId="207"/>
          <ac:spMkLst>
            <pc:docMk/>
            <pc:sldMk cId="681364619" sldId="408"/>
            <ac:spMk id="14" creationId="{22B0F8DD-C527-4BF7-A50F-86553113C53F}"/>
          </ac:spMkLst>
        </pc:spChg>
        <pc:spChg chg="mod">
          <ac:chgData name="Davina Szilvasy" userId="59fb472d-eed4-4f11-9686-c2c8db02a2cd" providerId="ADAL" clId="{BAB5AA68-D611-4C58-8623-3A40CC50FE15}" dt="2019-06-06T14:49:44.878" v="21" actId="207"/>
          <ac:spMkLst>
            <pc:docMk/>
            <pc:sldMk cId="681364619" sldId="408"/>
            <ac:spMk id="16" creationId="{7D53FA0A-489E-4DFE-B94F-67CBB655FF54}"/>
          </ac:spMkLst>
        </pc:spChg>
      </pc:sldChg>
      <pc:sldChg chg="add del">
        <pc:chgData name="Davina Szilvasy" userId="59fb472d-eed4-4f11-9686-c2c8db02a2cd" providerId="ADAL" clId="{BAB5AA68-D611-4C58-8623-3A40CC50FE15}" dt="2019-06-06T14:54:57.379" v="65" actId="2696"/>
        <pc:sldMkLst>
          <pc:docMk/>
          <pc:sldMk cId="4251103203" sldId="412"/>
        </pc:sldMkLst>
      </pc:sldChg>
      <pc:sldChg chg="modSp add">
        <pc:chgData name="Davina Szilvasy" userId="59fb472d-eed4-4f11-9686-c2c8db02a2cd" providerId="ADAL" clId="{BAB5AA68-D611-4C58-8623-3A40CC50FE15}" dt="2019-06-06T14:57:07.452" v="348" actId="20577"/>
        <pc:sldMkLst>
          <pc:docMk/>
          <pc:sldMk cId="4272692063" sldId="413"/>
        </pc:sldMkLst>
        <pc:spChg chg="mod">
          <ac:chgData name="Davina Szilvasy" userId="59fb472d-eed4-4f11-9686-c2c8db02a2cd" providerId="ADAL" clId="{BAB5AA68-D611-4C58-8623-3A40CC50FE15}" dt="2019-06-06T14:57:07.452" v="348" actId="20577"/>
          <ac:spMkLst>
            <pc:docMk/>
            <pc:sldMk cId="4272692063" sldId="413"/>
            <ac:spMk id="19" creationId="{5252A847-DE45-4FA3-A1F8-EEBEB845FF8E}"/>
          </ac:spMkLst>
        </pc:spChg>
      </pc:sldChg>
      <pc:sldChg chg="modSp add">
        <pc:chgData name="Davina Szilvasy" userId="59fb472d-eed4-4f11-9686-c2c8db02a2cd" providerId="ADAL" clId="{BAB5AA68-D611-4C58-8623-3A40CC50FE15}" dt="2019-06-06T14:57:12.780" v="349" actId="207"/>
        <pc:sldMkLst>
          <pc:docMk/>
          <pc:sldMk cId="3141429720" sldId="414"/>
        </pc:sldMkLst>
        <pc:spChg chg="mod">
          <ac:chgData name="Davina Szilvasy" userId="59fb472d-eed4-4f11-9686-c2c8db02a2cd" providerId="ADAL" clId="{BAB5AA68-D611-4C58-8623-3A40CC50FE15}" dt="2019-06-06T14:57:12.780" v="349" actId="207"/>
          <ac:spMkLst>
            <pc:docMk/>
            <pc:sldMk cId="3141429720" sldId="414"/>
            <ac:spMk id="19" creationId="{5252A847-DE45-4FA3-A1F8-EEBEB845FF8E}"/>
          </ac:spMkLst>
        </pc:spChg>
      </pc:sldChg>
      <pc:sldChg chg="addSp modSp add">
        <pc:chgData name="Davina Szilvasy" userId="59fb472d-eed4-4f11-9686-c2c8db02a2cd" providerId="ADAL" clId="{BAB5AA68-D611-4C58-8623-3A40CC50FE15}" dt="2019-06-06T15:01:24.848" v="402" actId="207"/>
        <pc:sldMkLst>
          <pc:docMk/>
          <pc:sldMk cId="27250469" sldId="415"/>
        </pc:sldMkLst>
        <pc:spChg chg="add">
          <ac:chgData name="Davina Szilvasy" userId="59fb472d-eed4-4f11-9686-c2c8db02a2cd" providerId="ADAL" clId="{BAB5AA68-D611-4C58-8623-3A40CC50FE15}" dt="2019-06-06T15:01:04.655" v="399"/>
          <ac:spMkLst>
            <pc:docMk/>
            <pc:sldMk cId="27250469" sldId="415"/>
            <ac:spMk id="6" creationId="{2CC33199-3DAF-4C72-80F5-538B88283B55}"/>
          </ac:spMkLst>
        </pc:spChg>
        <pc:spChg chg="mod">
          <ac:chgData name="Davina Szilvasy" userId="59fb472d-eed4-4f11-9686-c2c8db02a2cd" providerId="ADAL" clId="{BAB5AA68-D611-4C58-8623-3A40CC50FE15}" dt="2019-06-06T15:01:24.848" v="402" actId="207"/>
          <ac:spMkLst>
            <pc:docMk/>
            <pc:sldMk cId="27250469" sldId="415"/>
            <ac:spMk id="19" creationId="{5252A847-DE45-4FA3-A1F8-EEBEB845FF8E}"/>
          </ac:spMkLst>
        </pc:spChg>
      </pc:sldChg>
      <pc:sldChg chg="modSp add ord">
        <pc:chgData name="Davina Szilvasy" userId="59fb472d-eed4-4f11-9686-c2c8db02a2cd" providerId="ADAL" clId="{BAB5AA68-D611-4C58-8623-3A40CC50FE15}" dt="2019-06-06T15:09:49.881" v="418" actId="20577"/>
        <pc:sldMkLst>
          <pc:docMk/>
          <pc:sldMk cId="3349195072" sldId="416"/>
        </pc:sldMkLst>
        <pc:spChg chg="mod">
          <ac:chgData name="Davina Szilvasy" userId="59fb472d-eed4-4f11-9686-c2c8db02a2cd" providerId="ADAL" clId="{BAB5AA68-D611-4C58-8623-3A40CC50FE15}" dt="2019-06-06T15:09:49.881" v="418" actId="20577"/>
          <ac:spMkLst>
            <pc:docMk/>
            <pc:sldMk cId="3349195072" sldId="416"/>
            <ac:spMk id="19" creationId="{5252A847-DE45-4FA3-A1F8-EEBEB845FF8E}"/>
          </ac:spMkLst>
        </pc:spChg>
      </pc:sldChg>
      <pc:sldChg chg="add">
        <pc:chgData name="Davina Szilvasy" userId="59fb472d-eed4-4f11-9686-c2c8db02a2cd" providerId="ADAL" clId="{BAB5AA68-D611-4C58-8623-3A40CC50FE15}" dt="2019-06-06T15:09:45.129" v="417"/>
        <pc:sldMkLst>
          <pc:docMk/>
          <pc:sldMk cId="3509304699" sldId="417"/>
        </pc:sldMkLst>
      </pc:sldChg>
      <pc:sldChg chg="modSp add">
        <pc:chgData name="Davina Szilvasy" userId="59fb472d-eed4-4f11-9686-c2c8db02a2cd" providerId="ADAL" clId="{BAB5AA68-D611-4C58-8623-3A40CC50FE15}" dt="2019-06-07T08:18:15.288" v="532" actId="20577"/>
        <pc:sldMkLst>
          <pc:docMk/>
          <pc:sldMk cId="250442275" sldId="418"/>
        </pc:sldMkLst>
        <pc:spChg chg="mod">
          <ac:chgData name="Davina Szilvasy" userId="59fb472d-eed4-4f11-9686-c2c8db02a2cd" providerId="ADAL" clId="{BAB5AA68-D611-4C58-8623-3A40CC50FE15}" dt="2019-06-07T08:18:15.288" v="532" actId="20577"/>
          <ac:spMkLst>
            <pc:docMk/>
            <pc:sldMk cId="250442275" sldId="418"/>
            <ac:spMk id="19" creationId="{5252A847-DE45-4FA3-A1F8-EEBEB845F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4B151-BC7F-4300-A8B7-44C73BDCF8BB}" type="datetimeFigureOut">
              <a:rPr lang="en-GB" smtClean="0"/>
              <a:t>07/06/2019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66E40-900A-4504-9F94-6A0C66B3F005}" type="slidenum">
              <a:rPr lang="en-GB" smtClean="0"/>
              <a:t>‹#›</a:t>
            </a:fld>
            <a:endParaRPr lang="en-GB"/>
          </a:p>
        </p:txBody>
      </p:sp>
    </p:spTree>
    <p:extLst>
      <p:ext uri="{BB962C8B-B14F-4D97-AF65-F5344CB8AC3E}">
        <p14:creationId xmlns:p14="http://schemas.microsoft.com/office/powerpoint/2010/main" val="287251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066E40-900A-4504-9F94-6A0C66B3F005}" type="slidenum">
              <a:rPr lang="en-GB" smtClean="0"/>
              <a:t>16</a:t>
            </a:fld>
            <a:endParaRPr lang="en-GB"/>
          </a:p>
        </p:txBody>
      </p:sp>
    </p:spTree>
    <p:extLst>
      <p:ext uri="{BB962C8B-B14F-4D97-AF65-F5344CB8AC3E}">
        <p14:creationId xmlns:p14="http://schemas.microsoft.com/office/powerpoint/2010/main" val="284631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066E40-900A-4504-9F94-6A0C66B3F005}" type="slidenum">
              <a:rPr lang="en-GB" smtClean="0"/>
              <a:t>17</a:t>
            </a:fld>
            <a:endParaRPr lang="en-GB"/>
          </a:p>
        </p:txBody>
      </p:sp>
    </p:spTree>
    <p:extLst>
      <p:ext uri="{BB962C8B-B14F-4D97-AF65-F5344CB8AC3E}">
        <p14:creationId xmlns:p14="http://schemas.microsoft.com/office/powerpoint/2010/main" val="378999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066E40-900A-4504-9F94-6A0C66B3F005}" type="slidenum">
              <a:rPr lang="en-GB" smtClean="0"/>
              <a:t>18</a:t>
            </a:fld>
            <a:endParaRPr lang="en-GB"/>
          </a:p>
        </p:txBody>
      </p:sp>
    </p:spTree>
    <p:extLst>
      <p:ext uri="{BB962C8B-B14F-4D97-AF65-F5344CB8AC3E}">
        <p14:creationId xmlns:p14="http://schemas.microsoft.com/office/powerpoint/2010/main" val="172423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066E40-900A-4504-9F94-6A0C66B3F005}" type="slidenum">
              <a:rPr lang="en-GB" smtClean="0"/>
              <a:t>19</a:t>
            </a:fld>
            <a:endParaRPr lang="en-GB"/>
          </a:p>
        </p:txBody>
      </p:sp>
    </p:spTree>
    <p:extLst>
      <p:ext uri="{BB962C8B-B14F-4D97-AF65-F5344CB8AC3E}">
        <p14:creationId xmlns:p14="http://schemas.microsoft.com/office/powerpoint/2010/main" val="354141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066E40-900A-4504-9F94-6A0C66B3F005}" type="slidenum">
              <a:rPr lang="en-GB" smtClean="0"/>
              <a:t>20</a:t>
            </a:fld>
            <a:endParaRPr lang="en-GB"/>
          </a:p>
        </p:txBody>
      </p:sp>
    </p:spTree>
    <p:extLst>
      <p:ext uri="{BB962C8B-B14F-4D97-AF65-F5344CB8AC3E}">
        <p14:creationId xmlns:p14="http://schemas.microsoft.com/office/powerpoint/2010/main" val="269423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066E40-900A-4504-9F94-6A0C66B3F005}" type="slidenum">
              <a:rPr lang="en-GB" smtClean="0"/>
              <a:t>21</a:t>
            </a:fld>
            <a:endParaRPr lang="en-GB"/>
          </a:p>
        </p:txBody>
      </p:sp>
    </p:spTree>
    <p:extLst>
      <p:ext uri="{BB962C8B-B14F-4D97-AF65-F5344CB8AC3E}">
        <p14:creationId xmlns:p14="http://schemas.microsoft.com/office/powerpoint/2010/main" val="209681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066E40-900A-4504-9F94-6A0C66B3F005}" type="slidenum">
              <a:rPr lang="en-GB" smtClean="0"/>
              <a:t>22</a:t>
            </a:fld>
            <a:endParaRPr lang="en-GB"/>
          </a:p>
        </p:txBody>
      </p:sp>
    </p:spTree>
    <p:extLst>
      <p:ext uri="{BB962C8B-B14F-4D97-AF65-F5344CB8AC3E}">
        <p14:creationId xmlns:p14="http://schemas.microsoft.com/office/powerpoint/2010/main" val="157679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07/06/2019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5G6.2"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adding-de-dis-and-mis-year-5-prefixes-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180" b="34296"/>
          <a:stretch/>
        </p:blipFill>
        <p:spPr>
          <a:xfrm>
            <a:off x="793488" y="725864"/>
            <a:ext cx="7557025" cy="2271860"/>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 below that means ‘not like’.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bg1">
                    <a:lumMod val="50000"/>
                  </a:schemeClr>
                </a:solidFill>
                <a:latin typeface="Century Gothic" panose="020B0502020202020204" pitchFamily="34" charset="0"/>
              </a:rPr>
              <a:t>Samantha</a:t>
            </a:r>
            <a:r>
              <a:rPr lang="en-GB" sz="2800" b="1" dirty="0">
                <a:solidFill>
                  <a:schemeClr val="tx1"/>
                </a:solidFill>
                <a:latin typeface="Century Gothic" panose="020B0502020202020204" pitchFamily="34" charset="0"/>
              </a:rPr>
              <a:t> </a:t>
            </a:r>
            <a:r>
              <a:rPr lang="en-GB" sz="2800" b="1" dirty="0">
                <a:solidFill>
                  <a:srgbClr val="FF0000"/>
                </a:solidFill>
                <a:latin typeface="Century Gothic" panose="020B0502020202020204" pitchFamily="34" charset="0"/>
              </a:rPr>
              <a:t>disliked</a:t>
            </a:r>
            <a:r>
              <a:rPr lang="en-GB" sz="2800" b="1" dirty="0">
                <a:solidFill>
                  <a:schemeClr val="tx1"/>
                </a:solidFill>
                <a:latin typeface="Century Gothic" panose="020B0502020202020204" pitchFamily="34" charset="0"/>
              </a:rPr>
              <a:t> </a:t>
            </a:r>
            <a:r>
              <a:rPr lang="en-GB" sz="2800" b="1" dirty="0">
                <a:solidFill>
                  <a:schemeClr val="bg1">
                    <a:lumMod val="50000"/>
                  </a:schemeClr>
                </a:solidFill>
                <a:latin typeface="Century Gothic" panose="020B0502020202020204" pitchFamily="34" charset="0"/>
              </a:rPr>
              <a:t>the roast dinner she had at her friend’s house because she didn’t like the gravy or the peas. </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Oval 5">
            <a:extLst>
              <a:ext uri="{FF2B5EF4-FFF2-40B4-BE49-F238E27FC236}">
                <a16:creationId xmlns:a16="http://schemas.microsoft.com/office/drawing/2014/main" id="{2CC33199-3DAF-4C72-80F5-538B88283B55}"/>
              </a:ext>
            </a:extLst>
          </p:cNvPr>
          <p:cNvSpPr/>
          <p:nvPr/>
        </p:nvSpPr>
        <p:spPr>
          <a:xfrm>
            <a:off x="2152650" y="2323465"/>
            <a:ext cx="1460500" cy="5727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5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sentence below using a word from the word bank.</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Jamie’s mother wanted to </a:t>
            </a:r>
            <a:r>
              <a:rPr lang="en-GB" sz="2800" b="1" spc="-300" dirty="0">
                <a:solidFill>
                  <a:schemeClr val="tx1"/>
                </a:solidFill>
                <a:latin typeface="Century Gothic" panose="020B0502020202020204" pitchFamily="34" charset="0"/>
              </a:rPr>
              <a:t>_________</a:t>
            </a:r>
            <a:r>
              <a:rPr lang="en-GB" sz="2800" b="1" dirty="0">
                <a:solidFill>
                  <a:schemeClr val="tx1"/>
                </a:solidFill>
                <a:latin typeface="Century Gothic" panose="020B0502020202020204" pitchFamily="34" charset="0"/>
              </a:rPr>
              <a:t> the vegetables before dinner but she couldn’t find them.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2" name="Table 11">
            <a:extLst>
              <a:ext uri="{FF2B5EF4-FFF2-40B4-BE49-F238E27FC236}">
                <a16:creationId xmlns:a16="http://schemas.microsoft.com/office/drawing/2014/main" id="{D5D66F96-936A-45BC-99CD-DD6928B7E09D}"/>
              </a:ext>
            </a:extLst>
          </p:cNvPr>
          <p:cNvGraphicFramePr>
            <a:graphicFrameLocks noGrp="1"/>
          </p:cNvGraphicFramePr>
          <p:nvPr>
            <p:extLst>
              <p:ext uri="{D42A27DB-BD31-4B8C-83A1-F6EECF244321}">
                <p14:modId xmlns:p14="http://schemas.microsoft.com/office/powerpoint/2010/main" val="2623630156"/>
              </p:ext>
            </p:extLst>
          </p:nvPr>
        </p:nvGraphicFramePr>
        <p:xfrm>
          <a:off x="2628900" y="1768280"/>
          <a:ext cx="3886200" cy="974920"/>
        </p:xfrm>
        <a:graphic>
          <a:graphicData uri="http://schemas.openxmlformats.org/drawingml/2006/table">
            <a:tbl>
              <a:tblPr firstRow="1" bandRow="1">
                <a:tableStyleId>{5940675A-B579-460E-94D1-54222C63F5DA}</a:tableStyleId>
              </a:tblPr>
              <a:tblGrid>
                <a:gridCol w="1943100">
                  <a:extLst>
                    <a:ext uri="{9D8B030D-6E8A-4147-A177-3AD203B41FA5}">
                      <a16:colId xmlns:a16="http://schemas.microsoft.com/office/drawing/2014/main" val="3345965895"/>
                    </a:ext>
                  </a:extLst>
                </a:gridCol>
                <a:gridCol w="1943100">
                  <a:extLst>
                    <a:ext uri="{9D8B030D-6E8A-4147-A177-3AD203B41FA5}">
                      <a16:colId xmlns:a16="http://schemas.microsoft.com/office/drawing/2014/main" val="3163032539"/>
                    </a:ext>
                  </a:extLst>
                </a:gridCol>
              </a:tblGrid>
              <a:tr h="487460">
                <a:tc>
                  <a:txBody>
                    <a:bodyPr/>
                    <a:lstStyle/>
                    <a:p>
                      <a:pPr algn="ctr"/>
                      <a:r>
                        <a:rPr lang="en-GB" sz="2800" b="1" dirty="0">
                          <a:latin typeface="Century Gothic" panose="020B0502020202020204" pitchFamily="34" charset="0"/>
                        </a:rPr>
                        <a:t>debate </a:t>
                      </a:r>
                    </a:p>
                  </a:txBody>
                  <a:tcPr marL="0" marR="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mislay</a:t>
                      </a:r>
                    </a:p>
                  </a:txBody>
                  <a:tcPr marL="0" marR="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749760181"/>
                  </a:ext>
                </a:extLst>
              </a:tr>
              <a:tr h="487460">
                <a:tc>
                  <a:txBody>
                    <a:bodyPr/>
                    <a:lstStyle/>
                    <a:p>
                      <a:pPr algn="ctr"/>
                      <a:r>
                        <a:rPr lang="en-GB" sz="2800" b="1" dirty="0">
                          <a:latin typeface="Century Gothic" panose="020B0502020202020204" pitchFamily="34" charset="0"/>
                        </a:rPr>
                        <a:t>defrost</a:t>
                      </a:r>
                    </a:p>
                  </a:txBody>
                  <a:tcPr marL="0" marR="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2800" b="1" dirty="0">
                          <a:latin typeface="Century Gothic" panose="020B0502020202020204" pitchFamily="34" charset="0"/>
                        </a:rPr>
                        <a:t>disown</a:t>
                      </a:r>
                    </a:p>
                  </a:txBody>
                  <a:tcPr marL="0" marR="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776570161"/>
                  </a:ext>
                </a:extLst>
              </a:tr>
            </a:tbl>
          </a:graphicData>
        </a:graphic>
      </p:graphicFrame>
    </p:spTree>
    <p:extLst>
      <p:ext uri="{BB962C8B-B14F-4D97-AF65-F5344CB8AC3E}">
        <p14:creationId xmlns:p14="http://schemas.microsoft.com/office/powerpoint/2010/main" val="315627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sentence below using a word from the word bank.</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Jamie’s mother wanted to </a:t>
            </a:r>
            <a:r>
              <a:rPr lang="en-GB" sz="2800" b="1" u="sng" dirty="0">
                <a:solidFill>
                  <a:srgbClr val="FF0000"/>
                </a:solidFill>
                <a:latin typeface="Century Gothic" panose="020B0502020202020204" pitchFamily="34" charset="0"/>
              </a:rPr>
              <a:t>defrost</a:t>
            </a:r>
            <a:r>
              <a:rPr lang="en-GB" sz="2800" b="1" dirty="0">
                <a:solidFill>
                  <a:schemeClr val="tx1"/>
                </a:solidFill>
                <a:latin typeface="Century Gothic" panose="020B0502020202020204" pitchFamily="34" charset="0"/>
              </a:rPr>
              <a:t> the vegetables before dinner but she couldn’t find them.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2" name="Table 11">
            <a:extLst>
              <a:ext uri="{FF2B5EF4-FFF2-40B4-BE49-F238E27FC236}">
                <a16:creationId xmlns:a16="http://schemas.microsoft.com/office/drawing/2014/main" id="{D5D66F96-936A-45BC-99CD-DD6928B7E09D}"/>
              </a:ext>
            </a:extLst>
          </p:cNvPr>
          <p:cNvGraphicFramePr>
            <a:graphicFrameLocks noGrp="1"/>
          </p:cNvGraphicFramePr>
          <p:nvPr>
            <p:extLst>
              <p:ext uri="{D42A27DB-BD31-4B8C-83A1-F6EECF244321}">
                <p14:modId xmlns:p14="http://schemas.microsoft.com/office/powerpoint/2010/main" val="3760222991"/>
              </p:ext>
            </p:extLst>
          </p:nvPr>
        </p:nvGraphicFramePr>
        <p:xfrm>
          <a:off x="2628900" y="1768280"/>
          <a:ext cx="3886200" cy="974920"/>
        </p:xfrm>
        <a:graphic>
          <a:graphicData uri="http://schemas.openxmlformats.org/drawingml/2006/table">
            <a:tbl>
              <a:tblPr firstRow="1" bandRow="1">
                <a:tableStyleId>{5940675A-B579-460E-94D1-54222C63F5DA}</a:tableStyleId>
              </a:tblPr>
              <a:tblGrid>
                <a:gridCol w="1943100">
                  <a:extLst>
                    <a:ext uri="{9D8B030D-6E8A-4147-A177-3AD203B41FA5}">
                      <a16:colId xmlns:a16="http://schemas.microsoft.com/office/drawing/2014/main" val="3345965895"/>
                    </a:ext>
                  </a:extLst>
                </a:gridCol>
                <a:gridCol w="1943100">
                  <a:extLst>
                    <a:ext uri="{9D8B030D-6E8A-4147-A177-3AD203B41FA5}">
                      <a16:colId xmlns:a16="http://schemas.microsoft.com/office/drawing/2014/main" val="3163032539"/>
                    </a:ext>
                  </a:extLst>
                </a:gridCol>
              </a:tblGrid>
              <a:tr h="487460">
                <a:tc>
                  <a:txBody>
                    <a:bodyPr/>
                    <a:lstStyle/>
                    <a:p>
                      <a:pPr algn="ctr"/>
                      <a:r>
                        <a:rPr lang="en-GB" sz="2800" b="1" dirty="0">
                          <a:latin typeface="Century Gothic" panose="020B0502020202020204" pitchFamily="34" charset="0"/>
                        </a:rPr>
                        <a:t>debate </a:t>
                      </a:r>
                    </a:p>
                  </a:txBody>
                  <a:tcPr marL="0" marR="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mislay</a:t>
                      </a:r>
                    </a:p>
                  </a:txBody>
                  <a:tcPr marL="0" marR="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749760181"/>
                  </a:ext>
                </a:extLst>
              </a:tr>
              <a:tr h="487460">
                <a:tc>
                  <a:txBody>
                    <a:bodyPr/>
                    <a:lstStyle/>
                    <a:p>
                      <a:pPr algn="ctr"/>
                      <a:r>
                        <a:rPr lang="en-GB" sz="2800" b="1" dirty="0">
                          <a:latin typeface="Century Gothic" panose="020B0502020202020204" pitchFamily="34" charset="0"/>
                        </a:rPr>
                        <a:t>defrost</a:t>
                      </a:r>
                    </a:p>
                  </a:txBody>
                  <a:tcPr marL="0" marR="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GB" sz="2800" b="1" dirty="0">
                          <a:latin typeface="Century Gothic" panose="020B0502020202020204" pitchFamily="34" charset="0"/>
                        </a:rPr>
                        <a:t>disown</a:t>
                      </a:r>
                    </a:p>
                  </a:txBody>
                  <a:tcPr marL="0" marR="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776570161"/>
                  </a:ext>
                </a:extLst>
              </a:tr>
            </a:tbl>
          </a:graphicData>
        </a:graphic>
      </p:graphicFrame>
    </p:spTree>
    <p:extLst>
      <p:ext uri="{BB962C8B-B14F-4D97-AF65-F5344CB8AC3E}">
        <p14:creationId xmlns:p14="http://schemas.microsoft.com/office/powerpoint/2010/main" val="367328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Create a sentence using only the words below. Be sure to use the correct punctuation.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BC33DDEE-6473-4148-A480-8B68E49EFD2C}"/>
              </a:ext>
            </a:extLst>
          </p:cNvPr>
          <p:cNvGrpSpPr/>
          <p:nvPr/>
        </p:nvGrpSpPr>
        <p:grpSpPr>
          <a:xfrm>
            <a:off x="2368880" y="1988728"/>
            <a:ext cx="4406240" cy="2880544"/>
            <a:chOff x="516106" y="7688437"/>
            <a:chExt cx="2630182" cy="1337438"/>
          </a:xfrm>
        </p:grpSpPr>
        <p:sp>
          <p:nvSpPr>
            <p:cNvPr id="13" name="Rectangle: Rounded Corners 12">
              <a:extLst>
                <a:ext uri="{FF2B5EF4-FFF2-40B4-BE49-F238E27FC236}">
                  <a16:creationId xmlns:a16="http://schemas.microsoft.com/office/drawing/2014/main" id="{5209803E-A471-49B1-A5B9-A5E8AAD167B9}"/>
                </a:ext>
              </a:extLst>
            </p:cNvPr>
            <p:cNvSpPr/>
            <p:nvPr/>
          </p:nvSpPr>
          <p:spPr>
            <a:xfrm>
              <a:off x="516106" y="7689484"/>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Amy</a:t>
              </a:r>
            </a:p>
          </p:txBody>
        </p:sp>
        <p:sp>
          <p:nvSpPr>
            <p:cNvPr id="14" name="Rectangle: Rounded Corners 13">
              <a:extLst>
                <a:ext uri="{FF2B5EF4-FFF2-40B4-BE49-F238E27FC236}">
                  <a16:creationId xmlns:a16="http://schemas.microsoft.com/office/drawing/2014/main" id="{079447C9-3DC3-498C-A02A-2A0E179A1AFE}"/>
                </a:ext>
              </a:extLst>
            </p:cNvPr>
            <p:cNvSpPr/>
            <p:nvPr/>
          </p:nvSpPr>
          <p:spPr>
            <a:xfrm>
              <a:off x="516106" y="8189745"/>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the</a:t>
              </a:r>
            </a:p>
          </p:txBody>
        </p:sp>
        <p:sp>
          <p:nvSpPr>
            <p:cNvPr id="15" name="Rectangle: Rounded Corners 14">
              <a:extLst>
                <a:ext uri="{FF2B5EF4-FFF2-40B4-BE49-F238E27FC236}">
                  <a16:creationId xmlns:a16="http://schemas.microsoft.com/office/drawing/2014/main" id="{6EAF6A1C-5CC6-4597-97E5-CF7402BA79E7}"/>
                </a:ext>
              </a:extLst>
            </p:cNvPr>
            <p:cNvSpPr/>
            <p:nvPr/>
          </p:nvSpPr>
          <p:spPr>
            <a:xfrm>
              <a:off x="516106" y="8690007"/>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teacher</a:t>
              </a:r>
            </a:p>
          </p:txBody>
        </p:sp>
        <p:sp>
          <p:nvSpPr>
            <p:cNvPr id="16" name="Rectangle: Rounded Corners 15">
              <a:extLst>
                <a:ext uri="{FF2B5EF4-FFF2-40B4-BE49-F238E27FC236}">
                  <a16:creationId xmlns:a16="http://schemas.microsoft.com/office/drawing/2014/main" id="{155BA3F5-31F2-4B1C-B667-E02735C5A267}"/>
                </a:ext>
              </a:extLst>
            </p:cNvPr>
            <p:cNvSpPr/>
            <p:nvPr/>
          </p:nvSpPr>
          <p:spPr>
            <a:xfrm>
              <a:off x="1942328" y="7688437"/>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said</a:t>
              </a:r>
            </a:p>
          </p:txBody>
        </p:sp>
        <p:sp>
          <p:nvSpPr>
            <p:cNvPr id="17" name="Rectangle: Rounded Corners 16">
              <a:extLst>
                <a:ext uri="{FF2B5EF4-FFF2-40B4-BE49-F238E27FC236}">
                  <a16:creationId xmlns:a16="http://schemas.microsoft.com/office/drawing/2014/main" id="{D0EADDC9-BFB4-4A6C-B9CF-BA9A6D2E4E6B}"/>
                </a:ext>
              </a:extLst>
            </p:cNvPr>
            <p:cNvSpPr/>
            <p:nvPr/>
          </p:nvSpPr>
          <p:spPr>
            <a:xfrm>
              <a:off x="1942328" y="8188698"/>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what</a:t>
              </a:r>
            </a:p>
          </p:txBody>
        </p:sp>
        <p:sp>
          <p:nvSpPr>
            <p:cNvPr id="18" name="Rectangle: Rounded Corners 17">
              <a:extLst>
                <a:ext uri="{FF2B5EF4-FFF2-40B4-BE49-F238E27FC236}">
                  <a16:creationId xmlns:a16="http://schemas.microsoft.com/office/drawing/2014/main" id="{95F90393-DB31-4B1A-B3CA-BDA8241EAD7B}"/>
                </a:ext>
              </a:extLst>
            </p:cNvPr>
            <p:cNvSpPr/>
            <p:nvPr/>
          </p:nvSpPr>
          <p:spPr>
            <a:xfrm>
              <a:off x="1942328" y="8688960"/>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misheard</a:t>
              </a:r>
            </a:p>
          </p:txBody>
        </p:sp>
      </p:grpSp>
    </p:spTree>
    <p:extLst>
      <p:ext uri="{BB962C8B-B14F-4D97-AF65-F5344CB8AC3E}">
        <p14:creationId xmlns:p14="http://schemas.microsoft.com/office/powerpoint/2010/main" val="244244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Create a sentence using only the words below. Be sure to use the correct punctuation.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Amy misheard what the teacher said.</a:t>
            </a:r>
          </a:p>
          <a:p>
            <a:r>
              <a:rPr lang="en-GB" sz="2000" b="1" dirty="0">
                <a:solidFill>
                  <a:srgbClr val="FF0000"/>
                </a:solidFill>
                <a:latin typeface="Century Gothic" panose="020B0502020202020204" pitchFamily="34" charset="0"/>
              </a:rPr>
              <a:t>Or:</a:t>
            </a:r>
          </a:p>
          <a:p>
            <a:r>
              <a:rPr lang="en-GB" sz="2000" b="1" dirty="0">
                <a:solidFill>
                  <a:srgbClr val="FF0000"/>
                </a:solidFill>
                <a:latin typeface="Century Gothic" panose="020B0502020202020204" pitchFamily="34" charset="0"/>
              </a:rPr>
              <a:t>The teacher misheard what Amy said.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BC33DDEE-6473-4148-A480-8B68E49EFD2C}"/>
              </a:ext>
            </a:extLst>
          </p:cNvPr>
          <p:cNvGrpSpPr/>
          <p:nvPr/>
        </p:nvGrpSpPr>
        <p:grpSpPr>
          <a:xfrm>
            <a:off x="2368880" y="1988728"/>
            <a:ext cx="4406240" cy="2880544"/>
            <a:chOff x="516106" y="7688437"/>
            <a:chExt cx="2630182" cy="1337438"/>
          </a:xfrm>
        </p:grpSpPr>
        <p:sp>
          <p:nvSpPr>
            <p:cNvPr id="13" name="Rectangle: Rounded Corners 12">
              <a:extLst>
                <a:ext uri="{FF2B5EF4-FFF2-40B4-BE49-F238E27FC236}">
                  <a16:creationId xmlns:a16="http://schemas.microsoft.com/office/drawing/2014/main" id="{5209803E-A471-49B1-A5B9-A5E8AAD167B9}"/>
                </a:ext>
              </a:extLst>
            </p:cNvPr>
            <p:cNvSpPr/>
            <p:nvPr/>
          </p:nvSpPr>
          <p:spPr>
            <a:xfrm>
              <a:off x="516106" y="7689484"/>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Amy</a:t>
              </a:r>
            </a:p>
          </p:txBody>
        </p:sp>
        <p:sp>
          <p:nvSpPr>
            <p:cNvPr id="14" name="Rectangle: Rounded Corners 13">
              <a:extLst>
                <a:ext uri="{FF2B5EF4-FFF2-40B4-BE49-F238E27FC236}">
                  <a16:creationId xmlns:a16="http://schemas.microsoft.com/office/drawing/2014/main" id="{079447C9-3DC3-498C-A02A-2A0E179A1AFE}"/>
                </a:ext>
              </a:extLst>
            </p:cNvPr>
            <p:cNvSpPr/>
            <p:nvPr/>
          </p:nvSpPr>
          <p:spPr>
            <a:xfrm>
              <a:off x="516106" y="8189745"/>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the</a:t>
              </a:r>
            </a:p>
          </p:txBody>
        </p:sp>
        <p:sp>
          <p:nvSpPr>
            <p:cNvPr id="15" name="Rectangle: Rounded Corners 14">
              <a:extLst>
                <a:ext uri="{FF2B5EF4-FFF2-40B4-BE49-F238E27FC236}">
                  <a16:creationId xmlns:a16="http://schemas.microsoft.com/office/drawing/2014/main" id="{6EAF6A1C-5CC6-4597-97E5-CF7402BA79E7}"/>
                </a:ext>
              </a:extLst>
            </p:cNvPr>
            <p:cNvSpPr/>
            <p:nvPr/>
          </p:nvSpPr>
          <p:spPr>
            <a:xfrm>
              <a:off x="516106" y="8690007"/>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teacher</a:t>
              </a:r>
            </a:p>
          </p:txBody>
        </p:sp>
        <p:sp>
          <p:nvSpPr>
            <p:cNvPr id="16" name="Rectangle: Rounded Corners 15">
              <a:extLst>
                <a:ext uri="{FF2B5EF4-FFF2-40B4-BE49-F238E27FC236}">
                  <a16:creationId xmlns:a16="http://schemas.microsoft.com/office/drawing/2014/main" id="{155BA3F5-31F2-4B1C-B667-E02735C5A267}"/>
                </a:ext>
              </a:extLst>
            </p:cNvPr>
            <p:cNvSpPr/>
            <p:nvPr/>
          </p:nvSpPr>
          <p:spPr>
            <a:xfrm>
              <a:off x="1942328" y="7688437"/>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said</a:t>
              </a:r>
            </a:p>
          </p:txBody>
        </p:sp>
        <p:sp>
          <p:nvSpPr>
            <p:cNvPr id="17" name="Rectangle: Rounded Corners 16">
              <a:extLst>
                <a:ext uri="{FF2B5EF4-FFF2-40B4-BE49-F238E27FC236}">
                  <a16:creationId xmlns:a16="http://schemas.microsoft.com/office/drawing/2014/main" id="{D0EADDC9-BFB4-4A6C-B9CF-BA9A6D2E4E6B}"/>
                </a:ext>
              </a:extLst>
            </p:cNvPr>
            <p:cNvSpPr/>
            <p:nvPr/>
          </p:nvSpPr>
          <p:spPr>
            <a:xfrm>
              <a:off x="1942328" y="8188698"/>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what</a:t>
              </a:r>
            </a:p>
          </p:txBody>
        </p:sp>
        <p:sp>
          <p:nvSpPr>
            <p:cNvPr id="18" name="Rectangle: Rounded Corners 17">
              <a:extLst>
                <a:ext uri="{FF2B5EF4-FFF2-40B4-BE49-F238E27FC236}">
                  <a16:creationId xmlns:a16="http://schemas.microsoft.com/office/drawing/2014/main" id="{95F90393-DB31-4B1A-B3CA-BDA8241EAD7B}"/>
                </a:ext>
              </a:extLst>
            </p:cNvPr>
            <p:cNvSpPr/>
            <p:nvPr/>
          </p:nvSpPr>
          <p:spPr>
            <a:xfrm>
              <a:off x="1942328" y="8688960"/>
              <a:ext cx="1203960" cy="33586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misheard</a:t>
              </a:r>
            </a:p>
          </p:txBody>
        </p:sp>
      </p:grpSp>
    </p:spTree>
    <p:extLst>
      <p:ext uri="{BB962C8B-B14F-4D97-AF65-F5344CB8AC3E}">
        <p14:creationId xmlns:p14="http://schemas.microsoft.com/office/powerpoint/2010/main" val="175295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Add ‘de-’, ‘dis-’ or ‘mis-’ to each of the root words below to create four new words.</a:t>
            </a: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Use each new word in a sentence.</a:t>
            </a: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6" name="Group 5">
            <a:extLst>
              <a:ext uri="{FF2B5EF4-FFF2-40B4-BE49-F238E27FC236}">
                <a16:creationId xmlns:a16="http://schemas.microsoft.com/office/drawing/2014/main" id="{B10E5BBD-B2C1-465B-B6E8-CF42A74BAF76}"/>
              </a:ext>
            </a:extLst>
          </p:cNvPr>
          <p:cNvGrpSpPr/>
          <p:nvPr/>
        </p:nvGrpSpPr>
        <p:grpSpPr>
          <a:xfrm>
            <a:off x="2086116" y="2040031"/>
            <a:ext cx="4746484" cy="2066737"/>
            <a:chOff x="360275" y="1275780"/>
            <a:chExt cx="2812769" cy="1185092"/>
          </a:xfrm>
          <a:solidFill>
            <a:schemeClr val="bg1"/>
          </a:solidFill>
        </p:grpSpPr>
        <p:sp>
          <p:nvSpPr>
            <p:cNvPr id="7" name="Rectangle: Rounded Corners 6">
              <a:extLst>
                <a:ext uri="{FF2B5EF4-FFF2-40B4-BE49-F238E27FC236}">
                  <a16:creationId xmlns:a16="http://schemas.microsoft.com/office/drawing/2014/main" id="{58115C61-8680-469E-A464-330A43961930}"/>
                </a:ext>
              </a:extLst>
            </p:cNvPr>
            <p:cNvSpPr/>
            <p:nvPr/>
          </p:nvSpPr>
          <p:spPr>
            <a:xfrm>
              <a:off x="360275" y="1275780"/>
              <a:ext cx="1336929" cy="49942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spelt </a:t>
              </a:r>
            </a:p>
          </p:txBody>
        </p:sp>
        <p:sp>
          <p:nvSpPr>
            <p:cNvPr id="8" name="Rectangle: Rounded Corners 7">
              <a:extLst>
                <a:ext uri="{FF2B5EF4-FFF2-40B4-BE49-F238E27FC236}">
                  <a16:creationId xmlns:a16="http://schemas.microsoft.com/office/drawing/2014/main" id="{424B0539-E5E9-4D4E-9EA9-CA6B42DF75CE}"/>
                </a:ext>
              </a:extLst>
            </p:cNvPr>
            <p:cNvSpPr/>
            <p:nvPr/>
          </p:nvSpPr>
          <p:spPr>
            <a:xfrm>
              <a:off x="1096875" y="1961444"/>
              <a:ext cx="1336929" cy="49942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fend </a:t>
              </a:r>
            </a:p>
          </p:txBody>
        </p:sp>
        <p:sp>
          <p:nvSpPr>
            <p:cNvPr id="12" name="Rectangle: Rounded Corners 11">
              <a:extLst>
                <a:ext uri="{FF2B5EF4-FFF2-40B4-BE49-F238E27FC236}">
                  <a16:creationId xmlns:a16="http://schemas.microsoft.com/office/drawing/2014/main" id="{1501F824-21BE-4330-8505-5575BEA473FA}"/>
                </a:ext>
              </a:extLst>
            </p:cNvPr>
            <p:cNvSpPr/>
            <p:nvPr/>
          </p:nvSpPr>
          <p:spPr>
            <a:xfrm>
              <a:off x="1836115" y="1275780"/>
              <a:ext cx="1336929" cy="49942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grace</a:t>
              </a:r>
            </a:p>
          </p:txBody>
        </p:sp>
      </p:gr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Add ‘de-’, ‘dis-’ or ‘mis-’ to each of the root words below to create four new words.</a:t>
            </a: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Misspelt; disgrace; defend</a:t>
            </a:r>
          </a:p>
          <a:p>
            <a:pPr defTabSz="514350">
              <a:defRPr/>
            </a:pPr>
            <a:r>
              <a:rPr lang="en-GB" sz="2000" b="1" dirty="0">
                <a:solidFill>
                  <a:srgbClr val="FF0000"/>
                </a:solidFill>
                <a:latin typeface="Century Gothic" panose="020B0502020202020204" pitchFamily="34" charset="0"/>
              </a:rPr>
              <a:t>Various answers, for example: </a:t>
            </a:r>
          </a:p>
          <a:p>
            <a:pPr defTabSz="514350">
              <a:defRPr/>
            </a:pPr>
            <a:r>
              <a:rPr lang="en-GB" sz="2000" b="1" dirty="0">
                <a:solidFill>
                  <a:srgbClr val="FF0000"/>
                </a:solidFill>
                <a:latin typeface="Century Gothic" panose="020B0502020202020204" pitchFamily="34" charset="0"/>
              </a:rPr>
              <a:t>Catherine and I misspelt the word apocalypse. </a:t>
            </a:r>
          </a:p>
          <a:p>
            <a:pPr defTabSz="514350">
              <a:defRPr/>
            </a:pPr>
            <a:r>
              <a:rPr lang="en-GB" sz="2000" b="1" dirty="0">
                <a:solidFill>
                  <a:srgbClr val="FF0000"/>
                </a:solidFill>
                <a:latin typeface="Century Gothic" panose="020B0502020202020204" pitchFamily="34" charset="0"/>
              </a:rPr>
              <a:t>Robin was told he was a disgrace to the family after his father caught him stealing. </a:t>
            </a:r>
          </a:p>
          <a:p>
            <a:pPr defTabSz="514350">
              <a:defRPr/>
            </a:pPr>
            <a:r>
              <a:rPr lang="en-GB" sz="2000" b="1" dirty="0">
                <a:solidFill>
                  <a:srgbClr val="FF0000"/>
                </a:solidFill>
                <a:latin typeface="Century Gothic" panose="020B0502020202020204" pitchFamily="34" charset="0"/>
              </a:rPr>
              <a:t>The warriors were told to defend their king and land. </a:t>
            </a: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6" name="Group 5">
            <a:extLst>
              <a:ext uri="{FF2B5EF4-FFF2-40B4-BE49-F238E27FC236}">
                <a16:creationId xmlns:a16="http://schemas.microsoft.com/office/drawing/2014/main" id="{B10E5BBD-B2C1-465B-B6E8-CF42A74BAF76}"/>
              </a:ext>
            </a:extLst>
          </p:cNvPr>
          <p:cNvGrpSpPr/>
          <p:nvPr/>
        </p:nvGrpSpPr>
        <p:grpSpPr>
          <a:xfrm>
            <a:off x="2086116" y="2040031"/>
            <a:ext cx="4746484" cy="2066737"/>
            <a:chOff x="360275" y="1275780"/>
            <a:chExt cx="2812769" cy="1185092"/>
          </a:xfrm>
          <a:solidFill>
            <a:schemeClr val="bg1"/>
          </a:solidFill>
        </p:grpSpPr>
        <p:sp>
          <p:nvSpPr>
            <p:cNvPr id="7" name="Rectangle: Rounded Corners 6">
              <a:extLst>
                <a:ext uri="{FF2B5EF4-FFF2-40B4-BE49-F238E27FC236}">
                  <a16:creationId xmlns:a16="http://schemas.microsoft.com/office/drawing/2014/main" id="{58115C61-8680-469E-A464-330A43961930}"/>
                </a:ext>
              </a:extLst>
            </p:cNvPr>
            <p:cNvSpPr/>
            <p:nvPr/>
          </p:nvSpPr>
          <p:spPr>
            <a:xfrm>
              <a:off x="360275" y="1275780"/>
              <a:ext cx="1336929" cy="49942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spelt </a:t>
              </a:r>
            </a:p>
          </p:txBody>
        </p:sp>
        <p:sp>
          <p:nvSpPr>
            <p:cNvPr id="8" name="Rectangle: Rounded Corners 7">
              <a:extLst>
                <a:ext uri="{FF2B5EF4-FFF2-40B4-BE49-F238E27FC236}">
                  <a16:creationId xmlns:a16="http://schemas.microsoft.com/office/drawing/2014/main" id="{424B0539-E5E9-4D4E-9EA9-CA6B42DF75CE}"/>
                </a:ext>
              </a:extLst>
            </p:cNvPr>
            <p:cNvSpPr/>
            <p:nvPr/>
          </p:nvSpPr>
          <p:spPr>
            <a:xfrm>
              <a:off x="1096875" y="1961444"/>
              <a:ext cx="1336929" cy="49942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fend </a:t>
              </a:r>
            </a:p>
          </p:txBody>
        </p:sp>
        <p:sp>
          <p:nvSpPr>
            <p:cNvPr id="12" name="Rectangle: Rounded Corners 11">
              <a:extLst>
                <a:ext uri="{FF2B5EF4-FFF2-40B4-BE49-F238E27FC236}">
                  <a16:creationId xmlns:a16="http://schemas.microsoft.com/office/drawing/2014/main" id="{1501F824-21BE-4330-8505-5575BEA473FA}"/>
                </a:ext>
              </a:extLst>
            </p:cNvPr>
            <p:cNvSpPr/>
            <p:nvPr/>
          </p:nvSpPr>
          <p:spPr>
            <a:xfrm>
              <a:off x="1836115" y="1275780"/>
              <a:ext cx="1336929" cy="499428"/>
            </a:xfrm>
            <a:prstGeom prst="roundRect">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grace</a:t>
              </a:r>
            </a:p>
          </p:txBody>
        </p:sp>
      </p:grpSp>
    </p:spTree>
    <p:extLst>
      <p:ext uri="{BB962C8B-B14F-4D97-AF65-F5344CB8AC3E}">
        <p14:creationId xmlns:p14="http://schemas.microsoft.com/office/powerpoint/2010/main" val="184198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each word below in a sentence. How does the prefix ‘mis’ change the meaning of the root word?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reasoning.</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22" name="Group 21">
            <a:extLst>
              <a:ext uri="{FF2B5EF4-FFF2-40B4-BE49-F238E27FC236}">
                <a16:creationId xmlns:a16="http://schemas.microsoft.com/office/drawing/2014/main" id="{03C97407-C28F-4797-8882-BCEDD874AC9B}"/>
              </a:ext>
            </a:extLst>
          </p:cNvPr>
          <p:cNvGrpSpPr/>
          <p:nvPr/>
        </p:nvGrpSpPr>
        <p:grpSpPr>
          <a:xfrm>
            <a:off x="3074474" y="2021550"/>
            <a:ext cx="2995051" cy="1801150"/>
            <a:chOff x="891149" y="4110504"/>
            <a:chExt cx="1838686" cy="1261596"/>
          </a:xfrm>
          <a:solidFill>
            <a:schemeClr val="bg1"/>
          </a:solidFill>
        </p:grpSpPr>
        <p:sp>
          <p:nvSpPr>
            <p:cNvPr id="23" name="Rectangle: Rounded Corners 22">
              <a:extLst>
                <a:ext uri="{FF2B5EF4-FFF2-40B4-BE49-F238E27FC236}">
                  <a16:creationId xmlns:a16="http://schemas.microsoft.com/office/drawing/2014/main" id="{7B666A44-6C1B-49E4-9189-6C0B5140CA93}"/>
                </a:ext>
              </a:extLst>
            </p:cNvPr>
            <p:cNvSpPr/>
            <p:nvPr/>
          </p:nvSpPr>
          <p:spPr>
            <a:xfrm>
              <a:off x="891149" y="4847167"/>
              <a:ext cx="1838686" cy="524933"/>
            </a:xfrm>
            <a:prstGeom prst="roundRect">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 misbehave</a:t>
              </a:r>
            </a:p>
          </p:txBody>
        </p:sp>
        <p:sp>
          <p:nvSpPr>
            <p:cNvPr id="24" name="Rectangle: Rounded Corners 23">
              <a:extLst>
                <a:ext uri="{FF2B5EF4-FFF2-40B4-BE49-F238E27FC236}">
                  <a16:creationId xmlns:a16="http://schemas.microsoft.com/office/drawing/2014/main" id="{4BDDDD94-02C4-4040-9B11-DC12826681E3}"/>
                </a:ext>
              </a:extLst>
            </p:cNvPr>
            <p:cNvSpPr/>
            <p:nvPr/>
          </p:nvSpPr>
          <p:spPr>
            <a:xfrm>
              <a:off x="891149" y="4110504"/>
              <a:ext cx="1838686" cy="524933"/>
            </a:xfrm>
            <a:prstGeom prst="roundRect">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behave</a:t>
              </a:r>
            </a:p>
          </p:txBody>
        </p:sp>
      </p:grpSp>
    </p:spTree>
    <p:extLst>
      <p:ext uri="{BB962C8B-B14F-4D97-AF65-F5344CB8AC3E}">
        <p14:creationId xmlns:p14="http://schemas.microsoft.com/office/powerpoint/2010/main" val="181415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each word below in a sentence. How does the prefix ‘mis’ change the meaning of the root word?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reasoning.</a:t>
            </a:r>
          </a:p>
          <a:p>
            <a:r>
              <a:rPr lang="en-GB" sz="2000" b="1" dirty="0">
                <a:solidFill>
                  <a:srgbClr val="FF0000"/>
                </a:solidFill>
                <a:latin typeface="Century Gothic" panose="020B0502020202020204" pitchFamily="34" charset="0"/>
              </a:rPr>
              <a:t>Various answers, for example: We always behave when we are in school. We always misbehave when we are in school.</a:t>
            </a:r>
          </a:p>
          <a:p>
            <a:r>
              <a:rPr lang="en-GB" sz="2000" b="1" dirty="0">
                <a:solidFill>
                  <a:schemeClr val="tx1"/>
                </a:solidFill>
                <a:latin typeface="Century Gothic" panose="020B0502020202020204" pitchFamily="34" charset="0"/>
              </a:rPr>
              <a:t>The prefix ‘mis’ changes the meaning of the root word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22" name="Group 21">
            <a:extLst>
              <a:ext uri="{FF2B5EF4-FFF2-40B4-BE49-F238E27FC236}">
                <a16:creationId xmlns:a16="http://schemas.microsoft.com/office/drawing/2014/main" id="{03C97407-C28F-4797-8882-BCEDD874AC9B}"/>
              </a:ext>
            </a:extLst>
          </p:cNvPr>
          <p:cNvGrpSpPr/>
          <p:nvPr/>
        </p:nvGrpSpPr>
        <p:grpSpPr>
          <a:xfrm>
            <a:off x="3074474" y="2021550"/>
            <a:ext cx="2995051" cy="1801150"/>
            <a:chOff x="891149" y="4110504"/>
            <a:chExt cx="1838686" cy="1261596"/>
          </a:xfrm>
          <a:solidFill>
            <a:schemeClr val="bg1"/>
          </a:solidFill>
        </p:grpSpPr>
        <p:sp>
          <p:nvSpPr>
            <p:cNvPr id="23" name="Rectangle: Rounded Corners 22">
              <a:extLst>
                <a:ext uri="{FF2B5EF4-FFF2-40B4-BE49-F238E27FC236}">
                  <a16:creationId xmlns:a16="http://schemas.microsoft.com/office/drawing/2014/main" id="{7B666A44-6C1B-49E4-9189-6C0B5140CA93}"/>
                </a:ext>
              </a:extLst>
            </p:cNvPr>
            <p:cNvSpPr/>
            <p:nvPr/>
          </p:nvSpPr>
          <p:spPr>
            <a:xfrm>
              <a:off x="891149" y="4847167"/>
              <a:ext cx="1838686" cy="524933"/>
            </a:xfrm>
            <a:prstGeom prst="roundRect">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 misbehave</a:t>
              </a:r>
            </a:p>
          </p:txBody>
        </p:sp>
        <p:sp>
          <p:nvSpPr>
            <p:cNvPr id="24" name="Rectangle: Rounded Corners 23">
              <a:extLst>
                <a:ext uri="{FF2B5EF4-FFF2-40B4-BE49-F238E27FC236}">
                  <a16:creationId xmlns:a16="http://schemas.microsoft.com/office/drawing/2014/main" id="{4BDDDD94-02C4-4040-9B11-DC12826681E3}"/>
                </a:ext>
              </a:extLst>
            </p:cNvPr>
            <p:cNvSpPr/>
            <p:nvPr/>
          </p:nvSpPr>
          <p:spPr>
            <a:xfrm>
              <a:off x="891149" y="4110504"/>
              <a:ext cx="1838686" cy="524933"/>
            </a:xfrm>
            <a:prstGeom prst="roundRect">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behave</a:t>
              </a:r>
            </a:p>
          </p:txBody>
        </p:sp>
      </p:grpSp>
    </p:spTree>
    <p:extLst>
      <p:ext uri="{BB962C8B-B14F-4D97-AF65-F5344CB8AC3E}">
        <p14:creationId xmlns:p14="http://schemas.microsoft.com/office/powerpoint/2010/main" val="427269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each word below in a sentence. How does the prefix ‘mis’ change the meaning of the root word?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reasoning.</a:t>
            </a:r>
          </a:p>
          <a:p>
            <a:r>
              <a:rPr lang="en-GB" sz="2000" b="1" dirty="0">
                <a:solidFill>
                  <a:srgbClr val="FF0000"/>
                </a:solidFill>
                <a:latin typeface="Century Gothic" panose="020B0502020202020204" pitchFamily="34" charset="0"/>
              </a:rPr>
              <a:t>Various answers, for example: We always behave when we are in school. We always misbehave when we are in school.</a:t>
            </a: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prefix ‘mis’ changes the meaning of the root word because it means ‘wrong’ or ‘incorrect’. Misbehave means not behaving correctly.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22" name="Group 21">
            <a:extLst>
              <a:ext uri="{FF2B5EF4-FFF2-40B4-BE49-F238E27FC236}">
                <a16:creationId xmlns:a16="http://schemas.microsoft.com/office/drawing/2014/main" id="{03C97407-C28F-4797-8882-BCEDD874AC9B}"/>
              </a:ext>
            </a:extLst>
          </p:cNvPr>
          <p:cNvGrpSpPr/>
          <p:nvPr/>
        </p:nvGrpSpPr>
        <p:grpSpPr>
          <a:xfrm>
            <a:off x="3074474" y="2021550"/>
            <a:ext cx="2995051" cy="1801150"/>
            <a:chOff x="891149" y="4110504"/>
            <a:chExt cx="1838686" cy="1261596"/>
          </a:xfrm>
          <a:solidFill>
            <a:schemeClr val="bg1"/>
          </a:solidFill>
        </p:grpSpPr>
        <p:sp>
          <p:nvSpPr>
            <p:cNvPr id="23" name="Rectangle: Rounded Corners 22">
              <a:extLst>
                <a:ext uri="{FF2B5EF4-FFF2-40B4-BE49-F238E27FC236}">
                  <a16:creationId xmlns:a16="http://schemas.microsoft.com/office/drawing/2014/main" id="{7B666A44-6C1B-49E4-9189-6C0B5140CA93}"/>
                </a:ext>
              </a:extLst>
            </p:cNvPr>
            <p:cNvSpPr/>
            <p:nvPr/>
          </p:nvSpPr>
          <p:spPr>
            <a:xfrm>
              <a:off x="891149" y="4847167"/>
              <a:ext cx="1838686" cy="524933"/>
            </a:xfrm>
            <a:prstGeom prst="roundRect">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 misbehave</a:t>
              </a:r>
            </a:p>
          </p:txBody>
        </p:sp>
        <p:sp>
          <p:nvSpPr>
            <p:cNvPr id="24" name="Rectangle: Rounded Corners 23">
              <a:extLst>
                <a:ext uri="{FF2B5EF4-FFF2-40B4-BE49-F238E27FC236}">
                  <a16:creationId xmlns:a16="http://schemas.microsoft.com/office/drawing/2014/main" id="{4BDDDD94-02C4-4040-9B11-DC12826681E3}"/>
                </a:ext>
              </a:extLst>
            </p:cNvPr>
            <p:cNvSpPr/>
            <p:nvPr/>
          </p:nvSpPr>
          <p:spPr>
            <a:xfrm>
              <a:off x="891149" y="4110504"/>
              <a:ext cx="1838686" cy="524933"/>
            </a:xfrm>
            <a:prstGeom prst="roundRect">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behave</a:t>
              </a:r>
            </a:p>
          </p:txBody>
        </p:sp>
      </p:grpSp>
    </p:spTree>
    <p:extLst>
      <p:ext uri="{BB962C8B-B14F-4D97-AF65-F5344CB8AC3E}">
        <p14:creationId xmlns:p14="http://schemas.microsoft.com/office/powerpoint/2010/main" val="314142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3 – Prefixes – </a:t>
            </a:r>
            <a:r>
              <a:rPr lang="en-GB" sz="1600" b="1" u="sng" dirty="0">
                <a:solidFill>
                  <a:srgbClr val="767171"/>
                </a:solidFill>
                <a:latin typeface="Century Gothic" panose="020B0502020202020204" pitchFamily="34" charset="0"/>
              </a:rPr>
              <a:t>Adding ‘de- ‘dis-’ and ‘mis-’ </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English Year 5: (5G6.2)</a:t>
            </a:r>
            <a:r>
              <a:rPr lang="en-US" sz="1200" b="1" dirty="0">
                <a:latin typeface="Century Gothic" panose="020B0502020202020204" pitchFamily="34" charset="0"/>
              </a:rPr>
              <a:t> </a:t>
            </a:r>
            <a:r>
              <a:rPr lang="en-US" sz="1200" b="1" dirty="0">
                <a:solidFill>
                  <a:srgbClr val="0563C1"/>
                </a:solidFill>
                <a:latin typeface="Century Gothic" panose="020B0502020202020204" pitchFamily="34" charset="0"/>
                <a:hlinkClick r:id="rId3">
                  <a:extLst>
                    <a:ext uri="{A12FA001-AC4F-418D-AE19-62706E023703}">
                      <ahyp:hlinkClr xmlns:ahyp="http://schemas.microsoft.com/office/drawing/2018/hyperlinkcolor" val="tx"/>
                    </a:ext>
                  </a:extLst>
                </a:hlinkClick>
              </a:rPr>
              <a:t>Verb prefixes [for example, dis–, de–, mis–, over– and re–]</a:t>
            </a:r>
            <a:endParaRPr lang="en-US" sz="1200" b="1" dirty="0">
              <a:solidFill>
                <a:srgbClr val="0563C1"/>
              </a:solidFill>
              <a:latin typeface="Century Gothic" panose="020B0502020202020204" pitchFamily="34" charset="0"/>
            </a:endParaRPr>
          </a:p>
          <a:p>
            <a:pPr marL="171450" indent="-171450" fontAlgn="base">
              <a:lnSpc>
                <a:spcPct val="100000"/>
              </a:lnSpc>
              <a:spcAft>
                <a:spcPts val="0"/>
              </a:spcAft>
              <a:buFont typeface="Arial" panose="020B0604020202020204" pitchFamily="34" charset="0"/>
              <a:buChar char="•"/>
            </a:pPr>
            <a:r>
              <a:rPr lang="en-US" sz="1200" b="1" dirty="0">
                <a:solidFill>
                  <a:srgbClr val="0563C1"/>
                </a:solidFill>
                <a:latin typeface="Century Gothic" panose="020B0502020202020204" pitchFamily="34" charset="0"/>
                <a:hlinkClick r:id="" action="ppaction://noaction">
                  <a:extLst>
                    <a:ext uri="{A12FA001-AC4F-418D-AE19-62706E023703}">
                      <ahyp:hlinkClr xmlns:ahyp="http://schemas.microsoft.com/office/drawing/2018/hyperlinkcolor" val="tx"/>
                    </a:ext>
                  </a:extLst>
                </a:hlinkClick>
              </a:rPr>
              <a:t>Adding ‘de-’, ‘dis-’ and ‘mis-’</a:t>
            </a:r>
            <a:endParaRPr lang="en-US" sz="1200" b="1" dirty="0">
              <a:solidFill>
                <a:srgbClr val="0563C1"/>
              </a:solidFill>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Jodie and Damon have both used a word with a prefix.</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Prove it by using the correct word in </a:t>
            </a:r>
          </a:p>
          <a:p>
            <a:r>
              <a:rPr lang="en-GB" sz="2000" b="1" dirty="0">
                <a:solidFill>
                  <a:schemeClr val="tx1"/>
                </a:solidFill>
                <a:latin typeface="Century Gothic" panose="020B0502020202020204" pitchFamily="34" charset="0"/>
              </a:rPr>
              <a:t>a sentence.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5" name="Group 4">
            <a:extLst>
              <a:ext uri="{FF2B5EF4-FFF2-40B4-BE49-F238E27FC236}">
                <a16:creationId xmlns:a16="http://schemas.microsoft.com/office/drawing/2014/main" id="{FD469820-F8B0-4330-BA39-FC3F33EE3296}"/>
              </a:ext>
            </a:extLst>
          </p:cNvPr>
          <p:cNvGrpSpPr/>
          <p:nvPr/>
        </p:nvGrpSpPr>
        <p:grpSpPr>
          <a:xfrm>
            <a:off x="419563" y="1314392"/>
            <a:ext cx="4648250" cy="2578063"/>
            <a:chOff x="419563" y="1314392"/>
            <a:chExt cx="4648250" cy="2578063"/>
          </a:xfrm>
        </p:grpSpPr>
        <p:pic>
          <p:nvPicPr>
            <p:cNvPr id="12" name="Picture 11">
              <a:extLst>
                <a:ext uri="{FF2B5EF4-FFF2-40B4-BE49-F238E27FC236}">
                  <a16:creationId xmlns:a16="http://schemas.microsoft.com/office/drawing/2014/main" id="{6C18B1A9-89EF-41B5-9AE6-F10B96CF1768}"/>
                </a:ext>
              </a:extLst>
            </p:cNvPr>
            <p:cNvPicPr>
              <a:picLocks noChangeAspect="1"/>
            </p:cNvPicPr>
            <p:nvPr/>
          </p:nvPicPr>
          <p:blipFill>
            <a:blip r:embed="rId4"/>
            <a:stretch>
              <a:fillRect/>
            </a:stretch>
          </p:blipFill>
          <p:spPr>
            <a:xfrm>
              <a:off x="419563" y="2140856"/>
              <a:ext cx="1500442" cy="1443822"/>
            </a:xfrm>
            <a:prstGeom prst="rect">
              <a:avLst/>
            </a:prstGeom>
          </p:spPr>
        </p:pic>
        <p:sp>
          <p:nvSpPr>
            <p:cNvPr id="14" name="Speech Bubble: Rectangle with Corners Rounded 13">
              <a:extLst>
                <a:ext uri="{FF2B5EF4-FFF2-40B4-BE49-F238E27FC236}">
                  <a16:creationId xmlns:a16="http://schemas.microsoft.com/office/drawing/2014/main" id="{22B0F8DD-C527-4BF7-A50F-86553113C53F}"/>
                </a:ext>
              </a:extLst>
            </p:cNvPr>
            <p:cNvSpPr/>
            <p:nvPr/>
          </p:nvSpPr>
          <p:spPr>
            <a:xfrm>
              <a:off x="1868157" y="1314392"/>
              <a:ext cx="3199656" cy="1443822"/>
            </a:xfrm>
            <a:prstGeom prst="wedgeRoundRectCallout">
              <a:avLst>
                <a:gd name="adj1" fmla="val -39645"/>
                <a:gd name="adj2" fmla="val 63978"/>
                <a:gd name="adj3" fmla="val 16667"/>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Nina was dissatisfied with the service she received from the her local supermarket.</a:t>
              </a:r>
            </a:p>
          </p:txBody>
        </p:sp>
        <p:sp>
          <p:nvSpPr>
            <p:cNvPr id="17" name="TextBox 16">
              <a:extLst>
                <a:ext uri="{FF2B5EF4-FFF2-40B4-BE49-F238E27FC236}">
                  <a16:creationId xmlns:a16="http://schemas.microsoft.com/office/drawing/2014/main" id="{EEC9250E-5913-4739-AC01-4B331A8129CC}"/>
                </a:ext>
              </a:extLst>
            </p:cNvPr>
            <p:cNvSpPr txBox="1"/>
            <p:nvPr/>
          </p:nvSpPr>
          <p:spPr>
            <a:xfrm>
              <a:off x="829146" y="3584678"/>
              <a:ext cx="681277" cy="307777"/>
            </a:xfrm>
            <a:prstGeom prst="rect">
              <a:avLst/>
            </a:prstGeom>
            <a:noFill/>
          </p:spPr>
          <p:txBody>
            <a:bodyPr wrap="none" lIns="0" tIns="0" rIns="0" bIns="0" rtlCol="0" anchor="ctr">
              <a:spAutoFit/>
            </a:bodyPr>
            <a:lstStyle/>
            <a:p>
              <a:r>
                <a:rPr lang="en-GB" sz="2000" b="1" dirty="0">
                  <a:latin typeface="Century Gothic" panose="020B0502020202020204" pitchFamily="34" charset="0"/>
                </a:rPr>
                <a:t>Jodie</a:t>
              </a:r>
            </a:p>
          </p:txBody>
        </p:sp>
      </p:grpSp>
      <p:grpSp>
        <p:nvGrpSpPr>
          <p:cNvPr id="7" name="Group 6">
            <a:extLst>
              <a:ext uri="{FF2B5EF4-FFF2-40B4-BE49-F238E27FC236}">
                <a16:creationId xmlns:a16="http://schemas.microsoft.com/office/drawing/2014/main" id="{C61C3A65-0D05-4C03-8D7E-0A2FC6769738}"/>
              </a:ext>
            </a:extLst>
          </p:cNvPr>
          <p:cNvGrpSpPr/>
          <p:nvPr/>
        </p:nvGrpSpPr>
        <p:grpSpPr>
          <a:xfrm>
            <a:off x="4028129" y="2853358"/>
            <a:ext cx="4696308" cy="2174915"/>
            <a:chOff x="4028129" y="2949608"/>
            <a:chExt cx="4696308" cy="2174915"/>
          </a:xfrm>
        </p:grpSpPr>
        <p:sp>
          <p:nvSpPr>
            <p:cNvPr id="16" name="Speech Bubble: Rectangle with Corners Rounded 15">
              <a:extLst>
                <a:ext uri="{FF2B5EF4-FFF2-40B4-BE49-F238E27FC236}">
                  <a16:creationId xmlns:a16="http://schemas.microsoft.com/office/drawing/2014/main" id="{7D53FA0A-489E-4DFE-B94F-67CBB655FF54}"/>
                </a:ext>
              </a:extLst>
            </p:cNvPr>
            <p:cNvSpPr/>
            <p:nvPr/>
          </p:nvSpPr>
          <p:spPr>
            <a:xfrm flipH="1">
              <a:off x="4028129" y="2949608"/>
              <a:ext cx="3199656" cy="1443822"/>
            </a:xfrm>
            <a:prstGeom prst="wedgeRoundRectCallout">
              <a:avLst>
                <a:gd name="adj1" fmla="val -39645"/>
                <a:gd name="adj2" fmla="val 63978"/>
                <a:gd name="adj3" fmla="val 16667"/>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Nina was </a:t>
              </a:r>
              <a:r>
                <a:rPr lang="en-GB" sz="2000" b="1" dirty="0" err="1">
                  <a:solidFill>
                    <a:schemeClr val="tx1"/>
                  </a:solidFill>
                  <a:latin typeface="Century Gothic" panose="020B0502020202020204" pitchFamily="34" charset="0"/>
                </a:rPr>
                <a:t>desatisfied</a:t>
              </a:r>
              <a:r>
                <a:rPr lang="en-GB" sz="2000" b="1" dirty="0">
                  <a:solidFill>
                    <a:schemeClr val="tx1"/>
                  </a:solidFill>
                  <a:latin typeface="Century Gothic" panose="020B0502020202020204" pitchFamily="34" charset="0"/>
                </a:rPr>
                <a:t> with the service she received from the her local supermarket.</a:t>
              </a:r>
            </a:p>
          </p:txBody>
        </p:sp>
        <p:grpSp>
          <p:nvGrpSpPr>
            <p:cNvPr id="6" name="Group 5">
              <a:extLst>
                <a:ext uri="{FF2B5EF4-FFF2-40B4-BE49-F238E27FC236}">
                  <a16:creationId xmlns:a16="http://schemas.microsoft.com/office/drawing/2014/main" id="{EE5E2017-18C7-433A-BF2A-3DED596A99AA}"/>
                </a:ext>
              </a:extLst>
            </p:cNvPr>
            <p:cNvGrpSpPr/>
            <p:nvPr/>
          </p:nvGrpSpPr>
          <p:grpSpPr>
            <a:xfrm>
              <a:off x="7308932" y="3429000"/>
              <a:ext cx="1415505" cy="1695523"/>
              <a:chOff x="7308932" y="3429000"/>
              <a:chExt cx="1415505" cy="1695523"/>
            </a:xfrm>
          </p:grpSpPr>
          <p:pic>
            <p:nvPicPr>
              <p:cNvPr id="15" name="Picture 14">
                <a:extLst>
                  <a:ext uri="{FF2B5EF4-FFF2-40B4-BE49-F238E27FC236}">
                    <a16:creationId xmlns:a16="http://schemas.microsoft.com/office/drawing/2014/main" id="{BCC0B8F7-1188-4CE8-B9AA-BE288671C01C}"/>
                  </a:ext>
                </a:extLst>
              </p:cNvPr>
              <p:cNvPicPr>
                <a:picLocks noChangeAspect="1"/>
              </p:cNvPicPr>
              <p:nvPr/>
            </p:nvPicPr>
            <p:blipFill>
              <a:blip r:embed="rId5"/>
              <a:stretch>
                <a:fillRect/>
              </a:stretch>
            </p:blipFill>
            <p:spPr>
              <a:xfrm>
                <a:off x="7308932" y="3429000"/>
                <a:ext cx="1415505" cy="1362089"/>
              </a:xfrm>
              <a:prstGeom prst="rect">
                <a:avLst/>
              </a:prstGeom>
            </p:spPr>
          </p:pic>
          <p:sp>
            <p:nvSpPr>
              <p:cNvPr id="21" name="TextBox 20">
                <a:extLst>
                  <a:ext uri="{FF2B5EF4-FFF2-40B4-BE49-F238E27FC236}">
                    <a16:creationId xmlns:a16="http://schemas.microsoft.com/office/drawing/2014/main" id="{0D12302F-7806-4B79-9514-BED992B982B2}"/>
                  </a:ext>
                </a:extLst>
              </p:cNvPr>
              <p:cNvSpPr txBox="1"/>
              <p:nvPr/>
            </p:nvSpPr>
            <p:spPr>
              <a:xfrm>
                <a:off x="7563034" y="4816746"/>
                <a:ext cx="907300" cy="307777"/>
              </a:xfrm>
              <a:prstGeom prst="rect">
                <a:avLst/>
              </a:prstGeom>
              <a:noFill/>
            </p:spPr>
            <p:txBody>
              <a:bodyPr wrap="none" lIns="0" tIns="0" rIns="0" bIns="0" rtlCol="0" anchor="ctr">
                <a:spAutoFit/>
              </a:bodyPr>
              <a:lstStyle/>
              <a:p>
                <a:r>
                  <a:rPr lang="en-GB" sz="2000" b="1" dirty="0">
                    <a:latin typeface="Century Gothic" panose="020B0502020202020204" pitchFamily="34" charset="0"/>
                  </a:rPr>
                  <a:t>Damon</a:t>
                </a:r>
              </a:p>
            </p:txBody>
          </p:sp>
        </p:grpSp>
      </p:grpSp>
    </p:spTree>
    <p:extLst>
      <p:ext uri="{BB962C8B-B14F-4D97-AF65-F5344CB8AC3E}">
        <p14:creationId xmlns:p14="http://schemas.microsoft.com/office/powerpoint/2010/main" val="334919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Jodie and Damon have both used a word with a prefix.</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Prove it by using the correct word in </a:t>
            </a:r>
          </a:p>
          <a:p>
            <a:r>
              <a:rPr lang="en-GB" sz="2000" b="1" dirty="0">
                <a:solidFill>
                  <a:schemeClr val="tx1"/>
                </a:solidFill>
                <a:latin typeface="Century Gothic" panose="020B0502020202020204" pitchFamily="34" charset="0"/>
              </a:rPr>
              <a:t>a sentence.</a:t>
            </a:r>
          </a:p>
          <a:p>
            <a:r>
              <a:rPr lang="en-GB" sz="2000" b="1" dirty="0">
                <a:solidFill>
                  <a:schemeClr val="tx1"/>
                </a:solidFill>
                <a:latin typeface="Century Gothic" panose="020B0502020202020204" pitchFamily="34" charset="0"/>
              </a:rPr>
              <a:t>Jodie is correct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5" name="Group 4">
            <a:extLst>
              <a:ext uri="{FF2B5EF4-FFF2-40B4-BE49-F238E27FC236}">
                <a16:creationId xmlns:a16="http://schemas.microsoft.com/office/drawing/2014/main" id="{FD469820-F8B0-4330-BA39-FC3F33EE3296}"/>
              </a:ext>
            </a:extLst>
          </p:cNvPr>
          <p:cNvGrpSpPr/>
          <p:nvPr/>
        </p:nvGrpSpPr>
        <p:grpSpPr>
          <a:xfrm>
            <a:off x="419563" y="1314392"/>
            <a:ext cx="4648250" cy="2578063"/>
            <a:chOff x="419563" y="1314392"/>
            <a:chExt cx="4648250" cy="2578063"/>
          </a:xfrm>
        </p:grpSpPr>
        <p:pic>
          <p:nvPicPr>
            <p:cNvPr id="12" name="Picture 11">
              <a:extLst>
                <a:ext uri="{FF2B5EF4-FFF2-40B4-BE49-F238E27FC236}">
                  <a16:creationId xmlns:a16="http://schemas.microsoft.com/office/drawing/2014/main" id="{6C18B1A9-89EF-41B5-9AE6-F10B96CF1768}"/>
                </a:ext>
              </a:extLst>
            </p:cNvPr>
            <p:cNvPicPr>
              <a:picLocks noChangeAspect="1"/>
            </p:cNvPicPr>
            <p:nvPr/>
          </p:nvPicPr>
          <p:blipFill>
            <a:blip r:embed="rId4"/>
            <a:stretch>
              <a:fillRect/>
            </a:stretch>
          </p:blipFill>
          <p:spPr>
            <a:xfrm>
              <a:off x="419563" y="2140856"/>
              <a:ext cx="1500442" cy="1443822"/>
            </a:xfrm>
            <a:prstGeom prst="rect">
              <a:avLst/>
            </a:prstGeom>
          </p:spPr>
        </p:pic>
        <p:sp>
          <p:nvSpPr>
            <p:cNvPr id="14" name="Speech Bubble: Rectangle with Corners Rounded 13">
              <a:extLst>
                <a:ext uri="{FF2B5EF4-FFF2-40B4-BE49-F238E27FC236}">
                  <a16:creationId xmlns:a16="http://schemas.microsoft.com/office/drawing/2014/main" id="{22B0F8DD-C527-4BF7-A50F-86553113C53F}"/>
                </a:ext>
              </a:extLst>
            </p:cNvPr>
            <p:cNvSpPr/>
            <p:nvPr/>
          </p:nvSpPr>
          <p:spPr>
            <a:xfrm>
              <a:off x="1868157" y="1314392"/>
              <a:ext cx="3199656" cy="1443822"/>
            </a:xfrm>
            <a:prstGeom prst="wedgeRoundRectCallout">
              <a:avLst>
                <a:gd name="adj1" fmla="val -39645"/>
                <a:gd name="adj2" fmla="val 63978"/>
                <a:gd name="adj3" fmla="val 16667"/>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Nina was dissatisfied with the service she received from the her local supermarket.</a:t>
              </a:r>
            </a:p>
          </p:txBody>
        </p:sp>
        <p:sp>
          <p:nvSpPr>
            <p:cNvPr id="17" name="TextBox 16">
              <a:extLst>
                <a:ext uri="{FF2B5EF4-FFF2-40B4-BE49-F238E27FC236}">
                  <a16:creationId xmlns:a16="http://schemas.microsoft.com/office/drawing/2014/main" id="{EEC9250E-5913-4739-AC01-4B331A8129CC}"/>
                </a:ext>
              </a:extLst>
            </p:cNvPr>
            <p:cNvSpPr txBox="1"/>
            <p:nvPr/>
          </p:nvSpPr>
          <p:spPr>
            <a:xfrm>
              <a:off x="829146" y="3584678"/>
              <a:ext cx="681277" cy="307777"/>
            </a:xfrm>
            <a:prstGeom prst="rect">
              <a:avLst/>
            </a:prstGeom>
            <a:noFill/>
          </p:spPr>
          <p:txBody>
            <a:bodyPr wrap="none" lIns="0" tIns="0" rIns="0" bIns="0" rtlCol="0" anchor="ctr">
              <a:spAutoFit/>
            </a:bodyPr>
            <a:lstStyle/>
            <a:p>
              <a:r>
                <a:rPr lang="en-GB" sz="2000" b="1" dirty="0">
                  <a:latin typeface="Century Gothic" panose="020B0502020202020204" pitchFamily="34" charset="0"/>
                </a:rPr>
                <a:t>Jodie</a:t>
              </a:r>
            </a:p>
          </p:txBody>
        </p:sp>
      </p:grpSp>
      <p:grpSp>
        <p:nvGrpSpPr>
          <p:cNvPr id="7" name="Group 6">
            <a:extLst>
              <a:ext uri="{FF2B5EF4-FFF2-40B4-BE49-F238E27FC236}">
                <a16:creationId xmlns:a16="http://schemas.microsoft.com/office/drawing/2014/main" id="{C61C3A65-0D05-4C03-8D7E-0A2FC6769738}"/>
              </a:ext>
            </a:extLst>
          </p:cNvPr>
          <p:cNvGrpSpPr/>
          <p:nvPr/>
        </p:nvGrpSpPr>
        <p:grpSpPr>
          <a:xfrm>
            <a:off x="4028129" y="2853358"/>
            <a:ext cx="4696308" cy="2174915"/>
            <a:chOff x="4028129" y="2949608"/>
            <a:chExt cx="4696308" cy="2174915"/>
          </a:xfrm>
        </p:grpSpPr>
        <p:sp>
          <p:nvSpPr>
            <p:cNvPr id="16" name="Speech Bubble: Rectangle with Corners Rounded 15">
              <a:extLst>
                <a:ext uri="{FF2B5EF4-FFF2-40B4-BE49-F238E27FC236}">
                  <a16:creationId xmlns:a16="http://schemas.microsoft.com/office/drawing/2014/main" id="{7D53FA0A-489E-4DFE-B94F-67CBB655FF54}"/>
                </a:ext>
              </a:extLst>
            </p:cNvPr>
            <p:cNvSpPr/>
            <p:nvPr/>
          </p:nvSpPr>
          <p:spPr>
            <a:xfrm flipH="1">
              <a:off x="4028129" y="2949608"/>
              <a:ext cx="3199656" cy="1443822"/>
            </a:xfrm>
            <a:prstGeom prst="wedgeRoundRectCallout">
              <a:avLst>
                <a:gd name="adj1" fmla="val -39645"/>
                <a:gd name="adj2" fmla="val 63978"/>
                <a:gd name="adj3" fmla="val 16667"/>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Nina was </a:t>
              </a:r>
              <a:r>
                <a:rPr lang="en-GB" sz="2000" b="1" dirty="0" err="1">
                  <a:solidFill>
                    <a:schemeClr val="tx1"/>
                  </a:solidFill>
                  <a:latin typeface="Century Gothic" panose="020B0502020202020204" pitchFamily="34" charset="0"/>
                </a:rPr>
                <a:t>desatisfied</a:t>
              </a:r>
              <a:r>
                <a:rPr lang="en-GB" sz="2000" b="1" dirty="0">
                  <a:solidFill>
                    <a:schemeClr val="tx1"/>
                  </a:solidFill>
                  <a:latin typeface="Century Gothic" panose="020B0502020202020204" pitchFamily="34" charset="0"/>
                </a:rPr>
                <a:t> with the service she received from the her local supermarket.</a:t>
              </a:r>
            </a:p>
          </p:txBody>
        </p:sp>
        <p:grpSp>
          <p:nvGrpSpPr>
            <p:cNvPr id="6" name="Group 5">
              <a:extLst>
                <a:ext uri="{FF2B5EF4-FFF2-40B4-BE49-F238E27FC236}">
                  <a16:creationId xmlns:a16="http://schemas.microsoft.com/office/drawing/2014/main" id="{EE5E2017-18C7-433A-BF2A-3DED596A99AA}"/>
                </a:ext>
              </a:extLst>
            </p:cNvPr>
            <p:cNvGrpSpPr/>
            <p:nvPr/>
          </p:nvGrpSpPr>
          <p:grpSpPr>
            <a:xfrm>
              <a:off x="7308932" y="3429000"/>
              <a:ext cx="1415505" cy="1695523"/>
              <a:chOff x="7308932" y="3429000"/>
              <a:chExt cx="1415505" cy="1695523"/>
            </a:xfrm>
          </p:grpSpPr>
          <p:pic>
            <p:nvPicPr>
              <p:cNvPr id="15" name="Picture 14">
                <a:extLst>
                  <a:ext uri="{FF2B5EF4-FFF2-40B4-BE49-F238E27FC236}">
                    <a16:creationId xmlns:a16="http://schemas.microsoft.com/office/drawing/2014/main" id="{BCC0B8F7-1188-4CE8-B9AA-BE288671C01C}"/>
                  </a:ext>
                </a:extLst>
              </p:cNvPr>
              <p:cNvPicPr>
                <a:picLocks noChangeAspect="1"/>
              </p:cNvPicPr>
              <p:nvPr/>
            </p:nvPicPr>
            <p:blipFill>
              <a:blip r:embed="rId5"/>
              <a:stretch>
                <a:fillRect/>
              </a:stretch>
            </p:blipFill>
            <p:spPr>
              <a:xfrm>
                <a:off x="7308932" y="3429000"/>
                <a:ext cx="1415505" cy="1362089"/>
              </a:xfrm>
              <a:prstGeom prst="rect">
                <a:avLst/>
              </a:prstGeom>
            </p:spPr>
          </p:pic>
          <p:sp>
            <p:nvSpPr>
              <p:cNvPr id="21" name="TextBox 20">
                <a:extLst>
                  <a:ext uri="{FF2B5EF4-FFF2-40B4-BE49-F238E27FC236}">
                    <a16:creationId xmlns:a16="http://schemas.microsoft.com/office/drawing/2014/main" id="{0D12302F-7806-4B79-9514-BED992B982B2}"/>
                  </a:ext>
                </a:extLst>
              </p:cNvPr>
              <p:cNvSpPr txBox="1"/>
              <p:nvPr/>
            </p:nvSpPr>
            <p:spPr>
              <a:xfrm>
                <a:off x="7563034" y="4816746"/>
                <a:ext cx="907300" cy="307777"/>
              </a:xfrm>
              <a:prstGeom prst="rect">
                <a:avLst/>
              </a:prstGeom>
              <a:noFill/>
            </p:spPr>
            <p:txBody>
              <a:bodyPr wrap="none" lIns="0" tIns="0" rIns="0" bIns="0" rtlCol="0" anchor="ctr">
                <a:spAutoFit/>
              </a:bodyPr>
              <a:lstStyle/>
              <a:p>
                <a:r>
                  <a:rPr lang="en-GB" sz="2000" b="1" dirty="0">
                    <a:latin typeface="Century Gothic" panose="020B0502020202020204" pitchFamily="34" charset="0"/>
                  </a:rPr>
                  <a:t>Damon</a:t>
                </a:r>
              </a:p>
            </p:txBody>
          </p:sp>
        </p:grpSp>
      </p:grpSp>
    </p:spTree>
    <p:extLst>
      <p:ext uri="{BB962C8B-B14F-4D97-AF65-F5344CB8AC3E}">
        <p14:creationId xmlns:p14="http://schemas.microsoft.com/office/powerpoint/2010/main" val="350930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Jodie and Damon have both used a word with a prefix.</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Prove it by using the correct word in </a:t>
            </a:r>
          </a:p>
          <a:p>
            <a:r>
              <a:rPr lang="en-GB" sz="2000" b="1" dirty="0">
                <a:solidFill>
                  <a:schemeClr val="tx1"/>
                </a:solidFill>
                <a:latin typeface="Century Gothic" panose="020B0502020202020204" pitchFamily="34" charset="0"/>
              </a:rPr>
              <a:t>a sentence.</a:t>
            </a:r>
          </a:p>
          <a:p>
            <a:r>
              <a:rPr lang="en-GB" sz="2000" b="1" dirty="0">
                <a:solidFill>
                  <a:srgbClr val="FF0000"/>
                </a:solidFill>
                <a:latin typeface="Century Gothic" panose="020B0502020202020204" pitchFamily="34" charset="0"/>
              </a:rPr>
              <a:t>Jodie is correct because she has used the correct prefix in her sentence. ‘</a:t>
            </a:r>
            <a:r>
              <a:rPr lang="en-GB" sz="2000" b="1" dirty="0" err="1">
                <a:solidFill>
                  <a:srgbClr val="FF0000"/>
                </a:solidFill>
                <a:latin typeface="Century Gothic" panose="020B0502020202020204" pitchFamily="34" charset="0"/>
              </a:rPr>
              <a:t>Desatisfied</a:t>
            </a:r>
            <a:r>
              <a:rPr lang="en-GB" sz="2000" b="1" dirty="0">
                <a:solidFill>
                  <a:srgbClr val="FF0000"/>
                </a:solidFill>
                <a:latin typeface="Century Gothic" panose="020B0502020202020204" pitchFamily="34" charset="0"/>
              </a:rPr>
              <a:t>’ is not a word. Various answers, for example; I was dissatisfied with my meal I had at the restaurant. </a:t>
            </a:r>
            <a:endParaRPr lang="en-GB" sz="32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5" name="Group 4">
            <a:extLst>
              <a:ext uri="{FF2B5EF4-FFF2-40B4-BE49-F238E27FC236}">
                <a16:creationId xmlns:a16="http://schemas.microsoft.com/office/drawing/2014/main" id="{FD469820-F8B0-4330-BA39-FC3F33EE3296}"/>
              </a:ext>
            </a:extLst>
          </p:cNvPr>
          <p:cNvGrpSpPr/>
          <p:nvPr/>
        </p:nvGrpSpPr>
        <p:grpSpPr>
          <a:xfrm>
            <a:off x="419563" y="1314392"/>
            <a:ext cx="4648250" cy="2578063"/>
            <a:chOff x="419563" y="1314392"/>
            <a:chExt cx="4648250" cy="2578063"/>
          </a:xfrm>
        </p:grpSpPr>
        <p:pic>
          <p:nvPicPr>
            <p:cNvPr id="12" name="Picture 11">
              <a:extLst>
                <a:ext uri="{FF2B5EF4-FFF2-40B4-BE49-F238E27FC236}">
                  <a16:creationId xmlns:a16="http://schemas.microsoft.com/office/drawing/2014/main" id="{6C18B1A9-89EF-41B5-9AE6-F10B96CF1768}"/>
                </a:ext>
              </a:extLst>
            </p:cNvPr>
            <p:cNvPicPr>
              <a:picLocks noChangeAspect="1"/>
            </p:cNvPicPr>
            <p:nvPr/>
          </p:nvPicPr>
          <p:blipFill>
            <a:blip r:embed="rId4"/>
            <a:stretch>
              <a:fillRect/>
            </a:stretch>
          </p:blipFill>
          <p:spPr>
            <a:xfrm>
              <a:off x="419563" y="2140856"/>
              <a:ext cx="1500442" cy="1443822"/>
            </a:xfrm>
            <a:prstGeom prst="rect">
              <a:avLst/>
            </a:prstGeom>
          </p:spPr>
        </p:pic>
        <p:sp>
          <p:nvSpPr>
            <p:cNvPr id="14" name="Speech Bubble: Rectangle with Corners Rounded 13">
              <a:extLst>
                <a:ext uri="{FF2B5EF4-FFF2-40B4-BE49-F238E27FC236}">
                  <a16:creationId xmlns:a16="http://schemas.microsoft.com/office/drawing/2014/main" id="{22B0F8DD-C527-4BF7-A50F-86553113C53F}"/>
                </a:ext>
              </a:extLst>
            </p:cNvPr>
            <p:cNvSpPr/>
            <p:nvPr/>
          </p:nvSpPr>
          <p:spPr>
            <a:xfrm>
              <a:off x="1868157" y="1314392"/>
              <a:ext cx="3199656" cy="1443822"/>
            </a:xfrm>
            <a:prstGeom prst="wedgeRoundRectCallout">
              <a:avLst>
                <a:gd name="adj1" fmla="val -39645"/>
                <a:gd name="adj2" fmla="val 63978"/>
                <a:gd name="adj3" fmla="val 16667"/>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Nina was dissatisfied with the service she received from the her local supermarket.</a:t>
              </a:r>
            </a:p>
          </p:txBody>
        </p:sp>
        <p:sp>
          <p:nvSpPr>
            <p:cNvPr id="17" name="TextBox 16">
              <a:extLst>
                <a:ext uri="{FF2B5EF4-FFF2-40B4-BE49-F238E27FC236}">
                  <a16:creationId xmlns:a16="http://schemas.microsoft.com/office/drawing/2014/main" id="{EEC9250E-5913-4739-AC01-4B331A8129CC}"/>
                </a:ext>
              </a:extLst>
            </p:cNvPr>
            <p:cNvSpPr txBox="1"/>
            <p:nvPr/>
          </p:nvSpPr>
          <p:spPr>
            <a:xfrm>
              <a:off x="829146" y="3584678"/>
              <a:ext cx="681277" cy="307777"/>
            </a:xfrm>
            <a:prstGeom prst="rect">
              <a:avLst/>
            </a:prstGeom>
            <a:noFill/>
          </p:spPr>
          <p:txBody>
            <a:bodyPr wrap="none" lIns="0" tIns="0" rIns="0" bIns="0" rtlCol="0" anchor="ctr">
              <a:spAutoFit/>
            </a:bodyPr>
            <a:lstStyle/>
            <a:p>
              <a:r>
                <a:rPr lang="en-GB" sz="2000" b="1" dirty="0">
                  <a:latin typeface="Century Gothic" panose="020B0502020202020204" pitchFamily="34" charset="0"/>
                </a:rPr>
                <a:t>Jodie</a:t>
              </a:r>
            </a:p>
          </p:txBody>
        </p:sp>
      </p:grpSp>
      <p:grpSp>
        <p:nvGrpSpPr>
          <p:cNvPr id="7" name="Group 6">
            <a:extLst>
              <a:ext uri="{FF2B5EF4-FFF2-40B4-BE49-F238E27FC236}">
                <a16:creationId xmlns:a16="http://schemas.microsoft.com/office/drawing/2014/main" id="{C61C3A65-0D05-4C03-8D7E-0A2FC6769738}"/>
              </a:ext>
            </a:extLst>
          </p:cNvPr>
          <p:cNvGrpSpPr/>
          <p:nvPr/>
        </p:nvGrpSpPr>
        <p:grpSpPr>
          <a:xfrm>
            <a:off x="4028129" y="2853358"/>
            <a:ext cx="4696308" cy="2174915"/>
            <a:chOff x="4028129" y="2949608"/>
            <a:chExt cx="4696308" cy="2174915"/>
          </a:xfrm>
        </p:grpSpPr>
        <p:sp>
          <p:nvSpPr>
            <p:cNvPr id="16" name="Speech Bubble: Rectangle with Corners Rounded 15">
              <a:extLst>
                <a:ext uri="{FF2B5EF4-FFF2-40B4-BE49-F238E27FC236}">
                  <a16:creationId xmlns:a16="http://schemas.microsoft.com/office/drawing/2014/main" id="{7D53FA0A-489E-4DFE-B94F-67CBB655FF54}"/>
                </a:ext>
              </a:extLst>
            </p:cNvPr>
            <p:cNvSpPr/>
            <p:nvPr/>
          </p:nvSpPr>
          <p:spPr>
            <a:xfrm flipH="1">
              <a:off x="4028129" y="2949608"/>
              <a:ext cx="3199656" cy="1443822"/>
            </a:xfrm>
            <a:prstGeom prst="wedgeRoundRectCallout">
              <a:avLst>
                <a:gd name="adj1" fmla="val -39645"/>
                <a:gd name="adj2" fmla="val 63978"/>
                <a:gd name="adj3" fmla="val 16667"/>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Nina was </a:t>
              </a:r>
              <a:r>
                <a:rPr lang="en-GB" sz="2000" b="1" dirty="0" err="1">
                  <a:solidFill>
                    <a:schemeClr val="tx1"/>
                  </a:solidFill>
                  <a:latin typeface="Century Gothic" panose="020B0502020202020204" pitchFamily="34" charset="0"/>
                </a:rPr>
                <a:t>desatisfied</a:t>
              </a:r>
              <a:r>
                <a:rPr lang="en-GB" sz="2000" b="1" dirty="0">
                  <a:solidFill>
                    <a:schemeClr val="tx1"/>
                  </a:solidFill>
                  <a:latin typeface="Century Gothic" panose="020B0502020202020204" pitchFamily="34" charset="0"/>
                </a:rPr>
                <a:t> with the service she received from the her local supermarket.</a:t>
              </a:r>
            </a:p>
          </p:txBody>
        </p:sp>
        <p:grpSp>
          <p:nvGrpSpPr>
            <p:cNvPr id="6" name="Group 5">
              <a:extLst>
                <a:ext uri="{FF2B5EF4-FFF2-40B4-BE49-F238E27FC236}">
                  <a16:creationId xmlns:a16="http://schemas.microsoft.com/office/drawing/2014/main" id="{EE5E2017-18C7-433A-BF2A-3DED596A99AA}"/>
                </a:ext>
              </a:extLst>
            </p:cNvPr>
            <p:cNvGrpSpPr/>
            <p:nvPr/>
          </p:nvGrpSpPr>
          <p:grpSpPr>
            <a:xfrm>
              <a:off x="7308932" y="3429000"/>
              <a:ext cx="1415505" cy="1695523"/>
              <a:chOff x="7308932" y="3429000"/>
              <a:chExt cx="1415505" cy="1695523"/>
            </a:xfrm>
          </p:grpSpPr>
          <p:pic>
            <p:nvPicPr>
              <p:cNvPr id="15" name="Picture 14">
                <a:extLst>
                  <a:ext uri="{FF2B5EF4-FFF2-40B4-BE49-F238E27FC236}">
                    <a16:creationId xmlns:a16="http://schemas.microsoft.com/office/drawing/2014/main" id="{BCC0B8F7-1188-4CE8-B9AA-BE288671C01C}"/>
                  </a:ext>
                </a:extLst>
              </p:cNvPr>
              <p:cNvPicPr>
                <a:picLocks noChangeAspect="1"/>
              </p:cNvPicPr>
              <p:nvPr/>
            </p:nvPicPr>
            <p:blipFill>
              <a:blip r:embed="rId5"/>
              <a:stretch>
                <a:fillRect/>
              </a:stretch>
            </p:blipFill>
            <p:spPr>
              <a:xfrm>
                <a:off x="7308932" y="3429000"/>
                <a:ext cx="1415505" cy="1362089"/>
              </a:xfrm>
              <a:prstGeom prst="rect">
                <a:avLst/>
              </a:prstGeom>
            </p:spPr>
          </p:pic>
          <p:sp>
            <p:nvSpPr>
              <p:cNvPr id="21" name="TextBox 20">
                <a:extLst>
                  <a:ext uri="{FF2B5EF4-FFF2-40B4-BE49-F238E27FC236}">
                    <a16:creationId xmlns:a16="http://schemas.microsoft.com/office/drawing/2014/main" id="{0D12302F-7806-4B79-9514-BED992B982B2}"/>
                  </a:ext>
                </a:extLst>
              </p:cNvPr>
              <p:cNvSpPr txBox="1"/>
              <p:nvPr/>
            </p:nvSpPr>
            <p:spPr>
              <a:xfrm>
                <a:off x="7563034" y="4816746"/>
                <a:ext cx="907300" cy="307777"/>
              </a:xfrm>
              <a:prstGeom prst="rect">
                <a:avLst/>
              </a:prstGeom>
              <a:noFill/>
            </p:spPr>
            <p:txBody>
              <a:bodyPr wrap="none" lIns="0" tIns="0" rIns="0" bIns="0" rtlCol="0" anchor="ctr">
                <a:spAutoFit/>
              </a:bodyPr>
              <a:lstStyle/>
              <a:p>
                <a:r>
                  <a:rPr lang="en-GB" sz="2000" b="1" dirty="0">
                    <a:latin typeface="Century Gothic" panose="020B0502020202020204" pitchFamily="34" charset="0"/>
                  </a:rPr>
                  <a:t>Damon</a:t>
                </a:r>
              </a:p>
            </p:txBody>
          </p:sp>
        </p:grpSp>
      </p:grpSp>
    </p:spTree>
    <p:extLst>
      <p:ext uri="{BB962C8B-B14F-4D97-AF65-F5344CB8AC3E}">
        <p14:creationId xmlns:p14="http://schemas.microsoft.com/office/powerpoint/2010/main" val="25044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3 – Prefixes – </a:t>
            </a:r>
            <a:r>
              <a:rPr lang="en-GB" sz="1600" b="1" u="sng" dirty="0">
                <a:solidFill>
                  <a:srgbClr val="767171"/>
                </a:solidFill>
                <a:latin typeface="Century Gothic" panose="020B0502020202020204" pitchFamily="34" charset="0"/>
              </a:rPr>
              <a:t>Adding ‘de- ‘dis-’ and ‘mis-’ </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fontAlgn="base"/>
            <a:endParaRPr lang="en-US" sz="1600" b="1" dirty="0">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previous blocks within Key Stage 1 and 2, children learnt how the addition of a prefix to a root word changes the meaning of the word it belongs to without making any changes to the spelling of the root word itself.</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use the prefixes ‘de-’, ‘dis-’ and ‘mis-’ and add these to root words to change their meaning. They should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that different word classes will be created with the addition of these prefixes, for example: overturn (verb) over-anxious (adjective)</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‘De-’ means </a:t>
            </a:r>
            <a:r>
              <a:rPr lang="en-US" sz="1200" b="1" i="1" dirty="0">
                <a:solidFill>
                  <a:schemeClr val="tx1"/>
                </a:solidFill>
                <a:latin typeface="Century Gothic" panose="020B0502020202020204" pitchFamily="34" charset="0"/>
              </a:rPr>
              <a:t>down</a:t>
            </a:r>
            <a:r>
              <a:rPr lang="en-US" sz="1200" b="1" dirty="0">
                <a:solidFill>
                  <a:schemeClr val="tx1"/>
                </a:solidFill>
                <a:latin typeface="Century Gothic" panose="020B0502020202020204" pitchFamily="34" charset="0"/>
              </a:rPr>
              <a:t>; ‘dis-’ means </a:t>
            </a:r>
            <a:r>
              <a:rPr lang="en-US" sz="1200" b="1" i="1" dirty="0">
                <a:solidFill>
                  <a:schemeClr val="tx1"/>
                </a:solidFill>
                <a:latin typeface="Century Gothic" panose="020B0502020202020204" pitchFamily="34" charset="0"/>
              </a:rPr>
              <a:t>not</a:t>
            </a:r>
            <a:r>
              <a:rPr lang="en-US" sz="1200" b="1" dirty="0">
                <a:solidFill>
                  <a:schemeClr val="tx1"/>
                </a:solidFill>
                <a:latin typeface="Century Gothic" panose="020B0502020202020204" pitchFamily="34" charset="0"/>
              </a:rPr>
              <a:t> and ‘mis-’ means </a:t>
            </a:r>
            <a:r>
              <a:rPr lang="en-US" sz="1200" b="1" i="1" dirty="0">
                <a:solidFill>
                  <a:schemeClr val="tx1"/>
                </a:solidFill>
                <a:latin typeface="Century Gothic" panose="020B0502020202020204" pitchFamily="34" charset="0"/>
              </a:rPr>
              <a:t>wrongly</a:t>
            </a:r>
            <a:r>
              <a:rPr lang="en-US" sz="1200" b="1" dirty="0">
                <a:solidFill>
                  <a:schemeClr val="tx1"/>
                </a:solidFill>
                <a:latin typeface="Century Gothic" panose="020B0502020202020204" pitchFamily="34" charset="0"/>
              </a:rPr>
              <a:t>.</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able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how the prefix changes the meaning of the root word it is added to and be able to use these in their writing accurately.</a:t>
            </a:r>
          </a:p>
          <a:p>
            <a:pPr fontAlgn="base"/>
            <a:endParaRPr lang="en-US" sz="1600" b="1" dirty="0">
              <a:solidFill>
                <a:schemeClr val="tx1"/>
              </a:solidFill>
              <a:latin typeface="Century Gothic" panose="020B0502020202020204" pitchFamily="34" charset="0"/>
            </a:endParaRPr>
          </a:p>
          <a:p>
            <a:pPr fontAlgn="base"/>
            <a:r>
              <a:rPr lang="en-US" sz="20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Choose the correct prefix from ‘de-’, ‘dis-’ and ‘mis-’  to add to these words.</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Complete the sentence adding one of the words below with the correct prefix.</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What happens to the meaning of the word in the following sentence when the prefix ‘de-’, ‘dis-’ and ‘mis-’ is added/removed?</a:t>
            </a:r>
          </a:p>
          <a:p>
            <a:pPr lvl="0" defTabSz="457200">
              <a:defRPr/>
            </a:pPr>
            <a:endParaRPr lang="en-GB" dirty="0">
              <a:solidFill>
                <a:schemeClr val="tx1"/>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3 – Prefixes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Adding ‘de-’ ‘dis-’ ‘mis-’ </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table below shows the prefixes ‘un-’ and ‘</a:t>
            </a:r>
            <a:r>
              <a:rPr lang="en-GB" sz="2000" b="1" dirty="0" err="1">
                <a:solidFill>
                  <a:schemeClr val="tx1"/>
                </a:solidFill>
                <a:latin typeface="Century Gothic" panose="020B0502020202020204" pitchFamily="34" charset="0"/>
              </a:rPr>
              <a:t>im</a:t>
            </a:r>
            <a:r>
              <a:rPr lang="en-GB" sz="2000" b="1" dirty="0">
                <a:solidFill>
                  <a:schemeClr val="tx1"/>
                </a:solidFill>
                <a:latin typeface="Century Gothic" panose="020B0502020202020204" pitchFamily="34" charset="0"/>
              </a:rPr>
              <a:t>-’ joined to different root words. Spot the mistakes in the table.</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EA394E83-064B-477B-9914-1102138F5F58}"/>
              </a:ext>
            </a:extLst>
          </p:cNvPr>
          <p:cNvGraphicFramePr>
            <a:graphicFrameLocks noGrp="1"/>
          </p:cNvGraphicFramePr>
          <p:nvPr>
            <p:extLst>
              <p:ext uri="{D42A27DB-BD31-4B8C-83A1-F6EECF244321}">
                <p14:modId xmlns:p14="http://schemas.microsoft.com/office/powerpoint/2010/main" val="3738431443"/>
              </p:ext>
            </p:extLst>
          </p:nvPr>
        </p:nvGraphicFramePr>
        <p:xfrm>
          <a:off x="1800012" y="2168571"/>
          <a:ext cx="5809828" cy="3021054"/>
        </p:xfrm>
        <a:graphic>
          <a:graphicData uri="http://schemas.openxmlformats.org/drawingml/2006/table">
            <a:tbl>
              <a:tblPr firstRow="1" bandRow="1">
                <a:tableStyleId>{5940675A-B579-460E-94D1-54222C63F5DA}</a:tableStyleId>
              </a:tblPr>
              <a:tblGrid>
                <a:gridCol w="2904914">
                  <a:extLst>
                    <a:ext uri="{9D8B030D-6E8A-4147-A177-3AD203B41FA5}">
                      <a16:colId xmlns:a16="http://schemas.microsoft.com/office/drawing/2014/main" val="1549617980"/>
                    </a:ext>
                  </a:extLst>
                </a:gridCol>
                <a:gridCol w="2904914">
                  <a:extLst>
                    <a:ext uri="{9D8B030D-6E8A-4147-A177-3AD203B41FA5}">
                      <a16:colId xmlns:a16="http://schemas.microsoft.com/office/drawing/2014/main" val="201197363"/>
                    </a:ext>
                  </a:extLst>
                </a:gridCol>
              </a:tblGrid>
              <a:tr h="503509">
                <a:tc>
                  <a:txBody>
                    <a:bodyPr/>
                    <a:lstStyle/>
                    <a:p>
                      <a:pPr algn="ctr"/>
                      <a:r>
                        <a:rPr lang="en-GB" sz="2000" b="1" dirty="0">
                          <a:latin typeface="Century Gothic" panose="020B0502020202020204" pitchFamily="34" charset="0"/>
                        </a:rPr>
                        <a:t>‘Un’</a:t>
                      </a:r>
                    </a:p>
                  </a:txBody>
                  <a:tcPr marL="0" marR="0" marT="0" marB="0" anchor="ctr">
                    <a:solidFill>
                      <a:srgbClr val="FF6699"/>
                    </a:solidFill>
                  </a:tcPr>
                </a:tc>
                <a:tc>
                  <a:txBody>
                    <a:bodyPr/>
                    <a:lstStyle/>
                    <a:p>
                      <a:pPr algn="ctr"/>
                      <a:r>
                        <a:rPr lang="en-GB" sz="2000" b="1" dirty="0">
                          <a:latin typeface="Century Gothic" panose="020B0502020202020204" pitchFamily="34" charset="0"/>
                        </a:rPr>
                        <a:t>‘</a:t>
                      </a:r>
                      <a:r>
                        <a:rPr lang="en-GB" sz="2000" b="1" dirty="0" err="1">
                          <a:latin typeface="Century Gothic" panose="020B0502020202020204" pitchFamily="34" charset="0"/>
                        </a:rPr>
                        <a:t>Im</a:t>
                      </a:r>
                      <a:r>
                        <a:rPr lang="en-GB" sz="2000" b="1" dirty="0">
                          <a:latin typeface="Century Gothic" panose="020B0502020202020204" pitchFamily="34" charset="0"/>
                        </a:rPr>
                        <a:t>’</a:t>
                      </a:r>
                    </a:p>
                  </a:txBody>
                  <a:tcPr marL="0" marR="0" marT="0" marB="0" anchor="ctr">
                    <a:solidFill>
                      <a:srgbClr val="FF6699"/>
                    </a:solidFill>
                  </a:tcPr>
                </a:tc>
                <a:extLst>
                  <a:ext uri="{0D108BD9-81ED-4DB2-BD59-A6C34878D82A}">
                    <a16:rowId xmlns:a16="http://schemas.microsoft.com/office/drawing/2014/main" val="2964202412"/>
                  </a:ext>
                </a:extLst>
              </a:tr>
              <a:tr h="503509">
                <a:tc>
                  <a:txBody>
                    <a:bodyPr/>
                    <a:lstStyle/>
                    <a:p>
                      <a:pPr algn="ctr"/>
                      <a:r>
                        <a:rPr lang="en-GB" sz="2000" b="1" dirty="0">
                          <a:latin typeface="Century Gothic" panose="020B0502020202020204" pitchFamily="34" charset="0"/>
                        </a:rPr>
                        <a:t>Unable </a:t>
                      </a:r>
                    </a:p>
                  </a:txBody>
                  <a:tcPr marL="0" marR="0" marT="0" marB="0" anchor="ctr">
                    <a:solidFill>
                      <a:schemeClr val="bg1"/>
                    </a:solidFill>
                  </a:tcPr>
                </a:tc>
                <a:tc>
                  <a:txBody>
                    <a:bodyPr/>
                    <a:lstStyle/>
                    <a:p>
                      <a:pPr algn="ctr"/>
                      <a:r>
                        <a:rPr lang="en-GB" sz="2000" b="1" dirty="0" err="1">
                          <a:latin typeface="Century Gothic" panose="020B0502020202020204" pitchFamily="34" charset="0"/>
                        </a:rPr>
                        <a:t>Imable</a:t>
                      </a:r>
                      <a:r>
                        <a:rPr lang="en-GB" sz="2000" b="1" dirty="0">
                          <a:latin typeface="Century Gothic" panose="020B0502020202020204" pitchFamily="34" charset="0"/>
                        </a:rPr>
                        <a:t> </a:t>
                      </a:r>
                    </a:p>
                  </a:txBody>
                  <a:tcPr marL="0" marR="0" marT="0" marB="0" anchor="ctr">
                    <a:solidFill>
                      <a:schemeClr val="bg1"/>
                    </a:solidFill>
                  </a:tcPr>
                </a:tc>
                <a:extLst>
                  <a:ext uri="{0D108BD9-81ED-4DB2-BD59-A6C34878D82A}">
                    <a16:rowId xmlns:a16="http://schemas.microsoft.com/office/drawing/2014/main" val="2089726199"/>
                  </a:ext>
                </a:extLst>
              </a:tr>
              <a:tr h="503509">
                <a:tc>
                  <a:txBody>
                    <a:bodyPr/>
                    <a:lstStyle/>
                    <a:p>
                      <a:pPr algn="ctr"/>
                      <a:r>
                        <a:rPr lang="en-GB" sz="2000" b="1" dirty="0" err="1">
                          <a:latin typeface="Century Gothic" panose="020B0502020202020204" pitchFamily="34" charset="0"/>
                        </a:rPr>
                        <a:t>Unmeasureable</a:t>
                      </a:r>
                      <a:endParaRPr lang="en-GB" sz="2000" b="1" dirty="0">
                        <a:latin typeface="Century Gothic" panose="020B0502020202020204" pitchFamily="34" charset="0"/>
                      </a:endParaRPr>
                    </a:p>
                  </a:txBody>
                  <a:tcPr marL="0" marR="0" marT="0" marB="0" anchor="ctr">
                    <a:solidFill>
                      <a:schemeClr val="bg1"/>
                    </a:solidFill>
                  </a:tcPr>
                </a:tc>
                <a:tc>
                  <a:txBody>
                    <a:bodyPr/>
                    <a:lstStyle/>
                    <a:p>
                      <a:pPr algn="ctr"/>
                      <a:r>
                        <a:rPr lang="en-GB" sz="2000" b="1" dirty="0">
                          <a:latin typeface="Century Gothic" panose="020B0502020202020204" pitchFamily="34" charset="0"/>
                        </a:rPr>
                        <a:t>Immeasurable</a:t>
                      </a:r>
                    </a:p>
                  </a:txBody>
                  <a:tcPr marL="0" marR="0" marT="0" marB="0" anchor="ctr">
                    <a:solidFill>
                      <a:schemeClr val="bg1"/>
                    </a:solidFill>
                  </a:tcPr>
                </a:tc>
                <a:extLst>
                  <a:ext uri="{0D108BD9-81ED-4DB2-BD59-A6C34878D82A}">
                    <a16:rowId xmlns:a16="http://schemas.microsoft.com/office/drawing/2014/main" val="256072373"/>
                  </a:ext>
                </a:extLst>
              </a:tr>
              <a:tr h="503509">
                <a:tc>
                  <a:txBody>
                    <a:bodyPr/>
                    <a:lstStyle/>
                    <a:p>
                      <a:pPr algn="ctr"/>
                      <a:r>
                        <a:rPr lang="en-GB" sz="2000" b="1" dirty="0" err="1">
                          <a:latin typeface="Century Gothic" panose="020B0502020202020204" pitchFamily="34" charset="0"/>
                        </a:rPr>
                        <a:t>Unsane</a:t>
                      </a:r>
                      <a:endParaRPr lang="en-GB" sz="2000" b="1" dirty="0">
                        <a:latin typeface="Century Gothic" panose="020B0502020202020204" pitchFamily="34" charset="0"/>
                      </a:endParaRPr>
                    </a:p>
                  </a:txBody>
                  <a:tcPr marL="0" marR="0" marT="0" marB="0" anchor="ctr">
                    <a:solidFill>
                      <a:schemeClr val="bg1"/>
                    </a:solidFill>
                  </a:tcPr>
                </a:tc>
                <a:tc>
                  <a:txBody>
                    <a:bodyPr/>
                    <a:lstStyle/>
                    <a:p>
                      <a:pPr algn="ctr"/>
                      <a:r>
                        <a:rPr lang="en-GB" sz="2000" b="1" dirty="0">
                          <a:latin typeface="Century Gothic" panose="020B0502020202020204" pitchFamily="34" charset="0"/>
                        </a:rPr>
                        <a:t>Immature</a:t>
                      </a:r>
                    </a:p>
                  </a:txBody>
                  <a:tcPr marL="0" marR="0" marT="0" marB="0" anchor="ctr">
                    <a:solidFill>
                      <a:schemeClr val="bg1"/>
                    </a:solidFill>
                  </a:tcPr>
                </a:tc>
                <a:extLst>
                  <a:ext uri="{0D108BD9-81ED-4DB2-BD59-A6C34878D82A}">
                    <a16:rowId xmlns:a16="http://schemas.microsoft.com/office/drawing/2014/main" val="4232717620"/>
                  </a:ext>
                </a:extLst>
              </a:tr>
              <a:tr h="503509">
                <a:tc>
                  <a:txBody>
                    <a:bodyPr/>
                    <a:lstStyle/>
                    <a:p>
                      <a:pPr algn="ctr"/>
                      <a:r>
                        <a:rPr lang="en-GB" sz="2000" b="1" dirty="0">
                          <a:latin typeface="Century Gothic" panose="020B0502020202020204" pitchFamily="34" charset="0"/>
                        </a:rPr>
                        <a:t>Unkind</a:t>
                      </a:r>
                    </a:p>
                  </a:txBody>
                  <a:tcPr marL="0" marR="0" marT="0" marB="0" anchor="ctr">
                    <a:solidFill>
                      <a:schemeClr val="bg1"/>
                    </a:solidFill>
                  </a:tcPr>
                </a:tc>
                <a:tc>
                  <a:txBody>
                    <a:bodyPr/>
                    <a:lstStyle/>
                    <a:p>
                      <a:pPr algn="ctr"/>
                      <a:r>
                        <a:rPr lang="en-GB" sz="2000" b="1" dirty="0" err="1">
                          <a:latin typeface="Century Gothic" panose="020B0502020202020204" pitchFamily="34" charset="0"/>
                        </a:rPr>
                        <a:t>Imkind</a:t>
                      </a:r>
                      <a:r>
                        <a:rPr lang="en-GB" sz="2000" b="1" dirty="0">
                          <a:latin typeface="Century Gothic" panose="020B0502020202020204" pitchFamily="34" charset="0"/>
                        </a:rPr>
                        <a:t> </a:t>
                      </a:r>
                    </a:p>
                  </a:txBody>
                  <a:tcPr marL="0" marR="0" marT="0" marB="0" anchor="ctr">
                    <a:solidFill>
                      <a:schemeClr val="bg1"/>
                    </a:solidFill>
                  </a:tcPr>
                </a:tc>
                <a:extLst>
                  <a:ext uri="{0D108BD9-81ED-4DB2-BD59-A6C34878D82A}">
                    <a16:rowId xmlns:a16="http://schemas.microsoft.com/office/drawing/2014/main" val="564030977"/>
                  </a:ext>
                </a:extLst>
              </a:tr>
              <a:tr h="503509">
                <a:tc>
                  <a:txBody>
                    <a:bodyPr/>
                    <a:lstStyle/>
                    <a:p>
                      <a:pPr algn="ctr"/>
                      <a:r>
                        <a:rPr lang="en-GB" sz="2000" b="1" dirty="0" err="1">
                          <a:latin typeface="Century Gothic" panose="020B0502020202020204" pitchFamily="34" charset="0"/>
                        </a:rPr>
                        <a:t>Unpossible</a:t>
                      </a:r>
                      <a:r>
                        <a:rPr lang="en-GB" sz="2000" b="1" dirty="0">
                          <a:latin typeface="Century Gothic" panose="020B0502020202020204" pitchFamily="34" charset="0"/>
                        </a:rPr>
                        <a:t>  </a:t>
                      </a:r>
                    </a:p>
                  </a:txBody>
                  <a:tcPr marL="0" marR="0" marT="0" marB="0" anchor="ctr">
                    <a:solidFill>
                      <a:schemeClr val="bg1"/>
                    </a:solidFill>
                  </a:tcPr>
                </a:tc>
                <a:tc>
                  <a:txBody>
                    <a:bodyPr/>
                    <a:lstStyle/>
                    <a:p>
                      <a:pPr algn="ctr"/>
                      <a:r>
                        <a:rPr lang="en-GB" sz="2000" b="1" dirty="0">
                          <a:latin typeface="Century Gothic" panose="020B0502020202020204" pitchFamily="34" charset="0"/>
                        </a:rPr>
                        <a:t>Impossible </a:t>
                      </a:r>
                    </a:p>
                  </a:txBody>
                  <a:tcPr marL="0" marR="0" marT="0" marB="0" anchor="ctr">
                    <a:solidFill>
                      <a:schemeClr val="bg1"/>
                    </a:solidFill>
                  </a:tcPr>
                </a:tc>
                <a:extLst>
                  <a:ext uri="{0D108BD9-81ED-4DB2-BD59-A6C34878D82A}">
                    <a16:rowId xmlns:a16="http://schemas.microsoft.com/office/drawing/2014/main" val="4108723563"/>
                  </a:ext>
                </a:extLst>
              </a:tr>
            </a:tbl>
          </a:graphicData>
        </a:graphic>
      </p:graphicFrame>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table below shows the prefixes ‘un-’ and ‘</a:t>
            </a:r>
            <a:r>
              <a:rPr lang="en-GB" sz="2000" b="1" dirty="0" err="1">
                <a:solidFill>
                  <a:schemeClr val="tx1"/>
                </a:solidFill>
                <a:latin typeface="Century Gothic" panose="020B0502020202020204" pitchFamily="34" charset="0"/>
              </a:rPr>
              <a:t>im</a:t>
            </a:r>
            <a:r>
              <a:rPr lang="en-GB" sz="2000" b="1" dirty="0">
                <a:solidFill>
                  <a:schemeClr val="tx1"/>
                </a:solidFill>
                <a:latin typeface="Century Gothic" panose="020B0502020202020204" pitchFamily="34" charset="0"/>
              </a:rPr>
              <a:t>-’ joined to different root words. Spot the mistakes in the table.</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EA394E83-064B-477B-9914-1102138F5F58}"/>
              </a:ext>
            </a:extLst>
          </p:cNvPr>
          <p:cNvGraphicFramePr>
            <a:graphicFrameLocks noGrp="1"/>
          </p:cNvGraphicFramePr>
          <p:nvPr>
            <p:extLst>
              <p:ext uri="{D42A27DB-BD31-4B8C-83A1-F6EECF244321}">
                <p14:modId xmlns:p14="http://schemas.microsoft.com/office/powerpoint/2010/main" val="4173981580"/>
              </p:ext>
            </p:extLst>
          </p:nvPr>
        </p:nvGraphicFramePr>
        <p:xfrm>
          <a:off x="1800012" y="2168571"/>
          <a:ext cx="5809828" cy="3021054"/>
        </p:xfrm>
        <a:graphic>
          <a:graphicData uri="http://schemas.openxmlformats.org/drawingml/2006/table">
            <a:tbl>
              <a:tblPr firstRow="1" bandRow="1">
                <a:tableStyleId>{5940675A-B579-460E-94D1-54222C63F5DA}</a:tableStyleId>
              </a:tblPr>
              <a:tblGrid>
                <a:gridCol w="2904914">
                  <a:extLst>
                    <a:ext uri="{9D8B030D-6E8A-4147-A177-3AD203B41FA5}">
                      <a16:colId xmlns:a16="http://schemas.microsoft.com/office/drawing/2014/main" val="1549617980"/>
                    </a:ext>
                  </a:extLst>
                </a:gridCol>
                <a:gridCol w="2904914">
                  <a:extLst>
                    <a:ext uri="{9D8B030D-6E8A-4147-A177-3AD203B41FA5}">
                      <a16:colId xmlns:a16="http://schemas.microsoft.com/office/drawing/2014/main" val="201197363"/>
                    </a:ext>
                  </a:extLst>
                </a:gridCol>
              </a:tblGrid>
              <a:tr h="503509">
                <a:tc>
                  <a:txBody>
                    <a:bodyPr/>
                    <a:lstStyle/>
                    <a:p>
                      <a:pPr algn="ctr"/>
                      <a:r>
                        <a:rPr lang="en-GB" sz="2000" b="1" dirty="0">
                          <a:latin typeface="Century Gothic" panose="020B0502020202020204" pitchFamily="34" charset="0"/>
                        </a:rPr>
                        <a:t>‘Un’</a:t>
                      </a:r>
                    </a:p>
                  </a:txBody>
                  <a:tcPr marL="0" marR="0" marT="0" marB="0" anchor="ctr">
                    <a:solidFill>
                      <a:srgbClr val="FF6699"/>
                    </a:solidFill>
                  </a:tcPr>
                </a:tc>
                <a:tc>
                  <a:txBody>
                    <a:bodyPr/>
                    <a:lstStyle/>
                    <a:p>
                      <a:pPr algn="ctr"/>
                      <a:r>
                        <a:rPr lang="en-GB" sz="2000" b="1" dirty="0">
                          <a:latin typeface="Century Gothic" panose="020B0502020202020204" pitchFamily="34" charset="0"/>
                        </a:rPr>
                        <a:t>‘</a:t>
                      </a:r>
                      <a:r>
                        <a:rPr lang="en-GB" sz="2000" b="1" dirty="0" err="1">
                          <a:latin typeface="Century Gothic" panose="020B0502020202020204" pitchFamily="34" charset="0"/>
                        </a:rPr>
                        <a:t>Im</a:t>
                      </a:r>
                      <a:r>
                        <a:rPr lang="en-GB" sz="2000" b="1" dirty="0">
                          <a:latin typeface="Century Gothic" panose="020B0502020202020204" pitchFamily="34" charset="0"/>
                        </a:rPr>
                        <a:t>’</a:t>
                      </a:r>
                    </a:p>
                  </a:txBody>
                  <a:tcPr marL="0" marR="0" marT="0" marB="0" anchor="ctr">
                    <a:solidFill>
                      <a:srgbClr val="FF6699"/>
                    </a:solidFill>
                  </a:tcPr>
                </a:tc>
                <a:extLst>
                  <a:ext uri="{0D108BD9-81ED-4DB2-BD59-A6C34878D82A}">
                    <a16:rowId xmlns:a16="http://schemas.microsoft.com/office/drawing/2014/main" val="2964202412"/>
                  </a:ext>
                </a:extLst>
              </a:tr>
              <a:tr h="503509">
                <a:tc>
                  <a:txBody>
                    <a:bodyPr/>
                    <a:lstStyle/>
                    <a:p>
                      <a:pPr algn="ctr"/>
                      <a:r>
                        <a:rPr lang="en-GB" sz="2000" b="1" dirty="0">
                          <a:latin typeface="Century Gothic" panose="020B0502020202020204" pitchFamily="34" charset="0"/>
                        </a:rPr>
                        <a:t>Unable </a:t>
                      </a:r>
                    </a:p>
                  </a:txBody>
                  <a:tcPr marL="0" marR="0" marT="0" marB="0" anchor="ctr">
                    <a:solidFill>
                      <a:schemeClr val="bg1"/>
                    </a:solidFill>
                  </a:tcPr>
                </a:tc>
                <a:tc>
                  <a:txBody>
                    <a:bodyPr/>
                    <a:lstStyle/>
                    <a:p>
                      <a:pPr algn="ctr"/>
                      <a:r>
                        <a:rPr lang="en-GB" sz="2000" b="1" dirty="0" err="1">
                          <a:solidFill>
                            <a:srgbClr val="FF0000"/>
                          </a:solidFill>
                          <a:latin typeface="Century Gothic" panose="020B0502020202020204" pitchFamily="34" charset="0"/>
                        </a:rPr>
                        <a:t>Imable</a:t>
                      </a:r>
                      <a:r>
                        <a:rPr lang="en-GB" sz="2000" b="1" dirty="0">
                          <a:solidFill>
                            <a:srgbClr val="FF0000"/>
                          </a:solidFill>
                          <a:latin typeface="Century Gothic" panose="020B0502020202020204" pitchFamily="34" charset="0"/>
                        </a:rPr>
                        <a:t> </a:t>
                      </a:r>
                    </a:p>
                  </a:txBody>
                  <a:tcPr marL="0" marR="0" marT="0" marB="0" anchor="ctr">
                    <a:solidFill>
                      <a:schemeClr val="bg1"/>
                    </a:solidFill>
                  </a:tcPr>
                </a:tc>
                <a:extLst>
                  <a:ext uri="{0D108BD9-81ED-4DB2-BD59-A6C34878D82A}">
                    <a16:rowId xmlns:a16="http://schemas.microsoft.com/office/drawing/2014/main" val="2089726199"/>
                  </a:ext>
                </a:extLst>
              </a:tr>
              <a:tr h="503509">
                <a:tc>
                  <a:txBody>
                    <a:bodyPr/>
                    <a:lstStyle/>
                    <a:p>
                      <a:pPr algn="ctr"/>
                      <a:r>
                        <a:rPr lang="en-GB" sz="2000" b="1" dirty="0" err="1">
                          <a:solidFill>
                            <a:srgbClr val="FF0000"/>
                          </a:solidFill>
                          <a:latin typeface="Century Gothic" panose="020B0502020202020204" pitchFamily="34" charset="0"/>
                        </a:rPr>
                        <a:t>Unmeasureable</a:t>
                      </a:r>
                      <a:endParaRPr lang="en-GB" sz="2000" b="1" dirty="0">
                        <a:solidFill>
                          <a:srgbClr val="FF0000"/>
                        </a:solidFill>
                        <a:latin typeface="Century Gothic" panose="020B0502020202020204" pitchFamily="34" charset="0"/>
                      </a:endParaRPr>
                    </a:p>
                  </a:txBody>
                  <a:tcPr marL="0" marR="0" marT="0" marB="0" anchor="ctr">
                    <a:solidFill>
                      <a:schemeClr val="bg1"/>
                    </a:solidFill>
                  </a:tcPr>
                </a:tc>
                <a:tc>
                  <a:txBody>
                    <a:bodyPr/>
                    <a:lstStyle/>
                    <a:p>
                      <a:pPr algn="ctr"/>
                      <a:r>
                        <a:rPr lang="en-GB" sz="2000" b="1" dirty="0">
                          <a:latin typeface="Century Gothic" panose="020B0502020202020204" pitchFamily="34" charset="0"/>
                        </a:rPr>
                        <a:t>Immeasurable</a:t>
                      </a:r>
                    </a:p>
                  </a:txBody>
                  <a:tcPr marL="0" marR="0" marT="0" marB="0" anchor="ctr">
                    <a:solidFill>
                      <a:schemeClr val="bg1"/>
                    </a:solidFill>
                  </a:tcPr>
                </a:tc>
                <a:extLst>
                  <a:ext uri="{0D108BD9-81ED-4DB2-BD59-A6C34878D82A}">
                    <a16:rowId xmlns:a16="http://schemas.microsoft.com/office/drawing/2014/main" val="256072373"/>
                  </a:ext>
                </a:extLst>
              </a:tr>
              <a:tr h="503509">
                <a:tc>
                  <a:txBody>
                    <a:bodyPr/>
                    <a:lstStyle/>
                    <a:p>
                      <a:pPr algn="ctr"/>
                      <a:r>
                        <a:rPr lang="en-GB" sz="2000" b="1" dirty="0" err="1">
                          <a:solidFill>
                            <a:srgbClr val="FF0000"/>
                          </a:solidFill>
                          <a:latin typeface="Century Gothic" panose="020B0502020202020204" pitchFamily="34" charset="0"/>
                        </a:rPr>
                        <a:t>Unsane</a:t>
                      </a:r>
                      <a:endParaRPr lang="en-GB" sz="2000" b="1" dirty="0">
                        <a:solidFill>
                          <a:srgbClr val="FF0000"/>
                        </a:solidFill>
                        <a:latin typeface="Century Gothic" panose="020B0502020202020204" pitchFamily="34" charset="0"/>
                      </a:endParaRPr>
                    </a:p>
                  </a:txBody>
                  <a:tcPr marL="0" marR="0" marT="0" marB="0" anchor="ctr">
                    <a:solidFill>
                      <a:schemeClr val="bg1"/>
                    </a:solidFill>
                  </a:tcPr>
                </a:tc>
                <a:tc>
                  <a:txBody>
                    <a:bodyPr/>
                    <a:lstStyle/>
                    <a:p>
                      <a:pPr algn="ctr"/>
                      <a:r>
                        <a:rPr lang="en-GB" sz="2000" b="1" dirty="0">
                          <a:solidFill>
                            <a:schemeClr val="tx1"/>
                          </a:solidFill>
                          <a:latin typeface="Century Gothic" panose="020B0502020202020204" pitchFamily="34" charset="0"/>
                        </a:rPr>
                        <a:t>Immature</a:t>
                      </a:r>
                    </a:p>
                  </a:txBody>
                  <a:tcPr marL="0" marR="0" marT="0" marB="0" anchor="ctr">
                    <a:solidFill>
                      <a:schemeClr val="bg1"/>
                    </a:solidFill>
                  </a:tcPr>
                </a:tc>
                <a:extLst>
                  <a:ext uri="{0D108BD9-81ED-4DB2-BD59-A6C34878D82A}">
                    <a16:rowId xmlns:a16="http://schemas.microsoft.com/office/drawing/2014/main" val="4232717620"/>
                  </a:ext>
                </a:extLst>
              </a:tr>
              <a:tr h="503509">
                <a:tc>
                  <a:txBody>
                    <a:bodyPr/>
                    <a:lstStyle/>
                    <a:p>
                      <a:pPr algn="ctr"/>
                      <a:r>
                        <a:rPr lang="en-GB" sz="2000" b="1" dirty="0">
                          <a:latin typeface="Century Gothic" panose="020B0502020202020204" pitchFamily="34" charset="0"/>
                        </a:rPr>
                        <a:t>Unkind</a:t>
                      </a:r>
                    </a:p>
                  </a:txBody>
                  <a:tcPr marL="0" marR="0" marT="0" marB="0" anchor="ctr">
                    <a:solidFill>
                      <a:schemeClr val="bg1"/>
                    </a:solidFill>
                  </a:tcPr>
                </a:tc>
                <a:tc>
                  <a:txBody>
                    <a:bodyPr/>
                    <a:lstStyle/>
                    <a:p>
                      <a:pPr algn="ctr"/>
                      <a:r>
                        <a:rPr lang="en-GB" sz="2000" b="1" dirty="0" err="1">
                          <a:solidFill>
                            <a:srgbClr val="FF0000"/>
                          </a:solidFill>
                          <a:latin typeface="Century Gothic" panose="020B0502020202020204" pitchFamily="34" charset="0"/>
                        </a:rPr>
                        <a:t>Imkind</a:t>
                      </a:r>
                      <a:r>
                        <a:rPr lang="en-GB" sz="2000" b="1" dirty="0">
                          <a:solidFill>
                            <a:srgbClr val="FF0000"/>
                          </a:solidFill>
                          <a:latin typeface="Century Gothic" panose="020B0502020202020204" pitchFamily="34" charset="0"/>
                        </a:rPr>
                        <a:t> </a:t>
                      </a:r>
                    </a:p>
                  </a:txBody>
                  <a:tcPr marL="0" marR="0" marT="0" marB="0" anchor="ctr">
                    <a:solidFill>
                      <a:schemeClr val="bg1"/>
                    </a:solidFill>
                  </a:tcPr>
                </a:tc>
                <a:extLst>
                  <a:ext uri="{0D108BD9-81ED-4DB2-BD59-A6C34878D82A}">
                    <a16:rowId xmlns:a16="http://schemas.microsoft.com/office/drawing/2014/main" val="564030977"/>
                  </a:ext>
                </a:extLst>
              </a:tr>
              <a:tr h="503509">
                <a:tc>
                  <a:txBody>
                    <a:bodyPr/>
                    <a:lstStyle/>
                    <a:p>
                      <a:pPr algn="ctr"/>
                      <a:r>
                        <a:rPr lang="en-GB" sz="2000" b="1" dirty="0" err="1">
                          <a:solidFill>
                            <a:srgbClr val="FF0000"/>
                          </a:solidFill>
                          <a:latin typeface="Century Gothic" panose="020B0502020202020204" pitchFamily="34" charset="0"/>
                        </a:rPr>
                        <a:t>Unpossible</a:t>
                      </a:r>
                      <a:r>
                        <a:rPr lang="en-GB" sz="2000" b="1" dirty="0">
                          <a:latin typeface="Century Gothic" panose="020B0502020202020204" pitchFamily="34" charset="0"/>
                        </a:rPr>
                        <a:t>  </a:t>
                      </a:r>
                    </a:p>
                  </a:txBody>
                  <a:tcPr marL="0" marR="0" marT="0" marB="0" anchor="ctr">
                    <a:solidFill>
                      <a:schemeClr val="bg1"/>
                    </a:solidFill>
                  </a:tcPr>
                </a:tc>
                <a:tc>
                  <a:txBody>
                    <a:bodyPr/>
                    <a:lstStyle/>
                    <a:p>
                      <a:pPr algn="ctr"/>
                      <a:r>
                        <a:rPr lang="en-GB" sz="2000" b="1" dirty="0">
                          <a:latin typeface="Century Gothic" panose="020B0502020202020204" pitchFamily="34" charset="0"/>
                        </a:rPr>
                        <a:t>Impossible </a:t>
                      </a:r>
                    </a:p>
                  </a:txBody>
                  <a:tcPr marL="0" marR="0" marT="0" marB="0" anchor="ctr">
                    <a:solidFill>
                      <a:schemeClr val="bg1"/>
                    </a:solidFill>
                  </a:tcPr>
                </a:tc>
                <a:extLst>
                  <a:ext uri="{0D108BD9-81ED-4DB2-BD59-A6C34878D82A}">
                    <a16:rowId xmlns:a16="http://schemas.microsoft.com/office/drawing/2014/main" val="4108723563"/>
                  </a:ext>
                </a:extLst>
              </a:tr>
            </a:tbl>
          </a:graphicData>
        </a:graphic>
      </p:graphicFrame>
    </p:spTree>
    <p:extLst>
      <p:ext uri="{BB962C8B-B14F-4D97-AF65-F5344CB8AC3E}">
        <p14:creationId xmlns:p14="http://schemas.microsoft.com/office/powerpoint/2010/main" val="379387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each prefix to a root word to create a new word.</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2" name="Group 1">
            <a:extLst>
              <a:ext uri="{FF2B5EF4-FFF2-40B4-BE49-F238E27FC236}">
                <a16:creationId xmlns:a16="http://schemas.microsoft.com/office/drawing/2014/main" id="{7F13F71F-1272-441D-B87C-287D06A2C8FF}"/>
              </a:ext>
            </a:extLst>
          </p:cNvPr>
          <p:cNvGrpSpPr/>
          <p:nvPr/>
        </p:nvGrpSpPr>
        <p:grpSpPr>
          <a:xfrm>
            <a:off x="2330163" y="2161988"/>
            <a:ext cx="4483675" cy="2278042"/>
            <a:chOff x="2330163" y="2161988"/>
            <a:chExt cx="4483675" cy="2278042"/>
          </a:xfrm>
        </p:grpSpPr>
        <p:grpSp>
          <p:nvGrpSpPr>
            <p:cNvPr id="8" name="Group 7">
              <a:extLst>
                <a:ext uri="{FF2B5EF4-FFF2-40B4-BE49-F238E27FC236}">
                  <a16:creationId xmlns:a16="http://schemas.microsoft.com/office/drawing/2014/main" id="{9463A642-F519-4D26-BDF2-1BACB830D58E}"/>
                </a:ext>
              </a:extLst>
            </p:cNvPr>
            <p:cNvGrpSpPr/>
            <p:nvPr/>
          </p:nvGrpSpPr>
          <p:grpSpPr>
            <a:xfrm>
              <a:off x="2330163" y="2161988"/>
              <a:ext cx="1021233" cy="2278042"/>
              <a:chOff x="299720" y="1127760"/>
              <a:chExt cx="1203960" cy="1617033"/>
            </a:xfrm>
            <a:solidFill>
              <a:schemeClr val="bg1"/>
            </a:solidFill>
          </p:grpSpPr>
          <p:sp>
            <p:nvSpPr>
              <p:cNvPr id="16" name="Rectangle: Rounded Corners 15">
                <a:extLst>
                  <a:ext uri="{FF2B5EF4-FFF2-40B4-BE49-F238E27FC236}">
                    <a16:creationId xmlns:a16="http://schemas.microsoft.com/office/drawing/2014/main" id="{1DCFE18C-3CF7-4684-8770-0B591C24AE26}"/>
                  </a:ext>
                </a:extLst>
              </p:cNvPr>
              <p:cNvSpPr/>
              <p:nvPr/>
            </p:nvSpPr>
            <p:spPr>
              <a:xfrm>
                <a:off x="299720" y="1127760"/>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de</a:t>
                </a:r>
              </a:p>
            </p:txBody>
          </p:sp>
          <p:sp>
            <p:nvSpPr>
              <p:cNvPr id="17" name="Rectangle: Rounded Corners 16">
                <a:extLst>
                  <a:ext uri="{FF2B5EF4-FFF2-40B4-BE49-F238E27FC236}">
                    <a16:creationId xmlns:a16="http://schemas.microsoft.com/office/drawing/2014/main" id="{36614117-7031-4F8A-A697-9E4A0249F2FC}"/>
                  </a:ext>
                </a:extLst>
              </p:cNvPr>
              <p:cNvSpPr/>
              <p:nvPr/>
            </p:nvSpPr>
            <p:spPr>
              <a:xfrm>
                <a:off x="299720" y="1733076"/>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dis</a:t>
                </a:r>
              </a:p>
            </p:txBody>
          </p:sp>
          <p:sp>
            <p:nvSpPr>
              <p:cNvPr id="18" name="Rectangle: Rounded Corners 17">
                <a:extLst>
                  <a:ext uri="{FF2B5EF4-FFF2-40B4-BE49-F238E27FC236}">
                    <a16:creationId xmlns:a16="http://schemas.microsoft.com/office/drawing/2014/main" id="{ED1874DE-3EEF-4CEA-9215-9AFC415E58EA}"/>
                  </a:ext>
                </a:extLst>
              </p:cNvPr>
              <p:cNvSpPr/>
              <p:nvPr/>
            </p:nvSpPr>
            <p:spPr>
              <a:xfrm>
                <a:off x="299720" y="2338393"/>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mis</a:t>
                </a:r>
              </a:p>
            </p:txBody>
          </p:sp>
        </p:grpSp>
        <p:grpSp>
          <p:nvGrpSpPr>
            <p:cNvPr id="12" name="Group 11">
              <a:extLst>
                <a:ext uri="{FF2B5EF4-FFF2-40B4-BE49-F238E27FC236}">
                  <a16:creationId xmlns:a16="http://schemas.microsoft.com/office/drawing/2014/main" id="{4C03F305-1437-4688-A6AE-575ED4242391}"/>
                </a:ext>
              </a:extLst>
            </p:cNvPr>
            <p:cNvGrpSpPr/>
            <p:nvPr/>
          </p:nvGrpSpPr>
          <p:grpSpPr>
            <a:xfrm>
              <a:off x="4823748" y="2161988"/>
              <a:ext cx="1990090" cy="2278042"/>
              <a:chOff x="2021840" y="1127760"/>
              <a:chExt cx="1203960" cy="1617033"/>
            </a:xfrm>
            <a:solidFill>
              <a:schemeClr val="bg1"/>
            </a:solidFill>
          </p:grpSpPr>
          <p:sp>
            <p:nvSpPr>
              <p:cNvPr id="13" name="Rectangle: Rounded Corners 12">
                <a:extLst>
                  <a:ext uri="{FF2B5EF4-FFF2-40B4-BE49-F238E27FC236}">
                    <a16:creationId xmlns:a16="http://schemas.microsoft.com/office/drawing/2014/main" id="{70D37C79-5BF9-45F1-A9EA-975492B850C8}"/>
                  </a:ext>
                </a:extLst>
              </p:cNvPr>
              <p:cNvSpPr/>
              <p:nvPr/>
            </p:nvSpPr>
            <p:spPr>
              <a:xfrm>
                <a:off x="2021840" y="1127760"/>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qualify</a:t>
                </a:r>
              </a:p>
            </p:txBody>
          </p:sp>
          <p:sp>
            <p:nvSpPr>
              <p:cNvPr id="14" name="Rectangle: Rounded Corners 13">
                <a:extLst>
                  <a:ext uri="{FF2B5EF4-FFF2-40B4-BE49-F238E27FC236}">
                    <a16:creationId xmlns:a16="http://schemas.microsoft.com/office/drawing/2014/main" id="{7462ADB1-E8ED-469C-A9A7-1994AC58DA03}"/>
                  </a:ext>
                </a:extLst>
              </p:cNvPr>
              <p:cNvSpPr/>
              <p:nvPr/>
            </p:nvSpPr>
            <p:spPr>
              <a:xfrm>
                <a:off x="2021840" y="1733076"/>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hear</a:t>
                </a:r>
              </a:p>
            </p:txBody>
          </p:sp>
          <p:sp>
            <p:nvSpPr>
              <p:cNvPr id="15" name="Rectangle: Rounded Corners 14">
                <a:extLst>
                  <a:ext uri="{FF2B5EF4-FFF2-40B4-BE49-F238E27FC236}">
                    <a16:creationId xmlns:a16="http://schemas.microsoft.com/office/drawing/2014/main" id="{EB67CB4D-1F1C-41D9-A1F2-4CA7486C5E0B}"/>
                  </a:ext>
                </a:extLst>
              </p:cNvPr>
              <p:cNvSpPr/>
              <p:nvPr/>
            </p:nvSpPr>
            <p:spPr>
              <a:xfrm>
                <a:off x="2021840" y="2338393"/>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bug</a:t>
                </a:r>
              </a:p>
            </p:txBody>
          </p:sp>
        </p:grpSp>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each prefix to a root word to create a new word.</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3" name="Straight Connector 2">
            <a:extLst>
              <a:ext uri="{FF2B5EF4-FFF2-40B4-BE49-F238E27FC236}">
                <a16:creationId xmlns:a16="http://schemas.microsoft.com/office/drawing/2014/main" id="{80C38997-74C7-402A-8A9A-236BD60FDD0E}"/>
              </a:ext>
            </a:extLst>
          </p:cNvPr>
          <p:cNvCxnSpPr/>
          <p:nvPr/>
        </p:nvCxnSpPr>
        <p:spPr>
          <a:xfrm flipV="1">
            <a:off x="3351396" y="3221665"/>
            <a:ext cx="1472352" cy="9462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3B8EB09-8948-4928-8B8F-36B1F1C53712}"/>
              </a:ext>
            </a:extLst>
          </p:cNvPr>
          <p:cNvCxnSpPr>
            <a:cxnSpLocks/>
          </p:cNvCxnSpPr>
          <p:nvPr/>
        </p:nvCxnSpPr>
        <p:spPr>
          <a:xfrm>
            <a:off x="3351396" y="2448252"/>
            <a:ext cx="1472352" cy="1705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0A3F1B-2456-48EE-8461-B7B3977210C9}"/>
              </a:ext>
            </a:extLst>
          </p:cNvPr>
          <p:cNvCxnSpPr>
            <a:cxnSpLocks/>
          </p:cNvCxnSpPr>
          <p:nvPr/>
        </p:nvCxnSpPr>
        <p:spPr>
          <a:xfrm flipV="1">
            <a:off x="3351396" y="2448252"/>
            <a:ext cx="1472352" cy="8527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8E7D437-E6EF-498E-AD99-9318CE0AB780}"/>
              </a:ext>
            </a:extLst>
          </p:cNvPr>
          <p:cNvGrpSpPr/>
          <p:nvPr/>
        </p:nvGrpSpPr>
        <p:grpSpPr>
          <a:xfrm>
            <a:off x="2330163" y="2161988"/>
            <a:ext cx="4483675" cy="2278042"/>
            <a:chOff x="2330163" y="2161988"/>
            <a:chExt cx="4483675" cy="2278042"/>
          </a:xfrm>
        </p:grpSpPr>
        <p:grpSp>
          <p:nvGrpSpPr>
            <p:cNvPr id="22" name="Group 21">
              <a:extLst>
                <a:ext uri="{FF2B5EF4-FFF2-40B4-BE49-F238E27FC236}">
                  <a16:creationId xmlns:a16="http://schemas.microsoft.com/office/drawing/2014/main" id="{39E49220-B78E-4941-B29A-BBE787356D96}"/>
                </a:ext>
              </a:extLst>
            </p:cNvPr>
            <p:cNvGrpSpPr/>
            <p:nvPr/>
          </p:nvGrpSpPr>
          <p:grpSpPr>
            <a:xfrm>
              <a:off x="2330163" y="2161988"/>
              <a:ext cx="1021233" cy="2278042"/>
              <a:chOff x="299720" y="1127760"/>
              <a:chExt cx="1203960" cy="1617033"/>
            </a:xfrm>
            <a:solidFill>
              <a:schemeClr val="bg1"/>
            </a:solidFill>
          </p:grpSpPr>
          <p:sp>
            <p:nvSpPr>
              <p:cNvPr id="27" name="Rectangle: Rounded Corners 26">
                <a:extLst>
                  <a:ext uri="{FF2B5EF4-FFF2-40B4-BE49-F238E27FC236}">
                    <a16:creationId xmlns:a16="http://schemas.microsoft.com/office/drawing/2014/main" id="{809C4DB1-3689-4BD1-9AE2-9F25E6BB14C8}"/>
                  </a:ext>
                </a:extLst>
              </p:cNvPr>
              <p:cNvSpPr/>
              <p:nvPr/>
            </p:nvSpPr>
            <p:spPr>
              <a:xfrm>
                <a:off x="299720" y="1127760"/>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de</a:t>
                </a:r>
              </a:p>
            </p:txBody>
          </p:sp>
          <p:sp>
            <p:nvSpPr>
              <p:cNvPr id="28" name="Rectangle: Rounded Corners 27">
                <a:extLst>
                  <a:ext uri="{FF2B5EF4-FFF2-40B4-BE49-F238E27FC236}">
                    <a16:creationId xmlns:a16="http://schemas.microsoft.com/office/drawing/2014/main" id="{C9EB1822-2730-4819-B260-711DD71A8738}"/>
                  </a:ext>
                </a:extLst>
              </p:cNvPr>
              <p:cNvSpPr/>
              <p:nvPr/>
            </p:nvSpPr>
            <p:spPr>
              <a:xfrm>
                <a:off x="299720" y="1733076"/>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dis</a:t>
                </a:r>
              </a:p>
            </p:txBody>
          </p:sp>
          <p:sp>
            <p:nvSpPr>
              <p:cNvPr id="29" name="Rectangle: Rounded Corners 28">
                <a:extLst>
                  <a:ext uri="{FF2B5EF4-FFF2-40B4-BE49-F238E27FC236}">
                    <a16:creationId xmlns:a16="http://schemas.microsoft.com/office/drawing/2014/main" id="{BC9C84FE-7B4E-4944-892D-CE0C61CFEE06}"/>
                  </a:ext>
                </a:extLst>
              </p:cNvPr>
              <p:cNvSpPr/>
              <p:nvPr/>
            </p:nvSpPr>
            <p:spPr>
              <a:xfrm>
                <a:off x="299720" y="2338393"/>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mis</a:t>
                </a:r>
              </a:p>
            </p:txBody>
          </p:sp>
        </p:grpSp>
        <p:grpSp>
          <p:nvGrpSpPr>
            <p:cNvPr id="23" name="Group 22">
              <a:extLst>
                <a:ext uri="{FF2B5EF4-FFF2-40B4-BE49-F238E27FC236}">
                  <a16:creationId xmlns:a16="http://schemas.microsoft.com/office/drawing/2014/main" id="{BB6396DF-469E-4927-A452-A9FF60ED5F31}"/>
                </a:ext>
              </a:extLst>
            </p:cNvPr>
            <p:cNvGrpSpPr/>
            <p:nvPr/>
          </p:nvGrpSpPr>
          <p:grpSpPr>
            <a:xfrm>
              <a:off x="4823748" y="2161988"/>
              <a:ext cx="1990090" cy="2278042"/>
              <a:chOff x="2021840" y="1127760"/>
              <a:chExt cx="1203960" cy="1617033"/>
            </a:xfrm>
            <a:solidFill>
              <a:schemeClr val="bg1"/>
            </a:solidFill>
          </p:grpSpPr>
          <p:sp>
            <p:nvSpPr>
              <p:cNvPr id="24" name="Rectangle: Rounded Corners 23">
                <a:extLst>
                  <a:ext uri="{FF2B5EF4-FFF2-40B4-BE49-F238E27FC236}">
                    <a16:creationId xmlns:a16="http://schemas.microsoft.com/office/drawing/2014/main" id="{4C53EC32-D499-4769-AE65-D02E65057CEC}"/>
                  </a:ext>
                </a:extLst>
              </p:cNvPr>
              <p:cNvSpPr/>
              <p:nvPr/>
            </p:nvSpPr>
            <p:spPr>
              <a:xfrm>
                <a:off x="2021840" y="1127760"/>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qualify</a:t>
                </a:r>
              </a:p>
            </p:txBody>
          </p:sp>
          <p:sp>
            <p:nvSpPr>
              <p:cNvPr id="25" name="Rectangle: Rounded Corners 24">
                <a:extLst>
                  <a:ext uri="{FF2B5EF4-FFF2-40B4-BE49-F238E27FC236}">
                    <a16:creationId xmlns:a16="http://schemas.microsoft.com/office/drawing/2014/main" id="{5DA47E13-8017-476E-9F76-E38382569137}"/>
                  </a:ext>
                </a:extLst>
              </p:cNvPr>
              <p:cNvSpPr/>
              <p:nvPr/>
            </p:nvSpPr>
            <p:spPr>
              <a:xfrm>
                <a:off x="2021840" y="1733076"/>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hear</a:t>
                </a:r>
              </a:p>
            </p:txBody>
          </p:sp>
          <p:sp>
            <p:nvSpPr>
              <p:cNvPr id="26" name="Rectangle: Rounded Corners 25">
                <a:extLst>
                  <a:ext uri="{FF2B5EF4-FFF2-40B4-BE49-F238E27FC236}">
                    <a16:creationId xmlns:a16="http://schemas.microsoft.com/office/drawing/2014/main" id="{2640EC4B-5DA3-4441-A541-FCAA0AE405A0}"/>
                  </a:ext>
                </a:extLst>
              </p:cNvPr>
              <p:cNvSpPr/>
              <p:nvPr/>
            </p:nvSpPr>
            <p:spPr>
              <a:xfrm>
                <a:off x="2021840" y="2338393"/>
                <a:ext cx="1203960" cy="406400"/>
              </a:xfrm>
              <a:prstGeom prst="roundRect">
                <a:avLst/>
              </a:prstGeom>
              <a:grpFill/>
              <a:ln w="28575">
                <a:solidFill>
                  <a:srgbClr val="CB3DB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bug</a:t>
                </a:r>
              </a:p>
            </p:txBody>
          </p:sp>
        </p:grpSp>
      </p:grpSp>
    </p:spTree>
    <p:extLst>
      <p:ext uri="{BB962C8B-B14F-4D97-AF65-F5344CB8AC3E}">
        <p14:creationId xmlns:p14="http://schemas.microsoft.com/office/powerpoint/2010/main" val="38002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 below that means ‘not like’.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Samantha disliked the roast dinner she had at her friend’s house because she didn’t like the gravy or the peas. </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669838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FB981E04-BCBA-4405-8264-A001A9458EAB}"/>
</file>

<file path=customXml/itemProps3.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124</TotalTime>
  <Words>1350</Words>
  <Application>Microsoft Office PowerPoint</Application>
  <PresentationFormat>On-screen Show (4:3)</PresentationFormat>
  <Paragraphs>434</Paragraphs>
  <Slides>22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Sian Stebbings</cp:lastModifiedBy>
  <cp:revision>3</cp:revision>
  <dcterms:created xsi:type="dcterms:W3CDTF">2018-03-17T10:08:43Z</dcterms:created>
  <dcterms:modified xsi:type="dcterms:W3CDTF">2019-06-07T08:37:10Z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