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92" r:id="rId7"/>
    <p:sldId id="390" r:id="rId8"/>
    <p:sldId id="391" r:id="rId9"/>
    <p:sldId id="405" r:id="rId10"/>
    <p:sldId id="408" r:id="rId11"/>
    <p:sldId id="407" r:id="rId12"/>
    <p:sldId id="393" r:id="rId13"/>
    <p:sldId id="409" r:id="rId14"/>
    <p:sldId id="394" r:id="rId15"/>
    <p:sldId id="412" r:id="rId16"/>
    <p:sldId id="360" r:id="rId17"/>
    <p:sldId id="399" r:id="rId18"/>
    <p:sldId id="314" r:id="rId19"/>
    <p:sldId id="406" r:id="rId20"/>
    <p:sldId id="386" r:id="rId21"/>
    <p:sldId id="402" r:id="rId22"/>
    <p:sldId id="401" r:id="rId23"/>
    <p:sldId id="403" r:id="rId24"/>
    <p:sldId id="40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3DB7"/>
    <a:srgbClr val="FF9900"/>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4A41D-A451-4A4B-A9F2-0ABD83F0A47C}" v="12" dt="2019-07-11T14:32:02.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97B6DDBE-4A32-400E-8A7D-0E69320E8B56}"/>
    <pc:docChg chg="undo custSel modSld">
      <pc:chgData name="Kyle Tidswell-Brown" userId="3518c4a0-5c99-4880-b127-cb60ccf11a39" providerId="ADAL" clId="{97B6DDBE-4A32-400E-8A7D-0E69320E8B56}" dt="2019-07-10T14:06:22.419" v="168" actId="20577"/>
      <pc:docMkLst>
        <pc:docMk/>
      </pc:docMkLst>
      <pc:sldChg chg="modSp">
        <pc:chgData name="Kyle Tidswell-Brown" userId="3518c4a0-5c99-4880-b127-cb60ccf11a39" providerId="ADAL" clId="{97B6DDBE-4A32-400E-8A7D-0E69320E8B56}" dt="2019-07-10T13:22:36.298" v="2"/>
        <pc:sldMkLst>
          <pc:docMk/>
          <pc:sldMk cId="2637481266" sldId="256"/>
        </pc:sldMkLst>
        <pc:spChg chg="mod">
          <ac:chgData name="Kyle Tidswell-Brown" userId="3518c4a0-5c99-4880-b127-cb60ccf11a39" providerId="ADAL" clId="{97B6DDBE-4A32-400E-8A7D-0E69320E8B56}" dt="2019-07-10T13:22:36.298" v="2"/>
          <ac:spMkLst>
            <pc:docMk/>
            <pc:sldMk cId="2637481266" sldId="256"/>
            <ac:spMk id="19" creationId="{5252A847-DE45-4FA3-A1F8-EEBEB845FF8E}"/>
          </ac:spMkLst>
        </pc:spChg>
      </pc:sldChg>
      <pc:sldChg chg="addSp delSp modSp">
        <pc:chgData name="Kyle Tidswell-Brown" userId="3518c4a0-5c99-4880-b127-cb60ccf11a39" providerId="ADAL" clId="{97B6DDBE-4A32-400E-8A7D-0E69320E8B56}" dt="2019-07-10T14:06:16.670" v="160" actId="20577"/>
        <pc:sldMkLst>
          <pc:docMk/>
          <pc:sldMk cId="636014570" sldId="314"/>
        </pc:sldMkLst>
        <pc:spChg chg="mod">
          <ac:chgData name="Kyle Tidswell-Brown" userId="3518c4a0-5c99-4880-b127-cb60ccf11a39" providerId="ADAL" clId="{97B6DDBE-4A32-400E-8A7D-0E69320E8B56}" dt="2019-07-10T14:06:16.670" v="160" actId="20577"/>
          <ac:spMkLst>
            <pc:docMk/>
            <pc:sldMk cId="636014570" sldId="314"/>
            <ac:spMk id="19" creationId="{5252A847-DE45-4FA3-A1F8-EEBEB845FF8E}"/>
          </ac:spMkLst>
        </pc:spChg>
        <pc:graphicFrameChg chg="del">
          <ac:chgData name="Kyle Tidswell-Brown" userId="3518c4a0-5c99-4880-b127-cb60ccf11a39" providerId="ADAL" clId="{97B6DDBE-4A32-400E-8A7D-0E69320E8B56}" dt="2019-07-10T13:59:00.038" v="125" actId="478"/>
          <ac:graphicFrameMkLst>
            <pc:docMk/>
            <pc:sldMk cId="636014570" sldId="314"/>
            <ac:graphicFrameMk id="6" creationId="{6ECA0C8A-5F86-47BF-AD1E-311C5C15364D}"/>
          </ac:graphicFrameMkLst>
        </pc:graphicFrameChg>
        <pc:graphicFrameChg chg="del">
          <ac:chgData name="Kyle Tidswell-Brown" userId="3518c4a0-5c99-4880-b127-cb60ccf11a39" providerId="ADAL" clId="{97B6DDBE-4A32-400E-8A7D-0E69320E8B56}" dt="2019-07-10T13:59:00.038" v="125" actId="478"/>
          <ac:graphicFrameMkLst>
            <pc:docMk/>
            <pc:sldMk cId="636014570" sldId="314"/>
            <ac:graphicFrameMk id="7" creationId="{3A79BD59-5302-4212-8B0D-BC4843FBED18}"/>
          </ac:graphicFrameMkLst>
        </pc:graphicFrameChg>
        <pc:graphicFrameChg chg="add mod">
          <ac:chgData name="Kyle Tidswell-Brown" userId="3518c4a0-5c99-4880-b127-cb60ccf11a39" providerId="ADAL" clId="{97B6DDBE-4A32-400E-8A7D-0E69320E8B56}" dt="2019-07-10T13:59:07.448" v="127" actId="12788"/>
          <ac:graphicFrameMkLst>
            <pc:docMk/>
            <pc:sldMk cId="636014570" sldId="314"/>
            <ac:graphicFrameMk id="11" creationId="{4D81EECC-674D-419A-A5EE-91FACD63E958}"/>
          </ac:graphicFrameMkLst>
        </pc:graphicFrameChg>
        <pc:graphicFrameChg chg="add mod">
          <ac:chgData name="Kyle Tidswell-Brown" userId="3518c4a0-5c99-4880-b127-cb60ccf11a39" providerId="ADAL" clId="{97B6DDBE-4A32-400E-8A7D-0E69320E8B56}" dt="2019-07-10T13:59:23.947" v="135" actId="12788"/>
          <ac:graphicFrameMkLst>
            <pc:docMk/>
            <pc:sldMk cId="636014570" sldId="314"/>
            <ac:graphicFrameMk id="12" creationId="{154B06A7-15D4-4D33-8CB6-EEDCB62804FC}"/>
          </ac:graphicFrameMkLst>
        </pc:graphicFrameChg>
      </pc:sldChg>
      <pc:sldChg chg="modSp">
        <pc:chgData name="Kyle Tidswell-Brown" userId="3518c4a0-5c99-4880-b127-cb60ccf11a39" providerId="ADAL" clId="{97B6DDBE-4A32-400E-8A7D-0E69320E8B56}" dt="2019-07-10T13:58:05.428" v="117"/>
        <pc:sldMkLst>
          <pc:docMk/>
          <pc:sldMk cId="36917022" sldId="360"/>
        </pc:sldMkLst>
        <pc:spChg chg="mod">
          <ac:chgData name="Kyle Tidswell-Brown" userId="3518c4a0-5c99-4880-b127-cb60ccf11a39" providerId="ADAL" clId="{97B6DDBE-4A32-400E-8A7D-0E69320E8B56}" dt="2019-07-10T13:56:08.064" v="104" actId="20577"/>
          <ac:spMkLst>
            <pc:docMk/>
            <pc:sldMk cId="36917022" sldId="360"/>
            <ac:spMk id="19" creationId="{5252A847-DE45-4FA3-A1F8-EEBEB845FF8E}"/>
          </ac:spMkLst>
        </pc:spChg>
        <pc:graphicFrameChg chg="mod">
          <ac:chgData name="Kyle Tidswell-Brown" userId="3518c4a0-5c99-4880-b127-cb60ccf11a39" providerId="ADAL" clId="{97B6DDBE-4A32-400E-8A7D-0E69320E8B56}" dt="2019-07-10T13:58:05.428" v="117"/>
          <ac:graphicFrameMkLst>
            <pc:docMk/>
            <pc:sldMk cId="36917022" sldId="360"/>
            <ac:graphicFrameMk id="6" creationId="{067B7EE1-E3DB-4698-9CDE-D080198DEC36}"/>
          </ac:graphicFrameMkLst>
        </pc:graphicFrameChg>
      </pc:sldChg>
      <pc:sldChg chg="modSp">
        <pc:chgData name="Kyle Tidswell-Brown" userId="3518c4a0-5c99-4880-b127-cb60ccf11a39" providerId="ADAL" clId="{97B6DDBE-4A32-400E-8A7D-0E69320E8B56}" dt="2019-07-10T13:23:34.453" v="52" actId="20577"/>
        <pc:sldMkLst>
          <pc:docMk/>
          <pc:sldMk cId="2005377597" sldId="391"/>
        </pc:sldMkLst>
        <pc:spChg chg="mod">
          <ac:chgData name="Kyle Tidswell-Brown" userId="3518c4a0-5c99-4880-b127-cb60ccf11a39" providerId="ADAL" clId="{97B6DDBE-4A32-400E-8A7D-0E69320E8B56}" dt="2019-07-10T13:23:34.453" v="52" actId="20577"/>
          <ac:spMkLst>
            <pc:docMk/>
            <pc:sldMk cId="2005377597" sldId="391"/>
            <ac:spMk id="19" creationId="{5252A847-DE45-4FA3-A1F8-EEBEB845FF8E}"/>
          </ac:spMkLst>
        </pc:spChg>
      </pc:sldChg>
      <pc:sldChg chg="delSp modSp">
        <pc:chgData name="Kyle Tidswell-Brown" userId="3518c4a0-5c99-4880-b127-cb60ccf11a39" providerId="ADAL" clId="{97B6DDBE-4A32-400E-8A7D-0E69320E8B56}" dt="2019-07-10T13:55:09.652" v="81" actId="20577"/>
        <pc:sldMkLst>
          <pc:docMk/>
          <pc:sldMk cId="4143613866" sldId="394"/>
        </pc:sldMkLst>
        <pc:spChg chg="del">
          <ac:chgData name="Kyle Tidswell-Brown" userId="3518c4a0-5c99-4880-b127-cb60ccf11a39" providerId="ADAL" clId="{97B6DDBE-4A32-400E-8A7D-0E69320E8B56}" dt="2019-07-10T13:55:05.280" v="75" actId="478"/>
          <ac:spMkLst>
            <pc:docMk/>
            <pc:sldMk cId="4143613866" sldId="394"/>
            <ac:spMk id="11" creationId="{1D5C640C-7B16-48AF-A17C-36DE179DD7B5}"/>
          </ac:spMkLst>
        </pc:spChg>
        <pc:spChg chg="mod">
          <ac:chgData name="Kyle Tidswell-Brown" userId="3518c4a0-5c99-4880-b127-cb60ccf11a39" providerId="ADAL" clId="{97B6DDBE-4A32-400E-8A7D-0E69320E8B56}" dt="2019-07-10T13:55:09.652" v="81" actId="20577"/>
          <ac:spMkLst>
            <pc:docMk/>
            <pc:sldMk cId="4143613866" sldId="394"/>
            <ac:spMk id="19" creationId="{5252A847-DE45-4FA3-A1F8-EEBEB845FF8E}"/>
          </ac:spMkLst>
        </pc:spChg>
      </pc:sldChg>
      <pc:sldChg chg="modSp">
        <pc:chgData name="Kyle Tidswell-Brown" userId="3518c4a0-5c99-4880-b127-cb60ccf11a39" providerId="ADAL" clId="{97B6DDBE-4A32-400E-8A7D-0E69320E8B56}" dt="2019-07-10T13:58:23.620" v="124" actId="572"/>
        <pc:sldMkLst>
          <pc:docMk/>
          <pc:sldMk cId="2773320124" sldId="399"/>
        </pc:sldMkLst>
        <pc:spChg chg="mod">
          <ac:chgData name="Kyle Tidswell-Brown" userId="3518c4a0-5c99-4880-b127-cb60ccf11a39" providerId="ADAL" clId="{97B6DDBE-4A32-400E-8A7D-0E69320E8B56}" dt="2019-07-10T13:56:12.164" v="110" actId="20577"/>
          <ac:spMkLst>
            <pc:docMk/>
            <pc:sldMk cId="2773320124" sldId="399"/>
            <ac:spMk id="19" creationId="{5252A847-DE45-4FA3-A1F8-EEBEB845FF8E}"/>
          </ac:spMkLst>
        </pc:spChg>
        <pc:graphicFrameChg chg="mod">
          <ac:chgData name="Kyle Tidswell-Brown" userId="3518c4a0-5c99-4880-b127-cb60ccf11a39" providerId="ADAL" clId="{97B6DDBE-4A32-400E-8A7D-0E69320E8B56}" dt="2019-07-10T13:58:23.620" v="124" actId="572"/>
          <ac:graphicFrameMkLst>
            <pc:docMk/>
            <pc:sldMk cId="2773320124" sldId="399"/>
            <ac:graphicFrameMk id="6" creationId="{067B7EE1-E3DB-4698-9CDE-D080198DEC36}"/>
          </ac:graphicFrameMkLst>
        </pc:graphicFrameChg>
      </pc:sldChg>
      <pc:sldChg chg="modSp">
        <pc:chgData name="Kyle Tidswell-Brown" userId="3518c4a0-5c99-4880-b127-cb60ccf11a39" providerId="ADAL" clId="{97B6DDBE-4A32-400E-8A7D-0E69320E8B56}" dt="2019-07-10T14:00:51.980" v="145" actId="20577"/>
        <pc:sldMkLst>
          <pc:docMk/>
          <pc:sldMk cId="699694165" sldId="401"/>
        </pc:sldMkLst>
        <pc:spChg chg="mod">
          <ac:chgData name="Kyle Tidswell-Brown" userId="3518c4a0-5c99-4880-b127-cb60ccf11a39" providerId="ADAL" clId="{97B6DDBE-4A32-400E-8A7D-0E69320E8B56}" dt="2019-07-10T14:00:51.980" v="145" actId="20577"/>
          <ac:spMkLst>
            <pc:docMk/>
            <pc:sldMk cId="699694165" sldId="401"/>
            <ac:spMk id="19" creationId="{5252A847-DE45-4FA3-A1F8-EEBEB845FF8E}"/>
          </ac:spMkLst>
        </pc:spChg>
      </pc:sldChg>
      <pc:sldChg chg="modSp">
        <pc:chgData name="Kyle Tidswell-Brown" userId="3518c4a0-5c99-4880-b127-cb60ccf11a39" providerId="ADAL" clId="{97B6DDBE-4A32-400E-8A7D-0E69320E8B56}" dt="2019-07-10T14:00:48.313" v="144" actId="6549"/>
        <pc:sldMkLst>
          <pc:docMk/>
          <pc:sldMk cId="3988730728" sldId="403"/>
        </pc:sldMkLst>
        <pc:spChg chg="mod">
          <ac:chgData name="Kyle Tidswell-Brown" userId="3518c4a0-5c99-4880-b127-cb60ccf11a39" providerId="ADAL" clId="{97B6DDBE-4A32-400E-8A7D-0E69320E8B56}" dt="2019-07-10T14:00:48.313" v="144" actId="6549"/>
          <ac:spMkLst>
            <pc:docMk/>
            <pc:sldMk cId="3988730728" sldId="403"/>
            <ac:spMk id="19" creationId="{5252A847-DE45-4FA3-A1F8-EEBEB845FF8E}"/>
          </ac:spMkLst>
        </pc:spChg>
      </pc:sldChg>
      <pc:sldChg chg="modSp">
        <pc:chgData name="Kyle Tidswell-Brown" userId="3518c4a0-5c99-4880-b127-cb60ccf11a39" providerId="ADAL" clId="{97B6DDBE-4A32-400E-8A7D-0E69320E8B56}" dt="2019-07-10T14:01:37.958" v="152" actId="6549"/>
        <pc:sldMkLst>
          <pc:docMk/>
          <pc:sldMk cId="3239334362" sldId="404"/>
        </pc:sldMkLst>
        <pc:spChg chg="mod">
          <ac:chgData name="Kyle Tidswell-Brown" userId="3518c4a0-5c99-4880-b127-cb60ccf11a39" providerId="ADAL" clId="{97B6DDBE-4A32-400E-8A7D-0E69320E8B56}" dt="2019-07-10T14:01:37.958" v="152" actId="6549"/>
          <ac:spMkLst>
            <pc:docMk/>
            <pc:sldMk cId="3239334362" sldId="404"/>
            <ac:spMk id="19" creationId="{5252A847-DE45-4FA3-A1F8-EEBEB845FF8E}"/>
          </ac:spMkLst>
        </pc:spChg>
      </pc:sldChg>
      <pc:sldChg chg="modSp">
        <pc:chgData name="Kyle Tidswell-Brown" userId="3518c4a0-5c99-4880-b127-cb60ccf11a39" providerId="ADAL" clId="{97B6DDBE-4A32-400E-8A7D-0E69320E8B56}" dt="2019-07-10T13:54:34.088" v="68" actId="1038"/>
        <pc:sldMkLst>
          <pc:docMk/>
          <pc:sldMk cId="4135690846" sldId="405"/>
        </pc:sldMkLst>
        <pc:spChg chg="mod">
          <ac:chgData name="Kyle Tidswell-Brown" userId="3518c4a0-5c99-4880-b127-cb60ccf11a39" providerId="ADAL" clId="{97B6DDBE-4A32-400E-8A7D-0E69320E8B56}" dt="2019-07-10T13:54:34.088" v="68" actId="1038"/>
          <ac:spMkLst>
            <pc:docMk/>
            <pc:sldMk cId="4135690846" sldId="405"/>
            <ac:spMk id="3" creationId="{6B3139CE-6A9D-4407-B59D-D69F539A42E4}"/>
          </ac:spMkLst>
        </pc:spChg>
        <pc:spChg chg="mod">
          <ac:chgData name="Kyle Tidswell-Brown" userId="3518c4a0-5c99-4880-b127-cb60ccf11a39" providerId="ADAL" clId="{97B6DDBE-4A32-400E-8A7D-0E69320E8B56}" dt="2019-07-10T13:54:22.775" v="61" actId="1037"/>
          <ac:spMkLst>
            <pc:docMk/>
            <pc:sldMk cId="4135690846" sldId="405"/>
            <ac:spMk id="4" creationId="{E606BEE9-2027-4C67-BF61-70CB5564595D}"/>
          </ac:spMkLst>
        </pc:spChg>
        <pc:spChg chg="mod">
          <ac:chgData name="Kyle Tidswell-Brown" userId="3518c4a0-5c99-4880-b127-cb60ccf11a39" providerId="ADAL" clId="{97B6DDBE-4A32-400E-8A7D-0E69320E8B56}" dt="2019-07-10T13:54:22.775" v="61" actId="1037"/>
          <ac:spMkLst>
            <pc:docMk/>
            <pc:sldMk cId="4135690846" sldId="405"/>
            <ac:spMk id="5" creationId="{75DC83BD-1A58-4041-AF56-21B2DBE19E38}"/>
          </ac:spMkLst>
        </pc:spChg>
        <pc:spChg chg="mod">
          <ac:chgData name="Kyle Tidswell-Brown" userId="3518c4a0-5c99-4880-b127-cb60ccf11a39" providerId="ADAL" clId="{97B6DDBE-4A32-400E-8A7D-0E69320E8B56}" dt="2019-07-10T13:54:06.594" v="55" actId="1036"/>
          <ac:spMkLst>
            <pc:docMk/>
            <pc:sldMk cId="4135690846" sldId="405"/>
            <ac:spMk id="6" creationId="{E590BF02-3AC5-4395-849A-64A0342569CC}"/>
          </ac:spMkLst>
        </pc:spChg>
        <pc:spChg chg="mod">
          <ac:chgData name="Kyle Tidswell-Brown" userId="3518c4a0-5c99-4880-b127-cb60ccf11a39" providerId="ADAL" clId="{97B6DDBE-4A32-400E-8A7D-0E69320E8B56}" dt="2019-07-10T13:54:06.594" v="55" actId="1036"/>
          <ac:spMkLst>
            <pc:docMk/>
            <pc:sldMk cId="4135690846" sldId="405"/>
            <ac:spMk id="7" creationId="{1DE7146B-DEAF-48BC-B247-613F62D4D463}"/>
          </ac:spMkLst>
        </pc:spChg>
        <pc:spChg chg="mod">
          <ac:chgData name="Kyle Tidswell-Brown" userId="3518c4a0-5c99-4880-b127-cb60ccf11a39" providerId="ADAL" clId="{97B6DDBE-4A32-400E-8A7D-0E69320E8B56}" dt="2019-07-10T13:54:16.397" v="58" actId="1038"/>
          <ac:spMkLst>
            <pc:docMk/>
            <pc:sldMk cId="4135690846" sldId="405"/>
            <ac:spMk id="19" creationId="{5252A847-DE45-4FA3-A1F8-EEBEB845FF8E}"/>
          </ac:spMkLst>
        </pc:spChg>
      </pc:sldChg>
      <pc:sldChg chg="addSp delSp modSp">
        <pc:chgData name="Kyle Tidswell-Brown" userId="3518c4a0-5c99-4880-b127-cb60ccf11a39" providerId="ADAL" clId="{97B6DDBE-4A32-400E-8A7D-0E69320E8B56}" dt="2019-07-10T14:06:22.419" v="168" actId="20577"/>
        <pc:sldMkLst>
          <pc:docMk/>
          <pc:sldMk cId="599150747" sldId="406"/>
        </pc:sldMkLst>
        <pc:spChg chg="mod">
          <ac:chgData name="Kyle Tidswell-Brown" userId="3518c4a0-5c99-4880-b127-cb60ccf11a39" providerId="ADAL" clId="{97B6DDBE-4A32-400E-8A7D-0E69320E8B56}" dt="2019-07-10T14:06:22.419" v="168" actId="20577"/>
          <ac:spMkLst>
            <pc:docMk/>
            <pc:sldMk cId="599150747" sldId="406"/>
            <ac:spMk id="19" creationId="{5252A847-DE45-4FA3-A1F8-EEBEB845FF8E}"/>
          </ac:spMkLst>
        </pc:spChg>
        <pc:graphicFrameChg chg="del">
          <ac:chgData name="Kyle Tidswell-Brown" userId="3518c4a0-5c99-4880-b127-cb60ccf11a39" providerId="ADAL" clId="{97B6DDBE-4A32-400E-8A7D-0E69320E8B56}" dt="2019-07-10T13:59:31.246" v="136" actId="478"/>
          <ac:graphicFrameMkLst>
            <pc:docMk/>
            <pc:sldMk cId="599150747" sldId="406"/>
            <ac:graphicFrameMk id="7" creationId="{3A79BD59-5302-4212-8B0D-BC4843FBED18}"/>
          </ac:graphicFrameMkLst>
        </pc:graphicFrameChg>
        <pc:graphicFrameChg chg="add">
          <ac:chgData name="Kyle Tidswell-Brown" userId="3518c4a0-5c99-4880-b127-cb60ccf11a39" providerId="ADAL" clId="{97B6DDBE-4A32-400E-8A7D-0E69320E8B56}" dt="2019-07-10T13:59:32.095" v="137"/>
          <ac:graphicFrameMkLst>
            <pc:docMk/>
            <pc:sldMk cId="599150747" sldId="406"/>
            <ac:graphicFrameMk id="11" creationId="{71E37C43-5C94-4501-ABE0-74BB17A98A42}"/>
          </ac:graphicFrameMkLst>
        </pc:graphicFrameChg>
      </pc:sldChg>
      <pc:sldChg chg="modSp">
        <pc:chgData name="Kyle Tidswell-Brown" userId="3518c4a0-5c99-4880-b127-cb60ccf11a39" providerId="ADAL" clId="{97B6DDBE-4A32-400E-8A7D-0E69320E8B56}" dt="2019-07-10T13:54:44.628" v="69" actId="207"/>
        <pc:sldMkLst>
          <pc:docMk/>
          <pc:sldMk cId="1522563030" sldId="407"/>
        </pc:sldMkLst>
        <pc:spChg chg="mod">
          <ac:chgData name="Kyle Tidswell-Brown" userId="3518c4a0-5c99-4880-b127-cb60ccf11a39" providerId="ADAL" clId="{97B6DDBE-4A32-400E-8A7D-0E69320E8B56}" dt="2019-07-10T13:54:44.628" v="69" actId="207"/>
          <ac:spMkLst>
            <pc:docMk/>
            <pc:sldMk cId="1522563030" sldId="407"/>
            <ac:spMk id="8" creationId="{F333D2AE-1204-4DF5-9B93-6B2DB6B7559A}"/>
          </ac:spMkLst>
        </pc:spChg>
      </pc:sldChg>
      <pc:sldChg chg="modSp">
        <pc:chgData name="Kyle Tidswell-Brown" userId="3518c4a0-5c99-4880-b127-cb60ccf11a39" providerId="ADAL" clId="{97B6DDBE-4A32-400E-8A7D-0E69320E8B56}" dt="2019-07-10T13:54:59.095" v="74" actId="1036"/>
        <pc:sldMkLst>
          <pc:docMk/>
          <pc:sldMk cId="4243094126" sldId="409"/>
        </pc:sldMkLst>
        <pc:spChg chg="mod">
          <ac:chgData name="Kyle Tidswell-Brown" userId="3518c4a0-5c99-4880-b127-cb60ccf11a39" providerId="ADAL" clId="{97B6DDBE-4A32-400E-8A7D-0E69320E8B56}" dt="2019-07-10T13:54:59.095" v="74" actId="1036"/>
          <ac:spMkLst>
            <pc:docMk/>
            <pc:sldMk cId="4243094126" sldId="409"/>
            <ac:spMk id="11" creationId="{D7B973A6-2260-4993-B826-E3D71F7E43B0}"/>
          </ac:spMkLst>
        </pc:spChg>
        <pc:graphicFrameChg chg="modGraphic">
          <ac:chgData name="Kyle Tidswell-Brown" userId="3518c4a0-5c99-4880-b127-cb60ccf11a39" providerId="ADAL" clId="{97B6DDBE-4A32-400E-8A7D-0E69320E8B56}" dt="2019-07-10T13:54:51.963" v="70" actId="207"/>
          <ac:graphicFrameMkLst>
            <pc:docMk/>
            <pc:sldMk cId="4243094126" sldId="409"/>
            <ac:graphicFrameMk id="6" creationId="{F63E99DE-11BE-4B4C-ABA0-DE4955CDAD05}"/>
          </ac:graphicFrameMkLst>
        </pc:graphicFrameChg>
      </pc:sldChg>
      <pc:sldChg chg="delSp modSp">
        <pc:chgData name="Kyle Tidswell-Brown" userId="3518c4a0-5c99-4880-b127-cb60ccf11a39" providerId="ADAL" clId="{97B6DDBE-4A32-400E-8A7D-0E69320E8B56}" dt="2019-07-10T13:55:27.623" v="96" actId="20577"/>
        <pc:sldMkLst>
          <pc:docMk/>
          <pc:sldMk cId="2511613693" sldId="410"/>
        </pc:sldMkLst>
        <pc:spChg chg="del">
          <ac:chgData name="Kyle Tidswell-Brown" userId="3518c4a0-5c99-4880-b127-cb60ccf11a39" providerId="ADAL" clId="{97B6DDBE-4A32-400E-8A7D-0E69320E8B56}" dt="2019-07-10T13:55:23.499" v="82" actId="478"/>
          <ac:spMkLst>
            <pc:docMk/>
            <pc:sldMk cId="2511613693" sldId="410"/>
            <ac:spMk id="3" creationId="{6F8A0723-13B3-40D2-861C-34B00FB55D91}"/>
          </ac:spMkLst>
        </pc:spChg>
        <pc:spChg chg="mod">
          <ac:chgData name="Kyle Tidswell-Brown" userId="3518c4a0-5c99-4880-b127-cb60ccf11a39" providerId="ADAL" clId="{97B6DDBE-4A32-400E-8A7D-0E69320E8B56}" dt="2019-07-10T13:55:27.623" v="96" actId="20577"/>
          <ac:spMkLst>
            <pc:docMk/>
            <pc:sldMk cId="2511613693" sldId="410"/>
            <ac:spMk id="19" creationId="{5252A847-DE45-4FA3-A1F8-EEBEB845FF8E}"/>
          </ac:spMkLst>
        </pc:spChg>
      </pc:sldChg>
      <pc:sldChg chg="modSp">
        <pc:chgData name="Kyle Tidswell-Brown" userId="3518c4a0-5c99-4880-b127-cb60ccf11a39" providerId="ADAL" clId="{97B6DDBE-4A32-400E-8A7D-0E69320E8B56}" dt="2019-07-10T13:16:07.926" v="1" actId="732"/>
        <pc:sldMkLst>
          <pc:docMk/>
          <pc:sldMk cId="3844832371" sldId="411"/>
        </pc:sldMkLst>
        <pc:picChg chg="mod modCrop">
          <ac:chgData name="Kyle Tidswell-Brown" userId="3518c4a0-5c99-4880-b127-cb60ccf11a39" providerId="ADAL" clId="{97B6DDBE-4A32-400E-8A7D-0E69320E8B56}" dt="2019-07-10T13:16:07.926" v="1" actId="732"/>
          <ac:picMkLst>
            <pc:docMk/>
            <pc:sldMk cId="3844832371" sldId="411"/>
            <ac:picMk id="24" creationId="{A8C5A431-127B-432D-86F6-B3D393621EE4}"/>
          </ac:picMkLst>
        </pc:picChg>
      </pc:sldChg>
    </pc:docChg>
  </pc:docChgLst>
  <pc:docChgLst>
    <pc:chgData name="Kyle Tidswell-Brown" userId="3518c4a0-5c99-4880-b127-cb60ccf11a39" providerId="ADAL" clId="{3734A41D-A451-4A4B-A9F2-0ABD83F0A47C}"/>
    <pc:docChg chg="custSel modSld">
      <pc:chgData name="Kyle Tidswell-Brown" userId="3518c4a0-5c99-4880-b127-cb60ccf11a39" providerId="ADAL" clId="{3734A41D-A451-4A4B-A9F2-0ABD83F0A47C}" dt="2019-07-11T14:32:02.240" v="16"/>
      <pc:docMkLst>
        <pc:docMk/>
      </pc:docMkLst>
      <pc:sldChg chg="modSp">
        <pc:chgData name="Kyle Tidswell-Brown" userId="3518c4a0-5c99-4880-b127-cb60ccf11a39" providerId="ADAL" clId="{3734A41D-A451-4A4B-A9F2-0ABD83F0A47C}" dt="2019-07-11T14:31:35.535" v="4" actId="208"/>
        <pc:sldMkLst>
          <pc:docMk/>
          <pc:sldMk cId="1522563030" sldId="407"/>
        </pc:sldMkLst>
        <pc:spChg chg="mod">
          <ac:chgData name="Kyle Tidswell-Brown" userId="3518c4a0-5c99-4880-b127-cb60ccf11a39" providerId="ADAL" clId="{3734A41D-A451-4A4B-A9F2-0ABD83F0A47C}" dt="2019-07-11T14:31:35.535" v="4" actId="208"/>
          <ac:spMkLst>
            <pc:docMk/>
            <pc:sldMk cId="1522563030" sldId="407"/>
            <ac:spMk id="6" creationId="{5044BD0F-5E82-4EBB-8765-0FAF073C1153}"/>
          </ac:spMkLst>
        </pc:spChg>
        <pc:spChg chg="mod">
          <ac:chgData name="Kyle Tidswell-Brown" userId="3518c4a0-5c99-4880-b127-cb60ccf11a39" providerId="ADAL" clId="{3734A41D-A451-4A4B-A9F2-0ABD83F0A47C}" dt="2019-07-11T14:31:33.788" v="3" actId="208"/>
          <ac:spMkLst>
            <pc:docMk/>
            <pc:sldMk cId="1522563030" sldId="407"/>
            <ac:spMk id="7" creationId="{D90463B6-C123-4A7C-96F5-905609AA3E8A}"/>
          </ac:spMkLst>
        </pc:spChg>
        <pc:spChg chg="mod">
          <ac:chgData name="Kyle Tidswell-Brown" userId="3518c4a0-5c99-4880-b127-cb60ccf11a39" providerId="ADAL" clId="{3734A41D-A451-4A4B-A9F2-0ABD83F0A47C}" dt="2019-07-11T14:31:30.960" v="2" actId="208"/>
          <ac:spMkLst>
            <pc:docMk/>
            <pc:sldMk cId="1522563030" sldId="407"/>
            <ac:spMk id="8" creationId="{F333D2AE-1204-4DF5-9B93-6B2DB6B7559A}"/>
          </ac:spMkLst>
        </pc:spChg>
      </pc:sldChg>
      <pc:sldChg chg="modSp">
        <pc:chgData name="Kyle Tidswell-Brown" userId="3518c4a0-5c99-4880-b127-cb60ccf11a39" providerId="ADAL" clId="{3734A41D-A451-4A4B-A9F2-0ABD83F0A47C}" dt="2019-07-11T14:32:02.240" v="16"/>
        <pc:sldMkLst>
          <pc:docMk/>
          <pc:sldMk cId="4243094126" sldId="409"/>
        </pc:sldMkLst>
        <pc:graphicFrameChg chg="mod modGraphic">
          <ac:chgData name="Kyle Tidswell-Brown" userId="3518c4a0-5c99-4880-b127-cb60ccf11a39" providerId="ADAL" clId="{3734A41D-A451-4A4B-A9F2-0ABD83F0A47C}" dt="2019-07-11T14:32:02.240" v="16"/>
          <ac:graphicFrameMkLst>
            <pc:docMk/>
            <pc:sldMk cId="4243094126" sldId="409"/>
            <ac:graphicFrameMk id="6" creationId="{F63E99DE-11BE-4B4C-ABA0-DE4955CDAD0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24/09/2019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g1.5b" TargetMode="External"/><Relationship Id="rId2" Type="http://schemas.openxmlformats.org/officeDocument/2006/relationships/hyperlink" Target="https://classroomsecrets.co.uk/content-domain-filter/?fwp_contentdomain=5G3.1a"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lassroomsecrets.co.uk/relative-clauses-year-6-ready-to-write-free-resource-pack" TargetMode="External"/><Relationship Id="rId4" Type="http://schemas.openxmlformats.org/officeDocument/2006/relationships/hyperlink" Target="https://classroomsecrets.co.uk/search/?fwp_topic=gps-scheme-of-wor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t="24050" b="33576"/>
          <a:stretch/>
        </p:blipFill>
        <p:spPr>
          <a:xfrm>
            <a:off x="793488" y="772357"/>
            <a:ext cx="7557025" cy="2263806"/>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relative pronoun that will fit in the sentence.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Sid, </a:t>
            </a:r>
            <a:r>
              <a:rPr lang="en-GB" sz="2000" b="1" spc="-300" dirty="0">
                <a:solidFill>
                  <a:schemeClr val="tx1"/>
                </a:solidFill>
                <a:latin typeface="Century Gothic" panose="020B0502020202020204" pitchFamily="34" charset="0"/>
              </a:rPr>
              <a:t>___________</a:t>
            </a:r>
            <a:r>
              <a:rPr lang="en-GB" sz="2000" b="1" dirty="0">
                <a:solidFill>
                  <a:schemeClr val="tx1"/>
                </a:solidFill>
                <a:latin typeface="Century Gothic" panose="020B0502020202020204" pitchFamily="34" charset="0"/>
              </a:rPr>
              <a:t>  is a good runner, is competing in a race on Sunday.</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F63E99DE-11BE-4B4C-ABA0-DE4955CDAD05}"/>
              </a:ext>
            </a:extLst>
          </p:cNvPr>
          <p:cNvGraphicFramePr>
            <a:graphicFrameLocks noGrp="1"/>
          </p:cNvGraphicFramePr>
          <p:nvPr>
            <p:extLst>
              <p:ext uri="{D42A27DB-BD31-4B8C-83A1-F6EECF244321}">
                <p14:modId xmlns:p14="http://schemas.microsoft.com/office/powerpoint/2010/main" val="3420071882"/>
              </p:ext>
            </p:extLst>
          </p:nvPr>
        </p:nvGraphicFramePr>
        <p:xfrm>
          <a:off x="701129" y="4081690"/>
          <a:ext cx="7741742" cy="815621"/>
        </p:xfrm>
        <a:graphic>
          <a:graphicData uri="http://schemas.openxmlformats.org/drawingml/2006/table">
            <a:tbl>
              <a:tblPr firstRow="1" bandRow="1">
                <a:tableStyleId>{5C22544A-7EE6-4342-B048-85BDC9FD1C3A}</a:tableStyleId>
              </a:tblPr>
              <a:tblGrid>
                <a:gridCol w="2209974">
                  <a:extLst>
                    <a:ext uri="{9D8B030D-6E8A-4147-A177-3AD203B41FA5}">
                      <a16:colId xmlns:a16="http://schemas.microsoft.com/office/drawing/2014/main" val="26653378"/>
                    </a:ext>
                  </a:extLst>
                </a:gridCol>
                <a:gridCol w="555910">
                  <a:extLst>
                    <a:ext uri="{9D8B030D-6E8A-4147-A177-3AD203B41FA5}">
                      <a16:colId xmlns:a16="http://schemas.microsoft.com/office/drawing/2014/main" val="2803868484"/>
                    </a:ext>
                  </a:extLst>
                </a:gridCol>
                <a:gridCol w="2209974">
                  <a:extLst>
                    <a:ext uri="{9D8B030D-6E8A-4147-A177-3AD203B41FA5}">
                      <a16:colId xmlns:a16="http://schemas.microsoft.com/office/drawing/2014/main" val="2899747615"/>
                    </a:ext>
                  </a:extLst>
                </a:gridCol>
                <a:gridCol w="555910">
                  <a:extLst>
                    <a:ext uri="{9D8B030D-6E8A-4147-A177-3AD203B41FA5}">
                      <a16:colId xmlns:a16="http://schemas.microsoft.com/office/drawing/2014/main" val="2269642935"/>
                    </a:ext>
                  </a:extLst>
                </a:gridCol>
                <a:gridCol w="2209974">
                  <a:extLst>
                    <a:ext uri="{9D8B030D-6E8A-4147-A177-3AD203B41FA5}">
                      <a16:colId xmlns:a16="http://schemas.microsoft.com/office/drawing/2014/main" val="2086856293"/>
                    </a:ext>
                  </a:extLst>
                </a:gridCol>
              </a:tblGrid>
              <a:tr h="815621">
                <a:tc>
                  <a:txBody>
                    <a:bodyPr/>
                    <a:lstStyle/>
                    <a:p>
                      <a:pPr algn="ctr"/>
                      <a:r>
                        <a:rPr lang="en-GB" sz="3200" b="1" dirty="0">
                          <a:solidFill>
                            <a:schemeClr val="bg1">
                              <a:lumMod val="50000"/>
                            </a:schemeClr>
                          </a:solidFill>
                          <a:latin typeface="Century Gothic" panose="020B0502020202020204" pitchFamily="34" charset="0"/>
                        </a:rPr>
                        <a:t>when</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200" b="1" dirty="0">
                        <a:solidFill>
                          <a:schemeClr val="tx1"/>
                        </a:solidFill>
                        <a:latin typeface="Century Gothic" panose="020B0502020202020204"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solidFill>
                            <a:srgbClr val="FF0000"/>
                          </a:solidFill>
                          <a:latin typeface="Century Gothic" panose="020B0502020202020204" pitchFamily="34" charset="0"/>
                        </a:rPr>
                        <a:t>who</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200" b="1" dirty="0">
                        <a:solidFill>
                          <a:schemeClr val="tx1"/>
                        </a:solidFill>
                        <a:latin typeface="Century Gothic" panose="020B0502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solidFill>
                            <a:schemeClr val="bg1">
                              <a:lumMod val="50000"/>
                            </a:schemeClr>
                          </a:solidFill>
                          <a:latin typeface="Century Gothic" panose="020B0502020202020204" pitchFamily="34" charset="0"/>
                        </a:rPr>
                        <a:t>which</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7634737"/>
                  </a:ext>
                </a:extLst>
              </a:tr>
            </a:tbl>
          </a:graphicData>
        </a:graphic>
      </p:graphicFrame>
      <p:grpSp>
        <p:nvGrpSpPr>
          <p:cNvPr id="7" name="Group 6">
            <a:extLst>
              <a:ext uri="{FF2B5EF4-FFF2-40B4-BE49-F238E27FC236}">
                <a16:creationId xmlns:a16="http://schemas.microsoft.com/office/drawing/2014/main" id="{95565424-DB1C-4341-8F61-2A2576BC39B7}"/>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3A4575CA-64C2-42D3-A709-494C66945CF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E11AFD0A-64BB-43C4-B368-DBAA532881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0" name="Oval 9">
            <a:extLst>
              <a:ext uri="{FF2B5EF4-FFF2-40B4-BE49-F238E27FC236}">
                <a16:creationId xmlns:a16="http://schemas.microsoft.com/office/drawing/2014/main" id="{65D35FB2-68D6-49AD-8638-76BDA115D1D6}"/>
              </a:ext>
            </a:extLst>
          </p:cNvPr>
          <p:cNvSpPr/>
          <p:nvPr/>
        </p:nvSpPr>
        <p:spPr>
          <a:xfrm>
            <a:off x="3217985" y="3646321"/>
            <a:ext cx="2708030" cy="168635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7B973A6-2260-4993-B826-E3D71F7E43B0}"/>
              </a:ext>
            </a:extLst>
          </p:cNvPr>
          <p:cNvSpPr/>
          <p:nvPr/>
        </p:nvSpPr>
        <p:spPr>
          <a:xfrm>
            <a:off x="1026716" y="2040632"/>
            <a:ext cx="723275" cy="400110"/>
          </a:xfrm>
          <a:prstGeom prst="rect">
            <a:avLst/>
          </a:prstGeom>
        </p:spPr>
        <p:txBody>
          <a:bodyPr wrap="none">
            <a:spAutoFit/>
          </a:bodyPr>
          <a:lstStyle/>
          <a:p>
            <a:r>
              <a:rPr lang="en-GB" sz="2000" b="1" dirty="0">
                <a:solidFill>
                  <a:srgbClr val="FF0000"/>
                </a:solidFill>
                <a:latin typeface="Century Gothic" panose="020B0502020202020204" pitchFamily="34" charset="0"/>
              </a:rPr>
              <a:t>who</a:t>
            </a:r>
            <a:endParaRPr lang="en-GB" sz="2000" b="1" dirty="0">
              <a:latin typeface="Century Gothic" panose="020B0502020202020204" pitchFamily="34" charset="0"/>
            </a:endParaRPr>
          </a:p>
        </p:txBody>
      </p:sp>
    </p:spTree>
    <p:extLst>
      <p:ext uri="{BB962C8B-B14F-4D97-AF65-F5344CB8AC3E}">
        <p14:creationId xmlns:p14="http://schemas.microsoft.com/office/powerpoint/2010/main" val="424309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relative clause in the sentence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old house, that had stood on the hill for over a century, was covered in ivy and moss.</a:t>
            </a:r>
          </a:p>
          <a:p>
            <a:pPr algn="ctr"/>
            <a:endParaRPr lang="en-GB" sz="2000" b="1" u="sng" dirty="0">
              <a:solidFill>
                <a:schemeClr val="bg2">
                  <a:lumMod val="50000"/>
                </a:schemeClr>
              </a:solidFill>
              <a:latin typeface="Century Gothic" panose="020B0502020202020204" pitchFamily="34" charset="0"/>
            </a:endParaRPr>
          </a:p>
        </p:txBody>
      </p:sp>
      <p:grpSp>
        <p:nvGrpSpPr>
          <p:cNvPr id="6" name="Group 5">
            <a:extLst>
              <a:ext uri="{FF2B5EF4-FFF2-40B4-BE49-F238E27FC236}">
                <a16:creationId xmlns:a16="http://schemas.microsoft.com/office/drawing/2014/main" id="{D06D5B0F-C8BD-4879-8D7C-F8612E3B28C6}"/>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EC15D90C-EC3F-4F7C-8855-943E4109F10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55B1FE3B-F5F7-4203-9C16-0E397BC7C0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TextBox 1">
            <a:extLst>
              <a:ext uri="{FF2B5EF4-FFF2-40B4-BE49-F238E27FC236}">
                <a16:creationId xmlns:a16="http://schemas.microsoft.com/office/drawing/2014/main" id="{D34D6DFA-B4D3-474F-81B0-E03B3C4D370D}"/>
              </a:ext>
            </a:extLst>
          </p:cNvPr>
          <p:cNvSpPr txBox="1"/>
          <p:nvPr/>
        </p:nvSpPr>
        <p:spPr>
          <a:xfrm>
            <a:off x="2264898" y="3429000"/>
            <a:ext cx="2067951" cy="1382151"/>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414361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relative clause in the sentence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old house, </a:t>
            </a:r>
            <a:r>
              <a:rPr lang="en-GB" sz="2000" b="1" u="sng" dirty="0">
                <a:solidFill>
                  <a:srgbClr val="FF0000"/>
                </a:solidFill>
                <a:latin typeface="Century Gothic" panose="020B0502020202020204" pitchFamily="34" charset="0"/>
              </a:rPr>
              <a:t>that had stood on the hill for over a century</a:t>
            </a:r>
            <a:r>
              <a:rPr lang="en-GB" sz="2000" b="1" dirty="0">
                <a:solidFill>
                  <a:schemeClr val="tx1"/>
                </a:solidFill>
                <a:latin typeface="Century Gothic" panose="020B0502020202020204" pitchFamily="34" charset="0"/>
              </a:rPr>
              <a:t>, was covered in ivy and moss.</a:t>
            </a:r>
          </a:p>
          <a:p>
            <a:pPr algn="ctr"/>
            <a:endParaRPr lang="en-GB" sz="2000" b="1" u="sng" dirty="0">
              <a:solidFill>
                <a:schemeClr val="bg2">
                  <a:lumMod val="50000"/>
                </a:schemeClr>
              </a:solidFill>
              <a:latin typeface="Century Gothic" panose="020B0502020202020204" pitchFamily="34" charset="0"/>
            </a:endParaRPr>
          </a:p>
        </p:txBody>
      </p:sp>
      <p:grpSp>
        <p:nvGrpSpPr>
          <p:cNvPr id="6" name="Group 5">
            <a:extLst>
              <a:ext uri="{FF2B5EF4-FFF2-40B4-BE49-F238E27FC236}">
                <a16:creationId xmlns:a16="http://schemas.microsoft.com/office/drawing/2014/main" id="{D06D5B0F-C8BD-4879-8D7C-F8612E3B28C6}"/>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EC15D90C-EC3F-4F7C-8855-943E4109F10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55B1FE3B-F5F7-4203-9C16-0E397BC7C0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TextBox 1">
            <a:extLst>
              <a:ext uri="{FF2B5EF4-FFF2-40B4-BE49-F238E27FC236}">
                <a16:creationId xmlns:a16="http://schemas.microsoft.com/office/drawing/2014/main" id="{D34D6DFA-B4D3-474F-81B0-E03B3C4D370D}"/>
              </a:ext>
            </a:extLst>
          </p:cNvPr>
          <p:cNvSpPr txBox="1"/>
          <p:nvPr/>
        </p:nvSpPr>
        <p:spPr>
          <a:xfrm>
            <a:off x="2264898" y="3429000"/>
            <a:ext cx="2067951" cy="1382151"/>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2969408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a relative clause that will fit in the sentence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 passed her a large glass of water, </a:t>
            </a: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067B7EE1-E3DB-4698-9CDE-D080198DEC36}"/>
              </a:ext>
            </a:extLst>
          </p:cNvPr>
          <p:cNvGraphicFramePr>
            <a:graphicFrameLocks noGrp="1"/>
          </p:cNvGraphicFramePr>
          <p:nvPr>
            <p:extLst>
              <p:ext uri="{D42A27DB-BD31-4B8C-83A1-F6EECF244321}">
                <p14:modId xmlns:p14="http://schemas.microsoft.com/office/powerpoint/2010/main" val="3618906092"/>
              </p:ext>
            </p:extLst>
          </p:nvPr>
        </p:nvGraphicFramePr>
        <p:xfrm>
          <a:off x="1395036" y="3606205"/>
          <a:ext cx="6353928" cy="2434725"/>
        </p:xfrm>
        <a:graphic>
          <a:graphicData uri="http://schemas.openxmlformats.org/drawingml/2006/table">
            <a:tbl>
              <a:tblPr firstRow="1" bandRow="1">
                <a:tableStyleId>{5C22544A-7EE6-4342-B048-85BDC9FD1C3A}</a:tableStyleId>
              </a:tblPr>
              <a:tblGrid>
                <a:gridCol w="6353928">
                  <a:extLst>
                    <a:ext uri="{9D8B030D-6E8A-4147-A177-3AD203B41FA5}">
                      <a16:colId xmlns:a16="http://schemas.microsoft.com/office/drawing/2014/main" val="1093537618"/>
                    </a:ext>
                  </a:extLst>
                </a:gridCol>
              </a:tblGrid>
              <a:tr h="588055">
                <a:tc>
                  <a:txBody>
                    <a:bodyPr/>
                    <a:lstStyle/>
                    <a:p>
                      <a:pPr algn="ctr"/>
                      <a:r>
                        <a:rPr lang="en-GB" sz="3200" b="1" dirty="0">
                          <a:solidFill>
                            <a:schemeClr val="tx1"/>
                          </a:solidFill>
                          <a:latin typeface="Century Gothic" panose="020B0502020202020204" pitchFamily="34" charset="0"/>
                        </a:rPr>
                        <a:t>when she drank instantly </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8963923"/>
                  </a:ext>
                </a:extLst>
              </a:tr>
              <a:tr h="0">
                <a:tc>
                  <a:txBody>
                    <a:bodyPr/>
                    <a:lstStyle/>
                    <a:p>
                      <a:pPr algn="ctr"/>
                      <a:endParaRPr lang="en-GB" sz="16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6787637"/>
                  </a:ext>
                </a:extLst>
              </a:tr>
              <a:tr h="588055">
                <a:tc>
                  <a:txBody>
                    <a:bodyPr/>
                    <a:lstStyle/>
                    <a:p>
                      <a:pPr algn="ctr"/>
                      <a:r>
                        <a:rPr lang="en-GB" sz="3200" b="1" dirty="0">
                          <a:latin typeface="Century Gothic" panose="020B0502020202020204" pitchFamily="34" charset="0"/>
                        </a:rPr>
                        <a:t>which she drank instantly</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813289"/>
                  </a:ext>
                </a:extLst>
              </a:tr>
              <a:tr h="277821">
                <a:tc>
                  <a:txBody>
                    <a:bodyPr/>
                    <a:lstStyle/>
                    <a:p>
                      <a:pPr algn="ctr"/>
                      <a:endParaRPr lang="en-GB" sz="16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42821"/>
                  </a:ext>
                </a:extLst>
              </a:tr>
              <a:tr h="588055">
                <a:tc>
                  <a:txBody>
                    <a:bodyPr/>
                    <a:lstStyle/>
                    <a:p>
                      <a:pPr algn="ctr"/>
                      <a:r>
                        <a:rPr lang="en-GB" sz="3200" b="1" dirty="0">
                          <a:latin typeface="Century Gothic" panose="020B0502020202020204" pitchFamily="34" charset="0"/>
                        </a:rPr>
                        <a:t>where she drank instantly </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5486029"/>
                  </a:ext>
                </a:extLst>
              </a:tr>
            </a:tbl>
          </a:graphicData>
        </a:graphic>
      </p:graphicFrame>
      <p:grpSp>
        <p:nvGrpSpPr>
          <p:cNvPr id="7" name="Group 6">
            <a:extLst>
              <a:ext uri="{FF2B5EF4-FFF2-40B4-BE49-F238E27FC236}">
                <a16:creationId xmlns:a16="http://schemas.microsoft.com/office/drawing/2014/main" id="{8CFDB90B-4CF3-41D2-8D74-857A91CCBE1A}"/>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333913A3-B5B6-4A86-8436-B11FA9B8F87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745D3463-EFCC-425B-A2C5-30B34B1DFE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a relative clause that will fit in the sentence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 passed her a large glass of water, </a:t>
            </a: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067B7EE1-E3DB-4698-9CDE-D080198DEC36}"/>
              </a:ext>
            </a:extLst>
          </p:cNvPr>
          <p:cNvGraphicFramePr>
            <a:graphicFrameLocks noGrp="1"/>
          </p:cNvGraphicFramePr>
          <p:nvPr>
            <p:extLst>
              <p:ext uri="{D42A27DB-BD31-4B8C-83A1-F6EECF244321}">
                <p14:modId xmlns:p14="http://schemas.microsoft.com/office/powerpoint/2010/main" val="3569952158"/>
              </p:ext>
            </p:extLst>
          </p:nvPr>
        </p:nvGraphicFramePr>
        <p:xfrm>
          <a:off x="1395036" y="3606205"/>
          <a:ext cx="6353928" cy="2434725"/>
        </p:xfrm>
        <a:graphic>
          <a:graphicData uri="http://schemas.openxmlformats.org/drawingml/2006/table">
            <a:tbl>
              <a:tblPr firstRow="1" bandRow="1">
                <a:tableStyleId>{5C22544A-7EE6-4342-B048-85BDC9FD1C3A}</a:tableStyleId>
              </a:tblPr>
              <a:tblGrid>
                <a:gridCol w="6353928">
                  <a:extLst>
                    <a:ext uri="{9D8B030D-6E8A-4147-A177-3AD203B41FA5}">
                      <a16:colId xmlns:a16="http://schemas.microsoft.com/office/drawing/2014/main" val="1093537618"/>
                    </a:ext>
                  </a:extLst>
                </a:gridCol>
              </a:tblGrid>
              <a:tr h="588055">
                <a:tc>
                  <a:txBody>
                    <a:bodyPr/>
                    <a:lstStyle/>
                    <a:p>
                      <a:pPr algn="ctr"/>
                      <a:r>
                        <a:rPr lang="en-GB" sz="3200" b="1" dirty="0">
                          <a:solidFill>
                            <a:schemeClr val="bg1">
                              <a:lumMod val="50000"/>
                            </a:schemeClr>
                          </a:solidFill>
                          <a:latin typeface="Century Gothic" panose="020B0502020202020204" pitchFamily="34" charset="0"/>
                        </a:rPr>
                        <a:t>when she drank instantly </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98963923"/>
                  </a:ext>
                </a:extLst>
              </a:tr>
              <a:tr h="0">
                <a:tc>
                  <a:txBody>
                    <a:bodyPr/>
                    <a:lstStyle/>
                    <a:p>
                      <a:pPr algn="ctr"/>
                      <a:endParaRPr lang="en-GB" sz="16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2726787637"/>
                  </a:ext>
                </a:extLst>
              </a:tr>
              <a:tr h="588055">
                <a:tc>
                  <a:txBody>
                    <a:bodyPr/>
                    <a:lstStyle/>
                    <a:p>
                      <a:pPr algn="ctr"/>
                      <a:r>
                        <a:rPr lang="en-GB" sz="3200" b="1" dirty="0">
                          <a:solidFill>
                            <a:srgbClr val="FF0000"/>
                          </a:solidFill>
                          <a:latin typeface="Century Gothic" panose="020B0502020202020204" pitchFamily="34" charset="0"/>
                        </a:rPr>
                        <a:t>which she drank instantly</a:t>
                      </a: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62813289"/>
                  </a:ext>
                </a:extLst>
              </a:tr>
              <a:tr h="277821">
                <a:tc>
                  <a:txBody>
                    <a:bodyPr/>
                    <a:lstStyle/>
                    <a:p>
                      <a:pPr algn="ctr"/>
                      <a:endParaRPr lang="en-GB" sz="16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60242821"/>
                  </a:ext>
                </a:extLst>
              </a:tr>
              <a:tr h="588055">
                <a:tc>
                  <a:txBody>
                    <a:bodyPr/>
                    <a:lstStyle/>
                    <a:p>
                      <a:pPr algn="ctr"/>
                      <a:r>
                        <a:rPr lang="en-GB" sz="3200" b="1" dirty="0">
                          <a:solidFill>
                            <a:schemeClr val="bg1">
                              <a:lumMod val="50000"/>
                            </a:schemeClr>
                          </a:solidFill>
                          <a:latin typeface="Century Gothic" panose="020B0502020202020204" pitchFamily="34" charset="0"/>
                        </a:rPr>
                        <a:t>where she drank instantly </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5486029"/>
                  </a:ext>
                </a:extLst>
              </a:tr>
            </a:tbl>
          </a:graphicData>
        </a:graphic>
      </p:graphicFrame>
      <p:grpSp>
        <p:nvGrpSpPr>
          <p:cNvPr id="7" name="Group 6">
            <a:extLst>
              <a:ext uri="{FF2B5EF4-FFF2-40B4-BE49-F238E27FC236}">
                <a16:creationId xmlns:a16="http://schemas.microsoft.com/office/drawing/2014/main" id="{B67C1F35-C545-4FFC-BFBA-C6DBAEE7B698}"/>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162BEC2C-CEC9-4B8F-806E-29508F44106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50790F69-2540-4E28-A2F5-74B3CEADB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7332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two sentence fragments together to create two sentences using a relative pronoun from the word bank.</a:t>
            </a:r>
          </a:p>
          <a:p>
            <a:pPr algn="ctr"/>
            <a:endParaRPr lang="en-GB" sz="2000" b="1" u="sng" dirty="0">
              <a:solidFill>
                <a:schemeClr val="bg2">
                  <a:lumMod val="50000"/>
                </a:schemeClr>
              </a:solidFill>
              <a:latin typeface="Century Gothic" panose="020B0502020202020204" pitchFamily="34" charset="0"/>
            </a:endParaRPr>
          </a:p>
        </p:txBody>
      </p:sp>
      <p:grpSp>
        <p:nvGrpSpPr>
          <p:cNvPr id="8" name="Group 7">
            <a:extLst>
              <a:ext uri="{FF2B5EF4-FFF2-40B4-BE49-F238E27FC236}">
                <a16:creationId xmlns:a16="http://schemas.microsoft.com/office/drawing/2014/main" id="{9024D41D-81F0-4A53-9931-B6F8575056D8}"/>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0E85975D-7E9D-4233-9FDD-5888C3A1396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EADBDD91-BE5B-40D1-AE44-104424F1AB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1" name="Table 10">
            <a:extLst>
              <a:ext uri="{FF2B5EF4-FFF2-40B4-BE49-F238E27FC236}">
                <a16:creationId xmlns:a16="http://schemas.microsoft.com/office/drawing/2014/main" id="{4D81EECC-674D-419A-A5EE-91FACD63E958}"/>
              </a:ext>
            </a:extLst>
          </p:cNvPr>
          <p:cNvGraphicFramePr>
            <a:graphicFrameLocks noGrp="1"/>
          </p:cNvGraphicFramePr>
          <p:nvPr>
            <p:extLst>
              <p:ext uri="{D42A27DB-BD31-4B8C-83A1-F6EECF244321}">
                <p14:modId xmlns:p14="http://schemas.microsoft.com/office/powerpoint/2010/main" val="636673364"/>
              </p:ext>
            </p:extLst>
          </p:nvPr>
        </p:nvGraphicFramePr>
        <p:xfrm>
          <a:off x="689437" y="1864244"/>
          <a:ext cx="7765127" cy="2196000"/>
        </p:xfrm>
        <a:graphic>
          <a:graphicData uri="http://schemas.openxmlformats.org/drawingml/2006/table">
            <a:tbl>
              <a:tblPr firstRow="1" bandRow="1">
                <a:tableStyleId>{5C22544A-7EE6-4342-B048-85BDC9FD1C3A}</a:tableStyleId>
              </a:tblPr>
              <a:tblGrid>
                <a:gridCol w="7765127">
                  <a:extLst>
                    <a:ext uri="{9D8B030D-6E8A-4147-A177-3AD203B41FA5}">
                      <a16:colId xmlns:a16="http://schemas.microsoft.com/office/drawing/2014/main" val="3485956141"/>
                    </a:ext>
                  </a:extLst>
                </a:gridCol>
              </a:tblGrid>
              <a:tr h="468000">
                <a:tc>
                  <a:txBody>
                    <a:bodyPr/>
                    <a:lstStyle/>
                    <a:p>
                      <a:r>
                        <a:rPr lang="en-GB" sz="2000" b="1" dirty="0">
                          <a:solidFill>
                            <a:schemeClr val="tx1"/>
                          </a:solidFill>
                          <a:latin typeface="Century Gothic" panose="020B0502020202020204" pitchFamily="34" charset="0"/>
                        </a:rPr>
                        <a:t>The footballer,</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887009"/>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369912"/>
                  </a:ext>
                </a:extLst>
              </a:tr>
              <a:tr h="468000">
                <a:tc>
                  <a:txBody>
                    <a:bodyPr/>
                    <a:lstStyle/>
                    <a:p>
                      <a:r>
                        <a:rPr lang="en-GB" sz="2000" b="1" dirty="0">
                          <a:solidFill>
                            <a:schemeClr val="tx1"/>
                          </a:solidFill>
                          <a:latin typeface="Century Gothic" panose="020B0502020202020204" pitchFamily="34" charset="0"/>
                        </a:rPr>
                        <a:t>The Antarctic Ocean,</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1076765"/>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350984"/>
                  </a:ext>
                </a:extLst>
              </a:tr>
              <a:tr h="468000">
                <a:tc>
                  <a:txBody>
                    <a:bodyPr/>
                    <a:lstStyle/>
                    <a:p>
                      <a:r>
                        <a:rPr lang="en-GB" sz="2000" b="1" dirty="0">
                          <a:solidFill>
                            <a:schemeClr val="tx1"/>
                          </a:solidFill>
                          <a:latin typeface="Century Gothic" panose="020B0502020202020204" pitchFamily="34" charset="0"/>
                        </a:rPr>
                        <a:t>was called Sam, scored a goal.</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0031495"/>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4053"/>
                  </a:ext>
                </a:extLst>
              </a:tr>
              <a:tr h="468000">
                <a:tc>
                  <a:txBody>
                    <a:bodyPr/>
                    <a:lstStyle/>
                    <a:p>
                      <a:r>
                        <a:rPr lang="en-GB" sz="2000" b="1" dirty="0">
                          <a:solidFill>
                            <a:schemeClr val="tx1"/>
                          </a:solidFill>
                          <a:latin typeface="Century Gothic" panose="020B0502020202020204" pitchFamily="34" charset="0"/>
                        </a:rPr>
                        <a:t>penguins live, is cold all year.</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953313"/>
                  </a:ext>
                </a:extLst>
              </a:tr>
            </a:tbl>
          </a:graphicData>
        </a:graphic>
      </p:graphicFrame>
      <p:graphicFrame>
        <p:nvGraphicFramePr>
          <p:cNvPr id="12" name="Table 11">
            <a:extLst>
              <a:ext uri="{FF2B5EF4-FFF2-40B4-BE49-F238E27FC236}">
                <a16:creationId xmlns:a16="http://schemas.microsoft.com/office/drawing/2014/main" id="{154B06A7-15D4-4D33-8CB6-EEDCB62804FC}"/>
              </a:ext>
            </a:extLst>
          </p:cNvPr>
          <p:cNvGraphicFramePr>
            <a:graphicFrameLocks noGrp="1"/>
          </p:cNvGraphicFramePr>
          <p:nvPr>
            <p:extLst>
              <p:ext uri="{D42A27DB-BD31-4B8C-83A1-F6EECF244321}">
                <p14:modId xmlns:p14="http://schemas.microsoft.com/office/powerpoint/2010/main" val="2869905205"/>
              </p:ext>
            </p:extLst>
          </p:nvPr>
        </p:nvGraphicFramePr>
        <p:xfrm>
          <a:off x="2348244" y="4250970"/>
          <a:ext cx="4447513" cy="396240"/>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val="1397790351"/>
                    </a:ext>
                  </a:extLst>
                </a:gridCol>
                <a:gridCol w="487513">
                  <a:extLst>
                    <a:ext uri="{9D8B030D-6E8A-4147-A177-3AD203B41FA5}">
                      <a16:colId xmlns:a16="http://schemas.microsoft.com/office/drawing/2014/main" val="4042222574"/>
                    </a:ext>
                  </a:extLst>
                </a:gridCol>
                <a:gridCol w="1980000">
                  <a:extLst>
                    <a:ext uri="{9D8B030D-6E8A-4147-A177-3AD203B41FA5}">
                      <a16:colId xmlns:a16="http://schemas.microsoft.com/office/drawing/2014/main" val="3061347508"/>
                    </a:ext>
                  </a:extLst>
                </a:gridCol>
              </a:tblGrid>
              <a:tr h="229655">
                <a:tc>
                  <a:txBody>
                    <a:bodyPr/>
                    <a:lstStyle/>
                    <a:p>
                      <a:pPr algn="ctr"/>
                      <a:r>
                        <a:rPr lang="en-GB" sz="2000" dirty="0">
                          <a:solidFill>
                            <a:schemeClr val="tx1"/>
                          </a:solidFill>
                          <a:latin typeface="Century Gothic" panose="020B0502020202020204" pitchFamily="34" charset="0"/>
                        </a:rPr>
                        <a:t>who</a:t>
                      </a: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pPr algn="ctr"/>
                      <a:endParaRPr lang="en-GB" sz="2000" dirty="0">
                        <a:solidFill>
                          <a:schemeClr val="tx1"/>
                        </a:solidFill>
                        <a:latin typeface="Century Gothic" panose="020B0502020202020204" pitchFamily="34" charset="0"/>
                      </a:endParaRP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dirty="0">
                          <a:solidFill>
                            <a:schemeClr val="tx1"/>
                          </a:solidFill>
                          <a:latin typeface="Century Gothic" panose="020B0502020202020204" pitchFamily="34" charset="0"/>
                        </a:rPr>
                        <a:t>where</a:t>
                      </a: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699951399"/>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3"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two sentence fragments together to create two sentences using </a:t>
            </a:r>
            <a:r>
              <a:rPr lang="en-GB" sz="2000" b="1">
                <a:solidFill>
                  <a:schemeClr val="tx1"/>
                </a:solidFill>
                <a:latin typeface="Century Gothic" panose="020B0502020202020204" pitchFamily="34" charset="0"/>
              </a:rPr>
              <a:t>a relative </a:t>
            </a:r>
            <a:r>
              <a:rPr lang="en-GB" sz="2000" b="1" dirty="0">
                <a:solidFill>
                  <a:schemeClr val="tx1"/>
                </a:solidFill>
                <a:latin typeface="Century Gothic" panose="020B0502020202020204" pitchFamily="34" charset="0"/>
              </a:rPr>
              <a:t>pronoun from the word bank.</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footballer, </a:t>
            </a:r>
            <a:r>
              <a:rPr lang="en-GB" sz="2000" b="1" u="sng" dirty="0">
                <a:solidFill>
                  <a:srgbClr val="FF0000"/>
                </a:solidFill>
                <a:latin typeface="Century Gothic" panose="020B0502020202020204" pitchFamily="34" charset="0"/>
              </a:rPr>
              <a:t>who</a:t>
            </a:r>
            <a:r>
              <a:rPr lang="en-GB" sz="2000" b="1" dirty="0">
                <a:solidFill>
                  <a:srgbClr val="FF0000"/>
                </a:solidFill>
                <a:latin typeface="Century Gothic" panose="020B0502020202020204" pitchFamily="34" charset="0"/>
              </a:rPr>
              <a:t> was called Sam, scored a goal.</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The Antarctic Ocean, </a:t>
            </a:r>
            <a:r>
              <a:rPr lang="en-GB" sz="2000" b="1" u="sng" dirty="0">
                <a:solidFill>
                  <a:srgbClr val="FF0000"/>
                </a:solidFill>
                <a:latin typeface="Century Gothic" panose="020B0502020202020204" pitchFamily="34" charset="0"/>
              </a:rPr>
              <a:t>where</a:t>
            </a:r>
            <a:r>
              <a:rPr lang="en-GB" sz="2000" b="1" dirty="0">
                <a:solidFill>
                  <a:srgbClr val="FF0000"/>
                </a:solidFill>
                <a:latin typeface="Century Gothic" panose="020B0502020202020204" pitchFamily="34" charset="0"/>
              </a:rPr>
              <a:t> penguins live, is cold all year.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6ECA0C8A-5F86-47BF-AD1E-311C5C15364D}"/>
              </a:ext>
            </a:extLst>
          </p:cNvPr>
          <p:cNvGraphicFramePr>
            <a:graphicFrameLocks noGrp="1"/>
          </p:cNvGraphicFramePr>
          <p:nvPr>
            <p:extLst>
              <p:ext uri="{D42A27DB-BD31-4B8C-83A1-F6EECF244321}">
                <p14:modId xmlns:p14="http://schemas.microsoft.com/office/powerpoint/2010/main" val="3097198715"/>
              </p:ext>
            </p:extLst>
          </p:nvPr>
        </p:nvGraphicFramePr>
        <p:xfrm>
          <a:off x="689437" y="1864244"/>
          <a:ext cx="7765127" cy="2196000"/>
        </p:xfrm>
        <a:graphic>
          <a:graphicData uri="http://schemas.openxmlformats.org/drawingml/2006/table">
            <a:tbl>
              <a:tblPr firstRow="1" bandRow="1">
                <a:tableStyleId>{5C22544A-7EE6-4342-B048-85BDC9FD1C3A}</a:tableStyleId>
              </a:tblPr>
              <a:tblGrid>
                <a:gridCol w="7765127">
                  <a:extLst>
                    <a:ext uri="{9D8B030D-6E8A-4147-A177-3AD203B41FA5}">
                      <a16:colId xmlns:a16="http://schemas.microsoft.com/office/drawing/2014/main" val="3485956141"/>
                    </a:ext>
                  </a:extLst>
                </a:gridCol>
              </a:tblGrid>
              <a:tr h="468000">
                <a:tc>
                  <a:txBody>
                    <a:bodyPr/>
                    <a:lstStyle/>
                    <a:p>
                      <a:r>
                        <a:rPr lang="en-GB" sz="2000" b="1" dirty="0">
                          <a:solidFill>
                            <a:schemeClr val="tx1"/>
                          </a:solidFill>
                          <a:latin typeface="Century Gothic" panose="020B0502020202020204" pitchFamily="34" charset="0"/>
                        </a:rPr>
                        <a:t>The footballer,</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887009"/>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369912"/>
                  </a:ext>
                </a:extLst>
              </a:tr>
              <a:tr h="468000">
                <a:tc>
                  <a:txBody>
                    <a:bodyPr/>
                    <a:lstStyle/>
                    <a:p>
                      <a:r>
                        <a:rPr lang="en-GB" sz="2000" b="1" dirty="0">
                          <a:solidFill>
                            <a:schemeClr val="tx1"/>
                          </a:solidFill>
                          <a:latin typeface="Century Gothic" panose="020B0502020202020204" pitchFamily="34" charset="0"/>
                        </a:rPr>
                        <a:t>The Antarctic Ocean,</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1076765"/>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350984"/>
                  </a:ext>
                </a:extLst>
              </a:tr>
              <a:tr h="468000">
                <a:tc>
                  <a:txBody>
                    <a:bodyPr/>
                    <a:lstStyle/>
                    <a:p>
                      <a:r>
                        <a:rPr lang="en-GB" sz="2000" b="1" dirty="0">
                          <a:solidFill>
                            <a:schemeClr val="tx1"/>
                          </a:solidFill>
                          <a:latin typeface="Century Gothic" panose="020B0502020202020204" pitchFamily="34" charset="0"/>
                        </a:rPr>
                        <a:t>was called Sam, scored a goal.</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0031495"/>
                  </a:ext>
                </a:extLst>
              </a:tr>
              <a:tr h="108000">
                <a:tc>
                  <a:txBody>
                    <a:bodyPr/>
                    <a:lstStyle/>
                    <a:p>
                      <a:endParaRPr lang="en-GB" sz="5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04053"/>
                  </a:ext>
                </a:extLst>
              </a:tr>
              <a:tr h="468000">
                <a:tc>
                  <a:txBody>
                    <a:bodyPr/>
                    <a:lstStyle/>
                    <a:p>
                      <a:r>
                        <a:rPr lang="en-GB" sz="2000" b="1" dirty="0">
                          <a:solidFill>
                            <a:schemeClr val="tx1"/>
                          </a:solidFill>
                          <a:latin typeface="Century Gothic" panose="020B0502020202020204" pitchFamily="34" charset="0"/>
                        </a:rPr>
                        <a:t>penguins live, is cold all year.</a:t>
                      </a:r>
                    </a:p>
                  </a:txBody>
                  <a:tcPr marL="100584" marR="100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953313"/>
                  </a:ext>
                </a:extLst>
              </a:tr>
            </a:tbl>
          </a:graphicData>
        </a:graphic>
      </p:graphicFrame>
      <p:grpSp>
        <p:nvGrpSpPr>
          <p:cNvPr id="8" name="Group 7">
            <a:extLst>
              <a:ext uri="{FF2B5EF4-FFF2-40B4-BE49-F238E27FC236}">
                <a16:creationId xmlns:a16="http://schemas.microsoft.com/office/drawing/2014/main" id="{D34E513A-A1B9-4F73-A773-810ED14CE55B}"/>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3D422280-9040-47B8-BAE0-7A6346858C7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0" name="Picture 9" descr="A close up of a sign&#10;&#10;Description generated with high confidence">
              <a:extLst>
                <a:ext uri="{FF2B5EF4-FFF2-40B4-BE49-F238E27FC236}">
                  <a16:creationId xmlns:a16="http://schemas.microsoft.com/office/drawing/2014/main" id="{2E4E237B-103C-417E-A7AD-7D7EACB5B6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1" name="Table 10">
            <a:extLst>
              <a:ext uri="{FF2B5EF4-FFF2-40B4-BE49-F238E27FC236}">
                <a16:creationId xmlns:a16="http://schemas.microsoft.com/office/drawing/2014/main" id="{71E37C43-5C94-4501-ABE0-74BB17A98A42}"/>
              </a:ext>
            </a:extLst>
          </p:cNvPr>
          <p:cNvGraphicFramePr>
            <a:graphicFrameLocks noGrp="1"/>
          </p:cNvGraphicFramePr>
          <p:nvPr>
            <p:extLst>
              <p:ext uri="{D42A27DB-BD31-4B8C-83A1-F6EECF244321}">
                <p14:modId xmlns:p14="http://schemas.microsoft.com/office/powerpoint/2010/main" val="4167020062"/>
              </p:ext>
            </p:extLst>
          </p:nvPr>
        </p:nvGraphicFramePr>
        <p:xfrm>
          <a:off x="2348244" y="4250970"/>
          <a:ext cx="4447513" cy="396240"/>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val="1397790351"/>
                    </a:ext>
                  </a:extLst>
                </a:gridCol>
                <a:gridCol w="487513">
                  <a:extLst>
                    <a:ext uri="{9D8B030D-6E8A-4147-A177-3AD203B41FA5}">
                      <a16:colId xmlns:a16="http://schemas.microsoft.com/office/drawing/2014/main" val="4042222574"/>
                    </a:ext>
                  </a:extLst>
                </a:gridCol>
                <a:gridCol w="1980000">
                  <a:extLst>
                    <a:ext uri="{9D8B030D-6E8A-4147-A177-3AD203B41FA5}">
                      <a16:colId xmlns:a16="http://schemas.microsoft.com/office/drawing/2014/main" val="3061347508"/>
                    </a:ext>
                  </a:extLst>
                </a:gridCol>
              </a:tblGrid>
              <a:tr h="229655">
                <a:tc>
                  <a:txBody>
                    <a:bodyPr/>
                    <a:lstStyle/>
                    <a:p>
                      <a:pPr algn="ctr"/>
                      <a:r>
                        <a:rPr lang="en-GB" sz="2000" dirty="0">
                          <a:solidFill>
                            <a:schemeClr val="tx1"/>
                          </a:solidFill>
                          <a:latin typeface="Century Gothic" panose="020B0502020202020204" pitchFamily="34" charset="0"/>
                        </a:rPr>
                        <a:t>who</a:t>
                      </a: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pPr algn="ctr"/>
                      <a:endParaRPr lang="en-GB" sz="2000" dirty="0">
                        <a:solidFill>
                          <a:schemeClr val="tx1"/>
                        </a:solidFill>
                        <a:latin typeface="Century Gothic" panose="020B0502020202020204" pitchFamily="34" charset="0"/>
                      </a:endParaRP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dirty="0">
                          <a:solidFill>
                            <a:schemeClr val="tx1"/>
                          </a:solidFill>
                          <a:latin typeface="Century Gothic" panose="020B0502020202020204" pitchFamily="34" charset="0"/>
                        </a:rPr>
                        <a:t>where</a:t>
                      </a:r>
                    </a:p>
                  </a:txBody>
                  <a:tcPr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699951399"/>
                  </a:ext>
                </a:extLst>
              </a:tr>
            </a:tbl>
          </a:graphicData>
        </a:graphic>
      </p:graphicFrame>
    </p:spTree>
    <p:extLst>
      <p:ext uri="{BB962C8B-B14F-4D97-AF65-F5344CB8AC3E}">
        <p14:creationId xmlns:p14="http://schemas.microsoft.com/office/powerpoint/2010/main" val="599150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two sentences below as one sentence using </a:t>
            </a:r>
            <a:r>
              <a:rPr lang="en-GB" sz="2000" b="1" u="sng" dirty="0">
                <a:solidFill>
                  <a:schemeClr val="tx1"/>
                </a:solidFill>
                <a:latin typeface="Century Gothic" panose="020B0502020202020204" pitchFamily="34" charset="0"/>
              </a:rPr>
              <a:t>that</a:t>
            </a:r>
            <a:r>
              <a:rPr lang="en-GB" sz="2000" b="1" dirty="0">
                <a:solidFill>
                  <a:schemeClr val="tx1"/>
                </a:solidFill>
                <a:latin typeface="Century Gothic" panose="020B0502020202020204" pitchFamily="34" charset="0"/>
              </a:rPr>
              <a:t> as the relative pronoun.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cake was lovely.</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We ate the cake on Monday.</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368255ED-C768-4FAE-B6BC-AAC601DA2019}"/>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D4244383-4FEC-4C67-89FD-D3380F3A2FB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B1B5243F-BB40-41CD-BF4A-1E6B97E1D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two sentences below as one sentence using </a:t>
            </a:r>
            <a:r>
              <a:rPr lang="en-GB" sz="2000" b="1" u="sng" dirty="0">
                <a:solidFill>
                  <a:schemeClr val="tx1"/>
                </a:solidFill>
                <a:latin typeface="Century Gothic" panose="020B0502020202020204" pitchFamily="34" charset="0"/>
              </a:rPr>
              <a:t>that</a:t>
            </a:r>
            <a:r>
              <a:rPr lang="en-GB" sz="2000" b="1" dirty="0">
                <a:solidFill>
                  <a:schemeClr val="tx1"/>
                </a:solidFill>
                <a:latin typeface="Century Gothic" panose="020B0502020202020204" pitchFamily="34" charset="0"/>
              </a:rPr>
              <a:t> as the relative pronoun.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cake, </a:t>
            </a:r>
            <a:r>
              <a:rPr lang="en-GB" sz="2000" b="1" u="sng" dirty="0">
                <a:solidFill>
                  <a:srgbClr val="FF0000"/>
                </a:solidFill>
                <a:latin typeface="Century Gothic" panose="020B0502020202020204" pitchFamily="34" charset="0"/>
              </a:rPr>
              <a:t>that</a:t>
            </a:r>
            <a:r>
              <a:rPr lang="en-GB" sz="2000" b="1" dirty="0">
                <a:solidFill>
                  <a:srgbClr val="FF0000"/>
                </a:solidFill>
                <a:latin typeface="Century Gothic" panose="020B0502020202020204" pitchFamily="34" charset="0"/>
              </a:rPr>
              <a:t> we ate on Monday, was lovely.</a:t>
            </a:r>
          </a:p>
          <a:p>
            <a:endParaRPr lang="en-GB" sz="2000" b="1" dirty="0">
              <a:solidFill>
                <a:srgbClr val="FF000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470C3E7E-4BD6-483D-89EE-2D5FD4DC5AE8}"/>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F821B394-44A2-46D6-AF8C-0B46BEF930C4}"/>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4B38E07B-55BC-4293-A1FF-353745E80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726417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Would the sentence below still make sense if you removed the underlined section? Explain your answer.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golden ticket, when you receive it, </a:t>
            </a:r>
            <a:r>
              <a:rPr lang="en-GB" sz="2000" b="1" u="sng" dirty="0">
                <a:solidFill>
                  <a:schemeClr val="tx1"/>
                </a:solidFill>
                <a:latin typeface="Century Gothic" panose="020B0502020202020204" pitchFamily="34" charset="0"/>
              </a:rPr>
              <a:t>needs to be opened in front of me</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287B7606-D444-497D-B19F-BA152F150600}"/>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238375AE-D3FB-47FB-8AFE-39E84C76C6B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909701EC-342B-4D0A-926D-645461D83A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9969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1 – Ready to Write – Relative Clauses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English Year 5: (5G3.1a)</a:t>
            </a:r>
            <a:r>
              <a:rPr lang="en-US" sz="1200" b="1" dirty="0">
                <a:latin typeface="Century Gothic" panose="020B0502020202020204" pitchFamily="34" charset="0"/>
              </a:rPr>
              <a:t> </a:t>
            </a:r>
            <a:r>
              <a:rPr lang="en-US" sz="1200" b="1" dirty="0">
                <a:latin typeface="Century Gothic" panose="020B0502020202020204" pitchFamily="34" charset="0"/>
                <a:hlinkClick r:id="rId2"/>
              </a:rPr>
              <a:t>Using relative clauses beginning with who, which, where, when, whose, that or with an implied (</a:t>
            </a:r>
            <a:r>
              <a:rPr lang="en-US" sz="1200" b="1" dirty="0" err="1">
                <a:latin typeface="Century Gothic" panose="020B0502020202020204" pitchFamily="34" charset="0"/>
                <a:hlinkClick r:id="rId2"/>
              </a:rPr>
              <a:t>ie</a:t>
            </a:r>
            <a:r>
              <a:rPr lang="en-US" sz="1200" b="1" dirty="0">
                <a:latin typeface="Century Gothic" panose="020B0502020202020204" pitchFamily="34" charset="0"/>
                <a:hlinkClick r:id="rId2"/>
              </a:rPr>
              <a:t> omitted) relative pronoun</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English Year 5: (5G1.5b)</a:t>
            </a:r>
            <a:r>
              <a:rPr lang="en-US" sz="1200" b="1" dirty="0">
                <a:latin typeface="Century Gothic" panose="020B0502020202020204" pitchFamily="34" charset="0"/>
              </a:rPr>
              <a:t> </a:t>
            </a:r>
            <a:r>
              <a:rPr lang="en-US" sz="1200" b="1" dirty="0">
                <a:latin typeface="Century Gothic" panose="020B0502020202020204" pitchFamily="34" charset="0"/>
                <a:hlinkClick r:id="rId3"/>
              </a:rPr>
              <a:t>relative pronoun</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English Year 5: (5G3.1a)</a:t>
            </a:r>
            <a:r>
              <a:rPr lang="en-US" sz="1200" b="1" dirty="0">
                <a:latin typeface="Century Gothic" panose="020B0502020202020204" pitchFamily="34" charset="0"/>
              </a:rPr>
              <a:t> </a:t>
            </a:r>
            <a:r>
              <a:rPr lang="en-US" sz="1200" b="1" dirty="0">
                <a:latin typeface="Century Gothic" panose="020B0502020202020204" pitchFamily="34" charset="0"/>
                <a:hlinkClick r:id="rId2"/>
              </a:rPr>
              <a:t>relative clause</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E20BDFAE-84C3-4F8E-B28A-1E67AF664080}"/>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38731E75-E374-41EF-8944-8ADF8EC4575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487948AA-47A9-49C2-95A8-742E7D2AEA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Would the sentence below still make sense if you removed the underlined section? Explain your answer.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golden ticket, when you receive it, </a:t>
            </a:r>
            <a:r>
              <a:rPr lang="en-GB" sz="2000" b="1" u="sng" dirty="0">
                <a:solidFill>
                  <a:schemeClr val="tx1"/>
                </a:solidFill>
                <a:latin typeface="Century Gothic" panose="020B0502020202020204" pitchFamily="34" charset="0"/>
              </a:rPr>
              <a:t>needs to be opened in front of me</a:t>
            </a:r>
            <a:r>
              <a:rPr lang="en-GB" sz="20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No, the sentence will not make sense because…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B3BF7859-50F2-4A16-82D7-A76F7F7ACC40}"/>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01D9C361-94F7-4DBD-9CE5-57CB7EEA9CB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6F26A53D-F986-4CA7-8BA7-2947121AA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988730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Would the sentence below still make sense if you removed the underlined section? Explain your answer.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golden ticket, when you receive it, </a:t>
            </a:r>
            <a:r>
              <a:rPr lang="en-GB" sz="2000" b="1" u="sng" dirty="0">
                <a:solidFill>
                  <a:schemeClr val="tx1"/>
                </a:solidFill>
                <a:latin typeface="Century Gothic" panose="020B0502020202020204" pitchFamily="34" charset="0"/>
              </a:rPr>
              <a:t>needs to be opened in front of me</a:t>
            </a:r>
            <a:r>
              <a:rPr lang="en-GB" sz="20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No, the sentence will not make sense because part of the main clause would be removed, which is essential to ensure that the sentence makes sense.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37357847-5351-4FA7-98FC-26B75113287A}"/>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EB2A3A75-6538-40B3-9E9A-908A3B0D596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C66579E8-AD9C-4293-BCC3-023A6A48B9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23933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1 – Ready to Write – Relative Clauses</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endParaRPr lang="en-US" sz="12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From Year 4, children should know the term </a:t>
            </a:r>
            <a:r>
              <a:rPr lang="en-US" sz="1200" b="1" i="1" dirty="0">
                <a:solidFill>
                  <a:schemeClr val="tx1"/>
                </a:solidFill>
                <a:latin typeface="Century Gothic" panose="020B0502020202020204" pitchFamily="34" charset="0"/>
              </a:rPr>
              <a:t>pronouns</a:t>
            </a:r>
            <a:r>
              <a:rPr lang="en-US" sz="1200" b="1" dirty="0">
                <a:solidFill>
                  <a:schemeClr val="tx1"/>
                </a:solidFill>
                <a:latin typeface="Century Gothic" panose="020B0502020202020204" pitchFamily="34" charset="0"/>
              </a:rPr>
              <a:t> refers to a word that takes the place of a noun. They should know that there are different types of pronouns, including relative pronouns and possessive pronouns. This step focuses on the use of relative pronouns in relative clauses.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From Year 5, children should know that a relative clause is a type of subordinate clause which modifies a noun. It can also refer to the whole main clause.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A relative clause must start with a relative pronoun and must always follow the noun or other pronoun they are modifying. </a:t>
            </a:r>
          </a:p>
          <a:p>
            <a:pPr marL="355600" indent="-188913" fontAlgn="base"/>
            <a:endParaRPr lang="en-US" sz="1200" b="1" dirty="0">
              <a:solidFill>
                <a:schemeClr val="tx1"/>
              </a:solidFill>
              <a:latin typeface="Century Gothic" panose="020B0502020202020204" pitchFamily="34" charset="0"/>
            </a:endParaRPr>
          </a:p>
          <a:p>
            <a:pPr marL="355600" indent="-188913" fontAlgn="base"/>
            <a:endParaRPr lang="en-US" sz="12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2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Identify the relative clause in this sentence. Which word is the relative pronoun?</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Can a relative clause be moved around in a sentence? Why not?</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Can the relative pronoun be omitted from this sentence? Why/why not?</a:t>
            </a:r>
          </a:p>
          <a:p>
            <a:pPr lvl="0"/>
            <a:endParaRPr lang="en-GB" sz="1200" b="1" dirty="0">
              <a:solidFill>
                <a:srgbClr val="E7E6E6">
                  <a:lumMod val="25000"/>
                </a:srgbClr>
              </a:solidFill>
              <a:latin typeface="Century Gothic" panose="020B0502020202020204" pitchFamily="34" charset="0"/>
            </a:endParaRPr>
          </a:p>
        </p:txBody>
      </p:sp>
      <p:grpSp>
        <p:nvGrpSpPr>
          <p:cNvPr id="6" name="Group 5">
            <a:extLst>
              <a:ext uri="{FF2B5EF4-FFF2-40B4-BE49-F238E27FC236}">
                <a16:creationId xmlns:a16="http://schemas.microsoft.com/office/drawing/2014/main" id="{58FA3B1E-749D-4915-B137-A262329F6132}"/>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C945E58-EFFF-42E2-97F0-4953CAAD25D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737E42A1-2280-4F47-B05E-CFF574D671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1287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Autumn Block 1 – Ready to Write</a:t>
            </a:r>
            <a:br>
              <a:rPr lang="en-GB" sz="2000" b="1" dirty="0">
                <a:solidFill>
                  <a:schemeClr val="bg2">
                    <a:lumMod val="50000"/>
                  </a:schemeClr>
                </a:solidFill>
                <a:latin typeface="Century Gothic" panose="020B0502020202020204" pitchFamily="34" charset="0"/>
              </a:rPr>
            </a:br>
            <a:endParaRPr lang="en-GB" sz="2000" b="1" dirty="0">
              <a:solidFill>
                <a:schemeClr val="bg2">
                  <a:lumMod val="50000"/>
                </a:schemeClr>
              </a:solidFill>
              <a:latin typeface="Century Gothic" panose="020B0502020202020204" pitchFamily="34" charset="0"/>
            </a:endParaRPr>
          </a:p>
          <a:p>
            <a:pPr lvl="0" algn="ctr"/>
            <a:endParaRPr lang="en-GB" sz="4400" b="1" dirty="0">
              <a:solidFill>
                <a:schemeClr val="bg2">
                  <a:lumMod val="50000"/>
                </a:schemeClr>
              </a:solidFill>
              <a:latin typeface="Century Gothic" panose="020B0502020202020204" pitchFamily="34" charset="0"/>
            </a:endParaRPr>
          </a:p>
          <a:p>
            <a:pPr lvl="0" algn="ctr"/>
            <a:endParaRPr lang="en-GB" sz="4400" b="1" dirty="0">
              <a:solidFill>
                <a:schemeClr val="bg2">
                  <a:lumMod val="50000"/>
                </a:schemeClr>
              </a:solidFill>
              <a:latin typeface="Century Gothic" panose="020B0502020202020204" pitchFamily="34" charset="0"/>
            </a:endParaRPr>
          </a:p>
          <a:p>
            <a:pPr lvl="0" algn="ctr"/>
            <a:r>
              <a:rPr lang="en-GB" sz="5400" b="1" dirty="0">
                <a:solidFill>
                  <a:schemeClr val="bg2">
                    <a:lumMod val="25000"/>
                  </a:schemeClr>
                </a:solidFill>
                <a:latin typeface="Century Gothic" panose="020B0502020202020204" pitchFamily="34" charset="0"/>
              </a:rPr>
              <a:t>Step 1: Relative Clauses</a:t>
            </a:r>
            <a:endParaRPr lang="en-GB" sz="1400" b="1" dirty="0">
              <a:solidFill>
                <a:prstClr val="black"/>
              </a:solidFill>
              <a:latin typeface="Century Gothic" panose="020B0502020202020204" pitchFamily="34" charset="0"/>
            </a:endParaRPr>
          </a:p>
        </p:txBody>
      </p:sp>
      <p:grpSp>
        <p:nvGrpSpPr>
          <p:cNvPr id="6" name="Group 5">
            <a:extLst>
              <a:ext uri="{FF2B5EF4-FFF2-40B4-BE49-F238E27FC236}">
                <a16:creationId xmlns:a16="http://schemas.microsoft.com/office/drawing/2014/main" id="{F0F2F504-1457-47B3-A8EF-16C71D61D350}"/>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3F6DD50E-EF35-413B-8F67-A44B4E1BE8A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DE370316-8995-4A24-9B52-1E525FC28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an appropriate relative pronoun to complete each sentence.</a:t>
            </a: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That’s the man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stole my parking space.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This is the place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I broke my arm.</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This is the girl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horse won the competition.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Travis was late,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made Sophie cross.</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race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I won was the 100m sprint.</a:t>
            </a:r>
          </a:p>
          <a:p>
            <a:pPr algn="ctr"/>
            <a:endParaRPr lang="en-GB" sz="2400" b="1" dirty="0">
              <a:solidFill>
                <a:schemeClr val="bg2">
                  <a:lumMod val="25000"/>
                </a:schemeClr>
              </a:solidFill>
              <a:latin typeface="Century Gothic" panose="020B0502020202020204" pitchFamily="34" charset="0"/>
            </a:endParaRPr>
          </a:p>
          <a:p>
            <a:pPr marL="88900" algn="ctr"/>
            <a:endParaRPr lang="en-GB" sz="28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04C303F-A212-44F3-B269-0FE4B7F35B92}"/>
              </a:ext>
            </a:extLst>
          </p:cNvPr>
          <p:cNvGraphicFramePr>
            <a:graphicFrameLocks noGrp="1"/>
          </p:cNvGraphicFramePr>
          <p:nvPr>
            <p:extLst>
              <p:ext uri="{D42A27DB-BD31-4B8C-83A1-F6EECF244321}">
                <p14:modId xmlns:p14="http://schemas.microsoft.com/office/powerpoint/2010/main" val="580262444"/>
              </p:ext>
            </p:extLst>
          </p:nvPr>
        </p:nvGraphicFramePr>
        <p:xfrm>
          <a:off x="1133060" y="5681784"/>
          <a:ext cx="6877880" cy="457200"/>
        </p:xfrm>
        <a:graphic>
          <a:graphicData uri="http://schemas.openxmlformats.org/drawingml/2006/table">
            <a:tbl>
              <a:tblPr firstRow="1" bandRow="1">
                <a:tableStyleId>{2D5ABB26-0587-4C30-8999-92F81FD0307C}</a:tableStyleId>
              </a:tblPr>
              <a:tblGrid>
                <a:gridCol w="1375576">
                  <a:extLst>
                    <a:ext uri="{9D8B030D-6E8A-4147-A177-3AD203B41FA5}">
                      <a16:colId xmlns:a16="http://schemas.microsoft.com/office/drawing/2014/main" val="795647"/>
                    </a:ext>
                  </a:extLst>
                </a:gridCol>
                <a:gridCol w="1375576">
                  <a:extLst>
                    <a:ext uri="{9D8B030D-6E8A-4147-A177-3AD203B41FA5}">
                      <a16:colId xmlns:a16="http://schemas.microsoft.com/office/drawing/2014/main" val="3550901243"/>
                    </a:ext>
                  </a:extLst>
                </a:gridCol>
                <a:gridCol w="1375576">
                  <a:extLst>
                    <a:ext uri="{9D8B030D-6E8A-4147-A177-3AD203B41FA5}">
                      <a16:colId xmlns:a16="http://schemas.microsoft.com/office/drawing/2014/main" val="2055057644"/>
                    </a:ext>
                  </a:extLst>
                </a:gridCol>
                <a:gridCol w="1375576">
                  <a:extLst>
                    <a:ext uri="{9D8B030D-6E8A-4147-A177-3AD203B41FA5}">
                      <a16:colId xmlns:a16="http://schemas.microsoft.com/office/drawing/2014/main" val="3514278256"/>
                    </a:ext>
                  </a:extLst>
                </a:gridCol>
                <a:gridCol w="1375576">
                  <a:extLst>
                    <a:ext uri="{9D8B030D-6E8A-4147-A177-3AD203B41FA5}">
                      <a16:colId xmlns:a16="http://schemas.microsoft.com/office/drawing/2014/main" val="484989364"/>
                    </a:ext>
                  </a:extLst>
                </a:gridCol>
              </a:tblGrid>
              <a:tr h="370840">
                <a:tc>
                  <a:txBody>
                    <a:bodyPr/>
                    <a:lstStyle/>
                    <a:p>
                      <a:pPr algn="ctr"/>
                      <a:r>
                        <a:rPr lang="en-GB" sz="2400" b="1" dirty="0">
                          <a:solidFill>
                            <a:srgbClr val="FF0000"/>
                          </a:solidFill>
                          <a:latin typeface="Century Gothic" panose="020B0502020202020204" pitchFamily="34" charset="0"/>
                        </a:rPr>
                        <a:t>whose</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which</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who</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that</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where</a:t>
                      </a:r>
                      <a:endParaRPr lang="en-US" sz="2400" b="1" dirty="0">
                        <a:solidFill>
                          <a:srgbClr val="FF0000"/>
                        </a:solidFill>
                        <a:latin typeface="Century Gothic" panose="020B0502020202020204" pitchFamily="34" charset="0"/>
                      </a:endParaRPr>
                    </a:p>
                  </a:txBody>
                  <a:tcPr anchor="ctr"/>
                </a:tc>
                <a:extLst>
                  <a:ext uri="{0D108BD9-81ED-4DB2-BD59-A6C34878D82A}">
                    <a16:rowId xmlns:a16="http://schemas.microsoft.com/office/drawing/2014/main" val="2228049947"/>
                  </a:ext>
                </a:extLst>
              </a:tr>
            </a:tbl>
          </a:graphicData>
        </a:graphic>
      </p:graphicFrame>
      <p:grpSp>
        <p:nvGrpSpPr>
          <p:cNvPr id="7" name="Group 6">
            <a:extLst>
              <a:ext uri="{FF2B5EF4-FFF2-40B4-BE49-F238E27FC236}">
                <a16:creationId xmlns:a16="http://schemas.microsoft.com/office/drawing/2014/main" id="{8DCE1EC6-45FC-4D78-A4E7-A83602C9F5A0}"/>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BFCA3A29-BE03-46F9-8AFD-71ED33EF794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B497EEDB-7648-4C19-A1D1-50183709E4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0537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an appropriate relative pronoun to complete each sentence.</a:t>
            </a: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That’s the man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stole my parking space.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This is the place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I broke my arm.</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This is the girl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horse won the competition.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Travis was late,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made Sophie cross.</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race </a:t>
            </a:r>
            <a:r>
              <a:rPr lang="en-GB" sz="2000" b="1" spc="-300" dirty="0">
                <a:solidFill>
                  <a:schemeClr val="tx1"/>
                </a:solidFill>
                <a:latin typeface="Century Gothic" panose="020B0502020202020204" pitchFamily="34" charset="0"/>
              </a:rPr>
              <a:t>____________</a:t>
            </a:r>
            <a:r>
              <a:rPr lang="en-GB" sz="2000" b="1" dirty="0">
                <a:solidFill>
                  <a:schemeClr val="tx1"/>
                </a:solidFill>
                <a:latin typeface="Century Gothic" panose="020B0502020202020204" pitchFamily="34" charset="0"/>
              </a:rPr>
              <a:t> I won was the 100m sprint.</a:t>
            </a:r>
          </a:p>
          <a:p>
            <a:pPr algn="ctr"/>
            <a:endParaRPr lang="en-GB" sz="2400" b="1" dirty="0">
              <a:solidFill>
                <a:schemeClr val="bg2">
                  <a:lumMod val="25000"/>
                </a:schemeClr>
              </a:solidFill>
              <a:latin typeface="Century Gothic" panose="020B0502020202020204" pitchFamily="34" charset="0"/>
            </a:endParaRPr>
          </a:p>
          <a:p>
            <a:pPr marL="88900" algn="ctr"/>
            <a:endParaRPr lang="en-GB" sz="2800" b="1" dirty="0">
              <a:solidFill>
                <a:schemeClr val="bg2">
                  <a:lumMod val="2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04C303F-A212-44F3-B269-0FE4B7F35B92}"/>
              </a:ext>
            </a:extLst>
          </p:cNvPr>
          <p:cNvGraphicFramePr>
            <a:graphicFrameLocks noGrp="1"/>
          </p:cNvGraphicFramePr>
          <p:nvPr>
            <p:extLst>
              <p:ext uri="{D42A27DB-BD31-4B8C-83A1-F6EECF244321}">
                <p14:modId xmlns:p14="http://schemas.microsoft.com/office/powerpoint/2010/main" val="873148382"/>
              </p:ext>
            </p:extLst>
          </p:nvPr>
        </p:nvGraphicFramePr>
        <p:xfrm>
          <a:off x="1133060" y="5681784"/>
          <a:ext cx="6877880" cy="457200"/>
        </p:xfrm>
        <a:graphic>
          <a:graphicData uri="http://schemas.openxmlformats.org/drawingml/2006/table">
            <a:tbl>
              <a:tblPr firstRow="1" bandRow="1">
                <a:tableStyleId>{2D5ABB26-0587-4C30-8999-92F81FD0307C}</a:tableStyleId>
              </a:tblPr>
              <a:tblGrid>
                <a:gridCol w="1375576">
                  <a:extLst>
                    <a:ext uri="{9D8B030D-6E8A-4147-A177-3AD203B41FA5}">
                      <a16:colId xmlns:a16="http://schemas.microsoft.com/office/drawing/2014/main" val="795647"/>
                    </a:ext>
                  </a:extLst>
                </a:gridCol>
                <a:gridCol w="1375576">
                  <a:extLst>
                    <a:ext uri="{9D8B030D-6E8A-4147-A177-3AD203B41FA5}">
                      <a16:colId xmlns:a16="http://schemas.microsoft.com/office/drawing/2014/main" val="3550901243"/>
                    </a:ext>
                  </a:extLst>
                </a:gridCol>
                <a:gridCol w="1375576">
                  <a:extLst>
                    <a:ext uri="{9D8B030D-6E8A-4147-A177-3AD203B41FA5}">
                      <a16:colId xmlns:a16="http://schemas.microsoft.com/office/drawing/2014/main" val="2055057644"/>
                    </a:ext>
                  </a:extLst>
                </a:gridCol>
                <a:gridCol w="1375576">
                  <a:extLst>
                    <a:ext uri="{9D8B030D-6E8A-4147-A177-3AD203B41FA5}">
                      <a16:colId xmlns:a16="http://schemas.microsoft.com/office/drawing/2014/main" val="3514278256"/>
                    </a:ext>
                  </a:extLst>
                </a:gridCol>
                <a:gridCol w="1375576">
                  <a:extLst>
                    <a:ext uri="{9D8B030D-6E8A-4147-A177-3AD203B41FA5}">
                      <a16:colId xmlns:a16="http://schemas.microsoft.com/office/drawing/2014/main" val="484989364"/>
                    </a:ext>
                  </a:extLst>
                </a:gridCol>
              </a:tblGrid>
              <a:tr h="370840">
                <a:tc>
                  <a:txBody>
                    <a:bodyPr/>
                    <a:lstStyle/>
                    <a:p>
                      <a:pPr algn="ctr"/>
                      <a:r>
                        <a:rPr lang="en-GB" sz="2400" b="1" dirty="0">
                          <a:solidFill>
                            <a:srgbClr val="FF0000"/>
                          </a:solidFill>
                          <a:latin typeface="Century Gothic" panose="020B0502020202020204" pitchFamily="34" charset="0"/>
                        </a:rPr>
                        <a:t>whose</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which</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who</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that</a:t>
                      </a:r>
                      <a:endParaRPr lang="en-US" sz="2400" b="1" dirty="0">
                        <a:solidFill>
                          <a:srgbClr val="FF0000"/>
                        </a:solidFill>
                        <a:latin typeface="Century Gothic" panose="020B0502020202020204" pitchFamily="34" charset="0"/>
                      </a:endParaRPr>
                    </a:p>
                  </a:txBody>
                  <a:tcPr anchor="ctr"/>
                </a:tc>
                <a:tc>
                  <a:txBody>
                    <a:bodyPr/>
                    <a:lstStyle/>
                    <a:p>
                      <a:pPr algn="ctr"/>
                      <a:r>
                        <a:rPr lang="en-GB" sz="2400" b="1" dirty="0">
                          <a:solidFill>
                            <a:srgbClr val="FF0000"/>
                          </a:solidFill>
                          <a:latin typeface="Century Gothic" panose="020B0502020202020204" pitchFamily="34" charset="0"/>
                        </a:rPr>
                        <a:t>where</a:t>
                      </a:r>
                      <a:endParaRPr lang="en-US" sz="2400" b="1" dirty="0">
                        <a:solidFill>
                          <a:srgbClr val="FF0000"/>
                        </a:solidFill>
                        <a:latin typeface="Century Gothic" panose="020B0502020202020204" pitchFamily="34" charset="0"/>
                      </a:endParaRPr>
                    </a:p>
                  </a:txBody>
                  <a:tcPr anchor="ctr"/>
                </a:tc>
                <a:extLst>
                  <a:ext uri="{0D108BD9-81ED-4DB2-BD59-A6C34878D82A}">
                    <a16:rowId xmlns:a16="http://schemas.microsoft.com/office/drawing/2014/main" val="2228049947"/>
                  </a:ext>
                </a:extLst>
              </a:tr>
            </a:tbl>
          </a:graphicData>
        </a:graphic>
      </p:graphicFrame>
      <p:sp>
        <p:nvSpPr>
          <p:cNvPr id="3" name="Rectangle 2">
            <a:extLst>
              <a:ext uri="{FF2B5EF4-FFF2-40B4-BE49-F238E27FC236}">
                <a16:creationId xmlns:a16="http://schemas.microsoft.com/office/drawing/2014/main" id="{6B3139CE-6A9D-4407-B59D-D69F539A42E4}"/>
              </a:ext>
            </a:extLst>
          </p:cNvPr>
          <p:cNvSpPr/>
          <p:nvPr/>
        </p:nvSpPr>
        <p:spPr>
          <a:xfrm>
            <a:off x="2390463" y="1733373"/>
            <a:ext cx="723275" cy="400110"/>
          </a:xfrm>
          <a:prstGeom prst="rect">
            <a:avLst/>
          </a:prstGeom>
        </p:spPr>
        <p:txBody>
          <a:bodyPr wrap="none">
            <a:spAutoFit/>
          </a:bodyPr>
          <a:lstStyle/>
          <a:p>
            <a:r>
              <a:rPr lang="en-GB" sz="2000" b="1" dirty="0">
                <a:solidFill>
                  <a:srgbClr val="FF0000"/>
                </a:solidFill>
                <a:latin typeface="Century Gothic" panose="020B0502020202020204" pitchFamily="34" charset="0"/>
              </a:rPr>
              <a:t>who</a:t>
            </a:r>
            <a:endParaRPr lang="en-GB" sz="2000" b="1" dirty="0">
              <a:latin typeface="Century Gothic" panose="020B0502020202020204" pitchFamily="34" charset="0"/>
            </a:endParaRPr>
          </a:p>
        </p:txBody>
      </p:sp>
      <p:sp>
        <p:nvSpPr>
          <p:cNvPr id="4" name="Rectangle 3">
            <a:extLst>
              <a:ext uri="{FF2B5EF4-FFF2-40B4-BE49-F238E27FC236}">
                <a16:creationId xmlns:a16="http://schemas.microsoft.com/office/drawing/2014/main" id="{E606BEE9-2027-4C67-BF61-70CB5564595D}"/>
              </a:ext>
            </a:extLst>
          </p:cNvPr>
          <p:cNvSpPr/>
          <p:nvPr/>
        </p:nvSpPr>
        <p:spPr>
          <a:xfrm>
            <a:off x="2438291" y="2340059"/>
            <a:ext cx="965329" cy="400110"/>
          </a:xfrm>
          <a:prstGeom prst="rect">
            <a:avLst/>
          </a:prstGeom>
        </p:spPr>
        <p:txBody>
          <a:bodyPr wrap="none">
            <a:spAutoFit/>
          </a:bodyPr>
          <a:lstStyle/>
          <a:p>
            <a:r>
              <a:rPr lang="en-GB" sz="2000" b="1" dirty="0">
                <a:solidFill>
                  <a:srgbClr val="FF0000"/>
                </a:solidFill>
                <a:latin typeface="Century Gothic" panose="020B0502020202020204" pitchFamily="34" charset="0"/>
              </a:rPr>
              <a:t>where</a:t>
            </a:r>
            <a:endParaRPr lang="en-GB" sz="2000" b="1" dirty="0">
              <a:latin typeface="Century Gothic" panose="020B0502020202020204" pitchFamily="34" charset="0"/>
            </a:endParaRPr>
          </a:p>
        </p:txBody>
      </p:sp>
      <p:sp>
        <p:nvSpPr>
          <p:cNvPr id="5" name="Rectangle 4">
            <a:extLst>
              <a:ext uri="{FF2B5EF4-FFF2-40B4-BE49-F238E27FC236}">
                <a16:creationId xmlns:a16="http://schemas.microsoft.com/office/drawing/2014/main" id="{75DC83BD-1A58-4041-AF56-21B2DBE19E38}"/>
              </a:ext>
            </a:extLst>
          </p:cNvPr>
          <p:cNvSpPr/>
          <p:nvPr/>
        </p:nvSpPr>
        <p:spPr>
          <a:xfrm>
            <a:off x="2078225" y="2955345"/>
            <a:ext cx="989373" cy="400110"/>
          </a:xfrm>
          <a:prstGeom prst="rect">
            <a:avLst/>
          </a:prstGeom>
        </p:spPr>
        <p:txBody>
          <a:bodyPr wrap="none">
            <a:spAutoFit/>
          </a:bodyPr>
          <a:lstStyle/>
          <a:p>
            <a:r>
              <a:rPr lang="en-GB" sz="2000" b="1" dirty="0">
                <a:solidFill>
                  <a:srgbClr val="FF0000"/>
                </a:solidFill>
                <a:latin typeface="Century Gothic" panose="020B0502020202020204" pitchFamily="34" charset="0"/>
              </a:rPr>
              <a:t>whose</a:t>
            </a:r>
            <a:endParaRPr lang="en-GB" sz="2000" b="1" dirty="0">
              <a:latin typeface="Century Gothic" panose="020B0502020202020204" pitchFamily="34" charset="0"/>
            </a:endParaRPr>
          </a:p>
        </p:txBody>
      </p:sp>
      <p:sp>
        <p:nvSpPr>
          <p:cNvPr id="6" name="Rectangle 5">
            <a:extLst>
              <a:ext uri="{FF2B5EF4-FFF2-40B4-BE49-F238E27FC236}">
                <a16:creationId xmlns:a16="http://schemas.microsoft.com/office/drawing/2014/main" id="{E590BF02-3AC5-4395-849A-64A0342569CC}"/>
              </a:ext>
            </a:extLst>
          </p:cNvPr>
          <p:cNvSpPr/>
          <p:nvPr/>
        </p:nvSpPr>
        <p:spPr>
          <a:xfrm>
            <a:off x="2372236" y="3567835"/>
            <a:ext cx="930063" cy="400110"/>
          </a:xfrm>
          <a:prstGeom prst="rect">
            <a:avLst/>
          </a:prstGeom>
        </p:spPr>
        <p:txBody>
          <a:bodyPr wrap="none">
            <a:spAutoFit/>
          </a:bodyPr>
          <a:lstStyle/>
          <a:p>
            <a:r>
              <a:rPr lang="en-GB" sz="2000" b="1" dirty="0">
                <a:solidFill>
                  <a:srgbClr val="FF0000"/>
                </a:solidFill>
                <a:latin typeface="Century Gothic" panose="020B0502020202020204" pitchFamily="34" charset="0"/>
              </a:rPr>
              <a:t>which</a:t>
            </a:r>
            <a:endParaRPr lang="en-GB" sz="2000" b="1" dirty="0">
              <a:latin typeface="Century Gothic" panose="020B0502020202020204" pitchFamily="34" charset="0"/>
            </a:endParaRPr>
          </a:p>
        </p:txBody>
      </p:sp>
      <p:sp>
        <p:nvSpPr>
          <p:cNvPr id="7" name="Rectangle 6">
            <a:extLst>
              <a:ext uri="{FF2B5EF4-FFF2-40B4-BE49-F238E27FC236}">
                <a16:creationId xmlns:a16="http://schemas.microsoft.com/office/drawing/2014/main" id="{1DE7146B-DEAF-48BC-B247-613F62D4D463}"/>
              </a:ext>
            </a:extLst>
          </p:cNvPr>
          <p:cNvSpPr/>
          <p:nvPr/>
        </p:nvSpPr>
        <p:spPr>
          <a:xfrm>
            <a:off x="1695582" y="4177317"/>
            <a:ext cx="662361" cy="400110"/>
          </a:xfrm>
          <a:prstGeom prst="rect">
            <a:avLst/>
          </a:prstGeom>
        </p:spPr>
        <p:txBody>
          <a:bodyPr wrap="none">
            <a:spAutoFit/>
          </a:bodyPr>
          <a:lstStyle/>
          <a:p>
            <a:r>
              <a:rPr lang="en-GB" sz="2000" b="1" dirty="0">
                <a:solidFill>
                  <a:srgbClr val="FF0000"/>
                </a:solidFill>
                <a:latin typeface="Century Gothic" panose="020B0502020202020204" pitchFamily="34" charset="0"/>
              </a:rPr>
              <a:t>that</a:t>
            </a:r>
            <a:endParaRPr lang="en-GB" sz="2000" b="1" dirty="0">
              <a:latin typeface="Century Gothic" panose="020B0502020202020204" pitchFamily="34" charset="0"/>
            </a:endParaRPr>
          </a:p>
        </p:txBody>
      </p:sp>
      <p:grpSp>
        <p:nvGrpSpPr>
          <p:cNvPr id="12" name="Group 11">
            <a:extLst>
              <a:ext uri="{FF2B5EF4-FFF2-40B4-BE49-F238E27FC236}">
                <a16:creationId xmlns:a16="http://schemas.microsoft.com/office/drawing/2014/main" id="{712D73EE-D42A-483F-979A-63D1466D2624}"/>
              </a:ext>
            </a:extLst>
          </p:cNvPr>
          <p:cNvGrpSpPr/>
          <p:nvPr/>
        </p:nvGrpSpPr>
        <p:grpSpPr>
          <a:xfrm>
            <a:off x="59531" y="6454317"/>
            <a:ext cx="1238534" cy="403683"/>
            <a:chOff x="68077" y="6454317"/>
            <a:chExt cx="1238534" cy="403683"/>
          </a:xfrm>
        </p:grpSpPr>
        <p:sp>
          <p:nvSpPr>
            <p:cNvPr id="13" name="TextBox 8">
              <a:extLst>
                <a:ext uri="{FF2B5EF4-FFF2-40B4-BE49-F238E27FC236}">
                  <a16:creationId xmlns:a16="http://schemas.microsoft.com/office/drawing/2014/main" id="{ACE5E4FD-CEB8-4154-816F-5ED2FC9D224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6A6DBE8C-2184-45B4-A405-79D6D67055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13569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relative pronoun.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p:txBody>
      </p:sp>
      <p:grpSp>
        <p:nvGrpSpPr>
          <p:cNvPr id="2" name="Group 1">
            <a:extLst>
              <a:ext uri="{FF2B5EF4-FFF2-40B4-BE49-F238E27FC236}">
                <a16:creationId xmlns:a16="http://schemas.microsoft.com/office/drawing/2014/main" id="{578324E8-10EE-4BC4-BBA6-AE35D9A3A393}"/>
              </a:ext>
            </a:extLst>
          </p:cNvPr>
          <p:cNvGrpSpPr/>
          <p:nvPr/>
        </p:nvGrpSpPr>
        <p:grpSpPr>
          <a:xfrm>
            <a:off x="678798" y="2663725"/>
            <a:ext cx="7805517" cy="967842"/>
            <a:chOff x="975766" y="2187683"/>
            <a:chExt cx="7805517" cy="967842"/>
          </a:xfrm>
        </p:grpSpPr>
        <p:sp>
          <p:nvSpPr>
            <p:cNvPr id="6" name="Rectangle: Rounded Corners 5">
              <a:extLst>
                <a:ext uri="{FF2B5EF4-FFF2-40B4-BE49-F238E27FC236}">
                  <a16:creationId xmlns:a16="http://schemas.microsoft.com/office/drawing/2014/main" id="{5044BD0F-5E82-4EBB-8765-0FAF073C1153}"/>
                </a:ext>
              </a:extLst>
            </p:cNvPr>
            <p:cNvSpPr/>
            <p:nvPr/>
          </p:nvSpPr>
          <p:spPr>
            <a:xfrm>
              <a:off x="975766" y="2187683"/>
              <a:ext cx="2273348" cy="967842"/>
            </a:xfrm>
            <a:prstGeom prst="roundRect">
              <a:avLst/>
            </a:prstGeom>
            <a:solidFill>
              <a:schemeClr val="bg1"/>
            </a:solidFill>
            <a:ln w="28575">
              <a:solidFill>
                <a:srgbClr val="CB3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ntury Gothic" panose="020B0502020202020204" pitchFamily="34" charset="0"/>
                </a:rPr>
                <a:t>there</a:t>
              </a:r>
            </a:p>
          </p:txBody>
        </p:sp>
        <p:sp>
          <p:nvSpPr>
            <p:cNvPr id="7" name="Rectangle: Rounded Corners 6">
              <a:extLst>
                <a:ext uri="{FF2B5EF4-FFF2-40B4-BE49-F238E27FC236}">
                  <a16:creationId xmlns:a16="http://schemas.microsoft.com/office/drawing/2014/main" id="{D90463B6-C123-4A7C-96F5-905609AA3E8A}"/>
                </a:ext>
              </a:extLst>
            </p:cNvPr>
            <p:cNvSpPr/>
            <p:nvPr/>
          </p:nvSpPr>
          <p:spPr>
            <a:xfrm>
              <a:off x="3741850" y="2187683"/>
              <a:ext cx="2273348" cy="967842"/>
            </a:xfrm>
            <a:prstGeom prst="roundRect">
              <a:avLst/>
            </a:prstGeom>
            <a:solidFill>
              <a:schemeClr val="bg1"/>
            </a:solidFill>
            <a:ln w="28575">
              <a:solidFill>
                <a:srgbClr val="CB3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ntury Gothic" panose="020B0502020202020204" pitchFamily="34" charset="0"/>
                </a:rPr>
                <a:t>then</a:t>
              </a:r>
            </a:p>
          </p:txBody>
        </p:sp>
        <p:sp>
          <p:nvSpPr>
            <p:cNvPr id="8" name="Rectangle: Rounded Corners 7">
              <a:extLst>
                <a:ext uri="{FF2B5EF4-FFF2-40B4-BE49-F238E27FC236}">
                  <a16:creationId xmlns:a16="http://schemas.microsoft.com/office/drawing/2014/main" id="{F333D2AE-1204-4DF5-9B93-6B2DB6B7559A}"/>
                </a:ext>
              </a:extLst>
            </p:cNvPr>
            <p:cNvSpPr/>
            <p:nvPr/>
          </p:nvSpPr>
          <p:spPr>
            <a:xfrm>
              <a:off x="6507935" y="2187683"/>
              <a:ext cx="2273348" cy="967842"/>
            </a:xfrm>
            <a:prstGeom prst="roundRect">
              <a:avLst/>
            </a:prstGeom>
            <a:solidFill>
              <a:schemeClr val="bg1"/>
            </a:solidFill>
            <a:ln w="28575">
              <a:solidFill>
                <a:srgbClr val="CB3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ntury Gothic" panose="020B0502020202020204" pitchFamily="34" charset="0"/>
                </a:rPr>
                <a:t>when</a:t>
              </a:r>
            </a:p>
          </p:txBody>
        </p:sp>
      </p:grpSp>
      <p:grpSp>
        <p:nvGrpSpPr>
          <p:cNvPr id="10" name="Group 9">
            <a:extLst>
              <a:ext uri="{FF2B5EF4-FFF2-40B4-BE49-F238E27FC236}">
                <a16:creationId xmlns:a16="http://schemas.microsoft.com/office/drawing/2014/main" id="{6A8D8025-EAE8-47D8-B43A-CAD44700E1B6}"/>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EB087FFC-6ABC-40E6-AE52-B17CF013DD9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78A27EBD-FDA6-4BF0-B196-CCD4A52CD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677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relative pronoun.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p:txBody>
      </p:sp>
      <p:grpSp>
        <p:nvGrpSpPr>
          <p:cNvPr id="2" name="Group 1">
            <a:extLst>
              <a:ext uri="{FF2B5EF4-FFF2-40B4-BE49-F238E27FC236}">
                <a16:creationId xmlns:a16="http://schemas.microsoft.com/office/drawing/2014/main" id="{578324E8-10EE-4BC4-BBA6-AE35D9A3A393}"/>
              </a:ext>
            </a:extLst>
          </p:cNvPr>
          <p:cNvGrpSpPr/>
          <p:nvPr/>
        </p:nvGrpSpPr>
        <p:grpSpPr>
          <a:xfrm>
            <a:off x="678798" y="2663725"/>
            <a:ext cx="7805517" cy="967842"/>
            <a:chOff x="975766" y="2187683"/>
            <a:chExt cx="7805517" cy="967842"/>
          </a:xfrm>
        </p:grpSpPr>
        <p:sp>
          <p:nvSpPr>
            <p:cNvPr id="6" name="Rectangle: Rounded Corners 5">
              <a:extLst>
                <a:ext uri="{FF2B5EF4-FFF2-40B4-BE49-F238E27FC236}">
                  <a16:creationId xmlns:a16="http://schemas.microsoft.com/office/drawing/2014/main" id="{5044BD0F-5E82-4EBB-8765-0FAF073C1153}"/>
                </a:ext>
              </a:extLst>
            </p:cNvPr>
            <p:cNvSpPr/>
            <p:nvPr/>
          </p:nvSpPr>
          <p:spPr>
            <a:xfrm>
              <a:off x="975766" y="2187683"/>
              <a:ext cx="2273348" cy="967842"/>
            </a:xfrm>
            <a:prstGeom prst="round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50000"/>
                    </a:schemeClr>
                  </a:solidFill>
                  <a:latin typeface="Century Gothic" panose="020B0502020202020204" pitchFamily="34" charset="0"/>
                </a:rPr>
                <a:t>there</a:t>
              </a:r>
            </a:p>
          </p:txBody>
        </p:sp>
        <p:sp>
          <p:nvSpPr>
            <p:cNvPr id="7" name="Rectangle: Rounded Corners 6">
              <a:extLst>
                <a:ext uri="{FF2B5EF4-FFF2-40B4-BE49-F238E27FC236}">
                  <a16:creationId xmlns:a16="http://schemas.microsoft.com/office/drawing/2014/main" id="{D90463B6-C123-4A7C-96F5-905609AA3E8A}"/>
                </a:ext>
              </a:extLst>
            </p:cNvPr>
            <p:cNvSpPr/>
            <p:nvPr/>
          </p:nvSpPr>
          <p:spPr>
            <a:xfrm>
              <a:off x="3741850" y="2187683"/>
              <a:ext cx="2273348" cy="967842"/>
            </a:xfrm>
            <a:prstGeom prst="round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lumMod val="50000"/>
                    </a:schemeClr>
                  </a:solidFill>
                  <a:latin typeface="Century Gothic" panose="020B0502020202020204" pitchFamily="34" charset="0"/>
                </a:rPr>
                <a:t>then</a:t>
              </a:r>
            </a:p>
          </p:txBody>
        </p:sp>
        <p:sp>
          <p:nvSpPr>
            <p:cNvPr id="8" name="Rectangle: Rounded Corners 7">
              <a:extLst>
                <a:ext uri="{FF2B5EF4-FFF2-40B4-BE49-F238E27FC236}">
                  <a16:creationId xmlns:a16="http://schemas.microsoft.com/office/drawing/2014/main" id="{F333D2AE-1204-4DF5-9B93-6B2DB6B7559A}"/>
                </a:ext>
              </a:extLst>
            </p:cNvPr>
            <p:cNvSpPr/>
            <p:nvPr/>
          </p:nvSpPr>
          <p:spPr>
            <a:xfrm>
              <a:off x="6507935" y="2187683"/>
              <a:ext cx="2273348" cy="967842"/>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latin typeface="Century Gothic" panose="020B0502020202020204" pitchFamily="34" charset="0"/>
                </a:rPr>
                <a:t>when</a:t>
              </a:r>
            </a:p>
          </p:txBody>
        </p:sp>
      </p:grpSp>
      <p:grpSp>
        <p:nvGrpSpPr>
          <p:cNvPr id="10" name="Group 9">
            <a:extLst>
              <a:ext uri="{FF2B5EF4-FFF2-40B4-BE49-F238E27FC236}">
                <a16:creationId xmlns:a16="http://schemas.microsoft.com/office/drawing/2014/main" id="{6A8D8025-EAE8-47D8-B43A-CAD44700E1B6}"/>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EB087FFC-6ABC-40E6-AE52-B17CF013DD9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78A27EBD-FDA6-4BF0-B196-CCD4A52CD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3" name="Oval 12">
            <a:extLst>
              <a:ext uri="{FF2B5EF4-FFF2-40B4-BE49-F238E27FC236}">
                <a16:creationId xmlns:a16="http://schemas.microsoft.com/office/drawing/2014/main" id="{CC993D31-EEE5-46A2-B452-08576B796BB6}"/>
              </a:ext>
            </a:extLst>
          </p:cNvPr>
          <p:cNvSpPr/>
          <p:nvPr/>
        </p:nvSpPr>
        <p:spPr>
          <a:xfrm>
            <a:off x="5936476" y="2070588"/>
            <a:ext cx="2822330" cy="21541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256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relative pronoun that will fit in the sentence.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Sid, </a:t>
            </a:r>
            <a:r>
              <a:rPr lang="en-GB" sz="2000" b="1" spc="-300" dirty="0">
                <a:solidFill>
                  <a:schemeClr val="tx1"/>
                </a:solidFill>
                <a:latin typeface="Century Gothic" panose="020B0502020202020204" pitchFamily="34" charset="0"/>
              </a:rPr>
              <a:t>___________</a:t>
            </a:r>
            <a:r>
              <a:rPr lang="en-GB" sz="2000" b="1" dirty="0">
                <a:solidFill>
                  <a:schemeClr val="tx1"/>
                </a:solidFill>
                <a:latin typeface="Century Gothic" panose="020B0502020202020204" pitchFamily="34" charset="0"/>
              </a:rPr>
              <a:t>  is a good runner, is competing in a race on Sunday.</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F63E99DE-11BE-4B4C-ABA0-DE4955CDAD05}"/>
              </a:ext>
            </a:extLst>
          </p:cNvPr>
          <p:cNvGraphicFramePr>
            <a:graphicFrameLocks noGrp="1"/>
          </p:cNvGraphicFramePr>
          <p:nvPr>
            <p:extLst>
              <p:ext uri="{D42A27DB-BD31-4B8C-83A1-F6EECF244321}">
                <p14:modId xmlns:p14="http://schemas.microsoft.com/office/powerpoint/2010/main" val="2418479132"/>
              </p:ext>
            </p:extLst>
          </p:nvPr>
        </p:nvGraphicFramePr>
        <p:xfrm>
          <a:off x="701129" y="4081690"/>
          <a:ext cx="7741742" cy="815621"/>
        </p:xfrm>
        <a:graphic>
          <a:graphicData uri="http://schemas.openxmlformats.org/drawingml/2006/table">
            <a:tbl>
              <a:tblPr firstRow="1" bandRow="1">
                <a:tableStyleId>{5C22544A-7EE6-4342-B048-85BDC9FD1C3A}</a:tableStyleId>
              </a:tblPr>
              <a:tblGrid>
                <a:gridCol w="2209974">
                  <a:extLst>
                    <a:ext uri="{9D8B030D-6E8A-4147-A177-3AD203B41FA5}">
                      <a16:colId xmlns:a16="http://schemas.microsoft.com/office/drawing/2014/main" val="26653378"/>
                    </a:ext>
                  </a:extLst>
                </a:gridCol>
                <a:gridCol w="555910">
                  <a:extLst>
                    <a:ext uri="{9D8B030D-6E8A-4147-A177-3AD203B41FA5}">
                      <a16:colId xmlns:a16="http://schemas.microsoft.com/office/drawing/2014/main" val="2803868484"/>
                    </a:ext>
                  </a:extLst>
                </a:gridCol>
                <a:gridCol w="2209974">
                  <a:extLst>
                    <a:ext uri="{9D8B030D-6E8A-4147-A177-3AD203B41FA5}">
                      <a16:colId xmlns:a16="http://schemas.microsoft.com/office/drawing/2014/main" val="2899747615"/>
                    </a:ext>
                  </a:extLst>
                </a:gridCol>
                <a:gridCol w="555910">
                  <a:extLst>
                    <a:ext uri="{9D8B030D-6E8A-4147-A177-3AD203B41FA5}">
                      <a16:colId xmlns:a16="http://schemas.microsoft.com/office/drawing/2014/main" val="2269642935"/>
                    </a:ext>
                  </a:extLst>
                </a:gridCol>
                <a:gridCol w="2209974">
                  <a:extLst>
                    <a:ext uri="{9D8B030D-6E8A-4147-A177-3AD203B41FA5}">
                      <a16:colId xmlns:a16="http://schemas.microsoft.com/office/drawing/2014/main" val="2086856293"/>
                    </a:ext>
                  </a:extLst>
                </a:gridCol>
              </a:tblGrid>
              <a:tr h="815621">
                <a:tc>
                  <a:txBody>
                    <a:bodyPr/>
                    <a:lstStyle/>
                    <a:p>
                      <a:pPr algn="ctr"/>
                      <a:r>
                        <a:rPr lang="en-GB" sz="3200" b="1" dirty="0">
                          <a:solidFill>
                            <a:schemeClr val="tx1"/>
                          </a:solidFill>
                          <a:latin typeface="Century Gothic" panose="020B0502020202020204" pitchFamily="34" charset="0"/>
                        </a:rPr>
                        <a:t>when</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200" b="1" dirty="0">
                        <a:solidFill>
                          <a:schemeClr val="tx1"/>
                        </a:solidFill>
                        <a:latin typeface="Century Gothic" panose="020B0502020202020204" pitchFamily="34" charset="0"/>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solidFill>
                            <a:schemeClr val="tx1"/>
                          </a:solidFill>
                          <a:latin typeface="Century Gothic" panose="020B0502020202020204" pitchFamily="34" charset="0"/>
                        </a:rPr>
                        <a:t>who</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3200" b="1" dirty="0">
                        <a:solidFill>
                          <a:schemeClr val="tx1"/>
                        </a:solidFill>
                        <a:latin typeface="Century Gothic" panose="020B0502020202020204" pitchFamily="34" charset="0"/>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solidFill>
                            <a:schemeClr val="tx1"/>
                          </a:solidFill>
                          <a:latin typeface="Century Gothic" panose="020B0502020202020204" pitchFamily="34" charset="0"/>
                        </a:rPr>
                        <a:t>which</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7634737"/>
                  </a:ext>
                </a:extLst>
              </a:tr>
            </a:tbl>
          </a:graphicData>
        </a:graphic>
      </p:graphicFrame>
      <p:grpSp>
        <p:nvGrpSpPr>
          <p:cNvPr id="7" name="Group 6">
            <a:extLst>
              <a:ext uri="{FF2B5EF4-FFF2-40B4-BE49-F238E27FC236}">
                <a16:creationId xmlns:a16="http://schemas.microsoft.com/office/drawing/2014/main" id="{95565424-DB1C-4341-8F61-2A2576BC39B7}"/>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3A4575CA-64C2-42D3-A709-494C66945CF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E11AFD0A-64BB-43C4-B368-DBAA532881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900381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824102-5DFB-4FA7-B183-C3AC4CE221D7}"/>
</file>

<file path=customXml/itemProps2.xml><?xml version="1.0" encoding="utf-8"?>
<ds:datastoreItem xmlns:ds="http://schemas.openxmlformats.org/officeDocument/2006/customXml" ds:itemID="{0EF8F11D-A449-4684-B8E0-461263A2E192}">
  <ds:schemaRefs>
    <ds:schemaRef ds:uri="http://purl.org/dc/dcmitype/"/>
    <ds:schemaRef ds:uri="http://purl.org/dc/terms/"/>
    <ds:schemaRef ds:uri="86144f90-c7b6-48d0-aae5-f5e9e48cc3df"/>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5c7a0828-c5e4-45f8-a074-18a8fdc88ec6"/>
    <ds:schemaRef ds:uri="http://www.w3.org/XML/1998/namespac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1571</TotalTime>
  <Words>1091</Words>
  <Application>Microsoft Office PowerPoint</Application>
  <PresentationFormat>On-screen Show (4:3)</PresentationFormat>
  <Paragraphs>265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Davina S</cp:lastModifiedBy>
  <cp:revision>81</cp:revision>
  <dcterms:created xsi:type="dcterms:W3CDTF">2018-03-17T10:08:43Z</dcterms:created>
  <dcterms:modified xsi:type="dcterms:W3CDTF">2019-09-24T11:28:36Z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