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21" r:id="rId5"/>
    <p:sldId id="256" r:id="rId6"/>
    <p:sldId id="391" r:id="rId7"/>
    <p:sldId id="390" r:id="rId8"/>
    <p:sldId id="395" r:id="rId9"/>
    <p:sldId id="396" r:id="rId10"/>
    <p:sldId id="412" r:id="rId11"/>
    <p:sldId id="422" r:id="rId12"/>
    <p:sldId id="397" r:id="rId13"/>
    <p:sldId id="413" r:id="rId14"/>
    <p:sldId id="398" r:id="rId15"/>
    <p:sldId id="414" r:id="rId16"/>
    <p:sldId id="399" r:id="rId17"/>
    <p:sldId id="415" r:id="rId18"/>
    <p:sldId id="386" r:id="rId19"/>
    <p:sldId id="420" r:id="rId20"/>
    <p:sldId id="416" r:id="rId21"/>
    <p:sldId id="314" r:id="rId22"/>
    <p:sldId id="417" r:id="rId23"/>
    <p:sldId id="409" r:id="rId24"/>
    <p:sldId id="418" r:id="rId25"/>
    <p:sldId id="41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9000"/>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08431-61A1-45E5-BFF8-FEE9019B43DA}" v="13" dt="2019-09-18T09:39:03.8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4660"/>
  </p:normalViewPr>
  <p:slideViewPr>
    <p:cSldViewPr snapToGrid="0">
      <p:cViewPr varScale="1">
        <p:scale>
          <a:sx n="68" d="100"/>
          <a:sy n="68"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a Hodgson" userId="213b339f-9e68-4d61-b6e1-9aa385d3ff46" providerId="ADAL" clId="{4BB93A6E-8475-49AA-B5DF-873BAB2412EC}"/>
    <pc:docChg chg="custSel modSld">
      <pc:chgData name="Theresa Hodgson" userId="213b339f-9e68-4d61-b6e1-9aa385d3ff46" providerId="ADAL" clId="{4BB93A6E-8475-49AA-B5DF-873BAB2412EC}" dt="2019-09-12T11:45:53.249" v="75" actId="255"/>
      <pc:docMkLst>
        <pc:docMk/>
      </pc:docMkLst>
      <pc:sldChg chg="addSp delSp modSp">
        <pc:chgData name="Theresa Hodgson" userId="213b339f-9e68-4d61-b6e1-9aa385d3ff46" providerId="ADAL" clId="{4BB93A6E-8475-49AA-B5DF-873BAB2412EC}" dt="2019-09-12T11:39:32.308" v="9" actId="20577"/>
        <pc:sldMkLst>
          <pc:docMk/>
          <pc:sldMk cId="2637481266" sldId="256"/>
        </pc:sldMkLst>
        <pc:spChg chg="add mod">
          <ac:chgData name="Theresa Hodgson" userId="213b339f-9e68-4d61-b6e1-9aa385d3ff46" providerId="ADAL" clId="{4BB93A6E-8475-49AA-B5DF-873BAB2412EC}" dt="2019-09-12T11:39:32.308" v="9" actId="20577"/>
          <ac:spMkLst>
            <pc:docMk/>
            <pc:sldMk cId="2637481266" sldId="256"/>
            <ac:spMk id="7" creationId="{226537A9-AE13-4E2E-B015-E7E5D88BC991}"/>
          </ac:spMkLst>
        </pc:spChg>
        <pc:spChg chg="mod">
          <ac:chgData name="Theresa Hodgson" userId="213b339f-9e68-4d61-b6e1-9aa385d3ff46" providerId="ADAL" clId="{4BB93A6E-8475-49AA-B5DF-873BAB2412EC}" dt="2019-09-12T11:39:08.584" v="5" actId="14100"/>
          <ac:spMkLst>
            <pc:docMk/>
            <pc:sldMk cId="2637481266" sldId="256"/>
            <ac:spMk id="17" creationId="{0F18B4CD-798D-4EA5-92CF-7A4BB6DD9812}"/>
          </ac:spMkLst>
        </pc:spChg>
        <pc:grpChg chg="del">
          <ac:chgData name="Theresa Hodgson" userId="213b339f-9e68-4d61-b6e1-9aa385d3ff46" providerId="ADAL" clId="{4BB93A6E-8475-49AA-B5DF-873BAB2412EC}" dt="2019-09-12T11:39:29.143" v="6" actId="478"/>
          <ac:grpSpMkLst>
            <pc:docMk/>
            <pc:sldMk cId="2637481266" sldId="256"/>
            <ac:grpSpMk id="16" creationId="{B31300A9-E3C5-4701-8EF1-45ED088A04DD}"/>
          </ac:grpSpMkLst>
        </pc:grpChg>
        <pc:picChg chg="add">
          <ac:chgData name="Theresa Hodgson" userId="213b339f-9e68-4d61-b6e1-9aa385d3ff46" providerId="ADAL" clId="{4BB93A6E-8475-49AA-B5DF-873BAB2412EC}" dt="2019-09-12T11:39:29.928" v="7"/>
          <ac:picMkLst>
            <pc:docMk/>
            <pc:sldMk cId="2637481266" sldId="256"/>
            <ac:picMk id="6" creationId="{E694FB2B-0B9E-4B56-94AD-2A0992C4501E}"/>
          </ac:picMkLst>
        </pc:picChg>
      </pc:sldChg>
      <pc:sldChg chg="addSp delSp modSp">
        <pc:chgData name="Theresa Hodgson" userId="213b339f-9e68-4d61-b6e1-9aa385d3ff46" providerId="ADAL" clId="{4BB93A6E-8475-49AA-B5DF-873BAB2412EC}" dt="2019-09-12T11:45:53.249" v="75" actId="255"/>
        <pc:sldMkLst>
          <pc:docMk/>
          <pc:sldMk cId="636014570" sldId="314"/>
        </pc:sldMkLst>
        <pc:spChg chg="add">
          <ac:chgData name="Theresa Hodgson" userId="213b339f-9e68-4d61-b6e1-9aa385d3ff46" providerId="ADAL" clId="{4BB93A6E-8475-49AA-B5DF-873BAB2412EC}" dt="2019-09-12T11:40:43.311" v="41"/>
          <ac:spMkLst>
            <pc:docMk/>
            <pc:sldMk cId="636014570" sldId="314"/>
            <ac:spMk id="7" creationId="{08D0587E-35B5-4E19-9622-744A37CAB13B}"/>
          </ac:spMkLst>
        </pc:spChg>
        <pc:spChg chg="mod">
          <ac:chgData name="Theresa Hodgson" userId="213b339f-9e68-4d61-b6e1-9aa385d3ff46" providerId="ADAL" clId="{4BB93A6E-8475-49AA-B5DF-873BAB2412EC}" dt="2019-09-12T11:45:53.249" v="75" actId="255"/>
          <ac:spMkLst>
            <pc:docMk/>
            <pc:sldMk cId="636014570" sldId="314"/>
            <ac:spMk id="19" creationId="{5252A847-DE45-4FA3-A1F8-EEBEB845FF8E}"/>
          </ac:spMkLst>
        </pc:spChg>
        <pc:grpChg chg="del">
          <ac:chgData name="Theresa Hodgson" userId="213b339f-9e68-4d61-b6e1-9aa385d3ff46" providerId="ADAL" clId="{4BB93A6E-8475-49AA-B5DF-873BAB2412EC}" dt="2019-09-12T11:40:42.943" v="40" actId="478"/>
          <ac:grpSpMkLst>
            <pc:docMk/>
            <pc:sldMk cId="636014570" sldId="314"/>
            <ac:grpSpMk id="16" creationId="{B31300A9-E3C5-4701-8EF1-45ED088A04DD}"/>
          </ac:grpSpMkLst>
        </pc:grpChg>
        <pc:picChg chg="add">
          <ac:chgData name="Theresa Hodgson" userId="213b339f-9e68-4d61-b6e1-9aa385d3ff46" providerId="ADAL" clId="{4BB93A6E-8475-49AA-B5DF-873BAB2412EC}" dt="2019-09-12T11:40:43.311" v="41"/>
          <ac:picMkLst>
            <pc:docMk/>
            <pc:sldMk cId="636014570" sldId="314"/>
            <ac:picMk id="6" creationId="{25F5AD67-15CD-4809-BF8F-A27628C3C8AA}"/>
          </ac:picMkLst>
        </pc:picChg>
      </pc:sldChg>
      <pc:sldChg chg="addSp delSp">
        <pc:chgData name="Theresa Hodgson" userId="213b339f-9e68-4d61-b6e1-9aa385d3ff46" providerId="ADAL" clId="{4BB93A6E-8475-49AA-B5DF-873BAB2412EC}" dt="2019-09-12T11:40:32.647" v="35"/>
        <pc:sldMkLst>
          <pc:docMk/>
          <pc:sldMk cId="310986706" sldId="386"/>
        </pc:sldMkLst>
        <pc:spChg chg="add">
          <ac:chgData name="Theresa Hodgson" userId="213b339f-9e68-4d61-b6e1-9aa385d3ff46" providerId="ADAL" clId="{4BB93A6E-8475-49AA-B5DF-873BAB2412EC}" dt="2019-09-12T11:40:32.647" v="35"/>
          <ac:spMkLst>
            <pc:docMk/>
            <pc:sldMk cId="310986706" sldId="386"/>
            <ac:spMk id="11" creationId="{B5104332-C239-438B-BA05-0A5CD7BC7334}"/>
          </ac:spMkLst>
        </pc:spChg>
        <pc:grpChg chg="del">
          <ac:chgData name="Theresa Hodgson" userId="213b339f-9e68-4d61-b6e1-9aa385d3ff46" providerId="ADAL" clId="{4BB93A6E-8475-49AA-B5DF-873BAB2412EC}" dt="2019-09-12T11:40:32.354" v="34" actId="478"/>
          <ac:grpSpMkLst>
            <pc:docMk/>
            <pc:sldMk cId="310986706" sldId="386"/>
            <ac:grpSpMk id="16" creationId="{B31300A9-E3C5-4701-8EF1-45ED088A04DD}"/>
          </ac:grpSpMkLst>
        </pc:grpChg>
        <pc:picChg chg="add">
          <ac:chgData name="Theresa Hodgson" userId="213b339f-9e68-4d61-b6e1-9aa385d3ff46" providerId="ADAL" clId="{4BB93A6E-8475-49AA-B5DF-873BAB2412EC}" dt="2019-09-12T11:40:32.647" v="35"/>
          <ac:picMkLst>
            <pc:docMk/>
            <pc:sldMk cId="310986706" sldId="386"/>
            <ac:picMk id="10" creationId="{830D08A1-A6B2-4C96-978E-302BCCC92538}"/>
          </ac:picMkLst>
        </pc:picChg>
      </pc:sldChg>
      <pc:sldChg chg="addSp delSp">
        <pc:chgData name="Theresa Hodgson" userId="213b339f-9e68-4d61-b6e1-9aa385d3ff46" providerId="ADAL" clId="{4BB93A6E-8475-49AA-B5DF-873BAB2412EC}" dt="2019-09-12T11:39:53.214" v="13"/>
        <pc:sldMkLst>
          <pc:docMk/>
          <pc:sldMk cId="3401100034" sldId="390"/>
        </pc:sldMkLst>
        <pc:spChg chg="add">
          <ac:chgData name="Theresa Hodgson" userId="213b339f-9e68-4d61-b6e1-9aa385d3ff46" providerId="ADAL" clId="{4BB93A6E-8475-49AA-B5DF-873BAB2412EC}" dt="2019-09-12T11:39:53.214" v="13"/>
          <ac:spMkLst>
            <pc:docMk/>
            <pc:sldMk cId="3401100034" sldId="390"/>
            <ac:spMk id="8" creationId="{7EABC679-26EA-49AA-B068-0A2FDDB3F27D}"/>
          </ac:spMkLst>
        </pc:spChg>
        <pc:grpChg chg="del">
          <ac:chgData name="Theresa Hodgson" userId="213b339f-9e68-4d61-b6e1-9aa385d3ff46" providerId="ADAL" clId="{4BB93A6E-8475-49AA-B5DF-873BAB2412EC}" dt="2019-09-12T11:39:53.013" v="12" actId="478"/>
          <ac:grpSpMkLst>
            <pc:docMk/>
            <pc:sldMk cId="3401100034" sldId="390"/>
            <ac:grpSpMk id="16" creationId="{B31300A9-E3C5-4701-8EF1-45ED088A04DD}"/>
          </ac:grpSpMkLst>
        </pc:grpChg>
        <pc:picChg chg="add">
          <ac:chgData name="Theresa Hodgson" userId="213b339f-9e68-4d61-b6e1-9aa385d3ff46" providerId="ADAL" clId="{4BB93A6E-8475-49AA-B5DF-873BAB2412EC}" dt="2019-09-12T11:39:53.214" v="13"/>
          <ac:picMkLst>
            <pc:docMk/>
            <pc:sldMk cId="3401100034" sldId="390"/>
            <ac:picMk id="6" creationId="{38102A9C-69AC-406B-AC12-D83329CA759D}"/>
          </ac:picMkLst>
        </pc:picChg>
      </pc:sldChg>
      <pc:sldChg chg="addSp delSp">
        <pc:chgData name="Theresa Hodgson" userId="213b339f-9e68-4d61-b6e1-9aa385d3ff46" providerId="ADAL" clId="{4BB93A6E-8475-49AA-B5DF-873BAB2412EC}" dt="2019-09-12T11:39:48.808" v="11"/>
        <pc:sldMkLst>
          <pc:docMk/>
          <pc:sldMk cId="2075266808" sldId="391"/>
        </pc:sldMkLst>
        <pc:spChg chg="add">
          <ac:chgData name="Theresa Hodgson" userId="213b339f-9e68-4d61-b6e1-9aa385d3ff46" providerId="ADAL" clId="{4BB93A6E-8475-49AA-B5DF-873BAB2412EC}" dt="2019-09-12T11:39:48.808" v="11"/>
          <ac:spMkLst>
            <pc:docMk/>
            <pc:sldMk cId="2075266808" sldId="391"/>
            <ac:spMk id="7" creationId="{607D1350-2F29-4C13-97E6-D6218EA3E0AB}"/>
          </ac:spMkLst>
        </pc:spChg>
        <pc:grpChg chg="del">
          <ac:chgData name="Theresa Hodgson" userId="213b339f-9e68-4d61-b6e1-9aa385d3ff46" providerId="ADAL" clId="{4BB93A6E-8475-49AA-B5DF-873BAB2412EC}" dt="2019-09-12T11:39:48.495" v="10" actId="478"/>
          <ac:grpSpMkLst>
            <pc:docMk/>
            <pc:sldMk cId="2075266808" sldId="391"/>
            <ac:grpSpMk id="16" creationId="{B31300A9-E3C5-4701-8EF1-45ED088A04DD}"/>
          </ac:grpSpMkLst>
        </pc:grpChg>
        <pc:picChg chg="add">
          <ac:chgData name="Theresa Hodgson" userId="213b339f-9e68-4d61-b6e1-9aa385d3ff46" providerId="ADAL" clId="{4BB93A6E-8475-49AA-B5DF-873BAB2412EC}" dt="2019-09-12T11:39:48.808" v="11"/>
          <ac:picMkLst>
            <pc:docMk/>
            <pc:sldMk cId="2075266808" sldId="391"/>
            <ac:picMk id="6" creationId="{092ED90C-4D14-4F40-B603-215E38847723}"/>
          </ac:picMkLst>
        </pc:picChg>
      </pc:sldChg>
      <pc:sldChg chg="addSp delSp">
        <pc:chgData name="Theresa Hodgson" userId="213b339f-9e68-4d61-b6e1-9aa385d3ff46" providerId="ADAL" clId="{4BB93A6E-8475-49AA-B5DF-873BAB2412EC}" dt="2019-09-12T11:39:57.872" v="15"/>
        <pc:sldMkLst>
          <pc:docMk/>
          <pc:sldMk cId="734070449" sldId="395"/>
        </pc:sldMkLst>
        <pc:spChg chg="add">
          <ac:chgData name="Theresa Hodgson" userId="213b339f-9e68-4d61-b6e1-9aa385d3ff46" providerId="ADAL" clId="{4BB93A6E-8475-49AA-B5DF-873BAB2412EC}" dt="2019-09-12T11:39:57.872" v="15"/>
          <ac:spMkLst>
            <pc:docMk/>
            <pc:sldMk cId="734070449" sldId="395"/>
            <ac:spMk id="8" creationId="{8D55D321-5463-4C06-A94F-14F9443E85C9}"/>
          </ac:spMkLst>
        </pc:spChg>
        <pc:grpChg chg="del">
          <ac:chgData name="Theresa Hodgson" userId="213b339f-9e68-4d61-b6e1-9aa385d3ff46" providerId="ADAL" clId="{4BB93A6E-8475-49AA-B5DF-873BAB2412EC}" dt="2019-09-12T11:39:57.431" v="14" actId="478"/>
          <ac:grpSpMkLst>
            <pc:docMk/>
            <pc:sldMk cId="734070449" sldId="395"/>
            <ac:grpSpMk id="16" creationId="{B31300A9-E3C5-4701-8EF1-45ED088A04DD}"/>
          </ac:grpSpMkLst>
        </pc:grpChg>
        <pc:picChg chg="add">
          <ac:chgData name="Theresa Hodgson" userId="213b339f-9e68-4d61-b6e1-9aa385d3ff46" providerId="ADAL" clId="{4BB93A6E-8475-49AA-B5DF-873BAB2412EC}" dt="2019-09-12T11:39:57.872" v="15"/>
          <ac:picMkLst>
            <pc:docMk/>
            <pc:sldMk cId="734070449" sldId="395"/>
            <ac:picMk id="7" creationId="{B1520679-6DF0-4B48-B932-8C39B63ED920}"/>
          </ac:picMkLst>
        </pc:picChg>
      </pc:sldChg>
      <pc:sldChg chg="addSp delSp">
        <pc:chgData name="Theresa Hodgson" userId="213b339f-9e68-4d61-b6e1-9aa385d3ff46" providerId="ADAL" clId="{4BB93A6E-8475-49AA-B5DF-873BAB2412EC}" dt="2019-09-12T11:40:01.259" v="17"/>
        <pc:sldMkLst>
          <pc:docMk/>
          <pc:sldMk cId="1746694502" sldId="396"/>
        </pc:sldMkLst>
        <pc:spChg chg="add">
          <ac:chgData name="Theresa Hodgson" userId="213b339f-9e68-4d61-b6e1-9aa385d3ff46" providerId="ADAL" clId="{4BB93A6E-8475-49AA-B5DF-873BAB2412EC}" dt="2019-09-12T11:40:01.259" v="17"/>
          <ac:spMkLst>
            <pc:docMk/>
            <pc:sldMk cId="1746694502" sldId="396"/>
            <ac:spMk id="8" creationId="{DA5755E9-6C65-431C-83B7-6E6E599D9C49}"/>
          </ac:spMkLst>
        </pc:spChg>
        <pc:grpChg chg="del">
          <ac:chgData name="Theresa Hodgson" userId="213b339f-9e68-4d61-b6e1-9aa385d3ff46" providerId="ADAL" clId="{4BB93A6E-8475-49AA-B5DF-873BAB2412EC}" dt="2019-09-12T11:40:01.054" v="16" actId="478"/>
          <ac:grpSpMkLst>
            <pc:docMk/>
            <pc:sldMk cId="1746694502" sldId="396"/>
            <ac:grpSpMk id="16" creationId="{B31300A9-E3C5-4701-8EF1-45ED088A04DD}"/>
          </ac:grpSpMkLst>
        </pc:grpChg>
        <pc:picChg chg="add">
          <ac:chgData name="Theresa Hodgson" userId="213b339f-9e68-4d61-b6e1-9aa385d3ff46" providerId="ADAL" clId="{4BB93A6E-8475-49AA-B5DF-873BAB2412EC}" dt="2019-09-12T11:40:01.259" v="17"/>
          <ac:picMkLst>
            <pc:docMk/>
            <pc:sldMk cId="1746694502" sldId="396"/>
            <ac:picMk id="7" creationId="{2F7A235B-1971-4988-AE20-9CDC5C5FB022}"/>
          </ac:picMkLst>
        </pc:picChg>
      </pc:sldChg>
      <pc:sldChg chg="addSp delSp modSp">
        <pc:chgData name="Theresa Hodgson" userId="213b339f-9e68-4d61-b6e1-9aa385d3ff46" providerId="ADAL" clId="{4BB93A6E-8475-49AA-B5DF-873BAB2412EC}" dt="2019-09-12T11:42:48.579" v="51" actId="20577"/>
        <pc:sldMkLst>
          <pc:docMk/>
          <pc:sldMk cId="1347107758" sldId="397"/>
        </pc:sldMkLst>
        <pc:spChg chg="add">
          <ac:chgData name="Theresa Hodgson" userId="213b339f-9e68-4d61-b6e1-9aa385d3ff46" providerId="ADAL" clId="{4BB93A6E-8475-49AA-B5DF-873BAB2412EC}" dt="2019-09-12T11:40:12.182" v="23"/>
          <ac:spMkLst>
            <pc:docMk/>
            <pc:sldMk cId="1347107758" sldId="397"/>
            <ac:spMk id="7" creationId="{EBE6CF81-9033-44E8-97C5-98CF50C09114}"/>
          </ac:spMkLst>
        </pc:spChg>
        <pc:spChg chg="mod">
          <ac:chgData name="Theresa Hodgson" userId="213b339f-9e68-4d61-b6e1-9aa385d3ff46" providerId="ADAL" clId="{4BB93A6E-8475-49AA-B5DF-873BAB2412EC}" dt="2019-09-12T11:42:48.579" v="51" actId="20577"/>
          <ac:spMkLst>
            <pc:docMk/>
            <pc:sldMk cId="1347107758" sldId="397"/>
            <ac:spMk id="19" creationId="{5252A847-DE45-4FA3-A1F8-EEBEB845FF8E}"/>
          </ac:spMkLst>
        </pc:spChg>
        <pc:grpChg chg="del">
          <ac:chgData name="Theresa Hodgson" userId="213b339f-9e68-4d61-b6e1-9aa385d3ff46" providerId="ADAL" clId="{4BB93A6E-8475-49AA-B5DF-873BAB2412EC}" dt="2019-09-12T11:40:11.860" v="22" actId="478"/>
          <ac:grpSpMkLst>
            <pc:docMk/>
            <pc:sldMk cId="1347107758" sldId="397"/>
            <ac:grpSpMk id="16" creationId="{B31300A9-E3C5-4701-8EF1-45ED088A04DD}"/>
          </ac:grpSpMkLst>
        </pc:grpChg>
        <pc:picChg chg="add">
          <ac:chgData name="Theresa Hodgson" userId="213b339f-9e68-4d61-b6e1-9aa385d3ff46" providerId="ADAL" clId="{4BB93A6E-8475-49AA-B5DF-873BAB2412EC}" dt="2019-09-12T11:40:12.182" v="23"/>
          <ac:picMkLst>
            <pc:docMk/>
            <pc:sldMk cId="1347107758" sldId="397"/>
            <ac:picMk id="6" creationId="{B9C0DE73-A437-458F-B93B-F0E5D440C41D}"/>
          </ac:picMkLst>
        </pc:picChg>
      </pc:sldChg>
      <pc:sldChg chg="addSp delSp modSp">
        <pc:chgData name="Theresa Hodgson" userId="213b339f-9e68-4d61-b6e1-9aa385d3ff46" providerId="ADAL" clId="{4BB93A6E-8475-49AA-B5DF-873BAB2412EC}" dt="2019-09-12T11:40:19.111" v="27"/>
        <pc:sldMkLst>
          <pc:docMk/>
          <pc:sldMk cId="2825208530" sldId="398"/>
        </pc:sldMkLst>
        <pc:spChg chg="mod">
          <ac:chgData name="Theresa Hodgson" userId="213b339f-9e68-4d61-b6e1-9aa385d3ff46" providerId="ADAL" clId="{4BB93A6E-8475-49AA-B5DF-873BAB2412EC}" dt="2019-09-11T11:01:57.019" v="2" actId="20577"/>
          <ac:spMkLst>
            <pc:docMk/>
            <pc:sldMk cId="2825208530" sldId="398"/>
            <ac:spMk id="13" creationId="{0F5EE4AB-8920-4167-8E23-57766A7D73B8}"/>
          </ac:spMkLst>
        </pc:spChg>
        <pc:spChg chg="add">
          <ac:chgData name="Theresa Hodgson" userId="213b339f-9e68-4d61-b6e1-9aa385d3ff46" providerId="ADAL" clId="{4BB93A6E-8475-49AA-B5DF-873BAB2412EC}" dt="2019-09-12T11:40:19.111" v="27"/>
          <ac:spMkLst>
            <pc:docMk/>
            <pc:sldMk cId="2825208530" sldId="398"/>
            <ac:spMk id="24" creationId="{310D0001-8B2C-4386-B330-F40567B680C6}"/>
          </ac:spMkLst>
        </pc:spChg>
        <pc:grpChg chg="del">
          <ac:chgData name="Theresa Hodgson" userId="213b339f-9e68-4d61-b6e1-9aa385d3ff46" providerId="ADAL" clId="{4BB93A6E-8475-49AA-B5DF-873BAB2412EC}" dt="2019-09-12T11:40:18.822" v="26" actId="478"/>
          <ac:grpSpMkLst>
            <pc:docMk/>
            <pc:sldMk cId="2825208530" sldId="398"/>
            <ac:grpSpMk id="16" creationId="{B31300A9-E3C5-4701-8EF1-45ED088A04DD}"/>
          </ac:grpSpMkLst>
        </pc:grpChg>
        <pc:picChg chg="add">
          <ac:chgData name="Theresa Hodgson" userId="213b339f-9e68-4d61-b6e1-9aa385d3ff46" providerId="ADAL" clId="{4BB93A6E-8475-49AA-B5DF-873BAB2412EC}" dt="2019-09-12T11:40:19.111" v="27"/>
          <ac:picMkLst>
            <pc:docMk/>
            <pc:sldMk cId="2825208530" sldId="398"/>
            <ac:picMk id="23" creationId="{2B2C2586-2927-4575-956F-76F7D64AD5B5}"/>
          </ac:picMkLst>
        </pc:picChg>
      </pc:sldChg>
      <pc:sldChg chg="addSp delSp">
        <pc:chgData name="Theresa Hodgson" userId="213b339f-9e68-4d61-b6e1-9aa385d3ff46" providerId="ADAL" clId="{4BB93A6E-8475-49AA-B5DF-873BAB2412EC}" dt="2019-09-12T11:40:25.951" v="31"/>
        <pc:sldMkLst>
          <pc:docMk/>
          <pc:sldMk cId="432887322" sldId="399"/>
        </pc:sldMkLst>
        <pc:spChg chg="add">
          <ac:chgData name="Theresa Hodgson" userId="213b339f-9e68-4d61-b6e1-9aa385d3ff46" providerId="ADAL" clId="{4BB93A6E-8475-49AA-B5DF-873BAB2412EC}" dt="2019-09-12T11:40:25.951" v="31"/>
          <ac:spMkLst>
            <pc:docMk/>
            <pc:sldMk cId="432887322" sldId="399"/>
            <ac:spMk id="8" creationId="{7CF144B7-9531-4D27-8BFE-7AA8712996FC}"/>
          </ac:spMkLst>
        </pc:spChg>
        <pc:grpChg chg="del">
          <ac:chgData name="Theresa Hodgson" userId="213b339f-9e68-4d61-b6e1-9aa385d3ff46" providerId="ADAL" clId="{4BB93A6E-8475-49AA-B5DF-873BAB2412EC}" dt="2019-09-12T11:40:25.662" v="30" actId="478"/>
          <ac:grpSpMkLst>
            <pc:docMk/>
            <pc:sldMk cId="432887322" sldId="399"/>
            <ac:grpSpMk id="16" creationId="{B31300A9-E3C5-4701-8EF1-45ED088A04DD}"/>
          </ac:grpSpMkLst>
        </pc:grpChg>
        <pc:picChg chg="add">
          <ac:chgData name="Theresa Hodgson" userId="213b339f-9e68-4d61-b6e1-9aa385d3ff46" providerId="ADAL" clId="{4BB93A6E-8475-49AA-B5DF-873BAB2412EC}" dt="2019-09-12T11:40:25.951" v="31"/>
          <ac:picMkLst>
            <pc:docMk/>
            <pc:sldMk cId="432887322" sldId="399"/>
            <ac:picMk id="7" creationId="{0038390C-0B5D-4B31-8E85-C745CF94C9F4}"/>
          </ac:picMkLst>
        </pc:picChg>
      </pc:sldChg>
      <pc:sldChg chg="addSp delSp modSp">
        <pc:chgData name="Theresa Hodgson" userId="213b339f-9e68-4d61-b6e1-9aa385d3ff46" providerId="ADAL" clId="{4BB93A6E-8475-49AA-B5DF-873BAB2412EC}" dt="2019-09-12T11:40:08.560" v="21"/>
        <pc:sldMkLst>
          <pc:docMk/>
          <pc:sldMk cId="1756960081" sldId="400"/>
        </pc:sldMkLst>
        <pc:spChg chg="add">
          <ac:chgData name="Theresa Hodgson" userId="213b339f-9e68-4d61-b6e1-9aa385d3ff46" providerId="ADAL" clId="{4BB93A6E-8475-49AA-B5DF-873BAB2412EC}" dt="2019-09-12T11:40:08.560" v="21"/>
          <ac:spMkLst>
            <pc:docMk/>
            <pc:sldMk cId="1756960081" sldId="400"/>
            <ac:spMk id="9" creationId="{AE5406AB-7B3C-425A-B34E-B5251D633E6A}"/>
          </ac:spMkLst>
        </pc:spChg>
        <pc:grpChg chg="del">
          <ac:chgData name="Theresa Hodgson" userId="213b339f-9e68-4d61-b6e1-9aa385d3ff46" providerId="ADAL" clId="{4BB93A6E-8475-49AA-B5DF-873BAB2412EC}" dt="2019-09-12T11:40:08.264" v="20" actId="478"/>
          <ac:grpSpMkLst>
            <pc:docMk/>
            <pc:sldMk cId="1756960081" sldId="400"/>
            <ac:grpSpMk id="16" creationId="{B31300A9-E3C5-4701-8EF1-45ED088A04DD}"/>
          </ac:grpSpMkLst>
        </pc:grpChg>
        <pc:graphicFrameChg chg="modGraphic">
          <ac:chgData name="Theresa Hodgson" userId="213b339f-9e68-4d61-b6e1-9aa385d3ff46" providerId="ADAL" clId="{4BB93A6E-8475-49AA-B5DF-873BAB2412EC}" dt="2019-09-11T11:01:44.678" v="0" actId="403"/>
          <ac:graphicFrameMkLst>
            <pc:docMk/>
            <pc:sldMk cId="1756960081" sldId="400"/>
            <ac:graphicFrameMk id="7" creationId="{8129B847-FBCF-4EF8-8D6B-68121CF3034B}"/>
          </ac:graphicFrameMkLst>
        </pc:graphicFrameChg>
        <pc:picChg chg="add">
          <ac:chgData name="Theresa Hodgson" userId="213b339f-9e68-4d61-b6e1-9aa385d3ff46" providerId="ADAL" clId="{4BB93A6E-8475-49AA-B5DF-873BAB2412EC}" dt="2019-09-12T11:40:08.560" v="21"/>
          <ac:picMkLst>
            <pc:docMk/>
            <pc:sldMk cId="1756960081" sldId="400"/>
            <ac:picMk id="8" creationId="{B2A48C23-18A9-4F6D-BF81-3DB656E7B0B3}"/>
          </ac:picMkLst>
        </pc:picChg>
      </pc:sldChg>
      <pc:sldChg chg="addSp delSp modSp">
        <pc:chgData name="Theresa Hodgson" userId="213b339f-9e68-4d61-b6e1-9aa385d3ff46" providerId="ADAL" clId="{4BB93A6E-8475-49AA-B5DF-873BAB2412EC}" dt="2019-09-12T11:44:32.385" v="70" actId="20577"/>
        <pc:sldMkLst>
          <pc:docMk/>
          <pc:sldMk cId="1095578642" sldId="409"/>
        </pc:sldMkLst>
        <pc:spChg chg="add">
          <ac:chgData name="Theresa Hodgson" userId="213b339f-9e68-4d61-b6e1-9aa385d3ff46" providerId="ADAL" clId="{4BB93A6E-8475-49AA-B5DF-873BAB2412EC}" dt="2019-09-12T11:40:50.510" v="45"/>
          <ac:spMkLst>
            <pc:docMk/>
            <pc:sldMk cId="1095578642" sldId="409"/>
            <ac:spMk id="7" creationId="{791AD1D8-F6C5-43C3-8F11-210E09EFC782}"/>
          </ac:spMkLst>
        </pc:spChg>
        <pc:spChg chg="mod">
          <ac:chgData name="Theresa Hodgson" userId="213b339f-9e68-4d61-b6e1-9aa385d3ff46" providerId="ADAL" clId="{4BB93A6E-8475-49AA-B5DF-873BAB2412EC}" dt="2019-09-12T11:44:32.385" v="70" actId="20577"/>
          <ac:spMkLst>
            <pc:docMk/>
            <pc:sldMk cId="1095578642" sldId="409"/>
            <ac:spMk id="19" creationId="{5252A847-DE45-4FA3-A1F8-EEBEB845FF8E}"/>
          </ac:spMkLst>
        </pc:spChg>
        <pc:grpChg chg="del">
          <ac:chgData name="Theresa Hodgson" userId="213b339f-9e68-4d61-b6e1-9aa385d3ff46" providerId="ADAL" clId="{4BB93A6E-8475-49AA-B5DF-873BAB2412EC}" dt="2019-09-12T11:40:50.039" v="44" actId="478"/>
          <ac:grpSpMkLst>
            <pc:docMk/>
            <pc:sldMk cId="1095578642" sldId="409"/>
            <ac:grpSpMk id="16" creationId="{B31300A9-E3C5-4701-8EF1-45ED088A04DD}"/>
          </ac:grpSpMkLst>
        </pc:grpChg>
        <pc:picChg chg="add">
          <ac:chgData name="Theresa Hodgson" userId="213b339f-9e68-4d61-b6e1-9aa385d3ff46" providerId="ADAL" clId="{4BB93A6E-8475-49AA-B5DF-873BAB2412EC}" dt="2019-09-12T11:40:50.510" v="45"/>
          <ac:picMkLst>
            <pc:docMk/>
            <pc:sldMk cId="1095578642" sldId="409"/>
            <ac:picMk id="6" creationId="{74F97ADF-01FA-4497-A1F2-77665A17C621}"/>
          </ac:picMkLst>
        </pc:picChg>
      </pc:sldChg>
      <pc:sldChg chg="addSp delSp">
        <pc:chgData name="Theresa Hodgson" userId="213b339f-9e68-4d61-b6e1-9aa385d3ff46" providerId="ADAL" clId="{4BB93A6E-8475-49AA-B5DF-873BAB2412EC}" dt="2019-09-12T11:40:04.793" v="19"/>
        <pc:sldMkLst>
          <pc:docMk/>
          <pc:sldMk cId="1821839807" sldId="412"/>
        </pc:sldMkLst>
        <pc:spChg chg="add">
          <ac:chgData name="Theresa Hodgson" userId="213b339f-9e68-4d61-b6e1-9aa385d3ff46" providerId="ADAL" clId="{4BB93A6E-8475-49AA-B5DF-873BAB2412EC}" dt="2019-09-12T11:40:04.793" v="19"/>
          <ac:spMkLst>
            <pc:docMk/>
            <pc:sldMk cId="1821839807" sldId="412"/>
            <ac:spMk id="9" creationId="{E26C1BD6-B74F-45E7-9220-6D6708C272B0}"/>
          </ac:spMkLst>
        </pc:spChg>
        <pc:grpChg chg="del">
          <ac:chgData name="Theresa Hodgson" userId="213b339f-9e68-4d61-b6e1-9aa385d3ff46" providerId="ADAL" clId="{4BB93A6E-8475-49AA-B5DF-873BAB2412EC}" dt="2019-09-12T11:40:04.579" v="18" actId="478"/>
          <ac:grpSpMkLst>
            <pc:docMk/>
            <pc:sldMk cId="1821839807" sldId="412"/>
            <ac:grpSpMk id="16" creationId="{B31300A9-E3C5-4701-8EF1-45ED088A04DD}"/>
          </ac:grpSpMkLst>
        </pc:grpChg>
        <pc:picChg chg="add">
          <ac:chgData name="Theresa Hodgson" userId="213b339f-9e68-4d61-b6e1-9aa385d3ff46" providerId="ADAL" clId="{4BB93A6E-8475-49AA-B5DF-873BAB2412EC}" dt="2019-09-12T11:40:04.793" v="19"/>
          <ac:picMkLst>
            <pc:docMk/>
            <pc:sldMk cId="1821839807" sldId="412"/>
            <ac:picMk id="8" creationId="{4C2A1148-7DD0-4E17-B4BC-68678B07F6B6}"/>
          </ac:picMkLst>
        </pc:picChg>
      </pc:sldChg>
      <pc:sldChg chg="addSp delSp modSp">
        <pc:chgData name="Theresa Hodgson" userId="213b339f-9e68-4d61-b6e1-9aa385d3ff46" providerId="ADAL" clId="{4BB93A6E-8475-49AA-B5DF-873BAB2412EC}" dt="2019-09-12T11:42:54.466" v="53" actId="20577"/>
        <pc:sldMkLst>
          <pc:docMk/>
          <pc:sldMk cId="1081809649" sldId="413"/>
        </pc:sldMkLst>
        <pc:spChg chg="add">
          <ac:chgData name="Theresa Hodgson" userId="213b339f-9e68-4d61-b6e1-9aa385d3ff46" providerId="ADAL" clId="{4BB93A6E-8475-49AA-B5DF-873BAB2412EC}" dt="2019-09-12T11:40:16.107" v="25"/>
          <ac:spMkLst>
            <pc:docMk/>
            <pc:sldMk cId="1081809649" sldId="413"/>
            <ac:spMk id="7" creationId="{D1301419-A017-4E93-BEB6-0254137C8064}"/>
          </ac:spMkLst>
        </pc:spChg>
        <pc:spChg chg="mod">
          <ac:chgData name="Theresa Hodgson" userId="213b339f-9e68-4d61-b6e1-9aa385d3ff46" providerId="ADAL" clId="{4BB93A6E-8475-49AA-B5DF-873BAB2412EC}" dt="2019-09-12T11:42:54.466" v="53" actId="20577"/>
          <ac:spMkLst>
            <pc:docMk/>
            <pc:sldMk cId="1081809649" sldId="413"/>
            <ac:spMk id="19" creationId="{5252A847-DE45-4FA3-A1F8-EEBEB845FF8E}"/>
          </ac:spMkLst>
        </pc:spChg>
        <pc:grpChg chg="del">
          <ac:chgData name="Theresa Hodgson" userId="213b339f-9e68-4d61-b6e1-9aa385d3ff46" providerId="ADAL" clId="{4BB93A6E-8475-49AA-B5DF-873BAB2412EC}" dt="2019-09-12T11:40:15.738" v="24" actId="478"/>
          <ac:grpSpMkLst>
            <pc:docMk/>
            <pc:sldMk cId="1081809649" sldId="413"/>
            <ac:grpSpMk id="16" creationId="{B31300A9-E3C5-4701-8EF1-45ED088A04DD}"/>
          </ac:grpSpMkLst>
        </pc:grpChg>
        <pc:picChg chg="add">
          <ac:chgData name="Theresa Hodgson" userId="213b339f-9e68-4d61-b6e1-9aa385d3ff46" providerId="ADAL" clId="{4BB93A6E-8475-49AA-B5DF-873BAB2412EC}" dt="2019-09-12T11:40:16.107" v="25"/>
          <ac:picMkLst>
            <pc:docMk/>
            <pc:sldMk cId="1081809649" sldId="413"/>
            <ac:picMk id="6" creationId="{37E3F0B9-CBAC-4D18-8F8C-9304DD233982}"/>
          </ac:picMkLst>
        </pc:picChg>
      </pc:sldChg>
      <pc:sldChg chg="addSp delSp">
        <pc:chgData name="Theresa Hodgson" userId="213b339f-9e68-4d61-b6e1-9aa385d3ff46" providerId="ADAL" clId="{4BB93A6E-8475-49AA-B5DF-873BAB2412EC}" dt="2019-09-12T11:40:22.511" v="29"/>
        <pc:sldMkLst>
          <pc:docMk/>
          <pc:sldMk cId="1901005441" sldId="414"/>
        </pc:sldMkLst>
        <pc:spChg chg="add">
          <ac:chgData name="Theresa Hodgson" userId="213b339f-9e68-4d61-b6e1-9aa385d3ff46" providerId="ADAL" clId="{4BB93A6E-8475-49AA-B5DF-873BAB2412EC}" dt="2019-09-12T11:40:22.511" v="29"/>
          <ac:spMkLst>
            <pc:docMk/>
            <pc:sldMk cId="1901005441" sldId="414"/>
            <ac:spMk id="24" creationId="{CE242449-527A-40E7-AA00-B0E04D563C3C}"/>
          </ac:spMkLst>
        </pc:spChg>
        <pc:grpChg chg="del">
          <ac:chgData name="Theresa Hodgson" userId="213b339f-9e68-4d61-b6e1-9aa385d3ff46" providerId="ADAL" clId="{4BB93A6E-8475-49AA-B5DF-873BAB2412EC}" dt="2019-09-12T11:40:22.214" v="28" actId="478"/>
          <ac:grpSpMkLst>
            <pc:docMk/>
            <pc:sldMk cId="1901005441" sldId="414"/>
            <ac:grpSpMk id="16" creationId="{B31300A9-E3C5-4701-8EF1-45ED088A04DD}"/>
          </ac:grpSpMkLst>
        </pc:grpChg>
        <pc:picChg chg="add">
          <ac:chgData name="Theresa Hodgson" userId="213b339f-9e68-4d61-b6e1-9aa385d3ff46" providerId="ADAL" clId="{4BB93A6E-8475-49AA-B5DF-873BAB2412EC}" dt="2019-09-12T11:40:22.511" v="29"/>
          <ac:picMkLst>
            <pc:docMk/>
            <pc:sldMk cId="1901005441" sldId="414"/>
            <ac:picMk id="23" creationId="{C6E993F4-50E9-40B6-84F9-C186730BB65C}"/>
          </ac:picMkLst>
        </pc:picChg>
      </pc:sldChg>
      <pc:sldChg chg="addSp delSp">
        <pc:chgData name="Theresa Hodgson" userId="213b339f-9e68-4d61-b6e1-9aa385d3ff46" providerId="ADAL" clId="{4BB93A6E-8475-49AA-B5DF-873BAB2412EC}" dt="2019-09-12T11:40:29.344" v="33"/>
        <pc:sldMkLst>
          <pc:docMk/>
          <pc:sldMk cId="1935247420" sldId="415"/>
        </pc:sldMkLst>
        <pc:spChg chg="add">
          <ac:chgData name="Theresa Hodgson" userId="213b339f-9e68-4d61-b6e1-9aa385d3ff46" providerId="ADAL" clId="{4BB93A6E-8475-49AA-B5DF-873BAB2412EC}" dt="2019-09-12T11:40:29.344" v="33"/>
          <ac:spMkLst>
            <pc:docMk/>
            <pc:sldMk cId="1935247420" sldId="415"/>
            <ac:spMk id="12" creationId="{D37F1E1E-7B0B-4A75-812F-791D67F97503}"/>
          </ac:spMkLst>
        </pc:spChg>
        <pc:grpChg chg="del">
          <ac:chgData name="Theresa Hodgson" userId="213b339f-9e68-4d61-b6e1-9aa385d3ff46" providerId="ADAL" clId="{4BB93A6E-8475-49AA-B5DF-873BAB2412EC}" dt="2019-09-12T11:40:29.094" v="32" actId="478"/>
          <ac:grpSpMkLst>
            <pc:docMk/>
            <pc:sldMk cId="1935247420" sldId="415"/>
            <ac:grpSpMk id="16" creationId="{B31300A9-E3C5-4701-8EF1-45ED088A04DD}"/>
          </ac:grpSpMkLst>
        </pc:grpChg>
        <pc:picChg chg="add">
          <ac:chgData name="Theresa Hodgson" userId="213b339f-9e68-4d61-b6e1-9aa385d3ff46" providerId="ADAL" clId="{4BB93A6E-8475-49AA-B5DF-873BAB2412EC}" dt="2019-09-12T11:40:29.344" v="33"/>
          <ac:picMkLst>
            <pc:docMk/>
            <pc:sldMk cId="1935247420" sldId="415"/>
            <ac:picMk id="11" creationId="{26977FC0-5716-4E6A-838A-77CD404D9EE7}"/>
          </ac:picMkLst>
        </pc:picChg>
      </pc:sldChg>
      <pc:sldChg chg="addSp delSp">
        <pc:chgData name="Theresa Hodgson" userId="213b339f-9e68-4d61-b6e1-9aa385d3ff46" providerId="ADAL" clId="{4BB93A6E-8475-49AA-B5DF-873BAB2412EC}" dt="2019-09-12T11:40:39.569" v="39"/>
        <pc:sldMkLst>
          <pc:docMk/>
          <pc:sldMk cId="2361496608" sldId="416"/>
        </pc:sldMkLst>
        <pc:spChg chg="add">
          <ac:chgData name="Theresa Hodgson" userId="213b339f-9e68-4d61-b6e1-9aa385d3ff46" providerId="ADAL" clId="{4BB93A6E-8475-49AA-B5DF-873BAB2412EC}" dt="2019-09-12T11:40:39.569" v="39"/>
          <ac:spMkLst>
            <pc:docMk/>
            <pc:sldMk cId="2361496608" sldId="416"/>
            <ac:spMk id="21" creationId="{5D4D7371-20B6-40EA-9C4F-4CAC2B10E21C}"/>
          </ac:spMkLst>
        </pc:spChg>
        <pc:grpChg chg="del">
          <ac:chgData name="Theresa Hodgson" userId="213b339f-9e68-4d61-b6e1-9aa385d3ff46" providerId="ADAL" clId="{4BB93A6E-8475-49AA-B5DF-873BAB2412EC}" dt="2019-09-12T11:40:39.277" v="38" actId="478"/>
          <ac:grpSpMkLst>
            <pc:docMk/>
            <pc:sldMk cId="2361496608" sldId="416"/>
            <ac:grpSpMk id="16" creationId="{B31300A9-E3C5-4701-8EF1-45ED088A04DD}"/>
          </ac:grpSpMkLst>
        </pc:grpChg>
        <pc:picChg chg="add">
          <ac:chgData name="Theresa Hodgson" userId="213b339f-9e68-4d61-b6e1-9aa385d3ff46" providerId="ADAL" clId="{4BB93A6E-8475-49AA-B5DF-873BAB2412EC}" dt="2019-09-12T11:40:39.569" v="39"/>
          <ac:picMkLst>
            <pc:docMk/>
            <pc:sldMk cId="2361496608" sldId="416"/>
            <ac:picMk id="20" creationId="{AB101F39-EEB5-4181-B8B5-B3A667D8D467}"/>
          </ac:picMkLst>
        </pc:picChg>
      </pc:sldChg>
      <pc:sldChg chg="addSp delSp modSp">
        <pc:chgData name="Theresa Hodgson" userId="213b339f-9e68-4d61-b6e1-9aa385d3ff46" providerId="ADAL" clId="{4BB93A6E-8475-49AA-B5DF-873BAB2412EC}" dt="2019-09-12T11:45:44.257" v="74" actId="255"/>
        <pc:sldMkLst>
          <pc:docMk/>
          <pc:sldMk cId="245845079" sldId="417"/>
        </pc:sldMkLst>
        <pc:spChg chg="add">
          <ac:chgData name="Theresa Hodgson" userId="213b339f-9e68-4d61-b6e1-9aa385d3ff46" providerId="ADAL" clId="{4BB93A6E-8475-49AA-B5DF-873BAB2412EC}" dt="2019-09-12T11:40:46.862" v="43"/>
          <ac:spMkLst>
            <pc:docMk/>
            <pc:sldMk cId="245845079" sldId="417"/>
            <ac:spMk id="7" creationId="{227C327D-49D9-431B-B694-4C9729542749}"/>
          </ac:spMkLst>
        </pc:spChg>
        <pc:spChg chg="mod">
          <ac:chgData name="Theresa Hodgson" userId="213b339f-9e68-4d61-b6e1-9aa385d3ff46" providerId="ADAL" clId="{4BB93A6E-8475-49AA-B5DF-873BAB2412EC}" dt="2019-09-12T11:45:44.257" v="74" actId="255"/>
          <ac:spMkLst>
            <pc:docMk/>
            <pc:sldMk cId="245845079" sldId="417"/>
            <ac:spMk id="19" creationId="{5252A847-DE45-4FA3-A1F8-EEBEB845FF8E}"/>
          </ac:spMkLst>
        </pc:spChg>
        <pc:grpChg chg="del">
          <ac:chgData name="Theresa Hodgson" userId="213b339f-9e68-4d61-b6e1-9aa385d3ff46" providerId="ADAL" clId="{4BB93A6E-8475-49AA-B5DF-873BAB2412EC}" dt="2019-09-12T11:40:46.608" v="42" actId="478"/>
          <ac:grpSpMkLst>
            <pc:docMk/>
            <pc:sldMk cId="245845079" sldId="417"/>
            <ac:grpSpMk id="16" creationId="{B31300A9-E3C5-4701-8EF1-45ED088A04DD}"/>
          </ac:grpSpMkLst>
        </pc:grpChg>
        <pc:picChg chg="add">
          <ac:chgData name="Theresa Hodgson" userId="213b339f-9e68-4d61-b6e1-9aa385d3ff46" providerId="ADAL" clId="{4BB93A6E-8475-49AA-B5DF-873BAB2412EC}" dt="2019-09-12T11:40:46.862" v="43"/>
          <ac:picMkLst>
            <pc:docMk/>
            <pc:sldMk cId="245845079" sldId="417"/>
            <ac:picMk id="6" creationId="{0CE34B55-3E58-43EB-9B4D-9C2E3B13A809}"/>
          </ac:picMkLst>
        </pc:picChg>
      </pc:sldChg>
      <pc:sldChg chg="addSp delSp modSp">
        <pc:chgData name="Theresa Hodgson" userId="213b339f-9e68-4d61-b6e1-9aa385d3ff46" providerId="ADAL" clId="{4BB93A6E-8475-49AA-B5DF-873BAB2412EC}" dt="2019-09-12T11:43:42.315" v="61" actId="20577"/>
        <pc:sldMkLst>
          <pc:docMk/>
          <pc:sldMk cId="1729585288" sldId="418"/>
        </pc:sldMkLst>
        <pc:spChg chg="add">
          <ac:chgData name="Theresa Hodgson" userId="213b339f-9e68-4d61-b6e1-9aa385d3ff46" providerId="ADAL" clId="{4BB93A6E-8475-49AA-B5DF-873BAB2412EC}" dt="2019-09-12T11:40:53.817" v="47"/>
          <ac:spMkLst>
            <pc:docMk/>
            <pc:sldMk cId="1729585288" sldId="418"/>
            <ac:spMk id="7" creationId="{5384FE38-2227-4401-BBAB-FEA1A5488037}"/>
          </ac:spMkLst>
        </pc:spChg>
        <pc:spChg chg="mod">
          <ac:chgData name="Theresa Hodgson" userId="213b339f-9e68-4d61-b6e1-9aa385d3ff46" providerId="ADAL" clId="{4BB93A6E-8475-49AA-B5DF-873BAB2412EC}" dt="2019-09-12T11:43:42.315" v="61" actId="20577"/>
          <ac:spMkLst>
            <pc:docMk/>
            <pc:sldMk cId="1729585288" sldId="418"/>
            <ac:spMk id="19" creationId="{5252A847-DE45-4FA3-A1F8-EEBEB845FF8E}"/>
          </ac:spMkLst>
        </pc:spChg>
        <pc:grpChg chg="del">
          <ac:chgData name="Theresa Hodgson" userId="213b339f-9e68-4d61-b6e1-9aa385d3ff46" providerId="ADAL" clId="{4BB93A6E-8475-49AA-B5DF-873BAB2412EC}" dt="2019-09-12T11:40:53.531" v="46" actId="478"/>
          <ac:grpSpMkLst>
            <pc:docMk/>
            <pc:sldMk cId="1729585288" sldId="418"/>
            <ac:grpSpMk id="16" creationId="{B31300A9-E3C5-4701-8EF1-45ED088A04DD}"/>
          </ac:grpSpMkLst>
        </pc:grpChg>
        <pc:picChg chg="add">
          <ac:chgData name="Theresa Hodgson" userId="213b339f-9e68-4d61-b6e1-9aa385d3ff46" providerId="ADAL" clId="{4BB93A6E-8475-49AA-B5DF-873BAB2412EC}" dt="2019-09-12T11:40:53.817" v="47"/>
          <ac:picMkLst>
            <pc:docMk/>
            <pc:sldMk cId="1729585288" sldId="418"/>
            <ac:picMk id="6" creationId="{11E8AA3B-6C98-4718-8C68-4802677F094A}"/>
          </ac:picMkLst>
        </pc:picChg>
      </pc:sldChg>
      <pc:sldChg chg="addSp delSp modSp">
        <pc:chgData name="Theresa Hodgson" userId="213b339f-9e68-4d61-b6e1-9aa385d3ff46" providerId="ADAL" clId="{4BB93A6E-8475-49AA-B5DF-873BAB2412EC}" dt="2019-09-12T11:43:53.758" v="63" actId="20577"/>
        <pc:sldMkLst>
          <pc:docMk/>
          <pc:sldMk cId="1052081159" sldId="419"/>
        </pc:sldMkLst>
        <pc:spChg chg="add">
          <ac:chgData name="Theresa Hodgson" userId="213b339f-9e68-4d61-b6e1-9aa385d3ff46" providerId="ADAL" clId="{4BB93A6E-8475-49AA-B5DF-873BAB2412EC}" dt="2019-09-12T11:40:57.320" v="49"/>
          <ac:spMkLst>
            <pc:docMk/>
            <pc:sldMk cId="1052081159" sldId="419"/>
            <ac:spMk id="7" creationId="{CB7CFBDC-A6DC-4E34-B159-891810955183}"/>
          </ac:spMkLst>
        </pc:spChg>
        <pc:spChg chg="mod">
          <ac:chgData name="Theresa Hodgson" userId="213b339f-9e68-4d61-b6e1-9aa385d3ff46" providerId="ADAL" clId="{4BB93A6E-8475-49AA-B5DF-873BAB2412EC}" dt="2019-09-12T11:43:53.758" v="63" actId="20577"/>
          <ac:spMkLst>
            <pc:docMk/>
            <pc:sldMk cId="1052081159" sldId="419"/>
            <ac:spMk id="19" creationId="{5252A847-DE45-4FA3-A1F8-EEBEB845FF8E}"/>
          </ac:spMkLst>
        </pc:spChg>
        <pc:grpChg chg="del">
          <ac:chgData name="Theresa Hodgson" userId="213b339f-9e68-4d61-b6e1-9aa385d3ff46" providerId="ADAL" clId="{4BB93A6E-8475-49AA-B5DF-873BAB2412EC}" dt="2019-09-12T11:40:57.038" v="48" actId="478"/>
          <ac:grpSpMkLst>
            <pc:docMk/>
            <pc:sldMk cId="1052081159" sldId="419"/>
            <ac:grpSpMk id="16" creationId="{B31300A9-E3C5-4701-8EF1-45ED088A04DD}"/>
          </ac:grpSpMkLst>
        </pc:grpChg>
        <pc:picChg chg="add">
          <ac:chgData name="Theresa Hodgson" userId="213b339f-9e68-4d61-b6e1-9aa385d3ff46" providerId="ADAL" clId="{4BB93A6E-8475-49AA-B5DF-873BAB2412EC}" dt="2019-09-12T11:40:57.320" v="49"/>
          <ac:picMkLst>
            <pc:docMk/>
            <pc:sldMk cId="1052081159" sldId="419"/>
            <ac:picMk id="6" creationId="{8AB09CF1-4876-4361-A39B-96F9FD7C3A3D}"/>
          </ac:picMkLst>
        </pc:picChg>
      </pc:sldChg>
      <pc:sldChg chg="addSp delSp">
        <pc:chgData name="Theresa Hodgson" userId="213b339f-9e68-4d61-b6e1-9aa385d3ff46" providerId="ADAL" clId="{4BB93A6E-8475-49AA-B5DF-873BAB2412EC}" dt="2019-09-12T11:40:36.025" v="37"/>
        <pc:sldMkLst>
          <pc:docMk/>
          <pc:sldMk cId="306301189" sldId="420"/>
        </pc:sldMkLst>
        <pc:spChg chg="add">
          <ac:chgData name="Theresa Hodgson" userId="213b339f-9e68-4d61-b6e1-9aa385d3ff46" providerId="ADAL" clId="{4BB93A6E-8475-49AA-B5DF-873BAB2412EC}" dt="2019-09-12T11:40:36.025" v="37"/>
          <ac:spMkLst>
            <pc:docMk/>
            <pc:sldMk cId="306301189" sldId="420"/>
            <ac:spMk id="12" creationId="{C54C5B1E-0745-47C4-B1EC-E844038E0519}"/>
          </ac:spMkLst>
        </pc:spChg>
        <pc:grpChg chg="del">
          <ac:chgData name="Theresa Hodgson" userId="213b339f-9e68-4d61-b6e1-9aa385d3ff46" providerId="ADAL" clId="{4BB93A6E-8475-49AA-B5DF-873BAB2412EC}" dt="2019-09-12T11:40:35.685" v="36" actId="478"/>
          <ac:grpSpMkLst>
            <pc:docMk/>
            <pc:sldMk cId="306301189" sldId="420"/>
            <ac:grpSpMk id="16" creationId="{B31300A9-E3C5-4701-8EF1-45ED088A04DD}"/>
          </ac:grpSpMkLst>
        </pc:grpChg>
        <pc:picChg chg="add">
          <ac:chgData name="Theresa Hodgson" userId="213b339f-9e68-4d61-b6e1-9aa385d3ff46" providerId="ADAL" clId="{4BB93A6E-8475-49AA-B5DF-873BAB2412EC}" dt="2019-09-12T11:40:36.025" v="37"/>
          <ac:picMkLst>
            <pc:docMk/>
            <pc:sldMk cId="306301189" sldId="420"/>
            <ac:picMk id="11" creationId="{3D0A69C4-E92E-43F3-996A-CF07D570E413}"/>
          </ac:picMkLst>
        </pc:picChg>
      </pc:sldChg>
    </pc:docChg>
  </pc:docChgLst>
  <pc:docChgLst>
    <pc:chgData name="Katie Cockroft" userId="8f30a50e-58ce-4dcf-9d6d-3f5968f31273" providerId="ADAL" clId="{43108431-61A1-45E5-BFF8-FEE9019B43DA}"/>
    <pc:docChg chg="undo custSel addSld delSld modSld">
      <pc:chgData name="Katie Cockroft" userId="8f30a50e-58ce-4dcf-9d6d-3f5968f31273" providerId="ADAL" clId="{43108431-61A1-45E5-BFF8-FEE9019B43DA}" dt="2019-09-18T09:48:57.134" v="289" actId="20577"/>
      <pc:docMkLst>
        <pc:docMk/>
      </pc:docMkLst>
      <pc:sldChg chg="modSp">
        <pc:chgData name="Katie Cockroft" userId="8f30a50e-58ce-4dcf-9d6d-3f5968f31273" providerId="ADAL" clId="{43108431-61A1-45E5-BFF8-FEE9019B43DA}" dt="2019-09-18T09:42:17.437" v="284" actId="404"/>
        <pc:sldMkLst>
          <pc:docMk/>
          <pc:sldMk cId="2075266808" sldId="391"/>
        </pc:sldMkLst>
        <pc:spChg chg="mod">
          <ac:chgData name="Katie Cockroft" userId="8f30a50e-58ce-4dcf-9d6d-3f5968f31273" providerId="ADAL" clId="{43108431-61A1-45E5-BFF8-FEE9019B43DA}" dt="2019-09-18T09:42:17.437" v="284" actId="404"/>
          <ac:spMkLst>
            <pc:docMk/>
            <pc:sldMk cId="2075266808" sldId="391"/>
            <ac:spMk id="19" creationId="{5252A847-DE45-4FA3-A1F8-EEBEB845FF8E}"/>
          </ac:spMkLst>
        </pc:spChg>
      </pc:sldChg>
      <pc:sldChg chg="modSp">
        <pc:chgData name="Katie Cockroft" userId="8f30a50e-58ce-4dcf-9d6d-3f5968f31273" providerId="ADAL" clId="{43108431-61A1-45E5-BFF8-FEE9019B43DA}" dt="2019-09-18T09:48:54.254" v="288" actId="20577"/>
        <pc:sldMkLst>
          <pc:docMk/>
          <pc:sldMk cId="1347107758" sldId="397"/>
        </pc:sldMkLst>
        <pc:spChg chg="mod">
          <ac:chgData name="Katie Cockroft" userId="8f30a50e-58ce-4dcf-9d6d-3f5968f31273" providerId="ADAL" clId="{43108431-61A1-45E5-BFF8-FEE9019B43DA}" dt="2019-09-18T09:48:54.254" v="288" actId="20577"/>
          <ac:spMkLst>
            <pc:docMk/>
            <pc:sldMk cId="1347107758" sldId="397"/>
            <ac:spMk id="19" creationId="{5252A847-DE45-4FA3-A1F8-EEBEB845FF8E}"/>
          </ac:spMkLst>
        </pc:spChg>
      </pc:sldChg>
      <pc:sldChg chg="modSp">
        <pc:chgData name="Katie Cockroft" userId="8f30a50e-58ce-4dcf-9d6d-3f5968f31273" providerId="ADAL" clId="{43108431-61A1-45E5-BFF8-FEE9019B43DA}" dt="2019-09-18T09:31:35.993" v="183" actId="20577"/>
        <pc:sldMkLst>
          <pc:docMk/>
          <pc:sldMk cId="2825208530" sldId="398"/>
        </pc:sldMkLst>
        <pc:spChg chg="mod">
          <ac:chgData name="Katie Cockroft" userId="8f30a50e-58ce-4dcf-9d6d-3f5968f31273" providerId="ADAL" clId="{43108431-61A1-45E5-BFF8-FEE9019B43DA}" dt="2019-09-18T09:31:35.337" v="182" actId="20577"/>
          <ac:spMkLst>
            <pc:docMk/>
            <pc:sldMk cId="2825208530" sldId="398"/>
            <ac:spMk id="20" creationId="{F4E86F76-4D18-4532-8FDA-C421FF2A6A60}"/>
          </ac:spMkLst>
        </pc:spChg>
        <pc:spChg chg="mod">
          <ac:chgData name="Katie Cockroft" userId="8f30a50e-58ce-4dcf-9d6d-3f5968f31273" providerId="ADAL" clId="{43108431-61A1-45E5-BFF8-FEE9019B43DA}" dt="2019-09-18T09:31:35.993" v="183" actId="20577"/>
          <ac:spMkLst>
            <pc:docMk/>
            <pc:sldMk cId="2825208530" sldId="398"/>
            <ac:spMk id="22" creationId="{C3B2D89E-A70A-4523-ADCA-D84BF94AEE5F}"/>
          </ac:spMkLst>
        </pc:spChg>
      </pc:sldChg>
      <pc:sldChg chg="modSp">
        <pc:chgData name="Katie Cockroft" userId="8f30a50e-58ce-4dcf-9d6d-3f5968f31273" providerId="ADAL" clId="{43108431-61A1-45E5-BFF8-FEE9019B43DA}" dt="2019-09-18T09:35:29.757" v="197" actId="20577"/>
        <pc:sldMkLst>
          <pc:docMk/>
          <pc:sldMk cId="432887322" sldId="399"/>
        </pc:sldMkLst>
        <pc:spChg chg="mod">
          <ac:chgData name="Katie Cockroft" userId="8f30a50e-58ce-4dcf-9d6d-3f5968f31273" providerId="ADAL" clId="{43108431-61A1-45E5-BFF8-FEE9019B43DA}" dt="2019-09-18T09:35:29.757" v="197" actId="20577"/>
          <ac:spMkLst>
            <pc:docMk/>
            <pc:sldMk cId="432887322" sldId="399"/>
            <ac:spMk id="6" creationId="{8BB60FE7-11EF-44E8-967F-91DAB4B98F53}"/>
          </ac:spMkLst>
        </pc:spChg>
      </pc:sldChg>
      <pc:sldChg chg="modSp del">
        <pc:chgData name="Katie Cockroft" userId="8f30a50e-58ce-4dcf-9d6d-3f5968f31273" providerId="ADAL" clId="{43108431-61A1-45E5-BFF8-FEE9019B43DA}" dt="2019-09-18T09:27:03.812" v="77" actId="2696"/>
        <pc:sldMkLst>
          <pc:docMk/>
          <pc:sldMk cId="1756960081" sldId="400"/>
        </pc:sldMkLst>
        <pc:graphicFrameChg chg="modGraphic">
          <ac:chgData name="Katie Cockroft" userId="8f30a50e-58ce-4dcf-9d6d-3f5968f31273" providerId="ADAL" clId="{43108431-61A1-45E5-BFF8-FEE9019B43DA}" dt="2019-09-18T09:26:15.303" v="60" actId="207"/>
          <ac:graphicFrameMkLst>
            <pc:docMk/>
            <pc:sldMk cId="1756960081" sldId="400"/>
            <ac:graphicFrameMk id="7" creationId="{8129B847-FBCF-4EF8-8D6B-68121CF3034B}"/>
          </ac:graphicFrameMkLst>
        </pc:graphicFrameChg>
      </pc:sldChg>
      <pc:sldChg chg="modSp">
        <pc:chgData name="Katie Cockroft" userId="8f30a50e-58ce-4dcf-9d6d-3f5968f31273" providerId="ADAL" clId="{43108431-61A1-45E5-BFF8-FEE9019B43DA}" dt="2019-09-18T09:48:37.445" v="287" actId="20577"/>
        <pc:sldMkLst>
          <pc:docMk/>
          <pc:sldMk cId="1095578642" sldId="409"/>
        </pc:sldMkLst>
        <pc:spChg chg="mod">
          <ac:chgData name="Katie Cockroft" userId="8f30a50e-58ce-4dcf-9d6d-3f5968f31273" providerId="ADAL" clId="{43108431-61A1-45E5-BFF8-FEE9019B43DA}" dt="2019-09-18T09:48:37.445" v="287" actId="20577"/>
          <ac:spMkLst>
            <pc:docMk/>
            <pc:sldMk cId="1095578642" sldId="409"/>
            <ac:spMk id="19" creationId="{5252A847-DE45-4FA3-A1F8-EEBEB845FF8E}"/>
          </ac:spMkLst>
        </pc:spChg>
      </pc:sldChg>
      <pc:sldChg chg="modSp">
        <pc:chgData name="Katie Cockroft" userId="8f30a50e-58ce-4dcf-9d6d-3f5968f31273" providerId="ADAL" clId="{43108431-61A1-45E5-BFF8-FEE9019B43DA}" dt="2019-09-18T09:26:03.755" v="58" actId="20577"/>
        <pc:sldMkLst>
          <pc:docMk/>
          <pc:sldMk cId="1821839807" sldId="412"/>
        </pc:sldMkLst>
        <pc:spChg chg="mod">
          <ac:chgData name="Katie Cockroft" userId="8f30a50e-58ce-4dcf-9d6d-3f5968f31273" providerId="ADAL" clId="{43108431-61A1-45E5-BFF8-FEE9019B43DA}" dt="2019-09-18T09:25:46.084" v="11" actId="20577"/>
          <ac:spMkLst>
            <pc:docMk/>
            <pc:sldMk cId="1821839807" sldId="412"/>
            <ac:spMk id="19" creationId="{5252A847-DE45-4FA3-A1F8-EEBEB845FF8E}"/>
          </ac:spMkLst>
        </pc:spChg>
        <pc:graphicFrameChg chg="modGraphic">
          <ac:chgData name="Katie Cockroft" userId="8f30a50e-58ce-4dcf-9d6d-3f5968f31273" providerId="ADAL" clId="{43108431-61A1-45E5-BFF8-FEE9019B43DA}" dt="2019-09-18T09:26:03.755" v="58" actId="20577"/>
          <ac:graphicFrameMkLst>
            <pc:docMk/>
            <pc:sldMk cId="1821839807" sldId="412"/>
            <ac:graphicFrameMk id="7" creationId="{6CE7F4BD-D9FE-4953-ABDA-26A593718722}"/>
          </ac:graphicFrameMkLst>
        </pc:graphicFrameChg>
      </pc:sldChg>
      <pc:sldChg chg="modSp">
        <pc:chgData name="Katie Cockroft" userId="8f30a50e-58ce-4dcf-9d6d-3f5968f31273" providerId="ADAL" clId="{43108431-61A1-45E5-BFF8-FEE9019B43DA}" dt="2019-09-18T09:48:57.134" v="289" actId="20577"/>
        <pc:sldMkLst>
          <pc:docMk/>
          <pc:sldMk cId="1081809649" sldId="413"/>
        </pc:sldMkLst>
        <pc:spChg chg="mod">
          <ac:chgData name="Katie Cockroft" userId="8f30a50e-58ce-4dcf-9d6d-3f5968f31273" providerId="ADAL" clId="{43108431-61A1-45E5-BFF8-FEE9019B43DA}" dt="2019-09-18T09:48:57.134" v="289" actId="20577"/>
          <ac:spMkLst>
            <pc:docMk/>
            <pc:sldMk cId="1081809649" sldId="413"/>
            <ac:spMk id="19" creationId="{5252A847-DE45-4FA3-A1F8-EEBEB845FF8E}"/>
          </ac:spMkLst>
        </pc:spChg>
      </pc:sldChg>
      <pc:sldChg chg="modSp">
        <pc:chgData name="Katie Cockroft" userId="8f30a50e-58ce-4dcf-9d6d-3f5968f31273" providerId="ADAL" clId="{43108431-61A1-45E5-BFF8-FEE9019B43DA}" dt="2019-09-18T09:29:02.982" v="120" actId="20577"/>
        <pc:sldMkLst>
          <pc:docMk/>
          <pc:sldMk cId="1901005441" sldId="414"/>
        </pc:sldMkLst>
        <pc:spChg chg="mod">
          <ac:chgData name="Katie Cockroft" userId="8f30a50e-58ce-4dcf-9d6d-3f5968f31273" providerId="ADAL" clId="{43108431-61A1-45E5-BFF8-FEE9019B43DA}" dt="2019-09-18T09:29:02.982" v="120" actId="20577"/>
          <ac:spMkLst>
            <pc:docMk/>
            <pc:sldMk cId="1901005441" sldId="414"/>
            <ac:spMk id="20" creationId="{F4E86F76-4D18-4532-8FDA-C421FF2A6A60}"/>
          </ac:spMkLst>
        </pc:spChg>
        <pc:spChg chg="mod">
          <ac:chgData name="Katie Cockroft" userId="8f30a50e-58ce-4dcf-9d6d-3f5968f31273" providerId="ADAL" clId="{43108431-61A1-45E5-BFF8-FEE9019B43DA}" dt="2019-09-18T09:28:55.424" v="109" actId="20577"/>
          <ac:spMkLst>
            <pc:docMk/>
            <pc:sldMk cId="1901005441" sldId="414"/>
            <ac:spMk id="22" creationId="{C3B2D89E-A70A-4523-ADCA-D84BF94AEE5F}"/>
          </ac:spMkLst>
        </pc:spChg>
      </pc:sldChg>
      <pc:sldChg chg="modSp">
        <pc:chgData name="Katie Cockroft" userId="8f30a50e-58ce-4dcf-9d6d-3f5968f31273" providerId="ADAL" clId="{43108431-61A1-45E5-BFF8-FEE9019B43DA}" dt="2019-09-18T09:38:30.270" v="228" actId="20577"/>
        <pc:sldMkLst>
          <pc:docMk/>
          <pc:sldMk cId="1935247420" sldId="415"/>
        </pc:sldMkLst>
        <pc:spChg chg="mod">
          <ac:chgData name="Katie Cockroft" userId="8f30a50e-58ce-4dcf-9d6d-3f5968f31273" providerId="ADAL" clId="{43108431-61A1-45E5-BFF8-FEE9019B43DA}" dt="2019-09-18T09:35:33.182" v="203" actId="20577"/>
          <ac:spMkLst>
            <pc:docMk/>
            <pc:sldMk cId="1935247420" sldId="415"/>
            <ac:spMk id="6" creationId="{8BB60FE7-11EF-44E8-967F-91DAB4B98F53}"/>
          </ac:spMkLst>
        </pc:spChg>
        <pc:spChg chg="mod">
          <ac:chgData name="Katie Cockroft" userId="8f30a50e-58ce-4dcf-9d6d-3f5968f31273" providerId="ADAL" clId="{43108431-61A1-45E5-BFF8-FEE9019B43DA}" dt="2019-09-18T09:35:35.241" v="209" actId="20577"/>
          <ac:spMkLst>
            <pc:docMk/>
            <pc:sldMk cId="1935247420" sldId="415"/>
            <ac:spMk id="8" creationId="{CBFBB7D1-E68B-407B-A721-4C037943A6C4}"/>
          </ac:spMkLst>
        </pc:spChg>
        <pc:spChg chg="mod">
          <ac:chgData name="Katie Cockroft" userId="8f30a50e-58ce-4dcf-9d6d-3f5968f31273" providerId="ADAL" clId="{43108431-61A1-45E5-BFF8-FEE9019B43DA}" dt="2019-09-18T09:35:41.123" v="216" actId="20577"/>
          <ac:spMkLst>
            <pc:docMk/>
            <pc:sldMk cId="1935247420" sldId="415"/>
            <ac:spMk id="9" creationId="{CE9B9BF0-8267-4ED1-BC7B-A77187103DB0}"/>
          </ac:spMkLst>
        </pc:spChg>
        <pc:spChg chg="mod">
          <ac:chgData name="Katie Cockroft" userId="8f30a50e-58ce-4dcf-9d6d-3f5968f31273" providerId="ADAL" clId="{43108431-61A1-45E5-BFF8-FEE9019B43DA}" dt="2019-09-18T09:38:30.270" v="228" actId="20577"/>
          <ac:spMkLst>
            <pc:docMk/>
            <pc:sldMk cId="1935247420" sldId="415"/>
            <ac:spMk id="10" creationId="{FD0A0FDD-791C-42DA-B9AE-DA2920C3D360}"/>
          </ac:spMkLst>
        </pc:spChg>
      </pc:sldChg>
      <pc:sldChg chg="modSp">
        <pc:chgData name="Katie Cockroft" userId="8f30a50e-58ce-4dcf-9d6d-3f5968f31273" providerId="ADAL" clId="{43108431-61A1-45E5-BFF8-FEE9019B43DA}" dt="2019-09-18T09:39:06.009" v="276" actId="20577"/>
        <pc:sldMkLst>
          <pc:docMk/>
          <pc:sldMk cId="245845079" sldId="417"/>
        </pc:sldMkLst>
        <pc:spChg chg="mod">
          <ac:chgData name="Katie Cockroft" userId="8f30a50e-58ce-4dcf-9d6d-3f5968f31273" providerId="ADAL" clId="{43108431-61A1-45E5-BFF8-FEE9019B43DA}" dt="2019-09-18T09:39:06.009" v="276" actId="20577"/>
          <ac:spMkLst>
            <pc:docMk/>
            <pc:sldMk cId="245845079" sldId="417"/>
            <ac:spMk id="19" creationId="{5252A847-DE45-4FA3-A1F8-EEBEB845FF8E}"/>
          </ac:spMkLst>
        </pc:spChg>
      </pc:sldChg>
      <pc:sldChg chg="modSp">
        <pc:chgData name="Katie Cockroft" userId="8f30a50e-58ce-4dcf-9d6d-3f5968f31273" providerId="ADAL" clId="{43108431-61A1-45E5-BFF8-FEE9019B43DA}" dt="2019-09-18T09:48:31.208" v="286" actId="20577"/>
        <pc:sldMkLst>
          <pc:docMk/>
          <pc:sldMk cId="1729585288" sldId="418"/>
        </pc:sldMkLst>
        <pc:spChg chg="mod">
          <ac:chgData name="Katie Cockroft" userId="8f30a50e-58ce-4dcf-9d6d-3f5968f31273" providerId="ADAL" clId="{43108431-61A1-45E5-BFF8-FEE9019B43DA}" dt="2019-09-18T09:48:31.208" v="286" actId="20577"/>
          <ac:spMkLst>
            <pc:docMk/>
            <pc:sldMk cId="1729585288" sldId="418"/>
            <ac:spMk id="19" creationId="{5252A847-DE45-4FA3-A1F8-EEBEB845FF8E}"/>
          </ac:spMkLst>
        </pc:spChg>
      </pc:sldChg>
      <pc:sldChg chg="modSp">
        <pc:chgData name="Katie Cockroft" userId="8f30a50e-58ce-4dcf-9d6d-3f5968f31273" providerId="ADAL" clId="{43108431-61A1-45E5-BFF8-FEE9019B43DA}" dt="2019-09-18T09:48:28.515" v="285" actId="20577"/>
        <pc:sldMkLst>
          <pc:docMk/>
          <pc:sldMk cId="1052081159" sldId="419"/>
        </pc:sldMkLst>
        <pc:spChg chg="mod">
          <ac:chgData name="Katie Cockroft" userId="8f30a50e-58ce-4dcf-9d6d-3f5968f31273" providerId="ADAL" clId="{43108431-61A1-45E5-BFF8-FEE9019B43DA}" dt="2019-09-18T09:48:28.515" v="285" actId="20577"/>
          <ac:spMkLst>
            <pc:docMk/>
            <pc:sldMk cId="1052081159" sldId="419"/>
            <ac:spMk id="19" creationId="{5252A847-DE45-4FA3-A1F8-EEBEB845FF8E}"/>
          </ac:spMkLst>
        </pc:spChg>
      </pc:sldChg>
      <pc:sldChg chg="modSp">
        <pc:chgData name="Katie Cockroft" userId="8f30a50e-58ce-4dcf-9d6d-3f5968f31273" providerId="ADAL" clId="{43108431-61A1-45E5-BFF8-FEE9019B43DA}" dt="2019-09-18T09:37:58.047" v="226" actId="208"/>
        <pc:sldMkLst>
          <pc:docMk/>
          <pc:sldMk cId="306301189" sldId="420"/>
        </pc:sldMkLst>
        <pc:spChg chg="mod">
          <ac:chgData name="Katie Cockroft" userId="8f30a50e-58ce-4dcf-9d6d-3f5968f31273" providerId="ADAL" clId="{43108431-61A1-45E5-BFF8-FEE9019B43DA}" dt="2019-09-18T09:37:50.323" v="224" actId="208"/>
          <ac:spMkLst>
            <pc:docMk/>
            <pc:sldMk cId="306301189" sldId="420"/>
            <ac:spMk id="7" creationId="{C593DCA9-D950-4DAB-82B4-1BF59BC060B7}"/>
          </ac:spMkLst>
        </pc:spChg>
        <pc:spChg chg="mod">
          <ac:chgData name="Katie Cockroft" userId="8f30a50e-58ce-4dcf-9d6d-3f5968f31273" providerId="ADAL" clId="{43108431-61A1-45E5-BFF8-FEE9019B43DA}" dt="2019-09-18T09:37:50.323" v="224" actId="208"/>
          <ac:spMkLst>
            <pc:docMk/>
            <pc:sldMk cId="306301189" sldId="420"/>
            <ac:spMk id="8" creationId="{12E70E80-A146-4D34-B7E2-F9E629760238}"/>
          </ac:spMkLst>
        </pc:spChg>
        <pc:spChg chg="mod">
          <ac:chgData name="Katie Cockroft" userId="8f30a50e-58ce-4dcf-9d6d-3f5968f31273" providerId="ADAL" clId="{43108431-61A1-45E5-BFF8-FEE9019B43DA}" dt="2019-09-18T09:37:50.323" v="224" actId="208"/>
          <ac:spMkLst>
            <pc:docMk/>
            <pc:sldMk cId="306301189" sldId="420"/>
            <ac:spMk id="9" creationId="{B39F4499-ED7B-4FAA-8E12-764ACDF952B0}"/>
          </ac:spMkLst>
        </pc:spChg>
        <pc:grpChg chg="mod">
          <ac:chgData name="Katie Cockroft" userId="8f30a50e-58ce-4dcf-9d6d-3f5968f31273" providerId="ADAL" clId="{43108431-61A1-45E5-BFF8-FEE9019B43DA}" dt="2019-09-18T09:37:53.988" v="225" actId="207"/>
          <ac:grpSpMkLst>
            <pc:docMk/>
            <pc:sldMk cId="306301189" sldId="420"/>
            <ac:grpSpMk id="2" creationId="{094EE42A-EE75-448C-8CD4-EB5F10974618}"/>
          </ac:grpSpMkLst>
        </pc:grpChg>
        <pc:cxnChg chg="mod">
          <ac:chgData name="Katie Cockroft" userId="8f30a50e-58ce-4dcf-9d6d-3f5968f31273" providerId="ADAL" clId="{43108431-61A1-45E5-BFF8-FEE9019B43DA}" dt="2019-09-18T09:37:58.047" v="226" actId="208"/>
          <ac:cxnSpMkLst>
            <pc:docMk/>
            <pc:sldMk cId="306301189" sldId="420"/>
            <ac:cxnSpMk id="10" creationId="{C5099886-FB85-4C53-AEE1-85412C8BB959}"/>
          </ac:cxnSpMkLst>
        </pc:cxnChg>
      </pc:sldChg>
      <pc:sldChg chg="modSp add">
        <pc:chgData name="Katie Cockroft" userId="8f30a50e-58ce-4dcf-9d6d-3f5968f31273" providerId="ADAL" clId="{43108431-61A1-45E5-BFF8-FEE9019B43DA}" dt="2019-09-18T09:26:58.793" v="76" actId="255"/>
        <pc:sldMkLst>
          <pc:docMk/>
          <pc:sldMk cId="3054417961" sldId="422"/>
        </pc:sldMkLst>
        <pc:graphicFrameChg chg="mod modGraphic">
          <ac:chgData name="Katie Cockroft" userId="8f30a50e-58ce-4dcf-9d6d-3f5968f31273" providerId="ADAL" clId="{43108431-61A1-45E5-BFF8-FEE9019B43DA}" dt="2019-09-18T09:26:58.793" v="76" actId="255"/>
          <ac:graphicFrameMkLst>
            <pc:docMk/>
            <pc:sldMk cId="3054417961" sldId="422"/>
            <ac:graphicFrameMk id="7" creationId="{6CE7F4BD-D9FE-4953-ABDA-26A593718722}"/>
          </ac:graphicFrameMkLst>
        </pc:graphicFrameChg>
      </pc:sldChg>
    </pc:docChg>
  </pc:docChgLst>
  <pc:docChgLst>
    <pc:chgData name="Davina Szilvasy" userId="59fb472d-eed4-4f11-9686-c2c8db02a2cd" providerId="ADAL" clId="{EF0297F1-E230-4097-AA01-72367A88E762}"/>
    <pc:docChg chg="undo modSld">
      <pc:chgData name="Davina Szilvasy" userId="59fb472d-eed4-4f11-9686-c2c8db02a2cd" providerId="ADAL" clId="{EF0297F1-E230-4097-AA01-72367A88E762}" dt="2019-09-18T14:05:17.102" v="7" actId="20577"/>
      <pc:docMkLst>
        <pc:docMk/>
      </pc:docMkLst>
      <pc:sldChg chg="modSp">
        <pc:chgData name="Davina Szilvasy" userId="59fb472d-eed4-4f11-9686-c2c8db02a2cd" providerId="ADAL" clId="{EF0297F1-E230-4097-AA01-72367A88E762}" dt="2019-09-18T14:05:12.535" v="6" actId="20577"/>
        <pc:sldMkLst>
          <pc:docMk/>
          <pc:sldMk cId="1095578642" sldId="409"/>
        </pc:sldMkLst>
        <pc:spChg chg="mod">
          <ac:chgData name="Davina Szilvasy" userId="59fb472d-eed4-4f11-9686-c2c8db02a2cd" providerId="ADAL" clId="{EF0297F1-E230-4097-AA01-72367A88E762}" dt="2019-09-18T14:05:12.535" v="6" actId="20577"/>
          <ac:spMkLst>
            <pc:docMk/>
            <pc:sldMk cId="1095578642" sldId="409"/>
            <ac:spMk id="19" creationId="{5252A847-DE45-4FA3-A1F8-EEBEB845FF8E}"/>
          </ac:spMkLst>
        </pc:spChg>
      </pc:sldChg>
      <pc:sldChg chg="modSp">
        <pc:chgData name="Davina Szilvasy" userId="59fb472d-eed4-4f11-9686-c2c8db02a2cd" providerId="ADAL" clId="{EF0297F1-E230-4097-AA01-72367A88E762}" dt="2019-09-18T14:05:17.102" v="7" actId="20577"/>
        <pc:sldMkLst>
          <pc:docMk/>
          <pc:sldMk cId="1729585288" sldId="418"/>
        </pc:sldMkLst>
        <pc:spChg chg="mod">
          <ac:chgData name="Davina Szilvasy" userId="59fb472d-eed4-4f11-9686-c2c8db02a2cd" providerId="ADAL" clId="{EF0297F1-E230-4097-AA01-72367A88E762}" dt="2019-09-18T14:05:17.102" v="7" actId="20577"/>
          <ac:spMkLst>
            <pc:docMk/>
            <pc:sldMk cId="1729585288" sldId="418"/>
            <ac:spMk id="19" creationId="{5252A847-DE45-4FA3-A1F8-EEBEB845FF8E}"/>
          </ac:spMkLst>
        </pc:spChg>
      </pc:sldChg>
      <pc:sldChg chg="modSp">
        <pc:chgData name="Davina Szilvasy" userId="59fb472d-eed4-4f11-9686-c2c8db02a2cd" providerId="ADAL" clId="{EF0297F1-E230-4097-AA01-72367A88E762}" dt="2019-09-18T14:04:12.073" v="3" actId="20577"/>
        <pc:sldMkLst>
          <pc:docMk/>
          <pc:sldMk cId="1052081159" sldId="419"/>
        </pc:sldMkLst>
        <pc:spChg chg="mod">
          <ac:chgData name="Davina Szilvasy" userId="59fb472d-eed4-4f11-9686-c2c8db02a2cd" providerId="ADAL" clId="{EF0297F1-E230-4097-AA01-72367A88E762}" dt="2019-09-18T14:04:12.073" v="3" actId="20577"/>
          <ac:spMkLst>
            <pc:docMk/>
            <pc:sldMk cId="1052081159" sldId="419"/>
            <ac:spMk id="19" creationId="{5252A847-DE45-4FA3-A1F8-EEBEB845FF8E}"/>
          </ac:spMkLst>
        </pc:spChg>
      </pc:sldChg>
    </pc:docChg>
  </pc:docChgLst>
  <pc:docChgLst>
    <pc:chgData name="Theresa Hodgson" userId="213b339f-9e68-4d61-b6e1-9aa385d3ff46" providerId="ADAL" clId="{71A30DBA-5551-45E7-BF6F-FC647B201E5D}"/>
    <pc:docChg chg="undo redo custSel addSld delSld modSld sldOrd">
      <pc:chgData name="Theresa Hodgson" userId="213b339f-9e68-4d61-b6e1-9aa385d3ff46" providerId="ADAL" clId="{71A30DBA-5551-45E7-BF6F-FC647B201E5D}" dt="2019-09-10T10:14:27.834" v="887" actId="207"/>
      <pc:docMkLst>
        <pc:docMk/>
      </pc:docMkLst>
      <pc:sldChg chg="modSp">
        <pc:chgData name="Theresa Hodgson" userId="213b339f-9e68-4d61-b6e1-9aa385d3ff46" providerId="ADAL" clId="{71A30DBA-5551-45E7-BF6F-FC647B201E5D}" dt="2019-09-10T09:43:12.137" v="4" actId="403"/>
        <pc:sldMkLst>
          <pc:docMk/>
          <pc:sldMk cId="2637481266" sldId="256"/>
        </pc:sldMkLst>
        <pc:spChg chg="mod">
          <ac:chgData name="Theresa Hodgson" userId="213b339f-9e68-4d61-b6e1-9aa385d3ff46" providerId="ADAL" clId="{71A30DBA-5551-45E7-BF6F-FC647B201E5D}" dt="2019-09-10T09:43:12.137" v="4" actId="403"/>
          <ac:spMkLst>
            <pc:docMk/>
            <pc:sldMk cId="2637481266" sldId="256"/>
            <ac:spMk id="19" creationId="{5252A847-DE45-4FA3-A1F8-EEBEB845FF8E}"/>
          </ac:spMkLst>
        </pc:spChg>
      </pc:sldChg>
      <pc:sldChg chg="modSp">
        <pc:chgData name="Theresa Hodgson" userId="213b339f-9e68-4d61-b6e1-9aa385d3ff46" providerId="ADAL" clId="{71A30DBA-5551-45E7-BF6F-FC647B201E5D}" dt="2019-09-10T10:06:27.291" v="802" actId="20577"/>
        <pc:sldMkLst>
          <pc:docMk/>
          <pc:sldMk cId="636014570" sldId="314"/>
        </pc:sldMkLst>
        <pc:spChg chg="mod">
          <ac:chgData name="Theresa Hodgson" userId="213b339f-9e68-4d61-b6e1-9aa385d3ff46" providerId="ADAL" clId="{71A30DBA-5551-45E7-BF6F-FC647B201E5D}" dt="2019-09-10T10:06:27.291" v="802" actId="20577"/>
          <ac:spMkLst>
            <pc:docMk/>
            <pc:sldMk cId="636014570" sldId="314"/>
            <ac:spMk id="19" creationId="{5252A847-DE45-4FA3-A1F8-EEBEB845FF8E}"/>
          </ac:spMkLst>
        </pc:spChg>
      </pc:sldChg>
      <pc:sldChg chg="del">
        <pc:chgData name="Theresa Hodgson" userId="213b339f-9e68-4d61-b6e1-9aa385d3ff46" providerId="ADAL" clId="{71A30DBA-5551-45E7-BF6F-FC647B201E5D}" dt="2019-09-10T09:46:10.560" v="49" actId="2696"/>
        <pc:sldMkLst>
          <pc:docMk/>
          <pc:sldMk cId="36917022" sldId="360"/>
        </pc:sldMkLst>
      </pc:sldChg>
      <pc:sldChg chg="addSp delSp modSp">
        <pc:chgData name="Theresa Hodgson" userId="213b339f-9e68-4d61-b6e1-9aa385d3ff46" providerId="ADAL" clId="{71A30DBA-5551-45E7-BF6F-FC647B201E5D}" dt="2019-09-10T10:04:22.792" v="713"/>
        <pc:sldMkLst>
          <pc:docMk/>
          <pc:sldMk cId="310986706" sldId="386"/>
        </pc:sldMkLst>
        <pc:spChg chg="add mod">
          <ac:chgData name="Theresa Hodgson" userId="213b339f-9e68-4d61-b6e1-9aa385d3ff46" providerId="ADAL" clId="{71A30DBA-5551-45E7-BF6F-FC647B201E5D}" dt="2019-09-10T10:03:59.008" v="657" actId="208"/>
          <ac:spMkLst>
            <pc:docMk/>
            <pc:sldMk cId="310986706" sldId="386"/>
            <ac:spMk id="7" creationId="{C593DCA9-D950-4DAB-82B4-1BF59BC060B7}"/>
          </ac:spMkLst>
        </pc:spChg>
        <pc:spChg chg="add mod">
          <ac:chgData name="Theresa Hodgson" userId="213b339f-9e68-4d61-b6e1-9aa385d3ff46" providerId="ADAL" clId="{71A30DBA-5551-45E7-BF6F-FC647B201E5D}" dt="2019-09-10T10:03:59.008" v="657" actId="208"/>
          <ac:spMkLst>
            <pc:docMk/>
            <pc:sldMk cId="310986706" sldId="386"/>
            <ac:spMk id="8" creationId="{12E70E80-A146-4D34-B7E2-F9E629760238}"/>
          </ac:spMkLst>
        </pc:spChg>
        <pc:spChg chg="add mod">
          <ac:chgData name="Theresa Hodgson" userId="213b339f-9e68-4d61-b6e1-9aa385d3ff46" providerId="ADAL" clId="{71A30DBA-5551-45E7-BF6F-FC647B201E5D}" dt="2019-09-10T10:03:59.008" v="657" actId="208"/>
          <ac:spMkLst>
            <pc:docMk/>
            <pc:sldMk cId="310986706" sldId="386"/>
            <ac:spMk id="9" creationId="{B39F4499-ED7B-4FAA-8E12-764ACDF952B0}"/>
          </ac:spMkLst>
        </pc:spChg>
        <pc:spChg chg="mod">
          <ac:chgData name="Theresa Hodgson" userId="213b339f-9e68-4d61-b6e1-9aa385d3ff46" providerId="ADAL" clId="{71A30DBA-5551-45E7-BF6F-FC647B201E5D}" dt="2019-09-10T10:03:52.339" v="655" actId="6549"/>
          <ac:spMkLst>
            <pc:docMk/>
            <pc:sldMk cId="310986706" sldId="386"/>
            <ac:spMk id="19" creationId="{5252A847-DE45-4FA3-A1F8-EEBEB845FF8E}"/>
          </ac:spMkLst>
        </pc:spChg>
        <pc:grpChg chg="add mod">
          <ac:chgData name="Theresa Hodgson" userId="213b339f-9e68-4d61-b6e1-9aa385d3ff46" providerId="ADAL" clId="{71A30DBA-5551-45E7-BF6F-FC647B201E5D}" dt="2019-09-10T10:04:09.387" v="683" actId="1035"/>
          <ac:grpSpMkLst>
            <pc:docMk/>
            <pc:sldMk cId="310986706" sldId="386"/>
            <ac:grpSpMk id="2" creationId="{094EE42A-EE75-448C-8CD4-EB5F10974618}"/>
          </ac:grpSpMkLst>
        </pc:grpChg>
        <pc:grpChg chg="add del mod">
          <ac:chgData name="Theresa Hodgson" userId="213b339f-9e68-4d61-b6e1-9aa385d3ff46" providerId="ADAL" clId="{71A30DBA-5551-45E7-BF6F-FC647B201E5D}" dt="2019-09-10T10:04:22.792" v="713"/>
          <ac:grpSpMkLst>
            <pc:docMk/>
            <pc:sldMk cId="310986706" sldId="386"/>
            <ac:grpSpMk id="12" creationId="{F14565B3-75DD-4C51-A411-5CFCA4CAA656}"/>
          </ac:grpSpMkLst>
        </pc:grpChg>
        <pc:graphicFrameChg chg="del mod">
          <ac:chgData name="Theresa Hodgson" userId="213b339f-9e68-4d61-b6e1-9aa385d3ff46" providerId="ADAL" clId="{71A30DBA-5551-45E7-BF6F-FC647B201E5D}" dt="2019-09-10T10:00:28.381" v="592" actId="478"/>
          <ac:graphicFrameMkLst>
            <pc:docMk/>
            <pc:sldMk cId="310986706" sldId="386"/>
            <ac:graphicFrameMk id="6" creationId="{87601222-2525-41BA-87B1-89E225927AA8}"/>
          </ac:graphicFrameMkLst>
        </pc:graphicFrameChg>
        <pc:cxnChg chg="add del mod">
          <ac:chgData name="Theresa Hodgson" userId="213b339f-9e68-4d61-b6e1-9aa385d3ff46" providerId="ADAL" clId="{71A30DBA-5551-45E7-BF6F-FC647B201E5D}" dt="2019-09-10T10:03:53.979" v="656" actId="478"/>
          <ac:cxnSpMkLst>
            <pc:docMk/>
            <pc:sldMk cId="310986706" sldId="386"/>
            <ac:cxnSpMk id="11" creationId="{35C61A00-1918-4409-AA30-8B38A006BD79}"/>
          </ac:cxnSpMkLst>
        </pc:cxnChg>
      </pc:sldChg>
      <pc:sldChg chg="modSp">
        <pc:chgData name="Theresa Hodgson" userId="213b339f-9e68-4d61-b6e1-9aa385d3ff46" providerId="ADAL" clId="{71A30DBA-5551-45E7-BF6F-FC647B201E5D}" dt="2019-09-10T09:44:23.709" v="22" actId="20577"/>
        <pc:sldMkLst>
          <pc:docMk/>
          <pc:sldMk cId="3401100034" sldId="390"/>
        </pc:sldMkLst>
        <pc:spChg chg="mod">
          <ac:chgData name="Theresa Hodgson" userId="213b339f-9e68-4d61-b6e1-9aa385d3ff46" providerId="ADAL" clId="{71A30DBA-5551-45E7-BF6F-FC647B201E5D}" dt="2019-09-10T09:44:23.709" v="22" actId="20577"/>
          <ac:spMkLst>
            <pc:docMk/>
            <pc:sldMk cId="3401100034" sldId="390"/>
            <ac:spMk id="7" creationId="{C0CD6503-388C-4F9E-9FB0-9053D8579D01}"/>
          </ac:spMkLst>
        </pc:spChg>
      </pc:sldChg>
      <pc:sldChg chg="modSp">
        <pc:chgData name="Theresa Hodgson" userId="213b339f-9e68-4d61-b6e1-9aa385d3ff46" providerId="ADAL" clId="{71A30DBA-5551-45E7-BF6F-FC647B201E5D}" dt="2019-09-10T09:43:32.790" v="9" actId="403"/>
        <pc:sldMkLst>
          <pc:docMk/>
          <pc:sldMk cId="2075266808" sldId="391"/>
        </pc:sldMkLst>
        <pc:spChg chg="mod">
          <ac:chgData name="Theresa Hodgson" userId="213b339f-9e68-4d61-b6e1-9aa385d3ff46" providerId="ADAL" clId="{71A30DBA-5551-45E7-BF6F-FC647B201E5D}" dt="2019-09-10T09:43:32.790" v="9" actId="403"/>
          <ac:spMkLst>
            <pc:docMk/>
            <pc:sldMk cId="2075266808" sldId="391"/>
            <ac:spMk id="19" creationId="{5252A847-DE45-4FA3-A1F8-EEBEB845FF8E}"/>
          </ac:spMkLst>
        </pc:spChg>
      </pc:sldChg>
      <pc:sldChg chg="modSp">
        <pc:chgData name="Theresa Hodgson" userId="213b339f-9e68-4d61-b6e1-9aa385d3ff46" providerId="ADAL" clId="{71A30DBA-5551-45E7-BF6F-FC647B201E5D}" dt="2019-09-10T09:44:53.708" v="31" actId="13219"/>
        <pc:sldMkLst>
          <pc:docMk/>
          <pc:sldMk cId="734070449" sldId="395"/>
        </pc:sldMkLst>
        <pc:spChg chg="mod">
          <ac:chgData name="Theresa Hodgson" userId="213b339f-9e68-4d61-b6e1-9aa385d3ff46" providerId="ADAL" clId="{71A30DBA-5551-45E7-BF6F-FC647B201E5D}" dt="2019-09-10T09:44:41.005" v="27" actId="255"/>
          <ac:spMkLst>
            <pc:docMk/>
            <pc:sldMk cId="734070449" sldId="395"/>
            <ac:spMk id="19" creationId="{5252A847-DE45-4FA3-A1F8-EEBEB845FF8E}"/>
          </ac:spMkLst>
        </pc:spChg>
        <pc:graphicFrameChg chg="modGraphic">
          <ac:chgData name="Theresa Hodgson" userId="213b339f-9e68-4d61-b6e1-9aa385d3ff46" providerId="ADAL" clId="{71A30DBA-5551-45E7-BF6F-FC647B201E5D}" dt="2019-09-10T09:44:53.708" v="31" actId="13219"/>
          <ac:graphicFrameMkLst>
            <pc:docMk/>
            <pc:sldMk cId="734070449" sldId="395"/>
            <ac:graphicFrameMk id="2" creationId="{37D680DE-DAE2-46AC-BB51-2AAD918002B5}"/>
          </ac:graphicFrameMkLst>
        </pc:graphicFrameChg>
      </pc:sldChg>
      <pc:sldChg chg="modSp">
        <pc:chgData name="Theresa Hodgson" userId="213b339f-9e68-4d61-b6e1-9aa385d3ff46" providerId="ADAL" clId="{71A30DBA-5551-45E7-BF6F-FC647B201E5D}" dt="2019-09-10T09:45:24.406" v="40" actId="113"/>
        <pc:sldMkLst>
          <pc:docMk/>
          <pc:sldMk cId="1746694502" sldId="396"/>
        </pc:sldMkLst>
        <pc:spChg chg="mod">
          <ac:chgData name="Theresa Hodgson" userId="213b339f-9e68-4d61-b6e1-9aa385d3ff46" providerId="ADAL" clId="{71A30DBA-5551-45E7-BF6F-FC647B201E5D}" dt="2019-09-10T09:45:10.044" v="36" actId="255"/>
          <ac:spMkLst>
            <pc:docMk/>
            <pc:sldMk cId="1746694502" sldId="396"/>
            <ac:spMk id="19" creationId="{5252A847-DE45-4FA3-A1F8-EEBEB845FF8E}"/>
          </ac:spMkLst>
        </pc:spChg>
        <pc:graphicFrameChg chg="modGraphic">
          <ac:chgData name="Theresa Hodgson" userId="213b339f-9e68-4d61-b6e1-9aa385d3ff46" providerId="ADAL" clId="{71A30DBA-5551-45E7-BF6F-FC647B201E5D}" dt="2019-09-10T09:45:24.406" v="40" actId="113"/>
          <ac:graphicFrameMkLst>
            <pc:docMk/>
            <pc:sldMk cId="1746694502" sldId="396"/>
            <ac:graphicFrameMk id="2" creationId="{37D680DE-DAE2-46AC-BB51-2AAD918002B5}"/>
          </ac:graphicFrameMkLst>
        </pc:graphicFrameChg>
      </pc:sldChg>
      <pc:sldChg chg="modSp">
        <pc:chgData name="Theresa Hodgson" userId="213b339f-9e68-4d61-b6e1-9aa385d3ff46" providerId="ADAL" clId="{71A30DBA-5551-45E7-BF6F-FC647B201E5D}" dt="2019-09-10T09:50:04.286" v="244" actId="404"/>
        <pc:sldMkLst>
          <pc:docMk/>
          <pc:sldMk cId="1347107758" sldId="397"/>
        </pc:sldMkLst>
        <pc:spChg chg="mod">
          <ac:chgData name="Theresa Hodgson" userId="213b339f-9e68-4d61-b6e1-9aa385d3ff46" providerId="ADAL" clId="{71A30DBA-5551-45E7-BF6F-FC647B201E5D}" dt="2019-09-10T09:50:04.286" v="244" actId="404"/>
          <ac:spMkLst>
            <pc:docMk/>
            <pc:sldMk cId="1347107758" sldId="397"/>
            <ac:spMk id="19" creationId="{5252A847-DE45-4FA3-A1F8-EEBEB845FF8E}"/>
          </ac:spMkLst>
        </pc:spChg>
      </pc:sldChg>
      <pc:sldChg chg="addSp delSp modSp">
        <pc:chgData name="Theresa Hodgson" userId="213b339f-9e68-4d61-b6e1-9aa385d3ff46" providerId="ADAL" clId="{71A30DBA-5551-45E7-BF6F-FC647B201E5D}" dt="2019-09-10T09:55:45.232" v="426" actId="12788"/>
        <pc:sldMkLst>
          <pc:docMk/>
          <pc:sldMk cId="2825208530" sldId="398"/>
        </pc:sldMkLst>
        <pc:spChg chg="del">
          <ac:chgData name="Theresa Hodgson" userId="213b339f-9e68-4d61-b6e1-9aa385d3ff46" providerId="ADAL" clId="{71A30DBA-5551-45E7-BF6F-FC647B201E5D}" dt="2019-09-10T09:52:05.139" v="301" actId="478"/>
          <ac:spMkLst>
            <pc:docMk/>
            <pc:sldMk cId="2825208530" sldId="398"/>
            <ac:spMk id="6" creationId="{E349B05B-469A-470A-BC54-CA45A29C950B}"/>
          </ac:spMkLst>
        </pc:spChg>
        <pc:spChg chg="del">
          <ac:chgData name="Theresa Hodgson" userId="213b339f-9e68-4d61-b6e1-9aa385d3ff46" providerId="ADAL" clId="{71A30DBA-5551-45E7-BF6F-FC647B201E5D}" dt="2019-09-10T09:52:05.139" v="301" actId="478"/>
          <ac:spMkLst>
            <pc:docMk/>
            <pc:sldMk cId="2825208530" sldId="398"/>
            <ac:spMk id="7" creationId="{96C1C324-87BC-492D-B7B7-30E4E300FFED}"/>
          </ac:spMkLst>
        </pc:spChg>
        <pc:spChg chg="del">
          <ac:chgData name="Theresa Hodgson" userId="213b339f-9e68-4d61-b6e1-9aa385d3ff46" providerId="ADAL" clId="{71A30DBA-5551-45E7-BF6F-FC647B201E5D}" dt="2019-09-10T09:52:05.139" v="301" actId="478"/>
          <ac:spMkLst>
            <pc:docMk/>
            <pc:sldMk cId="2825208530" sldId="398"/>
            <ac:spMk id="8" creationId="{C4E1E8BD-23B0-42A4-9CA9-6186DEFFEEB7}"/>
          </ac:spMkLst>
        </pc:spChg>
        <pc:spChg chg="del">
          <ac:chgData name="Theresa Hodgson" userId="213b339f-9e68-4d61-b6e1-9aa385d3ff46" providerId="ADAL" clId="{71A30DBA-5551-45E7-BF6F-FC647B201E5D}" dt="2019-09-10T09:52:05.139" v="301" actId="478"/>
          <ac:spMkLst>
            <pc:docMk/>
            <pc:sldMk cId="2825208530" sldId="398"/>
            <ac:spMk id="9" creationId="{CADB4FC3-9FC9-4ED7-B6DB-25EE32DA08E1}"/>
          </ac:spMkLst>
        </pc:spChg>
        <pc:spChg chg="del">
          <ac:chgData name="Theresa Hodgson" userId="213b339f-9e68-4d61-b6e1-9aa385d3ff46" providerId="ADAL" clId="{71A30DBA-5551-45E7-BF6F-FC647B201E5D}" dt="2019-09-10T09:52:05.139" v="301" actId="478"/>
          <ac:spMkLst>
            <pc:docMk/>
            <pc:sldMk cId="2825208530" sldId="398"/>
            <ac:spMk id="10" creationId="{700CBA0D-9650-481D-95AC-BEE1D6785BBF}"/>
          </ac:spMkLst>
        </pc:spChg>
        <pc:spChg chg="del">
          <ac:chgData name="Theresa Hodgson" userId="213b339f-9e68-4d61-b6e1-9aa385d3ff46" providerId="ADAL" clId="{71A30DBA-5551-45E7-BF6F-FC647B201E5D}" dt="2019-09-10T09:52:05.139" v="301" actId="478"/>
          <ac:spMkLst>
            <pc:docMk/>
            <pc:sldMk cId="2825208530" sldId="398"/>
            <ac:spMk id="11" creationId="{C48DB9BC-4C14-4CD4-A92F-A0D24FDAD66A}"/>
          </ac:spMkLst>
        </pc:spChg>
        <pc:spChg chg="mod">
          <ac:chgData name="Theresa Hodgson" userId="213b339f-9e68-4d61-b6e1-9aa385d3ff46" providerId="ADAL" clId="{71A30DBA-5551-45E7-BF6F-FC647B201E5D}" dt="2019-09-10T09:55:37.571" v="424" actId="14100"/>
          <ac:spMkLst>
            <pc:docMk/>
            <pc:sldMk cId="2825208530" sldId="398"/>
            <ac:spMk id="13" creationId="{0F5EE4AB-8920-4167-8E23-57766A7D73B8}"/>
          </ac:spMkLst>
        </pc:spChg>
        <pc:spChg chg="mod">
          <ac:chgData name="Theresa Hodgson" userId="213b339f-9e68-4d61-b6e1-9aa385d3ff46" providerId="ADAL" clId="{71A30DBA-5551-45E7-BF6F-FC647B201E5D}" dt="2019-09-10T09:55:37.571" v="424" actId="14100"/>
          <ac:spMkLst>
            <pc:docMk/>
            <pc:sldMk cId="2825208530" sldId="398"/>
            <ac:spMk id="14" creationId="{B913B9E8-5A97-4D2B-BA6E-C07751EFE568}"/>
          </ac:spMkLst>
        </pc:spChg>
        <pc:spChg chg="mod">
          <ac:chgData name="Theresa Hodgson" userId="213b339f-9e68-4d61-b6e1-9aa385d3ff46" providerId="ADAL" clId="{71A30DBA-5551-45E7-BF6F-FC647B201E5D}" dt="2019-09-10T09:55:37.571" v="424" actId="14100"/>
          <ac:spMkLst>
            <pc:docMk/>
            <pc:sldMk cId="2825208530" sldId="398"/>
            <ac:spMk id="15" creationId="{42B4F74E-A604-45D7-9665-8B3CB0B3574F}"/>
          </ac:spMkLst>
        </pc:spChg>
        <pc:spChg chg="mod">
          <ac:chgData name="Theresa Hodgson" userId="213b339f-9e68-4d61-b6e1-9aa385d3ff46" providerId="ADAL" clId="{71A30DBA-5551-45E7-BF6F-FC647B201E5D}" dt="2019-09-10T09:52:53.902" v="337" actId="255"/>
          <ac:spMkLst>
            <pc:docMk/>
            <pc:sldMk cId="2825208530" sldId="398"/>
            <ac:spMk id="19" creationId="{5252A847-DE45-4FA3-A1F8-EEBEB845FF8E}"/>
          </ac:spMkLst>
        </pc:spChg>
        <pc:spChg chg="mod">
          <ac:chgData name="Theresa Hodgson" userId="213b339f-9e68-4d61-b6e1-9aa385d3ff46" providerId="ADAL" clId="{71A30DBA-5551-45E7-BF6F-FC647B201E5D}" dt="2019-09-10T09:55:37.571" v="424" actId="14100"/>
          <ac:spMkLst>
            <pc:docMk/>
            <pc:sldMk cId="2825208530" sldId="398"/>
            <ac:spMk id="20" creationId="{F4E86F76-4D18-4532-8FDA-C421FF2A6A60}"/>
          </ac:spMkLst>
        </pc:spChg>
        <pc:spChg chg="mod">
          <ac:chgData name="Theresa Hodgson" userId="213b339f-9e68-4d61-b6e1-9aa385d3ff46" providerId="ADAL" clId="{71A30DBA-5551-45E7-BF6F-FC647B201E5D}" dt="2019-09-10T09:55:37.571" v="424" actId="14100"/>
          <ac:spMkLst>
            <pc:docMk/>
            <pc:sldMk cId="2825208530" sldId="398"/>
            <ac:spMk id="21" creationId="{38CD7642-A016-4A01-9A4F-0B17D4CF12B3}"/>
          </ac:spMkLst>
        </pc:spChg>
        <pc:spChg chg="mod">
          <ac:chgData name="Theresa Hodgson" userId="213b339f-9e68-4d61-b6e1-9aa385d3ff46" providerId="ADAL" clId="{71A30DBA-5551-45E7-BF6F-FC647B201E5D}" dt="2019-09-10T09:55:37.571" v="424" actId="14100"/>
          <ac:spMkLst>
            <pc:docMk/>
            <pc:sldMk cId="2825208530" sldId="398"/>
            <ac:spMk id="22" creationId="{C3B2D89E-A70A-4523-ADCA-D84BF94AEE5F}"/>
          </ac:spMkLst>
        </pc:spChg>
        <pc:grpChg chg="add mod">
          <ac:chgData name="Theresa Hodgson" userId="213b339f-9e68-4d61-b6e1-9aa385d3ff46" providerId="ADAL" clId="{71A30DBA-5551-45E7-BF6F-FC647B201E5D}" dt="2019-09-10T09:55:45.232" v="426" actId="12788"/>
          <ac:grpSpMkLst>
            <pc:docMk/>
            <pc:sldMk cId="2825208530" sldId="398"/>
            <ac:grpSpMk id="12" creationId="{2C98072A-DA30-4548-9862-298DD14BB0E1}"/>
          </ac:grpSpMkLst>
        </pc:grpChg>
      </pc:sldChg>
      <pc:sldChg chg="addSp modSp">
        <pc:chgData name="Theresa Hodgson" userId="213b339f-9e68-4d61-b6e1-9aa385d3ff46" providerId="ADAL" clId="{71A30DBA-5551-45E7-BF6F-FC647B201E5D}" dt="2019-09-10T09:56:38.108" v="443" actId="1582"/>
        <pc:sldMkLst>
          <pc:docMk/>
          <pc:sldMk cId="432887322" sldId="399"/>
        </pc:sldMkLst>
        <pc:spChg chg="add mod">
          <ac:chgData name="Theresa Hodgson" userId="213b339f-9e68-4d61-b6e1-9aa385d3ff46" providerId="ADAL" clId="{71A30DBA-5551-45E7-BF6F-FC647B201E5D}" dt="2019-09-10T09:56:38.108" v="443" actId="1582"/>
          <ac:spMkLst>
            <pc:docMk/>
            <pc:sldMk cId="432887322" sldId="399"/>
            <ac:spMk id="6" creationId="{8BB60FE7-11EF-44E8-967F-91DAB4B98F53}"/>
          </ac:spMkLst>
        </pc:spChg>
        <pc:spChg chg="mod">
          <ac:chgData name="Theresa Hodgson" userId="213b339f-9e68-4d61-b6e1-9aa385d3ff46" providerId="ADAL" clId="{71A30DBA-5551-45E7-BF6F-FC647B201E5D}" dt="2019-09-10T09:56:24.770" v="441" actId="6549"/>
          <ac:spMkLst>
            <pc:docMk/>
            <pc:sldMk cId="432887322" sldId="399"/>
            <ac:spMk id="19" creationId="{5252A847-DE45-4FA3-A1F8-EEBEB845FF8E}"/>
          </ac:spMkLst>
        </pc:spChg>
      </pc:sldChg>
      <pc:sldChg chg="addSp delSp modSp">
        <pc:chgData name="Theresa Hodgson" userId="213b339f-9e68-4d61-b6e1-9aa385d3ff46" providerId="ADAL" clId="{71A30DBA-5551-45E7-BF6F-FC647B201E5D}" dt="2019-09-10T10:14:27.834" v="887" actId="207"/>
        <pc:sldMkLst>
          <pc:docMk/>
          <pc:sldMk cId="1756960081" sldId="400"/>
        </pc:sldMkLst>
        <pc:spChg chg="mod">
          <ac:chgData name="Theresa Hodgson" userId="213b339f-9e68-4d61-b6e1-9aa385d3ff46" providerId="ADAL" clId="{71A30DBA-5551-45E7-BF6F-FC647B201E5D}" dt="2019-09-10T09:45:45.958" v="45" actId="403"/>
          <ac:spMkLst>
            <pc:docMk/>
            <pc:sldMk cId="1756960081" sldId="400"/>
            <ac:spMk id="19" creationId="{5252A847-DE45-4FA3-A1F8-EEBEB845FF8E}"/>
          </ac:spMkLst>
        </pc:spChg>
        <pc:graphicFrameChg chg="del mod modGraphic">
          <ac:chgData name="Theresa Hodgson" userId="213b339f-9e68-4d61-b6e1-9aa385d3ff46" providerId="ADAL" clId="{71A30DBA-5551-45E7-BF6F-FC647B201E5D}" dt="2019-09-10T09:49:28.035" v="234" actId="478"/>
          <ac:graphicFrameMkLst>
            <pc:docMk/>
            <pc:sldMk cId="1756960081" sldId="400"/>
            <ac:graphicFrameMk id="6" creationId="{900948A4-36CF-4027-83FE-A297655FE261}"/>
          </ac:graphicFrameMkLst>
        </pc:graphicFrameChg>
        <pc:graphicFrameChg chg="add mod modGraphic">
          <ac:chgData name="Theresa Hodgson" userId="213b339f-9e68-4d61-b6e1-9aa385d3ff46" providerId="ADAL" clId="{71A30DBA-5551-45E7-BF6F-FC647B201E5D}" dt="2019-09-10T10:14:27.834" v="887" actId="207"/>
          <ac:graphicFrameMkLst>
            <pc:docMk/>
            <pc:sldMk cId="1756960081" sldId="400"/>
            <ac:graphicFrameMk id="7" creationId="{8129B847-FBCF-4EF8-8D6B-68121CF3034B}"/>
          </ac:graphicFrameMkLst>
        </pc:graphicFrameChg>
      </pc:sldChg>
      <pc:sldChg chg="del">
        <pc:chgData name="Theresa Hodgson" userId="213b339f-9e68-4d61-b6e1-9aa385d3ff46" providerId="ADAL" clId="{71A30DBA-5551-45E7-BF6F-FC647B201E5D}" dt="2019-09-10T09:50:52.860" v="252" actId="2696"/>
        <pc:sldMkLst>
          <pc:docMk/>
          <pc:sldMk cId="2619930221" sldId="401"/>
        </pc:sldMkLst>
      </pc:sldChg>
      <pc:sldChg chg="del">
        <pc:chgData name="Theresa Hodgson" userId="213b339f-9e68-4d61-b6e1-9aa385d3ff46" providerId="ADAL" clId="{71A30DBA-5551-45E7-BF6F-FC647B201E5D}" dt="2019-09-10T09:55:48.718" v="427" actId="2696"/>
        <pc:sldMkLst>
          <pc:docMk/>
          <pc:sldMk cId="3699746596" sldId="402"/>
        </pc:sldMkLst>
      </pc:sldChg>
      <pc:sldChg chg="modSp del">
        <pc:chgData name="Theresa Hodgson" userId="213b339f-9e68-4d61-b6e1-9aa385d3ff46" providerId="ADAL" clId="{71A30DBA-5551-45E7-BF6F-FC647B201E5D}" dt="2019-09-10T09:58:45.763" v="533" actId="2696"/>
        <pc:sldMkLst>
          <pc:docMk/>
          <pc:sldMk cId="3695818786" sldId="403"/>
        </pc:sldMkLst>
        <pc:spChg chg="mod">
          <ac:chgData name="Theresa Hodgson" userId="213b339f-9e68-4d61-b6e1-9aa385d3ff46" providerId="ADAL" clId="{71A30DBA-5551-45E7-BF6F-FC647B201E5D}" dt="2019-09-10T09:56:49.570" v="445"/>
          <ac:spMkLst>
            <pc:docMk/>
            <pc:sldMk cId="3695818786" sldId="403"/>
            <ac:spMk id="19" creationId="{5252A847-DE45-4FA3-A1F8-EEBEB845FF8E}"/>
          </ac:spMkLst>
        </pc:spChg>
      </pc:sldChg>
      <pc:sldChg chg="modSp del">
        <pc:chgData name="Theresa Hodgson" userId="213b339f-9e68-4d61-b6e1-9aa385d3ff46" providerId="ADAL" clId="{71A30DBA-5551-45E7-BF6F-FC647B201E5D}" dt="2019-09-10T10:06:06.441" v="796" actId="2696"/>
        <pc:sldMkLst>
          <pc:docMk/>
          <pc:sldMk cId="2592371318" sldId="405"/>
        </pc:sldMkLst>
        <pc:spChg chg="mod">
          <ac:chgData name="Theresa Hodgson" userId="213b339f-9e68-4d61-b6e1-9aa385d3ff46" providerId="ADAL" clId="{71A30DBA-5551-45E7-BF6F-FC647B201E5D}" dt="2019-09-10T10:03:07.648" v="642"/>
          <ac:spMkLst>
            <pc:docMk/>
            <pc:sldMk cId="2592371318" sldId="405"/>
            <ac:spMk id="19" creationId="{5252A847-DE45-4FA3-A1F8-EEBEB845FF8E}"/>
          </ac:spMkLst>
        </pc:spChg>
      </pc:sldChg>
      <pc:sldChg chg="modSp del">
        <pc:chgData name="Theresa Hodgson" userId="213b339f-9e68-4d61-b6e1-9aa385d3ff46" providerId="ADAL" clId="{71A30DBA-5551-45E7-BF6F-FC647B201E5D}" dt="2019-09-10T10:07:15.138" v="815" actId="2696"/>
        <pc:sldMkLst>
          <pc:docMk/>
          <pc:sldMk cId="3743953945" sldId="406"/>
        </pc:sldMkLst>
        <pc:spChg chg="mod">
          <ac:chgData name="Theresa Hodgson" userId="213b339f-9e68-4d61-b6e1-9aa385d3ff46" providerId="ADAL" clId="{71A30DBA-5551-45E7-BF6F-FC647B201E5D}" dt="2019-09-10T10:06:49.464" v="804"/>
          <ac:spMkLst>
            <pc:docMk/>
            <pc:sldMk cId="3743953945" sldId="406"/>
            <ac:spMk id="19" creationId="{5252A847-DE45-4FA3-A1F8-EEBEB845FF8E}"/>
          </ac:spMkLst>
        </pc:spChg>
      </pc:sldChg>
      <pc:sldChg chg="modSp">
        <pc:chgData name="Theresa Hodgson" userId="213b339f-9e68-4d61-b6e1-9aa385d3ff46" providerId="ADAL" clId="{71A30DBA-5551-45E7-BF6F-FC647B201E5D}" dt="2019-09-10T10:10:06.998" v="851" actId="255"/>
        <pc:sldMkLst>
          <pc:docMk/>
          <pc:sldMk cId="1095578642" sldId="409"/>
        </pc:sldMkLst>
        <pc:spChg chg="mod">
          <ac:chgData name="Theresa Hodgson" userId="213b339f-9e68-4d61-b6e1-9aa385d3ff46" providerId="ADAL" clId="{71A30DBA-5551-45E7-BF6F-FC647B201E5D}" dt="2019-09-10T10:10:06.998" v="851" actId="255"/>
          <ac:spMkLst>
            <pc:docMk/>
            <pc:sldMk cId="1095578642" sldId="409"/>
            <ac:spMk id="19" creationId="{5252A847-DE45-4FA3-A1F8-EEBEB845FF8E}"/>
          </ac:spMkLst>
        </pc:spChg>
      </pc:sldChg>
      <pc:sldChg chg="modSp del">
        <pc:chgData name="Theresa Hodgson" userId="213b339f-9e68-4d61-b6e1-9aa385d3ff46" providerId="ADAL" clId="{71A30DBA-5551-45E7-BF6F-FC647B201E5D}" dt="2019-09-10T10:08:47.324" v="840" actId="2696"/>
        <pc:sldMkLst>
          <pc:docMk/>
          <pc:sldMk cId="1893316652" sldId="410"/>
        </pc:sldMkLst>
        <pc:spChg chg="mod">
          <ac:chgData name="Theresa Hodgson" userId="213b339f-9e68-4d61-b6e1-9aa385d3ff46" providerId="ADAL" clId="{71A30DBA-5551-45E7-BF6F-FC647B201E5D}" dt="2019-09-10T10:08:33.362" v="836"/>
          <ac:spMkLst>
            <pc:docMk/>
            <pc:sldMk cId="1893316652" sldId="410"/>
            <ac:spMk id="19" creationId="{5252A847-DE45-4FA3-A1F8-EEBEB845FF8E}"/>
          </ac:spMkLst>
        </pc:spChg>
      </pc:sldChg>
      <pc:sldChg chg="modSp del">
        <pc:chgData name="Theresa Hodgson" userId="213b339f-9e68-4d61-b6e1-9aa385d3ff46" providerId="ADAL" clId="{71A30DBA-5551-45E7-BF6F-FC647B201E5D}" dt="2019-09-10T10:08:23.950" v="834" actId="2696"/>
        <pc:sldMkLst>
          <pc:docMk/>
          <pc:sldMk cId="3790470640" sldId="411"/>
        </pc:sldMkLst>
        <pc:spChg chg="mod">
          <ac:chgData name="Theresa Hodgson" userId="213b339f-9e68-4d61-b6e1-9aa385d3ff46" providerId="ADAL" clId="{71A30DBA-5551-45E7-BF6F-FC647B201E5D}" dt="2019-09-10T10:08:05.519" v="827"/>
          <ac:spMkLst>
            <pc:docMk/>
            <pc:sldMk cId="3790470640" sldId="411"/>
            <ac:spMk id="19" creationId="{5252A847-DE45-4FA3-A1F8-EEBEB845FF8E}"/>
          </ac:spMkLst>
        </pc:spChg>
      </pc:sldChg>
      <pc:sldChg chg="addSp delSp modSp add ord">
        <pc:chgData name="Theresa Hodgson" userId="213b339f-9e68-4d61-b6e1-9aa385d3ff46" providerId="ADAL" clId="{71A30DBA-5551-45E7-BF6F-FC647B201E5D}" dt="2019-09-10T09:49:04.391" v="227" actId="12788"/>
        <pc:sldMkLst>
          <pc:docMk/>
          <pc:sldMk cId="1821839807" sldId="412"/>
        </pc:sldMkLst>
        <pc:graphicFrameChg chg="del modGraphic">
          <ac:chgData name="Theresa Hodgson" userId="213b339f-9e68-4d61-b6e1-9aa385d3ff46" providerId="ADAL" clId="{71A30DBA-5551-45E7-BF6F-FC647B201E5D}" dt="2019-09-10T09:49:00.100" v="225" actId="478"/>
          <ac:graphicFrameMkLst>
            <pc:docMk/>
            <pc:sldMk cId="1821839807" sldId="412"/>
            <ac:graphicFrameMk id="6" creationId="{900948A4-36CF-4027-83FE-A297655FE261}"/>
          </ac:graphicFrameMkLst>
        </pc:graphicFrameChg>
        <pc:graphicFrameChg chg="add mod">
          <ac:chgData name="Theresa Hodgson" userId="213b339f-9e68-4d61-b6e1-9aa385d3ff46" providerId="ADAL" clId="{71A30DBA-5551-45E7-BF6F-FC647B201E5D}" dt="2019-09-10T09:49:04.391" v="227" actId="12788"/>
          <ac:graphicFrameMkLst>
            <pc:docMk/>
            <pc:sldMk cId="1821839807" sldId="412"/>
            <ac:graphicFrameMk id="7" creationId="{6CE7F4BD-D9FE-4953-ABDA-26A593718722}"/>
          </ac:graphicFrameMkLst>
        </pc:graphicFrameChg>
      </pc:sldChg>
      <pc:sldChg chg="modSp add">
        <pc:chgData name="Theresa Hodgson" userId="213b339f-9e68-4d61-b6e1-9aa385d3ff46" providerId="ADAL" clId="{71A30DBA-5551-45E7-BF6F-FC647B201E5D}" dt="2019-09-10T09:50:43.060" v="251" actId="207"/>
        <pc:sldMkLst>
          <pc:docMk/>
          <pc:sldMk cId="1081809649" sldId="413"/>
        </pc:sldMkLst>
        <pc:spChg chg="mod">
          <ac:chgData name="Theresa Hodgson" userId="213b339f-9e68-4d61-b6e1-9aa385d3ff46" providerId="ADAL" clId="{71A30DBA-5551-45E7-BF6F-FC647B201E5D}" dt="2019-09-10T09:50:43.060" v="251" actId="207"/>
          <ac:spMkLst>
            <pc:docMk/>
            <pc:sldMk cId="1081809649" sldId="413"/>
            <ac:spMk id="19" creationId="{5252A847-DE45-4FA3-A1F8-EEBEB845FF8E}"/>
          </ac:spMkLst>
        </pc:spChg>
      </pc:sldChg>
      <pc:sldChg chg="modSp add">
        <pc:chgData name="Theresa Hodgson" userId="213b339f-9e68-4d61-b6e1-9aa385d3ff46" providerId="ADAL" clId="{71A30DBA-5551-45E7-BF6F-FC647B201E5D}" dt="2019-09-10T09:55:23.858" v="416" actId="12789"/>
        <pc:sldMkLst>
          <pc:docMk/>
          <pc:sldMk cId="1901005441" sldId="414"/>
        </pc:sldMkLst>
        <pc:spChg chg="mod">
          <ac:chgData name="Theresa Hodgson" userId="213b339f-9e68-4d61-b6e1-9aa385d3ff46" providerId="ADAL" clId="{71A30DBA-5551-45E7-BF6F-FC647B201E5D}" dt="2019-09-10T09:55:14.756" v="414" actId="12788"/>
          <ac:spMkLst>
            <pc:docMk/>
            <pc:sldMk cId="1901005441" sldId="414"/>
            <ac:spMk id="13" creationId="{0F5EE4AB-8920-4167-8E23-57766A7D73B8}"/>
          </ac:spMkLst>
        </pc:spChg>
        <pc:spChg chg="mod">
          <ac:chgData name="Theresa Hodgson" userId="213b339f-9e68-4d61-b6e1-9aa385d3ff46" providerId="ADAL" clId="{71A30DBA-5551-45E7-BF6F-FC647B201E5D}" dt="2019-09-10T09:55:14.756" v="414" actId="12788"/>
          <ac:spMkLst>
            <pc:docMk/>
            <pc:sldMk cId="1901005441" sldId="414"/>
            <ac:spMk id="14" creationId="{B913B9E8-5A97-4D2B-BA6E-C07751EFE568}"/>
          </ac:spMkLst>
        </pc:spChg>
        <pc:spChg chg="mod">
          <ac:chgData name="Theresa Hodgson" userId="213b339f-9e68-4d61-b6e1-9aa385d3ff46" providerId="ADAL" clId="{71A30DBA-5551-45E7-BF6F-FC647B201E5D}" dt="2019-09-10T09:55:14.756" v="414" actId="12788"/>
          <ac:spMkLst>
            <pc:docMk/>
            <pc:sldMk cId="1901005441" sldId="414"/>
            <ac:spMk id="15" creationId="{42B4F74E-A604-45D7-9665-8B3CB0B3574F}"/>
          </ac:spMkLst>
        </pc:spChg>
        <pc:spChg chg="mod">
          <ac:chgData name="Theresa Hodgson" userId="213b339f-9e68-4d61-b6e1-9aa385d3ff46" providerId="ADAL" clId="{71A30DBA-5551-45E7-BF6F-FC647B201E5D}" dt="2019-09-10T09:55:14.756" v="414" actId="12788"/>
          <ac:spMkLst>
            <pc:docMk/>
            <pc:sldMk cId="1901005441" sldId="414"/>
            <ac:spMk id="20" creationId="{F4E86F76-4D18-4532-8FDA-C421FF2A6A60}"/>
          </ac:spMkLst>
        </pc:spChg>
        <pc:spChg chg="mod">
          <ac:chgData name="Theresa Hodgson" userId="213b339f-9e68-4d61-b6e1-9aa385d3ff46" providerId="ADAL" clId="{71A30DBA-5551-45E7-BF6F-FC647B201E5D}" dt="2019-09-10T09:55:14.756" v="414" actId="12788"/>
          <ac:spMkLst>
            <pc:docMk/>
            <pc:sldMk cId="1901005441" sldId="414"/>
            <ac:spMk id="21" creationId="{38CD7642-A016-4A01-9A4F-0B17D4CF12B3}"/>
          </ac:spMkLst>
        </pc:spChg>
        <pc:spChg chg="mod">
          <ac:chgData name="Theresa Hodgson" userId="213b339f-9e68-4d61-b6e1-9aa385d3ff46" providerId="ADAL" clId="{71A30DBA-5551-45E7-BF6F-FC647B201E5D}" dt="2019-09-10T09:55:14.756" v="414" actId="12788"/>
          <ac:spMkLst>
            <pc:docMk/>
            <pc:sldMk cId="1901005441" sldId="414"/>
            <ac:spMk id="22" creationId="{C3B2D89E-A70A-4523-ADCA-D84BF94AEE5F}"/>
          </ac:spMkLst>
        </pc:spChg>
        <pc:grpChg chg="mod">
          <ac:chgData name="Theresa Hodgson" userId="213b339f-9e68-4d61-b6e1-9aa385d3ff46" providerId="ADAL" clId="{71A30DBA-5551-45E7-BF6F-FC647B201E5D}" dt="2019-09-10T09:55:23.858" v="416" actId="12789"/>
          <ac:grpSpMkLst>
            <pc:docMk/>
            <pc:sldMk cId="1901005441" sldId="414"/>
            <ac:grpSpMk id="12" creationId="{2C98072A-DA30-4548-9862-298DD14BB0E1}"/>
          </ac:grpSpMkLst>
        </pc:grpChg>
      </pc:sldChg>
      <pc:sldChg chg="addSp delSp modSp add">
        <pc:chgData name="Theresa Hodgson" userId="213b339f-9e68-4d61-b6e1-9aa385d3ff46" providerId="ADAL" clId="{71A30DBA-5551-45E7-BF6F-FC647B201E5D}" dt="2019-09-10T09:58:41.651" v="532" actId="207"/>
        <pc:sldMkLst>
          <pc:docMk/>
          <pc:sldMk cId="1935247420" sldId="415"/>
        </pc:sldMkLst>
        <pc:spChg chg="add del">
          <ac:chgData name="Theresa Hodgson" userId="213b339f-9e68-4d61-b6e1-9aa385d3ff46" providerId="ADAL" clId="{71A30DBA-5551-45E7-BF6F-FC647B201E5D}" dt="2019-09-10T09:56:53.750" v="447"/>
          <ac:spMkLst>
            <pc:docMk/>
            <pc:sldMk cId="1935247420" sldId="415"/>
            <ac:spMk id="2" creationId="{FFBC28ED-797B-470E-AA45-5A240BB251DC}"/>
          </ac:spMkLst>
        </pc:spChg>
        <pc:spChg chg="mod">
          <ac:chgData name="Theresa Hodgson" userId="213b339f-9e68-4d61-b6e1-9aa385d3ff46" providerId="ADAL" clId="{71A30DBA-5551-45E7-BF6F-FC647B201E5D}" dt="2019-09-10T09:58:41.651" v="532" actId="207"/>
          <ac:spMkLst>
            <pc:docMk/>
            <pc:sldMk cId="1935247420" sldId="415"/>
            <ac:spMk id="6" creationId="{8BB60FE7-11EF-44E8-967F-91DAB4B98F53}"/>
          </ac:spMkLst>
        </pc:spChg>
        <pc:spChg chg="add mod">
          <ac:chgData name="Theresa Hodgson" userId="213b339f-9e68-4d61-b6e1-9aa385d3ff46" providerId="ADAL" clId="{71A30DBA-5551-45E7-BF6F-FC647B201E5D}" dt="2019-09-10T09:58:15.045" v="529" actId="1036"/>
          <ac:spMkLst>
            <pc:docMk/>
            <pc:sldMk cId="1935247420" sldId="415"/>
            <ac:spMk id="8" creationId="{CBFBB7D1-E68B-407B-A721-4C037943A6C4}"/>
          </ac:spMkLst>
        </pc:spChg>
        <pc:spChg chg="add mod">
          <ac:chgData name="Theresa Hodgson" userId="213b339f-9e68-4d61-b6e1-9aa385d3ff46" providerId="ADAL" clId="{71A30DBA-5551-45E7-BF6F-FC647B201E5D}" dt="2019-09-10T09:58:15.045" v="529" actId="1036"/>
          <ac:spMkLst>
            <pc:docMk/>
            <pc:sldMk cId="1935247420" sldId="415"/>
            <ac:spMk id="9" creationId="{CE9B9BF0-8267-4ED1-BC7B-A77187103DB0}"/>
          </ac:spMkLst>
        </pc:spChg>
        <pc:spChg chg="add mod">
          <ac:chgData name="Theresa Hodgson" userId="213b339f-9e68-4d61-b6e1-9aa385d3ff46" providerId="ADAL" clId="{71A30DBA-5551-45E7-BF6F-FC647B201E5D}" dt="2019-09-10T09:58:15.045" v="529" actId="1036"/>
          <ac:spMkLst>
            <pc:docMk/>
            <pc:sldMk cId="1935247420" sldId="415"/>
            <ac:spMk id="10" creationId="{FD0A0FDD-791C-42DA-B9AE-DA2920C3D360}"/>
          </ac:spMkLst>
        </pc:spChg>
        <pc:spChg chg="mod">
          <ac:chgData name="Theresa Hodgson" userId="213b339f-9e68-4d61-b6e1-9aa385d3ff46" providerId="ADAL" clId="{71A30DBA-5551-45E7-BF6F-FC647B201E5D}" dt="2019-09-10T09:58:09.012" v="502" actId="20577"/>
          <ac:spMkLst>
            <pc:docMk/>
            <pc:sldMk cId="1935247420" sldId="415"/>
            <ac:spMk id="19" creationId="{5252A847-DE45-4FA3-A1F8-EEBEB845FF8E}"/>
          </ac:spMkLst>
        </pc:spChg>
      </pc:sldChg>
      <pc:sldChg chg="addSp delSp modSp add">
        <pc:chgData name="Theresa Hodgson" userId="213b339f-9e68-4d61-b6e1-9aa385d3ff46" providerId="ADAL" clId="{71A30DBA-5551-45E7-BF6F-FC647B201E5D}" dt="2019-09-10T10:06:03.439" v="795" actId="20577"/>
        <pc:sldMkLst>
          <pc:docMk/>
          <pc:sldMk cId="2361496608" sldId="416"/>
        </pc:sldMkLst>
        <pc:spChg chg="mod">
          <ac:chgData name="Theresa Hodgson" userId="213b339f-9e68-4d61-b6e1-9aa385d3ff46" providerId="ADAL" clId="{71A30DBA-5551-45E7-BF6F-FC647B201E5D}" dt="2019-09-10T10:04:42.744" v="738" actId="20577"/>
          <ac:spMkLst>
            <pc:docMk/>
            <pc:sldMk cId="2361496608" sldId="416"/>
            <ac:spMk id="13" creationId="{044D6844-611E-42A3-8A26-45A6E7B8E25E}"/>
          </ac:spMkLst>
        </pc:spChg>
        <pc:spChg chg="mod">
          <ac:chgData name="Theresa Hodgson" userId="213b339f-9e68-4d61-b6e1-9aa385d3ff46" providerId="ADAL" clId="{71A30DBA-5551-45E7-BF6F-FC647B201E5D}" dt="2019-09-10T10:04:48.172" v="752" actId="20577"/>
          <ac:spMkLst>
            <pc:docMk/>
            <pc:sldMk cId="2361496608" sldId="416"/>
            <ac:spMk id="14" creationId="{66749966-5041-4D1A-B6EB-2D07113D3B6F}"/>
          </ac:spMkLst>
        </pc:spChg>
        <pc:spChg chg="mod">
          <ac:chgData name="Theresa Hodgson" userId="213b339f-9e68-4d61-b6e1-9aa385d3ff46" providerId="ADAL" clId="{71A30DBA-5551-45E7-BF6F-FC647B201E5D}" dt="2019-09-10T10:04:45.467" v="745" actId="20577"/>
          <ac:spMkLst>
            <pc:docMk/>
            <pc:sldMk cId="2361496608" sldId="416"/>
            <ac:spMk id="15" creationId="{1B49C26F-DFAD-4EA4-88E6-97F573B39CDF}"/>
          </ac:spMkLst>
        </pc:spChg>
        <pc:spChg chg="mod">
          <ac:chgData name="Theresa Hodgson" userId="213b339f-9e68-4d61-b6e1-9aa385d3ff46" providerId="ADAL" clId="{71A30DBA-5551-45E7-BF6F-FC647B201E5D}" dt="2019-09-10T10:06:03.439" v="795" actId="20577"/>
          <ac:spMkLst>
            <pc:docMk/>
            <pc:sldMk cId="2361496608" sldId="416"/>
            <ac:spMk id="19" creationId="{5252A847-DE45-4FA3-A1F8-EEBEB845FF8E}"/>
          </ac:spMkLst>
        </pc:spChg>
        <pc:grpChg chg="del">
          <ac:chgData name="Theresa Hodgson" userId="213b339f-9e68-4d61-b6e1-9aa385d3ff46" providerId="ADAL" clId="{71A30DBA-5551-45E7-BF6F-FC647B201E5D}" dt="2019-09-10T10:04:14.042" v="684"/>
          <ac:grpSpMkLst>
            <pc:docMk/>
            <pc:sldMk cId="2361496608" sldId="416"/>
            <ac:grpSpMk id="2" creationId="{094EE42A-EE75-448C-8CD4-EB5F10974618}"/>
          </ac:grpSpMkLst>
        </pc:grpChg>
        <pc:grpChg chg="add">
          <ac:chgData name="Theresa Hodgson" userId="213b339f-9e68-4d61-b6e1-9aa385d3ff46" providerId="ADAL" clId="{71A30DBA-5551-45E7-BF6F-FC647B201E5D}" dt="2019-09-10T10:04:24.546" v="714"/>
          <ac:grpSpMkLst>
            <pc:docMk/>
            <pc:sldMk cId="2361496608" sldId="416"/>
            <ac:grpSpMk id="12" creationId="{0165C2B9-C0DF-427E-8A04-08277EE30455}"/>
          </ac:grpSpMkLst>
        </pc:grpChg>
        <pc:cxnChg chg="mod">
          <ac:chgData name="Theresa Hodgson" userId="213b339f-9e68-4d61-b6e1-9aa385d3ff46" providerId="ADAL" clId="{71A30DBA-5551-45E7-BF6F-FC647B201E5D}" dt="2019-09-10T10:04:29.323" v="734" actId="1035"/>
          <ac:cxnSpMkLst>
            <pc:docMk/>
            <pc:sldMk cId="2361496608" sldId="416"/>
            <ac:cxnSpMk id="11" creationId="{35C61A00-1918-4409-AA30-8B38A006BD79}"/>
          </ac:cxnSpMkLst>
        </pc:cxnChg>
      </pc:sldChg>
      <pc:sldChg chg="add del">
        <pc:chgData name="Theresa Hodgson" userId="213b339f-9e68-4d61-b6e1-9aa385d3ff46" providerId="ADAL" clId="{71A30DBA-5551-45E7-BF6F-FC647B201E5D}" dt="2019-09-10T10:02:24.926" v="619" actId="2696"/>
        <pc:sldMkLst>
          <pc:docMk/>
          <pc:sldMk cId="3586808476" sldId="416"/>
        </pc:sldMkLst>
      </pc:sldChg>
      <pc:sldChg chg="modSp add">
        <pc:chgData name="Theresa Hodgson" userId="213b339f-9e68-4d61-b6e1-9aa385d3ff46" providerId="ADAL" clId="{71A30DBA-5551-45E7-BF6F-FC647B201E5D}" dt="2019-09-10T10:07:08.622" v="814" actId="404"/>
        <pc:sldMkLst>
          <pc:docMk/>
          <pc:sldMk cId="245845079" sldId="417"/>
        </pc:sldMkLst>
        <pc:spChg chg="mod">
          <ac:chgData name="Theresa Hodgson" userId="213b339f-9e68-4d61-b6e1-9aa385d3ff46" providerId="ADAL" clId="{71A30DBA-5551-45E7-BF6F-FC647B201E5D}" dt="2019-09-10T10:07:08.622" v="814" actId="404"/>
          <ac:spMkLst>
            <pc:docMk/>
            <pc:sldMk cId="245845079" sldId="417"/>
            <ac:spMk id="19" creationId="{5252A847-DE45-4FA3-A1F8-EEBEB845FF8E}"/>
          </ac:spMkLst>
        </pc:spChg>
      </pc:sldChg>
      <pc:sldChg chg="modSp add">
        <pc:chgData name="Theresa Hodgson" userId="213b339f-9e68-4d61-b6e1-9aa385d3ff46" providerId="ADAL" clId="{71A30DBA-5551-45E7-BF6F-FC647B201E5D}" dt="2019-09-10T10:10:20.240" v="853" actId="255"/>
        <pc:sldMkLst>
          <pc:docMk/>
          <pc:sldMk cId="1729585288" sldId="418"/>
        </pc:sldMkLst>
        <pc:spChg chg="mod">
          <ac:chgData name="Theresa Hodgson" userId="213b339f-9e68-4d61-b6e1-9aa385d3ff46" providerId="ADAL" clId="{71A30DBA-5551-45E7-BF6F-FC647B201E5D}" dt="2019-09-10T10:10:20.240" v="853" actId="255"/>
          <ac:spMkLst>
            <pc:docMk/>
            <pc:sldMk cId="1729585288" sldId="418"/>
            <ac:spMk id="19" creationId="{5252A847-DE45-4FA3-A1F8-EEBEB845FF8E}"/>
          </ac:spMkLst>
        </pc:spChg>
      </pc:sldChg>
      <pc:sldChg chg="modSp add">
        <pc:chgData name="Theresa Hodgson" userId="213b339f-9e68-4d61-b6e1-9aa385d3ff46" providerId="ADAL" clId="{71A30DBA-5551-45E7-BF6F-FC647B201E5D}" dt="2019-09-10T10:10:38.158" v="855" actId="255"/>
        <pc:sldMkLst>
          <pc:docMk/>
          <pc:sldMk cId="1052081159" sldId="419"/>
        </pc:sldMkLst>
        <pc:spChg chg="mod">
          <ac:chgData name="Theresa Hodgson" userId="213b339f-9e68-4d61-b6e1-9aa385d3ff46" providerId="ADAL" clId="{71A30DBA-5551-45E7-BF6F-FC647B201E5D}" dt="2019-09-10T10:10:38.158" v="855" actId="255"/>
          <ac:spMkLst>
            <pc:docMk/>
            <pc:sldMk cId="1052081159" sldId="419"/>
            <ac:spMk id="19" creationId="{5252A847-DE45-4FA3-A1F8-EEBEB845FF8E}"/>
          </ac:spMkLst>
        </pc:spChg>
      </pc:sldChg>
      <pc:sldChg chg="addSp modSp add">
        <pc:chgData name="Theresa Hodgson" userId="213b339f-9e68-4d61-b6e1-9aa385d3ff46" providerId="ADAL" clId="{71A30DBA-5551-45E7-BF6F-FC647B201E5D}" dt="2019-09-10T10:11:47.249" v="876" actId="208"/>
        <pc:sldMkLst>
          <pc:docMk/>
          <pc:sldMk cId="306301189" sldId="420"/>
        </pc:sldMkLst>
        <pc:spChg chg="mod">
          <ac:chgData name="Theresa Hodgson" userId="213b339f-9e68-4d61-b6e1-9aa385d3ff46" providerId="ADAL" clId="{71A30DBA-5551-45E7-BF6F-FC647B201E5D}" dt="2019-09-10T10:11:14.444" v="860" actId="20577"/>
          <ac:spMkLst>
            <pc:docMk/>
            <pc:sldMk cId="306301189" sldId="420"/>
            <ac:spMk id="7" creationId="{C593DCA9-D950-4DAB-82B4-1BF59BC060B7}"/>
          </ac:spMkLst>
        </pc:spChg>
        <pc:spChg chg="mod">
          <ac:chgData name="Theresa Hodgson" userId="213b339f-9e68-4d61-b6e1-9aa385d3ff46" providerId="ADAL" clId="{71A30DBA-5551-45E7-BF6F-FC647B201E5D}" dt="2019-09-10T10:11:20.524" v="874" actId="20577"/>
          <ac:spMkLst>
            <pc:docMk/>
            <pc:sldMk cId="306301189" sldId="420"/>
            <ac:spMk id="8" creationId="{12E70E80-A146-4D34-B7E2-F9E629760238}"/>
          </ac:spMkLst>
        </pc:spChg>
        <pc:spChg chg="mod">
          <ac:chgData name="Theresa Hodgson" userId="213b339f-9e68-4d61-b6e1-9aa385d3ff46" providerId="ADAL" clId="{71A30DBA-5551-45E7-BF6F-FC647B201E5D}" dt="2019-09-10T10:11:17.148" v="867" actId="20577"/>
          <ac:spMkLst>
            <pc:docMk/>
            <pc:sldMk cId="306301189" sldId="420"/>
            <ac:spMk id="9" creationId="{B39F4499-ED7B-4FAA-8E12-764ACDF952B0}"/>
          </ac:spMkLst>
        </pc:spChg>
        <pc:cxnChg chg="add mod">
          <ac:chgData name="Theresa Hodgson" userId="213b339f-9e68-4d61-b6e1-9aa385d3ff46" providerId="ADAL" clId="{71A30DBA-5551-45E7-BF6F-FC647B201E5D}" dt="2019-09-10T10:11:47.249" v="876" actId="208"/>
          <ac:cxnSpMkLst>
            <pc:docMk/>
            <pc:sldMk cId="306301189" sldId="420"/>
            <ac:cxnSpMk id="10" creationId="{C5099886-FB85-4C53-AEE1-85412C8BB959}"/>
          </ac:cxnSpMkLst>
        </pc:cxnChg>
      </pc:sldChg>
      <pc:sldChg chg="add">
        <pc:chgData name="Theresa Hodgson" userId="213b339f-9e68-4d61-b6e1-9aa385d3ff46" providerId="ADAL" clId="{71A30DBA-5551-45E7-BF6F-FC647B201E5D}" dt="2019-09-10T10:13:34.849" v="877"/>
        <pc:sldMkLst>
          <pc:docMk/>
          <pc:sldMk cId="1845398069" sldId="42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18/09/2019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rvey.zohopublic.eu/zs/V2BBWx"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hyperlink" Target="https://classroomsecrets.co.uk/content-domain-filter/?fwp_contentdomain=6G6.1"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classroomsecrets.co.uk/synonyms-year-6-synonyms-antonyms-free-resource-pac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2"/>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p:txBody>
      </p:sp>
      <p:pic>
        <p:nvPicPr>
          <p:cNvPr id="6" name="Picture 5">
            <a:extLst>
              <a:ext uri="{FF2B5EF4-FFF2-40B4-BE49-F238E27FC236}">
                <a16:creationId xmlns:a16="http://schemas.microsoft.com/office/drawing/2014/main" id="{226831F1-7E20-4991-BC66-F7F8D2E85125}"/>
              </a:ext>
            </a:extLst>
          </p:cNvPr>
          <p:cNvPicPr>
            <a:picLocks noChangeAspect="1"/>
          </p:cNvPicPr>
          <p:nvPr/>
        </p:nvPicPr>
        <p:blipFill rotWithShape="1">
          <a:blip r:embed="rId3">
            <a:extLst>
              <a:ext uri="{28A0092B-C50C-407E-A947-70E740481C1C}">
                <a14:useLocalDpi xmlns:a14="http://schemas.microsoft.com/office/drawing/2010/main" val="0"/>
              </a:ext>
            </a:extLst>
          </a:blip>
          <a:srcRect t="19483" b="34096"/>
          <a:stretch/>
        </p:blipFill>
        <p:spPr>
          <a:xfrm>
            <a:off x="793488" y="528368"/>
            <a:ext cx="7557025" cy="2480008"/>
          </a:xfrm>
          <a:prstGeom prst="rect">
            <a:avLst/>
          </a:prstGeom>
        </p:spPr>
      </p:pic>
      <p:pic>
        <p:nvPicPr>
          <p:cNvPr id="7" name="Picture 6" descr="A close up of a sign&#10;&#10;Description generated with high confidence">
            <a:extLst>
              <a:ext uri="{FF2B5EF4-FFF2-40B4-BE49-F238E27FC236}">
                <a16:creationId xmlns:a16="http://schemas.microsoft.com/office/drawing/2014/main" id="{AC169F79-F290-40F6-9E52-5468DA7320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A014AD41-9374-4701-86D5-253B5EDC4C9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a:t>
            </a:r>
            <a:r>
              <a:rPr lang="en-GB" altLang="en-US" sz="500" b="1">
                <a:latin typeface="Century Gothic" panose="020B0502020202020204" pitchFamily="34" charset="0"/>
              </a:rPr>
              <a:t>Limited 2019</a:t>
            </a:r>
            <a:endParaRPr lang="en-GB" altLang="en-US" sz="500" b="1" dirty="0">
              <a:latin typeface="Century Gothic" panose="020B0502020202020204" pitchFamily="34" charset="0"/>
            </a:endParaRPr>
          </a:p>
        </p:txBody>
      </p:sp>
    </p:spTree>
    <p:extLst>
      <p:ext uri="{BB962C8B-B14F-4D97-AF65-F5344CB8AC3E}">
        <p14:creationId xmlns:p14="http://schemas.microsoft.com/office/powerpoint/2010/main" val="1845398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u="sng" dirty="0">
              <a:solidFill>
                <a:schemeClr val="bg2">
                  <a:lumMod val="50000"/>
                </a:schemeClr>
              </a:solidFill>
              <a:latin typeface="SassoonCRInfantMedium" panose="02000603020000020003" pitchFamily="2" charset="0"/>
            </a:endParaRPr>
          </a:p>
          <a:p>
            <a:r>
              <a:rPr lang="en-GB" sz="2000" b="1" dirty="0">
                <a:solidFill>
                  <a:schemeClr val="tx1"/>
                </a:solidFill>
                <a:latin typeface="Century Gothic" panose="020B0502020202020204" pitchFamily="34" charset="0"/>
              </a:rPr>
              <a:t>Circle two words which have the same meaning in the sentence below.</a:t>
            </a:r>
          </a:p>
          <a:p>
            <a:endParaRPr lang="en-GB" sz="2400" b="1" u="sng" dirty="0">
              <a:solidFill>
                <a:schemeClr val="tx1"/>
              </a:solidFill>
              <a:latin typeface="Century Gothic" panose="020B0502020202020204" pitchFamily="34" charset="0"/>
            </a:endParaRPr>
          </a:p>
          <a:p>
            <a:endParaRPr lang="en-GB" sz="2400" b="1" u="sng" dirty="0">
              <a:solidFill>
                <a:schemeClr val="tx1"/>
              </a:solidFill>
              <a:latin typeface="Century Gothic" panose="020B0502020202020204" pitchFamily="34" charset="0"/>
            </a:endParaRPr>
          </a:p>
          <a:p>
            <a:pPr>
              <a:lnSpc>
                <a:spcPct val="150000"/>
              </a:lnSpc>
            </a:pPr>
            <a:r>
              <a:rPr lang="en-GB" sz="3600" b="1" dirty="0">
                <a:solidFill>
                  <a:schemeClr val="bg1">
                    <a:lumMod val="65000"/>
                  </a:schemeClr>
                </a:solidFill>
                <a:latin typeface="Century Gothic" panose="020B0502020202020204" pitchFamily="34" charset="0"/>
              </a:rPr>
              <a:t>The clown was a juggling </a:t>
            </a:r>
            <a:r>
              <a:rPr lang="en-GB" sz="3600" b="1" dirty="0">
                <a:solidFill>
                  <a:srgbClr val="FF0000"/>
                </a:solidFill>
                <a:latin typeface="Century Gothic" panose="020B0502020202020204" pitchFamily="34" charset="0"/>
              </a:rPr>
              <a:t>expert</a:t>
            </a:r>
            <a:r>
              <a:rPr lang="en-GB" sz="3600" b="1" dirty="0">
                <a:solidFill>
                  <a:schemeClr val="accent1"/>
                </a:solidFill>
                <a:latin typeface="Century Gothic" panose="020B0502020202020204" pitchFamily="34" charset="0"/>
              </a:rPr>
              <a:t> </a:t>
            </a:r>
            <a:r>
              <a:rPr lang="en-GB" sz="3600" b="1" dirty="0">
                <a:solidFill>
                  <a:schemeClr val="bg1">
                    <a:lumMod val="65000"/>
                  </a:schemeClr>
                </a:solidFill>
                <a:latin typeface="Century Gothic" panose="020B0502020202020204" pitchFamily="34" charset="0"/>
              </a:rPr>
              <a:t>and a </a:t>
            </a:r>
            <a:r>
              <a:rPr lang="en-GB" sz="3600" b="1" dirty="0">
                <a:solidFill>
                  <a:srgbClr val="FF0000"/>
                </a:solidFill>
                <a:latin typeface="Century Gothic" panose="020B0502020202020204" pitchFamily="34" charset="0"/>
              </a:rPr>
              <a:t>master</a:t>
            </a:r>
            <a:r>
              <a:rPr lang="en-GB" sz="3600" b="1" dirty="0">
                <a:solidFill>
                  <a:schemeClr val="accent1"/>
                </a:solidFill>
                <a:latin typeface="Century Gothic" panose="020B0502020202020204" pitchFamily="34" charset="0"/>
              </a:rPr>
              <a:t> </a:t>
            </a:r>
            <a:r>
              <a:rPr lang="en-GB" sz="3600" b="1" dirty="0">
                <a:solidFill>
                  <a:schemeClr val="bg1">
                    <a:lumMod val="65000"/>
                  </a:schemeClr>
                </a:solidFill>
                <a:latin typeface="Century Gothic" panose="020B0502020202020204" pitchFamily="34" charset="0"/>
              </a:rPr>
              <a:t>when it came to making people laugh.</a:t>
            </a:r>
            <a:endParaRPr lang="en-GB" sz="3600" b="1" u="sng" dirty="0">
              <a:solidFill>
                <a:schemeClr val="bg1">
                  <a:lumMod val="65000"/>
                </a:schemeClr>
              </a:solidFill>
              <a:latin typeface="Century Gothic" panose="020B0502020202020204" pitchFamily="34" charset="0"/>
            </a:endParaRPr>
          </a:p>
          <a:p>
            <a:endParaRPr lang="en-GB" sz="2400" u="sng" dirty="0">
              <a:solidFill>
                <a:schemeClr val="tx1"/>
              </a:solidFill>
              <a:latin typeface="SassoonCRInfantMedium" panose="02000603020000020003" pitchFamily="2" charset="0"/>
            </a:endParaRPr>
          </a:p>
          <a:p>
            <a:endParaRPr lang="en-GB" sz="2400" u="sng" dirty="0">
              <a:solidFill>
                <a:schemeClr val="tx1"/>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37E3F0B9-CBAC-4D18-8F8C-9304DD2339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D1301419-A017-4E93-BEB6-0254137C806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8180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words below into three groups based on their shared meanings.</a:t>
            </a:r>
          </a:p>
          <a:p>
            <a:pPr algn="ctr"/>
            <a:endParaRPr lang="en-GB" sz="20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2C98072A-DA30-4548-9862-298DD14BB0E1}"/>
              </a:ext>
            </a:extLst>
          </p:cNvPr>
          <p:cNvGrpSpPr/>
          <p:nvPr/>
        </p:nvGrpSpPr>
        <p:grpSpPr>
          <a:xfrm>
            <a:off x="1777778" y="1876859"/>
            <a:ext cx="5588444" cy="3104283"/>
            <a:chOff x="282223" y="5578623"/>
            <a:chExt cx="2867757" cy="1592987"/>
          </a:xfrm>
        </p:grpSpPr>
        <p:sp>
          <p:nvSpPr>
            <p:cNvPr id="13" name="Rectangle: Rounded Corners 12">
              <a:extLst>
                <a:ext uri="{FF2B5EF4-FFF2-40B4-BE49-F238E27FC236}">
                  <a16:creationId xmlns:a16="http://schemas.microsoft.com/office/drawing/2014/main" id="{0F5EE4AB-8920-4167-8E23-57766A7D73B8}"/>
                </a:ext>
              </a:extLst>
            </p:cNvPr>
            <p:cNvSpPr/>
            <p:nvPr/>
          </p:nvSpPr>
          <p:spPr>
            <a:xfrm>
              <a:off x="282223" y="5578623"/>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latin typeface="Century Gothic" panose="020B0502020202020204" pitchFamily="34" charset="0"/>
                </a:rPr>
                <a:t>s</a:t>
              </a:r>
              <a:r>
                <a:rPr lang="en-GB" sz="2800" b="1" dirty="0" err="1">
                  <a:solidFill>
                    <a:schemeClr val="tx1"/>
                  </a:solidFill>
                  <a:latin typeface="Century Gothic" panose="020B0502020202020204" pitchFamily="34" charset="0"/>
                </a:rPr>
                <a:t>oldier</a:t>
              </a:r>
              <a:endParaRPr lang="en-GB" sz="2800" b="1" dirty="0">
                <a:solidFill>
                  <a:schemeClr val="tx1"/>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B913B9E8-5A97-4D2B-BA6E-C07751EFE568}"/>
                </a:ext>
              </a:extLst>
            </p:cNvPr>
            <p:cNvSpPr/>
            <p:nvPr/>
          </p:nvSpPr>
          <p:spPr>
            <a:xfrm>
              <a:off x="1856821" y="5578623"/>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sparkling</a:t>
              </a:r>
            </a:p>
          </p:txBody>
        </p:sp>
        <p:sp>
          <p:nvSpPr>
            <p:cNvPr id="15" name="Rectangle: Rounded Corners 14">
              <a:extLst>
                <a:ext uri="{FF2B5EF4-FFF2-40B4-BE49-F238E27FC236}">
                  <a16:creationId xmlns:a16="http://schemas.microsoft.com/office/drawing/2014/main" id="{42B4F74E-A604-45D7-9665-8B3CB0B3574F}"/>
                </a:ext>
              </a:extLst>
            </p:cNvPr>
            <p:cNvSpPr/>
            <p:nvPr/>
          </p:nvSpPr>
          <p:spPr>
            <a:xfrm>
              <a:off x="282223" y="6811610"/>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glittering</a:t>
              </a:r>
            </a:p>
          </p:txBody>
        </p:sp>
        <p:sp>
          <p:nvSpPr>
            <p:cNvPr id="20" name="Rectangle: Rounded Corners 19">
              <a:extLst>
                <a:ext uri="{FF2B5EF4-FFF2-40B4-BE49-F238E27FC236}">
                  <a16:creationId xmlns:a16="http://schemas.microsoft.com/office/drawing/2014/main" id="{F4E86F76-4D18-4532-8FDA-C421FF2A6A60}"/>
                </a:ext>
              </a:extLst>
            </p:cNvPr>
            <p:cNvSpPr/>
            <p:nvPr/>
          </p:nvSpPr>
          <p:spPr>
            <a:xfrm>
              <a:off x="1856821" y="6811610"/>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vanish</a:t>
              </a:r>
            </a:p>
          </p:txBody>
        </p:sp>
        <p:sp>
          <p:nvSpPr>
            <p:cNvPr id="21" name="Rectangle: Rounded Corners 20">
              <a:extLst>
                <a:ext uri="{FF2B5EF4-FFF2-40B4-BE49-F238E27FC236}">
                  <a16:creationId xmlns:a16="http://schemas.microsoft.com/office/drawing/2014/main" id="{38CD7642-A016-4A01-9A4F-0B17D4CF12B3}"/>
                </a:ext>
              </a:extLst>
            </p:cNvPr>
            <p:cNvSpPr/>
            <p:nvPr/>
          </p:nvSpPr>
          <p:spPr>
            <a:xfrm>
              <a:off x="282223" y="6195117"/>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warrior</a:t>
              </a:r>
            </a:p>
          </p:txBody>
        </p:sp>
        <p:sp>
          <p:nvSpPr>
            <p:cNvPr id="22" name="Rectangle: Rounded Corners 21">
              <a:extLst>
                <a:ext uri="{FF2B5EF4-FFF2-40B4-BE49-F238E27FC236}">
                  <a16:creationId xmlns:a16="http://schemas.microsoft.com/office/drawing/2014/main" id="{C3B2D89E-A70A-4523-ADCA-D84BF94AEE5F}"/>
                </a:ext>
              </a:extLst>
            </p:cNvPr>
            <p:cNvSpPr/>
            <p:nvPr/>
          </p:nvSpPr>
          <p:spPr>
            <a:xfrm>
              <a:off x="1856821" y="6195117"/>
              <a:ext cx="1293159" cy="36000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chemeClr val="tx1"/>
                  </a:solidFill>
                  <a:latin typeface="Century Gothic" panose="020B0502020202020204" pitchFamily="34" charset="0"/>
                </a:rPr>
                <a:t>disappear</a:t>
              </a:r>
            </a:p>
          </p:txBody>
        </p:sp>
      </p:grpSp>
      <p:pic>
        <p:nvPicPr>
          <p:cNvPr id="23" name="Picture 22" descr="A close up of a sign&#10;&#10;Description generated with high confidence">
            <a:extLst>
              <a:ext uri="{FF2B5EF4-FFF2-40B4-BE49-F238E27FC236}">
                <a16:creationId xmlns:a16="http://schemas.microsoft.com/office/drawing/2014/main" id="{2B2C2586-2927-4575-956F-76F7D64AD5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4" name="TextBox 8">
            <a:extLst>
              <a:ext uri="{FF2B5EF4-FFF2-40B4-BE49-F238E27FC236}">
                <a16:creationId xmlns:a16="http://schemas.microsoft.com/office/drawing/2014/main" id="{310D0001-8B2C-4386-B330-F40567B680C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825208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words below into three groups based on their shared meanings.</a:t>
            </a:r>
          </a:p>
          <a:p>
            <a:pPr algn="ctr"/>
            <a:endParaRPr lang="en-GB" sz="20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2C98072A-DA30-4548-9862-298DD14BB0E1}"/>
              </a:ext>
            </a:extLst>
          </p:cNvPr>
          <p:cNvGrpSpPr/>
          <p:nvPr/>
        </p:nvGrpSpPr>
        <p:grpSpPr>
          <a:xfrm>
            <a:off x="387318" y="2656201"/>
            <a:ext cx="8369365" cy="1545599"/>
            <a:chOff x="282223" y="5761981"/>
            <a:chExt cx="4294811" cy="793136"/>
          </a:xfrm>
        </p:grpSpPr>
        <p:sp>
          <p:nvSpPr>
            <p:cNvPr id="13" name="Rectangle: Rounded Corners 12">
              <a:extLst>
                <a:ext uri="{FF2B5EF4-FFF2-40B4-BE49-F238E27FC236}">
                  <a16:creationId xmlns:a16="http://schemas.microsoft.com/office/drawing/2014/main" id="{0F5EE4AB-8920-4167-8E23-57766A7D73B8}"/>
                </a:ext>
              </a:extLst>
            </p:cNvPr>
            <p:cNvSpPr/>
            <p:nvPr/>
          </p:nvSpPr>
          <p:spPr>
            <a:xfrm>
              <a:off x="282223" y="5771134"/>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rgbClr val="FF0000"/>
                  </a:solidFill>
                  <a:latin typeface="Century Gothic" panose="020B0502020202020204" pitchFamily="34" charset="0"/>
                </a:rPr>
                <a:t>s</a:t>
              </a:r>
              <a:r>
                <a:rPr lang="en-GB" sz="2800" b="1" dirty="0" err="1">
                  <a:solidFill>
                    <a:srgbClr val="FF0000"/>
                  </a:solidFill>
                  <a:latin typeface="Century Gothic" panose="020B0502020202020204" pitchFamily="34" charset="0"/>
                </a:rPr>
                <a:t>oldier</a:t>
              </a:r>
              <a:endParaRPr lang="en-GB" sz="2800" b="1" dirty="0">
                <a:solidFill>
                  <a:srgbClr val="FF0000"/>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B913B9E8-5A97-4D2B-BA6E-C07751EFE568}"/>
                </a:ext>
              </a:extLst>
            </p:cNvPr>
            <p:cNvSpPr/>
            <p:nvPr/>
          </p:nvSpPr>
          <p:spPr>
            <a:xfrm>
              <a:off x="3283873" y="6195117"/>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sparkling</a:t>
              </a:r>
            </a:p>
          </p:txBody>
        </p:sp>
        <p:sp>
          <p:nvSpPr>
            <p:cNvPr id="15" name="Rectangle: Rounded Corners 14">
              <a:extLst>
                <a:ext uri="{FF2B5EF4-FFF2-40B4-BE49-F238E27FC236}">
                  <a16:creationId xmlns:a16="http://schemas.microsoft.com/office/drawing/2014/main" id="{42B4F74E-A604-45D7-9665-8B3CB0B3574F}"/>
                </a:ext>
              </a:extLst>
            </p:cNvPr>
            <p:cNvSpPr/>
            <p:nvPr/>
          </p:nvSpPr>
          <p:spPr>
            <a:xfrm>
              <a:off x="3283874" y="5761981"/>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glittering</a:t>
              </a:r>
            </a:p>
          </p:txBody>
        </p:sp>
        <p:sp>
          <p:nvSpPr>
            <p:cNvPr id="20" name="Rectangle: Rounded Corners 19">
              <a:extLst>
                <a:ext uri="{FF2B5EF4-FFF2-40B4-BE49-F238E27FC236}">
                  <a16:creationId xmlns:a16="http://schemas.microsoft.com/office/drawing/2014/main" id="{F4E86F76-4D18-4532-8FDA-C421FF2A6A60}"/>
                </a:ext>
              </a:extLst>
            </p:cNvPr>
            <p:cNvSpPr/>
            <p:nvPr/>
          </p:nvSpPr>
          <p:spPr>
            <a:xfrm>
              <a:off x="1783047" y="6195117"/>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vanish</a:t>
              </a:r>
            </a:p>
          </p:txBody>
        </p:sp>
        <p:sp>
          <p:nvSpPr>
            <p:cNvPr id="21" name="Rectangle: Rounded Corners 20">
              <a:extLst>
                <a:ext uri="{FF2B5EF4-FFF2-40B4-BE49-F238E27FC236}">
                  <a16:creationId xmlns:a16="http://schemas.microsoft.com/office/drawing/2014/main" id="{38CD7642-A016-4A01-9A4F-0B17D4CF12B3}"/>
                </a:ext>
              </a:extLst>
            </p:cNvPr>
            <p:cNvSpPr/>
            <p:nvPr/>
          </p:nvSpPr>
          <p:spPr>
            <a:xfrm>
              <a:off x="282223" y="6195117"/>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warrior</a:t>
              </a:r>
            </a:p>
          </p:txBody>
        </p:sp>
        <p:sp>
          <p:nvSpPr>
            <p:cNvPr id="22" name="Rectangle: Rounded Corners 21">
              <a:extLst>
                <a:ext uri="{FF2B5EF4-FFF2-40B4-BE49-F238E27FC236}">
                  <a16:creationId xmlns:a16="http://schemas.microsoft.com/office/drawing/2014/main" id="{C3B2D89E-A70A-4523-ADCA-D84BF94AEE5F}"/>
                </a:ext>
              </a:extLst>
            </p:cNvPr>
            <p:cNvSpPr/>
            <p:nvPr/>
          </p:nvSpPr>
          <p:spPr>
            <a:xfrm>
              <a:off x="1783048" y="5761981"/>
              <a:ext cx="1293160" cy="36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disappear</a:t>
              </a:r>
            </a:p>
          </p:txBody>
        </p:sp>
      </p:grpSp>
      <p:pic>
        <p:nvPicPr>
          <p:cNvPr id="23" name="Picture 22" descr="A close up of a sign&#10;&#10;Description generated with high confidence">
            <a:extLst>
              <a:ext uri="{FF2B5EF4-FFF2-40B4-BE49-F238E27FC236}">
                <a16:creationId xmlns:a16="http://schemas.microsoft.com/office/drawing/2014/main" id="{C6E993F4-50E9-40B6-84F9-C186730BB6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4" name="TextBox 8">
            <a:extLst>
              <a:ext uri="{FF2B5EF4-FFF2-40B4-BE49-F238E27FC236}">
                <a16:creationId xmlns:a16="http://schemas.microsoft.com/office/drawing/2014/main" id="{CE242449-527A-40E7-AA00-B0E04D563C3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90100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three more words which are synonyms of the word below.</a:t>
            </a:r>
          </a:p>
          <a:p>
            <a:endParaRPr lang="en-GB" sz="2000" u="sng" dirty="0">
              <a:solidFill>
                <a:schemeClr val="tx1"/>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sp>
        <p:nvSpPr>
          <p:cNvPr id="6" name="Rectangle: Rounded Corners 5">
            <a:extLst>
              <a:ext uri="{FF2B5EF4-FFF2-40B4-BE49-F238E27FC236}">
                <a16:creationId xmlns:a16="http://schemas.microsoft.com/office/drawing/2014/main" id="{8BB60FE7-11EF-44E8-967F-91DAB4B98F53}"/>
              </a:ext>
            </a:extLst>
          </p:cNvPr>
          <p:cNvSpPr/>
          <p:nvPr/>
        </p:nvSpPr>
        <p:spPr>
          <a:xfrm>
            <a:off x="3312000" y="3078230"/>
            <a:ext cx="2520000" cy="701539"/>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latin typeface="Century Gothic" panose="020B0502020202020204" pitchFamily="34" charset="0"/>
              </a:rPr>
              <a:t>harass</a:t>
            </a:r>
            <a:endParaRPr lang="en-GB" sz="2800" b="1" dirty="0">
              <a:solidFill>
                <a:schemeClr val="tx1"/>
              </a:solidFill>
              <a:latin typeface="Century Gothic" panose="020B0502020202020204" pitchFamily="34" charset="0"/>
            </a:endParaRPr>
          </a:p>
        </p:txBody>
      </p:sp>
      <p:pic>
        <p:nvPicPr>
          <p:cNvPr id="7" name="Picture 6" descr="A close up of a sign&#10;&#10;Description generated with high confidence">
            <a:extLst>
              <a:ext uri="{FF2B5EF4-FFF2-40B4-BE49-F238E27FC236}">
                <a16:creationId xmlns:a16="http://schemas.microsoft.com/office/drawing/2014/main" id="{0038390C-0B5D-4B31-8E85-C745CF94C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7CF144B7-9531-4D27-8BFE-7AA8712996F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432887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three more words which are synonyms of the word below.</a:t>
            </a: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endParaRPr lang="en-GB" sz="2000" u="sng" dirty="0">
              <a:solidFill>
                <a:schemeClr val="tx1"/>
              </a:solidFill>
              <a:latin typeface="SassoonCRInfantMedium" panose="02000603020000020003" pitchFamily="2" charset="0"/>
            </a:endParaRPr>
          </a:p>
          <a:p>
            <a:r>
              <a:rPr lang="en-GB" sz="2000" b="1" dirty="0">
                <a:solidFill>
                  <a:srgbClr val="FF0000"/>
                </a:solidFill>
                <a:latin typeface="Century Gothic" panose="020B0502020202020204" pitchFamily="34" charset="0"/>
              </a:rPr>
              <a:t>Various answers, for example:</a:t>
            </a:r>
          </a:p>
          <a:p>
            <a:endParaRPr lang="en-GB" sz="2400" dirty="0">
              <a:solidFill>
                <a:schemeClr val="accent4">
                  <a:lumMod val="50000"/>
                </a:schemeClr>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endParaRPr lang="en-GB" sz="2400" dirty="0">
              <a:solidFill>
                <a:schemeClr val="accent4">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sp>
        <p:nvSpPr>
          <p:cNvPr id="6" name="Rectangle: Rounded Corners 5">
            <a:extLst>
              <a:ext uri="{FF2B5EF4-FFF2-40B4-BE49-F238E27FC236}">
                <a16:creationId xmlns:a16="http://schemas.microsoft.com/office/drawing/2014/main" id="{8BB60FE7-11EF-44E8-967F-91DAB4B98F53}"/>
              </a:ext>
            </a:extLst>
          </p:cNvPr>
          <p:cNvSpPr/>
          <p:nvPr/>
        </p:nvSpPr>
        <p:spPr>
          <a:xfrm>
            <a:off x="3312000" y="3078231"/>
            <a:ext cx="2520000" cy="701539"/>
          </a:xfrm>
          <a:prstGeom prst="round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bg1">
                    <a:lumMod val="65000"/>
                  </a:schemeClr>
                </a:solidFill>
                <a:latin typeface="Century Gothic" panose="020B0502020202020204" pitchFamily="34" charset="0"/>
              </a:rPr>
              <a:t>harass</a:t>
            </a:r>
            <a:endParaRPr lang="en-GB" sz="2800" b="1" dirty="0">
              <a:solidFill>
                <a:schemeClr val="bg1">
                  <a:lumMod val="65000"/>
                </a:schemeClr>
              </a:solidFill>
              <a:latin typeface="Century Gothic" panose="020B0502020202020204" pitchFamily="34" charset="0"/>
            </a:endParaRPr>
          </a:p>
        </p:txBody>
      </p:sp>
      <p:sp>
        <p:nvSpPr>
          <p:cNvPr id="8" name="Rectangle: Rounded Corners 7">
            <a:extLst>
              <a:ext uri="{FF2B5EF4-FFF2-40B4-BE49-F238E27FC236}">
                <a16:creationId xmlns:a16="http://schemas.microsoft.com/office/drawing/2014/main" id="{CBFBB7D1-E68B-407B-A721-4C037943A6C4}"/>
              </a:ext>
            </a:extLst>
          </p:cNvPr>
          <p:cNvSpPr/>
          <p:nvPr/>
        </p:nvSpPr>
        <p:spPr>
          <a:xfrm>
            <a:off x="451234" y="4510797"/>
            <a:ext cx="2520000" cy="701539"/>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rgbClr val="FF0000"/>
                </a:solidFill>
                <a:latin typeface="Century Gothic" panose="020B0502020202020204" pitchFamily="34" charset="0"/>
              </a:rPr>
              <a:t>pester</a:t>
            </a:r>
            <a:endParaRPr lang="en-GB" sz="2800" b="1" dirty="0">
              <a:solidFill>
                <a:srgbClr val="FF0000"/>
              </a:solidFill>
              <a:latin typeface="Century Gothic" panose="020B0502020202020204" pitchFamily="34" charset="0"/>
            </a:endParaRPr>
          </a:p>
        </p:txBody>
      </p:sp>
      <p:sp>
        <p:nvSpPr>
          <p:cNvPr id="9" name="Rectangle: Rounded Corners 8">
            <a:extLst>
              <a:ext uri="{FF2B5EF4-FFF2-40B4-BE49-F238E27FC236}">
                <a16:creationId xmlns:a16="http://schemas.microsoft.com/office/drawing/2014/main" id="{CE9B9BF0-8267-4ED1-BC7B-A77187103DB0}"/>
              </a:ext>
            </a:extLst>
          </p:cNvPr>
          <p:cNvSpPr/>
          <p:nvPr/>
        </p:nvSpPr>
        <p:spPr>
          <a:xfrm>
            <a:off x="3312000" y="4510796"/>
            <a:ext cx="2520000" cy="701539"/>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800" b="1" dirty="0">
                <a:solidFill>
                  <a:srgbClr val="FF0000"/>
                </a:solidFill>
                <a:latin typeface="Century Gothic" panose="020B0502020202020204" pitchFamily="34" charset="0"/>
              </a:rPr>
              <a:t>torment</a:t>
            </a:r>
          </a:p>
        </p:txBody>
      </p:sp>
      <p:sp>
        <p:nvSpPr>
          <p:cNvPr id="10" name="Rectangle: Rounded Corners 9">
            <a:extLst>
              <a:ext uri="{FF2B5EF4-FFF2-40B4-BE49-F238E27FC236}">
                <a16:creationId xmlns:a16="http://schemas.microsoft.com/office/drawing/2014/main" id="{FD0A0FDD-791C-42DA-B9AE-DA2920C3D360}"/>
              </a:ext>
            </a:extLst>
          </p:cNvPr>
          <p:cNvSpPr/>
          <p:nvPr/>
        </p:nvSpPr>
        <p:spPr>
          <a:xfrm>
            <a:off x="6172766" y="4510795"/>
            <a:ext cx="2520000" cy="701539"/>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rgbClr val="FF0000"/>
                </a:solidFill>
                <a:latin typeface="Century Gothic" panose="020B0502020202020204" pitchFamily="34" charset="0"/>
              </a:rPr>
              <a:t>hound</a:t>
            </a:r>
            <a:endParaRPr lang="en-GB" sz="2800" b="1" dirty="0">
              <a:solidFill>
                <a:srgbClr val="FF0000"/>
              </a:solidFill>
              <a:latin typeface="Century Gothic" panose="020B0502020202020204" pitchFamily="34" charset="0"/>
            </a:endParaRPr>
          </a:p>
        </p:txBody>
      </p:sp>
      <p:pic>
        <p:nvPicPr>
          <p:cNvPr id="11" name="Picture 10" descr="A close up of a sign&#10;&#10;Description generated with high confidence">
            <a:extLst>
              <a:ext uri="{FF2B5EF4-FFF2-40B4-BE49-F238E27FC236}">
                <a16:creationId xmlns:a16="http://schemas.microsoft.com/office/drawing/2014/main" id="{26977FC0-5716-4E6A-838A-77CD404D9E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id="{D37F1E1E-7B0B-4A75-812F-791D67F9750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935247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Put these synonyms in order from weakest to strongest. </a:t>
            </a:r>
          </a:p>
          <a:p>
            <a:r>
              <a:rPr lang="en-GB" sz="2000" b="1" dirty="0">
                <a:solidFill>
                  <a:schemeClr val="tx1"/>
                </a:solidFill>
                <a:latin typeface="Century Gothic" panose="020B0502020202020204" pitchFamily="34" charset="0"/>
              </a:rPr>
              <a:t>Explain your choice.</a:t>
            </a:r>
          </a:p>
          <a:p>
            <a:pPr algn="ctr"/>
            <a:endParaRPr lang="en-GB" sz="2400" u="sng" dirty="0">
              <a:solidFill>
                <a:schemeClr val="bg2">
                  <a:lumMod val="50000"/>
                </a:schemeClr>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2" name="Group 1">
            <a:extLst>
              <a:ext uri="{FF2B5EF4-FFF2-40B4-BE49-F238E27FC236}">
                <a16:creationId xmlns:a16="http://schemas.microsoft.com/office/drawing/2014/main" id="{094EE42A-EE75-448C-8CD4-EB5F10974618}"/>
              </a:ext>
            </a:extLst>
          </p:cNvPr>
          <p:cNvGrpSpPr/>
          <p:nvPr/>
        </p:nvGrpSpPr>
        <p:grpSpPr>
          <a:xfrm>
            <a:off x="3670293" y="1864011"/>
            <a:ext cx="1803414" cy="2346196"/>
            <a:chOff x="3758586" y="2116828"/>
            <a:chExt cx="1803414" cy="2346196"/>
          </a:xfrm>
        </p:grpSpPr>
        <p:sp>
          <p:nvSpPr>
            <p:cNvPr id="7" name="Rectangle: Rounded Corners 6">
              <a:extLst>
                <a:ext uri="{FF2B5EF4-FFF2-40B4-BE49-F238E27FC236}">
                  <a16:creationId xmlns:a16="http://schemas.microsoft.com/office/drawing/2014/main" id="{C593DCA9-D950-4DAB-82B4-1BF59BC060B7}"/>
                </a:ext>
              </a:extLst>
            </p:cNvPr>
            <p:cNvSpPr/>
            <p:nvPr/>
          </p:nvSpPr>
          <p:spPr>
            <a:xfrm>
              <a:off x="3762000" y="2116828"/>
              <a:ext cx="1800000" cy="54000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elderly</a:t>
              </a:r>
            </a:p>
          </p:txBody>
        </p:sp>
        <p:sp>
          <p:nvSpPr>
            <p:cNvPr id="8" name="Rectangle: Rounded Corners 7">
              <a:extLst>
                <a:ext uri="{FF2B5EF4-FFF2-40B4-BE49-F238E27FC236}">
                  <a16:creationId xmlns:a16="http://schemas.microsoft.com/office/drawing/2014/main" id="{12E70E80-A146-4D34-B7E2-F9E629760238}"/>
                </a:ext>
              </a:extLst>
            </p:cNvPr>
            <p:cNvSpPr/>
            <p:nvPr/>
          </p:nvSpPr>
          <p:spPr>
            <a:xfrm>
              <a:off x="3762000" y="3923024"/>
              <a:ext cx="1800000" cy="54000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aged</a:t>
              </a:r>
            </a:p>
          </p:txBody>
        </p:sp>
        <p:sp>
          <p:nvSpPr>
            <p:cNvPr id="9" name="Rectangle: Rounded Corners 8">
              <a:extLst>
                <a:ext uri="{FF2B5EF4-FFF2-40B4-BE49-F238E27FC236}">
                  <a16:creationId xmlns:a16="http://schemas.microsoft.com/office/drawing/2014/main" id="{B39F4499-ED7B-4FAA-8E12-764ACDF952B0}"/>
                </a:ext>
              </a:extLst>
            </p:cNvPr>
            <p:cNvSpPr/>
            <p:nvPr/>
          </p:nvSpPr>
          <p:spPr>
            <a:xfrm>
              <a:off x="3758586" y="3019926"/>
              <a:ext cx="1800000" cy="54000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chemeClr val="tx1"/>
                  </a:solidFill>
                  <a:latin typeface="Century Gothic" panose="020B0502020202020204" pitchFamily="34" charset="0"/>
                </a:rPr>
                <a:t>ancient</a:t>
              </a:r>
            </a:p>
          </p:txBody>
        </p:sp>
      </p:grpSp>
      <p:pic>
        <p:nvPicPr>
          <p:cNvPr id="10" name="Picture 9" descr="A close up of a sign&#10;&#10;Description generated with high confidence">
            <a:extLst>
              <a:ext uri="{FF2B5EF4-FFF2-40B4-BE49-F238E27FC236}">
                <a16:creationId xmlns:a16="http://schemas.microsoft.com/office/drawing/2014/main" id="{830D08A1-A6B2-4C96-978E-302BCCC925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id="{B5104332-C239-438B-BA05-0A5CD7BC733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10986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Put these synonyms in order from weakest to strongest. </a:t>
            </a:r>
          </a:p>
          <a:p>
            <a:r>
              <a:rPr lang="en-GB" sz="2000" b="1" dirty="0">
                <a:solidFill>
                  <a:schemeClr val="tx1"/>
                </a:solidFill>
                <a:latin typeface="Century Gothic" panose="020B0502020202020204" pitchFamily="34" charset="0"/>
              </a:rPr>
              <a:t>Explain your choice.</a:t>
            </a:r>
          </a:p>
          <a:p>
            <a:pPr algn="ctr"/>
            <a:endParaRPr lang="en-GB" sz="2400" u="sng" dirty="0">
              <a:solidFill>
                <a:schemeClr val="bg2">
                  <a:lumMod val="50000"/>
                </a:schemeClr>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2" name="Group 1">
            <a:extLst>
              <a:ext uri="{FF2B5EF4-FFF2-40B4-BE49-F238E27FC236}">
                <a16:creationId xmlns:a16="http://schemas.microsoft.com/office/drawing/2014/main" id="{094EE42A-EE75-448C-8CD4-EB5F10974618}"/>
              </a:ext>
            </a:extLst>
          </p:cNvPr>
          <p:cNvGrpSpPr/>
          <p:nvPr/>
        </p:nvGrpSpPr>
        <p:grpSpPr>
          <a:xfrm>
            <a:off x="3670293" y="1864011"/>
            <a:ext cx="1803414" cy="2346196"/>
            <a:chOff x="3758586" y="2116828"/>
            <a:chExt cx="1803414" cy="2346196"/>
          </a:xfrm>
        </p:grpSpPr>
        <p:sp>
          <p:nvSpPr>
            <p:cNvPr id="7" name="Rectangle: Rounded Corners 6">
              <a:extLst>
                <a:ext uri="{FF2B5EF4-FFF2-40B4-BE49-F238E27FC236}">
                  <a16:creationId xmlns:a16="http://schemas.microsoft.com/office/drawing/2014/main" id="{C593DCA9-D950-4DAB-82B4-1BF59BC060B7}"/>
                </a:ext>
              </a:extLst>
            </p:cNvPr>
            <p:cNvSpPr/>
            <p:nvPr/>
          </p:nvSpPr>
          <p:spPr>
            <a:xfrm>
              <a:off x="3762000" y="2116828"/>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aged</a:t>
              </a:r>
            </a:p>
          </p:txBody>
        </p:sp>
        <p:sp>
          <p:nvSpPr>
            <p:cNvPr id="8" name="Rectangle: Rounded Corners 7">
              <a:extLst>
                <a:ext uri="{FF2B5EF4-FFF2-40B4-BE49-F238E27FC236}">
                  <a16:creationId xmlns:a16="http://schemas.microsoft.com/office/drawing/2014/main" id="{12E70E80-A146-4D34-B7E2-F9E629760238}"/>
                </a:ext>
              </a:extLst>
            </p:cNvPr>
            <p:cNvSpPr/>
            <p:nvPr/>
          </p:nvSpPr>
          <p:spPr>
            <a:xfrm>
              <a:off x="3762000" y="3923024"/>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ancient</a:t>
              </a:r>
            </a:p>
          </p:txBody>
        </p:sp>
        <p:sp>
          <p:nvSpPr>
            <p:cNvPr id="9" name="Rectangle: Rounded Corners 8">
              <a:extLst>
                <a:ext uri="{FF2B5EF4-FFF2-40B4-BE49-F238E27FC236}">
                  <a16:creationId xmlns:a16="http://schemas.microsoft.com/office/drawing/2014/main" id="{B39F4499-ED7B-4FAA-8E12-764ACDF952B0}"/>
                </a:ext>
              </a:extLst>
            </p:cNvPr>
            <p:cNvSpPr/>
            <p:nvPr/>
          </p:nvSpPr>
          <p:spPr>
            <a:xfrm>
              <a:off x="3758586" y="3019926"/>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elderly</a:t>
              </a:r>
            </a:p>
          </p:txBody>
        </p:sp>
      </p:grpSp>
      <p:cxnSp>
        <p:nvCxnSpPr>
          <p:cNvPr id="10" name="Straight Arrow Connector 9">
            <a:extLst>
              <a:ext uri="{FF2B5EF4-FFF2-40B4-BE49-F238E27FC236}">
                <a16:creationId xmlns:a16="http://schemas.microsoft.com/office/drawing/2014/main" id="{C5099886-FB85-4C53-AEE1-85412C8BB959}"/>
              </a:ext>
            </a:extLst>
          </p:cNvPr>
          <p:cNvCxnSpPr/>
          <p:nvPr/>
        </p:nvCxnSpPr>
        <p:spPr>
          <a:xfrm>
            <a:off x="5913123" y="1998520"/>
            <a:ext cx="0" cy="1977887"/>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high confidence">
            <a:extLst>
              <a:ext uri="{FF2B5EF4-FFF2-40B4-BE49-F238E27FC236}">
                <a16:creationId xmlns:a16="http://schemas.microsoft.com/office/drawing/2014/main" id="{3D0A69C4-E92E-43F3-996A-CF07D570E4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id="{C54C5B1E-0745-47C4-B1EC-E844038E051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06301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Put these synonyms in order from weakest to strongest. </a:t>
            </a:r>
          </a:p>
          <a:p>
            <a:r>
              <a:rPr lang="en-GB" sz="2000" b="1" dirty="0">
                <a:solidFill>
                  <a:schemeClr val="tx1"/>
                </a:solidFill>
                <a:latin typeface="Century Gothic" panose="020B0502020202020204" pitchFamily="34" charset="0"/>
              </a:rPr>
              <a:t>Explain your choice.</a:t>
            </a:r>
          </a:p>
          <a:p>
            <a:r>
              <a:rPr lang="en-GB" sz="2000" b="1" dirty="0">
                <a:solidFill>
                  <a:srgbClr val="FF0000"/>
                </a:solidFill>
                <a:latin typeface="Century Gothic" panose="020B0502020202020204" pitchFamily="34" charset="0"/>
              </a:rPr>
              <a:t>Various answers, must be justified, for example:</a:t>
            </a:r>
          </a:p>
          <a:p>
            <a:r>
              <a:rPr lang="en-GB" sz="2000" b="1" dirty="0">
                <a:solidFill>
                  <a:srgbClr val="FF0000"/>
                </a:solidFill>
                <a:latin typeface="Century Gothic" panose="020B0502020202020204" pitchFamily="34" charset="0"/>
              </a:rPr>
              <a:t> </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‘aged’ could refer to any age of person or object, such as saying, “You have aged another year.”</a:t>
            </a:r>
          </a:p>
          <a:p>
            <a:r>
              <a:rPr lang="en-GB" sz="2000" b="1" dirty="0">
                <a:solidFill>
                  <a:srgbClr val="FF0000"/>
                </a:solidFill>
                <a:latin typeface="Century Gothic" panose="020B0502020202020204" pitchFamily="34" charset="0"/>
              </a:rPr>
              <a:t>‘elderly’ refers to a very old person.</a:t>
            </a:r>
          </a:p>
          <a:p>
            <a:r>
              <a:rPr lang="en-GB" sz="2000" b="1" dirty="0">
                <a:solidFill>
                  <a:srgbClr val="FF0000"/>
                </a:solidFill>
                <a:latin typeface="Century Gothic" panose="020B0502020202020204" pitchFamily="34" charset="0"/>
              </a:rPr>
              <a:t>‘ancient’ refers to a really old person or object which could be thousands of years old. </a:t>
            </a:r>
          </a:p>
          <a:p>
            <a:endParaRPr lang="en-GB" sz="2000" b="1" dirty="0">
              <a:solidFill>
                <a:schemeClr val="tx1"/>
              </a:solidFill>
              <a:latin typeface="Century Gothic" panose="020B0502020202020204" pitchFamily="34" charset="0"/>
            </a:endParaRPr>
          </a:p>
          <a:p>
            <a:pPr algn="ctr"/>
            <a:endParaRPr lang="en-GB" sz="2400" u="sng" dirty="0">
              <a:solidFill>
                <a:schemeClr val="bg2">
                  <a:lumMod val="50000"/>
                </a:schemeClr>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cxnSp>
        <p:nvCxnSpPr>
          <p:cNvPr id="11" name="Straight Arrow Connector 10">
            <a:extLst>
              <a:ext uri="{FF2B5EF4-FFF2-40B4-BE49-F238E27FC236}">
                <a16:creationId xmlns:a16="http://schemas.microsoft.com/office/drawing/2014/main" id="{35C61A00-1918-4409-AA30-8B38A006BD79}"/>
              </a:ext>
            </a:extLst>
          </p:cNvPr>
          <p:cNvCxnSpPr/>
          <p:nvPr/>
        </p:nvCxnSpPr>
        <p:spPr>
          <a:xfrm>
            <a:off x="5913123" y="1998520"/>
            <a:ext cx="0" cy="1977887"/>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0165C2B9-C0DF-427E-8A04-08277EE30455}"/>
              </a:ext>
            </a:extLst>
          </p:cNvPr>
          <p:cNvGrpSpPr/>
          <p:nvPr/>
        </p:nvGrpSpPr>
        <p:grpSpPr>
          <a:xfrm>
            <a:off x="3670293" y="1864011"/>
            <a:ext cx="1803414" cy="2346196"/>
            <a:chOff x="3758586" y="2116828"/>
            <a:chExt cx="1803414" cy="2346196"/>
          </a:xfrm>
        </p:grpSpPr>
        <p:sp>
          <p:nvSpPr>
            <p:cNvPr id="13" name="Rectangle: Rounded Corners 12">
              <a:extLst>
                <a:ext uri="{FF2B5EF4-FFF2-40B4-BE49-F238E27FC236}">
                  <a16:creationId xmlns:a16="http://schemas.microsoft.com/office/drawing/2014/main" id="{044D6844-611E-42A3-8A26-45A6E7B8E25E}"/>
                </a:ext>
              </a:extLst>
            </p:cNvPr>
            <p:cNvSpPr/>
            <p:nvPr/>
          </p:nvSpPr>
          <p:spPr>
            <a:xfrm>
              <a:off x="3762000" y="2116828"/>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aged</a:t>
              </a:r>
            </a:p>
          </p:txBody>
        </p:sp>
        <p:sp>
          <p:nvSpPr>
            <p:cNvPr id="14" name="Rectangle: Rounded Corners 13">
              <a:extLst>
                <a:ext uri="{FF2B5EF4-FFF2-40B4-BE49-F238E27FC236}">
                  <a16:creationId xmlns:a16="http://schemas.microsoft.com/office/drawing/2014/main" id="{66749966-5041-4D1A-B6EB-2D07113D3B6F}"/>
                </a:ext>
              </a:extLst>
            </p:cNvPr>
            <p:cNvSpPr/>
            <p:nvPr/>
          </p:nvSpPr>
          <p:spPr>
            <a:xfrm>
              <a:off x="3762000" y="3923024"/>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ancient</a:t>
              </a:r>
            </a:p>
          </p:txBody>
        </p:sp>
        <p:sp>
          <p:nvSpPr>
            <p:cNvPr id="15" name="Rectangle: Rounded Corners 14">
              <a:extLst>
                <a:ext uri="{FF2B5EF4-FFF2-40B4-BE49-F238E27FC236}">
                  <a16:creationId xmlns:a16="http://schemas.microsoft.com/office/drawing/2014/main" id="{1B49C26F-DFAD-4EA4-88E6-97F573B39CDF}"/>
                </a:ext>
              </a:extLst>
            </p:cNvPr>
            <p:cNvSpPr/>
            <p:nvPr/>
          </p:nvSpPr>
          <p:spPr>
            <a:xfrm>
              <a:off x="3758586" y="3019926"/>
              <a:ext cx="1800000" cy="5400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b="1" dirty="0">
                  <a:solidFill>
                    <a:srgbClr val="FF0000"/>
                  </a:solidFill>
                  <a:latin typeface="Century Gothic" panose="020B0502020202020204" pitchFamily="34" charset="0"/>
                </a:rPr>
                <a:t>elderly</a:t>
              </a:r>
            </a:p>
          </p:txBody>
        </p:sp>
      </p:grpSp>
      <p:pic>
        <p:nvPicPr>
          <p:cNvPr id="20" name="Picture 19" descr="A close up of a sign&#10;&#10;Description generated with high confidence">
            <a:extLst>
              <a:ext uri="{FF2B5EF4-FFF2-40B4-BE49-F238E27FC236}">
                <a16:creationId xmlns:a16="http://schemas.microsoft.com/office/drawing/2014/main" id="{AB101F39-EEB5-4181-B8B5-B3A667D8D4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1" name="TextBox 8">
            <a:extLst>
              <a:ext uri="{FF2B5EF4-FFF2-40B4-BE49-F238E27FC236}">
                <a16:creationId xmlns:a16="http://schemas.microsoft.com/office/drawing/2014/main" id="{5D4D7371-20B6-40EA-9C4F-4CAC2B10E21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361496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Fill in the gap in the sentence below with a synonym of ‘ugly’.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3600" b="1" dirty="0">
                <a:solidFill>
                  <a:schemeClr val="tx1"/>
                </a:solidFill>
                <a:latin typeface="Century Gothic" panose="020B0502020202020204" pitchFamily="34" charset="0"/>
              </a:rPr>
              <a:t>The sculpture had melted, its face left twisted and </a:t>
            </a:r>
            <a:r>
              <a:rPr lang="en-GB" sz="3600" b="1" spc="-300" dirty="0">
                <a:solidFill>
                  <a:schemeClr val="tx1"/>
                </a:solidFill>
                <a:latin typeface="Century Gothic" panose="020B0502020202020204" pitchFamily="34" charset="0"/>
              </a:rPr>
              <a:t>_______ </a:t>
            </a:r>
            <a:r>
              <a:rPr lang="en-GB" sz="3600" b="1" dirty="0">
                <a:solidFill>
                  <a:schemeClr val="tx1"/>
                </a:solidFill>
                <a:latin typeface="Century Gothic" panose="020B0502020202020204" pitchFamily="34" charset="0"/>
              </a:rPr>
              <a:t>.</a:t>
            </a:r>
          </a:p>
          <a:p>
            <a:endParaRPr lang="en-GB" sz="2400" dirty="0">
              <a:solidFill>
                <a:schemeClr val="tx1"/>
              </a:solidFill>
              <a:latin typeface="SassoonCRInfantMedium" panose="02000603020000020003" pitchFamily="2" charset="0"/>
              <a:sym typeface="Wingdings" panose="05000000000000000000" pitchFamily="2" charset="2"/>
            </a:endParaRPr>
          </a:p>
          <a:p>
            <a:pPr algn="ctr"/>
            <a:endParaRPr lang="en-GB" sz="24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25F5AD67-15CD-4809-BF8F-A27628C3C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08D0587E-35B5-4E19-9622-744A37CAB13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63601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Fill in the gap in the sentence below with a synonym of ‘ugly’.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3600" b="1" dirty="0">
                <a:solidFill>
                  <a:schemeClr val="tx1"/>
                </a:solidFill>
                <a:latin typeface="Century Gothic" panose="020B0502020202020204" pitchFamily="34" charset="0"/>
              </a:rPr>
              <a:t>The sculpture had melted, its face left twisted and </a:t>
            </a:r>
            <a:r>
              <a:rPr lang="en-GB" sz="3600" b="1" dirty="0">
                <a:solidFill>
                  <a:srgbClr val="FF0000"/>
                </a:solidFill>
                <a:latin typeface="Century Gothic" panose="020B0502020202020204" pitchFamily="34" charset="0"/>
              </a:rPr>
              <a:t>gnarled</a:t>
            </a:r>
            <a:r>
              <a:rPr lang="en-GB" sz="3600" b="1" dirty="0">
                <a:solidFill>
                  <a:schemeClr val="tx1"/>
                </a:solidFill>
                <a:latin typeface="Century Gothic" panose="020B0502020202020204" pitchFamily="34" charset="0"/>
              </a:rPr>
              <a:t>.</a:t>
            </a:r>
          </a:p>
          <a:p>
            <a:endParaRPr lang="en-GB" sz="2000" dirty="0">
              <a:solidFill>
                <a:schemeClr val="tx1"/>
              </a:solidFill>
              <a:latin typeface="SassoonCRInfantMedium" panose="02000603020000020003" pitchFamily="2" charset="0"/>
              <a:sym typeface="Wingdings" panose="05000000000000000000" pitchFamily="2" charset="2"/>
            </a:endParaRPr>
          </a:p>
          <a:p>
            <a:endParaRPr lang="en-GB" sz="2000" dirty="0">
              <a:solidFill>
                <a:schemeClr val="tx1"/>
              </a:solidFill>
              <a:latin typeface="SassoonCRInfantMedium" panose="02000603020000020003" pitchFamily="2"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Various answers, for example: ‘grotesque’, ‘unsightly’, ‘gnarled’ etc. </a:t>
            </a:r>
          </a:p>
          <a:p>
            <a:endParaRPr lang="en-GB" sz="2000" dirty="0">
              <a:solidFill>
                <a:schemeClr val="tx1"/>
              </a:solidFill>
              <a:latin typeface="SassoonCRInfantMedium" panose="02000603020000020003" pitchFamily="2" charset="0"/>
              <a:sym typeface="Wingdings" panose="05000000000000000000" pitchFamily="2" charset="2"/>
            </a:endParaRPr>
          </a:p>
          <a:p>
            <a:pPr algn="ctr"/>
            <a:endParaRPr lang="en-GB" sz="24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0CE34B55-3E58-43EB-9B4D-9C2E3B13A8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27C327D-49D9-431B-B694-4C972954274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45845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2 – Synonyms and Antonyms – Synonyms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r>
              <a:rPr lang="en-US" sz="1200" b="1" dirty="0">
                <a:solidFill>
                  <a:schemeClr val="tx1"/>
                </a:solidFill>
                <a:latin typeface="Century Gothic" panose="020B0502020202020204" pitchFamily="34" charset="0"/>
              </a:rPr>
              <a:t>English Year 6: (6G6.1)</a:t>
            </a:r>
            <a:r>
              <a:rPr lang="en-US" sz="1200" b="1" dirty="0">
                <a:latin typeface="Century Gothic" panose="020B0502020202020204" pitchFamily="34" charset="0"/>
              </a:rPr>
              <a:t> </a:t>
            </a:r>
            <a:r>
              <a:rPr lang="en-US" sz="1200" b="1" dirty="0">
                <a:latin typeface="Century Gothic" panose="020B0502020202020204" pitchFamily="34" charset="0"/>
                <a:hlinkClick r:id="rId2"/>
              </a:rPr>
              <a:t>How words are related by meaning as synonyms and antonyms [for example, big, large, little]</a:t>
            </a:r>
            <a:endParaRPr lang="en-US" sz="1200" b="1" dirty="0">
              <a:latin typeface="Century Gothic" panose="020B0502020202020204" pitchFamily="34" charset="0"/>
            </a:endParaRPr>
          </a:p>
          <a:p>
            <a:pPr marL="0" lvl="1" fontAlgn="base"/>
            <a:r>
              <a:rPr lang="en-US" sz="1200" b="1" dirty="0">
                <a:solidFill>
                  <a:schemeClr val="tx1"/>
                </a:solidFill>
                <a:latin typeface="Century Gothic" panose="020B0502020202020204" pitchFamily="34" charset="0"/>
              </a:rPr>
              <a:t>Terminology for pupils:</a:t>
            </a:r>
          </a:p>
          <a:p>
            <a:pPr marL="354013" lvl="1" indent="-177800" fontAlgn="base">
              <a:buFont typeface="Arial" panose="020B0604020202020204" pitchFamily="34" charset="0"/>
              <a:buChar char="•"/>
            </a:pPr>
            <a:r>
              <a:rPr lang="en-US" sz="1200" b="1" dirty="0">
                <a:solidFill>
                  <a:schemeClr val="tx1"/>
                </a:solidFill>
                <a:latin typeface="Century Gothic" panose="020B0502020202020204" pitchFamily="34" charset="0"/>
              </a:rPr>
              <a:t>(6G6.1)</a:t>
            </a:r>
            <a:r>
              <a:rPr lang="en-US" sz="1200" b="1" dirty="0">
                <a:latin typeface="Century Gothic" panose="020B0502020202020204" pitchFamily="34" charset="0"/>
              </a:rPr>
              <a:t> </a:t>
            </a:r>
            <a:r>
              <a:rPr lang="en-US" sz="1200" b="1" dirty="0">
                <a:latin typeface="Century Gothic" panose="020B0502020202020204" pitchFamily="34" charset="0"/>
                <a:hlinkClick r:id="rId2"/>
              </a:rPr>
              <a:t>synonym</a:t>
            </a:r>
            <a:endParaRPr lang="en-US" sz="1600" b="1" dirty="0">
              <a:latin typeface="Century Gothic" panose="020B0502020202020204" pitchFamily="34" charset="0"/>
            </a:endParaRPr>
          </a:p>
          <a:p>
            <a:pPr marL="285750" indent="-285750" fontAlgn="base">
              <a:buFont typeface="Arial" panose="020B0604020202020204" pitchFamily="34" charset="0"/>
              <a:buChar char="•"/>
            </a:pPr>
            <a:endParaRPr lang="en-US"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pic>
        <p:nvPicPr>
          <p:cNvPr id="6" name="Picture 5" descr="A close up of a sign&#10;&#10;Description generated with high confidence">
            <a:extLst>
              <a:ext uri="{FF2B5EF4-FFF2-40B4-BE49-F238E27FC236}">
                <a16:creationId xmlns:a16="http://schemas.microsoft.com/office/drawing/2014/main" id="{E694FB2B-0B9E-4B56-94AD-2A0992C450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26537A9-AE13-4E2E-B015-E7E5D88BC991}"/>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Reasoning 2</a:t>
            </a:r>
          </a:p>
          <a:p>
            <a:pPr lvl="0" algn="ctr"/>
            <a:endParaRPr lang="en-GB" sz="2000" b="1" u="sng" dirty="0">
              <a:solidFill>
                <a:srgbClr val="E7E6E6">
                  <a:lumMod val="50000"/>
                </a:srgbClr>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Find the synonym of ‘hit’ in the sentence below. </a:t>
            </a:r>
          </a:p>
          <a:p>
            <a:pPr lvl="0"/>
            <a:r>
              <a:rPr lang="en-GB" sz="2000" b="1" dirty="0">
                <a:solidFill>
                  <a:prstClr val="black"/>
                </a:solidFill>
                <a:latin typeface="Century Gothic" panose="020B0502020202020204" pitchFamily="34" charset="0"/>
              </a:rPr>
              <a:t>Does it make sense for that synonym to be used? </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3600" b="1" dirty="0">
                <a:solidFill>
                  <a:schemeClr val="tx1"/>
                </a:solidFill>
                <a:latin typeface="Century Gothic" panose="020B0502020202020204" pitchFamily="34" charset="0"/>
              </a:rPr>
              <a:t>The ball tapped onto Micah’s head and sent him flying down the hill.</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Explain your answer.</a:t>
            </a:r>
          </a:p>
          <a:p>
            <a:pPr lvl="0" algn="ctr"/>
            <a:endParaRPr lang="en-GB" sz="20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74F97ADF-01FA-4497-A1F2-77665A17C6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791AD1D8-F6C5-43C3-8F11-210E09EFC78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95578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Reasoning 2</a:t>
            </a:r>
          </a:p>
          <a:p>
            <a:pPr lvl="0" algn="ctr"/>
            <a:endParaRPr lang="en-GB" sz="2000" b="1" u="sng" dirty="0">
              <a:solidFill>
                <a:srgbClr val="E7E6E6">
                  <a:lumMod val="50000"/>
                </a:srgbClr>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Find the synonym of ‘hit’ in the sentence below. </a:t>
            </a:r>
          </a:p>
          <a:p>
            <a:pPr lvl="0"/>
            <a:r>
              <a:rPr lang="en-GB" sz="2000" b="1" dirty="0">
                <a:solidFill>
                  <a:prstClr val="black"/>
                </a:solidFill>
                <a:latin typeface="Century Gothic" panose="020B0502020202020204" pitchFamily="34" charset="0"/>
              </a:rPr>
              <a:t>Does it make sense for that synonym to be used? </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3600" b="1" dirty="0">
                <a:solidFill>
                  <a:schemeClr val="tx1"/>
                </a:solidFill>
                <a:latin typeface="Century Gothic" panose="020B0502020202020204" pitchFamily="34" charset="0"/>
              </a:rPr>
              <a:t>The ball </a:t>
            </a:r>
            <a:r>
              <a:rPr lang="en-GB" sz="3600" b="1" dirty="0">
                <a:solidFill>
                  <a:srgbClr val="FF0000"/>
                </a:solidFill>
                <a:latin typeface="Century Gothic" panose="020B0502020202020204" pitchFamily="34" charset="0"/>
              </a:rPr>
              <a:t>tapped</a:t>
            </a:r>
            <a:r>
              <a:rPr lang="en-GB" sz="3600" b="1" dirty="0">
                <a:solidFill>
                  <a:schemeClr val="tx1"/>
                </a:solidFill>
                <a:latin typeface="Century Gothic" panose="020B0502020202020204" pitchFamily="34" charset="0"/>
              </a:rPr>
              <a:t> onto Micah’s head and sent him flying down the hill.</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Explain your answer.</a:t>
            </a:r>
          </a:p>
          <a:p>
            <a:r>
              <a:rPr lang="en-GB" sz="2000" b="1" dirty="0">
                <a:solidFill>
                  <a:schemeClr val="tx1"/>
                </a:solidFill>
                <a:latin typeface="Century Gothic" panose="020B0502020202020204" pitchFamily="34" charset="0"/>
              </a:rPr>
              <a:t>No, it does not make sense for ‘tapped’ to be used…</a:t>
            </a:r>
            <a:endParaRPr lang="en-GB" sz="2000" b="1" u="sng" dirty="0">
              <a:solidFill>
                <a:schemeClr val="tx1"/>
              </a:solidFill>
              <a:latin typeface="Century Gothic" panose="020B0502020202020204" pitchFamily="34" charset="0"/>
            </a:endParaRPr>
          </a:p>
          <a:p>
            <a:pPr lvl="0" algn="ctr"/>
            <a:endParaRPr lang="en-GB" sz="20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11E8AA3B-6C98-4718-8C68-4802677F0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5384FE38-2227-4401-BBAB-FEA1A548803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72958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Reasoning 2</a:t>
            </a:r>
          </a:p>
          <a:p>
            <a:pPr lvl="0" algn="ctr"/>
            <a:endParaRPr lang="en-GB" sz="2000" b="1" u="sng" dirty="0">
              <a:solidFill>
                <a:srgbClr val="E7E6E6">
                  <a:lumMod val="50000"/>
                </a:srgbClr>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Find the synonym of ‘hit’ in the sentence below. </a:t>
            </a:r>
          </a:p>
          <a:p>
            <a:pPr lvl="0"/>
            <a:r>
              <a:rPr lang="en-GB" sz="2000" b="1" dirty="0">
                <a:solidFill>
                  <a:prstClr val="black"/>
                </a:solidFill>
                <a:latin typeface="Century Gothic" panose="020B0502020202020204" pitchFamily="34" charset="0"/>
              </a:rPr>
              <a:t>Does it make sense for that synonym to be used? </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3600" b="1" dirty="0">
                <a:solidFill>
                  <a:schemeClr val="tx1"/>
                </a:solidFill>
                <a:latin typeface="Century Gothic" panose="020B0502020202020204" pitchFamily="34" charset="0"/>
              </a:rPr>
              <a:t>The ball </a:t>
            </a:r>
            <a:r>
              <a:rPr lang="en-GB" sz="3600" b="1" dirty="0">
                <a:solidFill>
                  <a:srgbClr val="FF0000"/>
                </a:solidFill>
                <a:latin typeface="Century Gothic" panose="020B0502020202020204" pitchFamily="34" charset="0"/>
              </a:rPr>
              <a:t>tapped</a:t>
            </a:r>
            <a:r>
              <a:rPr lang="en-GB" sz="3600" b="1" dirty="0">
                <a:solidFill>
                  <a:schemeClr val="tx1"/>
                </a:solidFill>
                <a:latin typeface="Century Gothic" panose="020B0502020202020204" pitchFamily="34" charset="0"/>
              </a:rPr>
              <a:t> onto Micah’s head and sent him flying down the hill.</a:t>
            </a: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Explain your answer.</a:t>
            </a:r>
          </a:p>
          <a:p>
            <a:pPr lvl="0"/>
            <a:r>
              <a:rPr lang="en-GB" sz="2000" b="1" dirty="0">
                <a:solidFill>
                  <a:srgbClr val="FF0000"/>
                </a:solidFill>
                <a:latin typeface="Century Gothic" panose="020B0502020202020204" pitchFamily="34" charset="0"/>
              </a:rPr>
              <a:t>No, it does not make sense for ‘tapped’ to be used. It is too weak a synonym to pair with the final clause ‘and sent him flying down the hill’.</a:t>
            </a:r>
          </a:p>
          <a:p>
            <a:pPr lvl="0" algn="ctr"/>
            <a:endParaRPr lang="en-GB" sz="20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8AB09CF1-4876-4361-A39B-96F9FD7C3A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CB7CFBDC-A6DC-4E34-B159-89181095518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5208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2 – Synonyms and Antonyms – Synonyms</a:t>
            </a:r>
          </a:p>
          <a:p>
            <a:pPr lvl="0" algn="ctr"/>
            <a:endParaRPr lang="en-GB" sz="2000" b="1" dirty="0">
              <a:solidFill>
                <a:prstClr val="black"/>
              </a:solidFill>
              <a:latin typeface="Century Gothic" panose="020B0502020202020204" pitchFamily="34" charset="0"/>
            </a:endParaRPr>
          </a:p>
          <a:p>
            <a:pPr lvl="0" fontAlgn="base"/>
            <a:r>
              <a:rPr lang="en-US" sz="1600" b="1" dirty="0">
                <a:solidFill>
                  <a:prstClr val="black"/>
                </a:solidFill>
                <a:latin typeface="Century Gothic" panose="020B0502020202020204" pitchFamily="34" charset="0"/>
              </a:rPr>
              <a:t>Notes and Guidance</a:t>
            </a:r>
            <a:endParaRPr lang="en-US" sz="1200" b="1" dirty="0">
              <a:solidFill>
                <a:prstClr val="black"/>
              </a:solidFill>
              <a:latin typeface="Century Gothic" panose="020B0502020202020204" pitchFamily="34" charset="0"/>
            </a:endParaRPr>
          </a:p>
          <a:p>
            <a:pPr lvl="0" fontAlgn="base"/>
            <a:endParaRPr lang="en-US" sz="1200" b="1" dirty="0">
              <a:solidFill>
                <a:prstClr val="black"/>
              </a:solidFill>
              <a:latin typeface="Century Gothic" panose="020B0502020202020204" pitchFamily="34" charset="0"/>
            </a:endParaRP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Children will know from previous years that words can have a similar meaning. They may already know the term </a:t>
            </a:r>
            <a:r>
              <a:rPr lang="en-US" sz="1200" b="1" i="1" dirty="0">
                <a:solidFill>
                  <a:prstClr val="black"/>
                </a:solidFill>
                <a:latin typeface="Century Gothic" panose="020B0502020202020204" pitchFamily="34" charset="0"/>
              </a:rPr>
              <a:t>synonym</a:t>
            </a:r>
            <a:r>
              <a:rPr lang="en-US" sz="1200" b="1" dirty="0">
                <a:solidFill>
                  <a:prstClr val="black"/>
                </a:solidFill>
                <a:latin typeface="Century Gothic" panose="020B0502020202020204" pitchFamily="34" charset="0"/>
              </a:rPr>
              <a:t> from previous years.</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Synonyms are groups of words that have a similar meaning, such as </a:t>
            </a:r>
            <a:r>
              <a:rPr lang="en-US" sz="1200" b="1" i="1" dirty="0">
                <a:solidFill>
                  <a:prstClr val="black"/>
                </a:solidFill>
                <a:latin typeface="Century Gothic" panose="020B0502020202020204" pitchFamily="34" charset="0"/>
              </a:rPr>
              <a:t>small, little, tiny. </a:t>
            </a:r>
            <a:r>
              <a:rPr lang="en-US" sz="1200" b="1" dirty="0">
                <a:solidFill>
                  <a:prstClr val="black"/>
                </a:solidFill>
                <a:latin typeface="Century Gothic" panose="020B0502020202020204" pitchFamily="34" charset="0"/>
              </a:rPr>
              <a:t>These words are often interchangeable within sentences. </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Children should be aware that while synonyms can be interchangeable, they should think about the strength of the synonym within the sentence and how it affects the mood, i.e. ‘</a:t>
            </a:r>
            <a:r>
              <a:rPr lang="en-US" sz="1200" b="1" i="1" dirty="0">
                <a:solidFill>
                  <a:prstClr val="black"/>
                </a:solidFill>
                <a:latin typeface="Century Gothic" panose="020B0502020202020204" pitchFamily="34" charset="0"/>
              </a:rPr>
              <a:t>The stone </a:t>
            </a:r>
            <a:r>
              <a:rPr lang="en-US" sz="1200" b="1" i="1" u="sng" dirty="0">
                <a:solidFill>
                  <a:prstClr val="black"/>
                </a:solidFill>
                <a:latin typeface="Century Gothic" panose="020B0502020202020204" pitchFamily="34" charset="0"/>
              </a:rPr>
              <a:t>tumbled</a:t>
            </a:r>
            <a:r>
              <a:rPr lang="en-US" sz="1200" b="1" i="1" dirty="0">
                <a:solidFill>
                  <a:prstClr val="black"/>
                </a:solidFill>
                <a:latin typeface="Century Gothic" panose="020B0502020202020204" pitchFamily="34" charset="0"/>
              </a:rPr>
              <a:t> into the sea from the top of the cliff.’ </a:t>
            </a:r>
            <a:r>
              <a:rPr lang="en-US" sz="1200" b="1" dirty="0">
                <a:solidFill>
                  <a:prstClr val="black"/>
                </a:solidFill>
                <a:latin typeface="Century Gothic" panose="020B0502020202020204" pitchFamily="34" charset="0"/>
              </a:rPr>
              <a:t>compared to ‘</a:t>
            </a:r>
            <a:r>
              <a:rPr lang="en-US" sz="1200" b="1" i="1" dirty="0">
                <a:solidFill>
                  <a:prstClr val="black"/>
                </a:solidFill>
                <a:latin typeface="Century Gothic" panose="020B0502020202020204" pitchFamily="34" charset="0"/>
              </a:rPr>
              <a:t>The stone plunged into the sea from the top of the cliff.’</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Synonyms can be used in place of overused words to avoid repetition within a text.</a:t>
            </a:r>
          </a:p>
          <a:p>
            <a:pPr marL="355600" lvl="0" indent="-188913" fontAlgn="base"/>
            <a:endParaRPr lang="en-US" sz="1200" b="1" dirty="0">
              <a:solidFill>
                <a:prstClr val="black"/>
              </a:solidFill>
              <a:latin typeface="Century Gothic" panose="020B0502020202020204" pitchFamily="34" charset="0"/>
            </a:endParaRPr>
          </a:p>
          <a:p>
            <a:pPr lvl="0" fontAlgn="base"/>
            <a:r>
              <a:rPr lang="en-US" sz="1600" b="1" dirty="0">
                <a:solidFill>
                  <a:prstClr val="black"/>
                </a:solidFill>
                <a:latin typeface="Century Gothic" panose="020B0502020202020204" pitchFamily="34" charset="0"/>
              </a:rPr>
              <a:t>Focused Questions</a:t>
            </a:r>
          </a:p>
          <a:p>
            <a:pPr marL="355600" lvl="0" indent="-188913" fontAlgn="base"/>
            <a:endParaRPr lang="en-US" sz="1200" b="1" dirty="0">
              <a:solidFill>
                <a:prstClr val="black"/>
              </a:solidFill>
              <a:latin typeface="Century Gothic" panose="020B0502020202020204" pitchFamily="34" charset="0"/>
            </a:endParaRP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Use a thesaurus to find synonyms of the following words. </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Which two words have the same meaning in the following sentence?</a:t>
            </a:r>
          </a:p>
          <a:p>
            <a:pPr marL="355600" lvl="0" indent="-188913" fontAlgn="base">
              <a:buFont typeface="Arial" panose="020B0604020202020204" pitchFamily="34" charset="0"/>
              <a:buChar char="•"/>
            </a:pPr>
            <a:r>
              <a:rPr lang="en-US" sz="1200" b="1" dirty="0">
                <a:solidFill>
                  <a:prstClr val="black"/>
                </a:solidFill>
                <a:latin typeface="Century Gothic" panose="020B0502020202020204" pitchFamily="34" charset="0"/>
              </a:rPr>
              <a:t>Which synonym would work better in the sentence?</a:t>
            </a:r>
          </a:p>
          <a:p>
            <a:pPr lvl="0" defTabSz="457200">
              <a:defRPr/>
            </a:pPr>
            <a:endParaRPr lang="en-GB" dirty="0">
              <a:solidFill>
                <a:prstClr val="black"/>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092ED90C-4D14-4F40-B603-215E388477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607D1350-2F29-4C13-97E6-D6218EA3E0A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07526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2 – Synonyms and Antonyms</a:t>
            </a:r>
            <a:br>
              <a:rPr lang="en-GB" sz="1600" b="1" dirty="0">
                <a:solidFill>
                  <a:schemeClr val="bg2">
                    <a:lumMod val="50000"/>
                  </a:schemeClr>
                </a:solidFill>
                <a:latin typeface="Century Gothic" panose="020B0502020202020204" pitchFamily="34" charset="0"/>
              </a:rPr>
            </a:br>
            <a:endParaRPr lang="en-GB" sz="4800" b="1" dirty="0">
              <a:solidFill>
                <a:schemeClr val="bg2">
                  <a:lumMod val="50000"/>
                </a:schemeClr>
              </a:solidFill>
              <a:latin typeface="Century Gothic" panose="020B0502020202020204" pitchFamily="34" charset="0"/>
            </a:endParaRPr>
          </a:p>
          <a:p>
            <a:pPr lvl="0" algn="ctr"/>
            <a:endParaRPr lang="en-GB" sz="4800" b="1" dirty="0">
              <a:solidFill>
                <a:schemeClr val="bg2">
                  <a:lumMod val="50000"/>
                </a:schemeClr>
              </a:solidFill>
              <a:latin typeface="Century Gothic" panose="020B0502020202020204" pitchFamily="34" charset="0"/>
            </a:endParaRPr>
          </a:p>
          <a:p>
            <a:pPr lvl="0" algn="ctr"/>
            <a:endParaRPr lang="en-GB" sz="48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Synonyms</a:t>
            </a:r>
          </a:p>
        </p:txBody>
      </p:sp>
      <p:pic>
        <p:nvPicPr>
          <p:cNvPr id="6" name="Picture 5" descr="A close up of a sign&#10;&#10;Description generated with high confidence">
            <a:extLst>
              <a:ext uri="{FF2B5EF4-FFF2-40B4-BE49-F238E27FC236}">
                <a16:creationId xmlns:a16="http://schemas.microsoft.com/office/drawing/2014/main" id="{38102A9C-69AC-406B-AC12-D83329CA7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7EABC679-26EA-49AA-B068-0A2FDDB3F27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down as many synonyms as you can. You have 30 seconds for each word. </a:t>
            </a:r>
            <a:endParaRPr lang="en-GB" sz="2000" b="1" dirty="0">
              <a:solidFill>
                <a:schemeClr val="bg2">
                  <a:lumMod val="2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7D680DE-DAE2-46AC-BB51-2AAD918002B5}"/>
              </a:ext>
            </a:extLst>
          </p:cNvPr>
          <p:cNvGraphicFramePr>
            <a:graphicFrameLocks noGrp="1"/>
          </p:cNvGraphicFramePr>
          <p:nvPr>
            <p:extLst>
              <p:ext uri="{D42A27DB-BD31-4B8C-83A1-F6EECF244321}">
                <p14:modId xmlns:p14="http://schemas.microsoft.com/office/powerpoint/2010/main" val="1306479052"/>
              </p:ext>
            </p:extLst>
          </p:nvPr>
        </p:nvGraphicFramePr>
        <p:xfrm>
          <a:off x="768496" y="1917261"/>
          <a:ext cx="7607008" cy="3953222"/>
        </p:xfrm>
        <a:graphic>
          <a:graphicData uri="http://schemas.openxmlformats.org/drawingml/2006/table">
            <a:tbl>
              <a:tblPr firstRow="1" bandRow="1">
                <a:tableStyleId>{5C22544A-7EE6-4342-B048-85BDC9FD1C3A}</a:tableStyleId>
              </a:tblPr>
              <a:tblGrid>
                <a:gridCol w="2543504">
                  <a:extLst>
                    <a:ext uri="{9D8B030D-6E8A-4147-A177-3AD203B41FA5}">
                      <a16:colId xmlns:a16="http://schemas.microsoft.com/office/drawing/2014/main" val="1873515243"/>
                    </a:ext>
                  </a:extLst>
                </a:gridCol>
                <a:gridCol w="2520000">
                  <a:extLst>
                    <a:ext uri="{9D8B030D-6E8A-4147-A177-3AD203B41FA5}">
                      <a16:colId xmlns:a16="http://schemas.microsoft.com/office/drawing/2014/main" val="338205598"/>
                    </a:ext>
                  </a:extLst>
                </a:gridCol>
                <a:gridCol w="2543504">
                  <a:extLst>
                    <a:ext uri="{9D8B030D-6E8A-4147-A177-3AD203B41FA5}">
                      <a16:colId xmlns:a16="http://schemas.microsoft.com/office/drawing/2014/main" val="3185790882"/>
                    </a:ext>
                  </a:extLst>
                </a:gridCol>
              </a:tblGrid>
              <a:tr h="605222">
                <a:tc>
                  <a:txBody>
                    <a:bodyPr/>
                    <a:lstStyle/>
                    <a:p>
                      <a:pPr algn="ctr"/>
                      <a:r>
                        <a:rPr lang="en-GB" sz="2400" b="1" dirty="0">
                          <a:solidFill>
                            <a:schemeClr val="tx1"/>
                          </a:solidFill>
                          <a:latin typeface="Century Gothic" panose="020B0502020202020204" pitchFamily="34" charset="0"/>
                        </a:rPr>
                        <a:t>big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cold</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nice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287921"/>
                  </a:ext>
                </a:extLst>
              </a:tr>
              <a:tr h="3348000">
                <a:tc>
                  <a:txBody>
                    <a:bodyPr/>
                    <a:lstStyle/>
                    <a:p>
                      <a:pPr algn="ctr"/>
                      <a:endParaRPr lang="en-GB" sz="2400" b="1" dirty="0">
                        <a:solidFill>
                          <a:schemeClr val="tx1"/>
                        </a:solidFill>
                        <a:latin typeface="Century Gothic" panose="020B0502020202020204" pitchFamily="34" charset="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400" b="1" dirty="0">
                        <a:solidFill>
                          <a:schemeClr val="tx1"/>
                        </a:solidFill>
                        <a:latin typeface="Century Gothic" panose="020B0502020202020204" pitchFamily="34" charset="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400" b="1" dirty="0">
                        <a:solidFill>
                          <a:schemeClr val="tx1"/>
                        </a:solidFill>
                        <a:latin typeface="Century Gothic" panose="020B0502020202020204" pitchFamily="34" charset="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7731687"/>
                  </a:ext>
                </a:extLst>
              </a:tr>
            </a:tbl>
          </a:graphicData>
        </a:graphic>
      </p:graphicFrame>
      <p:pic>
        <p:nvPicPr>
          <p:cNvPr id="7" name="Picture 6" descr="A close up of a sign&#10;&#10;Description generated with high confidence">
            <a:extLst>
              <a:ext uri="{FF2B5EF4-FFF2-40B4-BE49-F238E27FC236}">
                <a16:creationId xmlns:a16="http://schemas.microsoft.com/office/drawing/2014/main" id="{B1520679-6DF0-4B48-B932-8C39B63ED9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8D55D321-5463-4C06-A94F-14F9443E85C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73407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down as many synonyms as you can. You have 30 seconds for each word.  </a:t>
            </a:r>
            <a:r>
              <a:rPr lang="en-GB" sz="2000" b="1" dirty="0">
                <a:solidFill>
                  <a:srgbClr val="FF0000"/>
                </a:solidFill>
                <a:latin typeface="Century Gothic" panose="020B0502020202020204" pitchFamily="34" charset="0"/>
              </a:rPr>
              <a:t>Examples include:</a:t>
            </a:r>
          </a:p>
        </p:txBody>
      </p:sp>
      <p:graphicFrame>
        <p:nvGraphicFramePr>
          <p:cNvPr id="2" name="Table 1">
            <a:extLst>
              <a:ext uri="{FF2B5EF4-FFF2-40B4-BE49-F238E27FC236}">
                <a16:creationId xmlns:a16="http://schemas.microsoft.com/office/drawing/2014/main" id="{37D680DE-DAE2-46AC-BB51-2AAD918002B5}"/>
              </a:ext>
            </a:extLst>
          </p:cNvPr>
          <p:cNvGraphicFramePr>
            <a:graphicFrameLocks noGrp="1"/>
          </p:cNvGraphicFramePr>
          <p:nvPr>
            <p:extLst>
              <p:ext uri="{D42A27DB-BD31-4B8C-83A1-F6EECF244321}">
                <p14:modId xmlns:p14="http://schemas.microsoft.com/office/powerpoint/2010/main" val="4090882951"/>
              </p:ext>
            </p:extLst>
          </p:nvPr>
        </p:nvGraphicFramePr>
        <p:xfrm>
          <a:off x="768496" y="1917261"/>
          <a:ext cx="7607008" cy="3953222"/>
        </p:xfrm>
        <a:graphic>
          <a:graphicData uri="http://schemas.openxmlformats.org/drawingml/2006/table">
            <a:tbl>
              <a:tblPr firstRow="1" bandRow="1">
                <a:tableStyleId>{5C22544A-7EE6-4342-B048-85BDC9FD1C3A}</a:tableStyleId>
              </a:tblPr>
              <a:tblGrid>
                <a:gridCol w="2543504">
                  <a:extLst>
                    <a:ext uri="{9D8B030D-6E8A-4147-A177-3AD203B41FA5}">
                      <a16:colId xmlns:a16="http://schemas.microsoft.com/office/drawing/2014/main" val="1873515243"/>
                    </a:ext>
                  </a:extLst>
                </a:gridCol>
                <a:gridCol w="2520000">
                  <a:extLst>
                    <a:ext uri="{9D8B030D-6E8A-4147-A177-3AD203B41FA5}">
                      <a16:colId xmlns:a16="http://schemas.microsoft.com/office/drawing/2014/main" val="338205598"/>
                    </a:ext>
                  </a:extLst>
                </a:gridCol>
                <a:gridCol w="2543504">
                  <a:extLst>
                    <a:ext uri="{9D8B030D-6E8A-4147-A177-3AD203B41FA5}">
                      <a16:colId xmlns:a16="http://schemas.microsoft.com/office/drawing/2014/main" val="3185790882"/>
                    </a:ext>
                  </a:extLst>
                </a:gridCol>
              </a:tblGrid>
              <a:tr h="605222">
                <a:tc>
                  <a:txBody>
                    <a:bodyPr/>
                    <a:lstStyle/>
                    <a:p>
                      <a:pPr algn="ctr"/>
                      <a:r>
                        <a:rPr lang="en-GB" sz="2400" b="1" dirty="0">
                          <a:solidFill>
                            <a:schemeClr val="tx1"/>
                          </a:solidFill>
                          <a:latin typeface="Century Gothic" panose="020B0502020202020204" pitchFamily="34" charset="0"/>
                        </a:rPr>
                        <a:t>big</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cold</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nice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287921"/>
                  </a:ext>
                </a:extLst>
              </a:tr>
              <a:tr h="3348000">
                <a:tc>
                  <a:txBody>
                    <a:bodyPr/>
                    <a:lstStyle/>
                    <a:p>
                      <a:pPr algn="ctr"/>
                      <a:r>
                        <a:rPr lang="en-GB" sz="2400" b="1" dirty="0">
                          <a:solidFill>
                            <a:srgbClr val="FF0000"/>
                          </a:solidFill>
                          <a:latin typeface="Century Gothic" panose="020B0502020202020204" pitchFamily="34" charset="0"/>
                        </a:rPr>
                        <a:t>enormous</a:t>
                      </a:r>
                    </a:p>
                    <a:p>
                      <a:pPr algn="ctr"/>
                      <a:r>
                        <a:rPr lang="en-GB" sz="2400" b="1" dirty="0">
                          <a:solidFill>
                            <a:srgbClr val="FF0000"/>
                          </a:solidFill>
                          <a:latin typeface="Century Gothic" panose="020B0502020202020204" pitchFamily="34" charset="0"/>
                        </a:rPr>
                        <a:t>colossal</a:t>
                      </a:r>
                    </a:p>
                    <a:p>
                      <a:pPr algn="ctr"/>
                      <a:r>
                        <a:rPr lang="en-GB" sz="2400" b="1" dirty="0">
                          <a:solidFill>
                            <a:srgbClr val="FF0000"/>
                          </a:solidFill>
                          <a:latin typeface="Century Gothic" panose="020B0502020202020204" pitchFamily="34" charset="0"/>
                        </a:rPr>
                        <a:t>huge</a:t>
                      </a:r>
                    </a:p>
                    <a:p>
                      <a:pPr algn="ctr"/>
                      <a:r>
                        <a:rPr lang="en-GB" sz="2400" b="1" dirty="0">
                          <a:solidFill>
                            <a:srgbClr val="FF0000"/>
                          </a:solidFill>
                          <a:latin typeface="Century Gothic" panose="020B0502020202020204" pitchFamily="34" charset="0"/>
                        </a:rPr>
                        <a:t>gigantic</a:t>
                      </a:r>
                    </a:p>
                    <a:p>
                      <a:pPr algn="ctr"/>
                      <a:r>
                        <a:rPr lang="en-GB" sz="2400" b="1" dirty="0">
                          <a:solidFill>
                            <a:srgbClr val="FF0000"/>
                          </a:solidFill>
                          <a:latin typeface="Century Gothic" panose="020B0502020202020204" pitchFamily="34" charset="0"/>
                        </a:rPr>
                        <a:t>tremendous</a:t>
                      </a:r>
                    </a:p>
                    <a:p>
                      <a:pPr algn="ctr"/>
                      <a:r>
                        <a:rPr lang="en-GB" sz="2400" b="1" dirty="0">
                          <a:solidFill>
                            <a:srgbClr val="FF0000"/>
                          </a:solidFill>
                          <a:latin typeface="Century Gothic" panose="020B0502020202020204" pitchFamily="34" charset="0"/>
                        </a:rPr>
                        <a:t>vast</a:t>
                      </a:r>
                    </a:p>
                    <a:p>
                      <a:pPr algn="ctr"/>
                      <a:r>
                        <a:rPr lang="en-GB" sz="2400" b="1" dirty="0">
                          <a:solidFill>
                            <a:srgbClr val="FF0000"/>
                          </a:solidFill>
                          <a:latin typeface="Century Gothic" panose="020B0502020202020204" pitchFamily="34" charset="0"/>
                        </a:rPr>
                        <a:t>immense</a:t>
                      </a:r>
                    </a:p>
                    <a:p>
                      <a:pPr algn="ctr"/>
                      <a:r>
                        <a:rPr lang="en-GB" sz="2400" b="1" dirty="0">
                          <a:solidFill>
                            <a:srgbClr val="FF0000"/>
                          </a:solidFill>
                          <a:latin typeface="Century Gothic" panose="020B0502020202020204" pitchFamily="34" charset="0"/>
                        </a:rPr>
                        <a:t>massive</a:t>
                      </a:r>
                    </a:p>
                    <a:p>
                      <a:pPr algn="ctr"/>
                      <a:r>
                        <a:rPr lang="en-GB" sz="2400" b="1" dirty="0">
                          <a:solidFill>
                            <a:srgbClr val="FF0000"/>
                          </a:solidFill>
                          <a:latin typeface="Century Gothic" panose="020B0502020202020204" pitchFamily="34" charset="0"/>
                        </a:rPr>
                        <a:t>humongous</a:t>
                      </a: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rgbClr val="FF0000"/>
                          </a:solidFill>
                          <a:latin typeface="Century Gothic" panose="020B0502020202020204" pitchFamily="34" charset="0"/>
                        </a:rPr>
                        <a:t>freezing</a:t>
                      </a:r>
                    </a:p>
                    <a:p>
                      <a:pPr algn="ctr"/>
                      <a:r>
                        <a:rPr lang="en-GB" sz="2400" b="1" dirty="0">
                          <a:solidFill>
                            <a:srgbClr val="FF0000"/>
                          </a:solidFill>
                          <a:latin typeface="Century Gothic" panose="020B0502020202020204" pitchFamily="34" charset="0"/>
                        </a:rPr>
                        <a:t>bitter</a:t>
                      </a:r>
                    </a:p>
                    <a:p>
                      <a:pPr algn="ctr"/>
                      <a:r>
                        <a:rPr lang="en-GB" sz="2400" b="1" dirty="0">
                          <a:solidFill>
                            <a:srgbClr val="FF0000"/>
                          </a:solidFill>
                          <a:latin typeface="Century Gothic" panose="020B0502020202020204" pitchFamily="34" charset="0"/>
                        </a:rPr>
                        <a:t>frosty</a:t>
                      </a:r>
                    </a:p>
                    <a:p>
                      <a:pPr algn="ctr"/>
                      <a:r>
                        <a:rPr lang="en-GB" sz="2400" b="1" dirty="0">
                          <a:solidFill>
                            <a:srgbClr val="FF0000"/>
                          </a:solidFill>
                          <a:latin typeface="Century Gothic" panose="020B0502020202020204" pitchFamily="34" charset="0"/>
                        </a:rPr>
                        <a:t>chilly</a:t>
                      </a:r>
                    </a:p>
                    <a:p>
                      <a:pPr algn="ctr"/>
                      <a:r>
                        <a:rPr lang="en-GB" sz="2400" b="1" dirty="0">
                          <a:solidFill>
                            <a:srgbClr val="FF0000"/>
                          </a:solidFill>
                          <a:latin typeface="Century Gothic" panose="020B0502020202020204" pitchFamily="34" charset="0"/>
                        </a:rPr>
                        <a:t>frigid</a:t>
                      </a:r>
                    </a:p>
                    <a:p>
                      <a:pPr algn="ctr"/>
                      <a:r>
                        <a:rPr lang="en-GB" sz="2400" b="1" dirty="0">
                          <a:solidFill>
                            <a:srgbClr val="FF0000"/>
                          </a:solidFill>
                          <a:latin typeface="Century Gothic" panose="020B0502020202020204" pitchFamily="34" charset="0"/>
                        </a:rPr>
                        <a:t>brisk</a:t>
                      </a:r>
                    </a:p>
                    <a:p>
                      <a:pPr algn="ctr"/>
                      <a:r>
                        <a:rPr lang="en-GB" sz="2400" b="1" dirty="0">
                          <a:solidFill>
                            <a:srgbClr val="FF0000"/>
                          </a:solidFill>
                          <a:latin typeface="Century Gothic" panose="020B0502020202020204" pitchFamily="34" charset="0"/>
                        </a:rPr>
                        <a:t>wintry</a:t>
                      </a:r>
                    </a:p>
                    <a:p>
                      <a:pPr algn="ctr"/>
                      <a:r>
                        <a:rPr lang="en-GB" sz="2400" b="1" dirty="0">
                          <a:solidFill>
                            <a:srgbClr val="FF0000"/>
                          </a:solidFill>
                          <a:latin typeface="Century Gothic" panose="020B0502020202020204" pitchFamily="34" charset="0"/>
                        </a:rPr>
                        <a:t>icy</a:t>
                      </a:r>
                    </a:p>
                    <a:p>
                      <a:pPr algn="ctr"/>
                      <a:r>
                        <a:rPr lang="en-GB" sz="2400" b="1" dirty="0">
                          <a:solidFill>
                            <a:srgbClr val="FF0000"/>
                          </a:solidFill>
                          <a:latin typeface="Century Gothic" panose="020B0502020202020204" pitchFamily="34" charset="0"/>
                        </a:rPr>
                        <a:t>cool</a:t>
                      </a: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rgbClr val="FF0000"/>
                          </a:solidFill>
                          <a:latin typeface="Century Gothic" panose="020B0502020202020204" pitchFamily="34" charset="0"/>
                        </a:rPr>
                        <a:t>pleasant</a:t>
                      </a:r>
                    </a:p>
                    <a:p>
                      <a:pPr algn="ctr"/>
                      <a:r>
                        <a:rPr lang="en-GB" sz="2400" b="1" dirty="0">
                          <a:solidFill>
                            <a:srgbClr val="FF0000"/>
                          </a:solidFill>
                          <a:latin typeface="Century Gothic" panose="020B0502020202020204" pitchFamily="34" charset="0"/>
                        </a:rPr>
                        <a:t>charming</a:t>
                      </a:r>
                    </a:p>
                    <a:p>
                      <a:pPr algn="ctr"/>
                      <a:r>
                        <a:rPr lang="en-GB" sz="2400" b="1" dirty="0">
                          <a:solidFill>
                            <a:srgbClr val="FF0000"/>
                          </a:solidFill>
                          <a:latin typeface="Century Gothic" panose="020B0502020202020204" pitchFamily="34" charset="0"/>
                        </a:rPr>
                        <a:t>swell</a:t>
                      </a:r>
                    </a:p>
                    <a:p>
                      <a:pPr algn="ctr"/>
                      <a:r>
                        <a:rPr lang="en-GB" sz="2400" b="1" dirty="0">
                          <a:solidFill>
                            <a:srgbClr val="FF0000"/>
                          </a:solidFill>
                          <a:latin typeface="Century Gothic" panose="020B0502020202020204" pitchFamily="34" charset="0"/>
                        </a:rPr>
                        <a:t>amiable</a:t>
                      </a:r>
                    </a:p>
                    <a:p>
                      <a:pPr algn="ctr"/>
                      <a:r>
                        <a:rPr lang="en-GB" sz="2400" b="1" dirty="0">
                          <a:solidFill>
                            <a:srgbClr val="FF0000"/>
                          </a:solidFill>
                          <a:latin typeface="Century Gothic" panose="020B0502020202020204" pitchFamily="34" charset="0"/>
                        </a:rPr>
                        <a:t>friendly</a:t>
                      </a:r>
                    </a:p>
                    <a:p>
                      <a:pPr algn="ctr"/>
                      <a:r>
                        <a:rPr lang="en-GB" sz="2400" b="1" dirty="0">
                          <a:solidFill>
                            <a:srgbClr val="FF0000"/>
                          </a:solidFill>
                          <a:latin typeface="Century Gothic" panose="020B0502020202020204" pitchFamily="34" charset="0"/>
                        </a:rPr>
                        <a:t>favourable</a:t>
                      </a:r>
                    </a:p>
                    <a:p>
                      <a:pPr algn="ctr"/>
                      <a:r>
                        <a:rPr lang="en-GB" sz="2400" b="1" dirty="0">
                          <a:solidFill>
                            <a:srgbClr val="FF0000"/>
                          </a:solidFill>
                          <a:latin typeface="Century Gothic" panose="020B0502020202020204" pitchFamily="34" charset="0"/>
                        </a:rPr>
                        <a:t>considerate</a:t>
                      </a:r>
                    </a:p>
                    <a:p>
                      <a:pPr algn="ctr"/>
                      <a:r>
                        <a:rPr lang="en-GB" sz="2400" b="1" dirty="0">
                          <a:solidFill>
                            <a:srgbClr val="FF0000"/>
                          </a:solidFill>
                          <a:latin typeface="Century Gothic" panose="020B0502020202020204" pitchFamily="34" charset="0"/>
                        </a:rPr>
                        <a:t>cordial</a:t>
                      </a:r>
                    </a:p>
                    <a:p>
                      <a:pPr algn="ctr"/>
                      <a:r>
                        <a:rPr lang="en-GB" sz="2400" b="1" dirty="0">
                          <a:solidFill>
                            <a:srgbClr val="FF0000"/>
                          </a:solidFill>
                          <a:latin typeface="Century Gothic" panose="020B0502020202020204" pitchFamily="34" charset="0"/>
                        </a:rPr>
                        <a:t>lovely</a:t>
                      </a: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7731687"/>
                  </a:ext>
                </a:extLst>
              </a:tr>
            </a:tbl>
          </a:graphicData>
        </a:graphic>
      </p:graphicFrame>
      <p:pic>
        <p:nvPicPr>
          <p:cNvPr id="7" name="Picture 6" descr="A close up of a sign&#10;&#10;Description generated with high confidence">
            <a:extLst>
              <a:ext uri="{FF2B5EF4-FFF2-40B4-BE49-F238E27FC236}">
                <a16:creationId xmlns:a16="http://schemas.microsoft.com/office/drawing/2014/main" id="{2F7A235B-1971-4988-AE20-9CDC5C5FB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DA5755E9-6C65-431C-83B7-6E6E599D9C4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746694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words below which have the same meaning as ‘ordinary’.</a:t>
            </a:r>
            <a:endParaRPr lang="en-GB" sz="2000" b="1" u="sng" dirty="0">
              <a:solidFill>
                <a:schemeClr val="tx1"/>
              </a:solidFill>
              <a:latin typeface="Century Gothic" panose="020B0502020202020204" pitchFamily="34" charset="0"/>
            </a:endParaRPr>
          </a:p>
          <a:p>
            <a:pPr algn="ctr"/>
            <a:endParaRPr lang="en-GB" sz="2000" u="sng" dirty="0">
              <a:solidFill>
                <a:schemeClr val="bg2">
                  <a:lumMod val="50000"/>
                </a:schemeClr>
              </a:solidFill>
              <a:latin typeface="SassoonCRInfantMedium" panose="02000603020000020003" pitchFamily="2" charset="0"/>
            </a:endParaRPr>
          </a:p>
        </p:txBody>
      </p:sp>
      <p:graphicFrame>
        <p:nvGraphicFramePr>
          <p:cNvPr id="7" name="Table 6">
            <a:extLst>
              <a:ext uri="{FF2B5EF4-FFF2-40B4-BE49-F238E27FC236}">
                <a16:creationId xmlns:a16="http://schemas.microsoft.com/office/drawing/2014/main" id="{6CE7F4BD-D9FE-4953-ABDA-26A593718722}"/>
              </a:ext>
            </a:extLst>
          </p:cNvPr>
          <p:cNvGraphicFramePr>
            <a:graphicFrameLocks noGrp="1"/>
          </p:cNvGraphicFramePr>
          <p:nvPr>
            <p:extLst>
              <p:ext uri="{D42A27DB-BD31-4B8C-83A1-F6EECF244321}">
                <p14:modId xmlns:p14="http://schemas.microsoft.com/office/powerpoint/2010/main" val="1576172118"/>
              </p:ext>
            </p:extLst>
          </p:nvPr>
        </p:nvGraphicFramePr>
        <p:xfrm>
          <a:off x="1782000" y="2123286"/>
          <a:ext cx="5580000" cy="2927040"/>
        </p:xfrm>
        <a:graphic>
          <a:graphicData uri="http://schemas.openxmlformats.org/drawingml/2006/table">
            <a:tbl>
              <a:tblPr firstRow="1" bandRow="1">
                <a:tableStyleId>{5940675A-B579-460E-94D1-54222C63F5DA}</a:tableStyleId>
              </a:tblPr>
              <a:tblGrid>
                <a:gridCol w="3456798">
                  <a:extLst>
                    <a:ext uri="{9D8B030D-6E8A-4147-A177-3AD203B41FA5}">
                      <a16:colId xmlns:a16="http://schemas.microsoft.com/office/drawing/2014/main" val="1901647267"/>
                    </a:ext>
                  </a:extLst>
                </a:gridCol>
                <a:gridCol w="1368020">
                  <a:extLst>
                    <a:ext uri="{9D8B030D-6E8A-4147-A177-3AD203B41FA5}">
                      <a16:colId xmlns:a16="http://schemas.microsoft.com/office/drawing/2014/main" val="602126486"/>
                    </a:ext>
                  </a:extLst>
                </a:gridCol>
                <a:gridCol w="755182">
                  <a:extLst>
                    <a:ext uri="{9D8B030D-6E8A-4147-A177-3AD203B41FA5}">
                      <a16:colId xmlns:a16="http://schemas.microsoft.com/office/drawing/2014/main" val="448038915"/>
                    </a:ext>
                  </a:extLst>
                </a:gridCol>
              </a:tblGrid>
              <a:tr h="691200">
                <a:tc>
                  <a:txBody>
                    <a:bodyPr/>
                    <a:lstStyle/>
                    <a:p>
                      <a:pPr algn="ctr"/>
                      <a:r>
                        <a:rPr lang="en-GB" sz="2800" b="1" dirty="0">
                          <a:latin typeface="Century Gothic" panose="020B0502020202020204" pitchFamily="34" charset="0"/>
                        </a:rPr>
                        <a:t>normal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21286376"/>
                  </a:ext>
                </a:extLst>
              </a:tr>
              <a:tr h="259200">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9780818"/>
                  </a:ext>
                </a:extLst>
              </a:tr>
              <a:tr h="691200">
                <a:tc>
                  <a:txBody>
                    <a:bodyPr/>
                    <a:lstStyle/>
                    <a:p>
                      <a:pPr algn="ctr"/>
                      <a:r>
                        <a:rPr lang="en-US" sz="2800" b="1" dirty="0">
                          <a:latin typeface="Century Gothic" panose="020B0502020202020204" pitchFamily="34" charset="0"/>
                        </a:rPr>
                        <a:t>order</a:t>
                      </a: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50109607"/>
                  </a:ext>
                </a:extLst>
              </a:tr>
              <a:tr h="259200">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7301165"/>
                  </a:ext>
                </a:extLst>
              </a:tr>
              <a:tr h="691200">
                <a:tc>
                  <a:txBody>
                    <a:bodyPr/>
                    <a:lstStyle/>
                    <a:p>
                      <a:pPr algn="ctr"/>
                      <a:r>
                        <a:rPr lang="en-GB" sz="2800" b="1" dirty="0">
                          <a:latin typeface="Century Gothic" panose="020B0502020202020204" pitchFamily="34" charset="0"/>
                        </a:rPr>
                        <a:t>usual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1207339"/>
                  </a:ext>
                </a:extLst>
              </a:tr>
            </a:tbl>
          </a:graphicData>
        </a:graphic>
      </p:graphicFrame>
      <p:pic>
        <p:nvPicPr>
          <p:cNvPr id="8" name="Picture 7" descr="A close up of a sign&#10;&#10;Description generated with high confidence">
            <a:extLst>
              <a:ext uri="{FF2B5EF4-FFF2-40B4-BE49-F238E27FC236}">
                <a16:creationId xmlns:a16="http://schemas.microsoft.com/office/drawing/2014/main" id="{4C2A1148-7DD0-4E17-B4BC-68678B07F6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E26C1BD6-B74F-45E7-9220-6D6708C272B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82183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words below which have the same meaning as ‘ordinary’.</a:t>
            </a:r>
            <a:endParaRPr lang="en-GB" sz="2000" b="1" u="sng" dirty="0">
              <a:solidFill>
                <a:schemeClr val="tx1"/>
              </a:solidFill>
              <a:latin typeface="Century Gothic" panose="020B0502020202020204" pitchFamily="34" charset="0"/>
            </a:endParaRPr>
          </a:p>
          <a:p>
            <a:pPr algn="ctr"/>
            <a:endParaRPr lang="en-GB" sz="2000" u="sng" dirty="0">
              <a:solidFill>
                <a:schemeClr val="bg2">
                  <a:lumMod val="50000"/>
                </a:schemeClr>
              </a:solidFill>
              <a:latin typeface="SassoonCRInfantMedium" panose="02000603020000020003" pitchFamily="2" charset="0"/>
            </a:endParaRPr>
          </a:p>
        </p:txBody>
      </p:sp>
      <p:graphicFrame>
        <p:nvGraphicFramePr>
          <p:cNvPr id="7" name="Table 6">
            <a:extLst>
              <a:ext uri="{FF2B5EF4-FFF2-40B4-BE49-F238E27FC236}">
                <a16:creationId xmlns:a16="http://schemas.microsoft.com/office/drawing/2014/main" id="{6CE7F4BD-D9FE-4953-ABDA-26A593718722}"/>
              </a:ext>
            </a:extLst>
          </p:cNvPr>
          <p:cNvGraphicFramePr>
            <a:graphicFrameLocks noGrp="1"/>
          </p:cNvGraphicFramePr>
          <p:nvPr>
            <p:extLst>
              <p:ext uri="{D42A27DB-BD31-4B8C-83A1-F6EECF244321}">
                <p14:modId xmlns:p14="http://schemas.microsoft.com/office/powerpoint/2010/main" val="3779735966"/>
              </p:ext>
            </p:extLst>
          </p:nvPr>
        </p:nvGraphicFramePr>
        <p:xfrm>
          <a:off x="1782000" y="2123286"/>
          <a:ext cx="5580000" cy="2927040"/>
        </p:xfrm>
        <a:graphic>
          <a:graphicData uri="http://schemas.openxmlformats.org/drawingml/2006/table">
            <a:tbl>
              <a:tblPr firstRow="1" bandRow="1">
                <a:tableStyleId>{5940675A-B579-460E-94D1-54222C63F5DA}</a:tableStyleId>
              </a:tblPr>
              <a:tblGrid>
                <a:gridCol w="3456798">
                  <a:extLst>
                    <a:ext uri="{9D8B030D-6E8A-4147-A177-3AD203B41FA5}">
                      <a16:colId xmlns:a16="http://schemas.microsoft.com/office/drawing/2014/main" val="1901647267"/>
                    </a:ext>
                  </a:extLst>
                </a:gridCol>
                <a:gridCol w="1368020">
                  <a:extLst>
                    <a:ext uri="{9D8B030D-6E8A-4147-A177-3AD203B41FA5}">
                      <a16:colId xmlns:a16="http://schemas.microsoft.com/office/drawing/2014/main" val="602126486"/>
                    </a:ext>
                  </a:extLst>
                </a:gridCol>
                <a:gridCol w="755182">
                  <a:extLst>
                    <a:ext uri="{9D8B030D-6E8A-4147-A177-3AD203B41FA5}">
                      <a16:colId xmlns:a16="http://schemas.microsoft.com/office/drawing/2014/main" val="448038915"/>
                    </a:ext>
                  </a:extLst>
                </a:gridCol>
              </a:tblGrid>
              <a:tr h="691200">
                <a:tc>
                  <a:txBody>
                    <a:bodyPr/>
                    <a:lstStyle/>
                    <a:p>
                      <a:pPr algn="ctr"/>
                      <a:r>
                        <a:rPr lang="en-GB" sz="2800" b="1" dirty="0">
                          <a:solidFill>
                            <a:srgbClr val="FF0000"/>
                          </a:solidFill>
                          <a:latin typeface="Century Gothic" panose="020B0502020202020204" pitchFamily="34" charset="0"/>
                        </a:rPr>
                        <a:t>normal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2700" cmpd="sng">
                      <a:noFill/>
                    </a:lnL>
                    <a:lnR w="1905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FF0000"/>
                          </a:solidFill>
                          <a:latin typeface="Century Gothic" panose="020B0502020202020204" pitchFamily="34" charset="0"/>
                          <a:sym typeface="Wingdings" panose="05000000000000000000" pitchFamily="2" charset="2"/>
                        </a:rPr>
                        <a:t></a:t>
                      </a:r>
                      <a:endParaRPr lang="en-GB" sz="2800" b="1" dirty="0">
                        <a:solidFill>
                          <a:srgbClr val="FF0000"/>
                        </a:solidFill>
                        <a:latin typeface="Century Gothic" panose="020B0502020202020204" pitchFamily="34" charset="0"/>
                      </a:endParaRPr>
                    </a:p>
                  </a:txBody>
                  <a:tcPr marL="0" marR="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21286376"/>
                  </a:ext>
                </a:extLst>
              </a:tr>
              <a:tr h="259200">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rgbClr val="FF0000"/>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9780818"/>
                  </a:ext>
                </a:extLst>
              </a:tr>
              <a:tr h="691200">
                <a:tc>
                  <a:txBody>
                    <a:bodyPr/>
                    <a:lstStyle/>
                    <a:p>
                      <a:pPr algn="ctr"/>
                      <a:r>
                        <a:rPr lang="en-US" sz="2800" b="1" dirty="0">
                          <a:solidFill>
                            <a:schemeClr val="bg1">
                              <a:lumMod val="65000"/>
                            </a:schemeClr>
                          </a:solidFill>
                          <a:latin typeface="Century Gothic" panose="020B0502020202020204" pitchFamily="34" charset="0"/>
                        </a:rPr>
                        <a:t>order</a:t>
                      </a:r>
                      <a:endParaRPr lang="en-GB" sz="2800" b="1" dirty="0">
                        <a:solidFill>
                          <a:schemeClr val="bg1">
                            <a:lumMod val="65000"/>
                          </a:schemeClr>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bg1">
                            <a:lumMod val="65000"/>
                          </a:schemeClr>
                        </a:solidFill>
                        <a:latin typeface="Century Gothic" panose="020B0502020202020204" pitchFamily="34" charset="0"/>
                      </a:endParaRPr>
                    </a:p>
                  </a:txBody>
                  <a:tcPr marL="0" marR="0" marT="0" marB="0" anchor="ctr">
                    <a:lnL w="12700" cmpd="sng">
                      <a:noFill/>
                    </a:lnL>
                    <a:lnR w="19050" cap="flat" cmpd="sng" algn="ctr">
                      <a:solidFill>
                        <a:schemeClr val="bg1">
                          <a:lumMod val="6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9050" cap="flat" cmpd="sng" algn="ctr">
                      <a:solidFill>
                        <a:schemeClr val="bg1">
                          <a:lumMod val="65000"/>
                        </a:schemeClr>
                      </a:solidFill>
                      <a:prstDash val="solid"/>
                      <a:round/>
                      <a:headEnd type="none" w="med" len="med"/>
                      <a:tailEnd type="none" w="med" len="med"/>
                    </a:lnL>
                    <a:lnR w="19050" cap="flat" cmpd="sng" algn="ctr">
                      <a:solidFill>
                        <a:schemeClr val="bg1">
                          <a:lumMod val="65000"/>
                        </a:schemeClr>
                      </a:solidFill>
                      <a:prstDash val="solid"/>
                      <a:round/>
                      <a:headEnd type="none" w="med" len="med"/>
                      <a:tailEnd type="none" w="med" len="med"/>
                    </a:lnR>
                    <a:lnT w="19050" cap="flat" cmpd="sng" algn="ctr">
                      <a:solidFill>
                        <a:schemeClr val="bg1">
                          <a:lumMod val="65000"/>
                        </a:schemeClr>
                      </a:solidFill>
                      <a:prstDash val="solid"/>
                      <a:round/>
                      <a:headEnd type="none" w="med" len="med"/>
                      <a:tailEnd type="none" w="med" len="med"/>
                    </a:lnT>
                    <a:lnB w="190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50109607"/>
                  </a:ext>
                </a:extLst>
              </a:tr>
              <a:tr h="259200">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chemeClr val="bg1">
                          <a:lumMod val="65000"/>
                        </a:schemeClr>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7301165"/>
                  </a:ext>
                </a:extLst>
              </a:tr>
              <a:tr h="691200">
                <a:tc>
                  <a:txBody>
                    <a:bodyPr/>
                    <a:lstStyle/>
                    <a:p>
                      <a:pPr algn="ctr"/>
                      <a:r>
                        <a:rPr lang="en-GB" sz="2800" b="1" dirty="0">
                          <a:solidFill>
                            <a:srgbClr val="FF0000"/>
                          </a:solidFill>
                          <a:latin typeface="Century Gothic" panose="020B0502020202020204" pitchFamily="34" charset="0"/>
                        </a:rPr>
                        <a:t>usual</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400" b="1" dirty="0">
                        <a:latin typeface="Century Gothic" panose="020B0502020202020204" pitchFamily="34" charset="0"/>
                      </a:endParaRPr>
                    </a:p>
                  </a:txBody>
                  <a:tcPr marL="0" marR="0" marT="0" marB="0" anchor="ctr">
                    <a:lnL w="12700" cmpd="sng">
                      <a:noFill/>
                    </a:lnL>
                    <a:lnR w="1905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FF0000"/>
                          </a:solidFill>
                          <a:latin typeface="Century Gothic" panose="020B0502020202020204" pitchFamily="34" charset="0"/>
                          <a:sym typeface="Wingdings" panose="05000000000000000000" pitchFamily="2" charset="2"/>
                        </a:rPr>
                        <a:t></a:t>
                      </a:r>
                      <a:endParaRPr lang="en-GB" sz="2800" b="1" dirty="0">
                        <a:solidFill>
                          <a:srgbClr val="FF0000"/>
                        </a:solidFill>
                        <a:latin typeface="Century Gothic" panose="020B0502020202020204" pitchFamily="34" charset="0"/>
                      </a:endParaRPr>
                    </a:p>
                  </a:txBody>
                  <a:tcPr marL="0" marR="0" marT="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1207339"/>
                  </a:ext>
                </a:extLst>
              </a:tr>
            </a:tbl>
          </a:graphicData>
        </a:graphic>
      </p:graphicFrame>
      <p:pic>
        <p:nvPicPr>
          <p:cNvPr id="8" name="Picture 7" descr="A close up of a sign&#10;&#10;Description generated with high confidence">
            <a:extLst>
              <a:ext uri="{FF2B5EF4-FFF2-40B4-BE49-F238E27FC236}">
                <a16:creationId xmlns:a16="http://schemas.microsoft.com/office/drawing/2014/main" id="{4C2A1148-7DD0-4E17-B4BC-68678B07F6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E26C1BD6-B74F-45E7-9220-6D6708C272B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054417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u="sng" dirty="0">
              <a:solidFill>
                <a:schemeClr val="bg2">
                  <a:lumMod val="50000"/>
                </a:schemeClr>
              </a:solidFill>
              <a:latin typeface="SassoonCRInfantMedium" panose="02000603020000020003" pitchFamily="2" charset="0"/>
            </a:endParaRPr>
          </a:p>
          <a:p>
            <a:r>
              <a:rPr lang="en-GB" sz="2000" b="1" dirty="0">
                <a:solidFill>
                  <a:schemeClr val="tx1"/>
                </a:solidFill>
                <a:latin typeface="Century Gothic" panose="020B0502020202020204" pitchFamily="34" charset="0"/>
              </a:rPr>
              <a:t>Circle two words which have the same meaning in the sentence below.</a:t>
            </a:r>
          </a:p>
          <a:p>
            <a:endParaRPr lang="en-GB" sz="2400" b="1" u="sng" dirty="0">
              <a:solidFill>
                <a:schemeClr val="tx1"/>
              </a:solidFill>
              <a:latin typeface="Century Gothic" panose="020B0502020202020204" pitchFamily="34" charset="0"/>
            </a:endParaRPr>
          </a:p>
          <a:p>
            <a:endParaRPr lang="en-GB" sz="2400" b="1" u="sng" dirty="0">
              <a:solidFill>
                <a:schemeClr val="tx1"/>
              </a:solidFill>
              <a:latin typeface="Century Gothic" panose="020B0502020202020204" pitchFamily="34" charset="0"/>
            </a:endParaRPr>
          </a:p>
          <a:p>
            <a:pPr>
              <a:lnSpc>
                <a:spcPct val="150000"/>
              </a:lnSpc>
            </a:pPr>
            <a:r>
              <a:rPr lang="en-GB" sz="3600" b="1" dirty="0">
                <a:solidFill>
                  <a:schemeClr val="tx1"/>
                </a:solidFill>
                <a:latin typeface="Century Gothic" panose="020B0502020202020204" pitchFamily="34" charset="0"/>
              </a:rPr>
              <a:t>The clown was a juggling expert and a master when it came to making people laugh.</a:t>
            </a:r>
            <a:endParaRPr lang="en-GB" sz="3600" b="1" u="sng" dirty="0">
              <a:solidFill>
                <a:schemeClr val="tx1"/>
              </a:solidFill>
              <a:latin typeface="Century Gothic" panose="020B0502020202020204" pitchFamily="34" charset="0"/>
            </a:endParaRPr>
          </a:p>
          <a:p>
            <a:endParaRPr lang="en-GB" sz="2400" u="sng" dirty="0">
              <a:solidFill>
                <a:schemeClr val="tx1"/>
              </a:solidFill>
              <a:latin typeface="SassoonCRInfantMedium" panose="02000603020000020003" pitchFamily="2" charset="0"/>
            </a:endParaRPr>
          </a:p>
          <a:p>
            <a:endParaRPr lang="en-GB" sz="2400" u="sng" dirty="0">
              <a:solidFill>
                <a:schemeClr val="tx1"/>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B9C0DE73-A437-458F-B93B-F0E5D440C4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EBE6CF81-9033-44E8-97C5-98CF50C0911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3471077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B3DFC9-0B67-4384-B6E2-61F0C06248C7}"/>
</file>

<file path=customXml/itemProps2.xml><?xml version="1.0" encoding="utf-8"?>
<ds:datastoreItem xmlns:ds="http://schemas.openxmlformats.org/officeDocument/2006/customXml" ds:itemID="{0EF8F11D-A449-4684-B8E0-461263A2E192}">
  <ds:schemaRefs>
    <ds:schemaRef ds:uri="http://schemas.microsoft.com/sharepoint/v3"/>
    <ds:schemaRef ds:uri="http://schemas.microsoft.com/office/2006/metadata/properties"/>
    <ds:schemaRef ds:uri="http://purl.org/dc/terms/"/>
    <ds:schemaRef ds:uri="http://schemas.microsoft.com/office/2006/documentManagement/types"/>
    <ds:schemaRef ds:uri="86144f90-c7b6-48d0-aae5-f5e9e48cc3df"/>
    <ds:schemaRef ds:uri="http://schemas.microsoft.com/office/infopath/2007/PartnerControls"/>
    <ds:schemaRef ds:uri="http://purl.org/dc/elements/1.1/"/>
    <ds:schemaRef ds:uri="http://schemas.openxmlformats.org/package/2006/metadata/core-properties"/>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1056</Words>
  <Application>Microsoft Office PowerPoint</Application>
  <PresentationFormat>On-screen Show (4:3)</PresentationFormat>
  <Paragraphs>280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Davina S</cp:lastModifiedBy>
  <cp:revision>82</cp:revision>
  <dcterms:created xsi:type="dcterms:W3CDTF">2018-03-17T10:08:43Z</dcterms:created>
  <dcterms:modified xsi:type="dcterms:W3CDTF">2019-09-18T14:05:21Z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