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92" r:id="rId6"/>
    <p:sldId id="390" r:id="rId7"/>
    <p:sldId id="361" r:id="rId8"/>
    <p:sldId id="407" r:id="rId9"/>
    <p:sldId id="408" r:id="rId10"/>
    <p:sldId id="360" r:id="rId11"/>
    <p:sldId id="411" r:id="rId12"/>
    <p:sldId id="412" r:id="rId13"/>
    <p:sldId id="404" r:id="rId14"/>
    <p:sldId id="409" r:id="rId15"/>
    <p:sldId id="395" r:id="rId16"/>
    <p:sldId id="399" r:id="rId17"/>
    <p:sldId id="400" r:id="rId18"/>
    <p:sldId id="406" r:id="rId19"/>
    <p:sldId id="397" r:id="rId20"/>
    <p:sldId id="401" r:id="rId21"/>
    <p:sldId id="386" r:id="rId22"/>
    <p:sldId id="410" r:id="rId23"/>
    <p:sldId id="40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obhán Dolan" userId="5fb224f7-af86-4327-acb4-fa0c8c23e721" providerId="ADAL" clId="{CB35D3E2-1DC8-4661-BEFF-5158AB52E701}"/>
    <pc:docChg chg="undo custSel addSld delSld modSld sldOrd">
      <pc:chgData name="Siobhán Dolan" userId="5fb224f7-af86-4327-acb4-fa0c8c23e721" providerId="ADAL" clId="{CB35D3E2-1DC8-4661-BEFF-5158AB52E701}" dt="2018-12-07T18:21:35.410" v="550" actId="207"/>
      <pc:docMkLst>
        <pc:docMk/>
      </pc:docMkLst>
      <pc:sldChg chg="modSp">
        <pc:chgData name="Siobhán Dolan" userId="5fb224f7-af86-4327-acb4-fa0c8c23e721" providerId="ADAL" clId="{CB35D3E2-1DC8-4661-BEFF-5158AB52E701}" dt="2018-12-07T18:21:35.410" v="550" actId="207"/>
        <pc:sldMkLst>
          <pc:docMk/>
          <pc:sldMk cId="2637481266" sldId="256"/>
        </pc:sldMkLst>
        <pc:spChg chg="mod">
          <ac:chgData name="Siobhán Dolan" userId="5fb224f7-af86-4327-acb4-fa0c8c23e721" providerId="ADAL" clId="{CB35D3E2-1DC8-4661-BEFF-5158AB52E701}" dt="2018-12-07T18:21:35.410" v="550" actId="207"/>
          <ac:spMkLst>
            <pc:docMk/>
            <pc:sldMk cId="2637481266" sldId="256"/>
            <ac:spMk id="19" creationId="{5252A847-DE45-4FA3-A1F8-EEBEB845FF8E}"/>
          </ac:spMkLst>
        </pc:spChg>
      </pc:sldChg>
      <pc:sldChg chg="modSp">
        <pc:chgData name="Siobhán Dolan" userId="5fb224f7-af86-4327-acb4-fa0c8c23e721" providerId="ADAL" clId="{CB35D3E2-1DC8-4661-BEFF-5158AB52E701}" dt="2018-12-05T20:31:08.801" v="4" actId="255"/>
        <pc:sldMkLst>
          <pc:docMk/>
          <pc:sldMk cId="1035052751" sldId="361"/>
        </pc:sldMkLst>
        <pc:spChg chg="mod">
          <ac:chgData name="Siobhán Dolan" userId="5fb224f7-af86-4327-acb4-fa0c8c23e721" providerId="ADAL" clId="{CB35D3E2-1DC8-4661-BEFF-5158AB52E701}" dt="2018-12-05T20:31:08.801" v="4" actId="255"/>
          <ac:spMkLst>
            <pc:docMk/>
            <pc:sldMk cId="1035052751" sldId="361"/>
            <ac:spMk id="19" creationId="{5252A847-DE45-4FA3-A1F8-EEBEB845FF8E}"/>
          </ac:spMkLst>
        </pc:spChg>
      </pc:sldChg>
      <pc:sldChg chg="modSp">
        <pc:chgData name="Siobhán Dolan" userId="5fb224f7-af86-4327-acb4-fa0c8c23e721" providerId="ADAL" clId="{CB35D3E2-1DC8-4661-BEFF-5158AB52E701}" dt="2018-12-05T20:55:42.088" v="262" actId="6549"/>
        <pc:sldMkLst>
          <pc:docMk/>
          <pc:sldMk cId="310986706" sldId="386"/>
        </pc:sldMkLst>
        <pc:spChg chg="mod">
          <ac:chgData name="Siobhán Dolan" userId="5fb224f7-af86-4327-acb4-fa0c8c23e721" providerId="ADAL" clId="{CB35D3E2-1DC8-4661-BEFF-5158AB52E701}" dt="2018-12-05T20:55:42.088" v="262" actId="6549"/>
          <ac:spMkLst>
            <pc:docMk/>
            <pc:sldMk cId="310986706" sldId="386"/>
            <ac:spMk id="19" creationId="{5252A847-DE45-4FA3-A1F8-EEBEB845FF8E}"/>
          </ac:spMkLst>
        </pc:spChg>
      </pc:sldChg>
      <pc:sldChg chg="modSp">
        <pc:chgData name="Siobhán Dolan" userId="5fb224f7-af86-4327-acb4-fa0c8c23e721" providerId="ADAL" clId="{CB35D3E2-1DC8-4661-BEFF-5158AB52E701}" dt="2018-12-07T18:20:59.659" v="547"/>
        <pc:sldMkLst>
          <pc:docMk/>
          <pc:sldMk cId="1204372888" sldId="392"/>
        </pc:sldMkLst>
        <pc:spChg chg="mod">
          <ac:chgData name="Siobhán Dolan" userId="5fb224f7-af86-4327-acb4-fa0c8c23e721" providerId="ADAL" clId="{CB35D3E2-1DC8-4661-BEFF-5158AB52E701}" dt="2018-12-07T18:20:59.659" v="547"/>
          <ac:spMkLst>
            <pc:docMk/>
            <pc:sldMk cId="1204372888" sldId="392"/>
            <ac:spMk id="19" creationId="{5252A847-DE45-4FA3-A1F8-EEBEB845FF8E}"/>
          </ac:spMkLst>
        </pc:spChg>
      </pc:sldChg>
      <pc:sldChg chg="modSp ord">
        <pc:chgData name="Siobhán Dolan" userId="5fb224f7-af86-4327-acb4-fa0c8c23e721" providerId="ADAL" clId="{CB35D3E2-1DC8-4661-BEFF-5158AB52E701}" dt="2018-12-05T20:36:39.123" v="67" actId="6549"/>
        <pc:sldMkLst>
          <pc:docMk/>
          <pc:sldMk cId="3068844951" sldId="395"/>
        </pc:sldMkLst>
        <pc:spChg chg="mod">
          <ac:chgData name="Siobhán Dolan" userId="5fb224f7-af86-4327-acb4-fa0c8c23e721" providerId="ADAL" clId="{CB35D3E2-1DC8-4661-BEFF-5158AB52E701}" dt="2018-12-05T20:36:39.123" v="67" actId="6549"/>
          <ac:spMkLst>
            <pc:docMk/>
            <pc:sldMk cId="3068844951" sldId="395"/>
            <ac:spMk id="19" creationId="{5252A847-DE45-4FA3-A1F8-EEBEB845FF8E}"/>
          </ac:spMkLst>
        </pc:spChg>
      </pc:sldChg>
      <pc:sldChg chg="addSp modSp">
        <pc:chgData name="Siobhán Dolan" userId="5fb224f7-af86-4327-acb4-fa0c8c23e721" providerId="ADAL" clId="{CB35D3E2-1DC8-4661-BEFF-5158AB52E701}" dt="2018-12-07T17:39:32.905" v="536" actId="207"/>
        <pc:sldMkLst>
          <pc:docMk/>
          <pc:sldMk cId="3959910232" sldId="397"/>
        </pc:sldMkLst>
        <pc:spChg chg="mod">
          <ac:chgData name="Siobhán Dolan" userId="5fb224f7-af86-4327-acb4-fa0c8c23e721" providerId="ADAL" clId="{CB35D3E2-1DC8-4661-BEFF-5158AB52E701}" dt="2018-12-05T20:54:37.857" v="240" actId="20577"/>
          <ac:spMkLst>
            <pc:docMk/>
            <pc:sldMk cId="3959910232" sldId="397"/>
            <ac:spMk id="19" creationId="{5252A847-DE45-4FA3-A1F8-EEBEB845FF8E}"/>
          </ac:spMkLst>
        </pc:spChg>
        <pc:graphicFrameChg chg="add mod modGraphic">
          <ac:chgData name="Siobhán Dolan" userId="5fb224f7-af86-4327-acb4-fa0c8c23e721" providerId="ADAL" clId="{CB35D3E2-1DC8-4661-BEFF-5158AB52E701}" dt="2018-12-07T17:39:32.905" v="536" actId="207"/>
          <ac:graphicFrameMkLst>
            <pc:docMk/>
            <pc:sldMk cId="3959910232" sldId="397"/>
            <ac:graphicFrameMk id="2" creationId="{B071F615-61B0-4ED8-9D71-F1860CE0E18E}"/>
          </ac:graphicFrameMkLst>
        </pc:graphicFrameChg>
      </pc:sldChg>
      <pc:sldChg chg="addSp delSp modSp add">
        <pc:chgData name="Siobhán Dolan" userId="5fb224f7-af86-4327-acb4-fa0c8c23e721" providerId="ADAL" clId="{CB35D3E2-1DC8-4661-BEFF-5158AB52E701}" dt="2018-12-05T20:42:34.903" v="115" actId="1076"/>
        <pc:sldMkLst>
          <pc:docMk/>
          <pc:sldMk cId="2963865998" sldId="399"/>
        </pc:sldMkLst>
        <pc:spChg chg="add del mod">
          <ac:chgData name="Siobhán Dolan" userId="5fb224f7-af86-4327-acb4-fa0c8c23e721" providerId="ADAL" clId="{CB35D3E2-1DC8-4661-BEFF-5158AB52E701}" dt="2018-12-05T20:42:07.946" v="97" actId="478"/>
          <ac:spMkLst>
            <pc:docMk/>
            <pc:sldMk cId="2963865998" sldId="399"/>
            <ac:spMk id="6" creationId="{2DF0B8ED-7975-4F87-8A8B-224CFF7DF0A6}"/>
          </ac:spMkLst>
        </pc:spChg>
        <pc:spChg chg="add mod">
          <ac:chgData name="Siobhán Dolan" userId="5fb224f7-af86-4327-acb4-fa0c8c23e721" providerId="ADAL" clId="{CB35D3E2-1DC8-4661-BEFF-5158AB52E701}" dt="2018-12-05T20:42:34.903" v="115" actId="1076"/>
          <ac:spMkLst>
            <pc:docMk/>
            <pc:sldMk cId="2963865998" sldId="399"/>
            <ac:spMk id="7" creationId="{B8022865-47CF-440F-B14E-9C5B9F2B69EE}"/>
          </ac:spMkLst>
        </pc:spChg>
        <pc:spChg chg="mod">
          <ac:chgData name="Siobhán Dolan" userId="5fb224f7-af86-4327-acb4-fa0c8c23e721" providerId="ADAL" clId="{CB35D3E2-1DC8-4661-BEFF-5158AB52E701}" dt="2018-12-05T20:37:20.312" v="74" actId="20577"/>
          <ac:spMkLst>
            <pc:docMk/>
            <pc:sldMk cId="2963865998" sldId="399"/>
            <ac:spMk id="19" creationId="{5252A847-DE45-4FA3-A1F8-EEBEB845FF8E}"/>
          </ac:spMkLst>
        </pc:spChg>
      </pc:sldChg>
      <pc:sldChg chg="modSp add">
        <pc:chgData name="Siobhán Dolan" userId="5fb224f7-af86-4327-acb4-fa0c8c23e721" providerId="ADAL" clId="{CB35D3E2-1DC8-4661-BEFF-5158AB52E701}" dt="2018-12-07T17:41:13.040" v="543" actId="20577"/>
        <pc:sldMkLst>
          <pc:docMk/>
          <pc:sldMk cId="532674887" sldId="400"/>
        </pc:sldMkLst>
        <pc:spChg chg="mod">
          <ac:chgData name="Siobhán Dolan" userId="5fb224f7-af86-4327-acb4-fa0c8c23e721" providerId="ADAL" clId="{CB35D3E2-1DC8-4661-BEFF-5158AB52E701}" dt="2018-12-07T17:41:13.040" v="543" actId="20577"/>
          <ac:spMkLst>
            <pc:docMk/>
            <pc:sldMk cId="532674887" sldId="400"/>
            <ac:spMk id="19" creationId="{5252A847-DE45-4FA3-A1F8-EEBEB845FF8E}"/>
          </ac:spMkLst>
        </pc:spChg>
        <pc:graphicFrameChg chg="mod modGraphic">
          <ac:chgData name="Siobhán Dolan" userId="5fb224f7-af86-4327-acb4-fa0c8c23e721" providerId="ADAL" clId="{CB35D3E2-1DC8-4661-BEFF-5158AB52E701}" dt="2018-12-07T17:40:01.701" v="540" actId="207"/>
          <ac:graphicFrameMkLst>
            <pc:docMk/>
            <pc:sldMk cId="532674887" sldId="400"/>
            <ac:graphicFrameMk id="6" creationId="{34676CCC-D409-4AB4-93DC-585A562E4B8C}"/>
          </ac:graphicFrameMkLst>
        </pc:graphicFrameChg>
      </pc:sldChg>
      <pc:sldChg chg="modSp add">
        <pc:chgData name="Siobhán Dolan" userId="5fb224f7-af86-4327-acb4-fa0c8c23e721" providerId="ADAL" clId="{CB35D3E2-1DC8-4661-BEFF-5158AB52E701}" dt="2018-12-07T17:39:27.499" v="535" actId="207"/>
        <pc:sldMkLst>
          <pc:docMk/>
          <pc:sldMk cId="2786844535" sldId="401"/>
        </pc:sldMkLst>
        <pc:spChg chg="mod">
          <ac:chgData name="Siobhán Dolan" userId="5fb224f7-af86-4327-acb4-fa0c8c23e721" providerId="ADAL" clId="{CB35D3E2-1DC8-4661-BEFF-5158AB52E701}" dt="2018-12-05T20:54:41.930" v="241" actId="20577"/>
          <ac:spMkLst>
            <pc:docMk/>
            <pc:sldMk cId="2786844535" sldId="401"/>
            <ac:spMk id="19" creationId="{5252A847-DE45-4FA3-A1F8-EEBEB845FF8E}"/>
          </ac:spMkLst>
        </pc:spChg>
        <pc:graphicFrameChg chg="modGraphic">
          <ac:chgData name="Siobhán Dolan" userId="5fb224f7-af86-4327-acb4-fa0c8c23e721" providerId="ADAL" clId="{CB35D3E2-1DC8-4661-BEFF-5158AB52E701}" dt="2018-12-07T17:39:27.499" v="535" actId="207"/>
          <ac:graphicFrameMkLst>
            <pc:docMk/>
            <pc:sldMk cId="2786844535" sldId="401"/>
            <ac:graphicFrameMk id="2" creationId="{B071F615-61B0-4ED8-9D71-F1860CE0E18E}"/>
          </ac:graphicFrameMkLst>
        </pc:graphicFrameChg>
      </pc:sldChg>
      <pc:sldChg chg="modSp add">
        <pc:chgData name="Siobhán Dolan" userId="5fb224f7-af86-4327-acb4-fa0c8c23e721" providerId="ADAL" clId="{CB35D3E2-1DC8-4661-BEFF-5158AB52E701}" dt="2018-12-05T20:56:40.378" v="268" actId="255"/>
        <pc:sldMkLst>
          <pc:docMk/>
          <pc:sldMk cId="2655629135" sldId="402"/>
        </pc:sldMkLst>
        <pc:spChg chg="mod">
          <ac:chgData name="Siobhán Dolan" userId="5fb224f7-af86-4327-acb4-fa0c8c23e721" providerId="ADAL" clId="{CB35D3E2-1DC8-4661-BEFF-5158AB52E701}" dt="2018-12-05T20:56:40.378" v="268" actId="255"/>
          <ac:spMkLst>
            <pc:docMk/>
            <pc:sldMk cId="2655629135" sldId="402"/>
            <ac:spMk id="19" creationId="{5252A847-DE45-4FA3-A1F8-EEBEB845FF8E}"/>
          </ac:spMkLst>
        </pc:spChg>
      </pc:sldChg>
      <pc:sldChg chg="delSp modSp add">
        <pc:chgData name="Siobhán Dolan" userId="5fb224f7-af86-4327-acb4-fa0c8c23e721" providerId="ADAL" clId="{CB35D3E2-1DC8-4661-BEFF-5158AB52E701}" dt="2018-12-07T17:39:01.982" v="534" actId="6549"/>
        <pc:sldMkLst>
          <pc:docMk/>
          <pc:sldMk cId="1323256867" sldId="404"/>
        </pc:sldMkLst>
        <pc:spChg chg="del">
          <ac:chgData name="Siobhán Dolan" userId="5fb224f7-af86-4327-acb4-fa0c8c23e721" providerId="ADAL" clId="{CB35D3E2-1DC8-4661-BEFF-5158AB52E701}" dt="2018-12-07T17:20:52.834" v="472" actId="478"/>
          <ac:spMkLst>
            <pc:docMk/>
            <pc:sldMk cId="1323256867" sldId="404"/>
            <ac:spMk id="9" creationId="{02B9938E-4114-4A0A-B1D7-12D98BCFBA99}"/>
          </ac:spMkLst>
        </pc:spChg>
        <pc:spChg chg="del">
          <ac:chgData name="Siobhán Dolan" userId="5fb224f7-af86-4327-acb4-fa0c8c23e721" providerId="ADAL" clId="{CB35D3E2-1DC8-4661-BEFF-5158AB52E701}" dt="2018-12-07T17:20:52.834" v="472" actId="478"/>
          <ac:spMkLst>
            <pc:docMk/>
            <pc:sldMk cId="1323256867" sldId="404"/>
            <ac:spMk id="10" creationId="{2427EB3C-813C-46EB-8342-8EA125626AE0}"/>
          </ac:spMkLst>
        </pc:spChg>
        <pc:spChg chg="mod">
          <ac:chgData name="Siobhán Dolan" userId="5fb224f7-af86-4327-acb4-fa0c8c23e721" providerId="ADAL" clId="{CB35D3E2-1DC8-4661-BEFF-5158AB52E701}" dt="2018-12-07T17:22:52.463" v="488" actId="255"/>
          <ac:spMkLst>
            <pc:docMk/>
            <pc:sldMk cId="1323256867" sldId="404"/>
            <ac:spMk id="19" creationId="{5252A847-DE45-4FA3-A1F8-EEBEB845FF8E}"/>
          </ac:spMkLst>
        </pc:spChg>
        <pc:graphicFrameChg chg="mod modGraphic">
          <ac:chgData name="Siobhán Dolan" userId="5fb224f7-af86-4327-acb4-fa0c8c23e721" providerId="ADAL" clId="{CB35D3E2-1DC8-4661-BEFF-5158AB52E701}" dt="2018-12-07T17:39:01.982" v="534" actId="6549"/>
          <ac:graphicFrameMkLst>
            <pc:docMk/>
            <pc:sldMk cId="1323256867" sldId="404"/>
            <ac:graphicFrameMk id="6" creationId="{30059B12-EEC7-4615-B331-082191437ADB}"/>
          </ac:graphicFrameMkLst>
        </pc:graphicFrameChg>
      </pc:sldChg>
      <pc:sldChg chg="add">
        <pc:chgData name="Siobhán Dolan" userId="5fb224f7-af86-4327-acb4-fa0c8c23e721" providerId="ADAL" clId="{CB35D3E2-1DC8-4661-BEFF-5158AB52E701}" dt="2018-12-07T17:41:04.253" v="541"/>
        <pc:sldMkLst>
          <pc:docMk/>
          <pc:sldMk cId="2972117049" sldId="406"/>
        </pc:sldMkLst>
      </pc:sldChg>
    </pc:docChg>
  </pc:docChgLst>
  <pc:docChgLst>
    <pc:chgData name="Kathryn Hiley" userId="2745fa84-d41e-443a-867d-996e1a007b4a" providerId="ADAL" clId="{76FD9679-538D-44F1-9A26-D067709E2A7A}"/>
    <pc:docChg chg="undo modSld">
      <pc:chgData name="Kathryn Hiley" userId="2745fa84-d41e-443a-867d-996e1a007b4a" providerId="ADAL" clId="{76FD9679-538D-44F1-9A26-D067709E2A7A}" dt="2018-12-04T14:47:46.500" v="31" actId="20577"/>
      <pc:docMkLst>
        <pc:docMk/>
      </pc:docMkLst>
      <pc:sldChg chg="modSp">
        <pc:chgData name="Kathryn Hiley" userId="2745fa84-d41e-443a-867d-996e1a007b4a" providerId="ADAL" clId="{76FD9679-538D-44F1-9A26-D067709E2A7A}" dt="2018-12-04T14:47:46.500" v="31" actId="20577"/>
        <pc:sldMkLst>
          <pc:docMk/>
          <pc:sldMk cId="2637481266" sldId="256"/>
        </pc:sldMkLst>
        <pc:spChg chg="mod">
          <ac:chgData name="Kathryn Hiley" userId="2745fa84-d41e-443a-867d-996e1a007b4a" providerId="ADAL" clId="{76FD9679-538D-44F1-9A26-D067709E2A7A}" dt="2018-12-04T14:47:46.500" v="31" actId="20577"/>
          <ac:spMkLst>
            <pc:docMk/>
            <pc:sldMk cId="2637481266" sldId="256"/>
            <ac:spMk id="19" creationId="{5252A847-DE45-4FA3-A1F8-EEBEB845FF8E}"/>
          </ac:spMkLst>
        </pc:spChg>
      </pc:sldChg>
    </pc:docChg>
  </pc:docChgLst>
  <pc:docChgLst>
    <pc:chgData name="Elise Schapira" userId="922153a7-3d05-4828-9103-57c0b5334c47" providerId="ADAL" clId="{A1EAC1D9-5830-41CD-AD66-0ADA76195A38}"/>
    <pc:docChg chg="addSld modSld">
      <pc:chgData name="Elise Schapira" userId="922153a7-3d05-4828-9103-57c0b5334c47" providerId="ADAL" clId="{A1EAC1D9-5830-41CD-AD66-0ADA76195A38}" dt="2021-10-20T08:51:07.128" v="51" actId="20577"/>
      <pc:docMkLst>
        <pc:docMk/>
      </pc:docMkLst>
      <pc:sldChg chg="modSp add mod">
        <pc:chgData name="Elise Schapira" userId="922153a7-3d05-4828-9103-57c0b5334c47" providerId="ADAL" clId="{A1EAC1D9-5830-41CD-AD66-0ADA76195A38}" dt="2021-10-20T08:50:26.176" v="19" actId="20577"/>
        <pc:sldMkLst>
          <pc:docMk/>
          <pc:sldMk cId="2586505866" sldId="411"/>
        </pc:sldMkLst>
        <pc:spChg chg="mod">
          <ac:chgData name="Elise Schapira" userId="922153a7-3d05-4828-9103-57c0b5334c47" providerId="ADAL" clId="{A1EAC1D9-5830-41CD-AD66-0ADA76195A38}" dt="2021-10-20T08:50:26.176" v="19" actId="20577"/>
          <ac:spMkLst>
            <pc:docMk/>
            <pc:sldMk cId="2586505866" sldId="411"/>
            <ac:spMk id="19" creationId="{5252A847-DE45-4FA3-A1F8-EEBEB845FF8E}"/>
          </ac:spMkLst>
        </pc:spChg>
      </pc:sldChg>
      <pc:sldChg chg="modSp add mod">
        <pc:chgData name="Elise Schapira" userId="922153a7-3d05-4828-9103-57c0b5334c47" providerId="ADAL" clId="{A1EAC1D9-5830-41CD-AD66-0ADA76195A38}" dt="2021-10-20T08:51:07.128" v="51" actId="20577"/>
        <pc:sldMkLst>
          <pc:docMk/>
          <pc:sldMk cId="3926511205" sldId="412"/>
        </pc:sldMkLst>
        <pc:spChg chg="mod">
          <ac:chgData name="Elise Schapira" userId="922153a7-3d05-4828-9103-57c0b5334c47" providerId="ADAL" clId="{A1EAC1D9-5830-41CD-AD66-0ADA76195A38}" dt="2021-10-20T08:51:07.128" v="51" actId="20577"/>
          <ac:spMkLst>
            <pc:docMk/>
            <pc:sldMk cId="3926511205" sldId="412"/>
            <ac:spMk id="19" creationId="{5252A847-DE45-4FA3-A1F8-EEBEB845FF8E}"/>
          </ac:spMkLst>
        </pc:spChg>
      </pc:sldChg>
    </pc:docChg>
  </pc:docChgLst>
  <pc:docChgLst>
    <pc:chgData name="Siàn Stebbings" userId="e14ea2a2-07d0-4302-97b9-16dc822a37cc" providerId="ADAL" clId="{64E6297A-A7A0-4F96-A375-34DB98DA786D}"/>
    <pc:docChg chg="custSel addSld modSld">
      <pc:chgData name="Siàn Stebbings" userId="e14ea2a2-07d0-4302-97b9-16dc822a37cc" providerId="ADAL" clId="{64E6297A-A7A0-4F96-A375-34DB98DA786D}" dt="2018-10-23T09:23:47.700" v="8" actId="12789"/>
      <pc:docMkLst>
        <pc:docMk/>
      </pc:docMkLst>
      <pc:sldChg chg="add">
        <pc:chgData name="Siàn Stebbings" userId="e14ea2a2-07d0-4302-97b9-16dc822a37cc" providerId="ADAL" clId="{64E6297A-A7A0-4F96-A375-34DB98DA786D}" dt="2018-10-23T09:22:40.421" v="0"/>
        <pc:sldMkLst>
          <pc:docMk/>
          <pc:sldMk cId="1204372888" sldId="392"/>
        </pc:sldMkLst>
      </pc:sldChg>
    </pc:docChg>
  </pc:docChgLst>
  <pc:docChgLst>
    <pc:chgData name="Sue Chattoe" userId="741ab44a-d9c5-47bd-b16d-18b656618870" providerId="ADAL" clId="{6C686646-08AB-4141-B0B3-67CC30E486AA}"/>
    <pc:docChg chg="delSld">
      <pc:chgData name="Sue Chattoe" userId="741ab44a-d9c5-47bd-b16d-18b656618870" providerId="ADAL" clId="{6C686646-08AB-4141-B0B3-67CC30E486AA}" dt="2018-10-23T09:26:42.325" v="0" actId="2696"/>
      <pc:docMkLst>
        <pc:docMk/>
      </pc:docMkLst>
    </pc:docChg>
  </pc:docChgLst>
  <pc:docChgLst>
    <pc:chgData name="Lindsay Grix" userId="a678036f-2d88-407c-addb-d0af3fea6eec" providerId="ADAL" clId="{543C25BA-64CB-4C1D-B519-4B049A105C3D}"/>
    <pc:docChg chg="modSld">
      <pc:chgData name="Lindsay Grix" userId="a678036f-2d88-407c-addb-d0af3fea6eec" providerId="ADAL" clId="{543C25BA-64CB-4C1D-B519-4B049A105C3D}" dt="2018-10-24T14:43:46.672" v="1" actId="207"/>
      <pc:docMkLst>
        <pc:docMk/>
      </pc:docMkLst>
      <pc:sldChg chg="modSp">
        <pc:chgData name="Lindsay Grix" userId="a678036f-2d88-407c-addb-d0af3fea6eec" providerId="ADAL" clId="{543C25BA-64CB-4C1D-B519-4B049A105C3D}" dt="2018-10-24T14:43:46.672" v="1" actId="207"/>
        <pc:sldMkLst>
          <pc:docMk/>
          <pc:sldMk cId="1035052751" sldId="361"/>
        </pc:sldMkLst>
        <pc:spChg chg="mod">
          <ac:chgData name="Lindsay Grix" userId="a678036f-2d88-407c-addb-d0af3fea6eec" providerId="ADAL" clId="{543C25BA-64CB-4C1D-B519-4B049A105C3D}" dt="2018-10-24T14:43:46.672" v="1" actId="207"/>
          <ac:spMkLst>
            <pc:docMk/>
            <pc:sldMk cId="1035052751" sldId="361"/>
            <ac:spMk id="19" creationId="{5252A847-DE45-4FA3-A1F8-EEBEB845FF8E}"/>
          </ac:spMkLst>
        </pc:spChg>
      </pc:sldChg>
      <pc:sldChg chg="modSp">
        <pc:chgData name="Lindsay Grix" userId="a678036f-2d88-407c-addb-d0af3fea6eec" providerId="ADAL" clId="{543C25BA-64CB-4C1D-B519-4B049A105C3D}" dt="2018-10-24T14:43:28.198" v="0" actId="207"/>
        <pc:sldMkLst>
          <pc:docMk/>
          <pc:sldMk cId="3401100034" sldId="390"/>
        </pc:sldMkLst>
        <pc:spChg chg="mod">
          <ac:chgData name="Lindsay Grix" userId="a678036f-2d88-407c-addb-d0af3fea6eec" providerId="ADAL" clId="{543C25BA-64CB-4C1D-B519-4B049A105C3D}" dt="2018-10-24T14:43:28.198" v="0" actId="207"/>
          <ac:spMkLst>
            <pc:docMk/>
            <pc:sldMk cId="3401100034" sldId="390"/>
            <ac:spMk id="7" creationId="{C0CD6503-388C-4F9E-9FB0-9053D8579D01}"/>
          </ac:spMkLst>
        </pc:spChg>
      </pc:sldChg>
    </pc:docChg>
  </pc:docChgLst>
  <pc:docChgLst>
    <pc:chgData name="Ashleigh Sobol" userId="8430f2a2-602f-4dde-a79b-412efd9dd8bf" providerId="ADAL" clId="{EBBEA64A-49F4-4886-BEAA-20A5E6C5C884}"/>
    <pc:docChg chg="modSld">
      <pc:chgData name="Ashleigh Sobol" userId="8430f2a2-602f-4dde-a79b-412efd9dd8bf" providerId="ADAL" clId="{EBBEA64A-49F4-4886-BEAA-20A5E6C5C884}" dt="2018-11-06T09:14:21.213" v="0"/>
      <pc:docMkLst>
        <pc:docMk/>
      </pc:docMkLst>
      <pc:sldChg chg="modSp">
        <pc:chgData name="Ashleigh Sobol" userId="8430f2a2-602f-4dde-a79b-412efd9dd8bf" providerId="ADAL" clId="{EBBEA64A-49F4-4886-BEAA-20A5E6C5C884}" dt="2018-11-06T09:14:21.213" v="0"/>
        <pc:sldMkLst>
          <pc:docMk/>
          <pc:sldMk cId="2637481266" sldId="256"/>
        </pc:sldMkLst>
        <pc:spChg chg="mod">
          <ac:chgData name="Ashleigh Sobol" userId="8430f2a2-602f-4dde-a79b-412efd9dd8bf" providerId="ADAL" clId="{EBBEA64A-49F4-4886-BEAA-20A5E6C5C884}" dt="2018-11-06T09:14:21.213" v="0"/>
          <ac:spMkLst>
            <pc:docMk/>
            <pc:sldMk cId="2637481266" sldId="256"/>
            <ac:spMk id="17" creationId="{0F18B4CD-798D-4EA5-92CF-7A4BB6DD9812}"/>
          </ac:spMkLst>
        </pc:spChg>
      </pc:sldChg>
      <pc:sldChg chg="modSp">
        <pc:chgData name="Ashleigh Sobol" userId="8430f2a2-602f-4dde-a79b-412efd9dd8bf" providerId="ADAL" clId="{EBBEA64A-49F4-4886-BEAA-20A5E6C5C884}" dt="2018-11-06T09:14:21.213" v="0"/>
        <pc:sldMkLst>
          <pc:docMk/>
          <pc:sldMk cId="36917022" sldId="360"/>
        </pc:sldMkLst>
        <pc:spChg chg="mod">
          <ac:chgData name="Ashleigh Sobol" userId="8430f2a2-602f-4dde-a79b-412efd9dd8bf" providerId="ADAL" clId="{EBBEA64A-49F4-4886-BEAA-20A5E6C5C884}" dt="2018-11-06T09:14:21.213" v="0"/>
          <ac:spMkLst>
            <pc:docMk/>
            <pc:sldMk cId="36917022" sldId="360"/>
            <ac:spMk id="17" creationId="{0F18B4CD-798D-4EA5-92CF-7A4BB6DD9812}"/>
          </ac:spMkLst>
        </pc:spChg>
      </pc:sldChg>
      <pc:sldChg chg="modSp">
        <pc:chgData name="Ashleigh Sobol" userId="8430f2a2-602f-4dde-a79b-412efd9dd8bf" providerId="ADAL" clId="{EBBEA64A-49F4-4886-BEAA-20A5E6C5C884}" dt="2018-11-06T09:14:21.213" v="0"/>
        <pc:sldMkLst>
          <pc:docMk/>
          <pc:sldMk cId="1035052751" sldId="361"/>
        </pc:sldMkLst>
        <pc:spChg chg="mod">
          <ac:chgData name="Ashleigh Sobol" userId="8430f2a2-602f-4dde-a79b-412efd9dd8bf" providerId="ADAL" clId="{EBBEA64A-49F4-4886-BEAA-20A5E6C5C884}" dt="2018-11-06T09:14:21.213" v="0"/>
          <ac:spMkLst>
            <pc:docMk/>
            <pc:sldMk cId="1035052751" sldId="361"/>
            <ac:spMk id="17" creationId="{0F18B4CD-798D-4EA5-92CF-7A4BB6DD9812}"/>
          </ac:spMkLst>
        </pc:spChg>
      </pc:sldChg>
      <pc:sldChg chg="modSp">
        <pc:chgData name="Ashleigh Sobol" userId="8430f2a2-602f-4dde-a79b-412efd9dd8bf" providerId="ADAL" clId="{EBBEA64A-49F4-4886-BEAA-20A5E6C5C884}" dt="2018-11-06T09:14:21.213" v="0"/>
        <pc:sldMkLst>
          <pc:docMk/>
          <pc:sldMk cId="310986706" sldId="386"/>
        </pc:sldMkLst>
        <pc:spChg chg="mod">
          <ac:chgData name="Ashleigh Sobol" userId="8430f2a2-602f-4dde-a79b-412efd9dd8bf" providerId="ADAL" clId="{EBBEA64A-49F4-4886-BEAA-20A5E6C5C884}" dt="2018-11-06T09:14:21.213" v="0"/>
          <ac:spMkLst>
            <pc:docMk/>
            <pc:sldMk cId="310986706" sldId="386"/>
            <ac:spMk id="17" creationId="{0F18B4CD-798D-4EA5-92CF-7A4BB6DD9812}"/>
          </ac:spMkLst>
        </pc:spChg>
      </pc:sldChg>
      <pc:sldChg chg="modSp">
        <pc:chgData name="Ashleigh Sobol" userId="8430f2a2-602f-4dde-a79b-412efd9dd8bf" providerId="ADAL" clId="{EBBEA64A-49F4-4886-BEAA-20A5E6C5C884}" dt="2018-11-06T09:14:21.213" v="0"/>
        <pc:sldMkLst>
          <pc:docMk/>
          <pc:sldMk cId="3401100034" sldId="390"/>
        </pc:sldMkLst>
        <pc:spChg chg="mod">
          <ac:chgData name="Ashleigh Sobol" userId="8430f2a2-602f-4dde-a79b-412efd9dd8bf" providerId="ADAL" clId="{EBBEA64A-49F4-4886-BEAA-20A5E6C5C884}" dt="2018-11-06T09:14:21.213" v="0"/>
          <ac:spMkLst>
            <pc:docMk/>
            <pc:sldMk cId="3401100034" sldId="390"/>
            <ac:spMk id="17" creationId="{0F18B4CD-798D-4EA5-92CF-7A4BB6DD9812}"/>
          </ac:spMkLst>
        </pc:spChg>
      </pc:sldChg>
      <pc:sldChg chg="modSp">
        <pc:chgData name="Ashleigh Sobol" userId="8430f2a2-602f-4dde-a79b-412efd9dd8bf" providerId="ADAL" clId="{EBBEA64A-49F4-4886-BEAA-20A5E6C5C884}" dt="2018-11-06T09:14:21.213" v="0"/>
        <pc:sldMkLst>
          <pc:docMk/>
          <pc:sldMk cId="1204372888" sldId="392"/>
        </pc:sldMkLst>
        <pc:spChg chg="mod">
          <ac:chgData name="Ashleigh Sobol" userId="8430f2a2-602f-4dde-a79b-412efd9dd8bf" providerId="ADAL" clId="{EBBEA64A-49F4-4886-BEAA-20A5E6C5C884}" dt="2018-11-06T09:14:21.213" v="0"/>
          <ac:spMkLst>
            <pc:docMk/>
            <pc:sldMk cId="1204372888" sldId="392"/>
            <ac:spMk id="17" creationId="{0F18B4CD-798D-4EA5-92CF-7A4BB6DD9812}"/>
          </ac:spMkLst>
        </pc:spChg>
      </pc:sldChg>
    </pc:docChg>
  </pc:docChgLst>
  <pc:docChgLst>
    <pc:chgData name="Cath Scanlon" userId="217f4c6b-e607-4a48-bdce-98b05a0a86c5" providerId="ADAL" clId="{436F91DB-1D58-47C8-A5D2-AF7BBE72DC10}"/>
    <pc:docChg chg="undo custSel addSld delSld modSld sldOrd">
      <pc:chgData name="Cath Scanlon" userId="217f4c6b-e607-4a48-bdce-98b05a0a86c5" providerId="ADAL" clId="{436F91DB-1D58-47C8-A5D2-AF7BBE72DC10}" dt="2018-12-05T20:09:55.485" v="256" actId="404"/>
      <pc:docMkLst>
        <pc:docMk/>
      </pc:docMkLst>
      <pc:sldChg chg="modSp">
        <pc:chgData name="Cath Scanlon" userId="217f4c6b-e607-4a48-bdce-98b05a0a86c5" providerId="ADAL" clId="{436F91DB-1D58-47C8-A5D2-AF7BBE72DC10}" dt="2018-12-05T19:50:55.846" v="51" actId="207"/>
        <pc:sldMkLst>
          <pc:docMk/>
          <pc:sldMk cId="2637481266" sldId="256"/>
        </pc:sldMkLst>
        <pc:spChg chg="mod">
          <ac:chgData name="Cath Scanlon" userId="217f4c6b-e607-4a48-bdce-98b05a0a86c5" providerId="ADAL" clId="{436F91DB-1D58-47C8-A5D2-AF7BBE72DC10}" dt="2018-12-05T19:50:55.846" v="51" actId="207"/>
          <ac:spMkLst>
            <pc:docMk/>
            <pc:sldMk cId="2637481266" sldId="256"/>
            <ac:spMk id="19" creationId="{5252A847-DE45-4FA3-A1F8-EEBEB845FF8E}"/>
          </ac:spMkLst>
        </pc:spChg>
      </pc:sldChg>
      <pc:sldChg chg="modSp">
        <pc:chgData name="Cath Scanlon" userId="217f4c6b-e607-4a48-bdce-98b05a0a86c5" providerId="ADAL" clId="{436F91DB-1D58-47C8-A5D2-AF7BBE72DC10}" dt="2018-12-05T20:09:49.933" v="255" actId="404"/>
        <pc:sldMkLst>
          <pc:docMk/>
          <pc:sldMk cId="36917022" sldId="360"/>
        </pc:sldMkLst>
        <pc:spChg chg="mod">
          <ac:chgData name="Cath Scanlon" userId="217f4c6b-e607-4a48-bdce-98b05a0a86c5" providerId="ADAL" clId="{436F91DB-1D58-47C8-A5D2-AF7BBE72DC10}" dt="2018-12-05T20:09:49.933" v="255" actId="404"/>
          <ac:spMkLst>
            <pc:docMk/>
            <pc:sldMk cId="36917022" sldId="360"/>
            <ac:spMk id="19" creationId="{5252A847-DE45-4FA3-A1F8-EEBEB845FF8E}"/>
          </ac:spMkLst>
        </pc:spChg>
      </pc:sldChg>
      <pc:sldChg chg="delSp modSp">
        <pc:chgData name="Cath Scanlon" userId="217f4c6b-e607-4a48-bdce-98b05a0a86c5" providerId="ADAL" clId="{436F91DB-1D58-47C8-A5D2-AF7BBE72DC10}" dt="2018-12-05T19:53:48.701" v="155" actId="478"/>
        <pc:sldMkLst>
          <pc:docMk/>
          <pc:sldMk cId="1035052751" sldId="361"/>
        </pc:sldMkLst>
        <pc:spChg chg="mod">
          <ac:chgData name="Cath Scanlon" userId="217f4c6b-e607-4a48-bdce-98b05a0a86c5" providerId="ADAL" clId="{436F91DB-1D58-47C8-A5D2-AF7BBE72DC10}" dt="2018-12-05T19:53:05.685" v="149" actId="20577"/>
          <ac:spMkLst>
            <pc:docMk/>
            <pc:sldMk cId="1035052751" sldId="361"/>
            <ac:spMk id="19" creationId="{5252A847-DE45-4FA3-A1F8-EEBEB845FF8E}"/>
          </ac:spMkLst>
        </pc:spChg>
        <pc:graphicFrameChg chg="del modGraphic">
          <ac:chgData name="Cath Scanlon" userId="217f4c6b-e607-4a48-bdce-98b05a0a86c5" providerId="ADAL" clId="{436F91DB-1D58-47C8-A5D2-AF7BBE72DC10}" dt="2018-12-05T19:53:48.701" v="155" actId="478"/>
          <ac:graphicFrameMkLst>
            <pc:docMk/>
            <pc:sldMk cId="1035052751" sldId="361"/>
            <ac:graphicFrameMk id="7" creationId="{D6AD1604-6368-474F-90F1-26D250AEF51C}"/>
          </ac:graphicFrameMkLst>
        </pc:graphicFrameChg>
      </pc:sldChg>
      <pc:sldChg chg="delSp modSp">
        <pc:chgData name="Cath Scanlon" userId="217f4c6b-e607-4a48-bdce-98b05a0a86c5" providerId="ADAL" clId="{436F91DB-1D58-47C8-A5D2-AF7BBE72DC10}" dt="2018-12-05T19:53:39.706" v="153" actId="6549"/>
        <pc:sldMkLst>
          <pc:docMk/>
          <pc:sldMk cId="310986706" sldId="386"/>
        </pc:sldMkLst>
        <pc:spChg chg="del">
          <ac:chgData name="Cath Scanlon" userId="217f4c6b-e607-4a48-bdce-98b05a0a86c5" providerId="ADAL" clId="{436F91DB-1D58-47C8-A5D2-AF7BBE72DC10}" dt="2018-12-05T19:53:37.596" v="152" actId="478"/>
          <ac:spMkLst>
            <pc:docMk/>
            <pc:sldMk cId="310986706" sldId="386"/>
            <ac:spMk id="2" creationId="{AB0707A0-B31A-45C3-AEEB-2344636DF8FD}"/>
          </ac:spMkLst>
        </pc:spChg>
        <pc:spChg chg="mod">
          <ac:chgData name="Cath Scanlon" userId="217f4c6b-e607-4a48-bdce-98b05a0a86c5" providerId="ADAL" clId="{436F91DB-1D58-47C8-A5D2-AF7BBE72DC10}" dt="2018-12-05T19:53:39.706" v="153" actId="6549"/>
          <ac:spMkLst>
            <pc:docMk/>
            <pc:sldMk cId="310986706" sldId="386"/>
            <ac:spMk id="19" creationId="{5252A847-DE45-4FA3-A1F8-EEBEB845FF8E}"/>
          </ac:spMkLst>
        </pc:spChg>
      </pc:sldChg>
      <pc:sldChg chg="modSp">
        <pc:chgData name="Cath Scanlon" userId="217f4c6b-e607-4a48-bdce-98b05a0a86c5" providerId="ADAL" clId="{436F91DB-1D58-47C8-A5D2-AF7BBE72DC10}" dt="2018-12-05T19:51:59.480" v="128" actId="20577"/>
        <pc:sldMkLst>
          <pc:docMk/>
          <pc:sldMk cId="3401100034" sldId="390"/>
        </pc:sldMkLst>
        <pc:spChg chg="mod">
          <ac:chgData name="Cath Scanlon" userId="217f4c6b-e607-4a48-bdce-98b05a0a86c5" providerId="ADAL" clId="{436F91DB-1D58-47C8-A5D2-AF7BBE72DC10}" dt="2018-12-05T19:51:59.480" v="128" actId="20577"/>
          <ac:spMkLst>
            <pc:docMk/>
            <pc:sldMk cId="3401100034" sldId="390"/>
            <ac:spMk id="7" creationId="{C0CD6503-388C-4F9E-9FB0-9053D8579D01}"/>
          </ac:spMkLst>
        </pc:spChg>
      </pc:sldChg>
      <pc:sldChg chg="modSp add ord">
        <pc:chgData name="Cath Scanlon" userId="217f4c6b-e607-4a48-bdce-98b05a0a86c5" providerId="ADAL" clId="{436F91DB-1D58-47C8-A5D2-AF7BBE72DC10}" dt="2018-12-05T20:00:50.631" v="194"/>
        <pc:sldMkLst>
          <pc:docMk/>
          <pc:sldMk cId="3068844951" sldId="395"/>
        </pc:sldMkLst>
        <pc:spChg chg="mod">
          <ac:chgData name="Cath Scanlon" userId="217f4c6b-e607-4a48-bdce-98b05a0a86c5" providerId="ADAL" clId="{436F91DB-1D58-47C8-A5D2-AF7BBE72DC10}" dt="2018-12-05T20:00:01.569" v="190" actId="20577"/>
          <ac:spMkLst>
            <pc:docMk/>
            <pc:sldMk cId="3068844951" sldId="395"/>
            <ac:spMk id="19" creationId="{5252A847-DE45-4FA3-A1F8-EEBEB845FF8E}"/>
          </ac:spMkLst>
        </pc:spChg>
      </pc:sldChg>
      <pc:sldChg chg="add">
        <pc:chgData name="Cath Scanlon" userId="217f4c6b-e607-4a48-bdce-98b05a0a86c5" providerId="ADAL" clId="{436F91DB-1D58-47C8-A5D2-AF7BBE72DC10}" dt="2018-12-05T20:06:12.864" v="254"/>
        <pc:sldMkLst>
          <pc:docMk/>
          <pc:sldMk cId="3959910232" sldId="397"/>
        </pc:sldMkLst>
      </pc:sldChg>
    </pc:docChg>
  </pc:docChgLst>
  <pc:docChgLst>
    <pc:chgData name="Lindsay Grix" userId="a678036f-2d88-407c-addb-d0af3fea6eec" providerId="ADAL" clId="{7C00B47A-7E03-4469-90E7-86FADE2F6481}"/>
    <pc:docChg chg="undo modSld">
      <pc:chgData name="Lindsay Grix" userId="a678036f-2d88-407c-addb-d0af3fea6eec" providerId="ADAL" clId="{7C00B47A-7E03-4469-90E7-86FADE2F6481}" dt="2018-10-10T13:47:34.656" v="30" actId="403"/>
      <pc:docMkLst>
        <pc:docMk/>
      </pc:docMkLst>
      <pc:sldChg chg="modSp">
        <pc:chgData name="Lindsay Grix" userId="a678036f-2d88-407c-addb-d0af3fea6eec" providerId="ADAL" clId="{7C00B47A-7E03-4469-90E7-86FADE2F6481}" dt="2018-10-10T13:47:34.656" v="30" actId="403"/>
        <pc:sldMkLst>
          <pc:docMk/>
          <pc:sldMk cId="2637481266" sldId="256"/>
        </pc:sldMkLst>
        <pc:spChg chg="mod">
          <ac:chgData name="Lindsay Grix" userId="a678036f-2d88-407c-addb-d0af3fea6eec" providerId="ADAL" clId="{7C00B47A-7E03-4469-90E7-86FADE2F6481}" dt="2018-10-10T13:47:34.656" v="30" actId="403"/>
          <ac:spMkLst>
            <pc:docMk/>
            <pc:sldMk cId="2637481266" sldId="256"/>
            <ac:spMk id="19" creationId="{5252A847-DE45-4FA3-A1F8-EEBEB845FF8E}"/>
          </ac:spMkLst>
        </pc:spChg>
      </pc:sldChg>
      <pc:sldChg chg="modSp">
        <pc:chgData name="Lindsay Grix" userId="a678036f-2d88-407c-addb-d0af3fea6eec" providerId="ADAL" clId="{7C00B47A-7E03-4469-90E7-86FADE2F6481}" dt="2018-10-03T11:30:10.827" v="17" actId="404"/>
        <pc:sldMkLst>
          <pc:docMk/>
          <pc:sldMk cId="36917022" sldId="360"/>
        </pc:sldMkLst>
        <pc:spChg chg="mod">
          <ac:chgData name="Lindsay Grix" userId="a678036f-2d88-407c-addb-d0af3fea6eec" providerId="ADAL" clId="{7C00B47A-7E03-4469-90E7-86FADE2F6481}" dt="2018-10-03T11:30:10.827" v="17" actId="404"/>
          <ac:spMkLst>
            <pc:docMk/>
            <pc:sldMk cId="36917022" sldId="360"/>
            <ac:spMk id="19" creationId="{5252A847-DE45-4FA3-A1F8-EEBEB845FF8E}"/>
          </ac:spMkLst>
        </pc:spChg>
      </pc:sldChg>
      <pc:sldChg chg="modSp">
        <pc:chgData name="Lindsay Grix" userId="a678036f-2d88-407c-addb-d0af3fea6eec" providerId="ADAL" clId="{7C00B47A-7E03-4469-90E7-86FADE2F6481}" dt="2018-10-03T11:30:00.717" v="14" actId="404"/>
        <pc:sldMkLst>
          <pc:docMk/>
          <pc:sldMk cId="1035052751" sldId="361"/>
        </pc:sldMkLst>
        <pc:spChg chg="mod">
          <ac:chgData name="Lindsay Grix" userId="a678036f-2d88-407c-addb-d0af3fea6eec" providerId="ADAL" clId="{7C00B47A-7E03-4469-90E7-86FADE2F6481}" dt="2018-10-03T11:30:00.717" v="14" actId="404"/>
          <ac:spMkLst>
            <pc:docMk/>
            <pc:sldMk cId="1035052751" sldId="361"/>
            <ac:spMk id="19" creationId="{5252A847-DE45-4FA3-A1F8-EEBEB845FF8E}"/>
          </ac:spMkLst>
        </pc:spChg>
        <pc:graphicFrameChg chg="modGraphic">
          <ac:chgData name="Lindsay Grix" userId="a678036f-2d88-407c-addb-d0af3fea6eec" providerId="ADAL" clId="{7C00B47A-7E03-4469-90E7-86FADE2F6481}" dt="2018-10-03T11:29:54.435" v="11" actId="404"/>
          <ac:graphicFrameMkLst>
            <pc:docMk/>
            <pc:sldMk cId="1035052751" sldId="361"/>
            <ac:graphicFrameMk id="7" creationId="{D6AD1604-6368-474F-90F1-26D250AEF51C}"/>
          </ac:graphicFrameMkLst>
        </pc:graphicFrameChg>
      </pc:sldChg>
      <pc:sldChg chg="modSp">
        <pc:chgData name="Lindsay Grix" userId="a678036f-2d88-407c-addb-d0af3fea6eec" providerId="ADAL" clId="{7C00B47A-7E03-4469-90E7-86FADE2F6481}" dt="2018-10-03T11:30:38.157" v="26" actId="404"/>
        <pc:sldMkLst>
          <pc:docMk/>
          <pc:sldMk cId="310986706" sldId="386"/>
        </pc:sldMkLst>
        <pc:spChg chg="mod">
          <ac:chgData name="Lindsay Grix" userId="a678036f-2d88-407c-addb-d0af3fea6eec" providerId="ADAL" clId="{7C00B47A-7E03-4469-90E7-86FADE2F6481}" dt="2018-10-03T11:30:28.030" v="23" actId="404"/>
          <ac:spMkLst>
            <pc:docMk/>
            <pc:sldMk cId="310986706" sldId="386"/>
            <ac:spMk id="2" creationId="{AB0707A0-B31A-45C3-AEEB-2344636DF8FD}"/>
          </ac:spMkLst>
        </pc:spChg>
        <pc:spChg chg="mod">
          <ac:chgData name="Lindsay Grix" userId="a678036f-2d88-407c-addb-d0af3fea6eec" providerId="ADAL" clId="{7C00B47A-7E03-4469-90E7-86FADE2F6481}" dt="2018-10-03T11:30:38.157" v="26" actId="404"/>
          <ac:spMkLst>
            <pc:docMk/>
            <pc:sldMk cId="310986706" sldId="386"/>
            <ac:spMk id="19" creationId="{5252A847-DE45-4FA3-A1F8-EEBEB845FF8E}"/>
          </ac:spMkLst>
        </pc:spChg>
      </pc:sldChg>
      <pc:sldChg chg="modSp">
        <pc:chgData name="Lindsay Grix" userId="a678036f-2d88-407c-addb-d0af3fea6eec" providerId="ADAL" clId="{7C00B47A-7E03-4469-90E7-86FADE2F6481}" dt="2018-10-03T11:29:45.936" v="8" actId="404"/>
        <pc:sldMkLst>
          <pc:docMk/>
          <pc:sldMk cId="3401100034" sldId="390"/>
        </pc:sldMkLst>
        <pc:spChg chg="mod">
          <ac:chgData name="Lindsay Grix" userId="a678036f-2d88-407c-addb-d0af3fea6eec" providerId="ADAL" clId="{7C00B47A-7E03-4469-90E7-86FADE2F6481}" dt="2018-10-03T11:29:45.936" v="8" actId="404"/>
          <ac:spMkLst>
            <pc:docMk/>
            <pc:sldMk cId="3401100034" sldId="390"/>
            <ac:spMk id="7" creationId="{C0CD6503-388C-4F9E-9FB0-9053D8579D01}"/>
          </ac:spMkLst>
        </pc:spChg>
      </pc:sldChg>
    </pc:docChg>
  </pc:docChgLst>
  <pc:docChgLst>
    <pc:chgData name="Jan Fitzpatrick" userId="d1b284ec-d1dd-4765-b823-b34899491c26" providerId="ADAL" clId="{F05D13D6-D396-461A-A4DC-E2FE96B1E158}"/>
    <pc:docChg chg="undo custSel addSld delSld modSld sldOrd">
      <pc:chgData name="Jan Fitzpatrick" userId="d1b284ec-d1dd-4765-b823-b34899491c26" providerId="ADAL" clId="{F05D13D6-D396-461A-A4DC-E2FE96B1E158}" dt="2018-12-11T15:58:34.719" v="852" actId="20577"/>
      <pc:docMkLst>
        <pc:docMk/>
      </pc:docMkLst>
      <pc:sldChg chg="modSp">
        <pc:chgData name="Jan Fitzpatrick" userId="d1b284ec-d1dd-4765-b823-b34899491c26" providerId="ADAL" clId="{F05D13D6-D396-461A-A4DC-E2FE96B1E158}" dt="2018-12-11T15:54:41.535" v="814" actId="948"/>
        <pc:sldMkLst>
          <pc:docMk/>
          <pc:sldMk cId="2637481266" sldId="256"/>
        </pc:sldMkLst>
        <pc:spChg chg="mod">
          <ac:chgData name="Jan Fitzpatrick" userId="d1b284ec-d1dd-4765-b823-b34899491c26" providerId="ADAL" clId="{F05D13D6-D396-461A-A4DC-E2FE96B1E158}" dt="2018-12-11T15:54:41.535" v="814" actId="948"/>
          <ac:spMkLst>
            <pc:docMk/>
            <pc:sldMk cId="2637481266" sldId="256"/>
            <ac:spMk id="19" creationId="{5252A847-DE45-4FA3-A1F8-EEBEB845FF8E}"/>
          </ac:spMkLst>
        </pc:spChg>
      </pc:sldChg>
      <pc:sldChg chg="modSp">
        <pc:chgData name="Jan Fitzpatrick" userId="d1b284ec-d1dd-4765-b823-b34899491c26" providerId="ADAL" clId="{F05D13D6-D396-461A-A4DC-E2FE96B1E158}" dt="2018-12-11T15:22:02.989" v="605" actId="20577"/>
        <pc:sldMkLst>
          <pc:docMk/>
          <pc:sldMk cId="36917022" sldId="360"/>
        </pc:sldMkLst>
        <pc:spChg chg="mod">
          <ac:chgData name="Jan Fitzpatrick" userId="d1b284ec-d1dd-4765-b823-b34899491c26" providerId="ADAL" clId="{F05D13D6-D396-461A-A4DC-E2FE96B1E158}" dt="2018-12-11T15:22:02.989" v="605" actId="20577"/>
          <ac:spMkLst>
            <pc:docMk/>
            <pc:sldMk cId="36917022" sldId="360"/>
            <ac:spMk id="19" creationId="{5252A847-DE45-4FA3-A1F8-EEBEB845FF8E}"/>
          </ac:spMkLst>
        </pc:spChg>
      </pc:sldChg>
      <pc:sldChg chg="modSp">
        <pc:chgData name="Jan Fitzpatrick" userId="d1b284ec-d1dd-4765-b823-b34899491c26" providerId="ADAL" clId="{F05D13D6-D396-461A-A4DC-E2FE96B1E158}" dt="2018-12-11T15:10:50.752" v="184" actId="20577"/>
        <pc:sldMkLst>
          <pc:docMk/>
          <pc:sldMk cId="1035052751" sldId="361"/>
        </pc:sldMkLst>
        <pc:spChg chg="mod">
          <ac:chgData name="Jan Fitzpatrick" userId="d1b284ec-d1dd-4765-b823-b34899491c26" providerId="ADAL" clId="{F05D13D6-D396-461A-A4DC-E2FE96B1E158}" dt="2018-12-11T15:10:50.752" v="184" actId="20577"/>
          <ac:spMkLst>
            <pc:docMk/>
            <pc:sldMk cId="1035052751" sldId="361"/>
            <ac:spMk id="19" creationId="{5252A847-DE45-4FA3-A1F8-EEBEB845FF8E}"/>
          </ac:spMkLst>
        </pc:spChg>
      </pc:sldChg>
      <pc:sldChg chg="modSp">
        <pc:chgData name="Jan Fitzpatrick" userId="d1b284ec-d1dd-4765-b823-b34899491c26" providerId="ADAL" clId="{F05D13D6-D396-461A-A4DC-E2FE96B1E158}" dt="2018-12-11T13:50:41.815" v="15" actId="404"/>
        <pc:sldMkLst>
          <pc:docMk/>
          <pc:sldMk cId="310986706" sldId="386"/>
        </pc:sldMkLst>
        <pc:spChg chg="mod">
          <ac:chgData name="Jan Fitzpatrick" userId="d1b284ec-d1dd-4765-b823-b34899491c26" providerId="ADAL" clId="{F05D13D6-D396-461A-A4DC-E2FE96B1E158}" dt="2018-12-11T13:50:41.815" v="15" actId="404"/>
          <ac:spMkLst>
            <pc:docMk/>
            <pc:sldMk cId="310986706" sldId="386"/>
            <ac:spMk id="19" creationId="{5252A847-DE45-4FA3-A1F8-EEBEB845FF8E}"/>
          </ac:spMkLst>
        </pc:spChg>
      </pc:sldChg>
      <pc:sldChg chg="modSp">
        <pc:chgData name="Jan Fitzpatrick" userId="d1b284ec-d1dd-4765-b823-b34899491c26" providerId="ADAL" clId="{F05D13D6-D396-461A-A4DC-E2FE96B1E158}" dt="2018-12-11T15:55:00.631" v="816" actId="20577"/>
        <pc:sldMkLst>
          <pc:docMk/>
          <pc:sldMk cId="3401100034" sldId="390"/>
        </pc:sldMkLst>
        <pc:spChg chg="mod">
          <ac:chgData name="Jan Fitzpatrick" userId="d1b284ec-d1dd-4765-b823-b34899491c26" providerId="ADAL" clId="{F05D13D6-D396-461A-A4DC-E2FE96B1E158}" dt="2018-12-11T15:55:00.631" v="816" actId="20577"/>
          <ac:spMkLst>
            <pc:docMk/>
            <pc:sldMk cId="3401100034" sldId="390"/>
            <ac:spMk id="7" creationId="{C0CD6503-388C-4F9E-9FB0-9053D8579D01}"/>
          </ac:spMkLst>
        </pc:spChg>
      </pc:sldChg>
      <pc:sldChg chg="modSp">
        <pc:chgData name="Jan Fitzpatrick" userId="d1b284ec-d1dd-4765-b823-b34899491c26" providerId="ADAL" clId="{F05D13D6-D396-461A-A4DC-E2FE96B1E158}" dt="2018-12-11T15:54:17.951" v="813" actId="948"/>
        <pc:sldMkLst>
          <pc:docMk/>
          <pc:sldMk cId="1204372888" sldId="392"/>
        </pc:sldMkLst>
        <pc:spChg chg="mod">
          <ac:chgData name="Jan Fitzpatrick" userId="d1b284ec-d1dd-4765-b823-b34899491c26" providerId="ADAL" clId="{F05D13D6-D396-461A-A4DC-E2FE96B1E158}" dt="2018-12-11T15:54:17.951" v="813" actId="948"/>
          <ac:spMkLst>
            <pc:docMk/>
            <pc:sldMk cId="1204372888" sldId="392"/>
            <ac:spMk id="19" creationId="{5252A847-DE45-4FA3-A1F8-EEBEB845FF8E}"/>
          </ac:spMkLst>
        </pc:spChg>
      </pc:sldChg>
      <pc:sldChg chg="modSp del">
        <pc:chgData name="Jan Fitzpatrick" userId="d1b284ec-d1dd-4765-b823-b34899491c26" providerId="ADAL" clId="{F05D13D6-D396-461A-A4DC-E2FE96B1E158}" dt="2018-12-11T15:22:30.071" v="607" actId="2696"/>
        <pc:sldMkLst>
          <pc:docMk/>
          <pc:sldMk cId="1817065493" sldId="394"/>
        </pc:sldMkLst>
        <pc:spChg chg="mod">
          <ac:chgData name="Jan Fitzpatrick" userId="d1b284ec-d1dd-4765-b823-b34899491c26" providerId="ADAL" clId="{F05D13D6-D396-461A-A4DC-E2FE96B1E158}" dt="2018-12-11T13:49:51.982" v="6" actId="404"/>
          <ac:spMkLst>
            <pc:docMk/>
            <pc:sldMk cId="1817065493" sldId="394"/>
            <ac:spMk id="19" creationId="{5252A847-DE45-4FA3-A1F8-EEBEB845FF8E}"/>
          </ac:spMkLst>
        </pc:spChg>
      </pc:sldChg>
      <pc:sldChg chg="modSp">
        <pc:chgData name="Jan Fitzpatrick" userId="d1b284ec-d1dd-4765-b823-b34899491c26" providerId="ADAL" clId="{F05D13D6-D396-461A-A4DC-E2FE96B1E158}" dt="2018-12-11T15:26:04.016" v="631" actId="20577"/>
        <pc:sldMkLst>
          <pc:docMk/>
          <pc:sldMk cId="3068844951" sldId="395"/>
        </pc:sldMkLst>
        <pc:spChg chg="mod">
          <ac:chgData name="Jan Fitzpatrick" userId="d1b284ec-d1dd-4765-b823-b34899491c26" providerId="ADAL" clId="{F05D13D6-D396-461A-A4DC-E2FE96B1E158}" dt="2018-12-11T15:26:04.016" v="631" actId="20577"/>
          <ac:spMkLst>
            <pc:docMk/>
            <pc:sldMk cId="3068844951" sldId="395"/>
            <ac:spMk id="19" creationId="{5252A847-DE45-4FA3-A1F8-EEBEB845FF8E}"/>
          </ac:spMkLst>
        </pc:spChg>
      </pc:sldChg>
      <pc:sldChg chg="modSp">
        <pc:chgData name="Jan Fitzpatrick" userId="d1b284ec-d1dd-4765-b823-b34899491c26" providerId="ADAL" clId="{F05D13D6-D396-461A-A4DC-E2FE96B1E158}" dt="2018-12-11T15:29:46.482" v="675" actId="20577"/>
        <pc:sldMkLst>
          <pc:docMk/>
          <pc:sldMk cId="3959910232" sldId="397"/>
        </pc:sldMkLst>
        <pc:spChg chg="mod">
          <ac:chgData name="Jan Fitzpatrick" userId="d1b284ec-d1dd-4765-b823-b34899491c26" providerId="ADAL" clId="{F05D13D6-D396-461A-A4DC-E2FE96B1E158}" dt="2018-12-11T13:50:31.223" v="13" actId="404"/>
          <ac:spMkLst>
            <pc:docMk/>
            <pc:sldMk cId="3959910232" sldId="397"/>
            <ac:spMk id="19" creationId="{5252A847-DE45-4FA3-A1F8-EEBEB845FF8E}"/>
          </ac:spMkLst>
        </pc:spChg>
        <pc:graphicFrameChg chg="modGraphic">
          <ac:chgData name="Jan Fitzpatrick" userId="d1b284ec-d1dd-4765-b823-b34899491c26" providerId="ADAL" clId="{F05D13D6-D396-461A-A4DC-E2FE96B1E158}" dt="2018-12-11T15:29:46.482" v="675" actId="20577"/>
          <ac:graphicFrameMkLst>
            <pc:docMk/>
            <pc:sldMk cId="3959910232" sldId="397"/>
            <ac:graphicFrameMk id="2" creationId="{B071F615-61B0-4ED8-9D71-F1860CE0E18E}"/>
          </ac:graphicFrameMkLst>
        </pc:graphicFrameChg>
      </pc:sldChg>
      <pc:sldChg chg="modSp add del">
        <pc:chgData name="Jan Fitzpatrick" userId="d1b284ec-d1dd-4765-b823-b34899491c26" providerId="ADAL" clId="{F05D13D6-D396-461A-A4DC-E2FE96B1E158}" dt="2018-12-11T15:19:02.399" v="378" actId="2696"/>
        <pc:sldMkLst>
          <pc:docMk/>
          <pc:sldMk cId="536520476" sldId="398"/>
        </pc:sldMkLst>
        <pc:spChg chg="mod">
          <ac:chgData name="Jan Fitzpatrick" userId="d1b284ec-d1dd-4765-b823-b34899491c26" providerId="ADAL" clId="{F05D13D6-D396-461A-A4DC-E2FE96B1E158}" dt="2018-12-11T13:49:39.791" v="4" actId="404"/>
          <ac:spMkLst>
            <pc:docMk/>
            <pc:sldMk cId="536520476" sldId="398"/>
            <ac:spMk id="19" creationId="{5252A847-DE45-4FA3-A1F8-EEBEB845FF8E}"/>
          </ac:spMkLst>
        </pc:spChg>
      </pc:sldChg>
      <pc:sldChg chg="modSp">
        <pc:chgData name="Jan Fitzpatrick" userId="d1b284ec-d1dd-4765-b823-b34899491c26" providerId="ADAL" clId="{F05D13D6-D396-461A-A4DC-E2FE96B1E158}" dt="2018-12-11T15:26:24.205" v="634" actId="1076"/>
        <pc:sldMkLst>
          <pc:docMk/>
          <pc:sldMk cId="2963865998" sldId="399"/>
        </pc:sldMkLst>
        <pc:spChg chg="mod">
          <ac:chgData name="Jan Fitzpatrick" userId="d1b284ec-d1dd-4765-b823-b34899491c26" providerId="ADAL" clId="{F05D13D6-D396-461A-A4DC-E2FE96B1E158}" dt="2018-12-11T15:26:24.205" v="634" actId="1076"/>
          <ac:spMkLst>
            <pc:docMk/>
            <pc:sldMk cId="2963865998" sldId="399"/>
            <ac:spMk id="7" creationId="{B8022865-47CF-440F-B14E-9C5B9F2B69EE}"/>
          </ac:spMkLst>
        </pc:spChg>
        <pc:spChg chg="mod">
          <ac:chgData name="Jan Fitzpatrick" userId="d1b284ec-d1dd-4765-b823-b34899491c26" providerId="ADAL" clId="{F05D13D6-D396-461A-A4DC-E2FE96B1E158}" dt="2018-12-11T15:26:09.532" v="632" actId="20577"/>
          <ac:spMkLst>
            <pc:docMk/>
            <pc:sldMk cId="2963865998" sldId="399"/>
            <ac:spMk id="19" creationId="{5252A847-DE45-4FA3-A1F8-EEBEB845FF8E}"/>
          </ac:spMkLst>
        </pc:spChg>
      </pc:sldChg>
      <pc:sldChg chg="modSp">
        <pc:chgData name="Jan Fitzpatrick" userId="d1b284ec-d1dd-4765-b823-b34899491c26" providerId="ADAL" clId="{F05D13D6-D396-461A-A4DC-E2FE96B1E158}" dt="2018-12-11T15:28:08.618" v="645" actId="20577"/>
        <pc:sldMkLst>
          <pc:docMk/>
          <pc:sldMk cId="532674887" sldId="400"/>
        </pc:sldMkLst>
        <pc:spChg chg="mod">
          <ac:chgData name="Jan Fitzpatrick" userId="d1b284ec-d1dd-4765-b823-b34899491c26" providerId="ADAL" clId="{F05D13D6-D396-461A-A4DC-E2FE96B1E158}" dt="2018-12-11T15:28:08.618" v="645" actId="20577"/>
          <ac:spMkLst>
            <pc:docMk/>
            <pc:sldMk cId="532674887" sldId="400"/>
            <ac:spMk id="19" creationId="{5252A847-DE45-4FA3-A1F8-EEBEB845FF8E}"/>
          </ac:spMkLst>
        </pc:spChg>
        <pc:graphicFrameChg chg="mod">
          <ac:chgData name="Jan Fitzpatrick" userId="d1b284ec-d1dd-4765-b823-b34899491c26" providerId="ADAL" clId="{F05D13D6-D396-461A-A4DC-E2FE96B1E158}" dt="2018-12-11T15:27:25.132" v="640"/>
          <ac:graphicFrameMkLst>
            <pc:docMk/>
            <pc:sldMk cId="532674887" sldId="400"/>
            <ac:graphicFrameMk id="6" creationId="{34676CCC-D409-4AB4-93DC-585A562E4B8C}"/>
          </ac:graphicFrameMkLst>
        </pc:graphicFrameChg>
      </pc:sldChg>
      <pc:sldChg chg="modSp">
        <pc:chgData name="Jan Fitzpatrick" userId="d1b284ec-d1dd-4765-b823-b34899491c26" providerId="ADAL" clId="{F05D13D6-D396-461A-A4DC-E2FE96B1E158}" dt="2018-12-11T15:29:37.742" v="673" actId="20577"/>
        <pc:sldMkLst>
          <pc:docMk/>
          <pc:sldMk cId="2786844535" sldId="401"/>
        </pc:sldMkLst>
        <pc:spChg chg="mod">
          <ac:chgData name="Jan Fitzpatrick" userId="d1b284ec-d1dd-4765-b823-b34899491c26" providerId="ADAL" clId="{F05D13D6-D396-461A-A4DC-E2FE96B1E158}" dt="2018-12-11T15:29:30.079" v="671" actId="20577"/>
          <ac:spMkLst>
            <pc:docMk/>
            <pc:sldMk cId="2786844535" sldId="401"/>
            <ac:spMk id="19" creationId="{5252A847-DE45-4FA3-A1F8-EEBEB845FF8E}"/>
          </ac:spMkLst>
        </pc:spChg>
        <pc:graphicFrameChg chg="modGraphic">
          <ac:chgData name="Jan Fitzpatrick" userId="d1b284ec-d1dd-4765-b823-b34899491c26" providerId="ADAL" clId="{F05D13D6-D396-461A-A4DC-E2FE96B1E158}" dt="2018-12-11T15:29:37.742" v="673" actId="20577"/>
          <ac:graphicFrameMkLst>
            <pc:docMk/>
            <pc:sldMk cId="2786844535" sldId="401"/>
            <ac:graphicFrameMk id="2" creationId="{B071F615-61B0-4ED8-9D71-F1860CE0E18E}"/>
          </ac:graphicFrameMkLst>
        </pc:graphicFrameChg>
      </pc:sldChg>
      <pc:sldChg chg="modSp">
        <pc:chgData name="Jan Fitzpatrick" userId="d1b284ec-d1dd-4765-b823-b34899491c26" providerId="ADAL" clId="{F05D13D6-D396-461A-A4DC-E2FE96B1E158}" dt="2018-12-11T15:30:34.640" v="678" actId="20577"/>
        <pc:sldMkLst>
          <pc:docMk/>
          <pc:sldMk cId="2655629135" sldId="402"/>
        </pc:sldMkLst>
        <pc:spChg chg="mod">
          <ac:chgData name="Jan Fitzpatrick" userId="d1b284ec-d1dd-4765-b823-b34899491c26" providerId="ADAL" clId="{F05D13D6-D396-461A-A4DC-E2FE96B1E158}" dt="2018-12-11T15:30:34.640" v="678" actId="20577"/>
          <ac:spMkLst>
            <pc:docMk/>
            <pc:sldMk cId="2655629135" sldId="402"/>
            <ac:spMk id="19" creationId="{5252A847-DE45-4FA3-A1F8-EEBEB845FF8E}"/>
          </ac:spMkLst>
        </pc:spChg>
      </pc:sldChg>
      <pc:sldChg chg="modSp">
        <pc:chgData name="Jan Fitzpatrick" userId="d1b284ec-d1dd-4765-b823-b34899491c26" providerId="ADAL" clId="{F05D13D6-D396-461A-A4DC-E2FE96B1E158}" dt="2018-12-11T15:23:15.204" v="617" actId="20577"/>
        <pc:sldMkLst>
          <pc:docMk/>
          <pc:sldMk cId="1323256867" sldId="404"/>
        </pc:sldMkLst>
        <pc:spChg chg="mod">
          <ac:chgData name="Jan Fitzpatrick" userId="d1b284ec-d1dd-4765-b823-b34899491c26" providerId="ADAL" clId="{F05D13D6-D396-461A-A4DC-E2FE96B1E158}" dt="2018-12-11T13:49:57.047" v="7" actId="404"/>
          <ac:spMkLst>
            <pc:docMk/>
            <pc:sldMk cId="1323256867" sldId="404"/>
            <ac:spMk id="19" creationId="{5252A847-DE45-4FA3-A1F8-EEBEB845FF8E}"/>
          </ac:spMkLst>
        </pc:spChg>
        <pc:graphicFrameChg chg="modGraphic">
          <ac:chgData name="Jan Fitzpatrick" userId="d1b284ec-d1dd-4765-b823-b34899491c26" providerId="ADAL" clId="{F05D13D6-D396-461A-A4DC-E2FE96B1E158}" dt="2018-12-11T15:23:15.204" v="617" actId="20577"/>
          <ac:graphicFrameMkLst>
            <pc:docMk/>
            <pc:sldMk cId="1323256867" sldId="404"/>
            <ac:graphicFrameMk id="6" creationId="{30059B12-EEC7-4615-B331-082191437ADB}"/>
          </ac:graphicFrameMkLst>
        </pc:graphicFrameChg>
      </pc:sldChg>
      <pc:sldChg chg="modSp del">
        <pc:chgData name="Jan Fitzpatrick" userId="d1b284ec-d1dd-4765-b823-b34899491c26" providerId="ADAL" clId="{F05D13D6-D396-461A-A4DC-E2FE96B1E158}" dt="2018-12-11T15:24:56.809" v="626" actId="2696"/>
        <pc:sldMkLst>
          <pc:docMk/>
          <pc:sldMk cId="808744894" sldId="405"/>
        </pc:sldMkLst>
        <pc:spChg chg="mod">
          <ac:chgData name="Jan Fitzpatrick" userId="d1b284ec-d1dd-4765-b823-b34899491c26" providerId="ADAL" clId="{F05D13D6-D396-461A-A4DC-E2FE96B1E158}" dt="2018-12-11T13:50:02.447" v="8" actId="404"/>
          <ac:spMkLst>
            <pc:docMk/>
            <pc:sldMk cId="808744894" sldId="405"/>
            <ac:spMk id="19" creationId="{5252A847-DE45-4FA3-A1F8-EEBEB845FF8E}"/>
          </ac:spMkLst>
        </pc:spChg>
      </pc:sldChg>
      <pc:sldChg chg="modSp">
        <pc:chgData name="Jan Fitzpatrick" userId="d1b284ec-d1dd-4765-b823-b34899491c26" providerId="ADAL" clId="{F05D13D6-D396-461A-A4DC-E2FE96B1E158}" dt="2018-12-11T15:28:57.474" v="660" actId="20577"/>
        <pc:sldMkLst>
          <pc:docMk/>
          <pc:sldMk cId="2972117049" sldId="406"/>
        </pc:sldMkLst>
        <pc:spChg chg="mod">
          <ac:chgData name="Jan Fitzpatrick" userId="d1b284ec-d1dd-4765-b823-b34899491c26" providerId="ADAL" clId="{F05D13D6-D396-461A-A4DC-E2FE96B1E158}" dt="2018-12-11T15:28:57.474" v="660" actId="20577"/>
          <ac:spMkLst>
            <pc:docMk/>
            <pc:sldMk cId="2972117049" sldId="406"/>
            <ac:spMk id="19" creationId="{5252A847-DE45-4FA3-A1F8-EEBEB845FF8E}"/>
          </ac:spMkLst>
        </pc:spChg>
        <pc:graphicFrameChg chg="mod">
          <ac:chgData name="Jan Fitzpatrick" userId="d1b284ec-d1dd-4765-b823-b34899491c26" providerId="ADAL" clId="{F05D13D6-D396-461A-A4DC-E2FE96B1E158}" dt="2018-12-11T15:27:59.497" v="644"/>
          <ac:graphicFrameMkLst>
            <pc:docMk/>
            <pc:sldMk cId="2972117049" sldId="406"/>
            <ac:graphicFrameMk id="6" creationId="{34676CCC-D409-4AB4-93DC-585A562E4B8C}"/>
          </ac:graphicFrameMkLst>
        </pc:graphicFrameChg>
      </pc:sldChg>
      <pc:sldChg chg="addSp delSp modSp add">
        <pc:chgData name="Jan Fitzpatrick" userId="d1b284ec-d1dd-4765-b823-b34899491c26" providerId="ADAL" clId="{F05D13D6-D396-461A-A4DC-E2FE96B1E158}" dt="2018-12-11T15:11:34.030" v="262" actId="207"/>
        <pc:sldMkLst>
          <pc:docMk/>
          <pc:sldMk cId="2652120050" sldId="407"/>
        </pc:sldMkLst>
        <pc:spChg chg="add del mod">
          <ac:chgData name="Jan Fitzpatrick" userId="d1b284ec-d1dd-4765-b823-b34899491c26" providerId="ADAL" clId="{F05D13D6-D396-461A-A4DC-E2FE96B1E158}" dt="2018-12-11T15:10:34.949" v="182" actId="478"/>
          <ac:spMkLst>
            <pc:docMk/>
            <pc:sldMk cId="2652120050" sldId="407"/>
            <ac:spMk id="2" creationId="{C4EB58D8-5654-44B9-92D9-8A206AB7D7EE}"/>
          </ac:spMkLst>
        </pc:spChg>
        <pc:spChg chg="add mod">
          <ac:chgData name="Jan Fitzpatrick" userId="d1b284ec-d1dd-4765-b823-b34899491c26" providerId="ADAL" clId="{F05D13D6-D396-461A-A4DC-E2FE96B1E158}" dt="2018-12-11T15:11:11.111" v="231" actId="1036"/>
          <ac:spMkLst>
            <pc:docMk/>
            <pc:sldMk cId="2652120050" sldId="407"/>
            <ac:spMk id="3" creationId="{D71477CA-5129-4E45-AE73-63972762BB42}"/>
          </ac:spMkLst>
        </pc:spChg>
        <pc:spChg chg="add mod">
          <ac:chgData name="Jan Fitzpatrick" userId="d1b284ec-d1dd-4765-b823-b34899491c26" providerId="ADAL" clId="{F05D13D6-D396-461A-A4DC-E2FE96B1E158}" dt="2018-12-11T15:11:11.111" v="231" actId="1036"/>
          <ac:spMkLst>
            <pc:docMk/>
            <pc:sldMk cId="2652120050" sldId="407"/>
            <ac:spMk id="8" creationId="{769F6BB2-B7BF-4415-A213-8743D2C681DE}"/>
          </ac:spMkLst>
        </pc:spChg>
        <pc:spChg chg="add mod">
          <ac:chgData name="Jan Fitzpatrick" userId="d1b284ec-d1dd-4765-b823-b34899491c26" providerId="ADAL" clId="{F05D13D6-D396-461A-A4DC-E2FE96B1E158}" dt="2018-12-11T15:11:11.111" v="231" actId="1036"/>
          <ac:spMkLst>
            <pc:docMk/>
            <pc:sldMk cId="2652120050" sldId="407"/>
            <ac:spMk id="9" creationId="{F3895E5E-45A0-49C6-A0B6-7AF32F7C891A}"/>
          </ac:spMkLst>
        </pc:spChg>
        <pc:spChg chg="add mod">
          <ac:chgData name="Jan Fitzpatrick" userId="d1b284ec-d1dd-4765-b823-b34899491c26" providerId="ADAL" clId="{F05D13D6-D396-461A-A4DC-E2FE96B1E158}" dt="2018-12-11T15:11:11.111" v="231" actId="1036"/>
          <ac:spMkLst>
            <pc:docMk/>
            <pc:sldMk cId="2652120050" sldId="407"/>
            <ac:spMk id="10" creationId="{AA7B07A9-7029-4FC3-81C1-8652D6BECD24}"/>
          </ac:spMkLst>
        </pc:spChg>
        <pc:spChg chg="mod">
          <ac:chgData name="Jan Fitzpatrick" userId="d1b284ec-d1dd-4765-b823-b34899491c26" providerId="ADAL" clId="{F05D13D6-D396-461A-A4DC-E2FE96B1E158}" dt="2018-12-11T15:11:34.030" v="262" actId="207"/>
          <ac:spMkLst>
            <pc:docMk/>
            <pc:sldMk cId="2652120050" sldId="407"/>
            <ac:spMk id="19" creationId="{5252A847-DE45-4FA3-A1F8-EEBEB845FF8E}"/>
          </ac:spMkLst>
        </pc:spChg>
      </pc:sldChg>
      <pc:sldChg chg="modSp add del">
        <pc:chgData name="Jan Fitzpatrick" userId="d1b284ec-d1dd-4765-b823-b34899491c26" providerId="ADAL" clId="{F05D13D6-D396-461A-A4DC-E2FE96B1E158}" dt="2018-12-11T15:17:55.894" v="371"/>
        <pc:sldMkLst>
          <pc:docMk/>
          <pc:sldMk cId="3810034844" sldId="408"/>
        </pc:sldMkLst>
        <pc:spChg chg="mod">
          <ac:chgData name="Jan Fitzpatrick" userId="d1b284ec-d1dd-4765-b823-b34899491c26" providerId="ADAL" clId="{F05D13D6-D396-461A-A4DC-E2FE96B1E158}" dt="2018-12-11T15:17:54.995" v="370" actId="20577"/>
          <ac:spMkLst>
            <pc:docMk/>
            <pc:sldMk cId="3810034844" sldId="408"/>
            <ac:spMk id="19" creationId="{5252A847-DE45-4FA3-A1F8-EEBEB845FF8E}"/>
          </ac:spMkLst>
        </pc:spChg>
      </pc:sldChg>
      <pc:sldChg chg="add ord">
        <pc:chgData name="Jan Fitzpatrick" userId="d1b284ec-d1dd-4765-b823-b34899491c26" providerId="ADAL" clId="{F05D13D6-D396-461A-A4DC-E2FE96B1E158}" dt="2018-12-11T15:22:18.962" v="606"/>
        <pc:sldMkLst>
          <pc:docMk/>
          <pc:sldMk cId="4125059401" sldId="408"/>
        </pc:sldMkLst>
      </pc:sldChg>
      <pc:sldChg chg="modSp add">
        <pc:chgData name="Jan Fitzpatrick" userId="d1b284ec-d1dd-4765-b823-b34899491c26" providerId="ADAL" clId="{F05D13D6-D396-461A-A4DC-E2FE96B1E158}" dt="2018-12-11T15:56:32.610" v="817" actId="207"/>
        <pc:sldMkLst>
          <pc:docMk/>
          <pc:sldMk cId="2943676077" sldId="409"/>
        </pc:sldMkLst>
        <pc:graphicFrameChg chg="modGraphic">
          <ac:chgData name="Jan Fitzpatrick" userId="d1b284ec-d1dd-4765-b823-b34899491c26" providerId="ADAL" clId="{F05D13D6-D396-461A-A4DC-E2FE96B1E158}" dt="2018-12-11T15:56:32.610" v="817" actId="207"/>
          <ac:graphicFrameMkLst>
            <pc:docMk/>
            <pc:sldMk cId="2943676077" sldId="409"/>
            <ac:graphicFrameMk id="6" creationId="{30059B12-EEC7-4615-B331-082191437ADB}"/>
          </ac:graphicFrameMkLst>
        </pc:graphicFrameChg>
      </pc:sldChg>
      <pc:sldChg chg="modSp add">
        <pc:chgData name="Jan Fitzpatrick" userId="d1b284ec-d1dd-4765-b823-b34899491c26" providerId="ADAL" clId="{F05D13D6-D396-461A-A4DC-E2FE96B1E158}" dt="2018-12-11T15:58:34.719" v="852" actId="20577"/>
        <pc:sldMkLst>
          <pc:docMk/>
          <pc:sldMk cId="1435256564" sldId="410"/>
        </pc:sldMkLst>
        <pc:spChg chg="mod">
          <ac:chgData name="Jan Fitzpatrick" userId="d1b284ec-d1dd-4765-b823-b34899491c26" providerId="ADAL" clId="{F05D13D6-D396-461A-A4DC-E2FE96B1E158}" dt="2018-12-11T15:58:34.719" v="852" actId="20577"/>
          <ac:spMkLst>
            <pc:docMk/>
            <pc:sldMk cId="1435256564" sldId="410"/>
            <ac:spMk id="19" creationId="{5252A847-DE45-4FA3-A1F8-EEBEB845FF8E}"/>
          </ac:spMkLst>
        </pc:spChg>
      </pc:sldChg>
      <pc:sldChg chg="addSp modSp add del">
        <pc:chgData name="Jan Fitzpatrick" userId="d1b284ec-d1dd-4765-b823-b34899491c26" providerId="ADAL" clId="{F05D13D6-D396-461A-A4DC-E2FE96B1E158}" dt="2018-12-11T15:44:44.212" v="717" actId="2696"/>
        <pc:sldMkLst>
          <pc:docMk/>
          <pc:sldMk cId="2845408738" sldId="410"/>
        </pc:sldMkLst>
        <pc:spChg chg="add mod">
          <ac:chgData name="Jan Fitzpatrick" userId="d1b284ec-d1dd-4765-b823-b34899491c26" providerId="ADAL" clId="{F05D13D6-D396-461A-A4DC-E2FE96B1E158}" dt="2018-12-11T15:44:16.116" v="712" actId="1076"/>
          <ac:spMkLst>
            <pc:docMk/>
            <pc:sldMk cId="2845408738" sldId="410"/>
            <ac:spMk id="2" creationId="{B9459D7D-A27F-42F5-A061-14ECD46D1890}"/>
          </ac:spMkLst>
        </pc:spChg>
        <pc:spChg chg="mod">
          <ac:chgData name="Jan Fitzpatrick" userId="d1b284ec-d1dd-4765-b823-b34899491c26" providerId="ADAL" clId="{F05D13D6-D396-461A-A4DC-E2FE96B1E158}" dt="2018-12-11T15:44:32.792" v="716" actId="12"/>
          <ac:spMkLst>
            <pc:docMk/>
            <pc:sldMk cId="2845408738" sldId="410"/>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20/10/2021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20/10/2021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20/10/2021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20/10/2021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content-domain-filter/?fwp_contentdomain=2g5.5"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classroomsecrets.co.uk/using-commas-in-a-list-year-6-punctuation-1-free-resource-pack" TargetMode="External"/><Relationship Id="rId4" Type="http://schemas.openxmlformats.org/officeDocument/2006/relationships/hyperlink" Target="https://classroomsecrets.co.uk/search/?fwp_topic=gps-scheme-of-wor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1 – Punctuation – Using Commas in a List</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lnSpc>
                <a:spcPct val="100000"/>
              </a:lnSpc>
              <a:spcAft>
                <a:spcPts val="0"/>
              </a:spcAft>
              <a:buClrTx/>
              <a:buSzTx/>
              <a:tabLst/>
              <a:defRPr/>
            </a:pPr>
            <a:r>
              <a:rPr lang="en-US" sz="1200" b="1" dirty="0">
                <a:solidFill>
                  <a:prstClr val="black"/>
                </a:solidFill>
                <a:latin typeface="Century Gothic" panose="020B0502020202020204" pitchFamily="34" charset="0"/>
              </a:rPr>
              <a:t>English Year 2: (2G5.5) </a:t>
            </a:r>
            <a:r>
              <a:rPr lang="en-US" sz="1200" b="1" dirty="0">
                <a:latin typeface="Century Gothic" panose="020B0502020202020204" pitchFamily="34" charset="0"/>
                <a:hlinkClick r:id="rId3"/>
              </a:rPr>
              <a:t>Learning how to use both familiar and new punctuation correctly (see English appendix 2) including: </a:t>
            </a:r>
            <a:r>
              <a:rPr lang="en-GB" sz="1200" b="1" dirty="0">
                <a:latin typeface="Century Gothic" panose="020B0502020202020204" pitchFamily="34" charset="0"/>
                <a:hlinkClick r:id="rId3"/>
              </a:rPr>
              <a:t>commas for lists</a:t>
            </a:r>
            <a:endParaRPr lang="en-GB" sz="1200" b="1" dirty="0">
              <a:latin typeface="Century Gothic" panose="020B0502020202020204" pitchFamily="34" charset="0"/>
            </a:endParaRPr>
          </a:p>
          <a:p>
            <a:pPr fontAlgn="base">
              <a:lnSpc>
                <a:spcPct val="100000"/>
              </a:lnSpc>
              <a:spcAft>
                <a:spcPts val="0"/>
              </a:spcAft>
              <a:buClrTx/>
              <a:buSzTx/>
              <a:tabLst/>
              <a:defRPr/>
            </a:pPr>
            <a:r>
              <a:rPr lang="en-GB" sz="1200" b="1" dirty="0">
                <a:solidFill>
                  <a:schemeClr val="tx1"/>
                </a:solidFill>
                <a:latin typeface="Century Gothic" panose="020B0502020202020204" pitchFamily="34" charset="0"/>
              </a:rPr>
              <a:t>English Year 2: </a:t>
            </a:r>
            <a:r>
              <a:rPr lang="en-US" sz="1200" b="1" dirty="0">
                <a:solidFill>
                  <a:schemeClr val="tx1"/>
                </a:solidFill>
                <a:latin typeface="Century Gothic" panose="020B0502020202020204" pitchFamily="34" charset="0"/>
              </a:rPr>
              <a:t>(2G5.5)</a:t>
            </a:r>
            <a:r>
              <a:rPr lang="en-US" sz="1200" b="1" dirty="0">
                <a:latin typeface="Century Gothic" panose="020B0502020202020204" pitchFamily="34" charset="0"/>
              </a:rPr>
              <a:t> </a:t>
            </a:r>
            <a:r>
              <a:rPr lang="en-US" sz="1200" b="1" dirty="0">
                <a:latin typeface="Century Gothic" panose="020B0502020202020204" pitchFamily="34" charset="0"/>
                <a:hlinkClick r:id="rId3"/>
              </a:rPr>
              <a:t>Commas to separate items in a list</a:t>
            </a:r>
            <a:endParaRPr lang="en-US" sz="1200" b="1" dirty="0">
              <a:latin typeface="Century Gothic" panose="020B0502020202020204" pitchFamily="34" charset="0"/>
            </a:endParaRPr>
          </a:p>
          <a:p>
            <a:pPr fontAlgn="base">
              <a:lnSpc>
                <a:spcPct val="100000"/>
              </a:lnSpc>
              <a:spcAft>
                <a:spcPts val="0"/>
              </a:spcAft>
              <a:buClrTx/>
              <a:buSzTx/>
              <a:tabLst/>
              <a:defRPr/>
            </a:pPr>
            <a:r>
              <a:rPr lang="en-US" sz="1200" b="1" dirty="0">
                <a:solidFill>
                  <a:schemeClr val="tx1"/>
                </a:solidFill>
                <a:latin typeface="Century Gothic" panose="020B0502020202020204" pitchFamily="34" charset="0"/>
              </a:rPr>
              <a:t>Terminology for pupils:</a:t>
            </a:r>
          </a:p>
          <a:p>
            <a:pPr marL="453600" indent="-171450">
              <a:lnSpc>
                <a:spcPct val="100000"/>
              </a:lnSpc>
              <a:spcAft>
                <a:spcPts val="0"/>
              </a:spcAft>
              <a:buClrTx/>
              <a:buSzTx/>
              <a:buFont typeface="Arial" panose="020B0604020202020204" pitchFamily="34" charset="0"/>
              <a:buChar char="•"/>
              <a:tabLst/>
              <a:defRPr/>
            </a:pPr>
            <a:r>
              <a:rPr lang="en-GB" sz="1200" b="1" dirty="0">
                <a:solidFill>
                  <a:schemeClr val="tx1"/>
                </a:solidFill>
                <a:latin typeface="Century Gothic" panose="020B0502020202020204" pitchFamily="34" charset="0"/>
              </a:rPr>
              <a:t>English Year 2: (2G5.5)</a:t>
            </a:r>
            <a:r>
              <a:rPr lang="en-GB" sz="1200" b="1" dirty="0">
                <a:latin typeface="Century Gothic" panose="020B0502020202020204" pitchFamily="34" charset="0"/>
              </a:rPr>
              <a:t> </a:t>
            </a:r>
            <a:r>
              <a:rPr lang="en-GB" sz="1200" b="1" dirty="0">
                <a:latin typeface="Century Gothic" panose="020B0502020202020204" pitchFamily="34" charset="0"/>
                <a:hlinkClick r:id="rId3"/>
              </a:rPr>
              <a:t>comma</a:t>
            </a:r>
            <a:endParaRPr lang="en-GB" sz="1200" b="1" dirty="0">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schemeClr val="tx1"/>
                </a:solidFill>
                <a:latin typeface="Century Gothic" panose="020B0502020202020204" pitchFamily="34" charset="0"/>
              </a:rPr>
              <a:t>Did you like this resource? Don’t forget to </a:t>
            </a:r>
            <a:r>
              <a:rPr lang="en-GB" sz="1600" b="1" dirty="0">
                <a:solidFill>
                  <a:schemeClr val="accent1"/>
                </a:solidFill>
                <a:latin typeface="Century Gothic" panose="020B0502020202020204" pitchFamily="34" charset="0"/>
                <a:hlinkClick r:id="rId5">
                  <a:extLst>
                    <a:ext uri="{A12FA001-AC4F-418D-AE19-62706E023703}">
                      <ahyp:hlinkClr xmlns:ahyp="http://schemas.microsoft.com/office/drawing/2018/hyperlinkcolor" val="tx"/>
                    </a:ext>
                  </a:extLst>
                </a:hlinkClick>
              </a:rPr>
              <a:t>review</a:t>
            </a:r>
            <a:r>
              <a:rPr lang="en-GB" sz="1600" b="1" dirty="0">
                <a:solidFill>
                  <a:schemeClr val="tx1"/>
                </a:solidFill>
                <a:latin typeface="Century Gothic" panose="020B0502020202020204" pitchFamily="34" charset="0"/>
              </a:rPr>
              <a:t> it on our website. </a:t>
            </a:r>
            <a:endParaRPr lang="en-GB" sz="1600" b="1" dirty="0">
              <a:solidFill>
                <a:schemeClr val="tx1"/>
              </a:solidFill>
              <a:highlight>
                <a:srgbClr val="FFFF00"/>
              </a:highlight>
              <a:latin typeface="Century Gothic" panose="020B0502020202020204" pitchFamily="34" charset="0"/>
            </a:endParaRP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has used a comma in a list correctly? Tick one. </a:t>
            </a:r>
          </a:p>
          <a:p>
            <a:pPr algn="ctr"/>
            <a:endParaRPr lang="en-GB"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30059B12-EEC7-4615-B331-082191437ADB}"/>
              </a:ext>
            </a:extLst>
          </p:cNvPr>
          <p:cNvGraphicFramePr>
            <a:graphicFrameLocks noGrp="1"/>
          </p:cNvGraphicFramePr>
          <p:nvPr>
            <p:extLst>
              <p:ext uri="{D42A27DB-BD31-4B8C-83A1-F6EECF244321}">
                <p14:modId xmlns:p14="http://schemas.microsoft.com/office/powerpoint/2010/main" val="3294851550"/>
              </p:ext>
            </p:extLst>
          </p:nvPr>
        </p:nvGraphicFramePr>
        <p:xfrm>
          <a:off x="487392" y="1995053"/>
          <a:ext cx="8169216" cy="2630874"/>
        </p:xfrm>
        <a:graphic>
          <a:graphicData uri="http://schemas.openxmlformats.org/drawingml/2006/table">
            <a:tbl>
              <a:tblPr firstRow="1" bandRow="1">
                <a:tableStyleId>{5C22544A-7EE6-4342-B048-85BDC9FD1C3A}</a:tableStyleId>
              </a:tblPr>
              <a:tblGrid>
                <a:gridCol w="7179216">
                  <a:extLst>
                    <a:ext uri="{9D8B030D-6E8A-4147-A177-3AD203B41FA5}">
                      <a16:colId xmlns:a16="http://schemas.microsoft.com/office/drawing/2014/main" val="1570724641"/>
                    </a:ext>
                  </a:extLst>
                </a:gridCol>
                <a:gridCol w="990000">
                  <a:extLst>
                    <a:ext uri="{9D8B030D-6E8A-4147-A177-3AD203B41FA5}">
                      <a16:colId xmlns:a16="http://schemas.microsoft.com/office/drawing/2014/main" val="2809590869"/>
                    </a:ext>
                  </a:extLst>
                </a:gridCol>
              </a:tblGrid>
              <a:tr h="99120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 had an apple, a cheese sandwich, a yoghurt, and a packet of crisps for my lunch. </a:t>
                      </a:r>
                    </a:p>
                  </a:txBody>
                  <a:tcPr marL="161992" marR="161992" marT="80995" marB="8099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61992" marR="161992" marT="80995" marB="809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1173022"/>
                  </a:ext>
                </a:extLst>
              </a:tr>
              <a:tr h="283201">
                <a:tc>
                  <a:txBody>
                    <a:bodyPr/>
                    <a:lstStyle/>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txBody>
                  <a:tcPr marL="161992" marR="161992" marT="80995" marB="809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GB" sz="200" dirty="0"/>
                    </a:p>
                  </a:txBody>
                  <a:tcPr marL="161992" marR="161992" marT="80995" marB="809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9448362"/>
                  </a:ext>
                </a:extLst>
              </a:tr>
              <a:tr h="99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 bought a bar of chocolate, a pint of milk, a bag of sugar and some teabags in the shop</a:t>
                      </a:r>
                      <a:r>
                        <a:rPr kumimoji="0" lang="en-GB" sz="21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a:txBody>
                  <a:tcPr marL="161992" marR="161992" marT="80995" marB="8099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21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61992" marR="161992" marT="80995" marB="809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91761582"/>
                  </a:ext>
                </a:extLst>
              </a:tr>
            </a:tbl>
          </a:graphicData>
        </a:graphic>
      </p:graphicFrame>
    </p:spTree>
    <p:extLst>
      <p:ext uri="{BB962C8B-B14F-4D97-AF65-F5344CB8AC3E}">
        <p14:creationId xmlns:p14="http://schemas.microsoft.com/office/powerpoint/2010/main" val="1323256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has used a comma in a list correctly? Tick one. </a:t>
            </a:r>
          </a:p>
          <a:p>
            <a:pPr algn="ctr"/>
            <a:endParaRPr lang="en-GB"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30059B12-EEC7-4615-B331-082191437ADB}"/>
              </a:ext>
            </a:extLst>
          </p:cNvPr>
          <p:cNvGraphicFramePr>
            <a:graphicFrameLocks noGrp="1"/>
          </p:cNvGraphicFramePr>
          <p:nvPr>
            <p:extLst>
              <p:ext uri="{D42A27DB-BD31-4B8C-83A1-F6EECF244321}">
                <p14:modId xmlns:p14="http://schemas.microsoft.com/office/powerpoint/2010/main" val="4054223986"/>
              </p:ext>
            </p:extLst>
          </p:nvPr>
        </p:nvGraphicFramePr>
        <p:xfrm>
          <a:off x="487392" y="1995053"/>
          <a:ext cx="8169216" cy="2630874"/>
        </p:xfrm>
        <a:graphic>
          <a:graphicData uri="http://schemas.openxmlformats.org/drawingml/2006/table">
            <a:tbl>
              <a:tblPr firstRow="1" bandRow="1">
                <a:tableStyleId>{5C22544A-7EE6-4342-B048-85BDC9FD1C3A}</a:tableStyleId>
              </a:tblPr>
              <a:tblGrid>
                <a:gridCol w="7179216">
                  <a:extLst>
                    <a:ext uri="{9D8B030D-6E8A-4147-A177-3AD203B41FA5}">
                      <a16:colId xmlns:a16="http://schemas.microsoft.com/office/drawing/2014/main" val="1570724641"/>
                    </a:ext>
                  </a:extLst>
                </a:gridCol>
                <a:gridCol w="990000">
                  <a:extLst>
                    <a:ext uri="{9D8B030D-6E8A-4147-A177-3AD203B41FA5}">
                      <a16:colId xmlns:a16="http://schemas.microsoft.com/office/drawing/2014/main" val="2809590869"/>
                    </a:ext>
                  </a:extLst>
                </a:gridCol>
              </a:tblGrid>
              <a:tr h="99120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 had an apple, a cheese sandwich, a yoghurt, and a packet of crisps for my lunch. </a:t>
                      </a:r>
                    </a:p>
                  </a:txBody>
                  <a:tcPr marL="161992" marR="161992" marT="80995" marB="8099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61992" marR="161992" marT="80995" marB="809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1173022"/>
                  </a:ext>
                </a:extLst>
              </a:tr>
              <a:tr h="283201">
                <a:tc>
                  <a:txBody>
                    <a:bodyPr/>
                    <a:lstStyle/>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p>
                      <a:pPr algn="l"/>
                      <a:endParaRPr lang="en-GB" sz="200" dirty="0"/>
                    </a:p>
                  </a:txBody>
                  <a:tcPr marL="161992" marR="161992" marT="80995" marB="809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GB" sz="200" dirty="0"/>
                    </a:p>
                  </a:txBody>
                  <a:tcPr marL="161992" marR="161992" marT="80995" marB="809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9448362"/>
                  </a:ext>
                </a:extLst>
              </a:tr>
              <a:tr h="99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rPr>
                        <a:t>I bought a bar of chocolate, a pint of milk, a bag of sugar and some teabags in the shop</a:t>
                      </a:r>
                      <a:r>
                        <a:rPr kumimoji="0" lang="en-GB" sz="2100" b="1"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rPr>
                        <a:t>. </a:t>
                      </a:r>
                    </a:p>
                  </a:txBody>
                  <a:tcPr marL="161992" marR="161992" marT="80995" marB="8099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sym typeface="Wingdings" panose="05000000000000000000" pitchFamily="2" charset="2"/>
                        </a:rPr>
                        <a:t></a:t>
                      </a:r>
                      <a:endParaRPr kumimoji="0" lang="en-GB" sz="3600" b="1"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a:txBody>
                  <a:tcPr marL="161992" marR="161992"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91761582"/>
                  </a:ext>
                </a:extLst>
              </a:tr>
            </a:tbl>
          </a:graphicData>
        </a:graphic>
      </p:graphicFrame>
    </p:spTree>
    <p:extLst>
      <p:ext uri="{BB962C8B-B14F-4D97-AF65-F5344CB8AC3E}">
        <p14:creationId xmlns:p14="http://schemas.microsoft.com/office/powerpoint/2010/main" val="2943676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Circle the incorrect use of a comma in the sentence below. </a:t>
            </a: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r>
              <a:rPr lang="en-GB" sz="2400" b="1" dirty="0">
                <a:solidFill>
                  <a:prstClr val="black"/>
                </a:solidFill>
                <a:latin typeface="Century Gothic" panose="020B0502020202020204" pitchFamily="34" charset="0"/>
              </a:rPr>
              <a:t>We fed the animals, went on a boat ride, walked round the lake, and played in the playground. </a:t>
            </a:r>
          </a:p>
          <a:p>
            <a:endParaRPr lang="en-GB" sz="2000"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3068844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Circle the incorrect use of a comma in the sentence below. </a:t>
            </a: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r>
              <a:rPr lang="en-GB" sz="2400" b="1" dirty="0">
                <a:solidFill>
                  <a:prstClr val="black"/>
                </a:solidFill>
                <a:latin typeface="Century Gothic" panose="020B0502020202020204" pitchFamily="34" charset="0"/>
              </a:rPr>
              <a:t>We fed the animals, went on a boat ride, walked round the lake, and played in the playground.</a:t>
            </a:r>
          </a:p>
          <a:p>
            <a:pPr lvl="0" defTabSz="685800"/>
            <a:endParaRPr lang="en-GB" sz="2400" b="1" dirty="0">
              <a:solidFill>
                <a:prstClr val="black"/>
              </a:solidFill>
              <a:latin typeface="Century Gothic" panose="020B0502020202020204" pitchFamily="34" charset="0"/>
            </a:endParaRPr>
          </a:p>
          <a:p>
            <a:pPr lvl="0" defTabSz="685800"/>
            <a:endParaRPr lang="en-GB" sz="2400" b="1" dirty="0">
              <a:solidFill>
                <a:prstClr val="black"/>
              </a:solidFill>
              <a:latin typeface="Century Gothic" panose="020B0502020202020204" pitchFamily="34" charset="0"/>
            </a:endParaRPr>
          </a:p>
          <a:p>
            <a:pPr lvl="0" defTabSz="685800">
              <a:defRPr/>
            </a:pPr>
            <a:r>
              <a:rPr lang="en-GB" sz="2400" b="1" dirty="0">
                <a:solidFill>
                  <a:srgbClr val="FF0000"/>
                </a:solidFill>
                <a:latin typeface="Century Gothic" panose="020B0502020202020204" pitchFamily="34" charset="0"/>
              </a:rPr>
              <a:t>We fed the animals, went on a boat ride, walked round the lake and played in the playground. </a:t>
            </a:r>
          </a:p>
          <a:p>
            <a:pPr lvl="0" defTabSz="685800"/>
            <a:endParaRPr lang="en-GB" sz="2400" b="1" dirty="0">
              <a:solidFill>
                <a:prstClr val="black"/>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sp>
        <p:nvSpPr>
          <p:cNvPr id="7" name="Flowchart: Connector 6">
            <a:extLst>
              <a:ext uri="{FF2B5EF4-FFF2-40B4-BE49-F238E27FC236}">
                <a16:creationId xmlns:a16="http://schemas.microsoft.com/office/drawing/2014/main" id="{B8022865-47CF-440F-B14E-9C5B9F2B69EE}"/>
              </a:ext>
            </a:extLst>
          </p:cNvPr>
          <p:cNvSpPr/>
          <p:nvPr/>
        </p:nvSpPr>
        <p:spPr>
          <a:xfrm>
            <a:off x="1470251" y="2629782"/>
            <a:ext cx="306803" cy="306803"/>
          </a:xfrm>
          <a:prstGeom prst="flowChartConnecto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63865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Write a sentence to describe a haunted castle using commas to separate items in a list. </a:t>
            </a:r>
          </a:p>
          <a:p>
            <a:pPr lvl="0" defTabSz="514350">
              <a:defRPr/>
            </a:pPr>
            <a:endParaRPr lang="en-GB" sz="2000" b="1" dirty="0">
              <a:solidFill>
                <a:prstClr val="black"/>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Use the words below to help you. </a:t>
            </a: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Remember to punctuate correctly. </a:t>
            </a: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34676CCC-D409-4AB4-93DC-585A562E4B8C}"/>
              </a:ext>
            </a:extLst>
          </p:cNvPr>
          <p:cNvGraphicFramePr>
            <a:graphicFrameLocks noGrp="1"/>
          </p:cNvGraphicFramePr>
          <p:nvPr>
            <p:extLst>
              <p:ext uri="{D42A27DB-BD31-4B8C-83A1-F6EECF244321}">
                <p14:modId xmlns:p14="http://schemas.microsoft.com/office/powerpoint/2010/main" val="842647259"/>
              </p:ext>
            </p:extLst>
          </p:nvPr>
        </p:nvGraphicFramePr>
        <p:xfrm>
          <a:off x="2493817" y="2575182"/>
          <a:ext cx="4156365" cy="1451654"/>
        </p:xfrm>
        <a:graphic>
          <a:graphicData uri="http://schemas.openxmlformats.org/drawingml/2006/table">
            <a:tbl>
              <a:tblPr firstRow="1" bandRow="1">
                <a:tableStyleId>{5C22544A-7EE6-4342-B048-85BDC9FD1C3A}</a:tableStyleId>
              </a:tblPr>
              <a:tblGrid>
                <a:gridCol w="1946929">
                  <a:extLst>
                    <a:ext uri="{9D8B030D-6E8A-4147-A177-3AD203B41FA5}">
                      <a16:colId xmlns:a16="http://schemas.microsoft.com/office/drawing/2014/main" val="1007158940"/>
                    </a:ext>
                  </a:extLst>
                </a:gridCol>
                <a:gridCol w="284383">
                  <a:extLst>
                    <a:ext uri="{9D8B030D-6E8A-4147-A177-3AD203B41FA5}">
                      <a16:colId xmlns:a16="http://schemas.microsoft.com/office/drawing/2014/main" val="3259224433"/>
                    </a:ext>
                  </a:extLst>
                </a:gridCol>
                <a:gridCol w="1925053">
                  <a:extLst>
                    <a:ext uri="{9D8B030D-6E8A-4147-A177-3AD203B41FA5}">
                      <a16:colId xmlns:a16="http://schemas.microsoft.com/office/drawing/2014/main" val="1818449378"/>
                    </a:ext>
                  </a:extLst>
                </a:gridCol>
              </a:tblGrid>
              <a:tr h="542947">
                <a:tc>
                  <a:txBody>
                    <a:bodyPr/>
                    <a:lstStyle/>
                    <a:p>
                      <a:pPr algn="ctr"/>
                      <a:r>
                        <a:rPr lang="en-GB" sz="2400" b="1" dirty="0">
                          <a:solidFill>
                            <a:schemeClr val="tx1"/>
                          </a:solidFill>
                          <a:latin typeface="Century Gothic" panose="020B0502020202020204" pitchFamily="34" charset="0"/>
                        </a:rPr>
                        <a:t>door</a:t>
                      </a: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tx1"/>
                          </a:solidFill>
                          <a:latin typeface="Century Gothic" panose="020B0502020202020204" pitchFamily="34" charset="0"/>
                        </a:rPr>
                        <a:t>turrets</a:t>
                      </a: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47444985"/>
                  </a:ext>
                </a:extLst>
              </a:tr>
              <a:tr h="333127">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9464523"/>
                  </a:ext>
                </a:extLst>
              </a:tr>
              <a:tr h="542947">
                <a:tc>
                  <a:txBody>
                    <a:bodyPr/>
                    <a:lstStyle/>
                    <a:p>
                      <a:pPr algn="ctr"/>
                      <a:r>
                        <a:rPr lang="en-GB" sz="2400" b="1" dirty="0">
                          <a:solidFill>
                            <a:schemeClr val="tx1"/>
                          </a:solidFill>
                          <a:latin typeface="Century Gothic" panose="020B0502020202020204" pitchFamily="34" charset="0"/>
                        </a:rPr>
                        <a:t>windows</a:t>
                      </a: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a:solidFill>
                          <a:schemeClr val="tx1"/>
                        </a:solidFill>
                        <a:latin typeface="Century Gothic" panose="020B0502020202020204" pitchFamily="34" charset="0"/>
                      </a:endParaRP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tx1"/>
                          </a:solidFill>
                          <a:latin typeface="Century Gothic" panose="020B0502020202020204" pitchFamily="34" charset="0"/>
                        </a:rPr>
                        <a:t>walls</a:t>
                      </a: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53499442"/>
                  </a:ext>
                </a:extLst>
              </a:tr>
            </a:tbl>
          </a:graphicData>
        </a:graphic>
      </p:graphicFrame>
    </p:spTree>
    <p:extLst>
      <p:ext uri="{BB962C8B-B14F-4D97-AF65-F5344CB8AC3E}">
        <p14:creationId xmlns:p14="http://schemas.microsoft.com/office/powerpoint/2010/main" val="532674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Write a sentence to describe a haunted castle using commas to separate items in a list. </a:t>
            </a:r>
          </a:p>
          <a:p>
            <a:pPr lvl="0" defTabSz="514350">
              <a:defRPr/>
            </a:pPr>
            <a:endParaRPr lang="en-GB" sz="2000" b="1" dirty="0">
              <a:solidFill>
                <a:prstClr val="black"/>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Use the words below to help you. </a:t>
            </a: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Remember to punctuate correctly. </a:t>
            </a:r>
          </a:p>
          <a:p>
            <a:pPr lvl="0" defTabSz="514350">
              <a:defRPr/>
            </a:pPr>
            <a:endParaRPr lang="en-GB" sz="2000" b="1" dirty="0">
              <a:solidFill>
                <a:prstClr val="black"/>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Various answers, for example: The haunted castle had an oak door, broken windows, a stone wall and towering turrets. </a:t>
            </a:r>
          </a:p>
          <a:p>
            <a:pPr lvl="0" defTabSz="514350">
              <a:defRPr/>
            </a:pPr>
            <a:endParaRPr lang="en-GB" sz="2000" b="1" dirty="0">
              <a:solidFill>
                <a:prstClr val="black"/>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34676CCC-D409-4AB4-93DC-585A562E4B8C}"/>
              </a:ext>
            </a:extLst>
          </p:cNvPr>
          <p:cNvGraphicFramePr>
            <a:graphicFrameLocks noGrp="1"/>
          </p:cNvGraphicFramePr>
          <p:nvPr>
            <p:extLst>
              <p:ext uri="{D42A27DB-BD31-4B8C-83A1-F6EECF244321}">
                <p14:modId xmlns:p14="http://schemas.microsoft.com/office/powerpoint/2010/main" val="3795508252"/>
              </p:ext>
            </p:extLst>
          </p:nvPr>
        </p:nvGraphicFramePr>
        <p:xfrm>
          <a:off x="2493817" y="2575182"/>
          <a:ext cx="4156365" cy="1451654"/>
        </p:xfrm>
        <a:graphic>
          <a:graphicData uri="http://schemas.openxmlformats.org/drawingml/2006/table">
            <a:tbl>
              <a:tblPr firstRow="1" bandRow="1">
                <a:tableStyleId>{5C22544A-7EE6-4342-B048-85BDC9FD1C3A}</a:tableStyleId>
              </a:tblPr>
              <a:tblGrid>
                <a:gridCol w="1946929">
                  <a:extLst>
                    <a:ext uri="{9D8B030D-6E8A-4147-A177-3AD203B41FA5}">
                      <a16:colId xmlns:a16="http://schemas.microsoft.com/office/drawing/2014/main" val="1007158940"/>
                    </a:ext>
                  </a:extLst>
                </a:gridCol>
                <a:gridCol w="284383">
                  <a:extLst>
                    <a:ext uri="{9D8B030D-6E8A-4147-A177-3AD203B41FA5}">
                      <a16:colId xmlns:a16="http://schemas.microsoft.com/office/drawing/2014/main" val="3259224433"/>
                    </a:ext>
                  </a:extLst>
                </a:gridCol>
                <a:gridCol w="1925053">
                  <a:extLst>
                    <a:ext uri="{9D8B030D-6E8A-4147-A177-3AD203B41FA5}">
                      <a16:colId xmlns:a16="http://schemas.microsoft.com/office/drawing/2014/main" val="1818449378"/>
                    </a:ext>
                  </a:extLst>
                </a:gridCol>
              </a:tblGrid>
              <a:tr h="542947">
                <a:tc>
                  <a:txBody>
                    <a:bodyPr/>
                    <a:lstStyle/>
                    <a:p>
                      <a:pPr algn="ctr"/>
                      <a:r>
                        <a:rPr lang="en-GB" sz="2400" b="1" dirty="0">
                          <a:solidFill>
                            <a:schemeClr val="tx1"/>
                          </a:solidFill>
                          <a:latin typeface="Century Gothic" panose="020B0502020202020204" pitchFamily="34" charset="0"/>
                        </a:rPr>
                        <a:t>door</a:t>
                      </a: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tx1"/>
                          </a:solidFill>
                          <a:latin typeface="Century Gothic" panose="020B0502020202020204" pitchFamily="34" charset="0"/>
                        </a:rPr>
                        <a:t>turrets</a:t>
                      </a: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47444985"/>
                  </a:ext>
                </a:extLst>
              </a:tr>
              <a:tr h="333127">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b="1"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9464523"/>
                  </a:ext>
                </a:extLst>
              </a:tr>
              <a:tr h="542947">
                <a:tc>
                  <a:txBody>
                    <a:bodyPr/>
                    <a:lstStyle/>
                    <a:p>
                      <a:pPr algn="ctr"/>
                      <a:r>
                        <a:rPr lang="en-GB" sz="2400" b="1" dirty="0">
                          <a:solidFill>
                            <a:schemeClr val="tx1"/>
                          </a:solidFill>
                          <a:latin typeface="Century Gothic" panose="020B0502020202020204" pitchFamily="34" charset="0"/>
                        </a:rPr>
                        <a:t>windows</a:t>
                      </a: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a:solidFill>
                          <a:schemeClr val="tx1"/>
                        </a:solidFill>
                        <a:latin typeface="Century Gothic" panose="020B0502020202020204" pitchFamily="34" charset="0"/>
                      </a:endParaRP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b="1" dirty="0">
                          <a:solidFill>
                            <a:schemeClr val="tx1"/>
                          </a:solidFill>
                          <a:latin typeface="Century Gothic" panose="020B0502020202020204" pitchFamily="34" charset="0"/>
                        </a:rPr>
                        <a:t>walls</a:t>
                      </a:r>
                    </a:p>
                  </a:txBody>
                  <a:tcPr marL="0" marR="0" marT="0" marB="0" anchor="ctr">
                    <a:lnL w="28575" cap="flat" cmpd="sng" algn="ctr">
                      <a:solidFill>
                        <a:srgbClr val="0070C0"/>
                      </a:solidFill>
                      <a:prstDash val="solid"/>
                      <a:round/>
                      <a:headEnd type="none" w="med" len="med"/>
                      <a:tailEnd type="none" w="med" len="med"/>
                    </a:lnL>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53499442"/>
                  </a:ext>
                </a:extLst>
              </a:tr>
            </a:tbl>
          </a:graphicData>
        </a:graphic>
      </p:graphicFrame>
    </p:spTree>
    <p:extLst>
      <p:ext uri="{BB962C8B-B14F-4D97-AF65-F5344CB8AC3E}">
        <p14:creationId xmlns:p14="http://schemas.microsoft.com/office/powerpoint/2010/main" val="2972117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pPr lvl="0" defTabSz="685800"/>
            <a:r>
              <a:rPr lang="en-GB" sz="2000" b="1" dirty="0">
                <a:solidFill>
                  <a:prstClr val="black"/>
                </a:solidFill>
                <a:latin typeface="Century Gothic" panose="020B0502020202020204" pitchFamily="34" charset="0"/>
              </a:rPr>
              <a:t>Write a sentence that lists all the information in the list below.</a:t>
            </a: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r>
              <a:rPr lang="en-GB" sz="2000" b="1" dirty="0">
                <a:solidFill>
                  <a:prstClr val="black"/>
                </a:solidFill>
                <a:latin typeface="Century Gothic" panose="020B0502020202020204" pitchFamily="34" charset="0"/>
              </a:rPr>
              <a:t> Remember to punctuate your sentence correctly. </a:t>
            </a: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B071F615-61B0-4ED8-9D71-F1860CE0E18E}"/>
              </a:ext>
            </a:extLst>
          </p:cNvPr>
          <p:cNvGraphicFramePr>
            <a:graphicFrameLocks noGrp="1"/>
          </p:cNvGraphicFramePr>
          <p:nvPr>
            <p:extLst>
              <p:ext uri="{D42A27DB-BD31-4B8C-83A1-F6EECF244321}">
                <p14:modId xmlns:p14="http://schemas.microsoft.com/office/powerpoint/2010/main" val="2995881443"/>
              </p:ext>
            </p:extLst>
          </p:nvPr>
        </p:nvGraphicFramePr>
        <p:xfrm>
          <a:off x="2191789" y="1463501"/>
          <a:ext cx="4760422" cy="2499360"/>
        </p:xfrm>
        <a:graphic>
          <a:graphicData uri="http://schemas.openxmlformats.org/drawingml/2006/table">
            <a:tbl>
              <a:tblPr firstRow="1" bandRow="1">
                <a:tableStyleId>{5C22544A-7EE6-4342-B048-85BDC9FD1C3A}</a:tableStyleId>
              </a:tblPr>
              <a:tblGrid>
                <a:gridCol w="4760422">
                  <a:extLst>
                    <a:ext uri="{9D8B030D-6E8A-4147-A177-3AD203B41FA5}">
                      <a16:colId xmlns:a16="http://schemas.microsoft.com/office/drawing/2014/main" val="2645875557"/>
                    </a:ext>
                  </a:extLst>
                </a:gridCol>
              </a:tblGrid>
              <a:tr h="3708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Chocolate Brownie Ingredients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three large eggs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self raising flour</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cocoa powder</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butter</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milk chocolate chips</a:t>
                      </a:r>
                    </a:p>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8556583"/>
                  </a:ext>
                </a:extLst>
              </a:tr>
            </a:tbl>
          </a:graphicData>
        </a:graphic>
      </p:graphicFrame>
    </p:spTree>
    <p:extLst>
      <p:ext uri="{BB962C8B-B14F-4D97-AF65-F5344CB8AC3E}">
        <p14:creationId xmlns:p14="http://schemas.microsoft.com/office/powerpoint/2010/main" val="3959910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pPr lvl="0" defTabSz="685800"/>
            <a:r>
              <a:rPr lang="en-GB" sz="2000" b="1" dirty="0">
                <a:solidFill>
                  <a:prstClr val="black"/>
                </a:solidFill>
                <a:latin typeface="Century Gothic" panose="020B0502020202020204" pitchFamily="34" charset="0"/>
              </a:rPr>
              <a:t>Write a sentence that lists all the information in the list below.</a:t>
            </a: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r>
              <a:rPr lang="en-GB" sz="2000" b="1" dirty="0">
                <a:solidFill>
                  <a:prstClr val="black"/>
                </a:solidFill>
                <a:latin typeface="Century Gothic" panose="020B0502020202020204" pitchFamily="34" charset="0"/>
              </a:rPr>
              <a:t> Remember to punctuate your sentence correctly. </a:t>
            </a:r>
          </a:p>
          <a:p>
            <a:pPr lvl="0" defTabSz="685800"/>
            <a:endParaRPr lang="en-GB" sz="2000" b="1" dirty="0">
              <a:solidFill>
                <a:prstClr val="black"/>
              </a:solidFill>
              <a:latin typeface="Century Gothic" panose="020B0502020202020204" pitchFamily="34" charset="0"/>
            </a:endParaRPr>
          </a:p>
          <a:p>
            <a:pPr lvl="0" defTabSz="685800"/>
            <a:r>
              <a:rPr lang="en-GB" sz="2000" b="1" dirty="0">
                <a:solidFill>
                  <a:srgbClr val="FF0000"/>
                </a:solidFill>
                <a:latin typeface="Century Gothic" panose="020B0502020202020204" pitchFamily="34" charset="0"/>
              </a:rPr>
              <a:t>Various answers, for example: You will need three large eggs, self raising flour, cocoa powder, butter and milk chocolate chips to make chocolate brownies. </a:t>
            </a: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pPr lvl="0" defTabSz="685800"/>
            <a:endParaRPr lang="en-GB" sz="2000" b="1" dirty="0">
              <a:solidFill>
                <a:prstClr val="black"/>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B071F615-61B0-4ED8-9D71-F1860CE0E18E}"/>
              </a:ext>
            </a:extLst>
          </p:cNvPr>
          <p:cNvGraphicFramePr>
            <a:graphicFrameLocks noGrp="1"/>
          </p:cNvGraphicFramePr>
          <p:nvPr>
            <p:extLst>
              <p:ext uri="{D42A27DB-BD31-4B8C-83A1-F6EECF244321}">
                <p14:modId xmlns:p14="http://schemas.microsoft.com/office/powerpoint/2010/main" val="2262640593"/>
              </p:ext>
            </p:extLst>
          </p:nvPr>
        </p:nvGraphicFramePr>
        <p:xfrm>
          <a:off x="2191789" y="1463501"/>
          <a:ext cx="4760422" cy="2499360"/>
        </p:xfrm>
        <a:graphic>
          <a:graphicData uri="http://schemas.openxmlformats.org/drawingml/2006/table">
            <a:tbl>
              <a:tblPr firstRow="1" bandRow="1">
                <a:tableStyleId>{5C22544A-7EE6-4342-B048-85BDC9FD1C3A}</a:tableStyleId>
              </a:tblPr>
              <a:tblGrid>
                <a:gridCol w="4760422">
                  <a:extLst>
                    <a:ext uri="{9D8B030D-6E8A-4147-A177-3AD203B41FA5}">
                      <a16:colId xmlns:a16="http://schemas.microsoft.com/office/drawing/2014/main" val="2645875557"/>
                    </a:ext>
                  </a:extLst>
                </a:gridCol>
              </a:tblGrid>
              <a:tr h="3708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Chocolate Brownie Ingredients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three large eggs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self raising flour</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cocoa powder</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butter</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milk chocolate chips</a:t>
                      </a:r>
                    </a:p>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8556583"/>
                  </a:ext>
                </a:extLst>
              </a:tr>
            </a:tbl>
          </a:graphicData>
        </a:graphic>
      </p:graphicFrame>
    </p:spTree>
    <p:extLst>
      <p:ext uri="{BB962C8B-B14F-4D97-AF65-F5344CB8AC3E}">
        <p14:creationId xmlns:p14="http://schemas.microsoft.com/office/powerpoint/2010/main" val="2786844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Explain the mistake in the sentence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have a netball competition and a dance lesson, gymnastics club and football training this week.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sentences correctly. Remember to punctuate your sentence. </a:t>
            </a:r>
          </a:p>
          <a:p>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310986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Explain the mistake in the sentence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have a netball competition and a dance lesson, gymnastics club and football training this week.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sentences correctly. Remember to punctuate your sentence.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There should be a comma…</a:t>
            </a:r>
          </a:p>
          <a:p>
            <a:endParaRPr lang="en-GB" sz="2000" b="1" u="sng" dirty="0">
              <a:solidFill>
                <a:schemeClr val="bg2">
                  <a:lumMod val="50000"/>
                </a:schemeClr>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143525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1 – Punctuation – Using Commas in a List</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600" b="1" dirty="0">
              <a:solidFill>
                <a:prstClr val="black"/>
              </a:solidFill>
              <a:latin typeface="Century Gothic" panose="020B0502020202020204" pitchFamily="34" charset="0"/>
            </a:endParaRPr>
          </a:p>
          <a:p>
            <a:pPr marL="453600" lvl="0" indent="-171450" defTabSz="457200">
              <a:buFont typeface="Arial" panose="020B0604020202020204" pitchFamily="34" charset="0"/>
              <a:buChar char="•"/>
              <a:defRPr/>
            </a:pPr>
            <a:r>
              <a:rPr lang="en-US" sz="1200" b="1" dirty="0">
                <a:solidFill>
                  <a:prstClr val="black"/>
                </a:solidFill>
                <a:latin typeface="Century Gothic" panose="020B0502020202020204" pitchFamily="34" charset="0"/>
              </a:rPr>
              <a:t>As this is a Year 2 objective, this step is optional depending on whether your pupils are confident using commas in lists.</a:t>
            </a:r>
          </a:p>
          <a:p>
            <a:pPr marL="453600" lvl="0" indent="-171450" defTabSz="457200">
              <a:buFont typeface="Arial" panose="020B0604020202020204" pitchFamily="34" charset="0"/>
              <a:buChar char="•"/>
              <a:defRPr/>
            </a:pPr>
            <a:r>
              <a:rPr lang="en-GB" sz="1200" b="1" dirty="0">
                <a:solidFill>
                  <a:prstClr val="black"/>
                </a:solidFill>
                <a:latin typeface="Century Gothic" panose="020B0502020202020204" pitchFamily="34" charset="0"/>
              </a:rPr>
              <a:t>From Year 2, children may already know how to use commas in a list. </a:t>
            </a:r>
            <a:r>
              <a:rPr lang="en-US" sz="1200" b="1" dirty="0">
                <a:solidFill>
                  <a:prstClr val="black"/>
                </a:solidFill>
                <a:latin typeface="Century Gothic" panose="020B0502020202020204" pitchFamily="34" charset="0"/>
              </a:rPr>
              <a:t>This step will recap the job of a comma and how it is used in a list to separate items. </a:t>
            </a:r>
          </a:p>
          <a:p>
            <a:pPr marL="453600" lvl="0" indent="-171450" defTabSz="457200">
              <a:buFont typeface="Arial" panose="020B0604020202020204" pitchFamily="34" charset="0"/>
              <a:buChar char="•"/>
              <a:defRPr/>
            </a:pPr>
            <a:r>
              <a:rPr lang="en-US" sz="1200" b="1" dirty="0">
                <a:solidFill>
                  <a:prstClr val="black"/>
                </a:solidFill>
                <a:latin typeface="Century Gothic" panose="020B0502020202020204" pitchFamily="34" charset="0"/>
              </a:rPr>
              <a:t>Children should know the term </a:t>
            </a:r>
            <a:r>
              <a:rPr lang="en-US" sz="1200" b="1" i="1" dirty="0">
                <a:solidFill>
                  <a:prstClr val="black"/>
                </a:solidFill>
                <a:latin typeface="Century Gothic" panose="020B0502020202020204" pitchFamily="34" charset="0"/>
              </a:rPr>
              <a:t>comma</a:t>
            </a:r>
            <a:r>
              <a:rPr lang="en-US" sz="1200" b="1" dirty="0">
                <a:solidFill>
                  <a:prstClr val="black"/>
                </a:solidFill>
                <a:latin typeface="Century Gothic" panose="020B0502020202020204" pitchFamily="34" charset="0"/>
              </a:rPr>
              <a:t>, how it differs from a full stop and be able to use it in a list.</a:t>
            </a:r>
          </a:p>
          <a:p>
            <a:pPr marL="453600" lvl="0" indent="-171450" defTabSz="457200">
              <a:buFont typeface="Arial" panose="020B0604020202020204" pitchFamily="34" charset="0"/>
              <a:buChar char="•"/>
              <a:defRPr/>
            </a:pPr>
            <a:r>
              <a:rPr lang="en-US" sz="1200" b="1" dirty="0">
                <a:solidFill>
                  <a:prstClr val="black"/>
                </a:solidFill>
                <a:latin typeface="Century Gothic" panose="020B0502020202020204" pitchFamily="34" charset="0"/>
              </a:rPr>
              <a:t>Children should also understand when not to use a comma, i.e. before the final item which is linked with ‘and’ instead. </a:t>
            </a:r>
          </a:p>
          <a:p>
            <a:pPr lvl="0" fontAlgn="base"/>
            <a:r>
              <a:rPr lang="en-US" sz="1600" b="1" dirty="0">
                <a:solidFill>
                  <a:prstClr val="black"/>
                </a:solidFill>
                <a:latin typeface="Century Gothic" panose="020B0502020202020204" pitchFamily="34" charset="0"/>
              </a:rPr>
              <a:t>   </a:t>
            </a:r>
          </a:p>
          <a:p>
            <a:pPr lvl="0" fontAlgn="base"/>
            <a:r>
              <a:rPr lang="en-US" sz="1600" b="1" dirty="0">
                <a:solidFill>
                  <a:prstClr val="black"/>
                </a:solidFill>
                <a:latin typeface="Century Gothic" panose="020B0502020202020204" pitchFamily="34" charset="0"/>
              </a:rPr>
              <a:t>Focused Questions</a:t>
            </a:r>
          </a:p>
          <a:p>
            <a:pPr lvl="0" fontAlgn="base"/>
            <a:endParaRPr lang="en-US" sz="1200" b="1" dirty="0">
              <a:solidFill>
                <a:schemeClr val="tx1"/>
              </a:solidFill>
              <a:latin typeface="Century Gothic" panose="020B0502020202020204" pitchFamily="34" charset="0"/>
            </a:endParaRPr>
          </a:p>
          <a:p>
            <a:pPr marL="453600" lvl="0" indent="-171450" fontAlgn="base">
              <a:buFont typeface="Arial" panose="020B0604020202020204" pitchFamily="34" charset="0"/>
              <a:buChar char="•"/>
            </a:pPr>
            <a:r>
              <a:rPr lang="en-US" sz="1200" b="1" dirty="0">
                <a:solidFill>
                  <a:schemeClr val="tx1"/>
                </a:solidFill>
                <a:latin typeface="Century Gothic" panose="020B0502020202020204" pitchFamily="34" charset="0"/>
              </a:rPr>
              <a:t>What punctuation marks can you see in this list? </a:t>
            </a:r>
          </a:p>
          <a:p>
            <a:pPr marL="453600" lvl="0" indent="-171450" fontAlgn="base">
              <a:buFont typeface="Arial" panose="020B0604020202020204" pitchFamily="34" charset="0"/>
              <a:buChar char="•"/>
            </a:pPr>
            <a:r>
              <a:rPr lang="en-US" sz="1200" b="1" dirty="0">
                <a:solidFill>
                  <a:schemeClr val="tx1"/>
                </a:solidFill>
                <a:latin typeface="Century Gothic" panose="020B0502020202020204" pitchFamily="34" charset="0"/>
              </a:rPr>
              <a:t>What is a comma used for?</a:t>
            </a:r>
          </a:p>
          <a:p>
            <a:pPr marL="453600" lvl="0" indent="-171450" fontAlgn="base">
              <a:buFont typeface="Arial" panose="020B0604020202020204" pitchFamily="34" charset="0"/>
              <a:buChar char="•"/>
            </a:pPr>
            <a:r>
              <a:rPr lang="en-US" sz="1200" b="1" dirty="0">
                <a:solidFill>
                  <a:schemeClr val="tx1"/>
                </a:solidFill>
                <a:latin typeface="Century Gothic" panose="020B0502020202020204" pitchFamily="34" charset="0"/>
              </a:rPr>
              <a:t>Where should the commas go in this list?</a:t>
            </a:r>
          </a:p>
          <a:p>
            <a:pPr marL="452438" lvl="0" indent="-452438" fontAlgn="base"/>
            <a:endParaRPr lang="en-US" sz="1200" b="1" dirty="0">
              <a:solidFill>
                <a:prstClr val="black"/>
              </a:solidFill>
              <a:latin typeface="Century Gothic" panose="020B0502020202020204" pitchFamily="34" charset="0"/>
            </a:endParaRPr>
          </a:p>
          <a:p>
            <a:pPr lvl="0" fontAlgn="base"/>
            <a:endParaRPr lang="en-US" sz="1600" b="1" dirty="0">
              <a:solidFill>
                <a:prstClr val="black"/>
              </a:solidFill>
              <a:latin typeface="Century Gothic" panose="020B0502020202020204" pitchFamily="34" charset="0"/>
            </a:endParaRPr>
          </a:p>
          <a:p>
            <a:pPr lvl="0" fontAlgn="base"/>
            <a:r>
              <a:rPr lang="en-US" sz="1600" b="1" dirty="0">
                <a:solidFill>
                  <a:prstClr val="black"/>
                </a:solidFill>
                <a:latin typeface="Century Gothic" panose="020B0502020202020204" pitchFamily="34" charset="0"/>
              </a:rPr>
              <a:t>  </a:t>
            </a: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spTree>
    <p:extLst>
      <p:ext uri="{BB962C8B-B14F-4D97-AF65-F5344CB8AC3E}">
        <p14:creationId xmlns:p14="http://schemas.microsoft.com/office/powerpoint/2010/main" val="1204372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Explain the mistake in the sentence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have a netball competition and a dance lesson, gymnastics club and football training this week.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sentences correctly. Remember to punctuate your sentence.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r>
              <a:rPr lang="en-GB" sz="2000" b="1" dirty="0">
                <a:solidFill>
                  <a:srgbClr val="FF0000"/>
                </a:solidFill>
                <a:latin typeface="Century Gothic" panose="020B0502020202020204" pitchFamily="34" charset="0"/>
              </a:rPr>
              <a:t>There should be a comma instead of ‘and’ between netball competition and a dance lesson. </a:t>
            </a:r>
          </a:p>
          <a:p>
            <a:pPr lvl="0" defTabSz="685800"/>
            <a:endParaRPr lang="en-GB" sz="2000" b="1" dirty="0">
              <a:solidFill>
                <a:srgbClr val="FF0000"/>
              </a:solidFill>
              <a:latin typeface="Century Gothic" panose="020B0502020202020204" pitchFamily="34" charset="0"/>
            </a:endParaRPr>
          </a:p>
          <a:p>
            <a:pPr lvl="0" defTabSz="685800"/>
            <a:r>
              <a:rPr lang="en-GB" sz="2000" b="1" dirty="0">
                <a:solidFill>
                  <a:srgbClr val="FF0000"/>
                </a:solidFill>
                <a:latin typeface="Century Gothic" panose="020B0502020202020204" pitchFamily="34" charset="0"/>
              </a:rPr>
              <a:t>I have a netball competition, a dance lesson, gymnastics club and football training this week. </a:t>
            </a:r>
          </a:p>
          <a:p>
            <a:endParaRPr lang="en-GB" sz="2000" b="1" dirty="0">
              <a:solidFill>
                <a:schemeClr val="tx1"/>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2655629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1 – Punctuation</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Using Commas in a List</a:t>
            </a:r>
            <a:endParaRPr lang="en-GB" sz="12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lvl="0" defTabSz="685800"/>
            <a:r>
              <a:rPr lang="en-GB" sz="2000" b="1" dirty="0">
                <a:solidFill>
                  <a:prstClr val="black"/>
                </a:solidFill>
                <a:latin typeface="Century Gothic" panose="020B0502020202020204" pitchFamily="34" charset="0"/>
              </a:rPr>
              <a:t>Fill in the missing words to complete the sentence below. </a:t>
            </a:r>
          </a:p>
          <a:p>
            <a:pPr lvl="0" defTabSz="685800"/>
            <a:endParaRPr lang="en-GB" sz="2400" b="1" dirty="0">
              <a:solidFill>
                <a:prstClr val="black"/>
              </a:solidFill>
              <a:latin typeface="Century Gothic" panose="020B0502020202020204" pitchFamily="34" charset="0"/>
            </a:endParaRPr>
          </a:p>
          <a:p>
            <a:pPr lvl="0" defTabSz="685800"/>
            <a:endParaRPr lang="en-GB" sz="2400" b="1" dirty="0">
              <a:solidFill>
                <a:prstClr val="black"/>
              </a:solidFill>
              <a:latin typeface="Century Gothic" panose="020B0502020202020204" pitchFamily="34" charset="0"/>
            </a:endParaRPr>
          </a:p>
          <a:p>
            <a:pPr lvl="0" defTabSz="685800"/>
            <a:endParaRPr lang="en-GB" sz="2400" b="1" dirty="0">
              <a:solidFill>
                <a:prstClr val="black"/>
              </a:solidFill>
              <a:latin typeface="Century Gothic" panose="020B0502020202020204" pitchFamily="34" charset="0"/>
            </a:endParaRPr>
          </a:p>
          <a:p>
            <a:pPr lvl="0" defTabSz="685800"/>
            <a:endParaRPr lang="en-GB" sz="2400" b="1" dirty="0">
              <a:solidFill>
                <a:prstClr val="black"/>
              </a:solidFill>
              <a:latin typeface="Century Gothic" panose="020B0502020202020204" pitchFamily="34" charset="0"/>
            </a:endParaRPr>
          </a:p>
          <a:p>
            <a:pPr lvl="0" defTabSz="685800">
              <a:defRPr/>
            </a:pPr>
            <a:r>
              <a:rPr lang="en-GB" sz="2800" b="1" dirty="0">
                <a:solidFill>
                  <a:prstClr val="black"/>
                </a:solidFill>
                <a:latin typeface="Century Gothic" panose="020B0502020202020204" pitchFamily="34" charset="0"/>
              </a:rPr>
              <a:t>In the fruit salad there are ____________ ,</a:t>
            </a:r>
          </a:p>
          <a:p>
            <a:pPr lvl="0" defTabSz="685800">
              <a:defRPr/>
            </a:pPr>
            <a:endParaRPr lang="en-GB" sz="2800" b="1" dirty="0">
              <a:solidFill>
                <a:prstClr val="black"/>
              </a:solidFill>
              <a:latin typeface="Century Gothic" panose="020B0502020202020204" pitchFamily="34" charset="0"/>
            </a:endParaRPr>
          </a:p>
          <a:p>
            <a:pPr lvl="0" defTabSz="685800">
              <a:defRPr/>
            </a:pPr>
            <a:r>
              <a:rPr lang="en-GB" sz="2800" b="1" dirty="0">
                <a:solidFill>
                  <a:prstClr val="black"/>
                </a:solidFill>
                <a:latin typeface="Century Gothic" panose="020B0502020202020204" pitchFamily="34" charset="0"/>
              </a:rPr>
              <a:t>____________ , ____________ and ____________. </a:t>
            </a:r>
          </a:p>
          <a:p>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103505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pPr lvl="0" defTabSz="685800"/>
            <a:r>
              <a:rPr lang="en-GB" sz="2000" b="1" dirty="0">
                <a:solidFill>
                  <a:prstClr val="black"/>
                </a:solidFill>
                <a:latin typeface="Century Gothic" panose="020B0502020202020204" pitchFamily="34" charset="0"/>
              </a:rPr>
              <a:t>Fill in the missing words to complete the sentence below. </a:t>
            </a:r>
          </a:p>
          <a:p>
            <a:pPr lvl="0" defTabSz="685800"/>
            <a:endParaRPr lang="en-GB" sz="2400" b="1" dirty="0">
              <a:solidFill>
                <a:prstClr val="black"/>
              </a:solidFill>
              <a:latin typeface="Century Gothic" panose="020B0502020202020204" pitchFamily="34" charset="0"/>
            </a:endParaRPr>
          </a:p>
          <a:p>
            <a:pPr lvl="0" defTabSz="685800"/>
            <a:endParaRPr lang="en-GB" sz="2400" b="1" dirty="0">
              <a:solidFill>
                <a:prstClr val="black"/>
              </a:solidFill>
              <a:latin typeface="Century Gothic" panose="020B0502020202020204" pitchFamily="34" charset="0"/>
            </a:endParaRPr>
          </a:p>
          <a:p>
            <a:pPr lvl="0" defTabSz="685800"/>
            <a:r>
              <a:rPr lang="en-GB" sz="2400" b="1" dirty="0">
                <a:solidFill>
                  <a:srgbClr val="FF0000"/>
                </a:solidFill>
                <a:latin typeface="Century Gothic" panose="020B0502020202020204" pitchFamily="34" charset="0"/>
              </a:rPr>
              <a:t>Various answers, for example: </a:t>
            </a:r>
          </a:p>
          <a:p>
            <a:pPr lvl="0" defTabSz="685800"/>
            <a:endParaRPr lang="en-GB" sz="2400" b="1" dirty="0">
              <a:solidFill>
                <a:prstClr val="black"/>
              </a:solidFill>
              <a:latin typeface="Century Gothic" panose="020B0502020202020204" pitchFamily="34" charset="0"/>
            </a:endParaRPr>
          </a:p>
          <a:p>
            <a:pPr lvl="0" defTabSz="685800">
              <a:defRPr/>
            </a:pPr>
            <a:r>
              <a:rPr lang="en-GB" sz="2800" b="1" dirty="0">
                <a:solidFill>
                  <a:prstClr val="black"/>
                </a:solidFill>
                <a:latin typeface="Century Gothic" panose="020B0502020202020204" pitchFamily="34" charset="0"/>
              </a:rPr>
              <a:t>In the fruit salad there are ____________ ,</a:t>
            </a:r>
          </a:p>
          <a:p>
            <a:pPr lvl="0" defTabSz="685800">
              <a:defRPr/>
            </a:pPr>
            <a:endParaRPr lang="en-GB" sz="2800" b="1" dirty="0">
              <a:solidFill>
                <a:prstClr val="black"/>
              </a:solidFill>
              <a:latin typeface="Century Gothic" panose="020B0502020202020204" pitchFamily="34" charset="0"/>
            </a:endParaRPr>
          </a:p>
          <a:p>
            <a:pPr lvl="0" defTabSz="685800">
              <a:defRPr/>
            </a:pPr>
            <a:r>
              <a:rPr lang="en-GB" sz="2800" b="1" dirty="0">
                <a:solidFill>
                  <a:prstClr val="black"/>
                </a:solidFill>
                <a:latin typeface="Century Gothic" panose="020B0502020202020204" pitchFamily="34" charset="0"/>
              </a:rPr>
              <a:t>____________ , ____________ and ____________. </a:t>
            </a:r>
          </a:p>
          <a:p>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
        <p:nvSpPr>
          <p:cNvPr id="3" name="TextBox 2">
            <a:extLst>
              <a:ext uri="{FF2B5EF4-FFF2-40B4-BE49-F238E27FC236}">
                <a16:creationId xmlns:a16="http://schemas.microsoft.com/office/drawing/2014/main" id="{D71477CA-5129-4E45-AE73-63972762BB42}"/>
              </a:ext>
            </a:extLst>
          </p:cNvPr>
          <p:cNvSpPr txBox="1"/>
          <p:nvPr/>
        </p:nvSpPr>
        <p:spPr>
          <a:xfrm>
            <a:off x="4947920" y="2605340"/>
            <a:ext cx="2143760" cy="523220"/>
          </a:xfrm>
          <a:prstGeom prst="rect">
            <a:avLst/>
          </a:prstGeom>
          <a:noFill/>
        </p:spPr>
        <p:txBody>
          <a:bodyPr wrap="square" rtlCol="0">
            <a:spAutoFit/>
          </a:bodyPr>
          <a:lstStyle/>
          <a:p>
            <a:r>
              <a:rPr lang="en-GB" sz="2800" b="1" dirty="0">
                <a:solidFill>
                  <a:srgbClr val="FF0000"/>
                </a:solidFill>
                <a:latin typeface="Century Gothic" panose="020B0502020202020204" pitchFamily="34" charset="0"/>
              </a:rPr>
              <a:t>raspberries</a:t>
            </a:r>
          </a:p>
        </p:txBody>
      </p:sp>
      <p:sp>
        <p:nvSpPr>
          <p:cNvPr id="8" name="TextBox 7">
            <a:extLst>
              <a:ext uri="{FF2B5EF4-FFF2-40B4-BE49-F238E27FC236}">
                <a16:creationId xmlns:a16="http://schemas.microsoft.com/office/drawing/2014/main" id="{769F6BB2-B7BF-4415-A213-8743D2C681DE}"/>
              </a:ext>
            </a:extLst>
          </p:cNvPr>
          <p:cNvSpPr txBox="1"/>
          <p:nvPr/>
        </p:nvSpPr>
        <p:spPr>
          <a:xfrm>
            <a:off x="665151" y="3457616"/>
            <a:ext cx="1451896" cy="523220"/>
          </a:xfrm>
          <a:prstGeom prst="rect">
            <a:avLst/>
          </a:prstGeom>
          <a:noFill/>
        </p:spPr>
        <p:txBody>
          <a:bodyPr wrap="square" rtlCol="0">
            <a:spAutoFit/>
          </a:bodyPr>
          <a:lstStyle/>
          <a:p>
            <a:r>
              <a:rPr lang="en-GB" sz="2800" b="1" dirty="0">
                <a:solidFill>
                  <a:srgbClr val="FF0000"/>
                </a:solidFill>
                <a:latin typeface="Century Gothic" panose="020B0502020202020204" pitchFamily="34" charset="0"/>
              </a:rPr>
              <a:t>grapes</a:t>
            </a:r>
          </a:p>
        </p:txBody>
      </p:sp>
      <p:sp>
        <p:nvSpPr>
          <p:cNvPr id="9" name="TextBox 8">
            <a:extLst>
              <a:ext uri="{FF2B5EF4-FFF2-40B4-BE49-F238E27FC236}">
                <a16:creationId xmlns:a16="http://schemas.microsoft.com/office/drawing/2014/main" id="{F3895E5E-45A0-49C6-A0B6-7AF32F7C891A}"/>
              </a:ext>
            </a:extLst>
          </p:cNvPr>
          <p:cNvSpPr txBox="1"/>
          <p:nvPr/>
        </p:nvSpPr>
        <p:spPr>
          <a:xfrm>
            <a:off x="3059144" y="3457616"/>
            <a:ext cx="1370616" cy="523220"/>
          </a:xfrm>
          <a:prstGeom prst="rect">
            <a:avLst/>
          </a:prstGeom>
          <a:noFill/>
        </p:spPr>
        <p:txBody>
          <a:bodyPr wrap="square" rtlCol="0">
            <a:spAutoFit/>
          </a:bodyPr>
          <a:lstStyle/>
          <a:p>
            <a:r>
              <a:rPr lang="en-GB" sz="2800" b="1" dirty="0">
                <a:solidFill>
                  <a:srgbClr val="FF0000"/>
                </a:solidFill>
                <a:latin typeface="Century Gothic" panose="020B0502020202020204" pitchFamily="34" charset="0"/>
              </a:rPr>
              <a:t>melon</a:t>
            </a:r>
          </a:p>
        </p:txBody>
      </p:sp>
      <p:sp>
        <p:nvSpPr>
          <p:cNvPr id="10" name="TextBox 9">
            <a:extLst>
              <a:ext uri="{FF2B5EF4-FFF2-40B4-BE49-F238E27FC236}">
                <a16:creationId xmlns:a16="http://schemas.microsoft.com/office/drawing/2014/main" id="{AA7B07A9-7029-4FC3-81C1-8652D6BECD24}"/>
              </a:ext>
            </a:extLst>
          </p:cNvPr>
          <p:cNvSpPr txBox="1"/>
          <p:nvPr/>
        </p:nvSpPr>
        <p:spPr>
          <a:xfrm>
            <a:off x="5740892" y="3457616"/>
            <a:ext cx="2336308" cy="523220"/>
          </a:xfrm>
          <a:prstGeom prst="rect">
            <a:avLst/>
          </a:prstGeom>
          <a:noFill/>
        </p:spPr>
        <p:txBody>
          <a:bodyPr wrap="square" rtlCol="0">
            <a:spAutoFit/>
          </a:bodyPr>
          <a:lstStyle/>
          <a:p>
            <a:r>
              <a:rPr lang="en-GB" sz="2800" b="1" dirty="0">
                <a:solidFill>
                  <a:srgbClr val="FF0000"/>
                </a:solidFill>
                <a:latin typeface="Century Gothic" panose="020B0502020202020204" pitchFamily="34" charset="0"/>
              </a:rPr>
              <a:t>strawberries</a:t>
            </a:r>
          </a:p>
        </p:txBody>
      </p:sp>
    </p:spTree>
    <p:extLst>
      <p:ext uri="{BB962C8B-B14F-4D97-AF65-F5344CB8AC3E}">
        <p14:creationId xmlns:p14="http://schemas.microsoft.com/office/powerpoint/2010/main" val="2652120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the missing commas to the sentences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need an A4 canvas acrylic paint a set of paintbrushes and a pallet for my art course.</a:t>
            </a:r>
          </a:p>
          <a:p>
            <a:pPr marL="228600" indent="-228600">
              <a:buAutoNum type="alphaUcPeriod"/>
            </a:pPr>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pPr marL="228600" indent="-228600">
              <a:buAutoNum type="alphaUcPeriod"/>
            </a:pPr>
            <a:endParaRPr lang="en-GB" sz="24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need to bake a cake make the sandwiches blow up the balloons and put up a banner for the party. </a:t>
            </a:r>
          </a:p>
          <a:p>
            <a:pPr algn="ctr"/>
            <a:endParaRPr lang="en-GB"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4125059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the missing commas to the sentences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need an A4 canvas acrylic paint a set of paintbrushes and a pallet for my art course.</a:t>
            </a:r>
          </a:p>
          <a:p>
            <a:pPr marL="228600" indent="-228600">
              <a:buAutoNum type="alphaUcPeriod"/>
            </a:pPr>
            <a:endParaRPr lang="en-GB" sz="2400" b="1" dirty="0">
              <a:solidFill>
                <a:schemeClr val="tx1"/>
              </a:solidFill>
              <a:latin typeface="Century Gothic" panose="020B0502020202020204" pitchFamily="34" charset="0"/>
            </a:endParaRPr>
          </a:p>
          <a:p>
            <a:r>
              <a:rPr lang="en-GB" sz="2400" b="1" dirty="0">
                <a:solidFill>
                  <a:srgbClr val="FF0000"/>
                </a:solidFill>
                <a:latin typeface="Century Gothic" panose="020B0502020202020204" pitchFamily="34" charset="0"/>
              </a:rPr>
              <a:t>I need an A4 canvas, acrylic paint, a set of paintbrushes and a pallet for my art course. </a:t>
            </a:r>
          </a:p>
          <a:p>
            <a:endParaRPr lang="en-GB" sz="24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need to bake a cake make the sandwiches blow up the balloons and put up a banner for the party. </a:t>
            </a:r>
          </a:p>
          <a:p>
            <a:endParaRPr lang="en-GB" sz="2400" b="1" dirty="0">
              <a:solidFill>
                <a:schemeClr val="tx1"/>
              </a:solidFill>
              <a:latin typeface="Century Gothic" panose="020B0502020202020204" pitchFamily="34" charset="0"/>
            </a:endParaRPr>
          </a:p>
          <a:p>
            <a:r>
              <a:rPr lang="en-GB" sz="2400" b="1" dirty="0">
                <a:solidFill>
                  <a:srgbClr val="FF0000"/>
                </a:solidFill>
                <a:latin typeface="Century Gothic" panose="020B0502020202020204" pitchFamily="34" charset="0"/>
              </a:rPr>
              <a:t>I need to bake a cake, make the sandwiches, blow up the balloons and put up a banner for the party. </a:t>
            </a:r>
          </a:p>
          <a:p>
            <a:pPr algn="ctr"/>
            <a:endParaRPr lang="en-GB"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3691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Rewrite the sentence below putting commas in the correct place.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solidFill>
                  <a:schemeClr val="tx1"/>
                </a:solidFill>
                <a:latin typeface="Century Gothic" panose="020B0502020202020204" pitchFamily="34" charset="0"/>
              </a:rPr>
              <a:t>The food we are getting for the party is some ready salted crips and margarita pizza and garlic bread and a bottle of fizzy drink and a huge birthday cake for everyone to share. </a:t>
            </a:r>
          </a:p>
          <a:p>
            <a:endParaRPr lang="en-GB" sz="2400" b="1" dirty="0">
              <a:solidFill>
                <a:schemeClr val="tx1"/>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2586505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solidFill>
                  <a:schemeClr val="tx1"/>
                </a:solidFill>
                <a:latin typeface="Century Gothic" panose="020B0502020202020204" pitchFamily="34" charset="0"/>
              </a:rPr>
              <a:t>Rewrite the sentence below putting commas in the correct place.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solidFill>
                  <a:schemeClr val="tx1"/>
                </a:solidFill>
                <a:latin typeface="Century Gothic" panose="020B0502020202020204" pitchFamily="34" charset="0"/>
              </a:rPr>
              <a:t>The different foods we are getting for the party are some ready salted crips and margarita pizza and garlic bread and a bottle of fizzy drink and a huge birthday cake for everyone to share. </a:t>
            </a:r>
          </a:p>
          <a:p>
            <a:endParaRPr lang="en-GB" sz="2400" b="1" dirty="0">
              <a:solidFill>
                <a:schemeClr val="tx1"/>
              </a:solidFill>
              <a:latin typeface="Century Gothic" panose="020B0502020202020204" pitchFamily="34" charset="0"/>
            </a:endParaRPr>
          </a:p>
          <a:p>
            <a:r>
              <a:rPr lang="en-GB" sz="2400" b="1" dirty="0">
                <a:solidFill>
                  <a:srgbClr val="FF0000"/>
                </a:solidFill>
                <a:latin typeface="Century Gothic" panose="020B0502020202020204" pitchFamily="34" charset="0"/>
              </a:rPr>
              <a:t>The different foods we are getting for the </a:t>
            </a:r>
            <a:r>
              <a:rPr lang="en-GB" sz="2400" b="1">
                <a:solidFill>
                  <a:srgbClr val="FF0000"/>
                </a:solidFill>
                <a:latin typeface="Century Gothic" panose="020B0502020202020204" pitchFamily="34" charset="0"/>
              </a:rPr>
              <a:t>party are </a:t>
            </a:r>
            <a:r>
              <a:rPr lang="en-GB" sz="2400" b="1" dirty="0">
                <a:solidFill>
                  <a:srgbClr val="FF0000"/>
                </a:solidFill>
                <a:latin typeface="Century Gothic" panose="020B0502020202020204" pitchFamily="34" charset="0"/>
              </a:rPr>
              <a:t>some ready salted crips, margarita pizza, garlic bread, a bottle of fizzy drink and a huge birthday cake for everyone to share. </a:t>
            </a:r>
          </a:p>
          <a:p>
            <a:pPr algn="ctr"/>
            <a:endParaRPr lang="en-GB"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39265112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68EF8A-74DA-4515-93B9-83C94EAC36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8F11D-A449-4684-B8E0-461263A2E192}">
  <ds:schemaRefs>
    <ds:schemaRef ds:uri="http://www.w3.org/XML/1998/namespace"/>
    <ds:schemaRef ds:uri="http://purl.org/dc/dcmitype/"/>
    <ds:schemaRef ds:uri="86144f90-c7b6-48d0-aae5-f5e9e48cc3df"/>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5c7a0828-c5e4-45f8-a074-18a8fdc88ec6"/>
    <ds:schemaRef ds:uri="http://purl.org/dc/terms/"/>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267</TotalTime>
  <Words>1369</Words>
  <Application>Microsoft Office PowerPoint</Application>
  <PresentationFormat>On-screen Show (4:3)</PresentationFormat>
  <Paragraphs>322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Elise Schapira</cp:lastModifiedBy>
  <cp:revision>2</cp:revision>
  <dcterms:created xsi:type="dcterms:W3CDTF">2018-03-17T10:08:43Z</dcterms:created>
  <dcterms:modified xsi:type="dcterms:W3CDTF">2021-10-20T08:51:14Z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