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305" r:id="rId5"/>
    <p:sldId id="306" r:id="rId6"/>
    <p:sldId id="307" r:id="rId7"/>
    <p:sldId id="331" r:id="rId8"/>
    <p:sldId id="341" r:id="rId9"/>
    <p:sldId id="308" r:id="rId10"/>
    <p:sldId id="342" r:id="rId11"/>
    <p:sldId id="344" r:id="rId12"/>
    <p:sldId id="350" r:id="rId13"/>
    <p:sldId id="351" r:id="rId14"/>
    <p:sldId id="322" r:id="rId15"/>
    <p:sldId id="343" r:id="rId16"/>
    <p:sldId id="352" r:id="rId17"/>
    <p:sldId id="353" r:id="rId18"/>
    <p:sldId id="345" r:id="rId19"/>
    <p:sldId id="346" r:id="rId20"/>
    <p:sldId id="354" r:id="rId21"/>
    <p:sldId id="355" r:id="rId22"/>
    <p:sldId id="320" r:id="rId23"/>
    <p:sldId id="340" r:id="rId24"/>
    <p:sldId id="347" r:id="rId25"/>
    <p:sldId id="348" r:id="rId26"/>
    <p:sldId id="349" r:id="rId27"/>
    <p:sldId id="321" r:id="rId28"/>
    <p:sldId id="356" r:id="rId29"/>
    <p:sldId id="363" r:id="rId30"/>
    <p:sldId id="357" r:id="rId31"/>
    <p:sldId id="364" r:id="rId32"/>
    <p:sldId id="358" r:id="rId33"/>
    <p:sldId id="365" r:id="rId34"/>
    <p:sldId id="359" r:id="rId35"/>
    <p:sldId id="366" r:id="rId36"/>
    <p:sldId id="360" r:id="rId37"/>
    <p:sldId id="368" r:id="rId38"/>
    <p:sldId id="367" r:id="rId39"/>
    <p:sldId id="361" r:id="rId40"/>
    <p:sldId id="371" r:id="rId41"/>
    <p:sldId id="362" r:id="rId42"/>
    <p:sldId id="370" r:id="rId43"/>
    <p:sldId id="36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756"/>
    <a:srgbClr val="1D619C"/>
    <a:srgbClr val="B7E1B5"/>
    <a:srgbClr val="6FC36C"/>
    <a:srgbClr val="FFBB00"/>
    <a:srgbClr val="D687C2"/>
    <a:srgbClr val="00B2CE"/>
    <a:srgbClr val="706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1976C-D30C-40DB-8D64-EA63754FF20E}" v="776" dt="2022-05-20T10:52:33.591"/>
    <p1510:client id="{E4BE61C8-C930-4CB5-B2C6-BD9E70D68BF2}" v="5" dt="2022-05-20T10:19:26.2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idswell-Brown" userId="3518c4a0-5c99-4880-b127-cb60ccf11a39" providerId="ADAL" clId="{0D01976C-D30C-40DB-8D64-EA63754FF20E}"/>
    <pc:docChg chg="custSel modSld modMainMaster">
      <pc:chgData name="Kyle Tidswell-Brown" userId="3518c4a0-5c99-4880-b127-cb60ccf11a39" providerId="ADAL" clId="{0D01976C-D30C-40DB-8D64-EA63754FF20E}" dt="2022-05-20T10:52:33.592" v="1334" actId="2696"/>
      <pc:docMkLst>
        <pc:docMk/>
      </pc:docMkLst>
      <pc:sldChg chg="addSp delSp modSp mod">
        <pc:chgData name="Kyle Tidswell-Brown" userId="3518c4a0-5c99-4880-b127-cb60ccf11a39" providerId="ADAL" clId="{0D01976C-D30C-40DB-8D64-EA63754FF20E}" dt="2022-05-20T10:52:15.859" v="29"/>
        <pc:sldMkLst>
          <pc:docMk/>
          <pc:sldMk cId="680515467" sldId="305"/>
        </pc:sldMkLst>
        <pc:spChg chg="del mod">
          <ac:chgData name="Kyle Tidswell-Brown" userId="3518c4a0-5c99-4880-b127-cb60ccf11a39" providerId="ADAL" clId="{0D01976C-D30C-40DB-8D64-EA63754FF20E}" dt="2022-05-20T10:52:15.519" v="13"/>
          <ac:spMkLst>
            <pc:docMk/>
            <pc:sldMk cId="680515467" sldId="305"/>
            <ac:spMk id="2" creationId="{6D83DBDE-4AFF-4ACE-BD35-C8C0912050D1}"/>
          </ac:spMkLst>
        </pc:spChg>
        <pc:spChg chg="del mod">
          <ac:chgData name="Kyle Tidswell-Brown" userId="3518c4a0-5c99-4880-b127-cb60ccf11a39" providerId="ADAL" clId="{0D01976C-D30C-40DB-8D64-EA63754FF20E}" dt="2022-05-20T10:52:15.605" v="18"/>
          <ac:spMkLst>
            <pc:docMk/>
            <pc:sldMk cId="680515467" sldId="305"/>
            <ac:spMk id="3" creationId="{0B9C5041-C95C-45A1-AA35-5252F4FA9815}"/>
          </ac:spMkLst>
        </pc:spChg>
        <pc:spChg chg="add mod">
          <ac:chgData name="Kyle Tidswell-Brown" userId="3518c4a0-5c99-4880-b127-cb60ccf11a39" providerId="ADAL" clId="{0D01976C-D30C-40DB-8D64-EA63754FF20E}" dt="2022-05-20T10:52:15.515" v="10"/>
          <ac:spMkLst>
            <pc:docMk/>
            <pc:sldMk cId="680515467" sldId="305"/>
            <ac:spMk id="5" creationId="{D5FCD2A2-E2F6-C09E-DB29-8E49C56AA79A}"/>
          </ac:spMkLst>
        </pc:spChg>
        <pc:spChg chg="add mod">
          <ac:chgData name="Kyle Tidswell-Brown" userId="3518c4a0-5c99-4880-b127-cb60ccf11a39" providerId="ADAL" clId="{0D01976C-D30C-40DB-8D64-EA63754FF20E}" dt="2022-05-20T10:52:15.573" v="15"/>
          <ac:spMkLst>
            <pc:docMk/>
            <pc:sldMk cId="680515467" sldId="305"/>
            <ac:spMk id="6" creationId="{3500FFEA-EDD8-AB53-61E0-13708D5FB7A0}"/>
          </ac:spMkLst>
        </pc:spChg>
        <pc:spChg chg="add del mod">
          <ac:chgData name="Kyle Tidswell-Brown" userId="3518c4a0-5c99-4880-b127-cb60ccf11a39" providerId="ADAL" clId="{0D01976C-D30C-40DB-8D64-EA63754FF20E}" dt="2022-05-20T10:52:15.634" v="22"/>
          <ac:spMkLst>
            <pc:docMk/>
            <pc:sldMk cId="680515467" sldId="305"/>
            <ac:spMk id="7" creationId="{0C0474D3-4299-AFFC-D872-EED5E4B13B0F}"/>
          </ac:spMkLst>
        </pc:spChg>
        <pc:picChg chg="add del mod ord">
          <ac:chgData name="Kyle Tidswell-Brown" userId="3518c4a0-5c99-4880-b127-cb60ccf11a39" providerId="ADAL" clId="{0D01976C-D30C-40DB-8D64-EA63754FF20E}" dt="2022-05-20T10:52:15.634" v="22"/>
          <ac:picMkLst>
            <pc:docMk/>
            <pc:sldMk cId="680515467" sldId="305"/>
            <ac:picMk id="4" creationId="{B0709A53-74F6-2E21-0CF3-F9FFBB00856E}"/>
          </ac:picMkLst>
        </pc:picChg>
        <pc:picChg chg="add mod ord">
          <ac:chgData name="Kyle Tidswell-Brown" userId="3518c4a0-5c99-4880-b127-cb60ccf11a39" providerId="ADAL" clId="{0D01976C-D30C-40DB-8D64-EA63754FF20E}" dt="2022-05-20T10:52:15.859" v="29"/>
          <ac:picMkLst>
            <pc:docMk/>
            <pc:sldMk cId="680515467" sldId="305"/>
            <ac:picMk id="8" creationId="{93B3676D-BA9C-F84C-6FF3-9535145F272F}"/>
          </ac:picMkLst>
        </pc:picChg>
      </pc:sldChg>
      <pc:sldChg chg="addSp delSp modSp mod">
        <pc:chgData name="Kyle Tidswell-Brown" userId="3518c4a0-5c99-4880-b127-cb60ccf11a39" providerId="ADAL" clId="{0D01976C-D30C-40DB-8D64-EA63754FF20E}" dt="2022-05-20T10:52:17.828" v="59"/>
        <pc:sldMkLst>
          <pc:docMk/>
          <pc:sldMk cId="2833665336" sldId="306"/>
        </pc:sldMkLst>
        <pc:spChg chg="del mod">
          <ac:chgData name="Kyle Tidswell-Brown" userId="3518c4a0-5c99-4880-b127-cb60ccf11a39" providerId="ADAL" clId="{0D01976C-D30C-40DB-8D64-EA63754FF20E}" dt="2022-05-20T10:52:17.633" v="48"/>
          <ac:spMkLst>
            <pc:docMk/>
            <pc:sldMk cId="2833665336" sldId="306"/>
            <ac:spMk id="2" creationId="{869DDB1C-A317-4825-98DB-1B0EDFA14F3C}"/>
          </ac:spMkLst>
        </pc:spChg>
        <pc:spChg chg="add mod ord">
          <ac:chgData name="Kyle Tidswell-Brown" userId="3518c4a0-5c99-4880-b127-cb60ccf11a39" providerId="ADAL" clId="{0D01976C-D30C-40DB-8D64-EA63754FF20E}" dt="2022-05-20T10:52:16.067" v="43"/>
          <ac:spMkLst>
            <pc:docMk/>
            <pc:sldMk cId="2833665336" sldId="306"/>
            <ac:spMk id="4" creationId="{AC1258F6-A6DA-0CE1-C05C-CF783725B11A}"/>
          </ac:spMkLst>
        </pc:spChg>
        <pc:spChg chg="add mod">
          <ac:chgData name="Kyle Tidswell-Brown" userId="3518c4a0-5c99-4880-b127-cb60ccf11a39" providerId="ADAL" clId="{0D01976C-D30C-40DB-8D64-EA63754FF20E}" dt="2022-05-20T10:52:16.194" v="45"/>
          <ac:spMkLst>
            <pc:docMk/>
            <pc:sldMk cId="2833665336" sldId="306"/>
            <ac:spMk id="5" creationId="{0027A98D-15F4-FFDD-F81B-E1C4B27333B9}"/>
          </ac:spMkLst>
        </pc:spChg>
        <pc:spChg chg="add del mod">
          <ac:chgData name="Kyle Tidswell-Brown" userId="3518c4a0-5c99-4880-b127-cb60ccf11a39" providerId="ADAL" clId="{0D01976C-D30C-40DB-8D64-EA63754FF20E}" dt="2022-05-20T10:52:17.672" v="52"/>
          <ac:spMkLst>
            <pc:docMk/>
            <pc:sldMk cId="2833665336" sldId="306"/>
            <ac:spMk id="6" creationId="{63822504-21F5-86F9-1439-83564A9B330D}"/>
          </ac:spMkLst>
        </pc:spChg>
        <pc:picChg chg="add del mod ord">
          <ac:chgData name="Kyle Tidswell-Brown" userId="3518c4a0-5c99-4880-b127-cb60ccf11a39" providerId="ADAL" clId="{0D01976C-D30C-40DB-8D64-EA63754FF20E}" dt="2022-05-20T10:52:17.672" v="52"/>
          <ac:picMkLst>
            <pc:docMk/>
            <pc:sldMk cId="2833665336" sldId="306"/>
            <ac:picMk id="3" creationId="{2FB4FD88-359E-C117-B63A-8CFCF13F4664}"/>
          </ac:picMkLst>
        </pc:picChg>
        <pc:picChg chg="add mod ord">
          <ac:chgData name="Kyle Tidswell-Brown" userId="3518c4a0-5c99-4880-b127-cb60ccf11a39" providerId="ADAL" clId="{0D01976C-D30C-40DB-8D64-EA63754FF20E}" dt="2022-05-20T10:52:17.828" v="59"/>
          <ac:picMkLst>
            <pc:docMk/>
            <pc:sldMk cId="2833665336" sldId="306"/>
            <ac:picMk id="7" creationId="{F19BB2A8-ADFA-71A3-9C96-3D622D6A14FF}"/>
          </ac:picMkLst>
        </pc:picChg>
      </pc:sldChg>
      <pc:sldChg chg="addSp delSp modSp mod">
        <pc:chgData name="Kyle Tidswell-Brown" userId="3518c4a0-5c99-4880-b127-cb60ccf11a39" providerId="ADAL" clId="{0D01976C-D30C-40DB-8D64-EA63754FF20E}" dt="2022-05-20T10:52:18.158" v="82"/>
        <pc:sldMkLst>
          <pc:docMk/>
          <pc:sldMk cId="1515871837" sldId="307"/>
        </pc:sldMkLst>
        <pc:spChg chg="add mod">
          <ac:chgData name="Kyle Tidswell-Brown" userId="3518c4a0-5c99-4880-b127-cb60ccf11a39" providerId="ADAL" clId="{0D01976C-D30C-40DB-8D64-EA63754FF20E}" dt="2022-05-20T10:52:17.891" v="68"/>
          <ac:spMkLst>
            <pc:docMk/>
            <pc:sldMk cId="1515871837" sldId="307"/>
            <ac:spMk id="2" creationId="{AE9BE4F6-E3AD-38F6-51C8-D06E49F9FC60}"/>
          </ac:spMkLst>
        </pc:spChg>
        <pc:spChg chg="del mod">
          <ac:chgData name="Kyle Tidswell-Brown" userId="3518c4a0-5c99-4880-b127-cb60ccf11a39" providerId="ADAL" clId="{0D01976C-D30C-40DB-8D64-EA63754FF20E}" dt="2022-05-20T10:52:17.922" v="71"/>
          <ac:spMkLst>
            <pc:docMk/>
            <pc:sldMk cId="1515871837" sldId="307"/>
            <ac:spMk id="3" creationId="{D5AE29DF-5D58-4C3C-8D27-AE7FDE192120}"/>
          </ac:spMkLst>
        </pc:spChg>
        <pc:spChg chg="add del mod">
          <ac:chgData name="Kyle Tidswell-Brown" userId="3518c4a0-5c99-4880-b127-cb60ccf11a39" providerId="ADAL" clId="{0D01976C-D30C-40DB-8D64-EA63754FF20E}" dt="2022-05-20T10:52:17.953" v="75"/>
          <ac:spMkLst>
            <pc:docMk/>
            <pc:sldMk cId="1515871837" sldId="307"/>
            <ac:spMk id="5" creationId="{8A0CE7CA-2EC2-64D0-7780-2794284BD0A5}"/>
          </ac:spMkLst>
        </pc:spChg>
        <pc:picChg chg="add del mod ord">
          <ac:chgData name="Kyle Tidswell-Brown" userId="3518c4a0-5c99-4880-b127-cb60ccf11a39" providerId="ADAL" clId="{0D01976C-D30C-40DB-8D64-EA63754FF20E}" dt="2022-05-20T10:52:17.953" v="75"/>
          <ac:picMkLst>
            <pc:docMk/>
            <pc:sldMk cId="1515871837" sldId="307"/>
            <ac:picMk id="4" creationId="{582BC7B9-BE65-2A0C-EE9D-5104ECB69F5C}"/>
          </ac:picMkLst>
        </pc:picChg>
        <pc:picChg chg="add mod ord">
          <ac:chgData name="Kyle Tidswell-Brown" userId="3518c4a0-5c99-4880-b127-cb60ccf11a39" providerId="ADAL" clId="{0D01976C-D30C-40DB-8D64-EA63754FF20E}" dt="2022-05-20T10:52:18.158" v="82"/>
          <ac:picMkLst>
            <pc:docMk/>
            <pc:sldMk cId="1515871837" sldId="307"/>
            <ac:picMk id="6" creationId="{D698ACD0-E0CC-5D35-11CB-9D384B696484}"/>
          </ac:picMkLst>
        </pc:picChg>
      </pc:sldChg>
      <pc:sldChg chg="addSp delSp modSp mod">
        <pc:chgData name="Kyle Tidswell-Brown" userId="3518c4a0-5c99-4880-b127-cb60ccf11a39" providerId="ADAL" clId="{0D01976C-D30C-40DB-8D64-EA63754FF20E}" dt="2022-05-20T10:52:19.262" v="161"/>
        <pc:sldMkLst>
          <pc:docMk/>
          <pc:sldMk cId="1583631401" sldId="308"/>
        </pc:sldMkLst>
        <pc:spChg chg="add mod">
          <ac:chgData name="Kyle Tidswell-Brown" userId="3518c4a0-5c99-4880-b127-cb60ccf11a39" providerId="ADAL" clId="{0D01976C-D30C-40DB-8D64-EA63754FF20E}" dt="2022-05-20T10:52:19.059" v="147"/>
          <ac:spMkLst>
            <pc:docMk/>
            <pc:sldMk cId="1583631401" sldId="308"/>
            <ac:spMk id="2" creationId="{D1102BE7-EADA-7F6E-F597-5D4E88ED666F}"/>
          </ac:spMkLst>
        </pc:spChg>
        <pc:spChg chg="del mod">
          <ac:chgData name="Kyle Tidswell-Brown" userId="3518c4a0-5c99-4880-b127-cb60ccf11a39" providerId="ADAL" clId="{0D01976C-D30C-40DB-8D64-EA63754FF20E}" dt="2022-05-20T10:52:19.063" v="150"/>
          <ac:spMkLst>
            <pc:docMk/>
            <pc:sldMk cId="1583631401" sldId="308"/>
            <ac:spMk id="3" creationId="{D5AE29DF-5D58-4C3C-8D27-AE7FDE192120}"/>
          </ac:spMkLst>
        </pc:spChg>
        <pc:spChg chg="add del mod">
          <ac:chgData name="Kyle Tidswell-Brown" userId="3518c4a0-5c99-4880-b127-cb60ccf11a39" providerId="ADAL" clId="{0D01976C-D30C-40DB-8D64-EA63754FF20E}" dt="2022-05-20T10:52:19.126" v="154"/>
          <ac:spMkLst>
            <pc:docMk/>
            <pc:sldMk cId="1583631401" sldId="308"/>
            <ac:spMk id="5" creationId="{5A12E310-49F8-A053-3B6D-277587C3F3D6}"/>
          </ac:spMkLst>
        </pc:spChg>
        <pc:picChg chg="add del mod ord">
          <ac:chgData name="Kyle Tidswell-Brown" userId="3518c4a0-5c99-4880-b127-cb60ccf11a39" providerId="ADAL" clId="{0D01976C-D30C-40DB-8D64-EA63754FF20E}" dt="2022-05-20T10:52:19.126" v="154"/>
          <ac:picMkLst>
            <pc:docMk/>
            <pc:sldMk cId="1583631401" sldId="308"/>
            <ac:picMk id="4" creationId="{B80D150D-214A-6C56-2BCF-F6B65691E18A}"/>
          </ac:picMkLst>
        </pc:picChg>
        <pc:picChg chg="add mod ord">
          <ac:chgData name="Kyle Tidswell-Brown" userId="3518c4a0-5c99-4880-b127-cb60ccf11a39" providerId="ADAL" clId="{0D01976C-D30C-40DB-8D64-EA63754FF20E}" dt="2022-05-20T10:52:19.262" v="161"/>
          <ac:picMkLst>
            <pc:docMk/>
            <pc:sldMk cId="1583631401" sldId="308"/>
            <ac:picMk id="6" creationId="{92E370C7-3CC0-63E0-DD44-FAFA6DF41905}"/>
          </ac:picMkLst>
        </pc:picChg>
      </pc:sldChg>
      <pc:sldChg chg="addSp delSp modSp mod">
        <pc:chgData name="Kyle Tidswell-Brown" userId="3518c4a0-5c99-4880-b127-cb60ccf11a39" providerId="ADAL" clId="{0D01976C-D30C-40DB-8D64-EA63754FF20E}" dt="2022-05-20T10:52:23.991" v="515"/>
        <pc:sldMkLst>
          <pc:docMk/>
          <pc:sldMk cId="2023031575" sldId="320"/>
        </pc:sldMkLst>
        <pc:spChg chg="del mod">
          <ac:chgData name="Kyle Tidswell-Brown" userId="3518c4a0-5c99-4880-b127-cb60ccf11a39" providerId="ADAL" clId="{0D01976C-D30C-40DB-8D64-EA63754FF20E}" dt="2022-05-20T10:52:23.777" v="504"/>
          <ac:spMkLst>
            <pc:docMk/>
            <pc:sldMk cId="2023031575" sldId="320"/>
            <ac:spMk id="2" creationId="{1F8774CB-DB68-43D4-BA9D-7F125ED28BD4}"/>
          </ac:spMkLst>
        </pc:spChg>
        <pc:spChg chg="add mod">
          <ac:chgData name="Kyle Tidswell-Brown" userId="3518c4a0-5c99-4880-b127-cb60ccf11a39" providerId="ADAL" clId="{0D01976C-D30C-40DB-8D64-EA63754FF20E}" dt="2022-05-20T10:52:23.771" v="501"/>
          <ac:spMkLst>
            <pc:docMk/>
            <pc:sldMk cId="2023031575" sldId="320"/>
            <ac:spMk id="4" creationId="{0FCA3974-D634-424E-33E5-F98E33CC2070}"/>
          </ac:spMkLst>
        </pc:spChg>
        <pc:spChg chg="add del mod">
          <ac:chgData name="Kyle Tidswell-Brown" userId="3518c4a0-5c99-4880-b127-cb60ccf11a39" providerId="ADAL" clId="{0D01976C-D30C-40DB-8D64-EA63754FF20E}" dt="2022-05-20T10:52:23.798" v="508"/>
          <ac:spMkLst>
            <pc:docMk/>
            <pc:sldMk cId="2023031575" sldId="320"/>
            <ac:spMk id="5" creationId="{22E4E713-A762-1E61-9180-EEBFEF9D73B3}"/>
          </ac:spMkLst>
        </pc:spChg>
        <pc:picChg chg="add del mod ord">
          <ac:chgData name="Kyle Tidswell-Brown" userId="3518c4a0-5c99-4880-b127-cb60ccf11a39" providerId="ADAL" clId="{0D01976C-D30C-40DB-8D64-EA63754FF20E}" dt="2022-05-20T10:52:23.798" v="508"/>
          <ac:picMkLst>
            <pc:docMk/>
            <pc:sldMk cId="2023031575" sldId="320"/>
            <ac:picMk id="3" creationId="{C72D92E8-F3EB-5F7D-A886-4A57EEE89DEF}"/>
          </ac:picMkLst>
        </pc:picChg>
        <pc:picChg chg="add mod ord">
          <ac:chgData name="Kyle Tidswell-Brown" userId="3518c4a0-5c99-4880-b127-cb60ccf11a39" providerId="ADAL" clId="{0D01976C-D30C-40DB-8D64-EA63754FF20E}" dt="2022-05-20T10:52:23.991" v="515"/>
          <ac:picMkLst>
            <pc:docMk/>
            <pc:sldMk cId="2023031575" sldId="320"/>
            <ac:picMk id="6" creationId="{22FD0481-8CEE-11A9-7FA2-5409D2A3FB1B}"/>
          </ac:picMkLst>
        </pc:picChg>
      </pc:sldChg>
      <pc:sldChg chg="addSp delSp modSp mod">
        <pc:chgData name="Kyle Tidswell-Brown" userId="3518c4a0-5c99-4880-b127-cb60ccf11a39" providerId="ADAL" clId="{0D01976C-D30C-40DB-8D64-EA63754FF20E}" dt="2022-05-20T10:52:26.074" v="650"/>
        <pc:sldMkLst>
          <pc:docMk/>
          <pc:sldMk cId="2023539012" sldId="321"/>
        </pc:sldMkLst>
        <pc:spChg chg="add mod ord">
          <ac:chgData name="Kyle Tidswell-Brown" userId="3518c4a0-5c99-4880-b127-cb60ccf11a39" providerId="ADAL" clId="{0D01976C-D30C-40DB-8D64-EA63754FF20E}" dt="2022-05-20T10:52:25.835" v="639"/>
          <ac:spMkLst>
            <pc:docMk/>
            <pc:sldMk cId="2023539012" sldId="321"/>
            <ac:spMk id="3" creationId="{2DE4DF80-482E-D061-F7F5-A78D08B3A49F}"/>
          </ac:spMkLst>
        </pc:spChg>
        <pc:spChg chg="add del mod">
          <ac:chgData name="Kyle Tidswell-Brown" userId="3518c4a0-5c99-4880-b127-cb60ccf11a39" providerId="ADAL" clId="{0D01976C-D30C-40DB-8D64-EA63754FF20E}" dt="2022-05-20T10:52:25.869" v="643"/>
          <ac:spMkLst>
            <pc:docMk/>
            <pc:sldMk cId="2023539012" sldId="321"/>
            <ac:spMk id="4" creationId="{B0D6EC49-8288-1BC6-A365-ED9952BEE363}"/>
          </ac:spMkLst>
        </pc:spChg>
        <pc:picChg chg="add del mod">
          <ac:chgData name="Kyle Tidswell-Brown" userId="3518c4a0-5c99-4880-b127-cb60ccf11a39" providerId="ADAL" clId="{0D01976C-D30C-40DB-8D64-EA63754FF20E}" dt="2022-05-20T10:52:25.869" v="643"/>
          <ac:picMkLst>
            <pc:docMk/>
            <pc:sldMk cId="2023539012" sldId="321"/>
            <ac:picMk id="2" creationId="{E60D2251-C5EF-CBA3-EC39-A271AEAD50A0}"/>
          </ac:picMkLst>
        </pc:picChg>
        <pc:picChg chg="add mod ord">
          <ac:chgData name="Kyle Tidswell-Brown" userId="3518c4a0-5c99-4880-b127-cb60ccf11a39" providerId="ADAL" clId="{0D01976C-D30C-40DB-8D64-EA63754FF20E}" dt="2022-05-20T10:52:26.074" v="650"/>
          <ac:picMkLst>
            <pc:docMk/>
            <pc:sldMk cId="2023539012" sldId="321"/>
            <ac:picMk id="5" creationId="{8F80A3CB-76B1-A48A-C92B-9AF898B588A0}"/>
          </ac:picMkLst>
        </pc:picChg>
      </pc:sldChg>
      <pc:sldChg chg="addSp delSp modSp mod">
        <pc:chgData name="Kyle Tidswell-Brown" userId="3518c4a0-5c99-4880-b127-cb60ccf11a39" providerId="ADAL" clId="{0D01976C-D30C-40DB-8D64-EA63754FF20E}" dt="2022-05-20T10:52:20.946" v="301"/>
        <pc:sldMkLst>
          <pc:docMk/>
          <pc:sldMk cId="112876012" sldId="322"/>
        </pc:sldMkLst>
        <pc:spChg chg="del mod">
          <ac:chgData name="Kyle Tidswell-Brown" userId="3518c4a0-5c99-4880-b127-cb60ccf11a39" providerId="ADAL" clId="{0D01976C-D30C-40DB-8D64-EA63754FF20E}" dt="2022-05-20T10:52:20.724" v="285"/>
          <ac:spMkLst>
            <pc:docMk/>
            <pc:sldMk cId="112876012" sldId="322"/>
            <ac:spMk id="2" creationId="{D90A11B9-35F6-4E8B-A636-CD4E40E5FD75}"/>
          </ac:spMkLst>
        </pc:spChg>
        <pc:spChg chg="del mod">
          <ac:chgData name="Kyle Tidswell-Brown" userId="3518c4a0-5c99-4880-b127-cb60ccf11a39" providerId="ADAL" clId="{0D01976C-D30C-40DB-8D64-EA63754FF20E}" dt="2022-05-20T10:52:20.779" v="290"/>
          <ac:spMkLst>
            <pc:docMk/>
            <pc:sldMk cId="112876012" sldId="322"/>
            <ac:spMk id="3" creationId="{F9260D52-0F3D-441B-AF5F-215499DD451F}"/>
          </ac:spMkLst>
        </pc:spChg>
        <pc:spChg chg="add mod">
          <ac:chgData name="Kyle Tidswell-Brown" userId="3518c4a0-5c99-4880-b127-cb60ccf11a39" providerId="ADAL" clId="{0D01976C-D30C-40DB-8D64-EA63754FF20E}" dt="2022-05-20T10:52:20.719" v="282"/>
          <ac:spMkLst>
            <pc:docMk/>
            <pc:sldMk cId="112876012" sldId="322"/>
            <ac:spMk id="4" creationId="{B89946BE-B6FC-FE32-5613-115FD217E55E}"/>
          </ac:spMkLst>
        </pc:spChg>
        <pc:spChg chg="add mod">
          <ac:chgData name="Kyle Tidswell-Brown" userId="3518c4a0-5c99-4880-b127-cb60ccf11a39" providerId="ADAL" clId="{0D01976C-D30C-40DB-8D64-EA63754FF20E}" dt="2022-05-20T10:52:20.748" v="287"/>
          <ac:spMkLst>
            <pc:docMk/>
            <pc:sldMk cId="112876012" sldId="322"/>
            <ac:spMk id="5" creationId="{DD649F93-629D-962B-8907-81FE79829F95}"/>
          </ac:spMkLst>
        </pc:spChg>
        <pc:spChg chg="add del mod">
          <ac:chgData name="Kyle Tidswell-Brown" userId="3518c4a0-5c99-4880-b127-cb60ccf11a39" providerId="ADAL" clId="{0D01976C-D30C-40DB-8D64-EA63754FF20E}" dt="2022-05-20T10:52:20.804" v="294"/>
          <ac:spMkLst>
            <pc:docMk/>
            <pc:sldMk cId="112876012" sldId="322"/>
            <ac:spMk id="11" creationId="{BC71F2C1-C3E2-14AA-C043-C66D899775AC}"/>
          </ac:spMkLst>
        </pc:spChg>
        <pc:picChg chg="add del mod ord">
          <ac:chgData name="Kyle Tidswell-Brown" userId="3518c4a0-5c99-4880-b127-cb60ccf11a39" providerId="ADAL" clId="{0D01976C-D30C-40DB-8D64-EA63754FF20E}" dt="2022-05-20T10:52:20.804" v="294"/>
          <ac:picMkLst>
            <pc:docMk/>
            <pc:sldMk cId="112876012" sldId="322"/>
            <ac:picMk id="10" creationId="{EF498653-DF8D-3B86-32A4-31C41F21287B}"/>
          </ac:picMkLst>
        </pc:picChg>
        <pc:picChg chg="add mod ord">
          <ac:chgData name="Kyle Tidswell-Brown" userId="3518c4a0-5c99-4880-b127-cb60ccf11a39" providerId="ADAL" clId="{0D01976C-D30C-40DB-8D64-EA63754FF20E}" dt="2022-05-20T10:52:20.946" v="301"/>
          <ac:picMkLst>
            <pc:docMk/>
            <pc:sldMk cId="112876012" sldId="322"/>
            <ac:picMk id="12" creationId="{CDAA74D0-0C1E-E118-D2CA-3D15E222EA18}"/>
          </ac:picMkLst>
        </pc:picChg>
      </pc:sldChg>
      <pc:sldChg chg="addSp delSp modSp mod">
        <pc:chgData name="Kyle Tidswell-Brown" userId="3518c4a0-5c99-4880-b127-cb60ccf11a39" providerId="ADAL" clId="{0D01976C-D30C-40DB-8D64-EA63754FF20E}" dt="2022-05-20T10:52:18.651" v="110"/>
        <pc:sldMkLst>
          <pc:docMk/>
          <pc:sldMk cId="2962825698" sldId="331"/>
        </pc:sldMkLst>
        <pc:spChg chg="del mod">
          <ac:chgData name="Kyle Tidswell-Brown" userId="3518c4a0-5c99-4880-b127-cb60ccf11a39" providerId="ADAL" clId="{0D01976C-D30C-40DB-8D64-EA63754FF20E}" dt="2022-05-20T10:52:18.387" v="94"/>
          <ac:spMkLst>
            <pc:docMk/>
            <pc:sldMk cId="2962825698" sldId="331"/>
            <ac:spMk id="2" creationId="{D90A11B9-35F6-4E8B-A636-CD4E40E5FD75}"/>
          </ac:spMkLst>
        </pc:spChg>
        <pc:spChg chg="del mod">
          <ac:chgData name="Kyle Tidswell-Brown" userId="3518c4a0-5c99-4880-b127-cb60ccf11a39" providerId="ADAL" clId="{0D01976C-D30C-40DB-8D64-EA63754FF20E}" dt="2022-05-20T10:52:18.432" v="99"/>
          <ac:spMkLst>
            <pc:docMk/>
            <pc:sldMk cId="2962825698" sldId="331"/>
            <ac:spMk id="3" creationId="{F9260D52-0F3D-441B-AF5F-215499DD451F}"/>
          </ac:spMkLst>
        </pc:spChg>
        <pc:spChg chg="add mod">
          <ac:chgData name="Kyle Tidswell-Brown" userId="3518c4a0-5c99-4880-b127-cb60ccf11a39" providerId="ADAL" clId="{0D01976C-D30C-40DB-8D64-EA63754FF20E}" dt="2022-05-20T10:52:18.383" v="91"/>
          <ac:spMkLst>
            <pc:docMk/>
            <pc:sldMk cId="2962825698" sldId="331"/>
            <ac:spMk id="5" creationId="{5ABF1F80-8B63-C906-308F-4373573F37EC}"/>
          </ac:spMkLst>
        </pc:spChg>
        <pc:spChg chg="add mod">
          <ac:chgData name="Kyle Tidswell-Brown" userId="3518c4a0-5c99-4880-b127-cb60ccf11a39" providerId="ADAL" clId="{0D01976C-D30C-40DB-8D64-EA63754FF20E}" dt="2022-05-20T10:52:18.417" v="96"/>
          <ac:spMkLst>
            <pc:docMk/>
            <pc:sldMk cId="2962825698" sldId="331"/>
            <ac:spMk id="6" creationId="{875DD6EF-2AAF-35EF-CEAF-F6C231F69885}"/>
          </ac:spMkLst>
        </pc:spChg>
        <pc:spChg chg="add del mod">
          <ac:chgData name="Kyle Tidswell-Brown" userId="3518c4a0-5c99-4880-b127-cb60ccf11a39" providerId="ADAL" clId="{0D01976C-D30C-40DB-8D64-EA63754FF20E}" dt="2022-05-20T10:52:18.456" v="103"/>
          <ac:spMkLst>
            <pc:docMk/>
            <pc:sldMk cId="2962825698" sldId="331"/>
            <ac:spMk id="7" creationId="{A81B260A-9A81-8A7A-490A-86C1F6B8B00C}"/>
          </ac:spMkLst>
        </pc:spChg>
        <pc:picChg chg="add del mod ord">
          <ac:chgData name="Kyle Tidswell-Brown" userId="3518c4a0-5c99-4880-b127-cb60ccf11a39" providerId="ADAL" clId="{0D01976C-D30C-40DB-8D64-EA63754FF20E}" dt="2022-05-20T10:52:18.456" v="103"/>
          <ac:picMkLst>
            <pc:docMk/>
            <pc:sldMk cId="2962825698" sldId="331"/>
            <ac:picMk id="4" creationId="{B8669C6C-4203-414C-10DE-3B15457CA5F4}"/>
          </ac:picMkLst>
        </pc:picChg>
        <pc:picChg chg="add mod ord">
          <ac:chgData name="Kyle Tidswell-Brown" userId="3518c4a0-5c99-4880-b127-cb60ccf11a39" providerId="ADAL" clId="{0D01976C-D30C-40DB-8D64-EA63754FF20E}" dt="2022-05-20T10:52:18.651" v="110"/>
          <ac:picMkLst>
            <pc:docMk/>
            <pc:sldMk cId="2962825698" sldId="331"/>
            <ac:picMk id="8" creationId="{97E87167-26CB-EB7E-79DC-9055B734E917}"/>
          </ac:picMkLst>
        </pc:picChg>
      </pc:sldChg>
      <pc:sldChg chg="addSp delSp modSp mod">
        <pc:chgData name="Kyle Tidswell-Brown" userId="3518c4a0-5c99-4880-b127-cb60ccf11a39" providerId="ADAL" clId="{0D01976C-D30C-40DB-8D64-EA63754FF20E}" dt="2022-05-20T10:52:24.545" v="543"/>
        <pc:sldMkLst>
          <pc:docMk/>
          <pc:sldMk cId="197930389" sldId="340"/>
        </pc:sldMkLst>
        <pc:spChg chg="del mod">
          <ac:chgData name="Kyle Tidswell-Brown" userId="3518c4a0-5c99-4880-b127-cb60ccf11a39" providerId="ADAL" clId="{0D01976C-D30C-40DB-8D64-EA63754FF20E}" dt="2022-05-20T10:52:24.176" v="527"/>
          <ac:spMkLst>
            <pc:docMk/>
            <pc:sldMk cId="197930389" sldId="340"/>
            <ac:spMk id="2" creationId="{407F2BE3-5279-44BD-B176-F9353E391558}"/>
          </ac:spMkLst>
        </pc:spChg>
        <pc:spChg chg="del mod">
          <ac:chgData name="Kyle Tidswell-Brown" userId="3518c4a0-5c99-4880-b127-cb60ccf11a39" providerId="ADAL" clId="{0D01976C-D30C-40DB-8D64-EA63754FF20E}" dt="2022-05-20T10:52:24.316" v="532"/>
          <ac:spMkLst>
            <pc:docMk/>
            <pc:sldMk cId="197930389" sldId="340"/>
            <ac:spMk id="3" creationId="{8C90FA0E-3190-45D8-8CD0-151D304A5A16}"/>
          </ac:spMkLst>
        </pc:spChg>
        <pc:spChg chg="add mod">
          <ac:chgData name="Kyle Tidswell-Brown" userId="3518c4a0-5c99-4880-b127-cb60ccf11a39" providerId="ADAL" clId="{0D01976C-D30C-40DB-8D64-EA63754FF20E}" dt="2022-05-20T10:52:24.163" v="524"/>
          <ac:spMkLst>
            <pc:docMk/>
            <pc:sldMk cId="197930389" sldId="340"/>
            <ac:spMk id="5" creationId="{2C4B4C24-FA5E-DF06-0291-E9B4CFFC5537}"/>
          </ac:spMkLst>
        </pc:spChg>
        <pc:spChg chg="add mod">
          <ac:chgData name="Kyle Tidswell-Brown" userId="3518c4a0-5c99-4880-b127-cb60ccf11a39" providerId="ADAL" clId="{0D01976C-D30C-40DB-8D64-EA63754FF20E}" dt="2022-05-20T10:52:24.291" v="529"/>
          <ac:spMkLst>
            <pc:docMk/>
            <pc:sldMk cId="197930389" sldId="340"/>
            <ac:spMk id="6" creationId="{1D977139-8CC4-B486-757C-9A9E5503FF52}"/>
          </ac:spMkLst>
        </pc:spChg>
        <pc:spChg chg="add del mod">
          <ac:chgData name="Kyle Tidswell-Brown" userId="3518c4a0-5c99-4880-b127-cb60ccf11a39" providerId="ADAL" clId="{0D01976C-D30C-40DB-8D64-EA63754FF20E}" dt="2022-05-20T10:52:24.366" v="536"/>
          <ac:spMkLst>
            <pc:docMk/>
            <pc:sldMk cId="197930389" sldId="340"/>
            <ac:spMk id="7" creationId="{7011C489-DEB9-7998-4930-376F240D43D0}"/>
          </ac:spMkLst>
        </pc:spChg>
        <pc:picChg chg="add del mod ord">
          <ac:chgData name="Kyle Tidswell-Brown" userId="3518c4a0-5c99-4880-b127-cb60ccf11a39" providerId="ADAL" clId="{0D01976C-D30C-40DB-8D64-EA63754FF20E}" dt="2022-05-20T10:52:24.366" v="536"/>
          <ac:picMkLst>
            <pc:docMk/>
            <pc:sldMk cId="197930389" sldId="340"/>
            <ac:picMk id="4" creationId="{60E0BE8B-A709-D0DA-23FC-CAB2DA5CEDE7}"/>
          </ac:picMkLst>
        </pc:picChg>
        <pc:picChg chg="add mod ord">
          <ac:chgData name="Kyle Tidswell-Brown" userId="3518c4a0-5c99-4880-b127-cb60ccf11a39" providerId="ADAL" clId="{0D01976C-D30C-40DB-8D64-EA63754FF20E}" dt="2022-05-20T10:52:24.545" v="543"/>
          <ac:picMkLst>
            <pc:docMk/>
            <pc:sldMk cId="197930389" sldId="340"/>
            <ac:picMk id="8" creationId="{E86966B3-9A59-BCEA-B36C-68E647E37086}"/>
          </ac:picMkLst>
        </pc:picChg>
      </pc:sldChg>
      <pc:sldChg chg="addSp delSp modSp mod">
        <pc:chgData name="Kyle Tidswell-Brown" userId="3518c4a0-5c99-4880-b127-cb60ccf11a39" providerId="ADAL" clId="{0D01976C-D30C-40DB-8D64-EA63754FF20E}" dt="2022-05-20T10:52:19.005" v="138"/>
        <pc:sldMkLst>
          <pc:docMk/>
          <pc:sldMk cId="1767509351" sldId="341"/>
        </pc:sldMkLst>
        <pc:spChg chg="del mod">
          <ac:chgData name="Kyle Tidswell-Brown" userId="3518c4a0-5c99-4880-b127-cb60ccf11a39" providerId="ADAL" clId="{0D01976C-D30C-40DB-8D64-EA63754FF20E}" dt="2022-05-20T10:52:18.772" v="122"/>
          <ac:spMkLst>
            <pc:docMk/>
            <pc:sldMk cId="1767509351" sldId="341"/>
            <ac:spMk id="2" creationId="{D90A11B9-35F6-4E8B-A636-CD4E40E5FD75}"/>
          </ac:spMkLst>
        </pc:spChg>
        <pc:spChg chg="del mod">
          <ac:chgData name="Kyle Tidswell-Brown" userId="3518c4a0-5c99-4880-b127-cb60ccf11a39" providerId="ADAL" clId="{0D01976C-D30C-40DB-8D64-EA63754FF20E}" dt="2022-05-20T10:52:18.823" v="127"/>
          <ac:spMkLst>
            <pc:docMk/>
            <pc:sldMk cId="1767509351" sldId="341"/>
            <ac:spMk id="3" creationId="{F9260D52-0F3D-441B-AF5F-215499DD451F}"/>
          </ac:spMkLst>
        </pc:spChg>
        <pc:spChg chg="add mod">
          <ac:chgData name="Kyle Tidswell-Brown" userId="3518c4a0-5c99-4880-b127-cb60ccf11a39" providerId="ADAL" clId="{0D01976C-D30C-40DB-8D64-EA63754FF20E}" dt="2022-05-20T10:52:18.755" v="119"/>
          <ac:spMkLst>
            <pc:docMk/>
            <pc:sldMk cId="1767509351" sldId="341"/>
            <ac:spMk id="5" creationId="{FA08B468-BDC9-2831-36D1-2B159AE693A6}"/>
          </ac:spMkLst>
        </pc:spChg>
        <pc:spChg chg="add mod">
          <ac:chgData name="Kyle Tidswell-Brown" userId="3518c4a0-5c99-4880-b127-cb60ccf11a39" providerId="ADAL" clId="{0D01976C-D30C-40DB-8D64-EA63754FF20E}" dt="2022-05-20T10:52:18.811" v="124"/>
          <ac:spMkLst>
            <pc:docMk/>
            <pc:sldMk cId="1767509351" sldId="341"/>
            <ac:spMk id="6" creationId="{BB6CFA50-88D8-E3DF-EAA4-2EEC86A6DA05}"/>
          </ac:spMkLst>
        </pc:spChg>
        <pc:spChg chg="add del mod">
          <ac:chgData name="Kyle Tidswell-Brown" userId="3518c4a0-5c99-4880-b127-cb60ccf11a39" providerId="ADAL" clId="{0D01976C-D30C-40DB-8D64-EA63754FF20E}" dt="2022-05-20T10:52:18.861" v="131"/>
          <ac:spMkLst>
            <pc:docMk/>
            <pc:sldMk cId="1767509351" sldId="341"/>
            <ac:spMk id="7" creationId="{E0774FBB-03E8-DE03-4B26-55F92D89CF68}"/>
          </ac:spMkLst>
        </pc:spChg>
        <pc:picChg chg="add mod ord">
          <ac:chgData name="Kyle Tidswell-Brown" userId="3518c4a0-5c99-4880-b127-cb60ccf11a39" providerId="ADAL" clId="{0D01976C-D30C-40DB-8D64-EA63754FF20E}" dt="2022-05-20T10:52:19.005" v="138"/>
          <ac:picMkLst>
            <pc:docMk/>
            <pc:sldMk cId="1767509351" sldId="341"/>
            <ac:picMk id="8" creationId="{BC872F8B-855F-8A94-50A6-F566258970A8}"/>
          </ac:picMkLst>
        </pc:picChg>
        <pc:picChg chg="add del mod ord">
          <ac:chgData name="Kyle Tidswell-Brown" userId="3518c4a0-5c99-4880-b127-cb60ccf11a39" providerId="ADAL" clId="{0D01976C-D30C-40DB-8D64-EA63754FF20E}" dt="2022-05-20T10:52:18.861" v="131"/>
          <ac:picMkLst>
            <pc:docMk/>
            <pc:sldMk cId="1767509351" sldId="341"/>
            <ac:picMk id="13" creationId="{90153886-6B37-243E-F8B2-FC905D5A2EAF}"/>
          </ac:picMkLst>
        </pc:picChg>
      </pc:sldChg>
      <pc:sldChg chg="addSp delSp modSp mod">
        <pc:chgData name="Kyle Tidswell-Brown" userId="3518c4a0-5c99-4880-b127-cb60ccf11a39" providerId="ADAL" clId="{0D01976C-D30C-40DB-8D64-EA63754FF20E}" dt="2022-05-20T10:52:19.710" v="189"/>
        <pc:sldMkLst>
          <pc:docMk/>
          <pc:sldMk cId="1955948433" sldId="342"/>
        </pc:sldMkLst>
        <pc:spChg chg="del mod">
          <ac:chgData name="Kyle Tidswell-Brown" userId="3518c4a0-5c99-4880-b127-cb60ccf11a39" providerId="ADAL" clId="{0D01976C-D30C-40DB-8D64-EA63754FF20E}" dt="2022-05-20T10:52:19.472" v="173"/>
          <ac:spMkLst>
            <pc:docMk/>
            <pc:sldMk cId="1955948433" sldId="342"/>
            <ac:spMk id="2" creationId="{D90A11B9-35F6-4E8B-A636-CD4E40E5FD75}"/>
          </ac:spMkLst>
        </pc:spChg>
        <pc:spChg chg="del mod">
          <ac:chgData name="Kyle Tidswell-Brown" userId="3518c4a0-5c99-4880-b127-cb60ccf11a39" providerId="ADAL" clId="{0D01976C-D30C-40DB-8D64-EA63754FF20E}" dt="2022-05-20T10:52:19.528" v="178"/>
          <ac:spMkLst>
            <pc:docMk/>
            <pc:sldMk cId="1955948433" sldId="342"/>
            <ac:spMk id="3" creationId="{F9260D52-0F3D-441B-AF5F-215499DD451F}"/>
          </ac:spMkLst>
        </pc:spChg>
        <pc:spChg chg="add mod">
          <ac:chgData name="Kyle Tidswell-Brown" userId="3518c4a0-5c99-4880-b127-cb60ccf11a39" providerId="ADAL" clId="{0D01976C-D30C-40DB-8D64-EA63754FF20E}" dt="2022-05-20T10:52:19.452" v="170"/>
          <ac:spMkLst>
            <pc:docMk/>
            <pc:sldMk cId="1955948433" sldId="342"/>
            <ac:spMk id="5" creationId="{FC147AC9-4638-F8FF-7FCC-93EA9887672B}"/>
          </ac:spMkLst>
        </pc:spChg>
        <pc:spChg chg="add mod">
          <ac:chgData name="Kyle Tidswell-Brown" userId="3518c4a0-5c99-4880-b127-cb60ccf11a39" providerId="ADAL" clId="{0D01976C-D30C-40DB-8D64-EA63754FF20E}" dt="2022-05-20T10:52:19.497" v="175"/>
          <ac:spMkLst>
            <pc:docMk/>
            <pc:sldMk cId="1955948433" sldId="342"/>
            <ac:spMk id="6" creationId="{DB5EC9EA-5AE1-8B41-C990-D00021EA8E72}"/>
          </ac:spMkLst>
        </pc:spChg>
        <pc:spChg chg="add del mod">
          <ac:chgData name="Kyle Tidswell-Brown" userId="3518c4a0-5c99-4880-b127-cb60ccf11a39" providerId="ADAL" clId="{0D01976C-D30C-40DB-8D64-EA63754FF20E}" dt="2022-05-20T10:52:19.559" v="182"/>
          <ac:spMkLst>
            <pc:docMk/>
            <pc:sldMk cId="1955948433" sldId="342"/>
            <ac:spMk id="7" creationId="{E9FE54BC-E8FE-425E-EDC9-3A0C87A568B7}"/>
          </ac:spMkLst>
        </pc:spChg>
        <pc:picChg chg="add del mod ord">
          <ac:chgData name="Kyle Tidswell-Brown" userId="3518c4a0-5c99-4880-b127-cb60ccf11a39" providerId="ADAL" clId="{0D01976C-D30C-40DB-8D64-EA63754FF20E}" dt="2022-05-20T10:52:19.559" v="182"/>
          <ac:picMkLst>
            <pc:docMk/>
            <pc:sldMk cId="1955948433" sldId="342"/>
            <ac:picMk id="4" creationId="{AFA43EEE-8B98-4161-EFEA-B50A3F11274D}"/>
          </ac:picMkLst>
        </pc:picChg>
        <pc:picChg chg="add mod ord">
          <ac:chgData name="Kyle Tidswell-Brown" userId="3518c4a0-5c99-4880-b127-cb60ccf11a39" providerId="ADAL" clId="{0D01976C-D30C-40DB-8D64-EA63754FF20E}" dt="2022-05-20T10:52:19.710" v="189"/>
          <ac:picMkLst>
            <pc:docMk/>
            <pc:sldMk cId="1955948433" sldId="342"/>
            <ac:picMk id="8" creationId="{CF95CB3C-B3CD-1DF5-4B1C-E2BAAAF3FD0A}"/>
          </ac:picMkLst>
        </pc:picChg>
      </pc:sldChg>
      <pc:sldChg chg="addSp delSp modSp mod">
        <pc:chgData name="Kyle Tidswell-Brown" userId="3518c4a0-5c99-4880-b127-cb60ccf11a39" providerId="ADAL" clId="{0D01976C-D30C-40DB-8D64-EA63754FF20E}" dt="2022-05-20T10:52:21.394" v="329"/>
        <pc:sldMkLst>
          <pc:docMk/>
          <pc:sldMk cId="636666112" sldId="343"/>
        </pc:sldMkLst>
        <pc:spChg chg="del mod">
          <ac:chgData name="Kyle Tidswell-Brown" userId="3518c4a0-5c99-4880-b127-cb60ccf11a39" providerId="ADAL" clId="{0D01976C-D30C-40DB-8D64-EA63754FF20E}" dt="2022-05-20T10:52:21.099" v="313"/>
          <ac:spMkLst>
            <pc:docMk/>
            <pc:sldMk cId="636666112" sldId="343"/>
            <ac:spMk id="2" creationId="{D90A11B9-35F6-4E8B-A636-CD4E40E5FD75}"/>
          </ac:spMkLst>
        </pc:spChg>
        <pc:spChg chg="del mod">
          <ac:chgData name="Kyle Tidswell-Brown" userId="3518c4a0-5c99-4880-b127-cb60ccf11a39" providerId="ADAL" clId="{0D01976C-D30C-40DB-8D64-EA63754FF20E}" dt="2022-05-20T10:52:21.185" v="318"/>
          <ac:spMkLst>
            <pc:docMk/>
            <pc:sldMk cId="636666112" sldId="343"/>
            <ac:spMk id="3" creationId="{F9260D52-0F3D-441B-AF5F-215499DD451F}"/>
          </ac:spMkLst>
        </pc:spChg>
        <pc:spChg chg="add mod">
          <ac:chgData name="Kyle Tidswell-Brown" userId="3518c4a0-5c99-4880-b127-cb60ccf11a39" providerId="ADAL" clId="{0D01976C-D30C-40DB-8D64-EA63754FF20E}" dt="2022-05-20T10:52:21.090" v="310"/>
          <ac:spMkLst>
            <pc:docMk/>
            <pc:sldMk cId="636666112" sldId="343"/>
            <ac:spMk id="4" creationId="{32C2DD23-E99B-1F4F-7FF0-D5A4ECBF8BE2}"/>
          </ac:spMkLst>
        </pc:spChg>
        <pc:spChg chg="add mod">
          <ac:chgData name="Kyle Tidswell-Brown" userId="3518c4a0-5c99-4880-b127-cb60ccf11a39" providerId="ADAL" clId="{0D01976C-D30C-40DB-8D64-EA63754FF20E}" dt="2022-05-20T10:52:21.144" v="315"/>
          <ac:spMkLst>
            <pc:docMk/>
            <pc:sldMk cId="636666112" sldId="343"/>
            <ac:spMk id="7" creationId="{22DD2251-1665-57DF-5D07-9BB1317822DE}"/>
          </ac:spMkLst>
        </pc:spChg>
        <pc:spChg chg="add del mod">
          <ac:chgData name="Kyle Tidswell-Brown" userId="3518c4a0-5c99-4880-b127-cb60ccf11a39" providerId="ADAL" clId="{0D01976C-D30C-40DB-8D64-EA63754FF20E}" dt="2022-05-20T10:52:21.223" v="322"/>
          <ac:spMkLst>
            <pc:docMk/>
            <pc:sldMk cId="636666112" sldId="343"/>
            <ac:spMk id="8" creationId="{10D8A9F0-8A1B-72A7-B3A1-4836333767CE}"/>
          </ac:spMkLst>
        </pc:spChg>
        <pc:picChg chg="add del mod ord">
          <ac:chgData name="Kyle Tidswell-Brown" userId="3518c4a0-5c99-4880-b127-cb60ccf11a39" providerId="ADAL" clId="{0D01976C-D30C-40DB-8D64-EA63754FF20E}" dt="2022-05-20T10:52:21.223" v="322"/>
          <ac:picMkLst>
            <pc:docMk/>
            <pc:sldMk cId="636666112" sldId="343"/>
            <ac:picMk id="6" creationId="{127953DC-9CC7-C6CA-47BA-8C367F6F2B41}"/>
          </ac:picMkLst>
        </pc:picChg>
        <pc:picChg chg="add mod ord">
          <ac:chgData name="Kyle Tidswell-Brown" userId="3518c4a0-5c99-4880-b127-cb60ccf11a39" providerId="ADAL" clId="{0D01976C-D30C-40DB-8D64-EA63754FF20E}" dt="2022-05-20T10:52:21.394" v="329"/>
          <ac:picMkLst>
            <pc:docMk/>
            <pc:sldMk cId="636666112" sldId="343"/>
            <ac:picMk id="9" creationId="{89CC13A9-C6AC-C9C6-E680-6B11F2774CE7}"/>
          </ac:picMkLst>
        </pc:picChg>
      </pc:sldChg>
      <pc:sldChg chg="addSp delSp modSp mod">
        <pc:chgData name="Kyle Tidswell-Brown" userId="3518c4a0-5c99-4880-b127-cb60ccf11a39" providerId="ADAL" clId="{0D01976C-D30C-40DB-8D64-EA63754FF20E}" dt="2022-05-20T10:52:20.029" v="217"/>
        <pc:sldMkLst>
          <pc:docMk/>
          <pc:sldMk cId="606570703" sldId="344"/>
        </pc:sldMkLst>
        <pc:spChg chg="del mod">
          <ac:chgData name="Kyle Tidswell-Brown" userId="3518c4a0-5c99-4880-b127-cb60ccf11a39" providerId="ADAL" clId="{0D01976C-D30C-40DB-8D64-EA63754FF20E}" dt="2022-05-20T10:52:19.815" v="201"/>
          <ac:spMkLst>
            <pc:docMk/>
            <pc:sldMk cId="606570703" sldId="344"/>
            <ac:spMk id="2" creationId="{D90A11B9-35F6-4E8B-A636-CD4E40E5FD75}"/>
          </ac:spMkLst>
        </pc:spChg>
        <pc:spChg chg="del mod">
          <ac:chgData name="Kyle Tidswell-Brown" userId="3518c4a0-5c99-4880-b127-cb60ccf11a39" providerId="ADAL" clId="{0D01976C-D30C-40DB-8D64-EA63754FF20E}" dt="2022-05-20T10:52:19.859" v="206"/>
          <ac:spMkLst>
            <pc:docMk/>
            <pc:sldMk cId="606570703" sldId="344"/>
            <ac:spMk id="3" creationId="{F9260D52-0F3D-441B-AF5F-215499DD451F}"/>
          </ac:spMkLst>
        </pc:spChg>
        <pc:spChg chg="add mod">
          <ac:chgData name="Kyle Tidswell-Brown" userId="3518c4a0-5c99-4880-b127-cb60ccf11a39" providerId="ADAL" clId="{0D01976C-D30C-40DB-8D64-EA63754FF20E}" dt="2022-05-20T10:52:19.786" v="198"/>
          <ac:spMkLst>
            <pc:docMk/>
            <pc:sldMk cId="606570703" sldId="344"/>
            <ac:spMk id="4" creationId="{68BB0FED-393B-C323-5377-DDE204C7DE14}"/>
          </ac:spMkLst>
        </pc:spChg>
        <pc:spChg chg="add mod">
          <ac:chgData name="Kyle Tidswell-Brown" userId="3518c4a0-5c99-4880-b127-cb60ccf11a39" providerId="ADAL" clId="{0D01976C-D30C-40DB-8D64-EA63754FF20E}" dt="2022-05-20T10:52:19.838" v="203"/>
          <ac:spMkLst>
            <pc:docMk/>
            <pc:sldMk cId="606570703" sldId="344"/>
            <ac:spMk id="5" creationId="{D910BF2E-7CC2-3491-2B11-66808547EE21}"/>
          </ac:spMkLst>
        </pc:spChg>
        <pc:spChg chg="add del mod">
          <ac:chgData name="Kyle Tidswell-Brown" userId="3518c4a0-5c99-4880-b127-cb60ccf11a39" providerId="ADAL" clId="{0D01976C-D30C-40DB-8D64-EA63754FF20E}" dt="2022-05-20T10:52:19.917" v="210"/>
          <ac:spMkLst>
            <pc:docMk/>
            <pc:sldMk cId="606570703" sldId="344"/>
            <ac:spMk id="6" creationId="{D97624B9-76BE-FB33-3826-100757BCFEE7}"/>
          </ac:spMkLst>
        </pc:spChg>
        <pc:picChg chg="add del mod ord">
          <ac:chgData name="Kyle Tidswell-Brown" userId="3518c4a0-5c99-4880-b127-cb60ccf11a39" providerId="ADAL" clId="{0D01976C-D30C-40DB-8D64-EA63754FF20E}" dt="2022-05-20T10:52:19.917" v="210"/>
          <ac:picMkLst>
            <pc:docMk/>
            <pc:sldMk cId="606570703" sldId="344"/>
            <ac:picMk id="13" creationId="{F65FC964-04C3-F38E-0AEA-630BD5EDC33C}"/>
          </ac:picMkLst>
        </pc:picChg>
        <pc:picChg chg="add mod ord">
          <ac:chgData name="Kyle Tidswell-Brown" userId="3518c4a0-5c99-4880-b127-cb60ccf11a39" providerId="ADAL" clId="{0D01976C-D30C-40DB-8D64-EA63754FF20E}" dt="2022-05-20T10:52:20.029" v="217"/>
          <ac:picMkLst>
            <pc:docMk/>
            <pc:sldMk cId="606570703" sldId="344"/>
            <ac:picMk id="14" creationId="{4CEDD921-A661-FAF1-3128-D528DBDE8EF4}"/>
          </ac:picMkLst>
        </pc:picChg>
      </pc:sldChg>
      <pc:sldChg chg="addSp delSp modSp mod">
        <pc:chgData name="Kyle Tidswell-Brown" userId="3518c4a0-5c99-4880-b127-cb60ccf11a39" providerId="ADAL" clId="{0D01976C-D30C-40DB-8D64-EA63754FF20E}" dt="2022-05-20T10:52:22.390" v="408"/>
        <pc:sldMkLst>
          <pc:docMk/>
          <pc:sldMk cId="3726439569" sldId="345"/>
        </pc:sldMkLst>
        <pc:spChg chg="del mod">
          <ac:chgData name="Kyle Tidswell-Brown" userId="3518c4a0-5c99-4880-b127-cb60ccf11a39" providerId="ADAL" clId="{0D01976C-D30C-40DB-8D64-EA63754FF20E}" dt="2022-05-20T10:52:22.219" v="397"/>
          <ac:spMkLst>
            <pc:docMk/>
            <pc:sldMk cId="3726439569" sldId="345"/>
            <ac:spMk id="2" creationId="{D90A11B9-35F6-4E8B-A636-CD4E40E5FD75}"/>
          </ac:spMkLst>
        </pc:spChg>
        <pc:spChg chg="add mod">
          <ac:chgData name="Kyle Tidswell-Brown" userId="3518c4a0-5c99-4880-b127-cb60ccf11a39" providerId="ADAL" clId="{0D01976C-D30C-40DB-8D64-EA63754FF20E}" dt="2022-05-20T10:52:22.215" v="394"/>
          <ac:spMkLst>
            <pc:docMk/>
            <pc:sldMk cId="3726439569" sldId="345"/>
            <ac:spMk id="3" creationId="{69C7155D-B23E-5EF4-094A-98747506C58D}"/>
          </ac:spMkLst>
        </pc:spChg>
        <pc:spChg chg="add del mod">
          <ac:chgData name="Kyle Tidswell-Brown" userId="3518c4a0-5c99-4880-b127-cb60ccf11a39" providerId="ADAL" clId="{0D01976C-D30C-40DB-8D64-EA63754FF20E}" dt="2022-05-20T10:52:22.247" v="401"/>
          <ac:spMkLst>
            <pc:docMk/>
            <pc:sldMk cId="3726439569" sldId="345"/>
            <ac:spMk id="5" creationId="{F331830F-0F9B-4878-9A6B-5A8963374045}"/>
          </ac:spMkLst>
        </pc:spChg>
        <pc:picChg chg="add del mod ord">
          <ac:chgData name="Kyle Tidswell-Brown" userId="3518c4a0-5c99-4880-b127-cb60ccf11a39" providerId="ADAL" clId="{0D01976C-D30C-40DB-8D64-EA63754FF20E}" dt="2022-05-20T10:52:22.247" v="401"/>
          <ac:picMkLst>
            <pc:docMk/>
            <pc:sldMk cId="3726439569" sldId="345"/>
            <ac:picMk id="4" creationId="{AABD8946-48FF-442A-E8D4-337A3BA187B4}"/>
          </ac:picMkLst>
        </pc:picChg>
        <pc:picChg chg="add mod ord">
          <ac:chgData name="Kyle Tidswell-Brown" userId="3518c4a0-5c99-4880-b127-cb60ccf11a39" providerId="ADAL" clId="{0D01976C-D30C-40DB-8D64-EA63754FF20E}" dt="2022-05-20T10:52:22.390" v="408"/>
          <ac:picMkLst>
            <pc:docMk/>
            <pc:sldMk cId="3726439569" sldId="345"/>
            <ac:picMk id="6" creationId="{1070D91A-E696-C4F1-024B-F0FDB1BD527F}"/>
          </ac:picMkLst>
        </pc:picChg>
      </pc:sldChg>
      <pc:sldChg chg="addSp delSp modSp mod">
        <pc:chgData name="Kyle Tidswell-Brown" userId="3518c4a0-5c99-4880-b127-cb60ccf11a39" providerId="ADAL" clId="{0D01976C-D30C-40DB-8D64-EA63754FF20E}" dt="2022-05-20T10:52:22.684" v="436"/>
        <pc:sldMkLst>
          <pc:docMk/>
          <pc:sldMk cId="132914394" sldId="346"/>
        </pc:sldMkLst>
        <pc:spChg chg="del mod">
          <ac:chgData name="Kyle Tidswell-Brown" userId="3518c4a0-5c99-4880-b127-cb60ccf11a39" providerId="ADAL" clId="{0D01976C-D30C-40DB-8D64-EA63754FF20E}" dt="2022-05-20T10:52:22.491" v="420"/>
          <ac:spMkLst>
            <pc:docMk/>
            <pc:sldMk cId="132914394" sldId="346"/>
            <ac:spMk id="2" creationId="{D90A11B9-35F6-4E8B-A636-CD4E40E5FD75}"/>
          </ac:spMkLst>
        </pc:spChg>
        <pc:spChg chg="del mod">
          <ac:chgData name="Kyle Tidswell-Brown" userId="3518c4a0-5c99-4880-b127-cb60ccf11a39" providerId="ADAL" clId="{0D01976C-D30C-40DB-8D64-EA63754FF20E}" dt="2022-05-20T10:52:22.545" v="425"/>
          <ac:spMkLst>
            <pc:docMk/>
            <pc:sldMk cId="132914394" sldId="346"/>
            <ac:spMk id="3" creationId="{F9260D52-0F3D-441B-AF5F-215499DD451F}"/>
          </ac:spMkLst>
        </pc:spChg>
        <pc:spChg chg="add mod">
          <ac:chgData name="Kyle Tidswell-Brown" userId="3518c4a0-5c99-4880-b127-cb60ccf11a39" providerId="ADAL" clId="{0D01976C-D30C-40DB-8D64-EA63754FF20E}" dt="2022-05-20T10:52:22.457" v="417"/>
          <ac:spMkLst>
            <pc:docMk/>
            <pc:sldMk cId="132914394" sldId="346"/>
            <ac:spMk id="5" creationId="{3AA4B0AA-4FAC-3980-D5B6-893ACB69478D}"/>
          </ac:spMkLst>
        </pc:spChg>
        <pc:spChg chg="add mod">
          <ac:chgData name="Kyle Tidswell-Brown" userId="3518c4a0-5c99-4880-b127-cb60ccf11a39" providerId="ADAL" clId="{0D01976C-D30C-40DB-8D64-EA63754FF20E}" dt="2022-05-20T10:52:22.541" v="422"/>
          <ac:spMkLst>
            <pc:docMk/>
            <pc:sldMk cId="132914394" sldId="346"/>
            <ac:spMk id="6" creationId="{57419503-2DE7-CE29-07B1-0F6F8F9AF04F}"/>
          </ac:spMkLst>
        </pc:spChg>
        <pc:spChg chg="add del mod">
          <ac:chgData name="Kyle Tidswell-Brown" userId="3518c4a0-5c99-4880-b127-cb60ccf11a39" providerId="ADAL" clId="{0D01976C-D30C-40DB-8D64-EA63754FF20E}" dt="2022-05-20T10:52:22.563" v="429"/>
          <ac:spMkLst>
            <pc:docMk/>
            <pc:sldMk cId="132914394" sldId="346"/>
            <ac:spMk id="7" creationId="{AC699AEC-161A-3F70-E96F-DEC032E2186D}"/>
          </ac:spMkLst>
        </pc:spChg>
        <pc:picChg chg="add del mod ord">
          <ac:chgData name="Kyle Tidswell-Brown" userId="3518c4a0-5c99-4880-b127-cb60ccf11a39" providerId="ADAL" clId="{0D01976C-D30C-40DB-8D64-EA63754FF20E}" dt="2022-05-20T10:52:22.563" v="429"/>
          <ac:picMkLst>
            <pc:docMk/>
            <pc:sldMk cId="132914394" sldId="346"/>
            <ac:picMk id="4" creationId="{5407BBE5-0CD0-5186-4C35-0A381FE2FC9D}"/>
          </ac:picMkLst>
        </pc:picChg>
        <pc:picChg chg="add mod ord">
          <ac:chgData name="Kyle Tidswell-Brown" userId="3518c4a0-5c99-4880-b127-cb60ccf11a39" providerId="ADAL" clId="{0D01976C-D30C-40DB-8D64-EA63754FF20E}" dt="2022-05-20T10:52:22.684" v="436"/>
          <ac:picMkLst>
            <pc:docMk/>
            <pc:sldMk cId="132914394" sldId="346"/>
            <ac:picMk id="8" creationId="{7AC11614-5C33-162B-5A76-DB0941453D49}"/>
          </ac:picMkLst>
        </pc:picChg>
      </pc:sldChg>
      <pc:sldChg chg="addSp delSp modSp mod">
        <pc:chgData name="Kyle Tidswell-Brown" userId="3518c4a0-5c99-4880-b127-cb60ccf11a39" providerId="ADAL" clId="{0D01976C-D30C-40DB-8D64-EA63754FF20E}" dt="2022-05-20T10:52:25.053" v="571"/>
        <pc:sldMkLst>
          <pc:docMk/>
          <pc:sldMk cId="712483939" sldId="347"/>
        </pc:sldMkLst>
        <pc:spChg chg="del mod">
          <ac:chgData name="Kyle Tidswell-Brown" userId="3518c4a0-5c99-4880-b127-cb60ccf11a39" providerId="ADAL" clId="{0D01976C-D30C-40DB-8D64-EA63754FF20E}" dt="2022-05-20T10:52:24.864" v="555"/>
          <ac:spMkLst>
            <pc:docMk/>
            <pc:sldMk cId="712483939" sldId="347"/>
            <ac:spMk id="2" creationId="{407F2BE3-5279-44BD-B176-F9353E391558}"/>
          </ac:spMkLst>
        </pc:spChg>
        <pc:spChg chg="del mod">
          <ac:chgData name="Kyle Tidswell-Brown" userId="3518c4a0-5c99-4880-b127-cb60ccf11a39" providerId="ADAL" clId="{0D01976C-D30C-40DB-8D64-EA63754FF20E}" dt="2022-05-20T10:52:24.900" v="560"/>
          <ac:spMkLst>
            <pc:docMk/>
            <pc:sldMk cId="712483939" sldId="347"/>
            <ac:spMk id="3" creationId="{8C90FA0E-3190-45D8-8CD0-151D304A5A16}"/>
          </ac:spMkLst>
        </pc:spChg>
        <pc:spChg chg="add mod">
          <ac:chgData name="Kyle Tidswell-Brown" userId="3518c4a0-5c99-4880-b127-cb60ccf11a39" providerId="ADAL" clId="{0D01976C-D30C-40DB-8D64-EA63754FF20E}" dt="2022-05-20T10:52:24.859" v="552"/>
          <ac:spMkLst>
            <pc:docMk/>
            <pc:sldMk cId="712483939" sldId="347"/>
            <ac:spMk id="5" creationId="{47E80BD7-0DAB-C52C-0BD2-81152C64E450}"/>
          </ac:spMkLst>
        </pc:spChg>
        <pc:spChg chg="add mod">
          <ac:chgData name="Kyle Tidswell-Brown" userId="3518c4a0-5c99-4880-b127-cb60ccf11a39" providerId="ADAL" clId="{0D01976C-D30C-40DB-8D64-EA63754FF20E}" dt="2022-05-20T10:52:24.887" v="557"/>
          <ac:spMkLst>
            <pc:docMk/>
            <pc:sldMk cId="712483939" sldId="347"/>
            <ac:spMk id="6" creationId="{4673944D-DBAC-D523-35C0-DA1F67AE53BB}"/>
          </ac:spMkLst>
        </pc:spChg>
        <pc:spChg chg="add del mod">
          <ac:chgData name="Kyle Tidswell-Brown" userId="3518c4a0-5c99-4880-b127-cb60ccf11a39" providerId="ADAL" clId="{0D01976C-D30C-40DB-8D64-EA63754FF20E}" dt="2022-05-20T10:52:24.926" v="564"/>
          <ac:spMkLst>
            <pc:docMk/>
            <pc:sldMk cId="712483939" sldId="347"/>
            <ac:spMk id="7" creationId="{5A6142E7-1E9F-C575-52A6-BA8BA157C48E}"/>
          </ac:spMkLst>
        </pc:spChg>
        <pc:picChg chg="add del mod ord">
          <ac:chgData name="Kyle Tidswell-Brown" userId="3518c4a0-5c99-4880-b127-cb60ccf11a39" providerId="ADAL" clId="{0D01976C-D30C-40DB-8D64-EA63754FF20E}" dt="2022-05-20T10:52:24.926" v="564"/>
          <ac:picMkLst>
            <pc:docMk/>
            <pc:sldMk cId="712483939" sldId="347"/>
            <ac:picMk id="4" creationId="{E3308986-1442-EDFF-B1C6-D236673CFA1B}"/>
          </ac:picMkLst>
        </pc:picChg>
        <pc:picChg chg="add mod ord">
          <ac:chgData name="Kyle Tidswell-Brown" userId="3518c4a0-5c99-4880-b127-cb60ccf11a39" providerId="ADAL" clId="{0D01976C-D30C-40DB-8D64-EA63754FF20E}" dt="2022-05-20T10:52:25.053" v="571"/>
          <ac:picMkLst>
            <pc:docMk/>
            <pc:sldMk cId="712483939" sldId="347"/>
            <ac:picMk id="8" creationId="{D7B100E4-D83A-8A0A-EEBF-B9A7B018CFB7}"/>
          </ac:picMkLst>
        </pc:picChg>
      </pc:sldChg>
      <pc:sldChg chg="addSp delSp modSp mod">
        <pc:chgData name="Kyle Tidswell-Brown" userId="3518c4a0-5c99-4880-b127-cb60ccf11a39" providerId="ADAL" clId="{0D01976C-D30C-40DB-8D64-EA63754FF20E}" dt="2022-05-20T10:52:25.366" v="599"/>
        <pc:sldMkLst>
          <pc:docMk/>
          <pc:sldMk cId="2332477373" sldId="348"/>
        </pc:sldMkLst>
        <pc:spChg chg="del mod">
          <ac:chgData name="Kyle Tidswell-Brown" userId="3518c4a0-5c99-4880-b127-cb60ccf11a39" providerId="ADAL" clId="{0D01976C-D30C-40DB-8D64-EA63754FF20E}" dt="2022-05-20T10:52:25.160" v="583"/>
          <ac:spMkLst>
            <pc:docMk/>
            <pc:sldMk cId="2332477373" sldId="348"/>
            <ac:spMk id="2" creationId="{407F2BE3-5279-44BD-B176-F9353E391558}"/>
          </ac:spMkLst>
        </pc:spChg>
        <pc:spChg chg="del mod">
          <ac:chgData name="Kyle Tidswell-Brown" userId="3518c4a0-5c99-4880-b127-cb60ccf11a39" providerId="ADAL" clId="{0D01976C-D30C-40DB-8D64-EA63754FF20E}" dt="2022-05-20T10:52:25.205" v="588"/>
          <ac:spMkLst>
            <pc:docMk/>
            <pc:sldMk cId="2332477373" sldId="348"/>
            <ac:spMk id="3" creationId="{8C90FA0E-3190-45D8-8CD0-151D304A5A16}"/>
          </ac:spMkLst>
        </pc:spChg>
        <pc:spChg chg="add mod">
          <ac:chgData name="Kyle Tidswell-Brown" userId="3518c4a0-5c99-4880-b127-cb60ccf11a39" providerId="ADAL" clId="{0D01976C-D30C-40DB-8D64-EA63754FF20E}" dt="2022-05-20T10:52:25.155" v="580"/>
          <ac:spMkLst>
            <pc:docMk/>
            <pc:sldMk cId="2332477373" sldId="348"/>
            <ac:spMk id="6" creationId="{14961539-4633-AF8E-FAFD-AC0506C031C8}"/>
          </ac:spMkLst>
        </pc:spChg>
        <pc:spChg chg="add mod">
          <ac:chgData name="Kyle Tidswell-Brown" userId="3518c4a0-5c99-4880-b127-cb60ccf11a39" providerId="ADAL" clId="{0D01976C-D30C-40DB-8D64-EA63754FF20E}" dt="2022-05-20T10:52:25.201" v="585"/>
          <ac:spMkLst>
            <pc:docMk/>
            <pc:sldMk cId="2332477373" sldId="348"/>
            <ac:spMk id="7" creationId="{99872CAF-DB09-70BB-4490-B3EE074D458E}"/>
          </ac:spMkLst>
        </pc:spChg>
        <pc:spChg chg="add del mod">
          <ac:chgData name="Kyle Tidswell-Brown" userId="3518c4a0-5c99-4880-b127-cb60ccf11a39" providerId="ADAL" clId="{0D01976C-D30C-40DB-8D64-EA63754FF20E}" dt="2022-05-20T10:52:25.241" v="592"/>
          <ac:spMkLst>
            <pc:docMk/>
            <pc:sldMk cId="2332477373" sldId="348"/>
            <ac:spMk id="8" creationId="{B44232E7-8B4B-65AB-395E-496EFBF8456C}"/>
          </ac:spMkLst>
        </pc:spChg>
        <pc:picChg chg="add del mod ord">
          <ac:chgData name="Kyle Tidswell-Brown" userId="3518c4a0-5c99-4880-b127-cb60ccf11a39" providerId="ADAL" clId="{0D01976C-D30C-40DB-8D64-EA63754FF20E}" dt="2022-05-20T10:52:25.241" v="592"/>
          <ac:picMkLst>
            <pc:docMk/>
            <pc:sldMk cId="2332477373" sldId="348"/>
            <ac:picMk id="5" creationId="{8F74B73E-E382-A01D-DB2B-61310EACEE19}"/>
          </ac:picMkLst>
        </pc:picChg>
        <pc:picChg chg="add mod ord">
          <ac:chgData name="Kyle Tidswell-Brown" userId="3518c4a0-5c99-4880-b127-cb60ccf11a39" providerId="ADAL" clId="{0D01976C-D30C-40DB-8D64-EA63754FF20E}" dt="2022-05-20T10:52:25.366" v="599"/>
          <ac:picMkLst>
            <pc:docMk/>
            <pc:sldMk cId="2332477373" sldId="348"/>
            <ac:picMk id="9" creationId="{F0A3D303-A9DB-52D0-5F9E-F642B1DE5DC8}"/>
          </ac:picMkLst>
        </pc:picChg>
      </pc:sldChg>
      <pc:sldChg chg="addSp delSp modSp mod">
        <pc:chgData name="Kyle Tidswell-Brown" userId="3518c4a0-5c99-4880-b127-cb60ccf11a39" providerId="ADAL" clId="{0D01976C-D30C-40DB-8D64-EA63754FF20E}" dt="2022-05-20T10:52:25.737" v="627"/>
        <pc:sldMkLst>
          <pc:docMk/>
          <pc:sldMk cId="1217455671" sldId="349"/>
        </pc:sldMkLst>
        <pc:spChg chg="del mod">
          <ac:chgData name="Kyle Tidswell-Brown" userId="3518c4a0-5c99-4880-b127-cb60ccf11a39" providerId="ADAL" clId="{0D01976C-D30C-40DB-8D64-EA63754FF20E}" dt="2022-05-20T10:52:25.500" v="611"/>
          <ac:spMkLst>
            <pc:docMk/>
            <pc:sldMk cId="1217455671" sldId="349"/>
            <ac:spMk id="2" creationId="{407F2BE3-5279-44BD-B176-F9353E391558}"/>
          </ac:spMkLst>
        </pc:spChg>
        <pc:spChg chg="del mod">
          <ac:chgData name="Kyle Tidswell-Brown" userId="3518c4a0-5c99-4880-b127-cb60ccf11a39" providerId="ADAL" clId="{0D01976C-D30C-40DB-8D64-EA63754FF20E}" dt="2022-05-20T10:52:25.536" v="616"/>
          <ac:spMkLst>
            <pc:docMk/>
            <pc:sldMk cId="1217455671" sldId="349"/>
            <ac:spMk id="3" creationId="{8C90FA0E-3190-45D8-8CD0-151D304A5A16}"/>
          </ac:spMkLst>
        </pc:spChg>
        <pc:spChg chg="add mod">
          <ac:chgData name="Kyle Tidswell-Brown" userId="3518c4a0-5c99-4880-b127-cb60ccf11a39" providerId="ADAL" clId="{0D01976C-D30C-40DB-8D64-EA63754FF20E}" dt="2022-05-20T10:52:25.495" v="608"/>
          <ac:spMkLst>
            <pc:docMk/>
            <pc:sldMk cId="1217455671" sldId="349"/>
            <ac:spMk id="6" creationId="{F02626FB-2B9C-FE88-7EB5-CC13DBC3B0FC}"/>
          </ac:spMkLst>
        </pc:spChg>
        <pc:spChg chg="add mod">
          <ac:chgData name="Kyle Tidswell-Brown" userId="3518c4a0-5c99-4880-b127-cb60ccf11a39" providerId="ADAL" clId="{0D01976C-D30C-40DB-8D64-EA63754FF20E}" dt="2022-05-20T10:52:25.527" v="613"/>
          <ac:spMkLst>
            <pc:docMk/>
            <pc:sldMk cId="1217455671" sldId="349"/>
            <ac:spMk id="7" creationId="{F2520098-9A26-CEE4-C64F-86776E231B8E}"/>
          </ac:spMkLst>
        </pc:spChg>
        <pc:spChg chg="add del mod">
          <ac:chgData name="Kyle Tidswell-Brown" userId="3518c4a0-5c99-4880-b127-cb60ccf11a39" providerId="ADAL" clId="{0D01976C-D30C-40DB-8D64-EA63754FF20E}" dt="2022-05-20T10:52:25.615" v="620"/>
          <ac:spMkLst>
            <pc:docMk/>
            <pc:sldMk cId="1217455671" sldId="349"/>
            <ac:spMk id="8" creationId="{8AB0D4C5-2D2C-978C-B179-F12ED25BA052}"/>
          </ac:spMkLst>
        </pc:spChg>
        <pc:picChg chg="add del mod ord">
          <ac:chgData name="Kyle Tidswell-Brown" userId="3518c4a0-5c99-4880-b127-cb60ccf11a39" providerId="ADAL" clId="{0D01976C-D30C-40DB-8D64-EA63754FF20E}" dt="2022-05-20T10:52:25.615" v="620"/>
          <ac:picMkLst>
            <pc:docMk/>
            <pc:sldMk cId="1217455671" sldId="349"/>
            <ac:picMk id="5" creationId="{C21514F0-4F7B-C016-B5DF-597F690AE62F}"/>
          </ac:picMkLst>
        </pc:picChg>
        <pc:picChg chg="add mod ord">
          <ac:chgData name="Kyle Tidswell-Brown" userId="3518c4a0-5c99-4880-b127-cb60ccf11a39" providerId="ADAL" clId="{0D01976C-D30C-40DB-8D64-EA63754FF20E}" dt="2022-05-20T10:52:25.737" v="627"/>
          <ac:picMkLst>
            <pc:docMk/>
            <pc:sldMk cId="1217455671" sldId="349"/>
            <ac:picMk id="9" creationId="{9F0F782A-8B14-BE38-9743-5C46D191D675}"/>
          </ac:picMkLst>
        </pc:picChg>
      </pc:sldChg>
      <pc:sldChg chg="addSp delSp modSp mod">
        <pc:chgData name="Kyle Tidswell-Brown" userId="3518c4a0-5c99-4880-b127-cb60ccf11a39" providerId="ADAL" clId="{0D01976C-D30C-40DB-8D64-EA63754FF20E}" dt="2022-05-20T10:52:20.306" v="245"/>
        <pc:sldMkLst>
          <pc:docMk/>
          <pc:sldMk cId="1459197451" sldId="350"/>
        </pc:sldMkLst>
        <pc:spChg chg="del mod">
          <ac:chgData name="Kyle Tidswell-Brown" userId="3518c4a0-5c99-4880-b127-cb60ccf11a39" providerId="ADAL" clId="{0D01976C-D30C-40DB-8D64-EA63754FF20E}" dt="2022-05-20T10:52:20.112" v="229"/>
          <ac:spMkLst>
            <pc:docMk/>
            <pc:sldMk cId="1459197451" sldId="350"/>
            <ac:spMk id="2" creationId="{424F4B98-B6D3-A448-2C13-E4693891F1F2}"/>
          </ac:spMkLst>
        </pc:spChg>
        <pc:spChg chg="del mod">
          <ac:chgData name="Kyle Tidswell-Brown" userId="3518c4a0-5c99-4880-b127-cb60ccf11a39" providerId="ADAL" clId="{0D01976C-D30C-40DB-8D64-EA63754FF20E}" dt="2022-05-20T10:52:20.149" v="234"/>
          <ac:spMkLst>
            <pc:docMk/>
            <pc:sldMk cId="1459197451" sldId="350"/>
            <ac:spMk id="3" creationId="{80544481-CCF3-9B2E-5356-7B88758B3152}"/>
          </ac:spMkLst>
        </pc:spChg>
        <pc:spChg chg="add mod">
          <ac:chgData name="Kyle Tidswell-Brown" userId="3518c4a0-5c99-4880-b127-cb60ccf11a39" providerId="ADAL" clId="{0D01976C-D30C-40DB-8D64-EA63754FF20E}" dt="2022-05-20T10:52:20.109" v="226"/>
          <ac:spMkLst>
            <pc:docMk/>
            <pc:sldMk cId="1459197451" sldId="350"/>
            <ac:spMk id="5" creationId="{1D2A5BB5-A097-393C-6DE7-5266742A5523}"/>
          </ac:spMkLst>
        </pc:spChg>
        <pc:spChg chg="add mod">
          <ac:chgData name="Kyle Tidswell-Brown" userId="3518c4a0-5c99-4880-b127-cb60ccf11a39" providerId="ADAL" clId="{0D01976C-D30C-40DB-8D64-EA63754FF20E}" dt="2022-05-20T10:52:20.137" v="231"/>
          <ac:spMkLst>
            <pc:docMk/>
            <pc:sldMk cId="1459197451" sldId="350"/>
            <ac:spMk id="6" creationId="{6602ADBA-9D80-B7DB-ACA1-51FE1C7159D3}"/>
          </ac:spMkLst>
        </pc:spChg>
        <pc:spChg chg="add del mod">
          <ac:chgData name="Kyle Tidswell-Brown" userId="3518c4a0-5c99-4880-b127-cb60ccf11a39" providerId="ADAL" clId="{0D01976C-D30C-40DB-8D64-EA63754FF20E}" dt="2022-05-20T10:52:20.165" v="238"/>
          <ac:spMkLst>
            <pc:docMk/>
            <pc:sldMk cId="1459197451" sldId="350"/>
            <ac:spMk id="7" creationId="{9694BBD9-54A7-163D-9A0B-B98282D2E379}"/>
          </ac:spMkLst>
        </pc:spChg>
        <pc:picChg chg="add del mod ord">
          <ac:chgData name="Kyle Tidswell-Brown" userId="3518c4a0-5c99-4880-b127-cb60ccf11a39" providerId="ADAL" clId="{0D01976C-D30C-40DB-8D64-EA63754FF20E}" dt="2022-05-20T10:52:20.165" v="238"/>
          <ac:picMkLst>
            <pc:docMk/>
            <pc:sldMk cId="1459197451" sldId="350"/>
            <ac:picMk id="4" creationId="{7D3C1C47-E20F-F0B6-D8E8-42FBF51A925D}"/>
          </ac:picMkLst>
        </pc:picChg>
        <pc:picChg chg="add mod ord">
          <ac:chgData name="Kyle Tidswell-Brown" userId="3518c4a0-5c99-4880-b127-cb60ccf11a39" providerId="ADAL" clId="{0D01976C-D30C-40DB-8D64-EA63754FF20E}" dt="2022-05-20T10:52:20.306" v="245"/>
          <ac:picMkLst>
            <pc:docMk/>
            <pc:sldMk cId="1459197451" sldId="350"/>
            <ac:picMk id="8" creationId="{98EFDADD-E547-92BB-E090-CD1389CC5170}"/>
          </ac:picMkLst>
        </pc:picChg>
      </pc:sldChg>
      <pc:sldChg chg="addSp delSp modSp mod">
        <pc:chgData name="Kyle Tidswell-Brown" userId="3518c4a0-5c99-4880-b127-cb60ccf11a39" providerId="ADAL" clId="{0D01976C-D30C-40DB-8D64-EA63754FF20E}" dt="2022-05-20T10:52:20.625" v="273"/>
        <pc:sldMkLst>
          <pc:docMk/>
          <pc:sldMk cId="1928347988" sldId="351"/>
        </pc:sldMkLst>
        <pc:spChg chg="del mod">
          <ac:chgData name="Kyle Tidswell-Brown" userId="3518c4a0-5c99-4880-b127-cb60ccf11a39" providerId="ADAL" clId="{0D01976C-D30C-40DB-8D64-EA63754FF20E}" dt="2022-05-20T10:52:20.391" v="257"/>
          <ac:spMkLst>
            <pc:docMk/>
            <pc:sldMk cId="1928347988" sldId="351"/>
            <ac:spMk id="2" creationId="{424F4B98-B6D3-A448-2C13-E4693891F1F2}"/>
          </ac:spMkLst>
        </pc:spChg>
        <pc:spChg chg="del mod">
          <ac:chgData name="Kyle Tidswell-Brown" userId="3518c4a0-5c99-4880-b127-cb60ccf11a39" providerId="ADAL" clId="{0D01976C-D30C-40DB-8D64-EA63754FF20E}" dt="2022-05-20T10:52:20.467" v="262"/>
          <ac:spMkLst>
            <pc:docMk/>
            <pc:sldMk cId="1928347988" sldId="351"/>
            <ac:spMk id="3" creationId="{80544481-CCF3-9B2E-5356-7B88758B3152}"/>
          </ac:spMkLst>
        </pc:spChg>
        <pc:spChg chg="add mod">
          <ac:chgData name="Kyle Tidswell-Brown" userId="3518c4a0-5c99-4880-b127-cb60ccf11a39" providerId="ADAL" clId="{0D01976C-D30C-40DB-8D64-EA63754FF20E}" dt="2022-05-20T10:52:20.363" v="254"/>
          <ac:spMkLst>
            <pc:docMk/>
            <pc:sldMk cId="1928347988" sldId="351"/>
            <ac:spMk id="5" creationId="{5DB2C7B2-C7B2-A1CF-99B2-CCAD09891BAE}"/>
          </ac:spMkLst>
        </pc:spChg>
        <pc:spChg chg="add mod">
          <ac:chgData name="Kyle Tidswell-Brown" userId="3518c4a0-5c99-4880-b127-cb60ccf11a39" providerId="ADAL" clId="{0D01976C-D30C-40DB-8D64-EA63754FF20E}" dt="2022-05-20T10:52:20.462" v="259"/>
          <ac:spMkLst>
            <pc:docMk/>
            <pc:sldMk cId="1928347988" sldId="351"/>
            <ac:spMk id="6" creationId="{FD630585-262F-0A01-A7FB-EC60C82B7784}"/>
          </ac:spMkLst>
        </pc:spChg>
        <pc:spChg chg="add del mod">
          <ac:chgData name="Kyle Tidswell-Brown" userId="3518c4a0-5c99-4880-b127-cb60ccf11a39" providerId="ADAL" clId="{0D01976C-D30C-40DB-8D64-EA63754FF20E}" dt="2022-05-20T10:52:20.499" v="266"/>
          <ac:spMkLst>
            <pc:docMk/>
            <pc:sldMk cId="1928347988" sldId="351"/>
            <ac:spMk id="7" creationId="{DD569A33-0C21-B42A-2C03-1D210F3D5B18}"/>
          </ac:spMkLst>
        </pc:spChg>
        <pc:picChg chg="add del mod ord">
          <ac:chgData name="Kyle Tidswell-Brown" userId="3518c4a0-5c99-4880-b127-cb60ccf11a39" providerId="ADAL" clId="{0D01976C-D30C-40DB-8D64-EA63754FF20E}" dt="2022-05-20T10:52:20.499" v="266"/>
          <ac:picMkLst>
            <pc:docMk/>
            <pc:sldMk cId="1928347988" sldId="351"/>
            <ac:picMk id="4" creationId="{6B617593-9438-8317-E0D6-8DA610214187}"/>
          </ac:picMkLst>
        </pc:picChg>
        <pc:picChg chg="add mod ord">
          <ac:chgData name="Kyle Tidswell-Brown" userId="3518c4a0-5c99-4880-b127-cb60ccf11a39" providerId="ADAL" clId="{0D01976C-D30C-40DB-8D64-EA63754FF20E}" dt="2022-05-20T10:52:20.625" v="273"/>
          <ac:picMkLst>
            <pc:docMk/>
            <pc:sldMk cId="1928347988" sldId="351"/>
            <ac:picMk id="8" creationId="{AB8F87A9-6FDC-BA12-4A35-38514404CC95}"/>
          </ac:picMkLst>
        </pc:picChg>
      </pc:sldChg>
      <pc:sldChg chg="addSp delSp modSp mod">
        <pc:chgData name="Kyle Tidswell-Brown" userId="3518c4a0-5c99-4880-b127-cb60ccf11a39" providerId="ADAL" clId="{0D01976C-D30C-40DB-8D64-EA63754FF20E}" dt="2022-05-20T10:52:21.686" v="357"/>
        <pc:sldMkLst>
          <pc:docMk/>
          <pc:sldMk cId="2716557297" sldId="352"/>
        </pc:sldMkLst>
        <pc:spChg chg="del mod">
          <ac:chgData name="Kyle Tidswell-Brown" userId="3518c4a0-5c99-4880-b127-cb60ccf11a39" providerId="ADAL" clId="{0D01976C-D30C-40DB-8D64-EA63754FF20E}" dt="2022-05-20T10:52:21.504" v="341"/>
          <ac:spMkLst>
            <pc:docMk/>
            <pc:sldMk cId="2716557297" sldId="352"/>
            <ac:spMk id="2" creationId="{8F8DE99B-FECC-93DD-91D0-B4823CFE40BD}"/>
          </ac:spMkLst>
        </pc:spChg>
        <pc:spChg chg="del mod">
          <ac:chgData name="Kyle Tidswell-Brown" userId="3518c4a0-5c99-4880-b127-cb60ccf11a39" providerId="ADAL" clId="{0D01976C-D30C-40DB-8D64-EA63754FF20E}" dt="2022-05-20T10:52:21.540" v="346"/>
          <ac:spMkLst>
            <pc:docMk/>
            <pc:sldMk cId="2716557297" sldId="352"/>
            <ac:spMk id="3" creationId="{647267E3-E57E-9314-8852-8AB4553DA7DB}"/>
          </ac:spMkLst>
        </pc:spChg>
        <pc:spChg chg="add mod">
          <ac:chgData name="Kyle Tidswell-Brown" userId="3518c4a0-5c99-4880-b127-cb60ccf11a39" providerId="ADAL" clId="{0D01976C-D30C-40DB-8D64-EA63754FF20E}" dt="2022-05-20T10:52:21.491" v="338"/>
          <ac:spMkLst>
            <pc:docMk/>
            <pc:sldMk cId="2716557297" sldId="352"/>
            <ac:spMk id="5" creationId="{0220FA11-0297-8AAB-6315-E469CECB7CF0}"/>
          </ac:spMkLst>
        </pc:spChg>
        <pc:spChg chg="add mod">
          <ac:chgData name="Kyle Tidswell-Brown" userId="3518c4a0-5c99-4880-b127-cb60ccf11a39" providerId="ADAL" clId="{0D01976C-D30C-40DB-8D64-EA63754FF20E}" dt="2022-05-20T10:52:21.527" v="343"/>
          <ac:spMkLst>
            <pc:docMk/>
            <pc:sldMk cId="2716557297" sldId="352"/>
            <ac:spMk id="6" creationId="{C376ACD2-49EA-2723-5171-E05DE86AA68A}"/>
          </ac:spMkLst>
        </pc:spChg>
        <pc:spChg chg="add del mod">
          <ac:chgData name="Kyle Tidswell-Brown" userId="3518c4a0-5c99-4880-b127-cb60ccf11a39" providerId="ADAL" clId="{0D01976C-D30C-40DB-8D64-EA63754FF20E}" dt="2022-05-20T10:52:21.562" v="350"/>
          <ac:spMkLst>
            <pc:docMk/>
            <pc:sldMk cId="2716557297" sldId="352"/>
            <ac:spMk id="7" creationId="{C5DE92BD-F008-F2BB-A3E3-B5CF60E3EBD5}"/>
          </ac:spMkLst>
        </pc:spChg>
        <pc:picChg chg="add del mod ord">
          <ac:chgData name="Kyle Tidswell-Brown" userId="3518c4a0-5c99-4880-b127-cb60ccf11a39" providerId="ADAL" clId="{0D01976C-D30C-40DB-8D64-EA63754FF20E}" dt="2022-05-20T10:52:21.562" v="350"/>
          <ac:picMkLst>
            <pc:docMk/>
            <pc:sldMk cId="2716557297" sldId="352"/>
            <ac:picMk id="4" creationId="{F6C5F31F-09BD-2C84-D0C2-5ADE59593E64}"/>
          </ac:picMkLst>
        </pc:picChg>
        <pc:picChg chg="add mod ord">
          <ac:chgData name="Kyle Tidswell-Brown" userId="3518c4a0-5c99-4880-b127-cb60ccf11a39" providerId="ADAL" clId="{0D01976C-D30C-40DB-8D64-EA63754FF20E}" dt="2022-05-20T10:52:21.686" v="357"/>
          <ac:picMkLst>
            <pc:docMk/>
            <pc:sldMk cId="2716557297" sldId="352"/>
            <ac:picMk id="8" creationId="{03FF897A-2DA9-B720-9AF0-320B36290493}"/>
          </ac:picMkLst>
        </pc:picChg>
      </pc:sldChg>
      <pc:sldChg chg="addSp delSp modSp mod">
        <pc:chgData name="Kyle Tidswell-Brown" userId="3518c4a0-5c99-4880-b127-cb60ccf11a39" providerId="ADAL" clId="{0D01976C-D30C-40DB-8D64-EA63754FF20E}" dt="2022-05-20T10:52:22.127" v="385"/>
        <pc:sldMkLst>
          <pc:docMk/>
          <pc:sldMk cId="909501877" sldId="353"/>
        </pc:sldMkLst>
        <pc:spChg chg="del mod">
          <ac:chgData name="Kyle Tidswell-Brown" userId="3518c4a0-5c99-4880-b127-cb60ccf11a39" providerId="ADAL" clId="{0D01976C-D30C-40DB-8D64-EA63754FF20E}" dt="2022-05-20T10:52:21.847" v="369"/>
          <ac:spMkLst>
            <pc:docMk/>
            <pc:sldMk cId="909501877" sldId="353"/>
            <ac:spMk id="2" creationId="{8F8DE99B-FECC-93DD-91D0-B4823CFE40BD}"/>
          </ac:spMkLst>
        </pc:spChg>
        <pc:spChg chg="del mod">
          <ac:chgData name="Kyle Tidswell-Brown" userId="3518c4a0-5c99-4880-b127-cb60ccf11a39" providerId="ADAL" clId="{0D01976C-D30C-40DB-8D64-EA63754FF20E}" dt="2022-05-20T10:52:21.942" v="374"/>
          <ac:spMkLst>
            <pc:docMk/>
            <pc:sldMk cId="909501877" sldId="353"/>
            <ac:spMk id="3" creationId="{647267E3-E57E-9314-8852-8AB4553DA7DB}"/>
          </ac:spMkLst>
        </pc:spChg>
        <pc:spChg chg="add mod">
          <ac:chgData name="Kyle Tidswell-Brown" userId="3518c4a0-5c99-4880-b127-cb60ccf11a39" providerId="ADAL" clId="{0D01976C-D30C-40DB-8D64-EA63754FF20E}" dt="2022-05-20T10:52:21.842" v="366"/>
          <ac:spMkLst>
            <pc:docMk/>
            <pc:sldMk cId="909501877" sldId="353"/>
            <ac:spMk id="5" creationId="{1B7E360C-C56B-34BF-9DAD-5ED4A74BBD5F}"/>
          </ac:spMkLst>
        </pc:spChg>
        <pc:spChg chg="add mod">
          <ac:chgData name="Kyle Tidswell-Brown" userId="3518c4a0-5c99-4880-b127-cb60ccf11a39" providerId="ADAL" clId="{0D01976C-D30C-40DB-8D64-EA63754FF20E}" dt="2022-05-20T10:52:21.903" v="371"/>
          <ac:spMkLst>
            <pc:docMk/>
            <pc:sldMk cId="909501877" sldId="353"/>
            <ac:spMk id="6" creationId="{B72EE6AC-8FBD-F129-4ED2-0863879FB7D5}"/>
          </ac:spMkLst>
        </pc:spChg>
        <pc:spChg chg="add del mod">
          <ac:chgData name="Kyle Tidswell-Brown" userId="3518c4a0-5c99-4880-b127-cb60ccf11a39" providerId="ADAL" clId="{0D01976C-D30C-40DB-8D64-EA63754FF20E}" dt="2022-05-20T10:52:21.974" v="378"/>
          <ac:spMkLst>
            <pc:docMk/>
            <pc:sldMk cId="909501877" sldId="353"/>
            <ac:spMk id="7" creationId="{0FFF9A1E-E6DE-0064-2415-3B78EDC6A57C}"/>
          </ac:spMkLst>
        </pc:spChg>
        <pc:picChg chg="add del mod ord">
          <ac:chgData name="Kyle Tidswell-Brown" userId="3518c4a0-5c99-4880-b127-cb60ccf11a39" providerId="ADAL" clId="{0D01976C-D30C-40DB-8D64-EA63754FF20E}" dt="2022-05-20T10:52:21.974" v="378"/>
          <ac:picMkLst>
            <pc:docMk/>
            <pc:sldMk cId="909501877" sldId="353"/>
            <ac:picMk id="4" creationId="{B5951D56-7DA0-794A-96AB-BD1C41D2CCB1}"/>
          </ac:picMkLst>
        </pc:picChg>
        <pc:picChg chg="add mod ord">
          <ac:chgData name="Kyle Tidswell-Brown" userId="3518c4a0-5c99-4880-b127-cb60ccf11a39" providerId="ADAL" clId="{0D01976C-D30C-40DB-8D64-EA63754FF20E}" dt="2022-05-20T10:52:22.127" v="385"/>
          <ac:picMkLst>
            <pc:docMk/>
            <pc:sldMk cId="909501877" sldId="353"/>
            <ac:picMk id="8" creationId="{5AD762DF-3DF5-EB11-B5F6-A822425AA5EA}"/>
          </ac:picMkLst>
        </pc:picChg>
      </pc:sldChg>
      <pc:sldChg chg="addSp delSp modSp mod">
        <pc:chgData name="Kyle Tidswell-Brown" userId="3518c4a0-5c99-4880-b127-cb60ccf11a39" providerId="ADAL" clId="{0D01976C-D30C-40DB-8D64-EA63754FF20E}" dt="2022-05-20T10:52:23.057" v="464"/>
        <pc:sldMkLst>
          <pc:docMk/>
          <pc:sldMk cId="2543404677" sldId="354"/>
        </pc:sldMkLst>
        <pc:spChg chg="del mod">
          <ac:chgData name="Kyle Tidswell-Brown" userId="3518c4a0-5c99-4880-b127-cb60ccf11a39" providerId="ADAL" clId="{0D01976C-D30C-40DB-8D64-EA63754FF20E}" dt="2022-05-20T10:52:22.776" v="448"/>
          <ac:spMkLst>
            <pc:docMk/>
            <pc:sldMk cId="2543404677" sldId="354"/>
            <ac:spMk id="2" creationId="{9E1D7207-731B-BF19-DBDA-7F0A38D926EE}"/>
          </ac:spMkLst>
        </pc:spChg>
        <pc:spChg chg="del mod">
          <ac:chgData name="Kyle Tidswell-Brown" userId="3518c4a0-5c99-4880-b127-cb60ccf11a39" providerId="ADAL" clId="{0D01976C-D30C-40DB-8D64-EA63754FF20E}" dt="2022-05-20T10:52:22.823" v="453"/>
          <ac:spMkLst>
            <pc:docMk/>
            <pc:sldMk cId="2543404677" sldId="354"/>
            <ac:spMk id="3" creationId="{1A96CD00-3F9F-83A6-F409-2AE112BF4E03}"/>
          </ac:spMkLst>
        </pc:spChg>
        <pc:spChg chg="add mod">
          <ac:chgData name="Kyle Tidswell-Brown" userId="3518c4a0-5c99-4880-b127-cb60ccf11a39" providerId="ADAL" clId="{0D01976C-D30C-40DB-8D64-EA63754FF20E}" dt="2022-05-20T10:52:22.772" v="445"/>
          <ac:spMkLst>
            <pc:docMk/>
            <pc:sldMk cId="2543404677" sldId="354"/>
            <ac:spMk id="5" creationId="{9C87E317-179B-94A0-6BD0-D2880B781963}"/>
          </ac:spMkLst>
        </pc:spChg>
        <pc:spChg chg="add mod">
          <ac:chgData name="Kyle Tidswell-Brown" userId="3518c4a0-5c99-4880-b127-cb60ccf11a39" providerId="ADAL" clId="{0D01976C-D30C-40DB-8D64-EA63754FF20E}" dt="2022-05-20T10:52:22.793" v="450"/>
          <ac:spMkLst>
            <pc:docMk/>
            <pc:sldMk cId="2543404677" sldId="354"/>
            <ac:spMk id="6" creationId="{7417C643-0103-092F-F517-A7409A24F471}"/>
          </ac:spMkLst>
        </pc:spChg>
        <pc:spChg chg="add del mod">
          <ac:chgData name="Kyle Tidswell-Brown" userId="3518c4a0-5c99-4880-b127-cb60ccf11a39" providerId="ADAL" clId="{0D01976C-D30C-40DB-8D64-EA63754FF20E}" dt="2022-05-20T10:52:22.855" v="457"/>
          <ac:spMkLst>
            <pc:docMk/>
            <pc:sldMk cId="2543404677" sldId="354"/>
            <ac:spMk id="7" creationId="{245FF3D8-40C2-BD19-A943-14328E9D0541}"/>
          </ac:spMkLst>
        </pc:spChg>
        <pc:picChg chg="add del mod ord">
          <ac:chgData name="Kyle Tidswell-Brown" userId="3518c4a0-5c99-4880-b127-cb60ccf11a39" providerId="ADAL" clId="{0D01976C-D30C-40DB-8D64-EA63754FF20E}" dt="2022-05-20T10:52:22.855" v="457"/>
          <ac:picMkLst>
            <pc:docMk/>
            <pc:sldMk cId="2543404677" sldId="354"/>
            <ac:picMk id="4" creationId="{0BA16C7E-3011-CD19-6B26-8EA01DF466F8}"/>
          </ac:picMkLst>
        </pc:picChg>
        <pc:picChg chg="add mod ord">
          <ac:chgData name="Kyle Tidswell-Brown" userId="3518c4a0-5c99-4880-b127-cb60ccf11a39" providerId="ADAL" clId="{0D01976C-D30C-40DB-8D64-EA63754FF20E}" dt="2022-05-20T10:52:23.057" v="464"/>
          <ac:picMkLst>
            <pc:docMk/>
            <pc:sldMk cId="2543404677" sldId="354"/>
            <ac:picMk id="8" creationId="{086B2DDC-58A7-8CF2-BF5A-457793BC9F5E}"/>
          </ac:picMkLst>
        </pc:picChg>
      </pc:sldChg>
      <pc:sldChg chg="addSp delSp modSp mod">
        <pc:chgData name="Kyle Tidswell-Brown" userId="3518c4a0-5c99-4880-b127-cb60ccf11a39" providerId="ADAL" clId="{0D01976C-D30C-40DB-8D64-EA63754FF20E}" dt="2022-05-20T10:52:23.551" v="492"/>
        <pc:sldMkLst>
          <pc:docMk/>
          <pc:sldMk cId="4175167634" sldId="355"/>
        </pc:sldMkLst>
        <pc:spChg chg="del mod">
          <ac:chgData name="Kyle Tidswell-Brown" userId="3518c4a0-5c99-4880-b127-cb60ccf11a39" providerId="ADAL" clId="{0D01976C-D30C-40DB-8D64-EA63754FF20E}" dt="2022-05-20T10:52:23.235" v="476"/>
          <ac:spMkLst>
            <pc:docMk/>
            <pc:sldMk cId="4175167634" sldId="355"/>
            <ac:spMk id="2" creationId="{9E1D7207-731B-BF19-DBDA-7F0A38D926EE}"/>
          </ac:spMkLst>
        </pc:spChg>
        <pc:spChg chg="del mod">
          <ac:chgData name="Kyle Tidswell-Brown" userId="3518c4a0-5c99-4880-b127-cb60ccf11a39" providerId="ADAL" clId="{0D01976C-D30C-40DB-8D64-EA63754FF20E}" dt="2022-05-20T10:52:23.295" v="481"/>
          <ac:spMkLst>
            <pc:docMk/>
            <pc:sldMk cId="4175167634" sldId="355"/>
            <ac:spMk id="3" creationId="{1A96CD00-3F9F-83A6-F409-2AE112BF4E03}"/>
          </ac:spMkLst>
        </pc:spChg>
        <pc:spChg chg="add mod">
          <ac:chgData name="Kyle Tidswell-Brown" userId="3518c4a0-5c99-4880-b127-cb60ccf11a39" providerId="ADAL" clId="{0D01976C-D30C-40DB-8D64-EA63754FF20E}" dt="2022-05-20T10:52:23.230" v="473"/>
          <ac:spMkLst>
            <pc:docMk/>
            <pc:sldMk cId="4175167634" sldId="355"/>
            <ac:spMk id="5" creationId="{CFDC4CDA-2191-6732-7F02-26C21652D030}"/>
          </ac:spMkLst>
        </pc:spChg>
        <pc:spChg chg="add mod">
          <ac:chgData name="Kyle Tidswell-Brown" userId="3518c4a0-5c99-4880-b127-cb60ccf11a39" providerId="ADAL" clId="{0D01976C-D30C-40DB-8D64-EA63754FF20E}" dt="2022-05-20T10:52:23.266" v="478"/>
          <ac:spMkLst>
            <pc:docMk/>
            <pc:sldMk cId="4175167634" sldId="355"/>
            <ac:spMk id="6" creationId="{1F91205D-3B12-44F7-7B23-37082F404C40}"/>
          </ac:spMkLst>
        </pc:spChg>
        <pc:spChg chg="add del mod">
          <ac:chgData name="Kyle Tidswell-Brown" userId="3518c4a0-5c99-4880-b127-cb60ccf11a39" providerId="ADAL" clId="{0D01976C-D30C-40DB-8D64-EA63754FF20E}" dt="2022-05-20T10:52:23.413" v="485"/>
          <ac:spMkLst>
            <pc:docMk/>
            <pc:sldMk cId="4175167634" sldId="355"/>
            <ac:spMk id="7" creationId="{4671FAB5-BCB1-F609-64C7-1F25DC2EC2B9}"/>
          </ac:spMkLst>
        </pc:spChg>
        <pc:picChg chg="add del mod ord">
          <ac:chgData name="Kyle Tidswell-Brown" userId="3518c4a0-5c99-4880-b127-cb60ccf11a39" providerId="ADAL" clId="{0D01976C-D30C-40DB-8D64-EA63754FF20E}" dt="2022-05-20T10:52:23.413" v="485"/>
          <ac:picMkLst>
            <pc:docMk/>
            <pc:sldMk cId="4175167634" sldId="355"/>
            <ac:picMk id="4" creationId="{B6CD0F17-74D3-CD75-6427-BBF1B4EF06DC}"/>
          </ac:picMkLst>
        </pc:picChg>
        <pc:picChg chg="add mod ord">
          <ac:chgData name="Kyle Tidswell-Brown" userId="3518c4a0-5c99-4880-b127-cb60ccf11a39" providerId="ADAL" clId="{0D01976C-D30C-40DB-8D64-EA63754FF20E}" dt="2022-05-20T10:52:23.551" v="492"/>
          <ac:picMkLst>
            <pc:docMk/>
            <pc:sldMk cId="4175167634" sldId="355"/>
            <ac:picMk id="8" creationId="{1A228351-C021-B06B-FCBB-2483EACE6706}"/>
          </ac:picMkLst>
        </pc:picChg>
      </pc:sldChg>
      <pc:sldChg chg="addSp delSp modSp mod">
        <pc:chgData name="Kyle Tidswell-Brown" userId="3518c4a0-5c99-4880-b127-cb60ccf11a39" providerId="ADAL" clId="{0D01976C-D30C-40DB-8D64-EA63754FF20E}" dt="2022-05-20T10:52:26.387" v="678"/>
        <pc:sldMkLst>
          <pc:docMk/>
          <pc:sldMk cId="2655216246" sldId="356"/>
        </pc:sldMkLst>
        <pc:spChg chg="del mod">
          <ac:chgData name="Kyle Tidswell-Brown" userId="3518c4a0-5c99-4880-b127-cb60ccf11a39" providerId="ADAL" clId="{0D01976C-D30C-40DB-8D64-EA63754FF20E}" dt="2022-05-20T10:52:26.167" v="662"/>
          <ac:spMkLst>
            <pc:docMk/>
            <pc:sldMk cId="2655216246" sldId="356"/>
            <ac:spMk id="2" creationId="{0A7C8058-1928-AB23-F42E-FE36699AF9DE}"/>
          </ac:spMkLst>
        </pc:spChg>
        <pc:spChg chg="del mod">
          <ac:chgData name="Kyle Tidswell-Brown" userId="3518c4a0-5c99-4880-b127-cb60ccf11a39" providerId="ADAL" clId="{0D01976C-D30C-40DB-8D64-EA63754FF20E}" dt="2022-05-20T10:52:26.213" v="667"/>
          <ac:spMkLst>
            <pc:docMk/>
            <pc:sldMk cId="2655216246" sldId="356"/>
            <ac:spMk id="3" creationId="{9ED1732A-C7FB-DE19-F98B-A30962F57A57}"/>
          </ac:spMkLst>
        </pc:spChg>
        <pc:spChg chg="add mod">
          <ac:chgData name="Kyle Tidswell-Brown" userId="3518c4a0-5c99-4880-b127-cb60ccf11a39" providerId="ADAL" clId="{0D01976C-D30C-40DB-8D64-EA63754FF20E}" dt="2022-05-20T10:52:26.141" v="659"/>
          <ac:spMkLst>
            <pc:docMk/>
            <pc:sldMk cId="2655216246" sldId="356"/>
            <ac:spMk id="6" creationId="{279341ED-7A7C-DA69-F2CC-E6F3B3FF87E3}"/>
          </ac:spMkLst>
        </pc:spChg>
        <pc:spChg chg="add mod">
          <ac:chgData name="Kyle Tidswell-Brown" userId="3518c4a0-5c99-4880-b127-cb60ccf11a39" providerId="ADAL" clId="{0D01976C-D30C-40DB-8D64-EA63754FF20E}" dt="2022-05-20T10:52:26.188" v="664"/>
          <ac:spMkLst>
            <pc:docMk/>
            <pc:sldMk cId="2655216246" sldId="356"/>
            <ac:spMk id="7" creationId="{E6C74824-7CCA-19EB-2472-7B10EC654F67}"/>
          </ac:spMkLst>
        </pc:spChg>
        <pc:spChg chg="add del mod">
          <ac:chgData name="Kyle Tidswell-Brown" userId="3518c4a0-5c99-4880-b127-cb60ccf11a39" providerId="ADAL" clId="{0D01976C-D30C-40DB-8D64-EA63754FF20E}" dt="2022-05-20T10:52:26.235" v="671"/>
          <ac:spMkLst>
            <pc:docMk/>
            <pc:sldMk cId="2655216246" sldId="356"/>
            <ac:spMk id="8" creationId="{10967FE0-209C-19A3-6760-5C00910E1181}"/>
          </ac:spMkLst>
        </pc:spChg>
        <pc:picChg chg="add del mod ord">
          <ac:chgData name="Kyle Tidswell-Brown" userId="3518c4a0-5c99-4880-b127-cb60ccf11a39" providerId="ADAL" clId="{0D01976C-D30C-40DB-8D64-EA63754FF20E}" dt="2022-05-20T10:52:26.235" v="671"/>
          <ac:picMkLst>
            <pc:docMk/>
            <pc:sldMk cId="2655216246" sldId="356"/>
            <ac:picMk id="5" creationId="{31F95B8F-5CAA-EF31-054A-A266D896F1D9}"/>
          </ac:picMkLst>
        </pc:picChg>
        <pc:picChg chg="add mod ord">
          <ac:chgData name="Kyle Tidswell-Brown" userId="3518c4a0-5c99-4880-b127-cb60ccf11a39" providerId="ADAL" clId="{0D01976C-D30C-40DB-8D64-EA63754FF20E}" dt="2022-05-20T10:52:26.387" v="678"/>
          <ac:picMkLst>
            <pc:docMk/>
            <pc:sldMk cId="2655216246" sldId="356"/>
            <ac:picMk id="9" creationId="{CEE35720-6B73-98FC-5E6A-3B39A9FBB935}"/>
          </ac:picMkLst>
        </pc:picChg>
      </pc:sldChg>
      <pc:sldChg chg="addSp delSp modSp mod">
        <pc:chgData name="Kyle Tidswell-Brown" userId="3518c4a0-5c99-4880-b127-cb60ccf11a39" providerId="ADAL" clId="{0D01976C-D30C-40DB-8D64-EA63754FF20E}" dt="2022-05-20T10:52:27.144" v="734"/>
        <pc:sldMkLst>
          <pc:docMk/>
          <pc:sldMk cId="4000720598" sldId="357"/>
        </pc:sldMkLst>
        <pc:spChg chg="del mod">
          <ac:chgData name="Kyle Tidswell-Brown" userId="3518c4a0-5c99-4880-b127-cb60ccf11a39" providerId="ADAL" clId="{0D01976C-D30C-40DB-8D64-EA63754FF20E}" dt="2022-05-20T10:52:26.926" v="718"/>
          <ac:spMkLst>
            <pc:docMk/>
            <pc:sldMk cId="4000720598" sldId="357"/>
            <ac:spMk id="2" creationId="{0A7C8058-1928-AB23-F42E-FE36699AF9DE}"/>
          </ac:spMkLst>
        </pc:spChg>
        <pc:spChg chg="del mod">
          <ac:chgData name="Kyle Tidswell-Brown" userId="3518c4a0-5c99-4880-b127-cb60ccf11a39" providerId="ADAL" clId="{0D01976C-D30C-40DB-8D64-EA63754FF20E}" dt="2022-05-20T10:52:26.974" v="723"/>
          <ac:spMkLst>
            <pc:docMk/>
            <pc:sldMk cId="4000720598" sldId="357"/>
            <ac:spMk id="3" creationId="{9ED1732A-C7FB-DE19-F98B-A30962F57A57}"/>
          </ac:spMkLst>
        </pc:spChg>
        <pc:spChg chg="add mod">
          <ac:chgData name="Kyle Tidswell-Brown" userId="3518c4a0-5c99-4880-b127-cb60ccf11a39" providerId="ADAL" clId="{0D01976C-D30C-40DB-8D64-EA63754FF20E}" dt="2022-05-20T10:52:26.920" v="715"/>
          <ac:spMkLst>
            <pc:docMk/>
            <pc:sldMk cId="4000720598" sldId="357"/>
            <ac:spMk id="4" creationId="{A672F215-92D8-02D6-8F59-DC736A9A26A0}"/>
          </ac:spMkLst>
        </pc:spChg>
        <pc:spChg chg="add mod">
          <ac:chgData name="Kyle Tidswell-Brown" userId="3518c4a0-5c99-4880-b127-cb60ccf11a39" providerId="ADAL" clId="{0D01976C-D30C-40DB-8D64-EA63754FF20E}" dt="2022-05-20T10:52:26.970" v="720"/>
          <ac:spMkLst>
            <pc:docMk/>
            <pc:sldMk cId="4000720598" sldId="357"/>
            <ac:spMk id="5" creationId="{F1BBA54A-79A3-1C30-E658-649F92A10BE5}"/>
          </ac:spMkLst>
        </pc:spChg>
        <pc:spChg chg="add del mod">
          <ac:chgData name="Kyle Tidswell-Brown" userId="3518c4a0-5c99-4880-b127-cb60ccf11a39" providerId="ADAL" clId="{0D01976C-D30C-40DB-8D64-EA63754FF20E}" dt="2022-05-20T10:52:26.995" v="727"/>
          <ac:spMkLst>
            <pc:docMk/>
            <pc:sldMk cId="4000720598" sldId="357"/>
            <ac:spMk id="9" creationId="{91C4E1C8-7668-CEAE-8B96-4B4907E91920}"/>
          </ac:spMkLst>
        </pc:spChg>
        <pc:picChg chg="add del mod ord">
          <ac:chgData name="Kyle Tidswell-Brown" userId="3518c4a0-5c99-4880-b127-cb60ccf11a39" providerId="ADAL" clId="{0D01976C-D30C-40DB-8D64-EA63754FF20E}" dt="2022-05-20T10:52:26.995" v="727"/>
          <ac:picMkLst>
            <pc:docMk/>
            <pc:sldMk cId="4000720598" sldId="357"/>
            <ac:picMk id="6" creationId="{EC75CE58-B099-877E-54FE-997E86D3DF48}"/>
          </ac:picMkLst>
        </pc:picChg>
        <pc:picChg chg="add mod ord">
          <ac:chgData name="Kyle Tidswell-Brown" userId="3518c4a0-5c99-4880-b127-cb60ccf11a39" providerId="ADAL" clId="{0D01976C-D30C-40DB-8D64-EA63754FF20E}" dt="2022-05-20T10:52:27.144" v="734"/>
          <ac:picMkLst>
            <pc:docMk/>
            <pc:sldMk cId="4000720598" sldId="357"/>
            <ac:picMk id="10" creationId="{6728998A-74F8-D7BD-9659-132811CF3629}"/>
          </ac:picMkLst>
        </pc:picChg>
      </pc:sldChg>
      <pc:sldChg chg="addSp delSp modSp mod">
        <pc:chgData name="Kyle Tidswell-Brown" userId="3518c4a0-5c99-4880-b127-cb60ccf11a39" providerId="ADAL" clId="{0D01976C-D30C-40DB-8D64-EA63754FF20E}" dt="2022-05-20T10:52:28.016" v="790"/>
        <pc:sldMkLst>
          <pc:docMk/>
          <pc:sldMk cId="2697052595" sldId="358"/>
        </pc:sldMkLst>
        <pc:spChg chg="del mod">
          <ac:chgData name="Kyle Tidswell-Brown" userId="3518c4a0-5c99-4880-b127-cb60ccf11a39" providerId="ADAL" clId="{0D01976C-D30C-40DB-8D64-EA63754FF20E}" dt="2022-05-20T10:52:27.560" v="774"/>
          <ac:spMkLst>
            <pc:docMk/>
            <pc:sldMk cId="2697052595" sldId="358"/>
            <ac:spMk id="2" creationId="{0A7C8058-1928-AB23-F42E-FE36699AF9DE}"/>
          </ac:spMkLst>
        </pc:spChg>
        <pc:spChg chg="del mod">
          <ac:chgData name="Kyle Tidswell-Brown" userId="3518c4a0-5c99-4880-b127-cb60ccf11a39" providerId="ADAL" clId="{0D01976C-D30C-40DB-8D64-EA63754FF20E}" dt="2022-05-20T10:52:27.626" v="779"/>
          <ac:spMkLst>
            <pc:docMk/>
            <pc:sldMk cId="2697052595" sldId="358"/>
            <ac:spMk id="3" creationId="{9ED1732A-C7FB-DE19-F98B-A30962F57A57}"/>
          </ac:spMkLst>
        </pc:spChg>
        <pc:spChg chg="add mod">
          <ac:chgData name="Kyle Tidswell-Brown" userId="3518c4a0-5c99-4880-b127-cb60ccf11a39" providerId="ADAL" clId="{0D01976C-D30C-40DB-8D64-EA63754FF20E}" dt="2022-05-20T10:52:27.554" v="771"/>
          <ac:spMkLst>
            <pc:docMk/>
            <pc:sldMk cId="2697052595" sldId="358"/>
            <ac:spMk id="4" creationId="{2DE62E16-7CBA-D84E-0DA2-EA7E8BBD3C43}"/>
          </ac:spMkLst>
        </pc:spChg>
        <pc:spChg chg="add mod">
          <ac:chgData name="Kyle Tidswell-Brown" userId="3518c4a0-5c99-4880-b127-cb60ccf11a39" providerId="ADAL" clId="{0D01976C-D30C-40DB-8D64-EA63754FF20E}" dt="2022-05-20T10:52:27.591" v="776"/>
          <ac:spMkLst>
            <pc:docMk/>
            <pc:sldMk cId="2697052595" sldId="358"/>
            <ac:spMk id="8" creationId="{61573E68-DB20-4FE7-CADF-CED7487C4200}"/>
          </ac:spMkLst>
        </pc:spChg>
        <pc:spChg chg="add del mod">
          <ac:chgData name="Kyle Tidswell-Brown" userId="3518c4a0-5c99-4880-b127-cb60ccf11a39" providerId="ADAL" clId="{0D01976C-D30C-40DB-8D64-EA63754FF20E}" dt="2022-05-20T10:52:27.754" v="783"/>
          <ac:spMkLst>
            <pc:docMk/>
            <pc:sldMk cId="2697052595" sldId="358"/>
            <ac:spMk id="9" creationId="{620DAC29-3295-C4CF-C6F3-0C8C602DBAD8}"/>
          </ac:spMkLst>
        </pc:spChg>
        <pc:picChg chg="del">
          <ac:chgData name="Kyle Tidswell-Brown" userId="3518c4a0-5c99-4880-b127-cb60ccf11a39" providerId="ADAL" clId="{0D01976C-D30C-40DB-8D64-EA63754FF20E}" dt="2022-05-20T10:52:27.754" v="783"/>
          <ac:picMkLst>
            <pc:docMk/>
            <pc:sldMk cId="2697052595" sldId="358"/>
            <ac:picMk id="5" creationId="{72490DF3-181D-C2BC-9178-DCD74244AD25}"/>
          </ac:picMkLst>
        </pc:picChg>
        <pc:picChg chg="add del mod ord">
          <ac:chgData name="Kyle Tidswell-Brown" userId="3518c4a0-5c99-4880-b127-cb60ccf11a39" providerId="ADAL" clId="{0D01976C-D30C-40DB-8D64-EA63754FF20E}" dt="2022-05-20T10:52:27.754" v="783"/>
          <ac:picMkLst>
            <pc:docMk/>
            <pc:sldMk cId="2697052595" sldId="358"/>
            <ac:picMk id="6" creationId="{69884713-689D-998D-36FE-AE3EA12DE248}"/>
          </ac:picMkLst>
        </pc:picChg>
        <pc:picChg chg="add mod ord">
          <ac:chgData name="Kyle Tidswell-Brown" userId="3518c4a0-5c99-4880-b127-cb60ccf11a39" providerId="ADAL" clId="{0D01976C-D30C-40DB-8D64-EA63754FF20E}" dt="2022-05-20T10:52:28.016" v="790"/>
          <ac:picMkLst>
            <pc:docMk/>
            <pc:sldMk cId="2697052595" sldId="358"/>
            <ac:picMk id="10" creationId="{2D49EC03-1F21-1661-0D72-6A555A7855A6}"/>
          </ac:picMkLst>
        </pc:picChg>
      </pc:sldChg>
      <pc:sldChg chg="addSp delSp modSp mod">
        <pc:chgData name="Kyle Tidswell-Brown" userId="3518c4a0-5c99-4880-b127-cb60ccf11a39" providerId="ADAL" clId="{0D01976C-D30C-40DB-8D64-EA63754FF20E}" dt="2022-05-20T10:52:28.739" v="847"/>
        <pc:sldMkLst>
          <pc:docMk/>
          <pc:sldMk cId="3632410992" sldId="359"/>
        </pc:sldMkLst>
        <pc:spChg chg="del mod">
          <ac:chgData name="Kyle Tidswell-Brown" userId="3518c4a0-5c99-4880-b127-cb60ccf11a39" providerId="ADAL" clId="{0D01976C-D30C-40DB-8D64-EA63754FF20E}" dt="2022-05-20T10:52:28.545" v="831"/>
          <ac:spMkLst>
            <pc:docMk/>
            <pc:sldMk cId="3632410992" sldId="359"/>
            <ac:spMk id="2" creationId="{0A7C8058-1928-AB23-F42E-FE36699AF9DE}"/>
          </ac:spMkLst>
        </pc:spChg>
        <pc:spChg chg="del mod">
          <ac:chgData name="Kyle Tidswell-Brown" userId="3518c4a0-5c99-4880-b127-cb60ccf11a39" providerId="ADAL" clId="{0D01976C-D30C-40DB-8D64-EA63754FF20E}" dt="2022-05-20T10:52:28.578" v="836"/>
          <ac:spMkLst>
            <pc:docMk/>
            <pc:sldMk cId="3632410992" sldId="359"/>
            <ac:spMk id="3" creationId="{9ED1732A-C7FB-DE19-F98B-A30962F57A57}"/>
          </ac:spMkLst>
        </pc:spChg>
        <pc:spChg chg="add mod">
          <ac:chgData name="Kyle Tidswell-Brown" userId="3518c4a0-5c99-4880-b127-cb60ccf11a39" providerId="ADAL" clId="{0D01976C-D30C-40DB-8D64-EA63754FF20E}" dt="2022-05-20T10:52:28.542" v="828"/>
          <ac:spMkLst>
            <pc:docMk/>
            <pc:sldMk cId="3632410992" sldId="359"/>
            <ac:spMk id="4" creationId="{BDCE42AC-0A9D-1209-AF98-A620FF9DADB9}"/>
          </ac:spMkLst>
        </pc:spChg>
        <pc:spChg chg="add mod">
          <ac:chgData name="Kyle Tidswell-Brown" userId="3518c4a0-5c99-4880-b127-cb60ccf11a39" providerId="ADAL" clId="{0D01976C-D30C-40DB-8D64-EA63754FF20E}" dt="2022-05-20T10:52:28.560" v="833"/>
          <ac:spMkLst>
            <pc:docMk/>
            <pc:sldMk cId="3632410992" sldId="359"/>
            <ac:spMk id="5" creationId="{BA97721C-4104-6789-1E63-66CE4C94D4B2}"/>
          </ac:spMkLst>
        </pc:spChg>
        <pc:spChg chg="add del mod">
          <ac:chgData name="Kyle Tidswell-Brown" userId="3518c4a0-5c99-4880-b127-cb60ccf11a39" providerId="ADAL" clId="{0D01976C-D30C-40DB-8D64-EA63754FF20E}" dt="2022-05-20T10:52:28.606" v="840"/>
          <ac:spMkLst>
            <pc:docMk/>
            <pc:sldMk cId="3632410992" sldId="359"/>
            <ac:spMk id="6" creationId="{B2F59B5D-E308-7FBF-3E41-601E3094199C}"/>
          </ac:spMkLst>
        </pc:spChg>
        <pc:spChg chg="mod topLvl">
          <ac:chgData name="Kyle Tidswell-Brown" userId="3518c4a0-5c99-4880-b127-cb60ccf11a39" providerId="ADAL" clId="{0D01976C-D30C-40DB-8D64-EA63754FF20E}" dt="2022-05-20T10:52:28.496" v="826"/>
          <ac:spMkLst>
            <pc:docMk/>
            <pc:sldMk cId="3632410992" sldId="359"/>
            <ac:spMk id="11" creationId="{F7EA5896-1A50-C459-1B6A-840C92FA8009}"/>
          </ac:spMkLst>
        </pc:spChg>
        <pc:spChg chg="mod topLvl">
          <ac:chgData name="Kyle Tidswell-Brown" userId="3518c4a0-5c99-4880-b127-cb60ccf11a39" providerId="ADAL" clId="{0D01976C-D30C-40DB-8D64-EA63754FF20E}" dt="2022-05-20T10:52:28.496" v="826"/>
          <ac:spMkLst>
            <pc:docMk/>
            <pc:sldMk cId="3632410992" sldId="359"/>
            <ac:spMk id="12" creationId="{C456D3F3-80FE-6EA3-5D79-8F0D64473555}"/>
          </ac:spMkLst>
        </pc:spChg>
        <pc:spChg chg="mod topLvl">
          <ac:chgData name="Kyle Tidswell-Brown" userId="3518c4a0-5c99-4880-b127-cb60ccf11a39" providerId="ADAL" clId="{0D01976C-D30C-40DB-8D64-EA63754FF20E}" dt="2022-05-20T10:52:28.496" v="826"/>
          <ac:spMkLst>
            <pc:docMk/>
            <pc:sldMk cId="3632410992" sldId="359"/>
            <ac:spMk id="13" creationId="{755CBE72-2FAC-2D22-75E9-60D4F8C3B722}"/>
          </ac:spMkLst>
        </pc:spChg>
        <pc:grpChg chg="del">
          <ac:chgData name="Kyle Tidswell-Brown" userId="3518c4a0-5c99-4880-b127-cb60ccf11a39" providerId="ADAL" clId="{0D01976C-D30C-40DB-8D64-EA63754FF20E}" dt="2022-05-20T10:52:28.496" v="826"/>
          <ac:grpSpMkLst>
            <pc:docMk/>
            <pc:sldMk cId="3632410992" sldId="359"/>
            <ac:grpSpMk id="10" creationId="{8A346A83-75AE-1DFD-AFC5-CE415269BE1F}"/>
          </ac:grpSpMkLst>
        </pc:grpChg>
        <pc:picChg chg="add mod ord">
          <ac:chgData name="Kyle Tidswell-Brown" userId="3518c4a0-5c99-4880-b127-cb60ccf11a39" providerId="ADAL" clId="{0D01976C-D30C-40DB-8D64-EA63754FF20E}" dt="2022-05-20T10:52:28.739" v="847"/>
          <ac:picMkLst>
            <pc:docMk/>
            <pc:sldMk cId="3632410992" sldId="359"/>
            <ac:picMk id="8" creationId="{68C13F7F-EAFF-174C-28B3-8180326B9A43}"/>
          </ac:picMkLst>
        </pc:picChg>
        <pc:picChg chg="add del mod ord">
          <ac:chgData name="Kyle Tidswell-Brown" userId="3518c4a0-5c99-4880-b127-cb60ccf11a39" providerId="ADAL" clId="{0D01976C-D30C-40DB-8D64-EA63754FF20E}" dt="2022-05-20T10:52:28.606" v="840"/>
          <ac:picMkLst>
            <pc:docMk/>
            <pc:sldMk cId="3632410992" sldId="359"/>
            <ac:picMk id="9" creationId="{703F63CF-55F9-A946-614B-1D93B28D5CB9}"/>
          </ac:picMkLst>
        </pc:picChg>
      </pc:sldChg>
      <pc:sldChg chg="addSp delSp modSp mod">
        <pc:chgData name="Kyle Tidswell-Brown" userId="3518c4a0-5c99-4880-b127-cb60ccf11a39" providerId="ADAL" clId="{0D01976C-D30C-40DB-8D64-EA63754FF20E}" dt="2022-05-20T10:52:29.683" v="904"/>
        <pc:sldMkLst>
          <pc:docMk/>
          <pc:sldMk cId="3932887531" sldId="360"/>
        </pc:sldMkLst>
        <pc:spChg chg="del mod">
          <ac:chgData name="Kyle Tidswell-Brown" userId="3518c4a0-5c99-4880-b127-cb60ccf11a39" providerId="ADAL" clId="{0D01976C-D30C-40DB-8D64-EA63754FF20E}" dt="2022-05-20T10:52:29.260" v="888"/>
          <ac:spMkLst>
            <pc:docMk/>
            <pc:sldMk cId="3932887531" sldId="360"/>
            <ac:spMk id="2" creationId="{0A7C8058-1928-AB23-F42E-FE36699AF9DE}"/>
          </ac:spMkLst>
        </pc:spChg>
        <pc:spChg chg="del mod">
          <ac:chgData name="Kyle Tidswell-Brown" userId="3518c4a0-5c99-4880-b127-cb60ccf11a39" providerId="ADAL" clId="{0D01976C-D30C-40DB-8D64-EA63754FF20E}" dt="2022-05-20T10:52:29.339" v="893"/>
          <ac:spMkLst>
            <pc:docMk/>
            <pc:sldMk cId="3932887531" sldId="360"/>
            <ac:spMk id="3" creationId="{9ED1732A-C7FB-DE19-F98B-A30962F57A57}"/>
          </ac:spMkLst>
        </pc:spChg>
        <pc:spChg chg="add mod">
          <ac:chgData name="Kyle Tidswell-Brown" userId="3518c4a0-5c99-4880-b127-cb60ccf11a39" providerId="ADAL" clId="{0D01976C-D30C-40DB-8D64-EA63754FF20E}" dt="2022-05-20T10:52:29.254" v="885"/>
          <ac:spMkLst>
            <pc:docMk/>
            <pc:sldMk cId="3932887531" sldId="360"/>
            <ac:spMk id="4" creationId="{AD1B1531-FC43-8181-01C9-63BA97C22620}"/>
          </ac:spMkLst>
        </pc:spChg>
        <pc:spChg chg="add mod">
          <ac:chgData name="Kyle Tidswell-Brown" userId="3518c4a0-5c99-4880-b127-cb60ccf11a39" providerId="ADAL" clId="{0D01976C-D30C-40DB-8D64-EA63754FF20E}" dt="2022-05-20T10:52:29.294" v="890"/>
          <ac:spMkLst>
            <pc:docMk/>
            <pc:sldMk cId="3932887531" sldId="360"/>
            <ac:spMk id="5" creationId="{F6892DEB-87DE-EB04-63B3-D1612E583D20}"/>
          </ac:spMkLst>
        </pc:spChg>
        <pc:spChg chg="add del mod">
          <ac:chgData name="Kyle Tidswell-Brown" userId="3518c4a0-5c99-4880-b127-cb60ccf11a39" providerId="ADAL" clId="{0D01976C-D30C-40DB-8D64-EA63754FF20E}" dt="2022-05-20T10:52:29.374" v="897"/>
          <ac:spMkLst>
            <pc:docMk/>
            <pc:sldMk cId="3932887531" sldId="360"/>
            <ac:spMk id="10" creationId="{B6118F1B-97CD-7C72-7A8D-F163F011C608}"/>
          </ac:spMkLst>
        </pc:spChg>
        <pc:picChg chg="del">
          <ac:chgData name="Kyle Tidswell-Brown" userId="3518c4a0-5c99-4880-b127-cb60ccf11a39" providerId="ADAL" clId="{0D01976C-D30C-40DB-8D64-EA63754FF20E}" dt="2022-05-20T10:52:29.374" v="897"/>
          <ac:picMkLst>
            <pc:docMk/>
            <pc:sldMk cId="3932887531" sldId="360"/>
            <ac:picMk id="8" creationId="{AB766651-174F-F0ED-C884-6584C8AD09C0}"/>
          </ac:picMkLst>
        </pc:picChg>
        <pc:picChg chg="add del mod ord">
          <ac:chgData name="Kyle Tidswell-Brown" userId="3518c4a0-5c99-4880-b127-cb60ccf11a39" providerId="ADAL" clId="{0D01976C-D30C-40DB-8D64-EA63754FF20E}" dt="2022-05-20T10:52:29.374" v="897"/>
          <ac:picMkLst>
            <pc:docMk/>
            <pc:sldMk cId="3932887531" sldId="360"/>
            <ac:picMk id="9" creationId="{EF312F4E-4018-7BD7-EF2F-C88DD521EEA2}"/>
          </ac:picMkLst>
        </pc:picChg>
        <pc:picChg chg="add mod ord">
          <ac:chgData name="Kyle Tidswell-Brown" userId="3518c4a0-5c99-4880-b127-cb60ccf11a39" providerId="ADAL" clId="{0D01976C-D30C-40DB-8D64-EA63754FF20E}" dt="2022-05-20T10:52:29.683" v="904"/>
          <ac:picMkLst>
            <pc:docMk/>
            <pc:sldMk cId="3932887531" sldId="360"/>
            <ac:picMk id="11" creationId="{606B9746-A878-49F7-0BC3-09EDEBF15EC3}"/>
          </ac:picMkLst>
        </pc:picChg>
      </pc:sldChg>
      <pc:sldChg chg="addSp delSp modSp mod">
        <pc:chgData name="Kyle Tidswell-Brown" userId="3518c4a0-5c99-4880-b127-cb60ccf11a39" providerId="ADAL" clId="{0D01976C-D30C-40DB-8D64-EA63754FF20E}" dt="2022-05-20T10:52:31.351" v="989"/>
        <pc:sldMkLst>
          <pc:docMk/>
          <pc:sldMk cId="489302290" sldId="361"/>
        </pc:sldMkLst>
        <pc:spChg chg="del mod">
          <ac:chgData name="Kyle Tidswell-Brown" userId="3518c4a0-5c99-4880-b127-cb60ccf11a39" providerId="ADAL" clId="{0D01976C-D30C-40DB-8D64-EA63754FF20E}" dt="2022-05-20T10:52:31.136" v="973"/>
          <ac:spMkLst>
            <pc:docMk/>
            <pc:sldMk cId="489302290" sldId="361"/>
            <ac:spMk id="2" creationId="{0A7C8058-1928-AB23-F42E-FE36699AF9DE}"/>
          </ac:spMkLst>
        </pc:spChg>
        <pc:spChg chg="del mod">
          <ac:chgData name="Kyle Tidswell-Brown" userId="3518c4a0-5c99-4880-b127-cb60ccf11a39" providerId="ADAL" clId="{0D01976C-D30C-40DB-8D64-EA63754FF20E}" dt="2022-05-20T10:52:31.182" v="978"/>
          <ac:spMkLst>
            <pc:docMk/>
            <pc:sldMk cId="489302290" sldId="361"/>
            <ac:spMk id="3" creationId="{9ED1732A-C7FB-DE19-F98B-A30962F57A57}"/>
          </ac:spMkLst>
        </pc:spChg>
        <pc:spChg chg="add mod">
          <ac:chgData name="Kyle Tidswell-Brown" userId="3518c4a0-5c99-4880-b127-cb60ccf11a39" providerId="ADAL" clId="{0D01976C-D30C-40DB-8D64-EA63754FF20E}" dt="2022-05-20T10:52:31.131" v="970"/>
          <ac:spMkLst>
            <pc:docMk/>
            <pc:sldMk cId="489302290" sldId="361"/>
            <ac:spMk id="4" creationId="{B9B5580D-0A6C-A3EF-6D41-F82786B441FE}"/>
          </ac:spMkLst>
        </pc:spChg>
        <pc:spChg chg="add mod">
          <ac:chgData name="Kyle Tidswell-Brown" userId="3518c4a0-5c99-4880-b127-cb60ccf11a39" providerId="ADAL" clId="{0D01976C-D30C-40DB-8D64-EA63754FF20E}" dt="2022-05-20T10:52:31.163" v="975"/>
          <ac:spMkLst>
            <pc:docMk/>
            <pc:sldMk cId="489302290" sldId="361"/>
            <ac:spMk id="8" creationId="{387E369E-4210-A1E8-C011-AD837F16CA89}"/>
          </ac:spMkLst>
        </pc:spChg>
        <pc:spChg chg="add del mod">
          <ac:chgData name="Kyle Tidswell-Brown" userId="3518c4a0-5c99-4880-b127-cb60ccf11a39" providerId="ADAL" clId="{0D01976C-D30C-40DB-8D64-EA63754FF20E}" dt="2022-05-20T10:52:31.207" v="982"/>
          <ac:spMkLst>
            <pc:docMk/>
            <pc:sldMk cId="489302290" sldId="361"/>
            <ac:spMk id="9" creationId="{7D7CED38-39AA-BD9F-5ACC-3D4CCAECA436}"/>
          </ac:spMkLst>
        </pc:spChg>
        <pc:picChg chg="add del mod ord">
          <ac:chgData name="Kyle Tidswell-Brown" userId="3518c4a0-5c99-4880-b127-cb60ccf11a39" providerId="ADAL" clId="{0D01976C-D30C-40DB-8D64-EA63754FF20E}" dt="2022-05-20T10:52:31.207" v="982"/>
          <ac:picMkLst>
            <pc:docMk/>
            <pc:sldMk cId="489302290" sldId="361"/>
            <ac:picMk id="6" creationId="{98DDC36F-5375-440B-186D-AB6C305D21F0}"/>
          </ac:picMkLst>
        </pc:picChg>
        <pc:picChg chg="add mod ord">
          <ac:chgData name="Kyle Tidswell-Brown" userId="3518c4a0-5c99-4880-b127-cb60ccf11a39" providerId="ADAL" clId="{0D01976C-D30C-40DB-8D64-EA63754FF20E}" dt="2022-05-20T10:52:31.351" v="989"/>
          <ac:picMkLst>
            <pc:docMk/>
            <pc:sldMk cId="489302290" sldId="361"/>
            <ac:picMk id="10" creationId="{B26D89E3-8DD2-75B4-AF74-A9FB63621419}"/>
          </ac:picMkLst>
        </pc:picChg>
      </pc:sldChg>
      <pc:sldChg chg="addSp delSp modSp mod">
        <pc:chgData name="Kyle Tidswell-Brown" userId="3518c4a0-5c99-4880-b127-cb60ccf11a39" providerId="ADAL" clId="{0D01976C-D30C-40DB-8D64-EA63754FF20E}" dt="2022-05-20T10:52:32.625" v="1045"/>
        <pc:sldMkLst>
          <pc:docMk/>
          <pc:sldMk cId="2175294180" sldId="362"/>
        </pc:sldMkLst>
        <pc:spChg chg="del mod">
          <ac:chgData name="Kyle Tidswell-Brown" userId="3518c4a0-5c99-4880-b127-cb60ccf11a39" providerId="ADAL" clId="{0D01976C-D30C-40DB-8D64-EA63754FF20E}" dt="2022-05-20T10:52:32.378" v="1029"/>
          <ac:spMkLst>
            <pc:docMk/>
            <pc:sldMk cId="2175294180" sldId="362"/>
            <ac:spMk id="2" creationId="{0A7C8058-1928-AB23-F42E-FE36699AF9DE}"/>
          </ac:spMkLst>
        </pc:spChg>
        <pc:spChg chg="del mod">
          <ac:chgData name="Kyle Tidswell-Brown" userId="3518c4a0-5c99-4880-b127-cb60ccf11a39" providerId="ADAL" clId="{0D01976C-D30C-40DB-8D64-EA63754FF20E}" dt="2022-05-20T10:52:32.432" v="1034"/>
          <ac:spMkLst>
            <pc:docMk/>
            <pc:sldMk cId="2175294180" sldId="362"/>
            <ac:spMk id="3" creationId="{9ED1732A-C7FB-DE19-F98B-A30962F57A57}"/>
          </ac:spMkLst>
        </pc:spChg>
        <pc:spChg chg="add mod">
          <ac:chgData name="Kyle Tidswell-Brown" userId="3518c4a0-5c99-4880-b127-cb60ccf11a39" providerId="ADAL" clId="{0D01976C-D30C-40DB-8D64-EA63754FF20E}" dt="2022-05-20T10:52:32.349" v="1026"/>
          <ac:spMkLst>
            <pc:docMk/>
            <pc:sldMk cId="2175294180" sldId="362"/>
            <ac:spMk id="4" creationId="{F2A97EB7-F64B-2784-17C7-F8EFCE10E1A4}"/>
          </ac:spMkLst>
        </pc:spChg>
        <pc:spChg chg="add mod">
          <ac:chgData name="Kyle Tidswell-Brown" userId="3518c4a0-5c99-4880-b127-cb60ccf11a39" providerId="ADAL" clId="{0D01976C-D30C-40DB-8D64-EA63754FF20E}" dt="2022-05-20T10:52:32.405" v="1031"/>
          <ac:spMkLst>
            <pc:docMk/>
            <pc:sldMk cId="2175294180" sldId="362"/>
            <ac:spMk id="5" creationId="{E5B433F6-EB5C-8DCD-FB35-245E842AECF3}"/>
          </ac:spMkLst>
        </pc:spChg>
        <pc:spChg chg="add del mod">
          <ac:chgData name="Kyle Tidswell-Brown" userId="3518c4a0-5c99-4880-b127-cb60ccf11a39" providerId="ADAL" clId="{0D01976C-D30C-40DB-8D64-EA63754FF20E}" dt="2022-05-20T10:52:32.453" v="1038"/>
          <ac:spMkLst>
            <pc:docMk/>
            <pc:sldMk cId="2175294180" sldId="362"/>
            <ac:spMk id="10" creationId="{739327A0-E311-CDF5-9EAE-A4BC1ECDE230}"/>
          </ac:spMkLst>
        </pc:spChg>
        <pc:picChg chg="del">
          <ac:chgData name="Kyle Tidswell-Brown" userId="3518c4a0-5c99-4880-b127-cb60ccf11a39" providerId="ADAL" clId="{0D01976C-D30C-40DB-8D64-EA63754FF20E}" dt="2022-05-20T10:52:32.453" v="1038"/>
          <ac:picMkLst>
            <pc:docMk/>
            <pc:sldMk cId="2175294180" sldId="362"/>
            <ac:picMk id="8" creationId="{FFD85D68-1D3B-850D-0D4D-C420BBB6BA2E}"/>
          </ac:picMkLst>
        </pc:picChg>
        <pc:picChg chg="add del mod ord">
          <ac:chgData name="Kyle Tidswell-Brown" userId="3518c4a0-5c99-4880-b127-cb60ccf11a39" providerId="ADAL" clId="{0D01976C-D30C-40DB-8D64-EA63754FF20E}" dt="2022-05-20T10:52:32.453" v="1038"/>
          <ac:picMkLst>
            <pc:docMk/>
            <pc:sldMk cId="2175294180" sldId="362"/>
            <ac:picMk id="9" creationId="{66407D37-BA1E-9A0C-0C45-3EF68256DEEB}"/>
          </ac:picMkLst>
        </pc:picChg>
        <pc:picChg chg="add mod ord">
          <ac:chgData name="Kyle Tidswell-Brown" userId="3518c4a0-5c99-4880-b127-cb60ccf11a39" providerId="ADAL" clId="{0D01976C-D30C-40DB-8D64-EA63754FF20E}" dt="2022-05-20T10:52:32.625" v="1045"/>
          <ac:picMkLst>
            <pc:docMk/>
            <pc:sldMk cId="2175294180" sldId="362"/>
            <ac:picMk id="11" creationId="{F07C5238-6B79-2913-E666-5C702A1EDFCF}"/>
          </ac:picMkLst>
        </pc:picChg>
      </pc:sldChg>
      <pc:sldChg chg="addSp delSp modSp mod">
        <pc:chgData name="Kyle Tidswell-Brown" userId="3518c4a0-5c99-4880-b127-cb60ccf11a39" providerId="ADAL" clId="{0D01976C-D30C-40DB-8D64-EA63754FF20E}" dt="2022-05-20T10:52:26.796" v="706"/>
        <pc:sldMkLst>
          <pc:docMk/>
          <pc:sldMk cId="3736092913" sldId="363"/>
        </pc:sldMkLst>
        <pc:spChg chg="del mod">
          <ac:chgData name="Kyle Tidswell-Brown" userId="3518c4a0-5c99-4880-b127-cb60ccf11a39" providerId="ADAL" clId="{0D01976C-D30C-40DB-8D64-EA63754FF20E}" dt="2022-05-20T10:52:26.537" v="690"/>
          <ac:spMkLst>
            <pc:docMk/>
            <pc:sldMk cId="3736092913" sldId="363"/>
            <ac:spMk id="2" creationId="{0A7C8058-1928-AB23-F42E-FE36699AF9DE}"/>
          </ac:spMkLst>
        </pc:spChg>
        <pc:spChg chg="del mod">
          <ac:chgData name="Kyle Tidswell-Brown" userId="3518c4a0-5c99-4880-b127-cb60ccf11a39" providerId="ADAL" clId="{0D01976C-D30C-40DB-8D64-EA63754FF20E}" dt="2022-05-20T10:52:26.606" v="695"/>
          <ac:spMkLst>
            <pc:docMk/>
            <pc:sldMk cId="3736092913" sldId="363"/>
            <ac:spMk id="3" creationId="{9ED1732A-C7FB-DE19-F98B-A30962F57A57}"/>
          </ac:spMkLst>
        </pc:spChg>
        <pc:spChg chg="add mod">
          <ac:chgData name="Kyle Tidswell-Brown" userId="3518c4a0-5c99-4880-b127-cb60ccf11a39" providerId="ADAL" clId="{0D01976C-D30C-40DB-8D64-EA63754FF20E}" dt="2022-05-20T10:52:26.531" v="687"/>
          <ac:spMkLst>
            <pc:docMk/>
            <pc:sldMk cId="3736092913" sldId="363"/>
            <ac:spMk id="8" creationId="{4BE974B1-B435-51CC-9CF7-1A7A5C3A96BE}"/>
          </ac:spMkLst>
        </pc:spChg>
        <pc:spChg chg="add mod">
          <ac:chgData name="Kyle Tidswell-Brown" userId="3518c4a0-5c99-4880-b127-cb60ccf11a39" providerId="ADAL" clId="{0D01976C-D30C-40DB-8D64-EA63754FF20E}" dt="2022-05-20T10:52:26.554" v="692"/>
          <ac:spMkLst>
            <pc:docMk/>
            <pc:sldMk cId="3736092913" sldId="363"/>
            <ac:spMk id="9" creationId="{7B9F7A7E-6196-0DA5-D503-1F2CB7C5DEF5}"/>
          </ac:spMkLst>
        </pc:spChg>
        <pc:spChg chg="add del mod">
          <ac:chgData name="Kyle Tidswell-Brown" userId="3518c4a0-5c99-4880-b127-cb60ccf11a39" providerId="ADAL" clId="{0D01976C-D30C-40DB-8D64-EA63754FF20E}" dt="2022-05-20T10:52:26.625" v="699"/>
          <ac:spMkLst>
            <pc:docMk/>
            <pc:sldMk cId="3736092913" sldId="363"/>
            <ac:spMk id="10" creationId="{C558028C-D5C8-A375-FA78-229BD9512DF3}"/>
          </ac:spMkLst>
        </pc:spChg>
        <pc:picChg chg="add del mod ord">
          <ac:chgData name="Kyle Tidswell-Brown" userId="3518c4a0-5c99-4880-b127-cb60ccf11a39" providerId="ADAL" clId="{0D01976C-D30C-40DB-8D64-EA63754FF20E}" dt="2022-05-20T10:52:26.625" v="699"/>
          <ac:picMkLst>
            <pc:docMk/>
            <pc:sldMk cId="3736092913" sldId="363"/>
            <ac:picMk id="7" creationId="{59B9C7F6-E8D1-87B3-B576-A67B08D8BD53}"/>
          </ac:picMkLst>
        </pc:picChg>
        <pc:picChg chg="add mod ord">
          <ac:chgData name="Kyle Tidswell-Brown" userId="3518c4a0-5c99-4880-b127-cb60ccf11a39" providerId="ADAL" clId="{0D01976C-D30C-40DB-8D64-EA63754FF20E}" dt="2022-05-20T10:52:26.796" v="706"/>
          <ac:picMkLst>
            <pc:docMk/>
            <pc:sldMk cId="3736092913" sldId="363"/>
            <ac:picMk id="11" creationId="{D3069661-5412-DDBA-87C5-80EBCF133C58}"/>
          </ac:picMkLst>
        </pc:picChg>
      </pc:sldChg>
      <pc:sldChg chg="addSp delSp modSp mod">
        <pc:chgData name="Kyle Tidswell-Brown" userId="3518c4a0-5c99-4880-b127-cb60ccf11a39" providerId="ADAL" clId="{0D01976C-D30C-40DB-8D64-EA63754FF20E}" dt="2022-05-20T10:52:27.384" v="762"/>
        <pc:sldMkLst>
          <pc:docMk/>
          <pc:sldMk cId="2284156301" sldId="364"/>
        </pc:sldMkLst>
        <pc:spChg chg="del mod">
          <ac:chgData name="Kyle Tidswell-Brown" userId="3518c4a0-5c99-4880-b127-cb60ccf11a39" providerId="ADAL" clId="{0D01976C-D30C-40DB-8D64-EA63754FF20E}" dt="2022-05-20T10:52:27.215" v="746"/>
          <ac:spMkLst>
            <pc:docMk/>
            <pc:sldMk cId="2284156301" sldId="364"/>
            <ac:spMk id="2" creationId="{0A7C8058-1928-AB23-F42E-FE36699AF9DE}"/>
          </ac:spMkLst>
        </pc:spChg>
        <pc:spChg chg="del mod">
          <ac:chgData name="Kyle Tidswell-Brown" userId="3518c4a0-5c99-4880-b127-cb60ccf11a39" providerId="ADAL" clId="{0D01976C-D30C-40DB-8D64-EA63754FF20E}" dt="2022-05-20T10:52:27.246" v="751"/>
          <ac:spMkLst>
            <pc:docMk/>
            <pc:sldMk cId="2284156301" sldId="364"/>
            <ac:spMk id="3" creationId="{9ED1732A-C7FB-DE19-F98B-A30962F57A57}"/>
          </ac:spMkLst>
        </pc:spChg>
        <pc:spChg chg="add mod">
          <ac:chgData name="Kyle Tidswell-Brown" userId="3518c4a0-5c99-4880-b127-cb60ccf11a39" providerId="ADAL" clId="{0D01976C-D30C-40DB-8D64-EA63754FF20E}" dt="2022-05-20T10:52:27.211" v="743"/>
          <ac:spMkLst>
            <pc:docMk/>
            <pc:sldMk cId="2284156301" sldId="364"/>
            <ac:spMk id="4" creationId="{34442804-A695-2523-6CBB-CB128A93FADE}"/>
          </ac:spMkLst>
        </pc:spChg>
        <pc:spChg chg="add mod">
          <ac:chgData name="Kyle Tidswell-Brown" userId="3518c4a0-5c99-4880-b127-cb60ccf11a39" providerId="ADAL" clId="{0D01976C-D30C-40DB-8D64-EA63754FF20E}" dt="2022-05-20T10:52:27.243" v="748"/>
          <ac:spMkLst>
            <pc:docMk/>
            <pc:sldMk cId="2284156301" sldId="364"/>
            <ac:spMk id="5" creationId="{5C04D8DA-D5BB-8505-1DE7-9BC1BA5BBF96}"/>
          </ac:spMkLst>
        </pc:spChg>
        <pc:spChg chg="add del mod">
          <ac:chgData name="Kyle Tidswell-Brown" userId="3518c4a0-5c99-4880-b127-cb60ccf11a39" providerId="ADAL" clId="{0D01976C-D30C-40DB-8D64-EA63754FF20E}" dt="2022-05-20T10:52:27.262" v="755"/>
          <ac:spMkLst>
            <pc:docMk/>
            <pc:sldMk cId="2284156301" sldId="364"/>
            <ac:spMk id="9" creationId="{DC72F9D2-7968-2EC9-D61C-852AA8B34EEC}"/>
          </ac:spMkLst>
        </pc:spChg>
        <pc:picChg chg="add del mod ord">
          <ac:chgData name="Kyle Tidswell-Brown" userId="3518c4a0-5c99-4880-b127-cb60ccf11a39" providerId="ADAL" clId="{0D01976C-D30C-40DB-8D64-EA63754FF20E}" dt="2022-05-20T10:52:27.262" v="755"/>
          <ac:picMkLst>
            <pc:docMk/>
            <pc:sldMk cId="2284156301" sldId="364"/>
            <ac:picMk id="6" creationId="{64CD30B3-76AA-C822-ECEF-889515BB4BF6}"/>
          </ac:picMkLst>
        </pc:picChg>
        <pc:picChg chg="add mod ord">
          <ac:chgData name="Kyle Tidswell-Brown" userId="3518c4a0-5c99-4880-b127-cb60ccf11a39" providerId="ADAL" clId="{0D01976C-D30C-40DB-8D64-EA63754FF20E}" dt="2022-05-20T10:52:27.384" v="762"/>
          <ac:picMkLst>
            <pc:docMk/>
            <pc:sldMk cId="2284156301" sldId="364"/>
            <ac:picMk id="10" creationId="{E43D7652-EBA9-3037-99E7-7445D77926E5}"/>
          </ac:picMkLst>
        </pc:picChg>
      </pc:sldChg>
      <pc:sldChg chg="addSp delSp modSp mod">
        <pc:chgData name="Kyle Tidswell-Brown" userId="3518c4a0-5c99-4880-b127-cb60ccf11a39" providerId="ADAL" clId="{0D01976C-D30C-40DB-8D64-EA63754FF20E}" dt="2022-05-20T10:52:28.456" v="818"/>
        <pc:sldMkLst>
          <pc:docMk/>
          <pc:sldMk cId="2248250369" sldId="365"/>
        </pc:sldMkLst>
        <pc:spChg chg="del mod">
          <ac:chgData name="Kyle Tidswell-Brown" userId="3518c4a0-5c99-4880-b127-cb60ccf11a39" providerId="ADAL" clId="{0D01976C-D30C-40DB-8D64-EA63754FF20E}" dt="2022-05-20T10:52:28.168" v="802"/>
          <ac:spMkLst>
            <pc:docMk/>
            <pc:sldMk cId="2248250369" sldId="365"/>
            <ac:spMk id="2" creationId="{0A7C8058-1928-AB23-F42E-FE36699AF9DE}"/>
          </ac:spMkLst>
        </pc:spChg>
        <pc:spChg chg="del mod">
          <ac:chgData name="Kyle Tidswell-Brown" userId="3518c4a0-5c99-4880-b127-cb60ccf11a39" providerId="ADAL" clId="{0D01976C-D30C-40DB-8D64-EA63754FF20E}" dt="2022-05-20T10:52:28.281" v="807"/>
          <ac:spMkLst>
            <pc:docMk/>
            <pc:sldMk cId="2248250369" sldId="365"/>
            <ac:spMk id="3" creationId="{9ED1732A-C7FB-DE19-F98B-A30962F57A57}"/>
          </ac:spMkLst>
        </pc:spChg>
        <pc:spChg chg="add mod">
          <ac:chgData name="Kyle Tidswell-Brown" userId="3518c4a0-5c99-4880-b127-cb60ccf11a39" providerId="ADAL" clId="{0D01976C-D30C-40DB-8D64-EA63754FF20E}" dt="2022-05-20T10:52:28.165" v="799"/>
          <ac:spMkLst>
            <pc:docMk/>
            <pc:sldMk cId="2248250369" sldId="365"/>
            <ac:spMk id="4" creationId="{61709C0A-462F-D75B-BE20-5EC0E86D36F9}"/>
          </ac:spMkLst>
        </pc:spChg>
        <pc:spChg chg="add mod">
          <ac:chgData name="Kyle Tidswell-Brown" userId="3518c4a0-5c99-4880-b127-cb60ccf11a39" providerId="ADAL" clId="{0D01976C-D30C-40DB-8D64-EA63754FF20E}" dt="2022-05-20T10:52:28.228" v="804"/>
          <ac:spMkLst>
            <pc:docMk/>
            <pc:sldMk cId="2248250369" sldId="365"/>
            <ac:spMk id="8" creationId="{D3D1D4CC-1CC2-5EDF-0B70-FF763DF21C50}"/>
          </ac:spMkLst>
        </pc:spChg>
        <pc:spChg chg="add del mod">
          <ac:chgData name="Kyle Tidswell-Brown" userId="3518c4a0-5c99-4880-b127-cb60ccf11a39" providerId="ADAL" clId="{0D01976C-D30C-40DB-8D64-EA63754FF20E}" dt="2022-05-20T10:52:28.300" v="811"/>
          <ac:spMkLst>
            <pc:docMk/>
            <pc:sldMk cId="2248250369" sldId="365"/>
            <ac:spMk id="9" creationId="{4D89D09E-C422-2E4D-A4A7-1DE3F3C341EE}"/>
          </ac:spMkLst>
        </pc:spChg>
        <pc:picChg chg="del">
          <ac:chgData name="Kyle Tidswell-Brown" userId="3518c4a0-5c99-4880-b127-cb60ccf11a39" providerId="ADAL" clId="{0D01976C-D30C-40DB-8D64-EA63754FF20E}" dt="2022-05-20T10:52:28.300" v="811"/>
          <ac:picMkLst>
            <pc:docMk/>
            <pc:sldMk cId="2248250369" sldId="365"/>
            <ac:picMk id="5" creationId="{5D0C9383-4E3D-E0D1-E43F-E1A81574ABC3}"/>
          </ac:picMkLst>
        </pc:picChg>
        <pc:picChg chg="add del mod ord">
          <ac:chgData name="Kyle Tidswell-Brown" userId="3518c4a0-5c99-4880-b127-cb60ccf11a39" providerId="ADAL" clId="{0D01976C-D30C-40DB-8D64-EA63754FF20E}" dt="2022-05-20T10:52:28.300" v="811"/>
          <ac:picMkLst>
            <pc:docMk/>
            <pc:sldMk cId="2248250369" sldId="365"/>
            <ac:picMk id="6" creationId="{7E927303-091E-4804-D55B-5AF6BCBBFDC6}"/>
          </ac:picMkLst>
        </pc:picChg>
        <pc:picChg chg="add mod ord">
          <ac:chgData name="Kyle Tidswell-Brown" userId="3518c4a0-5c99-4880-b127-cb60ccf11a39" providerId="ADAL" clId="{0D01976C-D30C-40DB-8D64-EA63754FF20E}" dt="2022-05-20T10:52:28.456" v="818"/>
          <ac:picMkLst>
            <pc:docMk/>
            <pc:sldMk cId="2248250369" sldId="365"/>
            <ac:picMk id="10" creationId="{80F40B81-4CD0-3DAF-BED7-701A3C8B68A5}"/>
          </ac:picMkLst>
        </pc:picChg>
      </pc:sldChg>
      <pc:sldChg chg="addSp delSp modSp mod">
        <pc:chgData name="Kyle Tidswell-Brown" userId="3518c4a0-5c99-4880-b127-cb60ccf11a39" providerId="ADAL" clId="{0D01976C-D30C-40DB-8D64-EA63754FF20E}" dt="2022-05-20T10:52:29.097" v="876"/>
        <pc:sldMkLst>
          <pc:docMk/>
          <pc:sldMk cId="2622912191" sldId="366"/>
        </pc:sldMkLst>
        <pc:spChg chg="del mod">
          <ac:chgData name="Kyle Tidswell-Brown" userId="3518c4a0-5c99-4880-b127-cb60ccf11a39" providerId="ADAL" clId="{0D01976C-D30C-40DB-8D64-EA63754FF20E}" dt="2022-05-20T10:52:28.850" v="860"/>
          <ac:spMkLst>
            <pc:docMk/>
            <pc:sldMk cId="2622912191" sldId="366"/>
            <ac:spMk id="2" creationId="{0A7C8058-1928-AB23-F42E-FE36699AF9DE}"/>
          </ac:spMkLst>
        </pc:spChg>
        <pc:spChg chg="del mod">
          <ac:chgData name="Kyle Tidswell-Brown" userId="3518c4a0-5c99-4880-b127-cb60ccf11a39" providerId="ADAL" clId="{0D01976C-D30C-40DB-8D64-EA63754FF20E}" dt="2022-05-20T10:52:28.896" v="865"/>
          <ac:spMkLst>
            <pc:docMk/>
            <pc:sldMk cId="2622912191" sldId="366"/>
            <ac:spMk id="3" creationId="{9ED1732A-C7FB-DE19-F98B-A30962F57A57}"/>
          </ac:spMkLst>
        </pc:spChg>
        <pc:spChg chg="add mod">
          <ac:chgData name="Kyle Tidswell-Brown" userId="3518c4a0-5c99-4880-b127-cb60ccf11a39" providerId="ADAL" clId="{0D01976C-D30C-40DB-8D64-EA63754FF20E}" dt="2022-05-20T10:52:28.844" v="857"/>
          <ac:spMkLst>
            <pc:docMk/>
            <pc:sldMk cId="2622912191" sldId="366"/>
            <ac:spMk id="5" creationId="{15F6CDB8-1E0B-96FB-6D7E-319ED27E2DBE}"/>
          </ac:spMkLst>
        </pc:spChg>
        <pc:spChg chg="add mod">
          <ac:chgData name="Kyle Tidswell-Brown" userId="3518c4a0-5c99-4880-b127-cb60ccf11a39" providerId="ADAL" clId="{0D01976C-D30C-40DB-8D64-EA63754FF20E}" dt="2022-05-20T10:52:28.874" v="862"/>
          <ac:spMkLst>
            <pc:docMk/>
            <pc:sldMk cId="2622912191" sldId="366"/>
            <ac:spMk id="6" creationId="{5924D138-E748-D576-4482-43F67DF0AC55}"/>
          </ac:spMkLst>
        </pc:spChg>
        <pc:spChg chg="mod topLvl">
          <ac:chgData name="Kyle Tidswell-Brown" userId="3518c4a0-5c99-4880-b127-cb60ccf11a39" providerId="ADAL" clId="{0D01976C-D30C-40DB-8D64-EA63754FF20E}" dt="2022-05-20T10:52:28.791" v="855"/>
          <ac:spMkLst>
            <pc:docMk/>
            <pc:sldMk cId="2622912191" sldId="366"/>
            <ac:spMk id="9" creationId="{DDC97D9D-BC7D-FE0E-616C-3E8AB1948F9B}"/>
          </ac:spMkLst>
        </pc:spChg>
        <pc:spChg chg="mod topLvl">
          <ac:chgData name="Kyle Tidswell-Brown" userId="3518c4a0-5c99-4880-b127-cb60ccf11a39" providerId="ADAL" clId="{0D01976C-D30C-40DB-8D64-EA63754FF20E}" dt="2022-05-20T10:52:28.791" v="855"/>
          <ac:spMkLst>
            <pc:docMk/>
            <pc:sldMk cId="2622912191" sldId="366"/>
            <ac:spMk id="10" creationId="{99BC23AA-A945-F81E-B047-2A7FC3D187EB}"/>
          </ac:spMkLst>
        </pc:spChg>
        <pc:spChg chg="mod topLvl">
          <ac:chgData name="Kyle Tidswell-Brown" userId="3518c4a0-5c99-4880-b127-cb60ccf11a39" providerId="ADAL" clId="{0D01976C-D30C-40DB-8D64-EA63754FF20E}" dt="2022-05-20T10:52:28.791" v="855"/>
          <ac:spMkLst>
            <pc:docMk/>
            <pc:sldMk cId="2622912191" sldId="366"/>
            <ac:spMk id="11" creationId="{E6FCBA30-93EC-E2C5-6C78-16CD1161A392}"/>
          </ac:spMkLst>
        </pc:spChg>
        <pc:spChg chg="add del mod">
          <ac:chgData name="Kyle Tidswell-Brown" userId="3518c4a0-5c99-4880-b127-cb60ccf11a39" providerId="ADAL" clId="{0D01976C-D30C-40DB-8D64-EA63754FF20E}" dt="2022-05-20T10:52:28.914" v="869"/>
          <ac:spMkLst>
            <pc:docMk/>
            <pc:sldMk cId="2622912191" sldId="366"/>
            <ac:spMk id="13" creationId="{2BB65BAF-9620-7AB7-85FA-FB3396BECAE8}"/>
          </ac:spMkLst>
        </pc:spChg>
        <pc:grpChg chg="del">
          <ac:chgData name="Kyle Tidswell-Brown" userId="3518c4a0-5c99-4880-b127-cb60ccf11a39" providerId="ADAL" clId="{0D01976C-D30C-40DB-8D64-EA63754FF20E}" dt="2022-05-20T10:52:28.791" v="855"/>
          <ac:grpSpMkLst>
            <pc:docMk/>
            <pc:sldMk cId="2622912191" sldId="366"/>
            <ac:grpSpMk id="8" creationId="{661E2038-7183-6D28-B636-5B1E93BACEBC}"/>
          </ac:grpSpMkLst>
        </pc:grpChg>
        <pc:picChg chg="add del mod ord">
          <ac:chgData name="Kyle Tidswell-Brown" userId="3518c4a0-5c99-4880-b127-cb60ccf11a39" providerId="ADAL" clId="{0D01976C-D30C-40DB-8D64-EA63754FF20E}" dt="2022-05-20T10:52:28.914" v="869"/>
          <ac:picMkLst>
            <pc:docMk/>
            <pc:sldMk cId="2622912191" sldId="366"/>
            <ac:picMk id="12" creationId="{B8C10D11-3A42-EB34-2059-150879A85D2C}"/>
          </ac:picMkLst>
        </pc:picChg>
        <pc:picChg chg="add mod ord">
          <ac:chgData name="Kyle Tidswell-Brown" userId="3518c4a0-5c99-4880-b127-cb60ccf11a39" providerId="ADAL" clId="{0D01976C-D30C-40DB-8D64-EA63754FF20E}" dt="2022-05-20T10:52:29.097" v="876"/>
          <ac:picMkLst>
            <pc:docMk/>
            <pc:sldMk cId="2622912191" sldId="366"/>
            <ac:picMk id="14" creationId="{9571606C-2A71-B822-F13C-A7BA9C0DB778}"/>
          </ac:picMkLst>
        </pc:picChg>
      </pc:sldChg>
      <pc:sldChg chg="addSp delSp modSp mod">
        <pc:chgData name="Kyle Tidswell-Brown" userId="3518c4a0-5c99-4880-b127-cb60ccf11a39" providerId="ADAL" clId="{0D01976C-D30C-40DB-8D64-EA63754FF20E}" dt="2022-05-20T10:52:30.992" v="961"/>
        <pc:sldMkLst>
          <pc:docMk/>
          <pc:sldMk cId="2656848296" sldId="367"/>
        </pc:sldMkLst>
        <pc:spChg chg="del mod">
          <ac:chgData name="Kyle Tidswell-Brown" userId="3518c4a0-5c99-4880-b127-cb60ccf11a39" providerId="ADAL" clId="{0D01976C-D30C-40DB-8D64-EA63754FF20E}" dt="2022-05-20T10:52:30.775" v="944"/>
          <ac:spMkLst>
            <pc:docMk/>
            <pc:sldMk cId="2656848296" sldId="367"/>
            <ac:spMk id="2" creationId="{0A7C8058-1928-AB23-F42E-FE36699AF9DE}"/>
          </ac:spMkLst>
        </pc:spChg>
        <pc:spChg chg="del mod">
          <ac:chgData name="Kyle Tidswell-Brown" userId="3518c4a0-5c99-4880-b127-cb60ccf11a39" providerId="ADAL" clId="{0D01976C-D30C-40DB-8D64-EA63754FF20E}" dt="2022-05-20T10:52:30.819" v="950"/>
          <ac:spMkLst>
            <pc:docMk/>
            <pc:sldMk cId="2656848296" sldId="367"/>
            <ac:spMk id="3" creationId="{9ED1732A-C7FB-DE19-F98B-A30962F57A57}"/>
          </ac:spMkLst>
        </pc:spChg>
        <pc:spChg chg="add mod">
          <ac:chgData name="Kyle Tidswell-Brown" userId="3518c4a0-5c99-4880-b127-cb60ccf11a39" providerId="ADAL" clId="{0D01976C-D30C-40DB-8D64-EA63754FF20E}" dt="2022-05-20T10:52:30.743" v="941"/>
          <ac:spMkLst>
            <pc:docMk/>
            <pc:sldMk cId="2656848296" sldId="367"/>
            <ac:spMk id="4" creationId="{7F201936-193C-F2A1-BDB2-FA235F6C8A4E}"/>
          </ac:spMkLst>
        </pc:spChg>
        <pc:spChg chg="add mod">
          <ac:chgData name="Kyle Tidswell-Brown" userId="3518c4a0-5c99-4880-b127-cb60ccf11a39" providerId="ADAL" clId="{0D01976C-D30C-40DB-8D64-EA63754FF20E}" dt="2022-05-20T10:52:30.811" v="947"/>
          <ac:spMkLst>
            <pc:docMk/>
            <pc:sldMk cId="2656848296" sldId="367"/>
            <ac:spMk id="9" creationId="{ABE3EEFE-8195-3757-1033-481EA3F511A0}"/>
          </ac:spMkLst>
        </pc:spChg>
        <pc:spChg chg="add del mod">
          <ac:chgData name="Kyle Tidswell-Brown" userId="3518c4a0-5c99-4880-b127-cb60ccf11a39" providerId="ADAL" clId="{0D01976C-D30C-40DB-8D64-EA63754FF20E}" dt="2022-05-20T10:52:30.839" v="954"/>
          <ac:spMkLst>
            <pc:docMk/>
            <pc:sldMk cId="2656848296" sldId="367"/>
            <ac:spMk id="10" creationId="{15EAF1AB-A54E-DEFB-3B53-87DC78FEC071}"/>
          </ac:spMkLst>
        </pc:spChg>
        <pc:picChg chg="del">
          <ac:chgData name="Kyle Tidswell-Brown" userId="3518c4a0-5c99-4880-b127-cb60ccf11a39" providerId="ADAL" clId="{0D01976C-D30C-40DB-8D64-EA63754FF20E}" dt="2022-05-20T10:52:30.839" v="954"/>
          <ac:picMkLst>
            <pc:docMk/>
            <pc:sldMk cId="2656848296" sldId="367"/>
            <ac:picMk id="5" creationId="{ADD29B05-F7F8-7366-B606-551751F0797C}"/>
          </ac:picMkLst>
        </pc:picChg>
        <pc:picChg chg="add del mod ord">
          <ac:chgData name="Kyle Tidswell-Brown" userId="3518c4a0-5c99-4880-b127-cb60ccf11a39" providerId="ADAL" clId="{0D01976C-D30C-40DB-8D64-EA63754FF20E}" dt="2022-05-20T10:52:30.839" v="954"/>
          <ac:picMkLst>
            <pc:docMk/>
            <pc:sldMk cId="2656848296" sldId="367"/>
            <ac:picMk id="8" creationId="{4CE981BB-580E-9570-9A59-E37CA860AC69}"/>
          </ac:picMkLst>
        </pc:picChg>
        <pc:picChg chg="add mod ord">
          <ac:chgData name="Kyle Tidswell-Brown" userId="3518c4a0-5c99-4880-b127-cb60ccf11a39" providerId="ADAL" clId="{0D01976C-D30C-40DB-8D64-EA63754FF20E}" dt="2022-05-20T10:52:30.992" v="961"/>
          <ac:picMkLst>
            <pc:docMk/>
            <pc:sldMk cId="2656848296" sldId="367"/>
            <ac:picMk id="11" creationId="{FAB687C5-22D3-DB6B-E402-1D8F26AED4D3}"/>
          </ac:picMkLst>
        </pc:picChg>
      </pc:sldChg>
      <pc:sldChg chg="addSp delSp modSp mod">
        <pc:chgData name="Kyle Tidswell-Brown" userId="3518c4a0-5c99-4880-b127-cb60ccf11a39" providerId="ADAL" clId="{0D01976C-D30C-40DB-8D64-EA63754FF20E}" dt="2022-05-20T10:52:30.682" v="932"/>
        <pc:sldMkLst>
          <pc:docMk/>
          <pc:sldMk cId="1715258921" sldId="368"/>
        </pc:sldMkLst>
        <pc:spChg chg="del mod">
          <ac:chgData name="Kyle Tidswell-Brown" userId="3518c4a0-5c99-4880-b127-cb60ccf11a39" providerId="ADAL" clId="{0D01976C-D30C-40DB-8D64-EA63754FF20E}" dt="2022-05-20T10:52:30.419" v="916"/>
          <ac:spMkLst>
            <pc:docMk/>
            <pc:sldMk cId="1715258921" sldId="368"/>
            <ac:spMk id="2" creationId="{0A7C8058-1928-AB23-F42E-FE36699AF9DE}"/>
          </ac:spMkLst>
        </pc:spChg>
        <pc:spChg chg="del mod">
          <ac:chgData name="Kyle Tidswell-Brown" userId="3518c4a0-5c99-4880-b127-cb60ccf11a39" providerId="ADAL" clId="{0D01976C-D30C-40DB-8D64-EA63754FF20E}" dt="2022-05-20T10:52:30.471" v="921"/>
          <ac:spMkLst>
            <pc:docMk/>
            <pc:sldMk cId="1715258921" sldId="368"/>
            <ac:spMk id="3" creationId="{9ED1732A-C7FB-DE19-F98B-A30962F57A57}"/>
          </ac:spMkLst>
        </pc:spChg>
        <pc:spChg chg="add mod">
          <ac:chgData name="Kyle Tidswell-Brown" userId="3518c4a0-5c99-4880-b127-cb60ccf11a39" providerId="ADAL" clId="{0D01976C-D30C-40DB-8D64-EA63754FF20E}" dt="2022-05-20T10:52:30.403" v="913"/>
          <ac:spMkLst>
            <pc:docMk/>
            <pc:sldMk cId="1715258921" sldId="368"/>
            <ac:spMk id="4" creationId="{67B46613-02EF-B790-A77F-991888903AE6}"/>
          </ac:spMkLst>
        </pc:spChg>
        <pc:spChg chg="add mod">
          <ac:chgData name="Kyle Tidswell-Brown" userId="3518c4a0-5c99-4880-b127-cb60ccf11a39" providerId="ADAL" clId="{0D01976C-D30C-40DB-8D64-EA63754FF20E}" dt="2022-05-20T10:52:30.446" v="918"/>
          <ac:spMkLst>
            <pc:docMk/>
            <pc:sldMk cId="1715258921" sldId="368"/>
            <ac:spMk id="5" creationId="{CB9B5991-BD35-3DE2-339E-FB8A475818A2}"/>
          </ac:spMkLst>
        </pc:spChg>
        <pc:spChg chg="add del mod">
          <ac:chgData name="Kyle Tidswell-Brown" userId="3518c4a0-5c99-4880-b127-cb60ccf11a39" providerId="ADAL" clId="{0D01976C-D30C-40DB-8D64-EA63754FF20E}" dt="2022-05-20T10:52:30.498" v="925"/>
          <ac:spMkLst>
            <pc:docMk/>
            <pc:sldMk cId="1715258921" sldId="368"/>
            <ac:spMk id="10" creationId="{E74D8CBC-9E4A-3075-E9F8-B09495565007}"/>
          </ac:spMkLst>
        </pc:spChg>
        <pc:picChg chg="del">
          <ac:chgData name="Kyle Tidswell-Brown" userId="3518c4a0-5c99-4880-b127-cb60ccf11a39" providerId="ADAL" clId="{0D01976C-D30C-40DB-8D64-EA63754FF20E}" dt="2022-05-20T10:52:30.498" v="925"/>
          <ac:picMkLst>
            <pc:docMk/>
            <pc:sldMk cId="1715258921" sldId="368"/>
            <ac:picMk id="8" creationId="{D892E7F3-D8A4-36F6-E120-9936895B9578}"/>
          </ac:picMkLst>
        </pc:picChg>
        <pc:picChg chg="add del mod ord">
          <ac:chgData name="Kyle Tidswell-Brown" userId="3518c4a0-5c99-4880-b127-cb60ccf11a39" providerId="ADAL" clId="{0D01976C-D30C-40DB-8D64-EA63754FF20E}" dt="2022-05-20T10:52:30.498" v="925"/>
          <ac:picMkLst>
            <pc:docMk/>
            <pc:sldMk cId="1715258921" sldId="368"/>
            <ac:picMk id="9" creationId="{8415E80A-68FE-8366-0BCE-8B17F336D454}"/>
          </ac:picMkLst>
        </pc:picChg>
        <pc:picChg chg="add mod ord">
          <ac:chgData name="Kyle Tidswell-Brown" userId="3518c4a0-5c99-4880-b127-cb60ccf11a39" providerId="ADAL" clId="{0D01976C-D30C-40DB-8D64-EA63754FF20E}" dt="2022-05-20T10:52:30.682" v="932"/>
          <ac:picMkLst>
            <pc:docMk/>
            <pc:sldMk cId="1715258921" sldId="368"/>
            <ac:picMk id="11" creationId="{061C9736-A55E-DA4C-B3CA-56E7244C74C8}"/>
          </ac:picMkLst>
        </pc:picChg>
      </pc:sldChg>
      <pc:sldChg chg="addSp delSp modSp mod">
        <pc:chgData name="Kyle Tidswell-Brown" userId="3518c4a0-5c99-4880-b127-cb60ccf11a39" providerId="ADAL" clId="{0D01976C-D30C-40DB-8D64-EA63754FF20E}" dt="2022-05-20T10:52:33.396" v="1101"/>
        <pc:sldMkLst>
          <pc:docMk/>
          <pc:sldMk cId="2103592278" sldId="369"/>
        </pc:sldMkLst>
        <pc:spChg chg="del mod">
          <ac:chgData name="Kyle Tidswell-Brown" userId="3518c4a0-5c99-4880-b127-cb60ccf11a39" providerId="ADAL" clId="{0D01976C-D30C-40DB-8D64-EA63754FF20E}" dt="2022-05-20T10:52:33.144" v="1085"/>
          <ac:spMkLst>
            <pc:docMk/>
            <pc:sldMk cId="2103592278" sldId="369"/>
            <ac:spMk id="2" creationId="{0A7C8058-1928-AB23-F42E-FE36699AF9DE}"/>
          </ac:spMkLst>
        </pc:spChg>
        <pc:spChg chg="del mod">
          <ac:chgData name="Kyle Tidswell-Brown" userId="3518c4a0-5c99-4880-b127-cb60ccf11a39" providerId="ADAL" clId="{0D01976C-D30C-40DB-8D64-EA63754FF20E}" dt="2022-05-20T10:52:33.214" v="1090"/>
          <ac:spMkLst>
            <pc:docMk/>
            <pc:sldMk cId="2103592278" sldId="369"/>
            <ac:spMk id="3" creationId="{9ED1732A-C7FB-DE19-F98B-A30962F57A57}"/>
          </ac:spMkLst>
        </pc:spChg>
        <pc:spChg chg="add mod">
          <ac:chgData name="Kyle Tidswell-Brown" userId="3518c4a0-5c99-4880-b127-cb60ccf11a39" providerId="ADAL" clId="{0D01976C-D30C-40DB-8D64-EA63754FF20E}" dt="2022-05-20T10:52:33.113" v="1082"/>
          <ac:spMkLst>
            <pc:docMk/>
            <pc:sldMk cId="2103592278" sldId="369"/>
            <ac:spMk id="4" creationId="{6A077D53-1FA6-AC2A-CA80-2D81796692F2}"/>
          </ac:spMkLst>
        </pc:spChg>
        <pc:spChg chg="add mod">
          <ac:chgData name="Kyle Tidswell-Brown" userId="3518c4a0-5c99-4880-b127-cb60ccf11a39" providerId="ADAL" clId="{0D01976C-D30C-40DB-8D64-EA63754FF20E}" dt="2022-05-20T10:52:33.194" v="1087"/>
          <ac:spMkLst>
            <pc:docMk/>
            <pc:sldMk cId="2103592278" sldId="369"/>
            <ac:spMk id="5" creationId="{2D9930FA-7DC0-A036-5215-CA17BBFA3308}"/>
          </ac:spMkLst>
        </pc:spChg>
        <pc:spChg chg="add del mod">
          <ac:chgData name="Kyle Tidswell-Brown" userId="3518c4a0-5c99-4880-b127-cb60ccf11a39" providerId="ADAL" clId="{0D01976C-D30C-40DB-8D64-EA63754FF20E}" dt="2022-05-20T10:52:33.238" v="1094"/>
          <ac:spMkLst>
            <pc:docMk/>
            <pc:sldMk cId="2103592278" sldId="369"/>
            <ac:spMk id="10" creationId="{D368522B-97D1-AA12-9C8B-8DC864FC6485}"/>
          </ac:spMkLst>
        </pc:spChg>
        <pc:picChg chg="del">
          <ac:chgData name="Kyle Tidswell-Brown" userId="3518c4a0-5c99-4880-b127-cb60ccf11a39" providerId="ADAL" clId="{0D01976C-D30C-40DB-8D64-EA63754FF20E}" dt="2022-05-20T10:52:33.238" v="1094"/>
          <ac:picMkLst>
            <pc:docMk/>
            <pc:sldMk cId="2103592278" sldId="369"/>
            <ac:picMk id="8" creationId="{FFD85D68-1D3B-850D-0D4D-C420BBB6BA2E}"/>
          </ac:picMkLst>
        </pc:picChg>
        <pc:picChg chg="add del mod ord">
          <ac:chgData name="Kyle Tidswell-Brown" userId="3518c4a0-5c99-4880-b127-cb60ccf11a39" providerId="ADAL" clId="{0D01976C-D30C-40DB-8D64-EA63754FF20E}" dt="2022-05-20T10:52:33.238" v="1094"/>
          <ac:picMkLst>
            <pc:docMk/>
            <pc:sldMk cId="2103592278" sldId="369"/>
            <ac:picMk id="9" creationId="{A72FC4DE-9D38-E052-7522-CBC413E06C0E}"/>
          </ac:picMkLst>
        </pc:picChg>
        <pc:picChg chg="add mod ord">
          <ac:chgData name="Kyle Tidswell-Brown" userId="3518c4a0-5c99-4880-b127-cb60ccf11a39" providerId="ADAL" clId="{0D01976C-D30C-40DB-8D64-EA63754FF20E}" dt="2022-05-20T10:52:33.396" v="1101"/>
          <ac:picMkLst>
            <pc:docMk/>
            <pc:sldMk cId="2103592278" sldId="369"/>
            <ac:picMk id="11" creationId="{B6DD3339-A9DF-B9B8-1C37-0DE9B11A8C1B}"/>
          </ac:picMkLst>
        </pc:picChg>
      </pc:sldChg>
      <pc:sldChg chg="addSp delSp modSp mod">
        <pc:chgData name="Kyle Tidswell-Brown" userId="3518c4a0-5c99-4880-b127-cb60ccf11a39" providerId="ADAL" clId="{0D01976C-D30C-40DB-8D64-EA63754FF20E}" dt="2022-05-20T10:52:33.054" v="1073"/>
        <pc:sldMkLst>
          <pc:docMk/>
          <pc:sldMk cId="2232143033" sldId="370"/>
        </pc:sldMkLst>
        <pc:spChg chg="del mod">
          <ac:chgData name="Kyle Tidswell-Brown" userId="3518c4a0-5c99-4880-b127-cb60ccf11a39" providerId="ADAL" clId="{0D01976C-D30C-40DB-8D64-EA63754FF20E}" dt="2022-05-20T10:52:32.788" v="1057"/>
          <ac:spMkLst>
            <pc:docMk/>
            <pc:sldMk cId="2232143033" sldId="370"/>
            <ac:spMk id="2" creationId="{0A7C8058-1928-AB23-F42E-FE36699AF9DE}"/>
          </ac:spMkLst>
        </pc:spChg>
        <pc:spChg chg="del mod">
          <ac:chgData name="Kyle Tidswell-Brown" userId="3518c4a0-5c99-4880-b127-cb60ccf11a39" providerId="ADAL" clId="{0D01976C-D30C-40DB-8D64-EA63754FF20E}" dt="2022-05-20T10:52:32.848" v="1062"/>
          <ac:spMkLst>
            <pc:docMk/>
            <pc:sldMk cId="2232143033" sldId="370"/>
            <ac:spMk id="3" creationId="{9ED1732A-C7FB-DE19-F98B-A30962F57A57}"/>
          </ac:spMkLst>
        </pc:spChg>
        <pc:spChg chg="add mod">
          <ac:chgData name="Kyle Tidswell-Brown" userId="3518c4a0-5c99-4880-b127-cb60ccf11a39" providerId="ADAL" clId="{0D01976C-D30C-40DB-8D64-EA63754FF20E}" dt="2022-05-20T10:52:32.782" v="1054"/>
          <ac:spMkLst>
            <pc:docMk/>
            <pc:sldMk cId="2232143033" sldId="370"/>
            <ac:spMk id="4" creationId="{EC394767-7FF4-8A96-A744-945CE56B6EB9}"/>
          </ac:spMkLst>
        </pc:spChg>
        <pc:spChg chg="add mod">
          <ac:chgData name="Kyle Tidswell-Brown" userId="3518c4a0-5c99-4880-b127-cb60ccf11a39" providerId="ADAL" clId="{0D01976C-D30C-40DB-8D64-EA63754FF20E}" dt="2022-05-20T10:52:32.815" v="1059"/>
          <ac:spMkLst>
            <pc:docMk/>
            <pc:sldMk cId="2232143033" sldId="370"/>
            <ac:spMk id="5" creationId="{103A2273-D96B-EC47-FC45-B3D362ACFB44}"/>
          </ac:spMkLst>
        </pc:spChg>
        <pc:spChg chg="add del mod">
          <ac:chgData name="Kyle Tidswell-Brown" userId="3518c4a0-5c99-4880-b127-cb60ccf11a39" providerId="ADAL" clId="{0D01976C-D30C-40DB-8D64-EA63754FF20E}" dt="2022-05-20T10:52:32.881" v="1066"/>
          <ac:spMkLst>
            <pc:docMk/>
            <pc:sldMk cId="2232143033" sldId="370"/>
            <ac:spMk id="10" creationId="{08B0A50F-546F-D211-2BF8-6ADFB33B8DD8}"/>
          </ac:spMkLst>
        </pc:spChg>
        <pc:picChg chg="del">
          <ac:chgData name="Kyle Tidswell-Brown" userId="3518c4a0-5c99-4880-b127-cb60ccf11a39" providerId="ADAL" clId="{0D01976C-D30C-40DB-8D64-EA63754FF20E}" dt="2022-05-20T10:52:32.881" v="1066"/>
          <ac:picMkLst>
            <pc:docMk/>
            <pc:sldMk cId="2232143033" sldId="370"/>
            <ac:picMk id="8" creationId="{FFD85D68-1D3B-850D-0D4D-C420BBB6BA2E}"/>
          </ac:picMkLst>
        </pc:picChg>
        <pc:picChg chg="add del mod ord">
          <ac:chgData name="Kyle Tidswell-Brown" userId="3518c4a0-5c99-4880-b127-cb60ccf11a39" providerId="ADAL" clId="{0D01976C-D30C-40DB-8D64-EA63754FF20E}" dt="2022-05-20T10:52:32.881" v="1066"/>
          <ac:picMkLst>
            <pc:docMk/>
            <pc:sldMk cId="2232143033" sldId="370"/>
            <ac:picMk id="9" creationId="{485775A7-1704-30E9-2039-A1364ECA280E}"/>
          </ac:picMkLst>
        </pc:picChg>
        <pc:picChg chg="add mod ord">
          <ac:chgData name="Kyle Tidswell-Brown" userId="3518c4a0-5c99-4880-b127-cb60ccf11a39" providerId="ADAL" clId="{0D01976C-D30C-40DB-8D64-EA63754FF20E}" dt="2022-05-20T10:52:33.054" v="1073"/>
          <ac:picMkLst>
            <pc:docMk/>
            <pc:sldMk cId="2232143033" sldId="370"/>
            <ac:picMk id="11" creationId="{02CA9C63-C5A6-2CF3-AE91-76AAC41542F2}"/>
          </ac:picMkLst>
        </pc:picChg>
      </pc:sldChg>
      <pc:sldChg chg="addSp delSp modSp mod">
        <pc:chgData name="Kyle Tidswell-Brown" userId="3518c4a0-5c99-4880-b127-cb60ccf11a39" providerId="ADAL" clId="{0D01976C-D30C-40DB-8D64-EA63754FF20E}" dt="2022-05-20T10:52:31.619" v="1017"/>
        <pc:sldMkLst>
          <pc:docMk/>
          <pc:sldMk cId="201610999" sldId="371"/>
        </pc:sldMkLst>
        <pc:spChg chg="del mod">
          <ac:chgData name="Kyle Tidswell-Brown" userId="3518c4a0-5c99-4880-b127-cb60ccf11a39" providerId="ADAL" clId="{0D01976C-D30C-40DB-8D64-EA63754FF20E}" dt="2022-05-20T10:52:31.439" v="1001"/>
          <ac:spMkLst>
            <pc:docMk/>
            <pc:sldMk cId="201610999" sldId="371"/>
            <ac:spMk id="2" creationId="{0A7C8058-1928-AB23-F42E-FE36699AF9DE}"/>
          </ac:spMkLst>
        </pc:spChg>
        <pc:spChg chg="del mod">
          <ac:chgData name="Kyle Tidswell-Brown" userId="3518c4a0-5c99-4880-b127-cb60ccf11a39" providerId="ADAL" clId="{0D01976C-D30C-40DB-8D64-EA63754FF20E}" dt="2022-05-20T10:52:31.478" v="1006"/>
          <ac:spMkLst>
            <pc:docMk/>
            <pc:sldMk cId="201610999" sldId="371"/>
            <ac:spMk id="3" creationId="{9ED1732A-C7FB-DE19-F98B-A30962F57A57}"/>
          </ac:spMkLst>
        </pc:spChg>
        <pc:spChg chg="add mod">
          <ac:chgData name="Kyle Tidswell-Brown" userId="3518c4a0-5c99-4880-b127-cb60ccf11a39" providerId="ADAL" clId="{0D01976C-D30C-40DB-8D64-EA63754FF20E}" dt="2022-05-20T10:52:31.436" v="998"/>
          <ac:spMkLst>
            <pc:docMk/>
            <pc:sldMk cId="201610999" sldId="371"/>
            <ac:spMk id="4" creationId="{C3D30F3C-95E8-73F0-9A32-884D7968B5F0}"/>
          </ac:spMkLst>
        </pc:spChg>
        <pc:spChg chg="add mod">
          <ac:chgData name="Kyle Tidswell-Brown" userId="3518c4a0-5c99-4880-b127-cb60ccf11a39" providerId="ADAL" clId="{0D01976C-D30C-40DB-8D64-EA63754FF20E}" dt="2022-05-20T10:52:31.461" v="1003"/>
          <ac:spMkLst>
            <pc:docMk/>
            <pc:sldMk cId="201610999" sldId="371"/>
            <ac:spMk id="8" creationId="{9C907824-F902-094C-914D-549E28BF9185}"/>
          </ac:spMkLst>
        </pc:spChg>
        <pc:spChg chg="add del mod">
          <ac:chgData name="Kyle Tidswell-Brown" userId="3518c4a0-5c99-4880-b127-cb60ccf11a39" providerId="ADAL" clId="{0D01976C-D30C-40DB-8D64-EA63754FF20E}" dt="2022-05-20T10:52:31.494" v="1010"/>
          <ac:spMkLst>
            <pc:docMk/>
            <pc:sldMk cId="201610999" sldId="371"/>
            <ac:spMk id="9" creationId="{F7577ACE-8CE9-7627-3794-2236793768A8}"/>
          </ac:spMkLst>
        </pc:spChg>
        <pc:picChg chg="add del mod ord">
          <ac:chgData name="Kyle Tidswell-Brown" userId="3518c4a0-5c99-4880-b127-cb60ccf11a39" providerId="ADAL" clId="{0D01976C-D30C-40DB-8D64-EA63754FF20E}" dt="2022-05-20T10:52:31.494" v="1010"/>
          <ac:picMkLst>
            <pc:docMk/>
            <pc:sldMk cId="201610999" sldId="371"/>
            <ac:picMk id="6" creationId="{962A4452-B37A-D243-4A97-A281C2BCAAD5}"/>
          </ac:picMkLst>
        </pc:picChg>
        <pc:picChg chg="add mod ord">
          <ac:chgData name="Kyle Tidswell-Brown" userId="3518c4a0-5c99-4880-b127-cb60ccf11a39" providerId="ADAL" clId="{0D01976C-D30C-40DB-8D64-EA63754FF20E}" dt="2022-05-20T10:52:31.619" v="1017"/>
          <ac:picMkLst>
            <pc:docMk/>
            <pc:sldMk cId="201610999" sldId="371"/>
            <ac:picMk id="10" creationId="{BE263662-1FCD-77A2-9DE7-9AE704FECF2C}"/>
          </ac:picMkLst>
        </pc:picChg>
      </pc:sldChg>
      <pc:sldMasterChg chg="delSldLayout modSldLayout">
        <pc:chgData name="Kyle Tidswell-Brown" userId="3518c4a0-5c99-4880-b127-cb60ccf11a39" providerId="ADAL" clId="{0D01976C-D30C-40DB-8D64-EA63754FF20E}" dt="2022-05-20T10:52:33.592" v="1334" actId="2696"/>
        <pc:sldMasterMkLst>
          <pc:docMk/>
          <pc:sldMasterMk cId="495016549" sldId="2147483648"/>
        </pc:sldMasterMkLst>
        <pc:sldLayoutChg chg="delSp del mod">
          <pc:chgData name="Kyle Tidswell-Brown" userId="3518c4a0-5c99-4880-b127-cb60ccf11a39" providerId="ADAL" clId="{0D01976C-D30C-40DB-8D64-EA63754FF20E}" dt="2022-05-20T10:52:33.592" v="1334" actId="2696"/>
          <pc:sldLayoutMkLst>
            <pc:docMk/>
            <pc:sldMasterMk cId="495016549" sldId="2147483648"/>
            <pc:sldLayoutMk cId="2845347945" sldId="2147483649"/>
          </pc:sldLayoutMkLst>
          <pc:spChg chg="del">
            <ac:chgData name="Kyle Tidswell-Brown" userId="3518c4a0-5c99-4880-b127-cb60ccf11a39" providerId="ADAL" clId="{0D01976C-D30C-40DB-8D64-EA63754FF20E}" dt="2022-05-20T10:52:33.590" v="1331"/>
            <ac:spMkLst>
              <pc:docMk/>
              <pc:sldMasterMk cId="495016549" sldId="2147483648"/>
              <pc:sldLayoutMk cId="2845347945" sldId="2147483649"/>
              <ac:spMk id="16" creationId="{594C02AD-502E-4B98-A386-A3ABB1F37FAF}"/>
            </ac:spMkLst>
          </pc:spChg>
          <pc:spChg chg="del">
            <ac:chgData name="Kyle Tidswell-Brown" userId="3518c4a0-5c99-4880-b127-cb60ccf11a39" providerId="ADAL" clId="{0D01976C-D30C-40DB-8D64-EA63754FF20E}" dt="2022-05-20T10:52:33.591" v="1333"/>
            <ac:spMkLst>
              <pc:docMk/>
              <pc:sldMasterMk cId="495016549" sldId="2147483648"/>
              <pc:sldLayoutMk cId="2845347945" sldId="2147483649"/>
              <ac:spMk id="20" creationId="{0044D8CE-1D67-4E57-9163-5381117D2E19}"/>
            </ac:spMkLst>
          </pc:spChg>
          <pc:picChg chg="del">
            <ac:chgData name="Kyle Tidswell-Brown" userId="3518c4a0-5c99-4880-b127-cb60ccf11a39" providerId="ADAL" clId="{0D01976C-D30C-40DB-8D64-EA63754FF20E}" dt="2022-05-20T10:52:33.589" v="1329"/>
            <ac:picMkLst>
              <pc:docMk/>
              <pc:sldMasterMk cId="495016549" sldId="2147483648"/>
              <pc:sldLayoutMk cId="2845347945" sldId="2147483649"/>
              <ac:picMk id="8" creationId="{854C1057-AF05-4827-A726-2BC05B612389}"/>
            </ac:picMkLst>
          </pc:picChg>
        </pc:sldLayoutChg>
        <pc:sldLayoutChg chg="delSp del mod">
          <pc:chgData name="Kyle Tidswell-Brown" userId="3518c4a0-5c99-4880-b127-cb60ccf11a39" providerId="ADAL" clId="{0D01976C-D30C-40DB-8D64-EA63754FF20E}" dt="2022-05-20T10:52:33.571" v="1299" actId="2696"/>
          <pc:sldLayoutMkLst>
            <pc:docMk/>
            <pc:sldMasterMk cId="495016549" sldId="2147483648"/>
            <pc:sldLayoutMk cId="2165900069" sldId="2147483650"/>
          </pc:sldLayoutMkLst>
          <pc:spChg chg="del">
            <ac:chgData name="Kyle Tidswell-Brown" userId="3518c4a0-5c99-4880-b127-cb60ccf11a39" providerId="ADAL" clId="{0D01976C-D30C-40DB-8D64-EA63754FF20E}" dt="2022-05-20T10:52:33.570" v="1298"/>
            <ac:spMkLst>
              <pc:docMk/>
              <pc:sldMasterMk cId="495016549" sldId="2147483648"/>
              <pc:sldLayoutMk cId="2165900069" sldId="2147483650"/>
              <ac:spMk id="4" creationId="{19A9F728-C6EB-47CB-B5D7-D5F33BE65698}"/>
            </ac:spMkLst>
          </pc:spChg>
          <pc:picChg chg="del">
            <ac:chgData name="Kyle Tidswell-Brown" userId="3518c4a0-5c99-4880-b127-cb60ccf11a39" providerId="ADAL" clId="{0D01976C-D30C-40DB-8D64-EA63754FF20E}" dt="2022-05-20T10:52:33.569" v="1296"/>
            <ac:picMkLst>
              <pc:docMk/>
              <pc:sldMasterMk cId="495016549" sldId="2147483648"/>
              <pc:sldLayoutMk cId="2165900069" sldId="2147483650"/>
              <ac:picMk id="3" creationId="{0C1C4012-7719-432A-83EF-309937DED142}"/>
            </ac:picMkLst>
          </pc:picChg>
        </pc:sldLayoutChg>
        <pc:sldLayoutChg chg="delSp del mod">
          <pc:chgData name="Kyle Tidswell-Brown" userId="3518c4a0-5c99-4880-b127-cb60ccf11a39" providerId="ADAL" clId="{0D01976C-D30C-40DB-8D64-EA63754FF20E}" dt="2022-05-20T10:52:33.588" v="1327" actId="2696"/>
          <pc:sldLayoutMkLst>
            <pc:docMk/>
            <pc:sldMasterMk cId="495016549" sldId="2147483648"/>
            <pc:sldLayoutMk cId="2807435956" sldId="2147483651"/>
          </pc:sldLayoutMkLst>
          <pc:spChg chg="del">
            <ac:chgData name="Kyle Tidswell-Brown" userId="3518c4a0-5c99-4880-b127-cb60ccf11a39" providerId="ADAL" clId="{0D01976C-D30C-40DB-8D64-EA63754FF20E}" dt="2022-05-20T10:52:33.585" v="1322"/>
            <ac:spMkLst>
              <pc:docMk/>
              <pc:sldMasterMk cId="495016549" sldId="2147483648"/>
              <pc:sldLayoutMk cId="2807435956" sldId="2147483651"/>
              <ac:spMk id="5" creationId="{2BE1E4BE-9E0F-49CD-8833-49DCD09F9AC6}"/>
            </ac:spMkLst>
          </pc:spChg>
          <pc:spChg chg="del">
            <ac:chgData name="Kyle Tidswell-Brown" userId="3518c4a0-5c99-4880-b127-cb60ccf11a39" providerId="ADAL" clId="{0D01976C-D30C-40DB-8D64-EA63754FF20E}" dt="2022-05-20T10:52:33.586" v="1324"/>
            <ac:spMkLst>
              <pc:docMk/>
              <pc:sldMasterMk cId="495016549" sldId="2147483648"/>
              <pc:sldLayoutMk cId="2807435956" sldId="2147483651"/>
              <ac:spMk id="8" creationId="{8903ACA9-0E9A-4F1B-A1AC-EE0C3A7AE7EC}"/>
            </ac:spMkLst>
          </pc:spChg>
          <pc:spChg chg="del">
            <ac:chgData name="Kyle Tidswell-Brown" userId="3518c4a0-5c99-4880-b127-cb60ccf11a39" providerId="ADAL" clId="{0D01976C-D30C-40DB-8D64-EA63754FF20E}" dt="2022-05-20T10:52:33.587" v="1326"/>
            <ac:spMkLst>
              <pc:docMk/>
              <pc:sldMasterMk cId="495016549" sldId="2147483648"/>
              <pc:sldLayoutMk cId="2807435956" sldId="2147483651"/>
              <ac:spMk id="10" creationId="{8548657A-2678-42DE-AF8E-1F005CA7E566}"/>
            </ac:spMkLst>
          </pc:spChg>
          <pc:picChg chg="del">
            <ac:chgData name="Kyle Tidswell-Brown" userId="3518c4a0-5c99-4880-b127-cb60ccf11a39" providerId="ADAL" clId="{0D01976C-D30C-40DB-8D64-EA63754FF20E}" dt="2022-05-20T10:52:33.584" v="1320"/>
            <ac:picMkLst>
              <pc:docMk/>
              <pc:sldMasterMk cId="495016549" sldId="2147483648"/>
              <pc:sldLayoutMk cId="2807435956" sldId="2147483651"/>
              <ac:picMk id="2" creationId="{FB96ACA1-465B-415F-A27E-AC4E52E0A31C}"/>
            </ac:picMkLst>
          </pc:picChg>
        </pc:sldLayoutChg>
        <pc:sldLayoutChg chg="delSp del mod">
          <pc:chgData name="Kyle Tidswell-Brown" userId="3518c4a0-5c99-4880-b127-cb60ccf11a39" providerId="ADAL" clId="{0D01976C-D30C-40DB-8D64-EA63754FF20E}" dt="2022-05-20T10:52:33.567" v="1294" actId="2696"/>
          <pc:sldLayoutMkLst>
            <pc:docMk/>
            <pc:sldMasterMk cId="495016549" sldId="2147483648"/>
            <pc:sldLayoutMk cId="2707489026" sldId="2147483652"/>
          </pc:sldLayoutMkLst>
          <pc:spChg chg="del">
            <ac:chgData name="Kyle Tidswell-Brown" userId="3518c4a0-5c99-4880-b127-cb60ccf11a39" providerId="ADAL" clId="{0D01976C-D30C-40DB-8D64-EA63754FF20E}" dt="2022-05-20T10:52:33.565" v="1291"/>
            <ac:spMkLst>
              <pc:docMk/>
              <pc:sldMasterMk cId="495016549" sldId="2147483648"/>
              <pc:sldLayoutMk cId="2707489026" sldId="2147483652"/>
              <ac:spMk id="4" creationId="{E3605F4E-4C43-46EC-8934-22EA59D5E88F}"/>
            </ac:spMkLst>
          </pc:spChg>
          <pc:spChg chg="del">
            <ac:chgData name="Kyle Tidswell-Brown" userId="3518c4a0-5c99-4880-b127-cb60ccf11a39" providerId="ADAL" clId="{0D01976C-D30C-40DB-8D64-EA63754FF20E}" dt="2022-05-20T10:52:33.566" v="1293"/>
            <ac:spMkLst>
              <pc:docMk/>
              <pc:sldMasterMk cId="495016549" sldId="2147483648"/>
              <pc:sldLayoutMk cId="2707489026" sldId="2147483652"/>
              <ac:spMk id="5" creationId="{780E15B4-FE92-4C20-B574-A6ADFC1D3086}"/>
            </ac:spMkLst>
          </pc:spChg>
          <pc:picChg chg="del">
            <ac:chgData name="Kyle Tidswell-Brown" userId="3518c4a0-5c99-4880-b127-cb60ccf11a39" providerId="ADAL" clId="{0D01976C-D30C-40DB-8D64-EA63754FF20E}" dt="2022-05-20T10:52:33.564" v="1289"/>
            <ac:picMkLst>
              <pc:docMk/>
              <pc:sldMasterMk cId="495016549" sldId="2147483648"/>
              <pc:sldLayoutMk cId="2707489026" sldId="2147483652"/>
              <ac:picMk id="3" creationId="{9D1C47C1-F489-4151-BA47-98D340016D86}"/>
            </ac:picMkLst>
          </pc:picChg>
        </pc:sldLayoutChg>
        <pc:sldLayoutChg chg="delSp del mod">
          <pc:chgData name="Kyle Tidswell-Brown" userId="3518c4a0-5c99-4880-b127-cb60ccf11a39" providerId="ADAL" clId="{0D01976C-D30C-40DB-8D64-EA63754FF20E}" dt="2022-05-20T10:52:33.563" v="1287" actId="2696"/>
          <pc:sldLayoutMkLst>
            <pc:docMk/>
            <pc:sldMasterMk cId="495016549" sldId="2147483648"/>
            <pc:sldLayoutMk cId="1828248013" sldId="2147483653"/>
          </pc:sldLayoutMkLst>
          <pc:spChg chg="del">
            <ac:chgData name="Kyle Tidswell-Brown" userId="3518c4a0-5c99-4880-b127-cb60ccf11a39" providerId="ADAL" clId="{0D01976C-D30C-40DB-8D64-EA63754FF20E}" dt="2022-05-20T10:52:33.560" v="1282"/>
            <ac:spMkLst>
              <pc:docMk/>
              <pc:sldMasterMk cId="495016549" sldId="2147483648"/>
              <pc:sldLayoutMk cId="1828248013" sldId="2147483653"/>
              <ac:spMk id="3" creationId="{BA4BC889-9945-4FF7-AA19-98C8F74A802E}"/>
            </ac:spMkLst>
          </pc:spChg>
          <pc:spChg chg="del">
            <ac:chgData name="Kyle Tidswell-Brown" userId="3518c4a0-5c99-4880-b127-cb60ccf11a39" providerId="ADAL" clId="{0D01976C-D30C-40DB-8D64-EA63754FF20E}" dt="2022-05-20T10:52:33.561" v="1284"/>
            <ac:spMkLst>
              <pc:docMk/>
              <pc:sldMasterMk cId="495016549" sldId="2147483648"/>
              <pc:sldLayoutMk cId="1828248013" sldId="2147483653"/>
              <ac:spMk id="4" creationId="{B68E1393-D837-463A-B9F7-B7AB303FF591}"/>
            </ac:spMkLst>
          </pc:spChg>
          <pc:spChg chg="del">
            <ac:chgData name="Kyle Tidswell-Brown" userId="3518c4a0-5c99-4880-b127-cb60ccf11a39" providerId="ADAL" clId="{0D01976C-D30C-40DB-8D64-EA63754FF20E}" dt="2022-05-20T10:52:33.562" v="1286"/>
            <ac:spMkLst>
              <pc:docMk/>
              <pc:sldMasterMk cId="495016549" sldId="2147483648"/>
              <pc:sldLayoutMk cId="1828248013" sldId="2147483653"/>
              <ac:spMk id="5" creationId="{0384F08B-9CD5-4D83-9BBC-EB75A35D1537}"/>
            </ac:spMkLst>
          </pc:spChg>
          <pc:picChg chg="del">
            <ac:chgData name="Kyle Tidswell-Brown" userId="3518c4a0-5c99-4880-b127-cb60ccf11a39" providerId="ADAL" clId="{0D01976C-D30C-40DB-8D64-EA63754FF20E}" dt="2022-05-20T10:52:33.558" v="1280"/>
            <ac:picMkLst>
              <pc:docMk/>
              <pc:sldMasterMk cId="495016549" sldId="2147483648"/>
              <pc:sldLayoutMk cId="1828248013" sldId="2147483653"/>
              <ac:picMk id="2" creationId="{F877BE2A-06A2-436B-BA5C-3CD855FF7D8E}"/>
            </ac:picMkLst>
          </pc:picChg>
        </pc:sldLayoutChg>
        <pc:sldLayoutChg chg="delSp del mod">
          <pc:chgData name="Kyle Tidswell-Brown" userId="3518c4a0-5c99-4880-b127-cb60ccf11a39" providerId="ADAL" clId="{0D01976C-D30C-40DB-8D64-EA63754FF20E}" dt="2022-05-20T10:52:33.544" v="1259" actId="2696"/>
          <pc:sldLayoutMkLst>
            <pc:docMk/>
            <pc:sldMasterMk cId="495016549" sldId="2147483648"/>
            <pc:sldLayoutMk cId="3559408921" sldId="2147483654"/>
          </pc:sldLayoutMkLst>
          <pc:spChg chg="del">
            <ac:chgData name="Kyle Tidswell-Brown" userId="3518c4a0-5c99-4880-b127-cb60ccf11a39" providerId="ADAL" clId="{0D01976C-D30C-40DB-8D64-EA63754FF20E}" dt="2022-05-20T10:52:33.543" v="1258"/>
            <ac:spMkLst>
              <pc:docMk/>
              <pc:sldMasterMk cId="495016549" sldId="2147483648"/>
              <pc:sldLayoutMk cId="3559408921" sldId="2147483654"/>
              <ac:spMk id="8" creationId="{32B07B8E-623F-4249-BAA3-37B60D2C1762}"/>
            </ac:spMkLst>
          </pc:spChg>
          <pc:picChg chg="del">
            <ac:chgData name="Kyle Tidswell-Brown" userId="3518c4a0-5c99-4880-b127-cb60ccf11a39" providerId="ADAL" clId="{0D01976C-D30C-40DB-8D64-EA63754FF20E}" dt="2022-05-20T10:52:33.542" v="1256"/>
            <ac:picMkLst>
              <pc:docMk/>
              <pc:sldMasterMk cId="495016549" sldId="2147483648"/>
              <pc:sldLayoutMk cId="3559408921" sldId="2147483654"/>
              <ac:picMk id="3" creationId="{B0079055-A80A-43C7-87C8-B750256364BB}"/>
            </ac:picMkLst>
          </pc:picChg>
        </pc:sldLayoutChg>
        <pc:sldLayoutChg chg="delSp del mod">
          <pc:chgData name="Kyle Tidswell-Brown" userId="3518c4a0-5c99-4880-b127-cb60ccf11a39" providerId="ADAL" clId="{0D01976C-D30C-40DB-8D64-EA63754FF20E}" dt="2022-05-20T10:52:33.540" v="1254" actId="2696"/>
          <pc:sldLayoutMkLst>
            <pc:docMk/>
            <pc:sldMasterMk cId="495016549" sldId="2147483648"/>
            <pc:sldLayoutMk cId="254108026" sldId="2147483656"/>
          </pc:sldLayoutMkLst>
          <pc:spChg chg="del">
            <ac:chgData name="Kyle Tidswell-Brown" userId="3518c4a0-5c99-4880-b127-cb60ccf11a39" providerId="ADAL" clId="{0D01976C-D30C-40DB-8D64-EA63754FF20E}" dt="2022-05-20T10:52:33.538" v="1251"/>
            <ac:spMkLst>
              <pc:docMk/>
              <pc:sldMasterMk cId="495016549" sldId="2147483648"/>
              <pc:sldLayoutMk cId="254108026" sldId="2147483656"/>
              <ac:spMk id="9" creationId="{63F59A13-BEA6-4F9E-956B-68F48A90B6A1}"/>
            </ac:spMkLst>
          </pc:spChg>
          <pc:spChg chg="del">
            <ac:chgData name="Kyle Tidswell-Brown" userId="3518c4a0-5c99-4880-b127-cb60ccf11a39" providerId="ADAL" clId="{0D01976C-D30C-40DB-8D64-EA63754FF20E}" dt="2022-05-20T10:52:33.539" v="1253"/>
            <ac:spMkLst>
              <pc:docMk/>
              <pc:sldMasterMk cId="495016549" sldId="2147483648"/>
              <pc:sldLayoutMk cId="254108026" sldId="2147483656"/>
              <ac:spMk id="10" creationId="{A0551CDF-53C2-4126-855F-8FC537385394}"/>
            </ac:spMkLst>
          </pc:spChg>
          <pc:picChg chg="del">
            <ac:chgData name="Kyle Tidswell-Brown" userId="3518c4a0-5c99-4880-b127-cb60ccf11a39" providerId="ADAL" clId="{0D01976C-D30C-40DB-8D64-EA63754FF20E}" dt="2022-05-20T10:52:33.537" v="1249"/>
            <ac:picMkLst>
              <pc:docMk/>
              <pc:sldMasterMk cId="495016549" sldId="2147483648"/>
              <pc:sldLayoutMk cId="254108026" sldId="2147483656"/>
              <ac:picMk id="6" creationId="{1C6DEF98-9ECC-44A9-AFA4-A6BBE90C16A5}"/>
            </ac:picMkLst>
          </pc:picChg>
        </pc:sldLayoutChg>
        <pc:sldLayoutChg chg="delSp del mod">
          <pc:chgData name="Kyle Tidswell-Brown" userId="3518c4a0-5c99-4880-b127-cb60ccf11a39" providerId="ADAL" clId="{0D01976C-D30C-40DB-8D64-EA63754FF20E}" dt="2022-05-20T10:52:33.536" v="1247" actId="2696"/>
          <pc:sldLayoutMkLst>
            <pc:docMk/>
            <pc:sldMasterMk cId="495016549" sldId="2147483648"/>
            <pc:sldLayoutMk cId="3659980236" sldId="2147483657"/>
          </pc:sldLayoutMkLst>
          <pc:spChg chg="del">
            <ac:chgData name="Kyle Tidswell-Brown" userId="3518c4a0-5c99-4880-b127-cb60ccf11a39" providerId="ADAL" clId="{0D01976C-D30C-40DB-8D64-EA63754FF20E}" dt="2022-05-20T10:52:33.533" v="1244"/>
            <ac:spMkLst>
              <pc:docMk/>
              <pc:sldMasterMk cId="495016549" sldId="2147483648"/>
              <pc:sldLayoutMk cId="3659980236" sldId="2147483657"/>
              <ac:spMk id="3" creationId="{9BE4FEF8-B347-4093-AFB5-AC1C551E0D00}"/>
            </ac:spMkLst>
          </pc:spChg>
          <pc:spChg chg="del">
            <ac:chgData name="Kyle Tidswell-Brown" userId="3518c4a0-5c99-4880-b127-cb60ccf11a39" providerId="ADAL" clId="{0D01976C-D30C-40DB-8D64-EA63754FF20E}" dt="2022-05-20T10:52:33.534" v="1246"/>
            <ac:spMkLst>
              <pc:docMk/>
              <pc:sldMasterMk cId="495016549" sldId="2147483648"/>
              <pc:sldLayoutMk cId="3659980236" sldId="2147483657"/>
              <ac:spMk id="4" creationId="{EF1F4440-FE66-49C1-B14D-9A367EF2ACD9}"/>
            </ac:spMkLst>
          </pc:spChg>
          <pc:picChg chg="del">
            <ac:chgData name="Kyle Tidswell-Brown" userId="3518c4a0-5c99-4880-b127-cb60ccf11a39" providerId="ADAL" clId="{0D01976C-D30C-40DB-8D64-EA63754FF20E}" dt="2022-05-20T10:52:33.532" v="1242"/>
            <ac:picMkLst>
              <pc:docMk/>
              <pc:sldMasterMk cId="495016549" sldId="2147483648"/>
              <pc:sldLayoutMk cId="3659980236" sldId="2147483657"/>
              <ac:picMk id="2" creationId="{02E97D3A-E7BF-49BD-9CCB-DFE86FECC452}"/>
            </ac:picMkLst>
          </pc:picChg>
        </pc:sldLayoutChg>
        <pc:sldLayoutChg chg="delSp del mod">
          <pc:chgData name="Kyle Tidswell-Brown" userId="3518c4a0-5c99-4880-b127-cb60ccf11a39" providerId="ADAL" clId="{0D01976C-D30C-40DB-8D64-EA63754FF20E}" dt="2022-05-20T10:52:33.517" v="1221" actId="2696"/>
          <pc:sldLayoutMkLst>
            <pc:docMk/>
            <pc:sldMasterMk cId="495016549" sldId="2147483648"/>
            <pc:sldLayoutMk cId="898114095" sldId="2147483658"/>
          </pc:sldLayoutMkLst>
          <pc:spChg chg="del">
            <ac:chgData name="Kyle Tidswell-Brown" userId="3518c4a0-5c99-4880-b127-cb60ccf11a39" providerId="ADAL" clId="{0D01976C-D30C-40DB-8D64-EA63754FF20E}" dt="2022-05-20T10:52:33.516" v="1220"/>
            <ac:spMkLst>
              <pc:docMk/>
              <pc:sldMasterMk cId="495016549" sldId="2147483648"/>
              <pc:sldLayoutMk cId="898114095" sldId="2147483658"/>
              <ac:spMk id="3" creationId="{74FEC4F1-B152-409A-AC97-585BBBF79393}"/>
            </ac:spMkLst>
          </pc:spChg>
          <pc:picChg chg="del">
            <ac:chgData name="Kyle Tidswell-Brown" userId="3518c4a0-5c99-4880-b127-cb60ccf11a39" providerId="ADAL" clId="{0D01976C-D30C-40DB-8D64-EA63754FF20E}" dt="2022-05-20T10:52:33.515" v="1218"/>
            <ac:picMkLst>
              <pc:docMk/>
              <pc:sldMasterMk cId="495016549" sldId="2147483648"/>
              <pc:sldLayoutMk cId="898114095" sldId="2147483658"/>
              <ac:picMk id="2" creationId="{2C7FA91B-B61F-403C-9BC6-6EF5B475BBBA}"/>
            </ac:picMkLst>
          </pc:picChg>
        </pc:sldLayoutChg>
        <pc:sldLayoutChg chg="delSp del mod">
          <pc:chgData name="Kyle Tidswell-Brown" userId="3518c4a0-5c99-4880-b127-cb60ccf11a39" providerId="ADAL" clId="{0D01976C-D30C-40DB-8D64-EA63754FF20E}" dt="2022-05-20T10:52:33.513" v="1216" actId="2696"/>
          <pc:sldLayoutMkLst>
            <pc:docMk/>
            <pc:sldMasterMk cId="495016549" sldId="2147483648"/>
            <pc:sldLayoutMk cId="4254230282" sldId="2147483659"/>
          </pc:sldLayoutMkLst>
          <pc:spChg chg="del">
            <ac:chgData name="Kyle Tidswell-Brown" userId="3518c4a0-5c99-4880-b127-cb60ccf11a39" providerId="ADAL" clId="{0D01976C-D30C-40DB-8D64-EA63754FF20E}" dt="2022-05-20T10:52:33.511" v="1213"/>
            <ac:spMkLst>
              <pc:docMk/>
              <pc:sldMasterMk cId="495016549" sldId="2147483648"/>
              <pc:sldLayoutMk cId="4254230282" sldId="2147483659"/>
              <ac:spMk id="9" creationId="{56085F51-D4DF-498A-9DFE-3A8EF72354A3}"/>
            </ac:spMkLst>
          </pc:spChg>
          <pc:spChg chg="del">
            <ac:chgData name="Kyle Tidswell-Brown" userId="3518c4a0-5c99-4880-b127-cb60ccf11a39" providerId="ADAL" clId="{0D01976C-D30C-40DB-8D64-EA63754FF20E}" dt="2022-05-20T10:52:33.512" v="1215"/>
            <ac:spMkLst>
              <pc:docMk/>
              <pc:sldMasterMk cId="495016549" sldId="2147483648"/>
              <pc:sldLayoutMk cId="4254230282" sldId="2147483659"/>
              <ac:spMk id="10" creationId="{E88A04F5-B199-410A-A061-E81BC599ABA0}"/>
            </ac:spMkLst>
          </pc:spChg>
          <pc:picChg chg="del">
            <ac:chgData name="Kyle Tidswell-Brown" userId="3518c4a0-5c99-4880-b127-cb60ccf11a39" providerId="ADAL" clId="{0D01976C-D30C-40DB-8D64-EA63754FF20E}" dt="2022-05-20T10:52:33.511" v="1211"/>
            <ac:picMkLst>
              <pc:docMk/>
              <pc:sldMasterMk cId="495016549" sldId="2147483648"/>
              <pc:sldLayoutMk cId="4254230282" sldId="2147483659"/>
              <ac:picMk id="6" creationId="{471C0D18-7C97-422D-8935-50DAF3CE7DC2}"/>
            </ac:picMkLst>
          </pc:picChg>
        </pc:sldLayoutChg>
        <pc:sldLayoutChg chg="delSp del mod">
          <pc:chgData name="Kyle Tidswell-Brown" userId="3518c4a0-5c99-4880-b127-cb60ccf11a39" providerId="ADAL" clId="{0D01976C-D30C-40DB-8D64-EA63754FF20E}" dt="2022-05-20T10:52:33.508" v="1209" actId="2696"/>
          <pc:sldLayoutMkLst>
            <pc:docMk/>
            <pc:sldMasterMk cId="495016549" sldId="2147483648"/>
            <pc:sldLayoutMk cId="2583305497" sldId="2147483660"/>
          </pc:sldLayoutMkLst>
          <pc:spChg chg="del">
            <ac:chgData name="Kyle Tidswell-Brown" userId="3518c4a0-5c99-4880-b127-cb60ccf11a39" providerId="ADAL" clId="{0D01976C-D30C-40DB-8D64-EA63754FF20E}" dt="2022-05-20T10:52:33.505" v="1206"/>
            <ac:spMkLst>
              <pc:docMk/>
              <pc:sldMasterMk cId="495016549" sldId="2147483648"/>
              <pc:sldLayoutMk cId="2583305497" sldId="2147483660"/>
              <ac:spMk id="3" creationId="{918D898B-F969-48C2-BD09-96571C048892}"/>
            </ac:spMkLst>
          </pc:spChg>
          <pc:spChg chg="del">
            <ac:chgData name="Kyle Tidswell-Brown" userId="3518c4a0-5c99-4880-b127-cb60ccf11a39" providerId="ADAL" clId="{0D01976C-D30C-40DB-8D64-EA63754FF20E}" dt="2022-05-20T10:52:33.507" v="1208"/>
            <ac:spMkLst>
              <pc:docMk/>
              <pc:sldMasterMk cId="495016549" sldId="2147483648"/>
              <pc:sldLayoutMk cId="2583305497" sldId="2147483660"/>
              <ac:spMk id="4" creationId="{5E3DA2A6-341B-48A8-8B4B-39E0C03E5A93}"/>
            </ac:spMkLst>
          </pc:spChg>
          <pc:picChg chg="del">
            <ac:chgData name="Kyle Tidswell-Brown" userId="3518c4a0-5c99-4880-b127-cb60ccf11a39" providerId="ADAL" clId="{0D01976C-D30C-40DB-8D64-EA63754FF20E}" dt="2022-05-20T10:52:33.504" v="1204"/>
            <ac:picMkLst>
              <pc:docMk/>
              <pc:sldMasterMk cId="495016549" sldId="2147483648"/>
              <pc:sldLayoutMk cId="2583305497" sldId="2147483660"/>
              <ac:picMk id="2" creationId="{12547741-FF4C-4771-B26E-3B6555D53813}"/>
            </ac:picMkLst>
          </pc:picChg>
        </pc:sldLayoutChg>
        <pc:sldLayoutChg chg="delSp del mod">
          <pc:chgData name="Kyle Tidswell-Brown" userId="3518c4a0-5c99-4880-b127-cb60ccf11a39" providerId="ADAL" clId="{0D01976C-D30C-40DB-8D64-EA63754FF20E}" dt="2022-05-20T10:52:33.487" v="1183" actId="2696"/>
          <pc:sldLayoutMkLst>
            <pc:docMk/>
            <pc:sldMasterMk cId="495016549" sldId="2147483648"/>
            <pc:sldLayoutMk cId="1531337881" sldId="2147483661"/>
          </pc:sldLayoutMkLst>
          <pc:spChg chg="del">
            <ac:chgData name="Kyle Tidswell-Brown" userId="3518c4a0-5c99-4880-b127-cb60ccf11a39" providerId="ADAL" clId="{0D01976C-D30C-40DB-8D64-EA63754FF20E}" dt="2022-05-20T10:52:33.485" v="1182"/>
            <ac:spMkLst>
              <pc:docMk/>
              <pc:sldMasterMk cId="495016549" sldId="2147483648"/>
              <pc:sldLayoutMk cId="1531337881" sldId="2147483661"/>
              <ac:spMk id="3" creationId="{843FD7F2-83E7-4D0E-8468-346F70AC817F}"/>
            </ac:spMkLst>
          </pc:spChg>
          <pc:picChg chg="del">
            <ac:chgData name="Kyle Tidswell-Brown" userId="3518c4a0-5c99-4880-b127-cb60ccf11a39" providerId="ADAL" clId="{0D01976C-D30C-40DB-8D64-EA63754FF20E}" dt="2022-05-20T10:52:33.484" v="1180"/>
            <ac:picMkLst>
              <pc:docMk/>
              <pc:sldMasterMk cId="495016549" sldId="2147483648"/>
              <pc:sldLayoutMk cId="1531337881" sldId="2147483661"/>
              <ac:picMk id="2" creationId="{5327197A-D9D3-4F47-B570-B4A246F1515D}"/>
            </ac:picMkLst>
          </pc:picChg>
        </pc:sldLayoutChg>
        <pc:sldLayoutChg chg="delSp del mod">
          <pc:chgData name="Kyle Tidswell-Brown" userId="3518c4a0-5c99-4880-b127-cb60ccf11a39" providerId="ADAL" clId="{0D01976C-D30C-40DB-8D64-EA63754FF20E}" dt="2022-05-20T10:52:33.483" v="1178" actId="2696"/>
          <pc:sldLayoutMkLst>
            <pc:docMk/>
            <pc:sldMasterMk cId="495016549" sldId="2147483648"/>
            <pc:sldLayoutMk cId="2825286768" sldId="2147483662"/>
          </pc:sldLayoutMkLst>
          <pc:spChg chg="del">
            <ac:chgData name="Kyle Tidswell-Brown" userId="3518c4a0-5c99-4880-b127-cb60ccf11a39" providerId="ADAL" clId="{0D01976C-D30C-40DB-8D64-EA63754FF20E}" dt="2022-05-20T10:52:33.479" v="1175"/>
            <ac:spMkLst>
              <pc:docMk/>
              <pc:sldMasterMk cId="495016549" sldId="2147483648"/>
              <pc:sldLayoutMk cId="2825286768" sldId="2147483662"/>
              <ac:spMk id="8" creationId="{7C96F5F3-DC0F-447C-B563-F86AB49DA749}"/>
            </ac:spMkLst>
          </pc:spChg>
          <pc:spChg chg="del">
            <ac:chgData name="Kyle Tidswell-Brown" userId="3518c4a0-5c99-4880-b127-cb60ccf11a39" providerId="ADAL" clId="{0D01976C-D30C-40DB-8D64-EA63754FF20E}" dt="2022-05-20T10:52:33.481" v="1177"/>
            <ac:spMkLst>
              <pc:docMk/>
              <pc:sldMasterMk cId="495016549" sldId="2147483648"/>
              <pc:sldLayoutMk cId="2825286768" sldId="2147483662"/>
              <ac:spMk id="9" creationId="{ED662F1D-A490-453F-8CC6-DB3C63B6A4A8}"/>
            </ac:spMkLst>
          </pc:spChg>
          <pc:picChg chg="del">
            <ac:chgData name="Kyle Tidswell-Brown" userId="3518c4a0-5c99-4880-b127-cb60ccf11a39" providerId="ADAL" clId="{0D01976C-D30C-40DB-8D64-EA63754FF20E}" dt="2022-05-20T10:52:33.478" v="1173"/>
            <ac:picMkLst>
              <pc:docMk/>
              <pc:sldMasterMk cId="495016549" sldId="2147483648"/>
              <pc:sldLayoutMk cId="2825286768" sldId="2147483662"/>
              <ac:picMk id="3" creationId="{345FD33B-C175-4375-ABD5-9DE98571716D}"/>
            </ac:picMkLst>
          </pc:picChg>
        </pc:sldLayoutChg>
        <pc:sldLayoutChg chg="delSp del mod">
          <pc:chgData name="Kyle Tidswell-Brown" userId="3518c4a0-5c99-4880-b127-cb60ccf11a39" providerId="ADAL" clId="{0D01976C-D30C-40DB-8D64-EA63754FF20E}" dt="2022-05-20T10:52:33.476" v="1171" actId="2696"/>
          <pc:sldLayoutMkLst>
            <pc:docMk/>
            <pc:sldMasterMk cId="495016549" sldId="2147483648"/>
            <pc:sldLayoutMk cId="3194694799" sldId="2147483663"/>
          </pc:sldLayoutMkLst>
          <pc:spChg chg="del">
            <ac:chgData name="Kyle Tidswell-Brown" userId="3518c4a0-5c99-4880-b127-cb60ccf11a39" providerId="ADAL" clId="{0D01976C-D30C-40DB-8D64-EA63754FF20E}" dt="2022-05-20T10:52:33.473" v="1168"/>
            <ac:spMkLst>
              <pc:docMk/>
              <pc:sldMasterMk cId="495016549" sldId="2147483648"/>
              <pc:sldLayoutMk cId="3194694799" sldId="2147483663"/>
              <ac:spMk id="3" creationId="{57D61610-05EF-4361-BCBA-B4EABF43E345}"/>
            </ac:spMkLst>
          </pc:spChg>
          <pc:spChg chg="del">
            <ac:chgData name="Kyle Tidswell-Brown" userId="3518c4a0-5c99-4880-b127-cb60ccf11a39" providerId="ADAL" clId="{0D01976C-D30C-40DB-8D64-EA63754FF20E}" dt="2022-05-20T10:52:33.474" v="1170"/>
            <ac:spMkLst>
              <pc:docMk/>
              <pc:sldMasterMk cId="495016549" sldId="2147483648"/>
              <pc:sldLayoutMk cId="3194694799" sldId="2147483663"/>
              <ac:spMk id="4" creationId="{4C6E56ED-9130-4CCB-9943-043EDEF7FB2D}"/>
            </ac:spMkLst>
          </pc:spChg>
          <pc:picChg chg="del">
            <ac:chgData name="Kyle Tidswell-Brown" userId="3518c4a0-5c99-4880-b127-cb60ccf11a39" providerId="ADAL" clId="{0D01976C-D30C-40DB-8D64-EA63754FF20E}" dt="2022-05-20T10:52:33.471" v="1166"/>
            <ac:picMkLst>
              <pc:docMk/>
              <pc:sldMasterMk cId="495016549" sldId="2147483648"/>
              <pc:sldLayoutMk cId="3194694799" sldId="2147483663"/>
              <ac:picMk id="2" creationId="{CB0EEAFF-F06A-4801-A07F-9CD6D4771226}"/>
            </ac:picMkLst>
          </pc:picChg>
        </pc:sldLayoutChg>
        <pc:sldLayoutChg chg="delSp del mod">
          <pc:chgData name="Kyle Tidswell-Brown" userId="3518c4a0-5c99-4880-b127-cb60ccf11a39" providerId="ADAL" clId="{0D01976C-D30C-40DB-8D64-EA63754FF20E}" dt="2022-05-20T10:52:33.453" v="1145" actId="2696"/>
          <pc:sldLayoutMkLst>
            <pc:docMk/>
            <pc:sldMasterMk cId="495016549" sldId="2147483648"/>
            <pc:sldLayoutMk cId="488349341" sldId="2147483664"/>
          </pc:sldLayoutMkLst>
          <pc:spChg chg="del">
            <ac:chgData name="Kyle Tidswell-Brown" userId="3518c4a0-5c99-4880-b127-cb60ccf11a39" providerId="ADAL" clId="{0D01976C-D30C-40DB-8D64-EA63754FF20E}" dt="2022-05-20T10:52:33.451" v="1144"/>
            <ac:spMkLst>
              <pc:docMk/>
              <pc:sldMasterMk cId="495016549" sldId="2147483648"/>
              <pc:sldLayoutMk cId="488349341" sldId="2147483664"/>
              <ac:spMk id="3" creationId="{4C5CCD2D-E1E8-47FA-87EE-0E3F993503BA}"/>
            </ac:spMkLst>
          </pc:spChg>
          <pc:picChg chg="del">
            <ac:chgData name="Kyle Tidswell-Brown" userId="3518c4a0-5c99-4880-b127-cb60ccf11a39" providerId="ADAL" clId="{0D01976C-D30C-40DB-8D64-EA63754FF20E}" dt="2022-05-20T10:52:33.449" v="1142"/>
            <ac:picMkLst>
              <pc:docMk/>
              <pc:sldMasterMk cId="495016549" sldId="2147483648"/>
              <pc:sldLayoutMk cId="488349341" sldId="2147483664"/>
              <ac:picMk id="2" creationId="{60989F53-9705-4746-8B70-E3946B65A9E8}"/>
            </ac:picMkLst>
          </pc:picChg>
        </pc:sldLayoutChg>
        <pc:sldLayoutChg chg="delSp del mod">
          <pc:chgData name="Kyle Tidswell-Brown" userId="3518c4a0-5c99-4880-b127-cb60ccf11a39" providerId="ADAL" clId="{0D01976C-D30C-40DB-8D64-EA63754FF20E}" dt="2022-05-20T10:52:33.448" v="1140" actId="2696"/>
          <pc:sldLayoutMkLst>
            <pc:docMk/>
            <pc:sldMasterMk cId="495016549" sldId="2147483648"/>
            <pc:sldLayoutMk cId="4053870172" sldId="2147483665"/>
          </pc:sldLayoutMkLst>
          <pc:spChg chg="del">
            <ac:chgData name="Kyle Tidswell-Brown" userId="3518c4a0-5c99-4880-b127-cb60ccf11a39" providerId="ADAL" clId="{0D01976C-D30C-40DB-8D64-EA63754FF20E}" dt="2022-05-20T10:52:33.444" v="1137"/>
            <ac:spMkLst>
              <pc:docMk/>
              <pc:sldMasterMk cId="495016549" sldId="2147483648"/>
              <pc:sldLayoutMk cId="4053870172" sldId="2147483665"/>
              <ac:spMk id="8" creationId="{3E4E1AEF-5797-4A04-A9A2-34439313FE1A}"/>
            </ac:spMkLst>
          </pc:spChg>
          <pc:spChg chg="del">
            <ac:chgData name="Kyle Tidswell-Brown" userId="3518c4a0-5c99-4880-b127-cb60ccf11a39" providerId="ADAL" clId="{0D01976C-D30C-40DB-8D64-EA63754FF20E}" dt="2022-05-20T10:52:33.445" v="1139"/>
            <ac:spMkLst>
              <pc:docMk/>
              <pc:sldMasterMk cId="495016549" sldId="2147483648"/>
              <pc:sldLayoutMk cId="4053870172" sldId="2147483665"/>
              <ac:spMk id="9" creationId="{C85E29F4-3D6D-4092-83CF-B0C877AF37E6}"/>
            </ac:spMkLst>
          </pc:spChg>
          <pc:picChg chg="del">
            <ac:chgData name="Kyle Tidswell-Brown" userId="3518c4a0-5c99-4880-b127-cb60ccf11a39" providerId="ADAL" clId="{0D01976C-D30C-40DB-8D64-EA63754FF20E}" dt="2022-05-20T10:52:33.442" v="1135"/>
            <ac:picMkLst>
              <pc:docMk/>
              <pc:sldMasterMk cId="495016549" sldId="2147483648"/>
              <pc:sldLayoutMk cId="4053870172" sldId="2147483665"/>
              <ac:picMk id="3" creationId="{35D24CA8-BCAC-4996-BA1E-89CC913EB8E2}"/>
            </ac:picMkLst>
          </pc:picChg>
        </pc:sldLayoutChg>
        <pc:sldLayoutChg chg="delSp del mod">
          <pc:chgData name="Kyle Tidswell-Brown" userId="3518c4a0-5c99-4880-b127-cb60ccf11a39" providerId="ADAL" clId="{0D01976C-D30C-40DB-8D64-EA63754FF20E}" dt="2022-05-20T10:52:33.440" v="1133" actId="2696"/>
          <pc:sldLayoutMkLst>
            <pc:docMk/>
            <pc:sldMasterMk cId="495016549" sldId="2147483648"/>
            <pc:sldLayoutMk cId="3908615846" sldId="2147483666"/>
          </pc:sldLayoutMkLst>
          <pc:spChg chg="del">
            <ac:chgData name="Kyle Tidswell-Brown" userId="3518c4a0-5c99-4880-b127-cb60ccf11a39" providerId="ADAL" clId="{0D01976C-D30C-40DB-8D64-EA63754FF20E}" dt="2022-05-20T10:52:33.436" v="1130"/>
            <ac:spMkLst>
              <pc:docMk/>
              <pc:sldMasterMk cId="495016549" sldId="2147483648"/>
              <pc:sldLayoutMk cId="3908615846" sldId="2147483666"/>
              <ac:spMk id="4" creationId="{4DDB95D4-257D-4844-BADA-F2D103583181}"/>
            </ac:spMkLst>
          </pc:spChg>
          <pc:spChg chg="del">
            <ac:chgData name="Kyle Tidswell-Brown" userId="3518c4a0-5c99-4880-b127-cb60ccf11a39" providerId="ADAL" clId="{0D01976C-D30C-40DB-8D64-EA63754FF20E}" dt="2022-05-20T10:52:33.438" v="1132"/>
            <ac:spMkLst>
              <pc:docMk/>
              <pc:sldMasterMk cId="495016549" sldId="2147483648"/>
              <pc:sldLayoutMk cId="3908615846" sldId="2147483666"/>
              <ac:spMk id="5" creationId="{0C2713C1-D3D5-4A4F-8FF9-8F12E8CE926E}"/>
            </ac:spMkLst>
          </pc:spChg>
          <pc:picChg chg="del">
            <ac:chgData name="Kyle Tidswell-Brown" userId="3518c4a0-5c99-4880-b127-cb60ccf11a39" providerId="ADAL" clId="{0D01976C-D30C-40DB-8D64-EA63754FF20E}" dt="2022-05-20T10:52:33.435" v="1128"/>
            <ac:picMkLst>
              <pc:docMk/>
              <pc:sldMasterMk cId="495016549" sldId="2147483648"/>
              <pc:sldLayoutMk cId="3908615846" sldId="2147483666"/>
              <ac:picMk id="3" creationId="{95307FCB-7FE7-4AF6-A340-766EDFB2B4D7}"/>
            </ac:picMkLst>
          </pc:picChg>
        </pc:sldLayoutChg>
        <pc:sldLayoutChg chg="delSp del mod">
          <pc:chgData name="Kyle Tidswell-Brown" userId="3518c4a0-5c99-4880-b127-cb60ccf11a39" providerId="ADAL" clId="{0D01976C-D30C-40DB-8D64-EA63754FF20E}" dt="2022-05-20T10:52:33.411" v="1107" actId="2696"/>
          <pc:sldLayoutMkLst>
            <pc:docMk/>
            <pc:sldMasterMk cId="495016549" sldId="2147483648"/>
            <pc:sldLayoutMk cId="783749186" sldId="2147483667"/>
          </pc:sldLayoutMkLst>
          <pc:spChg chg="del">
            <ac:chgData name="Kyle Tidswell-Brown" userId="3518c4a0-5c99-4880-b127-cb60ccf11a39" providerId="ADAL" clId="{0D01976C-D30C-40DB-8D64-EA63754FF20E}" dt="2022-05-20T10:52:33.408" v="1106"/>
            <ac:spMkLst>
              <pc:docMk/>
              <pc:sldMasterMk cId="495016549" sldId="2147483648"/>
              <pc:sldLayoutMk cId="783749186" sldId="2147483667"/>
              <ac:spMk id="3" creationId="{6D4F3FC0-B59B-465F-8DCB-ABA94BBFCE07}"/>
            </ac:spMkLst>
          </pc:spChg>
          <pc:picChg chg="del">
            <ac:chgData name="Kyle Tidswell-Brown" userId="3518c4a0-5c99-4880-b127-cb60ccf11a39" providerId="ADAL" clId="{0D01976C-D30C-40DB-8D64-EA63754FF20E}" dt="2022-05-20T10:52:33.406" v="1104"/>
            <ac:picMkLst>
              <pc:docMk/>
              <pc:sldMasterMk cId="495016549" sldId="2147483648"/>
              <pc:sldLayoutMk cId="783749186" sldId="2147483667"/>
              <ac:picMk id="2" creationId="{3AAAE974-797A-49C5-A8E9-910FC403736B}"/>
            </ac:picMkLst>
          </pc:picChg>
        </pc:sldLayoutChg>
        <pc:sldLayoutChg chg="delSp del mod">
          <pc:chgData name="Kyle Tidswell-Brown" userId="3518c4a0-5c99-4880-b127-cb60ccf11a39" providerId="ADAL" clId="{0D01976C-D30C-40DB-8D64-EA63754FF20E}" dt="2022-05-20T10:52:33.582" v="1318" actId="2696"/>
          <pc:sldLayoutMkLst>
            <pc:docMk/>
            <pc:sldMasterMk cId="495016549" sldId="2147483648"/>
            <pc:sldLayoutMk cId="317522747" sldId="2147483669"/>
          </pc:sldLayoutMkLst>
          <pc:spChg chg="del">
            <ac:chgData name="Kyle Tidswell-Brown" userId="3518c4a0-5c99-4880-b127-cb60ccf11a39" providerId="ADAL" clId="{0D01976C-D30C-40DB-8D64-EA63754FF20E}" dt="2022-05-20T10:52:33.580" v="1315"/>
            <ac:spMkLst>
              <pc:docMk/>
              <pc:sldMasterMk cId="495016549" sldId="2147483648"/>
              <pc:sldLayoutMk cId="317522747" sldId="2147483669"/>
              <ac:spMk id="3" creationId="{DFFC5C3F-0E06-4616-B9AE-24FDF255647C}"/>
            </ac:spMkLst>
          </pc:spChg>
          <pc:spChg chg="del">
            <ac:chgData name="Kyle Tidswell-Brown" userId="3518c4a0-5c99-4880-b127-cb60ccf11a39" providerId="ADAL" clId="{0D01976C-D30C-40DB-8D64-EA63754FF20E}" dt="2022-05-20T10:52:33.581" v="1317"/>
            <ac:spMkLst>
              <pc:docMk/>
              <pc:sldMasterMk cId="495016549" sldId="2147483648"/>
              <pc:sldLayoutMk cId="317522747" sldId="2147483669"/>
              <ac:spMk id="6" creationId="{EBD1FAEE-489F-4553-A82D-A0F68FD77CED}"/>
            </ac:spMkLst>
          </pc:spChg>
          <pc:picChg chg="del">
            <ac:chgData name="Kyle Tidswell-Brown" userId="3518c4a0-5c99-4880-b127-cb60ccf11a39" providerId="ADAL" clId="{0D01976C-D30C-40DB-8D64-EA63754FF20E}" dt="2022-05-20T10:52:33.579" v="1313"/>
            <ac:picMkLst>
              <pc:docMk/>
              <pc:sldMasterMk cId="495016549" sldId="2147483648"/>
              <pc:sldLayoutMk cId="317522747" sldId="2147483669"/>
              <ac:picMk id="5" creationId="{EDE0BF20-1272-4A66-8D7B-C98EEFAAFACF}"/>
            </ac:picMkLst>
          </pc:picChg>
        </pc:sldLayoutChg>
        <pc:sldLayoutChg chg="delSp del mod">
          <pc:chgData name="Kyle Tidswell-Brown" userId="3518c4a0-5c99-4880-b127-cb60ccf11a39" providerId="ADAL" clId="{0D01976C-D30C-40DB-8D64-EA63754FF20E}" dt="2022-05-20T10:52:33.579" v="1311" actId="2696"/>
          <pc:sldLayoutMkLst>
            <pc:docMk/>
            <pc:sldMasterMk cId="495016549" sldId="2147483648"/>
            <pc:sldLayoutMk cId="1100474013" sldId="2147483670"/>
          </pc:sldLayoutMkLst>
          <pc:spChg chg="del">
            <ac:chgData name="Kyle Tidswell-Brown" userId="3518c4a0-5c99-4880-b127-cb60ccf11a39" providerId="ADAL" clId="{0D01976C-D30C-40DB-8D64-EA63754FF20E}" dt="2022-05-20T10:52:33.577" v="1310"/>
            <ac:spMkLst>
              <pc:docMk/>
              <pc:sldMasterMk cId="495016549" sldId="2147483648"/>
              <pc:sldLayoutMk cId="1100474013" sldId="2147483670"/>
              <ac:spMk id="8" creationId="{4EA25F86-9891-481D-B0B2-8D0E62C3CAD2}"/>
            </ac:spMkLst>
          </pc:spChg>
          <pc:picChg chg="del">
            <ac:chgData name="Kyle Tidswell-Brown" userId="3518c4a0-5c99-4880-b127-cb60ccf11a39" providerId="ADAL" clId="{0D01976C-D30C-40DB-8D64-EA63754FF20E}" dt="2022-05-20T10:52:33.576" v="1308"/>
            <ac:picMkLst>
              <pc:docMk/>
              <pc:sldMasterMk cId="495016549" sldId="2147483648"/>
              <pc:sldLayoutMk cId="1100474013" sldId="2147483670"/>
              <ac:picMk id="6" creationId="{54D29493-C804-4451-B118-2E791354C522}"/>
            </ac:picMkLst>
          </pc:picChg>
        </pc:sldLayoutChg>
        <pc:sldLayoutChg chg="delSp del mod">
          <pc:chgData name="Kyle Tidswell-Brown" userId="3518c4a0-5c99-4880-b127-cb60ccf11a39" providerId="ADAL" clId="{0D01976C-D30C-40DB-8D64-EA63754FF20E}" dt="2022-05-20T10:52:33.557" v="1278" actId="2696"/>
          <pc:sldLayoutMkLst>
            <pc:docMk/>
            <pc:sldMasterMk cId="495016549" sldId="2147483648"/>
            <pc:sldLayoutMk cId="2622775588" sldId="2147483671"/>
          </pc:sldLayoutMkLst>
          <pc:spChg chg="del">
            <ac:chgData name="Kyle Tidswell-Brown" userId="3518c4a0-5c99-4880-b127-cb60ccf11a39" providerId="ADAL" clId="{0D01976C-D30C-40DB-8D64-EA63754FF20E}" dt="2022-05-20T10:52:33.555" v="1275"/>
            <ac:spMkLst>
              <pc:docMk/>
              <pc:sldMasterMk cId="495016549" sldId="2147483648"/>
              <pc:sldLayoutMk cId="2622775588" sldId="2147483671"/>
              <ac:spMk id="3" creationId="{DFFC5C3F-0E06-4616-B9AE-24FDF255647C}"/>
            </ac:spMkLst>
          </pc:spChg>
          <pc:spChg chg="del">
            <ac:chgData name="Kyle Tidswell-Brown" userId="3518c4a0-5c99-4880-b127-cb60ccf11a39" providerId="ADAL" clId="{0D01976C-D30C-40DB-8D64-EA63754FF20E}" dt="2022-05-20T10:52:33.555" v="1277"/>
            <ac:spMkLst>
              <pc:docMk/>
              <pc:sldMasterMk cId="495016549" sldId="2147483648"/>
              <pc:sldLayoutMk cId="2622775588" sldId="2147483671"/>
              <ac:spMk id="6" creationId="{EBD1FAEE-489F-4553-A82D-A0F68FD77CED}"/>
            </ac:spMkLst>
          </pc:spChg>
          <pc:picChg chg="del">
            <ac:chgData name="Kyle Tidswell-Brown" userId="3518c4a0-5c99-4880-b127-cb60ccf11a39" providerId="ADAL" clId="{0D01976C-D30C-40DB-8D64-EA63754FF20E}" dt="2022-05-20T10:52:33.554" v="1273"/>
            <ac:picMkLst>
              <pc:docMk/>
              <pc:sldMasterMk cId="495016549" sldId="2147483648"/>
              <pc:sldLayoutMk cId="2622775588" sldId="2147483671"/>
              <ac:picMk id="5" creationId="{EDE0BF20-1272-4A66-8D7B-C98EEFAAFACF}"/>
            </ac:picMkLst>
          </pc:picChg>
        </pc:sldLayoutChg>
        <pc:sldLayoutChg chg="delSp del mod">
          <pc:chgData name="Kyle Tidswell-Brown" userId="3518c4a0-5c99-4880-b127-cb60ccf11a39" providerId="ADAL" clId="{0D01976C-D30C-40DB-8D64-EA63754FF20E}" dt="2022-05-20T10:52:33.553" v="1271" actId="2696"/>
          <pc:sldLayoutMkLst>
            <pc:docMk/>
            <pc:sldMasterMk cId="495016549" sldId="2147483648"/>
            <pc:sldLayoutMk cId="806043131" sldId="2147483672"/>
          </pc:sldLayoutMkLst>
          <pc:spChg chg="del">
            <ac:chgData name="Kyle Tidswell-Brown" userId="3518c4a0-5c99-4880-b127-cb60ccf11a39" providerId="ADAL" clId="{0D01976C-D30C-40DB-8D64-EA63754FF20E}" dt="2022-05-20T10:52:33.551" v="1270"/>
            <ac:spMkLst>
              <pc:docMk/>
              <pc:sldMasterMk cId="495016549" sldId="2147483648"/>
              <pc:sldLayoutMk cId="806043131" sldId="2147483672"/>
              <ac:spMk id="4" creationId="{7DDBDCE6-E92B-4A64-8E30-4DD371889BFC}"/>
            </ac:spMkLst>
          </pc:spChg>
          <pc:picChg chg="del">
            <ac:chgData name="Kyle Tidswell-Brown" userId="3518c4a0-5c99-4880-b127-cb60ccf11a39" providerId="ADAL" clId="{0D01976C-D30C-40DB-8D64-EA63754FF20E}" dt="2022-05-20T10:52:33.550" v="1268"/>
            <ac:picMkLst>
              <pc:docMk/>
              <pc:sldMasterMk cId="495016549" sldId="2147483648"/>
              <pc:sldLayoutMk cId="806043131" sldId="2147483672"/>
              <ac:picMk id="6" creationId="{54D29493-C804-4451-B118-2E791354C522}"/>
            </ac:picMkLst>
          </pc:picChg>
        </pc:sldLayoutChg>
        <pc:sldLayoutChg chg="delSp del mod">
          <pc:chgData name="Kyle Tidswell-Brown" userId="3518c4a0-5c99-4880-b127-cb60ccf11a39" providerId="ADAL" clId="{0D01976C-D30C-40DB-8D64-EA63754FF20E}" dt="2022-05-20T10:52:33.532" v="1240" actId="2696"/>
          <pc:sldLayoutMkLst>
            <pc:docMk/>
            <pc:sldMasterMk cId="495016549" sldId="2147483648"/>
            <pc:sldLayoutMk cId="1433944187" sldId="2147483673"/>
          </pc:sldLayoutMkLst>
          <pc:spChg chg="del">
            <ac:chgData name="Kyle Tidswell-Brown" userId="3518c4a0-5c99-4880-b127-cb60ccf11a39" providerId="ADAL" clId="{0D01976C-D30C-40DB-8D64-EA63754FF20E}" dt="2022-05-20T10:52:33.528" v="1237"/>
            <ac:spMkLst>
              <pc:docMk/>
              <pc:sldMasterMk cId="495016549" sldId="2147483648"/>
              <pc:sldLayoutMk cId="1433944187" sldId="2147483673"/>
              <ac:spMk id="3" creationId="{DFFC5C3F-0E06-4616-B9AE-24FDF255647C}"/>
            </ac:spMkLst>
          </pc:spChg>
          <pc:spChg chg="del">
            <ac:chgData name="Kyle Tidswell-Brown" userId="3518c4a0-5c99-4880-b127-cb60ccf11a39" providerId="ADAL" clId="{0D01976C-D30C-40DB-8D64-EA63754FF20E}" dt="2022-05-20T10:52:33.529" v="1239"/>
            <ac:spMkLst>
              <pc:docMk/>
              <pc:sldMasterMk cId="495016549" sldId="2147483648"/>
              <pc:sldLayoutMk cId="1433944187" sldId="2147483673"/>
              <ac:spMk id="6" creationId="{EBD1FAEE-489F-4553-A82D-A0F68FD77CED}"/>
            </ac:spMkLst>
          </pc:spChg>
          <pc:picChg chg="del">
            <ac:chgData name="Kyle Tidswell-Brown" userId="3518c4a0-5c99-4880-b127-cb60ccf11a39" providerId="ADAL" clId="{0D01976C-D30C-40DB-8D64-EA63754FF20E}" dt="2022-05-20T10:52:33.528" v="1235"/>
            <ac:picMkLst>
              <pc:docMk/>
              <pc:sldMasterMk cId="495016549" sldId="2147483648"/>
              <pc:sldLayoutMk cId="1433944187" sldId="2147483673"/>
              <ac:picMk id="5" creationId="{EDE0BF20-1272-4A66-8D7B-C98EEFAAFACF}"/>
            </ac:picMkLst>
          </pc:picChg>
        </pc:sldLayoutChg>
        <pc:sldLayoutChg chg="delSp del mod">
          <pc:chgData name="Kyle Tidswell-Brown" userId="3518c4a0-5c99-4880-b127-cb60ccf11a39" providerId="ADAL" clId="{0D01976C-D30C-40DB-8D64-EA63754FF20E}" dt="2022-05-20T10:52:33.526" v="1233" actId="2696"/>
          <pc:sldLayoutMkLst>
            <pc:docMk/>
            <pc:sldMasterMk cId="495016549" sldId="2147483648"/>
            <pc:sldLayoutMk cId="1190402551" sldId="2147483674"/>
          </pc:sldLayoutMkLst>
          <pc:spChg chg="del">
            <ac:chgData name="Kyle Tidswell-Brown" userId="3518c4a0-5c99-4880-b127-cb60ccf11a39" providerId="ADAL" clId="{0D01976C-D30C-40DB-8D64-EA63754FF20E}" dt="2022-05-20T10:52:33.525" v="1232"/>
            <ac:spMkLst>
              <pc:docMk/>
              <pc:sldMasterMk cId="495016549" sldId="2147483648"/>
              <pc:sldLayoutMk cId="1190402551" sldId="2147483674"/>
              <ac:spMk id="4" creationId="{7DDBDCE6-E92B-4A64-8E30-4DD371889BFC}"/>
            </ac:spMkLst>
          </pc:spChg>
          <pc:picChg chg="del">
            <ac:chgData name="Kyle Tidswell-Brown" userId="3518c4a0-5c99-4880-b127-cb60ccf11a39" providerId="ADAL" clId="{0D01976C-D30C-40DB-8D64-EA63754FF20E}" dt="2022-05-20T10:52:33.525" v="1230"/>
            <ac:picMkLst>
              <pc:docMk/>
              <pc:sldMasterMk cId="495016549" sldId="2147483648"/>
              <pc:sldLayoutMk cId="1190402551" sldId="2147483674"/>
              <ac:picMk id="6" creationId="{54D29493-C804-4451-B118-2E791354C522}"/>
            </ac:picMkLst>
          </pc:picChg>
        </pc:sldLayoutChg>
        <pc:sldLayoutChg chg="delSp del mod">
          <pc:chgData name="Kyle Tidswell-Brown" userId="3518c4a0-5c99-4880-b127-cb60ccf11a39" providerId="ADAL" clId="{0D01976C-D30C-40DB-8D64-EA63754FF20E}" dt="2022-05-20T10:52:33.503" v="1202" actId="2696"/>
          <pc:sldLayoutMkLst>
            <pc:docMk/>
            <pc:sldMasterMk cId="495016549" sldId="2147483648"/>
            <pc:sldLayoutMk cId="3041086344" sldId="2147483675"/>
          </pc:sldLayoutMkLst>
          <pc:spChg chg="del">
            <ac:chgData name="Kyle Tidswell-Brown" userId="3518c4a0-5c99-4880-b127-cb60ccf11a39" providerId="ADAL" clId="{0D01976C-D30C-40DB-8D64-EA63754FF20E}" dt="2022-05-20T10:52:33.500" v="1199"/>
            <ac:spMkLst>
              <pc:docMk/>
              <pc:sldMasterMk cId="495016549" sldId="2147483648"/>
              <pc:sldLayoutMk cId="3041086344" sldId="2147483675"/>
              <ac:spMk id="3" creationId="{DFFC5C3F-0E06-4616-B9AE-24FDF255647C}"/>
            </ac:spMkLst>
          </pc:spChg>
          <pc:spChg chg="del">
            <ac:chgData name="Kyle Tidswell-Brown" userId="3518c4a0-5c99-4880-b127-cb60ccf11a39" providerId="ADAL" clId="{0D01976C-D30C-40DB-8D64-EA63754FF20E}" dt="2022-05-20T10:52:33.501" v="1201"/>
            <ac:spMkLst>
              <pc:docMk/>
              <pc:sldMasterMk cId="495016549" sldId="2147483648"/>
              <pc:sldLayoutMk cId="3041086344" sldId="2147483675"/>
              <ac:spMk id="6" creationId="{EBD1FAEE-489F-4553-A82D-A0F68FD77CED}"/>
            </ac:spMkLst>
          </pc:spChg>
          <pc:picChg chg="del">
            <ac:chgData name="Kyle Tidswell-Brown" userId="3518c4a0-5c99-4880-b127-cb60ccf11a39" providerId="ADAL" clId="{0D01976C-D30C-40DB-8D64-EA63754FF20E}" dt="2022-05-20T10:52:33.499" v="1197"/>
            <ac:picMkLst>
              <pc:docMk/>
              <pc:sldMasterMk cId="495016549" sldId="2147483648"/>
              <pc:sldLayoutMk cId="3041086344" sldId="2147483675"/>
              <ac:picMk id="5" creationId="{EDE0BF20-1272-4A66-8D7B-C98EEFAAFACF}"/>
            </ac:picMkLst>
          </pc:picChg>
        </pc:sldLayoutChg>
        <pc:sldLayoutChg chg="delSp del mod">
          <pc:chgData name="Kyle Tidswell-Brown" userId="3518c4a0-5c99-4880-b127-cb60ccf11a39" providerId="ADAL" clId="{0D01976C-D30C-40DB-8D64-EA63754FF20E}" dt="2022-05-20T10:52:33.498" v="1195" actId="2696"/>
          <pc:sldLayoutMkLst>
            <pc:docMk/>
            <pc:sldMasterMk cId="495016549" sldId="2147483648"/>
            <pc:sldLayoutMk cId="2986531491" sldId="2147483676"/>
          </pc:sldLayoutMkLst>
          <pc:spChg chg="del">
            <ac:chgData name="Kyle Tidswell-Brown" userId="3518c4a0-5c99-4880-b127-cb60ccf11a39" providerId="ADAL" clId="{0D01976C-D30C-40DB-8D64-EA63754FF20E}" dt="2022-05-20T10:52:33.496" v="1194"/>
            <ac:spMkLst>
              <pc:docMk/>
              <pc:sldMasterMk cId="495016549" sldId="2147483648"/>
              <pc:sldLayoutMk cId="2986531491" sldId="2147483676"/>
              <ac:spMk id="4" creationId="{7DDBDCE6-E92B-4A64-8E30-4DD371889BFC}"/>
            </ac:spMkLst>
          </pc:spChg>
          <pc:picChg chg="del">
            <ac:chgData name="Kyle Tidswell-Brown" userId="3518c4a0-5c99-4880-b127-cb60ccf11a39" providerId="ADAL" clId="{0D01976C-D30C-40DB-8D64-EA63754FF20E}" dt="2022-05-20T10:52:33.495" v="1192"/>
            <ac:picMkLst>
              <pc:docMk/>
              <pc:sldMasterMk cId="495016549" sldId="2147483648"/>
              <pc:sldLayoutMk cId="2986531491" sldId="2147483676"/>
              <ac:picMk id="6" creationId="{54D29493-C804-4451-B118-2E791354C522}"/>
            </ac:picMkLst>
          </pc:picChg>
        </pc:sldLayoutChg>
        <pc:sldLayoutChg chg="delSp del mod">
          <pc:chgData name="Kyle Tidswell-Brown" userId="3518c4a0-5c99-4880-b127-cb60ccf11a39" providerId="ADAL" clId="{0D01976C-D30C-40DB-8D64-EA63754FF20E}" dt="2022-05-20T10:52:33.470" v="1164" actId="2696"/>
          <pc:sldLayoutMkLst>
            <pc:docMk/>
            <pc:sldMasterMk cId="495016549" sldId="2147483648"/>
            <pc:sldLayoutMk cId="409742594" sldId="2147483677"/>
          </pc:sldLayoutMkLst>
          <pc:spChg chg="del">
            <ac:chgData name="Kyle Tidswell-Brown" userId="3518c4a0-5c99-4880-b127-cb60ccf11a39" providerId="ADAL" clId="{0D01976C-D30C-40DB-8D64-EA63754FF20E}" dt="2022-05-20T10:52:33.466" v="1161"/>
            <ac:spMkLst>
              <pc:docMk/>
              <pc:sldMasterMk cId="495016549" sldId="2147483648"/>
              <pc:sldLayoutMk cId="409742594" sldId="2147483677"/>
              <ac:spMk id="3" creationId="{DFFC5C3F-0E06-4616-B9AE-24FDF255647C}"/>
            </ac:spMkLst>
          </pc:spChg>
          <pc:spChg chg="del">
            <ac:chgData name="Kyle Tidswell-Brown" userId="3518c4a0-5c99-4880-b127-cb60ccf11a39" providerId="ADAL" clId="{0D01976C-D30C-40DB-8D64-EA63754FF20E}" dt="2022-05-20T10:52:33.468" v="1163"/>
            <ac:spMkLst>
              <pc:docMk/>
              <pc:sldMasterMk cId="495016549" sldId="2147483648"/>
              <pc:sldLayoutMk cId="409742594" sldId="2147483677"/>
              <ac:spMk id="6" creationId="{EBD1FAEE-489F-4553-A82D-A0F68FD77CED}"/>
            </ac:spMkLst>
          </pc:spChg>
          <pc:picChg chg="del">
            <ac:chgData name="Kyle Tidswell-Brown" userId="3518c4a0-5c99-4880-b127-cb60ccf11a39" providerId="ADAL" clId="{0D01976C-D30C-40DB-8D64-EA63754FF20E}" dt="2022-05-20T10:52:33.465" v="1159"/>
            <ac:picMkLst>
              <pc:docMk/>
              <pc:sldMasterMk cId="495016549" sldId="2147483648"/>
              <pc:sldLayoutMk cId="409742594" sldId="2147483677"/>
              <ac:picMk id="5" creationId="{EDE0BF20-1272-4A66-8D7B-C98EEFAAFACF}"/>
            </ac:picMkLst>
          </pc:picChg>
        </pc:sldLayoutChg>
        <pc:sldLayoutChg chg="delSp del mod">
          <pc:chgData name="Kyle Tidswell-Brown" userId="3518c4a0-5c99-4880-b127-cb60ccf11a39" providerId="ADAL" clId="{0D01976C-D30C-40DB-8D64-EA63754FF20E}" dt="2022-05-20T10:52:33.464" v="1157" actId="2696"/>
          <pc:sldLayoutMkLst>
            <pc:docMk/>
            <pc:sldMasterMk cId="495016549" sldId="2147483648"/>
            <pc:sldLayoutMk cId="2111782" sldId="2147483678"/>
          </pc:sldLayoutMkLst>
          <pc:spChg chg="del">
            <ac:chgData name="Kyle Tidswell-Brown" userId="3518c4a0-5c99-4880-b127-cb60ccf11a39" providerId="ADAL" clId="{0D01976C-D30C-40DB-8D64-EA63754FF20E}" dt="2022-05-20T10:52:33.463" v="1156"/>
            <ac:spMkLst>
              <pc:docMk/>
              <pc:sldMasterMk cId="495016549" sldId="2147483648"/>
              <pc:sldLayoutMk cId="2111782" sldId="2147483678"/>
              <ac:spMk id="4" creationId="{7DDBDCE6-E92B-4A64-8E30-4DD371889BFC}"/>
            </ac:spMkLst>
          </pc:spChg>
          <pc:picChg chg="del">
            <ac:chgData name="Kyle Tidswell-Brown" userId="3518c4a0-5c99-4880-b127-cb60ccf11a39" providerId="ADAL" clId="{0D01976C-D30C-40DB-8D64-EA63754FF20E}" dt="2022-05-20T10:52:33.462" v="1154"/>
            <ac:picMkLst>
              <pc:docMk/>
              <pc:sldMasterMk cId="495016549" sldId="2147483648"/>
              <pc:sldLayoutMk cId="2111782" sldId="2147483678"/>
              <ac:picMk id="6" creationId="{54D29493-C804-4451-B118-2E791354C522}"/>
            </ac:picMkLst>
          </pc:picChg>
        </pc:sldLayoutChg>
        <pc:sldLayoutChg chg="delSp del mod">
          <pc:chgData name="Kyle Tidswell-Brown" userId="3518c4a0-5c99-4880-b127-cb60ccf11a39" providerId="ADAL" clId="{0D01976C-D30C-40DB-8D64-EA63754FF20E}" dt="2022-05-20T10:52:33.433" v="1126" actId="2696"/>
          <pc:sldLayoutMkLst>
            <pc:docMk/>
            <pc:sldMasterMk cId="495016549" sldId="2147483648"/>
            <pc:sldLayoutMk cId="1053637479" sldId="2147483679"/>
          </pc:sldLayoutMkLst>
          <pc:spChg chg="del">
            <ac:chgData name="Kyle Tidswell-Brown" userId="3518c4a0-5c99-4880-b127-cb60ccf11a39" providerId="ADAL" clId="{0D01976C-D30C-40DB-8D64-EA63754FF20E}" dt="2022-05-20T10:52:33.429" v="1123"/>
            <ac:spMkLst>
              <pc:docMk/>
              <pc:sldMasterMk cId="495016549" sldId="2147483648"/>
              <pc:sldLayoutMk cId="1053637479" sldId="2147483679"/>
              <ac:spMk id="3" creationId="{DFFC5C3F-0E06-4616-B9AE-24FDF255647C}"/>
            </ac:spMkLst>
          </pc:spChg>
          <pc:spChg chg="del">
            <ac:chgData name="Kyle Tidswell-Brown" userId="3518c4a0-5c99-4880-b127-cb60ccf11a39" providerId="ADAL" clId="{0D01976C-D30C-40DB-8D64-EA63754FF20E}" dt="2022-05-20T10:52:33.430" v="1125"/>
            <ac:spMkLst>
              <pc:docMk/>
              <pc:sldMasterMk cId="495016549" sldId="2147483648"/>
              <pc:sldLayoutMk cId="1053637479" sldId="2147483679"/>
              <ac:spMk id="6" creationId="{EBD1FAEE-489F-4553-A82D-A0F68FD77CED}"/>
            </ac:spMkLst>
          </pc:spChg>
          <pc:picChg chg="del">
            <ac:chgData name="Kyle Tidswell-Brown" userId="3518c4a0-5c99-4880-b127-cb60ccf11a39" providerId="ADAL" clId="{0D01976C-D30C-40DB-8D64-EA63754FF20E}" dt="2022-05-20T10:52:33.427" v="1121"/>
            <ac:picMkLst>
              <pc:docMk/>
              <pc:sldMasterMk cId="495016549" sldId="2147483648"/>
              <pc:sldLayoutMk cId="1053637479" sldId="2147483679"/>
              <ac:picMk id="5" creationId="{EDE0BF20-1272-4A66-8D7B-C98EEFAAFACF}"/>
            </ac:picMkLst>
          </pc:picChg>
        </pc:sldLayoutChg>
        <pc:sldLayoutChg chg="delSp del mod">
          <pc:chgData name="Kyle Tidswell-Brown" userId="3518c4a0-5c99-4880-b127-cb60ccf11a39" providerId="ADAL" clId="{0D01976C-D30C-40DB-8D64-EA63754FF20E}" dt="2022-05-20T10:52:33.425" v="1119" actId="2696"/>
          <pc:sldLayoutMkLst>
            <pc:docMk/>
            <pc:sldMasterMk cId="495016549" sldId="2147483648"/>
            <pc:sldLayoutMk cId="3884810019" sldId="2147483680"/>
          </pc:sldLayoutMkLst>
          <pc:spChg chg="del">
            <ac:chgData name="Kyle Tidswell-Brown" userId="3518c4a0-5c99-4880-b127-cb60ccf11a39" providerId="ADAL" clId="{0D01976C-D30C-40DB-8D64-EA63754FF20E}" dt="2022-05-20T10:52:33.422" v="1118"/>
            <ac:spMkLst>
              <pc:docMk/>
              <pc:sldMasterMk cId="495016549" sldId="2147483648"/>
              <pc:sldLayoutMk cId="3884810019" sldId="2147483680"/>
              <ac:spMk id="4" creationId="{7DDBDCE6-E92B-4A64-8E30-4DD371889BFC}"/>
            </ac:spMkLst>
          </pc:spChg>
          <pc:picChg chg="del">
            <ac:chgData name="Kyle Tidswell-Brown" userId="3518c4a0-5c99-4880-b127-cb60ccf11a39" providerId="ADAL" clId="{0D01976C-D30C-40DB-8D64-EA63754FF20E}" dt="2022-05-20T10:52:33.421" v="1116"/>
            <ac:picMkLst>
              <pc:docMk/>
              <pc:sldMasterMk cId="495016549" sldId="2147483648"/>
              <pc:sldLayoutMk cId="3884810019" sldId="2147483680"/>
              <ac:picMk id="6" creationId="{54D29493-C804-4451-B118-2E791354C522}"/>
            </ac:picMkLst>
          </pc:picChg>
        </pc:sldLayoutChg>
        <pc:sldLayoutChg chg="del">
          <pc:chgData name="Kyle Tidswell-Brown" userId="3518c4a0-5c99-4880-b127-cb60ccf11a39" providerId="ADAL" clId="{0D01976C-D30C-40DB-8D64-EA63754FF20E}" dt="2022-05-20T10:52:33.404" v="1102" actId="2696"/>
          <pc:sldLayoutMkLst>
            <pc:docMk/>
            <pc:sldMasterMk cId="495016549" sldId="2147483648"/>
            <pc:sldLayoutMk cId="549332025" sldId="2147483686"/>
          </pc:sldLayoutMkLst>
        </pc:sldLayoutChg>
        <pc:sldLayoutChg chg="delSp del mod">
          <pc:chgData name="Kyle Tidswell-Brown" userId="3518c4a0-5c99-4880-b127-cb60ccf11a39" providerId="ADAL" clId="{0D01976C-D30C-40DB-8D64-EA63754FF20E}" dt="2022-05-20T10:52:33.575" v="1306" actId="2696"/>
          <pc:sldLayoutMkLst>
            <pc:docMk/>
            <pc:sldMasterMk cId="495016549" sldId="2147483648"/>
            <pc:sldLayoutMk cId="375494879" sldId="2147483688"/>
          </pc:sldLayoutMkLst>
          <pc:spChg chg="del">
            <ac:chgData name="Kyle Tidswell-Brown" userId="3518c4a0-5c99-4880-b127-cb60ccf11a39" providerId="ADAL" clId="{0D01976C-D30C-40DB-8D64-EA63754FF20E}" dt="2022-05-20T10:52:33.573" v="1303"/>
            <ac:spMkLst>
              <pc:docMk/>
              <pc:sldMasterMk cId="495016549" sldId="2147483648"/>
              <pc:sldLayoutMk cId="375494879" sldId="2147483688"/>
              <ac:spMk id="4" creationId="{C2E1C92A-870D-4E7D-A87D-67B056AD8ED6}"/>
            </ac:spMkLst>
          </pc:spChg>
          <pc:spChg chg="del">
            <ac:chgData name="Kyle Tidswell-Brown" userId="3518c4a0-5c99-4880-b127-cb60ccf11a39" providerId="ADAL" clId="{0D01976C-D30C-40DB-8D64-EA63754FF20E}" dt="2022-05-20T10:52:33.574" v="1305"/>
            <ac:spMkLst>
              <pc:docMk/>
              <pc:sldMasterMk cId="495016549" sldId="2147483648"/>
              <pc:sldLayoutMk cId="375494879" sldId="2147483688"/>
              <ac:spMk id="5" creationId="{2BE1E4BE-9E0F-49CD-8833-49DCD09F9AC6}"/>
            </ac:spMkLst>
          </pc:spChg>
          <pc:picChg chg="del">
            <ac:chgData name="Kyle Tidswell-Brown" userId="3518c4a0-5c99-4880-b127-cb60ccf11a39" providerId="ADAL" clId="{0D01976C-D30C-40DB-8D64-EA63754FF20E}" dt="2022-05-20T10:52:33.572" v="1301"/>
            <ac:picMkLst>
              <pc:docMk/>
              <pc:sldMasterMk cId="495016549" sldId="2147483648"/>
              <pc:sldLayoutMk cId="375494879" sldId="2147483688"/>
              <ac:picMk id="2" creationId="{FB96ACA1-465B-415F-A27E-AC4E52E0A31C}"/>
            </ac:picMkLst>
          </pc:picChg>
        </pc:sldLayoutChg>
        <pc:sldLayoutChg chg="delSp del mod">
          <pc:chgData name="Kyle Tidswell-Brown" userId="3518c4a0-5c99-4880-b127-cb60ccf11a39" providerId="ADAL" clId="{0D01976C-D30C-40DB-8D64-EA63754FF20E}" dt="2022-05-20T10:52:33.549" v="1266" actId="2696"/>
          <pc:sldLayoutMkLst>
            <pc:docMk/>
            <pc:sldMasterMk cId="495016549" sldId="2147483648"/>
            <pc:sldLayoutMk cId="795150761" sldId="2147483689"/>
          </pc:sldLayoutMkLst>
          <pc:spChg chg="del">
            <ac:chgData name="Kyle Tidswell-Brown" userId="3518c4a0-5c99-4880-b127-cb60ccf11a39" providerId="ADAL" clId="{0D01976C-D30C-40DB-8D64-EA63754FF20E}" dt="2022-05-20T10:52:33.546" v="1263"/>
            <ac:spMkLst>
              <pc:docMk/>
              <pc:sldMasterMk cId="495016549" sldId="2147483648"/>
              <pc:sldLayoutMk cId="795150761" sldId="2147483689"/>
              <ac:spMk id="4" creationId="{C2E1C92A-870D-4E7D-A87D-67B056AD8ED6}"/>
            </ac:spMkLst>
          </pc:spChg>
          <pc:spChg chg="del">
            <ac:chgData name="Kyle Tidswell-Brown" userId="3518c4a0-5c99-4880-b127-cb60ccf11a39" providerId="ADAL" clId="{0D01976C-D30C-40DB-8D64-EA63754FF20E}" dt="2022-05-20T10:52:33.547" v="1265"/>
            <ac:spMkLst>
              <pc:docMk/>
              <pc:sldMasterMk cId="495016549" sldId="2147483648"/>
              <pc:sldLayoutMk cId="795150761" sldId="2147483689"/>
              <ac:spMk id="5" creationId="{2BE1E4BE-9E0F-49CD-8833-49DCD09F9AC6}"/>
            </ac:spMkLst>
          </pc:spChg>
          <pc:picChg chg="del">
            <ac:chgData name="Kyle Tidswell-Brown" userId="3518c4a0-5c99-4880-b127-cb60ccf11a39" providerId="ADAL" clId="{0D01976C-D30C-40DB-8D64-EA63754FF20E}" dt="2022-05-20T10:52:33.545" v="1261"/>
            <ac:picMkLst>
              <pc:docMk/>
              <pc:sldMasterMk cId="495016549" sldId="2147483648"/>
              <pc:sldLayoutMk cId="795150761" sldId="2147483689"/>
              <ac:picMk id="2" creationId="{FB96ACA1-465B-415F-A27E-AC4E52E0A31C}"/>
            </ac:picMkLst>
          </pc:picChg>
        </pc:sldLayoutChg>
        <pc:sldLayoutChg chg="delSp del mod">
          <pc:chgData name="Kyle Tidswell-Brown" userId="3518c4a0-5c99-4880-b127-cb60ccf11a39" providerId="ADAL" clId="{0D01976C-D30C-40DB-8D64-EA63754FF20E}" dt="2022-05-20T10:52:33.522" v="1228" actId="2696"/>
          <pc:sldLayoutMkLst>
            <pc:docMk/>
            <pc:sldMasterMk cId="495016549" sldId="2147483648"/>
            <pc:sldLayoutMk cId="2047887597" sldId="2147483690"/>
          </pc:sldLayoutMkLst>
          <pc:spChg chg="del">
            <ac:chgData name="Kyle Tidswell-Brown" userId="3518c4a0-5c99-4880-b127-cb60ccf11a39" providerId="ADAL" clId="{0D01976C-D30C-40DB-8D64-EA63754FF20E}" dt="2022-05-20T10:52:33.520" v="1225"/>
            <ac:spMkLst>
              <pc:docMk/>
              <pc:sldMasterMk cId="495016549" sldId="2147483648"/>
              <pc:sldLayoutMk cId="2047887597" sldId="2147483690"/>
              <ac:spMk id="4" creationId="{C2E1C92A-870D-4E7D-A87D-67B056AD8ED6}"/>
            </ac:spMkLst>
          </pc:spChg>
          <pc:spChg chg="del">
            <ac:chgData name="Kyle Tidswell-Brown" userId="3518c4a0-5c99-4880-b127-cb60ccf11a39" providerId="ADAL" clId="{0D01976C-D30C-40DB-8D64-EA63754FF20E}" dt="2022-05-20T10:52:33.522" v="1227"/>
            <ac:spMkLst>
              <pc:docMk/>
              <pc:sldMasterMk cId="495016549" sldId="2147483648"/>
              <pc:sldLayoutMk cId="2047887597" sldId="2147483690"/>
              <ac:spMk id="5" creationId="{2BE1E4BE-9E0F-49CD-8833-49DCD09F9AC6}"/>
            </ac:spMkLst>
          </pc:spChg>
          <pc:picChg chg="del">
            <ac:chgData name="Kyle Tidswell-Brown" userId="3518c4a0-5c99-4880-b127-cb60ccf11a39" providerId="ADAL" clId="{0D01976C-D30C-40DB-8D64-EA63754FF20E}" dt="2022-05-20T10:52:33.519" v="1223"/>
            <ac:picMkLst>
              <pc:docMk/>
              <pc:sldMasterMk cId="495016549" sldId="2147483648"/>
              <pc:sldLayoutMk cId="2047887597" sldId="2147483690"/>
              <ac:picMk id="2" creationId="{FB96ACA1-465B-415F-A27E-AC4E52E0A31C}"/>
            </ac:picMkLst>
          </pc:picChg>
        </pc:sldLayoutChg>
        <pc:sldLayoutChg chg="delSp del mod">
          <pc:chgData name="Kyle Tidswell-Brown" userId="3518c4a0-5c99-4880-b127-cb60ccf11a39" providerId="ADAL" clId="{0D01976C-D30C-40DB-8D64-EA63754FF20E}" dt="2022-05-20T10:52:33.493" v="1190" actId="2696"/>
          <pc:sldLayoutMkLst>
            <pc:docMk/>
            <pc:sldMasterMk cId="495016549" sldId="2147483648"/>
            <pc:sldLayoutMk cId="2967963696" sldId="2147483691"/>
          </pc:sldLayoutMkLst>
          <pc:spChg chg="del">
            <ac:chgData name="Kyle Tidswell-Brown" userId="3518c4a0-5c99-4880-b127-cb60ccf11a39" providerId="ADAL" clId="{0D01976C-D30C-40DB-8D64-EA63754FF20E}" dt="2022-05-20T10:52:33.490" v="1187"/>
            <ac:spMkLst>
              <pc:docMk/>
              <pc:sldMasterMk cId="495016549" sldId="2147483648"/>
              <pc:sldLayoutMk cId="2967963696" sldId="2147483691"/>
              <ac:spMk id="4" creationId="{C2E1C92A-870D-4E7D-A87D-67B056AD8ED6}"/>
            </ac:spMkLst>
          </pc:spChg>
          <pc:spChg chg="del">
            <ac:chgData name="Kyle Tidswell-Brown" userId="3518c4a0-5c99-4880-b127-cb60ccf11a39" providerId="ADAL" clId="{0D01976C-D30C-40DB-8D64-EA63754FF20E}" dt="2022-05-20T10:52:33.491" v="1189"/>
            <ac:spMkLst>
              <pc:docMk/>
              <pc:sldMasterMk cId="495016549" sldId="2147483648"/>
              <pc:sldLayoutMk cId="2967963696" sldId="2147483691"/>
              <ac:spMk id="5" creationId="{2BE1E4BE-9E0F-49CD-8833-49DCD09F9AC6}"/>
            </ac:spMkLst>
          </pc:spChg>
          <pc:picChg chg="del">
            <ac:chgData name="Kyle Tidswell-Brown" userId="3518c4a0-5c99-4880-b127-cb60ccf11a39" providerId="ADAL" clId="{0D01976C-D30C-40DB-8D64-EA63754FF20E}" dt="2022-05-20T10:52:33.489" v="1185"/>
            <ac:picMkLst>
              <pc:docMk/>
              <pc:sldMasterMk cId="495016549" sldId="2147483648"/>
              <pc:sldLayoutMk cId="2967963696" sldId="2147483691"/>
              <ac:picMk id="2" creationId="{FB96ACA1-465B-415F-A27E-AC4E52E0A31C}"/>
            </ac:picMkLst>
          </pc:picChg>
        </pc:sldLayoutChg>
        <pc:sldLayoutChg chg="delSp del mod">
          <pc:chgData name="Kyle Tidswell-Brown" userId="3518c4a0-5c99-4880-b127-cb60ccf11a39" providerId="ADAL" clId="{0D01976C-D30C-40DB-8D64-EA63754FF20E}" dt="2022-05-20T10:52:33.460" v="1152" actId="2696"/>
          <pc:sldLayoutMkLst>
            <pc:docMk/>
            <pc:sldMasterMk cId="495016549" sldId="2147483648"/>
            <pc:sldLayoutMk cId="1762023095" sldId="2147483692"/>
          </pc:sldLayoutMkLst>
          <pc:spChg chg="del">
            <ac:chgData name="Kyle Tidswell-Brown" userId="3518c4a0-5c99-4880-b127-cb60ccf11a39" providerId="ADAL" clId="{0D01976C-D30C-40DB-8D64-EA63754FF20E}" dt="2022-05-20T10:52:33.456" v="1149"/>
            <ac:spMkLst>
              <pc:docMk/>
              <pc:sldMasterMk cId="495016549" sldId="2147483648"/>
              <pc:sldLayoutMk cId="1762023095" sldId="2147483692"/>
              <ac:spMk id="4" creationId="{C2E1C92A-870D-4E7D-A87D-67B056AD8ED6}"/>
            </ac:spMkLst>
          </pc:spChg>
          <pc:spChg chg="del">
            <ac:chgData name="Kyle Tidswell-Brown" userId="3518c4a0-5c99-4880-b127-cb60ccf11a39" providerId="ADAL" clId="{0D01976C-D30C-40DB-8D64-EA63754FF20E}" dt="2022-05-20T10:52:33.457" v="1151"/>
            <ac:spMkLst>
              <pc:docMk/>
              <pc:sldMasterMk cId="495016549" sldId="2147483648"/>
              <pc:sldLayoutMk cId="1762023095" sldId="2147483692"/>
              <ac:spMk id="5" creationId="{2BE1E4BE-9E0F-49CD-8833-49DCD09F9AC6}"/>
            </ac:spMkLst>
          </pc:spChg>
          <pc:picChg chg="del">
            <ac:chgData name="Kyle Tidswell-Brown" userId="3518c4a0-5c99-4880-b127-cb60ccf11a39" providerId="ADAL" clId="{0D01976C-D30C-40DB-8D64-EA63754FF20E}" dt="2022-05-20T10:52:33.454" v="1147"/>
            <ac:picMkLst>
              <pc:docMk/>
              <pc:sldMasterMk cId="495016549" sldId="2147483648"/>
              <pc:sldLayoutMk cId="1762023095" sldId="2147483692"/>
              <ac:picMk id="2" creationId="{FB96ACA1-465B-415F-A27E-AC4E52E0A31C}"/>
            </ac:picMkLst>
          </pc:picChg>
        </pc:sldLayoutChg>
        <pc:sldLayoutChg chg="delSp del mod">
          <pc:chgData name="Kyle Tidswell-Brown" userId="3518c4a0-5c99-4880-b127-cb60ccf11a39" providerId="ADAL" clId="{0D01976C-D30C-40DB-8D64-EA63754FF20E}" dt="2022-05-20T10:52:33.419" v="1114" actId="2696"/>
          <pc:sldLayoutMkLst>
            <pc:docMk/>
            <pc:sldMasterMk cId="495016549" sldId="2147483648"/>
            <pc:sldLayoutMk cId="1985090895" sldId="2147483693"/>
          </pc:sldLayoutMkLst>
          <pc:spChg chg="del">
            <ac:chgData name="Kyle Tidswell-Brown" userId="3518c4a0-5c99-4880-b127-cb60ccf11a39" providerId="ADAL" clId="{0D01976C-D30C-40DB-8D64-EA63754FF20E}" dt="2022-05-20T10:52:33.415" v="1111"/>
            <ac:spMkLst>
              <pc:docMk/>
              <pc:sldMasterMk cId="495016549" sldId="2147483648"/>
              <pc:sldLayoutMk cId="1985090895" sldId="2147483693"/>
              <ac:spMk id="4" creationId="{C2E1C92A-870D-4E7D-A87D-67B056AD8ED6}"/>
            </ac:spMkLst>
          </pc:spChg>
          <pc:spChg chg="del">
            <ac:chgData name="Kyle Tidswell-Brown" userId="3518c4a0-5c99-4880-b127-cb60ccf11a39" providerId="ADAL" clId="{0D01976C-D30C-40DB-8D64-EA63754FF20E}" dt="2022-05-20T10:52:33.416" v="1113"/>
            <ac:spMkLst>
              <pc:docMk/>
              <pc:sldMasterMk cId="495016549" sldId="2147483648"/>
              <pc:sldLayoutMk cId="1985090895" sldId="2147483693"/>
              <ac:spMk id="5" creationId="{2BE1E4BE-9E0F-49CD-8833-49DCD09F9AC6}"/>
            </ac:spMkLst>
          </pc:spChg>
          <pc:picChg chg="del">
            <ac:chgData name="Kyle Tidswell-Brown" userId="3518c4a0-5c99-4880-b127-cb60ccf11a39" providerId="ADAL" clId="{0D01976C-D30C-40DB-8D64-EA63754FF20E}" dt="2022-05-20T10:52:33.413" v="1109"/>
            <ac:picMkLst>
              <pc:docMk/>
              <pc:sldMasterMk cId="495016549" sldId="2147483648"/>
              <pc:sldLayoutMk cId="1985090895" sldId="2147483693"/>
              <ac:picMk id="2" creationId="{FB96ACA1-465B-415F-A27E-AC4E52E0A31C}"/>
            </ac:picMkLst>
          </pc:picChg>
        </pc:sldLayoutChg>
        <pc:sldLayoutChg chg="delSp mod">
          <pc:chgData name="Kyle Tidswell-Brown" userId="3518c4a0-5c99-4880-b127-cb60ccf11a39" providerId="ADAL" clId="{0D01976C-D30C-40DB-8D64-EA63754FF20E}" dt="2022-05-20T10:52:15.368" v="1"/>
          <pc:sldLayoutMkLst>
            <pc:docMk/>
            <pc:sldMasterMk cId="495016549" sldId="2147483648"/>
            <pc:sldLayoutMk cId="891536045" sldId="2147483694"/>
          </pc:sldLayoutMkLst>
          <pc:spChg chg="del">
            <ac:chgData name="Kyle Tidswell-Brown" userId="3518c4a0-5c99-4880-b127-cb60ccf11a39" providerId="ADAL" clId="{0D01976C-D30C-40DB-8D64-EA63754FF20E}" dt="2022-05-20T10:52:15.368" v="1"/>
            <ac:spMkLst>
              <pc:docMk/>
              <pc:sldMasterMk cId="495016549" sldId="2147483648"/>
              <pc:sldLayoutMk cId="891536045" sldId="2147483694"/>
              <ac:spMk id="2" creationId="{F811063A-9BCA-6050-1D11-DDEF788AE61F}"/>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D9206E-EAB1-44D4-A639-43B76B921DC6}" type="datetimeFigureOut">
              <a:rPr lang="en-GB" smtClean="0"/>
              <a:t>20/05/2022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5A14A-8DE0-49C0-BB80-4AEA70A5F27C}" type="slidenum">
              <a:rPr lang="en-GB" smtClean="0"/>
              <a:t>‹#›</a:t>
            </a:fld>
            <a:endParaRPr lang="en-GB"/>
          </a:p>
        </p:txBody>
      </p:sp>
    </p:spTree>
    <p:extLst>
      <p:ext uri="{BB962C8B-B14F-4D97-AF65-F5344CB8AC3E}">
        <p14:creationId xmlns:p14="http://schemas.microsoft.com/office/powerpoint/2010/main" val="89739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mpty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536045"/>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016549"/>
      </p:ext>
    </p:extLst>
  </p:cSld>
  <p:clrMap bg1="lt1" tx1="dk1" bg2="lt2" tx2="dk2" accent1="accent1" accent2="accent2" accent3="accent3" accent4="accent4" accent5="accent5" accent6="accent6" hlink="hlink" folHlink="folHlink"/>
  <p:sldLayoutIdLst>
    <p:sldLayoutId id="2147483694" r:id="rId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B3676D-BA9C-F84C-6FF3-9535145F272F}"/>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D5FCD2A2-E2F6-C09E-DB29-8E49C56AA79A}"/>
              </a:ext>
            </a:extLst>
          </p:cNvPr>
          <p:cNvSpPr txBox="1"/>
          <p:nvPr/>
        </p:nvSpPr>
        <p:spPr>
          <a:xfrm>
            <a:off x="222328" y="2292121"/>
            <a:ext cx="9358537" cy="89563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Consolidation</a:t>
            </a:r>
          </a:p>
        </p:txBody>
      </p:sp>
      <p:sp>
        <p:nvSpPr>
          <p:cNvPr id="6" name="TextBox 5">
            <a:extLst>
              <a:ext uri="{FF2B5EF4-FFF2-40B4-BE49-F238E27FC236}">
                <a16:creationId xmlns:a16="http://schemas.microsoft.com/office/drawing/2014/main" id="{3500FFEA-EDD8-AB53-61E0-13708D5FB7A0}"/>
              </a:ext>
            </a:extLst>
          </p:cNvPr>
          <p:cNvSpPr txBox="1"/>
          <p:nvPr/>
        </p:nvSpPr>
        <p:spPr>
          <a:xfrm>
            <a:off x="222328" y="3302000"/>
            <a:ext cx="9358313" cy="5909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Consolidating Relative Clauses</a:t>
            </a:r>
          </a:p>
        </p:txBody>
      </p:sp>
    </p:spTree>
    <p:extLst>
      <p:ext uri="{BB962C8B-B14F-4D97-AF65-F5344CB8AC3E}">
        <p14:creationId xmlns:p14="http://schemas.microsoft.com/office/powerpoint/2010/main" val="680515467"/>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8F87A9-6FDC-BA12-4A35-38514404CC95}"/>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5DB2C7B2-C7B2-A1CF-99B2-CCAD09891BAE}"/>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Identify the relative pronouns in the sentences below and state the noun they are referring to. </a:t>
            </a:r>
          </a:p>
        </p:txBody>
      </p:sp>
      <p:sp>
        <p:nvSpPr>
          <p:cNvPr id="6" name="TextBox 5">
            <a:extLst>
              <a:ext uri="{FF2B5EF4-FFF2-40B4-BE49-F238E27FC236}">
                <a16:creationId xmlns:a16="http://schemas.microsoft.com/office/drawing/2014/main" id="{FD630585-262F-0A01-A7FB-EC60C82B7784}"/>
              </a:ext>
            </a:extLst>
          </p:cNvPr>
          <p:cNvSpPr txBox="1"/>
          <p:nvPr/>
        </p:nvSpPr>
        <p:spPr>
          <a:xfrm>
            <a:off x="261938" y="1502229"/>
            <a:ext cx="11712574" cy="397031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She picked up the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bowl that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was really hot.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that; bowl</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After dinner,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Tilly</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who</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had not touched her vegetables, was not allowed any ice cream.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who; Tilly</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Once there was a wicked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witch</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whose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broomstick was broken.</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whose; witch</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At the end of the day, the children skipped back to the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hotel</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where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they were staying.</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where; hotel</a:t>
            </a: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2834798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DAA74D0-0C1E-E118-D2CA-3D15E222EA18}"/>
              </a:ext>
            </a:extLst>
          </p:cNvPr>
          <p:cNvPicPr>
            <a:picLocks noChangeAspect="1"/>
          </p:cNvPicPr>
          <p:nvPr/>
        </p:nvPicPr>
        <p:blipFill>
          <a:blip r:embed="rId2"/>
          <a:stretch>
            <a:fillRect/>
          </a:stretch>
        </p:blipFill>
        <p:spPr>
          <a:xfrm>
            <a:off x="0" y="0"/>
            <a:ext cx="12192000" cy="6857999"/>
          </a:xfrm>
          <a:prstGeom prst="rect">
            <a:avLst/>
          </a:prstGeom>
        </p:spPr>
      </p:pic>
      <p:cxnSp>
        <p:nvCxnSpPr>
          <p:cNvPr id="6" name="Straight Arrow Connector 5">
            <a:extLst>
              <a:ext uri="{FF2B5EF4-FFF2-40B4-BE49-F238E27FC236}">
                <a16:creationId xmlns:a16="http://schemas.microsoft.com/office/drawing/2014/main" id="{308BE133-2F0A-8483-EBEA-FF42E53B0C3E}"/>
              </a:ext>
            </a:extLst>
          </p:cNvPr>
          <p:cNvCxnSpPr/>
          <p:nvPr/>
        </p:nvCxnSpPr>
        <p:spPr>
          <a:xfrm>
            <a:off x="1733107" y="3327987"/>
            <a:ext cx="0" cy="446567"/>
          </a:xfrm>
          <a:prstGeom prst="straightConnector1">
            <a:avLst/>
          </a:prstGeom>
          <a:ln w="28575">
            <a:solidFill>
              <a:srgbClr val="1D619C"/>
            </a:solidFill>
            <a:tailEnd type="triangle"/>
          </a:ln>
        </p:spPr>
        <p:style>
          <a:lnRef idx="1">
            <a:schemeClr val="accent1"/>
          </a:lnRef>
          <a:fillRef idx="0">
            <a:schemeClr val="accent1"/>
          </a:fillRef>
          <a:effectRef idx="0">
            <a:schemeClr val="accent1"/>
          </a:effectRef>
          <a:fontRef idx="minor">
            <a:schemeClr val="tx1"/>
          </a:fontRef>
        </p:style>
      </p:cxnSp>
      <p:sp>
        <p:nvSpPr>
          <p:cNvPr id="7" name="Left Brace 6">
            <a:extLst>
              <a:ext uri="{FF2B5EF4-FFF2-40B4-BE49-F238E27FC236}">
                <a16:creationId xmlns:a16="http://schemas.microsoft.com/office/drawing/2014/main" id="{8F29E9B8-86C7-3BC1-8E03-D4ACF00983E5}"/>
              </a:ext>
            </a:extLst>
          </p:cNvPr>
          <p:cNvSpPr/>
          <p:nvPr/>
        </p:nvSpPr>
        <p:spPr>
          <a:xfrm rot="16200000">
            <a:off x="2998562" y="2563809"/>
            <a:ext cx="447345" cy="3465081"/>
          </a:xfrm>
          <a:prstGeom prst="leftBrace">
            <a:avLst/>
          </a:prstGeom>
          <a:ln w="28575">
            <a:solidFill>
              <a:srgbClr val="6FC3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B501B061-09DB-B578-4C50-36F1642D65D8}"/>
              </a:ext>
            </a:extLst>
          </p:cNvPr>
          <p:cNvSpPr txBox="1"/>
          <p:nvPr/>
        </p:nvSpPr>
        <p:spPr>
          <a:xfrm>
            <a:off x="719361" y="2931022"/>
            <a:ext cx="2218877" cy="400110"/>
          </a:xfrm>
          <a:prstGeom prst="rect">
            <a:avLst/>
          </a:prstGeom>
          <a:noFill/>
        </p:spPr>
        <p:txBody>
          <a:bodyPr wrap="none" rtlCol="0">
            <a:spAutoFit/>
          </a:bodyPr>
          <a:lstStyle/>
          <a:p>
            <a:r>
              <a:rPr lang="en-GB" sz="2000" b="1">
                <a:solidFill>
                  <a:srgbClr val="1D619C"/>
                </a:solidFill>
              </a:rPr>
              <a:t>relative pronoun</a:t>
            </a:r>
          </a:p>
        </p:txBody>
      </p:sp>
      <p:sp>
        <p:nvSpPr>
          <p:cNvPr id="9" name="TextBox 8">
            <a:extLst>
              <a:ext uri="{FF2B5EF4-FFF2-40B4-BE49-F238E27FC236}">
                <a16:creationId xmlns:a16="http://schemas.microsoft.com/office/drawing/2014/main" id="{1DC5FC15-BC12-5946-5905-C86F218C3D3E}"/>
              </a:ext>
            </a:extLst>
          </p:cNvPr>
          <p:cNvSpPr txBox="1"/>
          <p:nvPr/>
        </p:nvSpPr>
        <p:spPr>
          <a:xfrm>
            <a:off x="2226311" y="4488124"/>
            <a:ext cx="2002471" cy="400110"/>
          </a:xfrm>
          <a:prstGeom prst="rect">
            <a:avLst/>
          </a:prstGeom>
          <a:noFill/>
        </p:spPr>
        <p:txBody>
          <a:bodyPr wrap="none" rtlCol="0">
            <a:spAutoFit/>
          </a:bodyPr>
          <a:lstStyle/>
          <a:p>
            <a:r>
              <a:rPr lang="en-GB" sz="2000" b="1">
                <a:solidFill>
                  <a:srgbClr val="6FC36C"/>
                </a:solidFill>
              </a:rPr>
              <a:t>relative clause</a:t>
            </a:r>
          </a:p>
        </p:txBody>
      </p:sp>
      <p:sp>
        <p:nvSpPr>
          <p:cNvPr id="4" name="TextBox 3">
            <a:extLst>
              <a:ext uri="{FF2B5EF4-FFF2-40B4-BE49-F238E27FC236}">
                <a16:creationId xmlns:a16="http://schemas.microsoft.com/office/drawing/2014/main" id="{B89946BE-B6FC-FE32-5613-115FD217E55E}"/>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Relative pronouns </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introduce a </a:t>
            </a:r>
            <a:r>
              <a:rPr kumimoji="0" lang="en-GB" sz="2200" b="1" i="0" u="none" strike="noStrike" kern="1200" cap="none" spc="0" normalizeH="0" baseline="0" noProof="0">
                <a:ln>
                  <a:noFill/>
                </a:ln>
                <a:solidFill>
                  <a:srgbClr val="6FC36C"/>
                </a:solidFill>
                <a:effectLst/>
                <a:uLnTx/>
                <a:uFillTx/>
                <a:latin typeface="Century Gothic" panose="020B0502020202020204" pitchFamily="34" charset="0"/>
                <a:ea typeface="+mn-ea"/>
                <a:cs typeface="+mn-cs"/>
              </a:rPr>
              <a:t>relative clause </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by linking one part of a sentence back to another. </a:t>
            </a:r>
          </a:p>
        </p:txBody>
      </p:sp>
      <p:sp>
        <p:nvSpPr>
          <p:cNvPr id="5" name="TextBox 4">
            <a:extLst>
              <a:ext uri="{FF2B5EF4-FFF2-40B4-BE49-F238E27FC236}">
                <a16:creationId xmlns:a16="http://schemas.microsoft.com/office/drawing/2014/main" id="{DD649F93-629D-962B-8907-81FE79829F95}"/>
              </a:ext>
            </a:extLst>
          </p:cNvPr>
          <p:cNvSpPr txBox="1"/>
          <p:nvPr/>
        </p:nvSpPr>
        <p:spPr>
          <a:xfrm>
            <a:off x="261938" y="1329071"/>
            <a:ext cx="11712574" cy="4421723"/>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6FC36C"/>
                </a:solidFill>
                <a:effectLst/>
                <a:uLnTx/>
                <a:uFillTx/>
                <a:latin typeface="Century Gothic" panose="020B0502020202020204" pitchFamily="34" charset="0"/>
                <a:ea typeface="+mn-ea"/>
                <a:cs typeface="+mn-cs"/>
              </a:rPr>
              <a:t>Relative clauses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can be found either in the middle of a sentence (embedded) or at the end.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boy,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who</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a:ln>
                  <a:noFill/>
                </a:ln>
                <a:solidFill>
                  <a:srgbClr val="6FC36C"/>
                </a:solidFill>
                <a:effectLst/>
                <a:uLnTx/>
                <a:uFillTx/>
                <a:latin typeface="Century Gothic" panose="020B0502020202020204" pitchFamily="34" charset="0"/>
                <a:ea typeface="+mn-ea"/>
                <a:cs typeface="+mn-cs"/>
              </a:rPr>
              <a:t>was amazing at football</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was selected for the football team.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relative pronoun ‘who’ refers back to ‘the boy’. </a:t>
            </a:r>
          </a:p>
        </p:txBody>
      </p:sp>
    </p:spTree>
    <p:extLst>
      <p:ext uri="{BB962C8B-B14F-4D97-AF65-F5344CB8AC3E}">
        <p14:creationId xmlns:p14="http://schemas.microsoft.com/office/powerpoint/2010/main" val="11287601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CC13A9-C6AC-C9C6-E680-6B11F2774CE7}"/>
              </a:ext>
            </a:extLst>
          </p:cNvPr>
          <p:cNvPicPr>
            <a:picLocks noChangeAspect="1"/>
          </p:cNvPicPr>
          <p:nvPr/>
        </p:nvPicPr>
        <p:blipFill>
          <a:blip r:embed="rId2"/>
          <a:stretch>
            <a:fillRect/>
          </a:stretch>
        </p:blipFill>
        <p:spPr>
          <a:xfrm>
            <a:off x="0" y="0"/>
            <a:ext cx="12192000" cy="6857999"/>
          </a:xfrm>
          <a:prstGeom prst="rect">
            <a:avLst/>
          </a:prstGeom>
        </p:spPr>
      </p:pic>
      <p:cxnSp>
        <p:nvCxnSpPr>
          <p:cNvPr id="5" name="Straight Arrow Connector 4">
            <a:extLst>
              <a:ext uri="{FF2B5EF4-FFF2-40B4-BE49-F238E27FC236}">
                <a16:creationId xmlns:a16="http://schemas.microsoft.com/office/drawing/2014/main" id="{5930B47E-EEA4-A77E-1537-F4324F530A66}"/>
              </a:ext>
            </a:extLst>
          </p:cNvPr>
          <p:cNvCxnSpPr>
            <a:cxnSpLocks/>
          </p:cNvCxnSpPr>
          <p:nvPr/>
        </p:nvCxnSpPr>
        <p:spPr>
          <a:xfrm>
            <a:off x="3615073" y="2573074"/>
            <a:ext cx="0" cy="11376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2C2DD23-E99B-1F4F-7FF0-D5A4ECBF8BE2}"/>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Relative pronouns </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can be implied or omitted, so that the </a:t>
            </a:r>
            <a:r>
              <a:rPr kumimoji="0" lang="en-GB" sz="2200" b="1" i="0" u="none" strike="noStrike" kern="1200" cap="none" spc="0" normalizeH="0" baseline="0" noProof="0">
                <a:ln>
                  <a:noFill/>
                </a:ln>
                <a:solidFill>
                  <a:srgbClr val="6FC36C"/>
                </a:solidFill>
                <a:effectLst/>
                <a:uLnTx/>
                <a:uFillTx/>
                <a:latin typeface="Century Gothic" panose="020B0502020202020204" pitchFamily="34" charset="0"/>
                <a:ea typeface="+mn-ea"/>
                <a:cs typeface="+mn-cs"/>
              </a:rPr>
              <a:t>relative clause </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has no relative pronoun at the start.  </a:t>
            </a:r>
          </a:p>
        </p:txBody>
      </p:sp>
      <p:sp>
        <p:nvSpPr>
          <p:cNvPr id="7" name="TextBox 6">
            <a:extLst>
              <a:ext uri="{FF2B5EF4-FFF2-40B4-BE49-F238E27FC236}">
                <a16:creationId xmlns:a16="http://schemas.microsoft.com/office/drawing/2014/main" id="{22DD2251-1665-57DF-5D07-9BB1317822DE}"/>
              </a:ext>
            </a:extLst>
          </p:cNvPr>
          <p:cNvSpPr txBox="1"/>
          <p:nvPr/>
        </p:nvSpPr>
        <p:spPr>
          <a:xfrm>
            <a:off x="261938" y="1329071"/>
            <a:ext cx="11712574" cy="525272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 was reading the letter </a:t>
            </a:r>
            <a:r>
              <a:rPr kumimoji="0" lang="en-GB" sz="20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that</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a:ln>
                  <a:noFill/>
                </a:ln>
                <a:solidFill>
                  <a:srgbClr val="6FC36C"/>
                </a:solidFill>
                <a:effectLst/>
                <a:uLnTx/>
                <a:uFillTx/>
                <a:latin typeface="Century Gothic" panose="020B0502020202020204" pitchFamily="34" charset="0"/>
                <a:ea typeface="+mn-ea"/>
                <a:cs typeface="+mn-cs"/>
              </a:rPr>
              <a:t>my mum had sent from Paris</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 was reading the letter </a:t>
            </a:r>
            <a:r>
              <a:rPr kumimoji="0" lang="en-GB" sz="2000" b="1" i="0" u="none" strike="noStrike" kern="1200" cap="none" spc="0" normalizeH="0" baseline="0" noProof="0">
                <a:ln>
                  <a:noFill/>
                </a:ln>
                <a:solidFill>
                  <a:srgbClr val="6FC36C"/>
                </a:solidFill>
                <a:effectLst/>
                <a:uLnTx/>
                <a:uFillTx/>
                <a:latin typeface="Century Gothic" panose="020B0502020202020204" pitchFamily="34" charset="0"/>
                <a:ea typeface="+mn-ea"/>
                <a:cs typeface="+mn-cs"/>
              </a:rPr>
              <a:t>my mum had sent from Paris</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sentence still makes sense without the relative pronoun.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36666112"/>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FF897A-2DA9-B720-9AF0-320B36290493}"/>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0220FA11-0297-8AAB-6315-E469CECB7CF0}"/>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Identify the sentences where the relative pronoun could be omitted. </a:t>
            </a:r>
          </a:p>
        </p:txBody>
      </p:sp>
      <p:sp>
        <p:nvSpPr>
          <p:cNvPr id="6" name="TextBox 5">
            <a:extLst>
              <a:ext uri="{FF2B5EF4-FFF2-40B4-BE49-F238E27FC236}">
                <a16:creationId xmlns:a16="http://schemas.microsoft.com/office/drawing/2014/main" id="{C376ACD2-49EA-2723-5171-E05DE86AA68A}"/>
              </a:ext>
            </a:extLst>
          </p:cNvPr>
          <p:cNvSpPr txBox="1"/>
          <p:nvPr/>
        </p:nvSpPr>
        <p:spPr>
          <a:xfrm>
            <a:off x="261938" y="1404257"/>
            <a:ext cx="11712574" cy="386047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My father is employed at the post office where Uncle Tommy also works.</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I broke the door which I slammed.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That’s the book that I read last week.</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I ate my lunch with Michelle who had tuna sandwiches. </a:t>
            </a:r>
          </a:p>
        </p:txBody>
      </p:sp>
    </p:spTree>
    <p:extLst>
      <p:ext uri="{BB962C8B-B14F-4D97-AF65-F5344CB8AC3E}">
        <p14:creationId xmlns:p14="http://schemas.microsoft.com/office/powerpoint/2010/main" val="2716557297"/>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D762DF-3DF5-EB11-B5F6-A822425AA5EA}"/>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1B7E360C-C56B-34BF-9DAD-5ED4A74BBD5F}"/>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Identify the sentences where the relative pronoun could be omitted. </a:t>
            </a:r>
          </a:p>
        </p:txBody>
      </p:sp>
      <p:sp>
        <p:nvSpPr>
          <p:cNvPr id="6" name="TextBox 5">
            <a:extLst>
              <a:ext uri="{FF2B5EF4-FFF2-40B4-BE49-F238E27FC236}">
                <a16:creationId xmlns:a16="http://schemas.microsoft.com/office/drawing/2014/main" id="{B72EE6AC-8FBD-F129-4ED2-0863879FB7D5}"/>
              </a:ext>
            </a:extLst>
          </p:cNvPr>
          <p:cNvSpPr txBox="1"/>
          <p:nvPr/>
        </p:nvSpPr>
        <p:spPr>
          <a:xfrm>
            <a:off x="261938" y="1404257"/>
            <a:ext cx="11712574" cy="386047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My father is employed at the post office where Uncle Tommy also works.</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B. I broke the door which I slammed.  </a:t>
            </a: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C. That’s the book that I read last week.</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I ate my lunch with Michelle who had tuna sandwiches. </a:t>
            </a:r>
          </a:p>
        </p:txBody>
      </p:sp>
    </p:spTree>
    <p:extLst>
      <p:ext uri="{BB962C8B-B14F-4D97-AF65-F5344CB8AC3E}">
        <p14:creationId xmlns:p14="http://schemas.microsoft.com/office/powerpoint/2010/main" val="909501877"/>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70D91A-E696-C4F1-024B-F0FDB1BD527F}"/>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 Placeholder 2">
            <a:extLst>
              <a:ext uri="{FF2B5EF4-FFF2-40B4-BE49-F238E27FC236}">
                <a16:creationId xmlns:a16="http://schemas.microsoft.com/office/drawing/2014/main" id="{F2F98EEC-E201-4278-BD01-80AA3AA16C56}"/>
              </a:ext>
            </a:extLst>
          </p:cNvPr>
          <p:cNvSpPr txBox="1">
            <a:spLocks/>
          </p:cNvSpPr>
          <p:nvPr/>
        </p:nvSpPr>
        <p:spPr>
          <a:xfrm>
            <a:off x="261938" y="2146871"/>
            <a:ext cx="11712574" cy="31275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At the weekend, _____________________________, Tommy fell over and cut his knee.</a:t>
            </a:r>
          </a:p>
          <a:p>
            <a:endParaRPr lang="en-GB"/>
          </a:p>
          <a:p>
            <a:endParaRPr lang="en-GB"/>
          </a:p>
          <a:p>
            <a:endParaRPr lang="en-GB"/>
          </a:p>
          <a:p>
            <a:endParaRPr lang="en-GB"/>
          </a:p>
          <a:p>
            <a:r>
              <a:rPr lang="en-GB"/>
              <a:t>Which relative pronoun would be best to start a relative clause in the space given?</a:t>
            </a:r>
            <a:br>
              <a:rPr lang="en-GB"/>
            </a:br>
            <a:br>
              <a:rPr lang="en-GB"/>
            </a:br>
            <a:r>
              <a:rPr lang="en-GB"/>
              <a:t>What relative clause could we write?  </a:t>
            </a:r>
            <a:br>
              <a:rPr lang="en-GB"/>
            </a:br>
            <a:endParaRPr lang="en-GB" dirty="0"/>
          </a:p>
        </p:txBody>
      </p:sp>
      <p:sp>
        <p:nvSpPr>
          <p:cNvPr id="3" name="TextBox 2">
            <a:extLst>
              <a:ext uri="{FF2B5EF4-FFF2-40B4-BE49-F238E27FC236}">
                <a16:creationId xmlns:a16="http://schemas.microsoft.com/office/drawing/2014/main" id="{69C7155D-B23E-5EF4-094A-98747506C58D}"/>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When writing our own relative clauses, we need to choose an appropriate relative pronoun that correctly links back to the noun.</a:t>
            </a:r>
          </a:p>
        </p:txBody>
      </p:sp>
    </p:spTree>
    <p:extLst>
      <p:ext uri="{BB962C8B-B14F-4D97-AF65-F5344CB8AC3E}">
        <p14:creationId xmlns:p14="http://schemas.microsoft.com/office/powerpoint/2010/main" val="3726439569"/>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C11614-5C33-162B-5A76-DB0941453D49}"/>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3AA4B0AA-4FAC-3980-D5B6-893ACB69478D}"/>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relative clause would need to start with the relative pronoun ‘when’ because it is referring back to a time during the weekend. </a:t>
            </a:r>
          </a:p>
        </p:txBody>
      </p:sp>
      <p:sp>
        <p:nvSpPr>
          <p:cNvPr id="6" name="TextBox 5">
            <a:extLst>
              <a:ext uri="{FF2B5EF4-FFF2-40B4-BE49-F238E27FC236}">
                <a16:creationId xmlns:a16="http://schemas.microsoft.com/office/drawing/2014/main" id="{57419503-2DE7-CE29-07B1-0F6F8F9AF04F}"/>
              </a:ext>
            </a:extLst>
          </p:cNvPr>
          <p:cNvSpPr txBox="1"/>
          <p:nvPr/>
        </p:nvSpPr>
        <p:spPr>
          <a:xfrm>
            <a:off x="261938" y="1341511"/>
            <a:ext cx="11712574" cy="3483005"/>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Various answers, for example: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the weekend,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when we were playing outside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Tommy fell over and cut his knee.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2914394"/>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6B2DDC-58A7-8CF2-BF5A-457793BC9F5E}"/>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9C87E317-179B-94A0-6BD0-D2880B781963}"/>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a relative clause relating to the noun or pronoun in the following sentences. </a:t>
            </a:r>
          </a:p>
        </p:txBody>
      </p:sp>
      <p:sp>
        <p:nvSpPr>
          <p:cNvPr id="6" name="TextBox 5">
            <a:extLst>
              <a:ext uri="{FF2B5EF4-FFF2-40B4-BE49-F238E27FC236}">
                <a16:creationId xmlns:a16="http://schemas.microsoft.com/office/drawing/2014/main" id="{7417C643-0103-092F-F517-A7409A24F471}"/>
              </a:ext>
            </a:extLst>
          </p:cNvPr>
          <p:cNvSpPr txBox="1"/>
          <p:nvPr/>
        </p:nvSpPr>
        <p:spPr>
          <a:xfrm>
            <a:off x="261938" y="1182255"/>
            <a:ext cx="11712574" cy="409855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My swimming teacher, </a:t>
            </a:r>
            <a:r>
              <a:rPr kumimoji="0" lang="en-GB" sz="2000" b="1" i="0" u="sng" strike="noStrike" kern="1200" cap="none" spc="0" normalizeH="0" baseline="0" noProof="0">
                <a:ln>
                  <a:noFill/>
                </a:ln>
                <a:solidFill>
                  <a:prstClr val="black"/>
                </a:solidFill>
                <a:effectLst/>
                <a:uLnTx/>
                <a:uFillTx/>
                <a:latin typeface="Century Gothic" panose="020B0502020202020204" pitchFamily="34" charset="0"/>
                <a:ea typeface="+mn-ea"/>
                <a:cs typeface="+mn-cs"/>
              </a:rPr>
              <a:t>________________________</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always demonstrated clearly.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The mountain, </a:t>
            </a:r>
            <a:r>
              <a:rPr kumimoji="0" lang="en-GB" sz="2000" b="1" i="0" u="sng" strike="noStrike" kern="1200" cap="none" spc="0" normalizeH="0" baseline="0" noProof="0">
                <a:ln>
                  <a:noFill/>
                </a:ln>
                <a:solidFill>
                  <a:prstClr val="black"/>
                </a:solidFill>
                <a:effectLst/>
                <a:uLnTx/>
                <a:uFillTx/>
                <a:latin typeface="Century Gothic" panose="020B0502020202020204" pitchFamily="34" charset="0"/>
                <a:ea typeface="+mn-ea"/>
                <a:cs typeface="+mn-cs"/>
              </a:rPr>
              <a:t>________________________</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had snow on top of it.</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The dog, </a:t>
            </a:r>
            <a:r>
              <a:rPr kumimoji="0" lang="en-GB" sz="2000" b="1" i="0" u="sng" strike="noStrike" kern="1200" cap="none" spc="0" normalizeH="0" baseline="0" noProof="0">
                <a:ln>
                  <a:noFill/>
                </a:ln>
                <a:solidFill>
                  <a:prstClr val="black"/>
                </a:solidFill>
                <a:effectLst/>
                <a:uLnTx/>
                <a:uFillTx/>
                <a:latin typeface="Century Gothic" panose="020B0502020202020204" pitchFamily="34" charset="0"/>
                <a:ea typeface="+mn-ea"/>
                <a:cs typeface="+mn-cs"/>
              </a:rPr>
              <a:t>________________________</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escaped from his leash.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We went for a walk in the park </a:t>
            </a:r>
            <a:r>
              <a:rPr kumimoji="0" lang="en-GB" sz="2000" b="1" i="0" u="sng" strike="noStrike" kern="1200" cap="none" spc="0" normalizeH="0" baseline="0" noProof="0">
                <a:ln>
                  <a:noFill/>
                </a:ln>
                <a:solidFill>
                  <a:prstClr val="black"/>
                </a:solidFill>
                <a:effectLst/>
                <a:uLnTx/>
                <a:uFillTx/>
                <a:latin typeface="Century Gothic" panose="020B0502020202020204" pitchFamily="34" charset="0"/>
                <a:ea typeface="+mn-ea"/>
                <a:cs typeface="+mn-cs"/>
              </a:rPr>
              <a:t>________________________</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2543404677"/>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228351-C021-B06B-FCBB-2483EACE6706}"/>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CFDC4CDA-2191-6732-7F02-26C21652D030}"/>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Write a relative clause relating to the noun or pronoun in the following sentences. </a:t>
            </a:r>
          </a:p>
        </p:txBody>
      </p:sp>
      <p:sp>
        <p:nvSpPr>
          <p:cNvPr id="6" name="TextBox 5">
            <a:extLst>
              <a:ext uri="{FF2B5EF4-FFF2-40B4-BE49-F238E27FC236}">
                <a16:creationId xmlns:a16="http://schemas.microsoft.com/office/drawing/2014/main" id="{1F91205D-3B12-44F7-7B23-37082F404C40}"/>
              </a:ext>
            </a:extLst>
          </p:cNvPr>
          <p:cNvSpPr txBox="1"/>
          <p:nvPr/>
        </p:nvSpPr>
        <p:spPr>
          <a:xfrm>
            <a:off x="261938" y="1182255"/>
            <a:ext cx="11712574" cy="409855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Various answers, for example: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My swimming teacher,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who used to be an Olympian</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always demonstrated clearly.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The mountain,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which could be seen for miles</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had snow on top of it.</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The dog,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whose collar was loose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escaped from his leash.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We went for a walk in the park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when the sun was setting</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4175167634"/>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FD0481-8CEE-11A9-7FA2-5409D2A3FB1B}"/>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0FCA3974-D634-424E-33E5-F98E33CC2070}"/>
              </a:ext>
            </a:extLst>
          </p:cNvPr>
          <p:cNvSpPr txBox="1"/>
          <p:nvPr/>
        </p:nvSpPr>
        <p:spPr>
          <a:xfrm>
            <a:off x="1252961" y="2849527"/>
            <a:ext cx="9751738" cy="75713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Now that we can use relative clauses, let’s apply our learning to some further application and reasoning questions. </a:t>
            </a:r>
          </a:p>
        </p:txBody>
      </p:sp>
    </p:spTree>
    <p:extLst>
      <p:ext uri="{BB962C8B-B14F-4D97-AF65-F5344CB8AC3E}">
        <p14:creationId xmlns:p14="http://schemas.microsoft.com/office/powerpoint/2010/main" val="2023031575"/>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9BB2A8-ADFA-71A3-9C96-3D622D6A14FF}"/>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AC1258F6-A6DA-0CE1-C05C-CF783725B11A}"/>
              </a:ext>
            </a:extLst>
          </p:cNvPr>
          <p:cNvSpPr txBox="1"/>
          <p:nvPr/>
        </p:nvSpPr>
        <p:spPr>
          <a:xfrm>
            <a:off x="261257" y="272141"/>
            <a:ext cx="11669486" cy="523220"/>
          </a:xfrm>
          <a:prstGeom prst="rect">
            <a:avLst/>
          </a:prstGeom>
          <a:noFill/>
        </p:spPr>
        <p:txBody>
          <a:bodyPr wrap="square" rtlCol="0">
            <a:spAutoFit/>
          </a:bodyPr>
          <a:lstStyle/>
          <a:p>
            <a:pPr algn="ctr"/>
            <a:r>
              <a:rPr lang="en-GB" sz="2800" b="1">
                <a:effectLst/>
                <a:latin typeface="Century Gothic" panose="020B0502020202020204" pitchFamily="34" charset="0"/>
              </a:rPr>
              <a:t>Key Information</a:t>
            </a:r>
            <a:endParaRPr lang="en-GB" sz="2800">
              <a:latin typeface="Century Gothic" panose="020B0502020202020204" pitchFamily="34" charset="0"/>
            </a:endParaRPr>
          </a:p>
        </p:txBody>
      </p:sp>
      <p:sp>
        <p:nvSpPr>
          <p:cNvPr id="5" name="TextBox 4">
            <a:extLst>
              <a:ext uri="{FF2B5EF4-FFF2-40B4-BE49-F238E27FC236}">
                <a16:creationId xmlns:a16="http://schemas.microsoft.com/office/drawing/2014/main" id="{0027A98D-15F4-FFDD-F81B-E1C4B27333B9}"/>
              </a:ext>
            </a:extLst>
          </p:cNvPr>
          <p:cNvSpPr txBox="1"/>
          <p:nvPr/>
        </p:nvSpPr>
        <p:spPr>
          <a:xfrm>
            <a:off x="854528" y="1318437"/>
            <a:ext cx="10482943" cy="484844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000000"/>
                </a:solidFill>
                <a:effectLst/>
                <a:uLnTx/>
                <a:uFillTx/>
                <a:latin typeface="Century Gothic"/>
                <a:ea typeface="+mn-ea"/>
                <a:cs typeface="+mn-cs"/>
              </a:rPr>
              <a:t>A </a:t>
            </a:r>
            <a:r>
              <a:rPr kumimoji="0" lang="en-GB" sz="2000" b="1" i="0" u="none" strike="noStrike" kern="1200" cap="none" spc="0" normalizeH="0" baseline="0" noProof="0">
                <a:ln>
                  <a:noFill/>
                </a:ln>
                <a:solidFill>
                  <a:srgbClr val="1D619C"/>
                </a:solidFill>
                <a:effectLst/>
                <a:uLnTx/>
                <a:uFillTx/>
                <a:latin typeface="Century Gothic"/>
                <a:ea typeface="+mn-ea"/>
                <a:cs typeface="+mn-cs"/>
              </a:rPr>
              <a:t>personal pronoun </a:t>
            </a:r>
            <a:r>
              <a:rPr kumimoji="0" lang="en-GB" sz="2000" b="1" i="0" u="none" strike="noStrike" kern="1200" cap="none" spc="0" normalizeH="0" baseline="0" noProof="0">
                <a:ln>
                  <a:noFill/>
                </a:ln>
                <a:solidFill>
                  <a:srgbClr val="000000"/>
                </a:solidFill>
                <a:effectLst/>
                <a:uLnTx/>
                <a:uFillTx/>
                <a:latin typeface="Century Gothic"/>
                <a:ea typeface="+mn-ea"/>
                <a:cs typeface="+mn-cs"/>
              </a:rPr>
              <a:t>is a word that can replace the name of a person or object in a sentence. For example: him, her, it</a:t>
            </a:r>
            <a:r>
              <a:rPr kumimoji="0" lang="en-GB" sz="2000" b="1" i="0" u="none" strike="noStrike" kern="1200" cap="none" spc="0" normalizeH="0" baseline="0" noProof="0">
                <a:ln>
                  <a:noFill/>
                </a:ln>
                <a:solidFill>
                  <a:prstClr val="black"/>
                </a:solidFill>
                <a:effectLst/>
                <a:uLnTx/>
                <a:uFillTx/>
                <a:latin typeface="Century Gothic"/>
                <a:ea typeface="+mn-ea"/>
                <a:cs typeface="+mn-cs"/>
              </a:rPr>
              <a:t> </a:t>
            </a:r>
            <a:br>
              <a:rPr kumimoji="0" lang="en-GB" sz="2000" b="1" i="0" u="none" strike="noStrike" kern="1200" cap="none" spc="0" normalizeH="0" baseline="0" noProof="0">
                <a:ln>
                  <a:noFill/>
                </a:ln>
                <a:solidFill>
                  <a:prstClr val="black"/>
                </a:solidFill>
                <a:effectLst/>
                <a:uLnTx/>
                <a:uFillTx/>
                <a:latin typeface="Century Gothic"/>
                <a:ea typeface="+mn-ea"/>
                <a:cs typeface="+mn-cs"/>
              </a:rPr>
            </a:br>
            <a:br>
              <a:rPr kumimoji="0" lang="en-GB" sz="2000" b="1" i="0" u="none" strike="noStrike" kern="1200" cap="none" spc="0" normalizeH="0" baseline="0" noProof="0">
                <a:ln>
                  <a:noFill/>
                </a:ln>
                <a:solidFill>
                  <a:prstClr val="black"/>
                </a:solidFill>
                <a:effectLst/>
                <a:uLnTx/>
                <a:uFillTx/>
                <a:latin typeface="Century Gothic"/>
                <a:ea typeface="+mn-ea"/>
                <a:cs typeface="+mn-cs"/>
              </a:rPr>
            </a:br>
            <a:r>
              <a:rPr kumimoji="0" lang="en-GB" sz="2000" b="1" i="0" u="none" strike="noStrike" kern="1200" cap="none" spc="0" normalizeH="0" baseline="0" noProof="0">
                <a:ln>
                  <a:noFill/>
                </a:ln>
                <a:solidFill>
                  <a:srgbClr val="000000"/>
                </a:solidFill>
                <a:effectLst/>
                <a:uLnTx/>
                <a:uFillTx/>
                <a:latin typeface="Century Gothic"/>
                <a:ea typeface="+mn-ea"/>
                <a:cs typeface="+mn-cs"/>
              </a:rPr>
              <a:t>A </a:t>
            </a:r>
            <a:r>
              <a:rPr kumimoji="0" lang="en-GB" sz="2000" b="1" i="0" u="none" strike="noStrike" kern="1200" cap="none" spc="0" normalizeH="0" baseline="0" noProof="0">
                <a:ln>
                  <a:noFill/>
                </a:ln>
                <a:solidFill>
                  <a:srgbClr val="1D619C"/>
                </a:solidFill>
                <a:effectLst/>
                <a:uLnTx/>
                <a:uFillTx/>
                <a:latin typeface="Century Gothic"/>
                <a:ea typeface="+mn-ea"/>
                <a:cs typeface="+mn-cs"/>
              </a:rPr>
              <a:t>possessive pronoun </a:t>
            </a:r>
            <a:r>
              <a:rPr kumimoji="0" lang="en-GB" sz="2000" b="1" i="0" u="none" strike="noStrike" kern="1200" cap="none" spc="0" normalizeH="0" baseline="0" noProof="0">
                <a:ln>
                  <a:noFill/>
                </a:ln>
                <a:solidFill>
                  <a:srgbClr val="000000"/>
                </a:solidFill>
                <a:effectLst/>
                <a:uLnTx/>
                <a:uFillTx/>
                <a:latin typeface="Century Gothic"/>
                <a:ea typeface="+mn-ea"/>
                <a:cs typeface="+mn-cs"/>
              </a:rPr>
              <a:t>is a word that indicates possession. For example: his, hers, theirs. </a:t>
            </a:r>
            <a:br>
              <a:rPr kumimoji="0" lang="en-GB" sz="2000" b="1" i="0" u="none" strike="noStrike" kern="1200" cap="none" spc="0" normalizeH="0" baseline="0" noProof="0">
                <a:ln>
                  <a:noFill/>
                </a:ln>
                <a:solidFill>
                  <a:srgbClr val="000000"/>
                </a:solidFill>
                <a:effectLst/>
                <a:uLnTx/>
                <a:uFillTx/>
                <a:latin typeface="Century Gothic"/>
                <a:ea typeface="+mn-ea"/>
                <a:cs typeface="+mn-cs"/>
              </a:rPr>
            </a:br>
            <a:br>
              <a:rPr kumimoji="0" lang="en-GB" sz="2000" b="1" i="0" u="none" strike="noStrike" kern="1200" cap="none" spc="0" normalizeH="0" baseline="0" noProof="0">
                <a:ln>
                  <a:noFill/>
                </a:ln>
                <a:solidFill>
                  <a:srgbClr val="000000"/>
                </a:solidFill>
                <a:effectLst/>
                <a:uLnTx/>
                <a:uFillTx/>
                <a:latin typeface="Century Gothic"/>
                <a:ea typeface="+mn-ea"/>
                <a:cs typeface="+mn-cs"/>
              </a:rPr>
            </a:br>
            <a:r>
              <a:rPr kumimoji="0" lang="en-GB" sz="2000" b="1" i="0" u="none" strike="noStrike" kern="1200" cap="none" spc="0" normalizeH="0" baseline="0" noProof="0">
                <a:ln>
                  <a:noFill/>
                </a:ln>
                <a:solidFill>
                  <a:srgbClr val="000000"/>
                </a:solidFill>
                <a:effectLst/>
                <a:uLnTx/>
                <a:uFillTx/>
                <a:latin typeface="Century Gothic"/>
                <a:ea typeface="+mn-ea"/>
                <a:cs typeface="+mn-cs"/>
              </a:rPr>
              <a:t>A </a:t>
            </a:r>
            <a:r>
              <a:rPr kumimoji="0" lang="en-GB" sz="2000" b="1" i="0" u="none" strike="noStrike" kern="1200" cap="none" spc="0" normalizeH="0" baseline="0" noProof="0">
                <a:ln>
                  <a:noFill/>
                </a:ln>
                <a:solidFill>
                  <a:srgbClr val="1D619C"/>
                </a:solidFill>
                <a:effectLst/>
                <a:uLnTx/>
                <a:uFillTx/>
                <a:latin typeface="Century Gothic"/>
                <a:ea typeface="+mn-ea"/>
                <a:cs typeface="+mn-cs"/>
              </a:rPr>
              <a:t>relative pronoun </a:t>
            </a:r>
            <a:r>
              <a:rPr kumimoji="0" lang="en-GB" sz="2000" b="1" i="0" u="none" strike="noStrike" kern="1200" cap="none" spc="0" normalizeH="0" baseline="0" noProof="0">
                <a:ln>
                  <a:noFill/>
                </a:ln>
                <a:solidFill>
                  <a:srgbClr val="000000"/>
                </a:solidFill>
                <a:effectLst/>
                <a:uLnTx/>
                <a:uFillTx/>
                <a:latin typeface="Century Gothic"/>
                <a:ea typeface="+mn-ea"/>
                <a:cs typeface="+mn-cs"/>
              </a:rPr>
              <a:t>links one part of a sentence to another by describing an earlier noun or pronoun. For example: who, whose, which, where, that</a:t>
            </a:r>
            <a:r>
              <a:rPr kumimoji="0" lang="en-GB" sz="2000" b="1" i="0" u="none" strike="noStrike" kern="1200" cap="none" spc="0" normalizeH="0" baseline="0" noProof="0">
                <a:ln>
                  <a:noFill/>
                </a:ln>
                <a:solidFill>
                  <a:prstClr val="black"/>
                </a:solidFill>
                <a:effectLst/>
                <a:uLnTx/>
                <a:uFillTx/>
                <a:latin typeface="Century Gothic"/>
                <a:ea typeface="+mn-ea"/>
                <a:cs typeface="+mn-cs"/>
              </a:rPr>
              <a:t> </a:t>
            </a:r>
            <a:br>
              <a:rPr kumimoji="0" lang="en-GB" sz="2000" b="1" i="0" u="none" strike="noStrike" kern="1200" cap="none" spc="0" normalizeH="0" baseline="0" noProof="0">
                <a:ln>
                  <a:noFill/>
                </a:ln>
                <a:solidFill>
                  <a:srgbClr val="000000"/>
                </a:solidFill>
                <a:effectLst/>
                <a:uLnTx/>
                <a:uFillTx/>
                <a:latin typeface="Century Gothic"/>
                <a:ea typeface="+mn-ea"/>
                <a:cs typeface="+mn-cs"/>
              </a:rPr>
            </a:br>
            <a:br>
              <a:rPr kumimoji="0" lang="en-GB" sz="2000" b="1" i="0" u="none" strike="noStrike" kern="1200" cap="none" spc="0" normalizeH="0" baseline="0" noProof="0">
                <a:ln>
                  <a:noFill/>
                </a:ln>
                <a:solidFill>
                  <a:srgbClr val="000000"/>
                </a:solidFill>
                <a:effectLst/>
                <a:uLnTx/>
                <a:uFillTx/>
                <a:latin typeface="Century Gothic"/>
                <a:ea typeface="+mn-ea"/>
                <a:cs typeface="+mn-cs"/>
              </a:rPr>
            </a:br>
            <a:r>
              <a:rPr kumimoji="0" lang="en-GB" sz="2000" b="1" i="0" u="none" strike="noStrike" kern="1200" cap="none" spc="0" normalizeH="0" baseline="0" noProof="0">
                <a:ln>
                  <a:noFill/>
                </a:ln>
                <a:solidFill>
                  <a:srgbClr val="000000"/>
                </a:solidFill>
                <a:effectLst/>
                <a:uLnTx/>
                <a:uFillTx/>
                <a:latin typeface="Century Gothic"/>
                <a:ea typeface="+mn-ea"/>
                <a:cs typeface="+mn-cs"/>
              </a:rPr>
              <a:t>A </a:t>
            </a:r>
            <a:r>
              <a:rPr kumimoji="0" lang="en-GB" sz="2000" b="1" i="0" u="none" strike="noStrike" kern="1200" cap="none" spc="0" normalizeH="0" baseline="0" noProof="0">
                <a:ln>
                  <a:noFill/>
                </a:ln>
                <a:solidFill>
                  <a:srgbClr val="1D619C"/>
                </a:solidFill>
                <a:effectLst/>
                <a:uLnTx/>
                <a:uFillTx/>
                <a:latin typeface="Century Gothic"/>
                <a:ea typeface="+mn-ea"/>
                <a:cs typeface="+mn-cs"/>
              </a:rPr>
              <a:t>relative clause </a:t>
            </a:r>
            <a:r>
              <a:rPr kumimoji="0" lang="en-GB" sz="2000" b="1" i="0" u="none" strike="noStrike" kern="1200" cap="none" spc="0" normalizeH="0" baseline="0" noProof="0">
                <a:ln>
                  <a:noFill/>
                </a:ln>
                <a:solidFill>
                  <a:srgbClr val="000000"/>
                </a:solidFill>
                <a:effectLst/>
                <a:uLnTx/>
                <a:uFillTx/>
                <a:latin typeface="Century Gothic"/>
                <a:ea typeface="+mn-ea"/>
                <a:cs typeface="+mn-cs"/>
              </a:rPr>
              <a:t>adds information to a sentence using a relative pronoun. It must be used after the noun phrase it is modifying. For example: The man, who was taller than me, helped me reach the top shelf. </a:t>
            </a:r>
            <a:r>
              <a:rPr kumimoji="0" lang="en-GB" sz="2000" b="1" i="0" u="none" strike="noStrike" kern="1200" cap="none" spc="0" normalizeH="0" baseline="0" noProof="0">
                <a:ln>
                  <a:noFill/>
                </a:ln>
                <a:solidFill>
                  <a:prstClr val="black"/>
                </a:solidFill>
                <a:effectLst/>
                <a:uLnTx/>
                <a:uFillTx/>
                <a:latin typeface="Century Gothic"/>
                <a:ea typeface="+mn-ea"/>
                <a:cs typeface="+mn-cs"/>
              </a:rPr>
              <a:t> </a:t>
            </a:r>
            <a:br>
              <a:rPr kumimoji="0" lang="en-GB" sz="2000" b="1" i="0" u="none" strike="noStrike" kern="1200" cap="none" spc="0" normalizeH="0" baseline="0" noProof="0">
                <a:ln>
                  <a:noFill/>
                </a:ln>
                <a:solidFill>
                  <a:prstClr val="black"/>
                </a:solidFill>
                <a:effectLst/>
                <a:uLnTx/>
                <a:uFillTx/>
                <a:latin typeface="Century Gothic"/>
                <a:ea typeface="+mn-ea"/>
                <a:cs typeface="+mn-cs"/>
              </a:rPr>
            </a:br>
            <a:br>
              <a:rPr kumimoji="0" lang="en-GB" sz="2000" b="1" i="0" u="none" strike="noStrike" kern="1200" cap="none" spc="0" normalizeH="0" baseline="0" noProof="0">
                <a:ln>
                  <a:noFill/>
                </a:ln>
                <a:solidFill>
                  <a:prstClr val="black"/>
                </a:solidFill>
                <a:effectLst/>
                <a:uLnTx/>
                <a:uFillTx/>
                <a:latin typeface="Century Gothic"/>
                <a:ea typeface="+mn-ea"/>
                <a:cs typeface="+mn-cs"/>
              </a:rPr>
            </a:br>
            <a:r>
              <a:rPr kumimoji="0" lang="en-GB" sz="2000" b="1" i="0" u="none" strike="noStrike" kern="1200" cap="none" spc="0" normalizeH="0" baseline="0" noProof="0">
                <a:ln>
                  <a:noFill/>
                </a:ln>
                <a:solidFill>
                  <a:srgbClr val="1D619C"/>
                </a:solidFill>
                <a:effectLst/>
                <a:uLnTx/>
                <a:uFillTx/>
                <a:latin typeface="Century Gothic"/>
                <a:ea typeface="+mn-ea"/>
                <a:cs typeface="+mn-cs"/>
              </a:rPr>
              <a:t>Omitted relative pronouns </a:t>
            </a:r>
            <a:r>
              <a:rPr kumimoji="0" lang="en-GB" sz="2000" b="1" i="0" u="none" strike="noStrike" kern="1200" cap="none" spc="0" normalizeH="0" baseline="0" noProof="0">
                <a:ln>
                  <a:noFill/>
                </a:ln>
                <a:solidFill>
                  <a:srgbClr val="000000"/>
                </a:solidFill>
                <a:effectLst/>
                <a:uLnTx/>
                <a:uFillTx/>
                <a:latin typeface="Century Gothic"/>
                <a:ea typeface="+mn-ea"/>
                <a:cs typeface="+mn-cs"/>
              </a:rPr>
              <a:t>are implied in a sentence but not written. For example: He bought the car (that) he was talking about. </a:t>
            </a:r>
            <a:br>
              <a:rPr kumimoji="0" lang="en-GB" sz="2000" b="1" i="0" u="none" strike="noStrike" kern="1200" cap="none" spc="0" normalizeH="0" baseline="0" noProof="0">
                <a:ln>
                  <a:noFill/>
                </a:ln>
                <a:solidFill>
                  <a:prstClr val="black"/>
                </a:solidFill>
                <a:effectLst/>
                <a:uLnTx/>
                <a:uFillTx/>
                <a:latin typeface="Century Gothic"/>
                <a:ea typeface="+mn-ea"/>
                <a:cs typeface="+mn-cs"/>
              </a:rPr>
            </a:br>
            <a:br>
              <a:rPr kumimoji="0" lang="en-GB" sz="2000" b="1" i="0" u="none" strike="noStrike" kern="1200" cap="none" spc="0" normalizeH="0" baseline="0" noProof="0">
                <a:ln>
                  <a:noFill/>
                </a:ln>
                <a:solidFill>
                  <a:prstClr val="black"/>
                </a:solidFill>
                <a:effectLst/>
                <a:uLnTx/>
                <a:uFillTx/>
                <a:latin typeface="Century Gothic"/>
                <a:ea typeface="+mn-ea"/>
                <a:cs typeface="+mn-cs"/>
              </a:rPr>
            </a:br>
            <a:endParaRPr kumimoji="0" lang="en-GB" sz="2000" b="1"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83366533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6966B3-9A59-BCEA-B36C-68E647E37086}"/>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2C4B4C24-FA5E-DF06-0291-E9B4CFFC5537}"/>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Rewrite each sentence using a relative clause to add the extra information given in brackets.</a:t>
            </a:r>
          </a:p>
        </p:txBody>
      </p:sp>
      <p:sp>
        <p:nvSpPr>
          <p:cNvPr id="6" name="TextBox 5">
            <a:extLst>
              <a:ext uri="{FF2B5EF4-FFF2-40B4-BE49-F238E27FC236}">
                <a16:creationId xmlns:a16="http://schemas.microsoft.com/office/drawing/2014/main" id="{1D977139-8CC4-B486-757C-9A9E5503FF52}"/>
              </a:ext>
            </a:extLst>
          </p:cNvPr>
          <p:cNvSpPr txBox="1"/>
          <p:nvPr/>
        </p:nvSpPr>
        <p:spPr>
          <a:xfrm>
            <a:off x="261938" y="1360967"/>
            <a:ext cx="11712574" cy="437555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It was Tuesday morning.		(the earthquake struck on Tuesday)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The house was haunted.		(the house was next to a graveyard)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We spoke to the man.		(his dog had buried into our garden)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7930389"/>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B100E4-D83A-8A0A-EEBF-B9A7B018CFB7}"/>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47E80BD7-0DAB-C52C-0BD2-81152C64E450}"/>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Rewrite each sentence using a relative clause to add the extra information given in brackets.</a:t>
            </a:r>
          </a:p>
        </p:txBody>
      </p:sp>
      <p:sp>
        <p:nvSpPr>
          <p:cNvPr id="6" name="TextBox 5">
            <a:extLst>
              <a:ext uri="{FF2B5EF4-FFF2-40B4-BE49-F238E27FC236}">
                <a16:creationId xmlns:a16="http://schemas.microsoft.com/office/drawing/2014/main" id="{4673944D-DBAC-D523-35C0-DA1F67AE53BB}"/>
              </a:ext>
            </a:extLst>
          </p:cNvPr>
          <p:cNvSpPr txBox="1"/>
          <p:nvPr/>
        </p:nvSpPr>
        <p:spPr>
          <a:xfrm>
            <a:off x="261938" y="1360967"/>
            <a:ext cx="11712574" cy="4780796"/>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Various answers, for example: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It was Tuesday morning.		(the earthquake struck on Tuesday)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It was Tuesday morning when the earthquake struck. </a:t>
            </a: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The house was haunted.		(the house was next to a graveyard)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The house, which was next to a graveyard, was haunted. </a:t>
            </a: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We spoke to the man.		(his dog had buried into our garden)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We spoke to the man whose dog had buried into our garden.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dirty="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12483939"/>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A3D303-A9DB-52D0-5F9E-F642B1DE5DC8}"/>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DE086FAD-4B67-66D9-B5D5-CCF3959652C9}"/>
              </a:ext>
            </a:extLst>
          </p:cNvPr>
          <p:cNvSpPr/>
          <p:nvPr/>
        </p:nvSpPr>
        <p:spPr>
          <a:xfrm>
            <a:off x="503664" y="1695781"/>
            <a:ext cx="11184673" cy="1037063"/>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At the end of the garden, there was a toadstool that Ella believed fairies lived. </a:t>
            </a:r>
          </a:p>
        </p:txBody>
      </p:sp>
      <p:sp>
        <p:nvSpPr>
          <p:cNvPr id="6" name="TextBox 5">
            <a:extLst>
              <a:ext uri="{FF2B5EF4-FFF2-40B4-BE49-F238E27FC236}">
                <a16:creationId xmlns:a16="http://schemas.microsoft.com/office/drawing/2014/main" id="{14961539-4633-AF8E-FAFD-AC0506C031C8}"/>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 the sentence below, has Patricia used a relative pronoun correctly? </a:t>
            </a:r>
          </a:p>
        </p:txBody>
      </p:sp>
      <p:sp>
        <p:nvSpPr>
          <p:cNvPr id="7" name="TextBox 6">
            <a:extLst>
              <a:ext uri="{FF2B5EF4-FFF2-40B4-BE49-F238E27FC236}">
                <a16:creationId xmlns:a16="http://schemas.microsoft.com/office/drawing/2014/main" id="{99872CAF-DB09-70BB-4490-B3EE074D458E}"/>
              </a:ext>
            </a:extLst>
          </p:cNvPr>
          <p:cNvSpPr txBox="1"/>
          <p:nvPr/>
        </p:nvSpPr>
        <p:spPr>
          <a:xfrm>
            <a:off x="261938" y="3847171"/>
            <a:ext cx="11712574" cy="7745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Explain your answer.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32477373"/>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0F782A-8B14-BE38-9743-5C46D191D675}"/>
              </a:ext>
            </a:extLst>
          </p:cNvPr>
          <p:cNvPicPr>
            <a:picLocks noChangeAspect="1"/>
          </p:cNvPicPr>
          <p:nvPr/>
        </p:nvPicPr>
        <p:blipFill>
          <a:blip r:embed="rId2"/>
          <a:stretch>
            <a:fillRect/>
          </a:stretch>
        </p:blipFill>
        <p:spPr>
          <a:xfrm>
            <a:off x="0" y="0"/>
            <a:ext cx="12192000" cy="6857999"/>
          </a:xfrm>
          <a:prstGeom prst="rect">
            <a:avLst/>
          </a:prstGeom>
        </p:spPr>
      </p:pic>
      <p:sp>
        <p:nvSpPr>
          <p:cNvPr id="4" name="Rectangle: Rounded Corners 3">
            <a:extLst>
              <a:ext uri="{FF2B5EF4-FFF2-40B4-BE49-F238E27FC236}">
                <a16:creationId xmlns:a16="http://schemas.microsoft.com/office/drawing/2014/main" id="{DE086FAD-4B67-66D9-B5D5-CCF3959652C9}"/>
              </a:ext>
            </a:extLst>
          </p:cNvPr>
          <p:cNvSpPr/>
          <p:nvPr/>
        </p:nvSpPr>
        <p:spPr>
          <a:xfrm>
            <a:off x="503664" y="1695781"/>
            <a:ext cx="11184673" cy="1037063"/>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At the end of the garden, there was a toadstool that Ella believed fairies lived. </a:t>
            </a:r>
          </a:p>
        </p:txBody>
      </p:sp>
      <p:sp>
        <p:nvSpPr>
          <p:cNvPr id="6" name="TextBox 5">
            <a:extLst>
              <a:ext uri="{FF2B5EF4-FFF2-40B4-BE49-F238E27FC236}">
                <a16:creationId xmlns:a16="http://schemas.microsoft.com/office/drawing/2014/main" id="{F02626FB-2B9C-FE88-7EB5-CC13DBC3B0FC}"/>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 the sentence below, has Patricia used a relative pronoun correctly? </a:t>
            </a:r>
          </a:p>
        </p:txBody>
      </p:sp>
      <p:sp>
        <p:nvSpPr>
          <p:cNvPr id="7" name="TextBox 6">
            <a:extLst>
              <a:ext uri="{FF2B5EF4-FFF2-40B4-BE49-F238E27FC236}">
                <a16:creationId xmlns:a16="http://schemas.microsoft.com/office/drawing/2014/main" id="{F2520098-9A26-CEE4-C64F-86776E231B8E}"/>
              </a:ext>
            </a:extLst>
          </p:cNvPr>
          <p:cNvSpPr txBox="1"/>
          <p:nvPr/>
        </p:nvSpPr>
        <p:spPr>
          <a:xfrm>
            <a:off x="261938" y="3847171"/>
            <a:ext cx="11712574" cy="173380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Explain your answer.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Patricia is incorrect because even though the toadstool is an object, it is also the place where the fairies lived. Therefore, she should have used the relative pronoun ‘where’ to refer back to the toadstool. </a:t>
            </a:r>
          </a:p>
        </p:txBody>
      </p:sp>
    </p:spTree>
    <p:extLst>
      <p:ext uri="{BB962C8B-B14F-4D97-AF65-F5344CB8AC3E}">
        <p14:creationId xmlns:p14="http://schemas.microsoft.com/office/powerpoint/2010/main" val="1217455671"/>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80A3CB-76B1-A48A-C92B-9AF898B588A0}"/>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2DE4DF80-482E-D061-F7F5-A78D08B3A49F}"/>
              </a:ext>
            </a:extLst>
          </p:cNvPr>
          <p:cNvSpPr txBox="1"/>
          <p:nvPr/>
        </p:nvSpPr>
        <p:spPr>
          <a:xfrm>
            <a:off x="415636" y="2068945"/>
            <a:ext cx="7804728" cy="2308324"/>
          </a:xfrm>
          <a:prstGeom prst="rect">
            <a:avLst/>
          </a:prstGeom>
          <a:noFill/>
        </p:spPr>
        <p:txBody>
          <a:bodyPr wrap="square" rtlCol="0">
            <a:spAutoFit/>
          </a:bodyPr>
          <a:lstStyle/>
          <a:p>
            <a:r>
              <a:rPr lang="en-GB" sz="4800" b="1">
                <a:solidFill>
                  <a:schemeClr val="bg1"/>
                </a:solidFill>
                <a:latin typeface="Century Gothic" panose="020B0502020202020204" pitchFamily="34" charset="0"/>
              </a:rPr>
              <a:t>You’re ready to progress!</a:t>
            </a:r>
          </a:p>
          <a:p>
            <a:r>
              <a:rPr lang="en-GB" sz="4800" b="1">
                <a:solidFill>
                  <a:schemeClr val="bg1"/>
                </a:solidFill>
                <a:latin typeface="Century Gothic" panose="020B0502020202020204" pitchFamily="34" charset="0"/>
              </a:rPr>
              <a:t>Now apply your learning by trying some questions.</a:t>
            </a:r>
          </a:p>
        </p:txBody>
      </p:sp>
    </p:spTree>
    <p:extLst>
      <p:ext uri="{BB962C8B-B14F-4D97-AF65-F5344CB8AC3E}">
        <p14:creationId xmlns:p14="http://schemas.microsoft.com/office/powerpoint/2010/main" val="2023539012"/>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E35720-6B73-98FC-5E6A-3B39A9FBB935}"/>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4" name="Table 3">
            <a:extLst>
              <a:ext uri="{FF2B5EF4-FFF2-40B4-BE49-F238E27FC236}">
                <a16:creationId xmlns:a16="http://schemas.microsoft.com/office/drawing/2014/main" id="{6FB4CEF9-7594-0EBA-99A5-9DAB798BC34B}"/>
              </a:ext>
            </a:extLst>
          </p:cNvPr>
          <p:cNvGraphicFramePr>
            <a:graphicFrameLocks noGrp="1"/>
          </p:cNvGraphicFramePr>
          <p:nvPr>
            <p:extLst>
              <p:ext uri="{D42A27DB-BD31-4B8C-83A1-F6EECF244321}">
                <p14:modId xmlns:p14="http://schemas.microsoft.com/office/powerpoint/2010/main" val="596917213"/>
              </p:ext>
            </p:extLst>
          </p:nvPr>
        </p:nvGraphicFramePr>
        <p:xfrm>
          <a:off x="3284094" y="1862286"/>
          <a:ext cx="5623812" cy="2844982"/>
        </p:xfrm>
        <a:graphic>
          <a:graphicData uri="http://schemas.openxmlformats.org/drawingml/2006/table">
            <a:tbl>
              <a:tblPr firstRow="1" bandRow="1">
                <a:tableStyleId>{5940675A-B579-460E-94D1-54222C63F5DA}</a:tableStyleId>
              </a:tblPr>
              <a:tblGrid>
                <a:gridCol w="1874604">
                  <a:extLst>
                    <a:ext uri="{9D8B030D-6E8A-4147-A177-3AD203B41FA5}">
                      <a16:colId xmlns:a16="http://schemas.microsoft.com/office/drawing/2014/main" val="1390998730"/>
                    </a:ext>
                  </a:extLst>
                </a:gridCol>
                <a:gridCol w="1874604">
                  <a:extLst>
                    <a:ext uri="{9D8B030D-6E8A-4147-A177-3AD203B41FA5}">
                      <a16:colId xmlns:a16="http://schemas.microsoft.com/office/drawing/2014/main" val="2501770965"/>
                    </a:ext>
                  </a:extLst>
                </a:gridCol>
                <a:gridCol w="1874604">
                  <a:extLst>
                    <a:ext uri="{9D8B030D-6E8A-4147-A177-3AD203B41FA5}">
                      <a16:colId xmlns:a16="http://schemas.microsoft.com/office/drawing/2014/main" val="1008366388"/>
                    </a:ext>
                  </a:extLst>
                </a:gridCol>
              </a:tblGrid>
              <a:tr h="1422491">
                <a:tc>
                  <a:txBody>
                    <a:bodyPr/>
                    <a:lstStyle/>
                    <a:p>
                      <a:pPr algn="ctr"/>
                      <a:r>
                        <a:rPr lang="en-GB" sz="3600" b="1" dirty="0">
                          <a:solidFill>
                            <a:schemeClr val="tx1"/>
                          </a:solidFill>
                          <a:latin typeface="Century Gothic" panose="020B0502020202020204" pitchFamily="34" charset="0"/>
                        </a:rPr>
                        <a:t>mine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GB" sz="3600" b="1" dirty="0">
                          <a:solidFill>
                            <a:schemeClr val="tx1"/>
                          </a:solidFill>
                          <a:latin typeface="Century Gothic" panose="020B0502020202020204" pitchFamily="34" charset="0"/>
                        </a:rPr>
                        <a:t>hers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GB" sz="3600" b="1" dirty="0">
                          <a:solidFill>
                            <a:schemeClr val="tx1"/>
                          </a:solidFill>
                          <a:latin typeface="Century Gothic" panose="020B0502020202020204" pitchFamily="34" charset="0"/>
                        </a:rPr>
                        <a:t>whose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8282261"/>
                  </a:ext>
                </a:extLst>
              </a:tr>
              <a:tr h="1422491">
                <a:tc>
                  <a:txBody>
                    <a:bodyPr/>
                    <a:lstStyle/>
                    <a:p>
                      <a:pPr algn="ctr"/>
                      <a:r>
                        <a:rPr lang="en-GB" sz="3600" b="1" dirty="0">
                          <a:solidFill>
                            <a:schemeClr val="tx1"/>
                          </a:solidFill>
                          <a:latin typeface="Century Gothic" panose="020B0502020202020204" pitchFamily="34" charset="0"/>
                        </a:rPr>
                        <a:t>who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GB" sz="3600" b="1" dirty="0">
                          <a:solidFill>
                            <a:schemeClr val="tx1"/>
                          </a:solidFill>
                          <a:latin typeface="Century Gothic" panose="020B0502020202020204" pitchFamily="34" charset="0"/>
                        </a:rPr>
                        <a:t>us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GB" sz="3600" b="1" dirty="0">
                          <a:solidFill>
                            <a:schemeClr val="tx1"/>
                          </a:solidFill>
                          <a:latin typeface="Century Gothic" panose="020B0502020202020204" pitchFamily="34" charset="0"/>
                        </a:rPr>
                        <a:t>we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2722086"/>
                  </a:ext>
                </a:extLst>
              </a:tr>
            </a:tbl>
          </a:graphicData>
        </a:graphic>
      </p:graphicFrame>
      <p:sp>
        <p:nvSpPr>
          <p:cNvPr id="6" name="TextBox 5">
            <a:extLst>
              <a:ext uri="{FF2B5EF4-FFF2-40B4-BE49-F238E27FC236}">
                <a16:creationId xmlns:a16="http://schemas.microsoft.com/office/drawing/2014/main" id="{279341ED-7A7C-DA69-F2CC-E6F3B3FF87E3}"/>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E6C74824-7CCA-19EB-2472-7B10EC654F67}"/>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Circle all the relative pronouns in the table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55216246"/>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3069661-5412-DDBA-87C5-80EBCF133C58}"/>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4" name="Table 3">
            <a:extLst>
              <a:ext uri="{FF2B5EF4-FFF2-40B4-BE49-F238E27FC236}">
                <a16:creationId xmlns:a16="http://schemas.microsoft.com/office/drawing/2014/main" id="{6FB4CEF9-7594-0EBA-99A5-9DAB798BC34B}"/>
              </a:ext>
            </a:extLst>
          </p:cNvPr>
          <p:cNvGraphicFramePr>
            <a:graphicFrameLocks noGrp="1"/>
          </p:cNvGraphicFramePr>
          <p:nvPr>
            <p:extLst>
              <p:ext uri="{D42A27DB-BD31-4B8C-83A1-F6EECF244321}">
                <p14:modId xmlns:p14="http://schemas.microsoft.com/office/powerpoint/2010/main" val="2374585170"/>
              </p:ext>
            </p:extLst>
          </p:nvPr>
        </p:nvGraphicFramePr>
        <p:xfrm>
          <a:off x="3284094" y="1862286"/>
          <a:ext cx="5623812" cy="2844982"/>
        </p:xfrm>
        <a:graphic>
          <a:graphicData uri="http://schemas.openxmlformats.org/drawingml/2006/table">
            <a:tbl>
              <a:tblPr firstRow="1" bandRow="1">
                <a:tableStyleId>{5940675A-B579-460E-94D1-54222C63F5DA}</a:tableStyleId>
              </a:tblPr>
              <a:tblGrid>
                <a:gridCol w="1874604">
                  <a:extLst>
                    <a:ext uri="{9D8B030D-6E8A-4147-A177-3AD203B41FA5}">
                      <a16:colId xmlns:a16="http://schemas.microsoft.com/office/drawing/2014/main" val="1390998730"/>
                    </a:ext>
                  </a:extLst>
                </a:gridCol>
                <a:gridCol w="1874604">
                  <a:extLst>
                    <a:ext uri="{9D8B030D-6E8A-4147-A177-3AD203B41FA5}">
                      <a16:colId xmlns:a16="http://schemas.microsoft.com/office/drawing/2014/main" val="2501770965"/>
                    </a:ext>
                  </a:extLst>
                </a:gridCol>
                <a:gridCol w="1874604">
                  <a:extLst>
                    <a:ext uri="{9D8B030D-6E8A-4147-A177-3AD203B41FA5}">
                      <a16:colId xmlns:a16="http://schemas.microsoft.com/office/drawing/2014/main" val="1008366388"/>
                    </a:ext>
                  </a:extLst>
                </a:gridCol>
              </a:tblGrid>
              <a:tr h="1422491">
                <a:tc>
                  <a:txBody>
                    <a:bodyPr/>
                    <a:lstStyle/>
                    <a:p>
                      <a:pPr algn="ctr"/>
                      <a:r>
                        <a:rPr lang="en-GB" sz="3600" b="1" dirty="0">
                          <a:latin typeface="Century Gothic" panose="020B0502020202020204" pitchFamily="34" charset="0"/>
                        </a:rPr>
                        <a:t>mine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GB" sz="3600" b="1" dirty="0">
                          <a:latin typeface="Century Gothic" panose="020B0502020202020204" pitchFamily="34" charset="0"/>
                        </a:rPr>
                        <a:t>hers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GB" sz="3600" b="1" dirty="0">
                          <a:solidFill>
                            <a:srgbClr val="F76756"/>
                          </a:solidFill>
                          <a:latin typeface="Century Gothic" panose="020B0502020202020204" pitchFamily="34" charset="0"/>
                        </a:rPr>
                        <a:t>whose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8282261"/>
                  </a:ext>
                </a:extLst>
              </a:tr>
              <a:tr h="1422491">
                <a:tc>
                  <a:txBody>
                    <a:bodyPr/>
                    <a:lstStyle/>
                    <a:p>
                      <a:pPr algn="ctr"/>
                      <a:r>
                        <a:rPr lang="en-GB" sz="3600" b="1" dirty="0">
                          <a:solidFill>
                            <a:srgbClr val="F76756"/>
                          </a:solidFill>
                          <a:latin typeface="Century Gothic" panose="020B0502020202020204" pitchFamily="34" charset="0"/>
                        </a:rPr>
                        <a:t>who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GB" sz="3600" b="1" dirty="0">
                          <a:latin typeface="Century Gothic" panose="020B0502020202020204" pitchFamily="34" charset="0"/>
                        </a:rPr>
                        <a:t>us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GB" sz="3600" b="1" dirty="0">
                          <a:latin typeface="Century Gothic" panose="020B0502020202020204" pitchFamily="34" charset="0"/>
                        </a:rPr>
                        <a:t>we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2722086"/>
                  </a:ext>
                </a:extLst>
              </a:tr>
            </a:tbl>
          </a:graphicData>
        </a:graphic>
      </p:graphicFrame>
      <p:sp>
        <p:nvSpPr>
          <p:cNvPr id="5" name="Oval 4">
            <a:extLst>
              <a:ext uri="{FF2B5EF4-FFF2-40B4-BE49-F238E27FC236}">
                <a16:creationId xmlns:a16="http://schemas.microsoft.com/office/drawing/2014/main" id="{FD201FE6-E724-8C1B-67F2-7BBB63CEBB8C}"/>
              </a:ext>
            </a:extLst>
          </p:cNvPr>
          <p:cNvSpPr/>
          <p:nvPr/>
        </p:nvSpPr>
        <p:spPr>
          <a:xfrm>
            <a:off x="7208883" y="2033198"/>
            <a:ext cx="1544715" cy="109195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4F175FA-7C1E-569D-AEEF-DE22B241B5BA}"/>
              </a:ext>
            </a:extLst>
          </p:cNvPr>
          <p:cNvSpPr/>
          <p:nvPr/>
        </p:nvSpPr>
        <p:spPr>
          <a:xfrm>
            <a:off x="3459741" y="3463982"/>
            <a:ext cx="1544715" cy="109195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BE974B1-B435-51CC-9CF7-1A7A5C3A96BE}"/>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9" name="TextBox 8">
            <a:extLst>
              <a:ext uri="{FF2B5EF4-FFF2-40B4-BE49-F238E27FC236}">
                <a16:creationId xmlns:a16="http://schemas.microsoft.com/office/drawing/2014/main" id="{7B9F7A7E-6196-0DA5-D503-1F2CB7C5DEF5}"/>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Circle all the relative pronouns in the table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36092913"/>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728998A-74F8-D7BD-9659-132811CF3629}"/>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 Placeholder 2">
            <a:extLst>
              <a:ext uri="{FF2B5EF4-FFF2-40B4-BE49-F238E27FC236}">
                <a16:creationId xmlns:a16="http://schemas.microsoft.com/office/drawing/2014/main" id="{3CB988BD-722A-DEFC-6F42-D415F3C3029B}"/>
              </a:ext>
            </a:extLst>
          </p:cNvPr>
          <p:cNvSpPr txBox="1">
            <a:spLocks/>
          </p:cNvSpPr>
          <p:nvPr/>
        </p:nvSpPr>
        <p:spPr>
          <a:xfrm>
            <a:off x="261938" y="3701143"/>
            <a:ext cx="11712574" cy="28675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GB" sz="2000" dirty="0">
                <a:solidFill>
                  <a:srgbClr val="F76756"/>
                </a:solidFill>
              </a:rPr>
            </a:br>
            <a:endParaRPr lang="en-GB" sz="2000" dirty="0">
              <a:solidFill>
                <a:srgbClr val="F76756"/>
              </a:solidFill>
            </a:endParaRPr>
          </a:p>
        </p:txBody>
      </p:sp>
      <p:sp>
        <p:nvSpPr>
          <p:cNvPr id="8" name="Rectangle: Rounded Corners 7">
            <a:extLst>
              <a:ext uri="{FF2B5EF4-FFF2-40B4-BE49-F238E27FC236}">
                <a16:creationId xmlns:a16="http://schemas.microsoft.com/office/drawing/2014/main" id="{FE45AA02-A265-ED0D-C3A6-72923A3BD0EB}"/>
              </a:ext>
            </a:extLst>
          </p:cNvPr>
          <p:cNvSpPr/>
          <p:nvPr/>
        </p:nvSpPr>
        <p:spPr>
          <a:xfrm>
            <a:off x="1839686" y="1839686"/>
            <a:ext cx="8512629" cy="892898"/>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2400" b="1" dirty="0">
                <a:solidFill>
                  <a:schemeClr val="tx1"/>
                </a:solidFill>
                <a:latin typeface="Century Gothic" panose="020B0502020202020204" pitchFamily="34" charset="0"/>
              </a:rPr>
              <a:t>…which was overgrown with nettles…</a:t>
            </a:r>
          </a:p>
        </p:txBody>
      </p:sp>
      <p:sp>
        <p:nvSpPr>
          <p:cNvPr id="4" name="TextBox 3">
            <a:extLst>
              <a:ext uri="{FF2B5EF4-FFF2-40B4-BE49-F238E27FC236}">
                <a16:creationId xmlns:a16="http://schemas.microsoft.com/office/drawing/2014/main" id="{A672F215-92D8-02D6-8F59-DC736A9A26A0}"/>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F1BBA54A-79A3-1C30-E658-649F92A10BE5}"/>
              </a:ext>
            </a:extLst>
          </p:cNvPr>
          <p:cNvSpPr txBox="1"/>
          <p:nvPr/>
        </p:nvSpPr>
        <p:spPr>
          <a:xfrm>
            <a:off x="261938" y="289357"/>
            <a:ext cx="11712575" cy="829971"/>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Embed the relative clause below in a sentence.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00720598"/>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3D7652-EBA9-3037-99E7-7445D77926E5}"/>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 Placeholder 2">
            <a:extLst>
              <a:ext uri="{FF2B5EF4-FFF2-40B4-BE49-F238E27FC236}">
                <a16:creationId xmlns:a16="http://schemas.microsoft.com/office/drawing/2014/main" id="{3CB988BD-722A-DEFC-6F42-D415F3C3029B}"/>
              </a:ext>
            </a:extLst>
          </p:cNvPr>
          <p:cNvSpPr txBox="1">
            <a:spLocks/>
          </p:cNvSpPr>
          <p:nvPr/>
        </p:nvSpPr>
        <p:spPr>
          <a:xfrm>
            <a:off x="261938" y="3701143"/>
            <a:ext cx="11712574" cy="28675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rgbClr val="F76756"/>
                </a:solidFill>
                <a:latin typeface="Century Gothic" panose="020B0502020202020204" pitchFamily="34" charset="0"/>
              </a:rPr>
              <a:t>Various answers, for example: </a:t>
            </a:r>
            <a:br>
              <a:rPr lang="en-GB" sz="2000" b="1" dirty="0">
                <a:solidFill>
                  <a:srgbClr val="F76756"/>
                </a:solidFill>
                <a:latin typeface="Century Gothic" panose="020B0502020202020204" pitchFamily="34" charset="0"/>
              </a:rPr>
            </a:br>
            <a:endParaRPr lang="en-GB" sz="2000" b="1" dirty="0">
              <a:solidFill>
                <a:srgbClr val="F76756"/>
              </a:solidFill>
              <a:latin typeface="Century Gothic" panose="020B0502020202020204" pitchFamily="34" charset="0"/>
            </a:endParaRPr>
          </a:p>
          <a:p>
            <a:r>
              <a:rPr lang="en-GB" sz="2000" b="1" dirty="0">
                <a:solidFill>
                  <a:srgbClr val="F76756"/>
                </a:solidFill>
                <a:latin typeface="Century Gothic" panose="020B0502020202020204" pitchFamily="34" charset="0"/>
              </a:rPr>
              <a:t>The next door neighbour’s garden, </a:t>
            </a:r>
            <a:r>
              <a:rPr lang="en-GB" sz="2000" b="1" u="sng" dirty="0">
                <a:solidFill>
                  <a:srgbClr val="F76756"/>
                </a:solidFill>
                <a:latin typeface="Century Gothic" panose="020B0502020202020204" pitchFamily="34" charset="0"/>
              </a:rPr>
              <a:t>which was overgrown with nettles</a:t>
            </a:r>
            <a:r>
              <a:rPr lang="en-GB" sz="2000" b="1" dirty="0">
                <a:solidFill>
                  <a:srgbClr val="F76756"/>
                </a:solidFill>
                <a:latin typeface="Century Gothic" panose="020B0502020202020204" pitchFamily="34" charset="0"/>
              </a:rPr>
              <a:t>, was an absolute eyesore.</a:t>
            </a:r>
          </a:p>
          <a:p>
            <a:br>
              <a:rPr lang="en-GB" sz="2000" dirty="0">
                <a:solidFill>
                  <a:srgbClr val="F76756"/>
                </a:solidFill>
              </a:rPr>
            </a:br>
            <a:endParaRPr lang="en-GB" sz="2000" dirty="0">
              <a:solidFill>
                <a:srgbClr val="F76756"/>
              </a:solidFill>
            </a:endParaRPr>
          </a:p>
        </p:txBody>
      </p:sp>
      <p:sp>
        <p:nvSpPr>
          <p:cNvPr id="8" name="Rectangle: Rounded Corners 7">
            <a:extLst>
              <a:ext uri="{FF2B5EF4-FFF2-40B4-BE49-F238E27FC236}">
                <a16:creationId xmlns:a16="http://schemas.microsoft.com/office/drawing/2014/main" id="{FE45AA02-A265-ED0D-C3A6-72923A3BD0EB}"/>
              </a:ext>
            </a:extLst>
          </p:cNvPr>
          <p:cNvSpPr/>
          <p:nvPr/>
        </p:nvSpPr>
        <p:spPr>
          <a:xfrm>
            <a:off x="1839686" y="1839686"/>
            <a:ext cx="8512629" cy="892898"/>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2400" b="1" dirty="0">
                <a:solidFill>
                  <a:schemeClr val="tx1"/>
                </a:solidFill>
                <a:latin typeface="Century Gothic" panose="020B0502020202020204" pitchFamily="34" charset="0"/>
              </a:rPr>
              <a:t>…which was overgrown with nettles…</a:t>
            </a:r>
          </a:p>
        </p:txBody>
      </p:sp>
      <p:sp>
        <p:nvSpPr>
          <p:cNvPr id="4" name="TextBox 3">
            <a:extLst>
              <a:ext uri="{FF2B5EF4-FFF2-40B4-BE49-F238E27FC236}">
                <a16:creationId xmlns:a16="http://schemas.microsoft.com/office/drawing/2014/main" id="{34442804-A695-2523-6CBB-CB128A93FADE}"/>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5C04D8DA-D5BB-8505-1DE7-9BC1BA5BBF96}"/>
              </a:ext>
            </a:extLst>
          </p:cNvPr>
          <p:cNvSpPr txBox="1"/>
          <p:nvPr/>
        </p:nvSpPr>
        <p:spPr>
          <a:xfrm>
            <a:off x="261938" y="289357"/>
            <a:ext cx="11712575" cy="397032"/>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Embed the relative clause below in a sentence.</a:t>
            </a: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84156301"/>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49EC03-1F21-1661-0D72-6A555A7855A6}"/>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 Placeholder 2">
            <a:extLst>
              <a:ext uri="{FF2B5EF4-FFF2-40B4-BE49-F238E27FC236}">
                <a16:creationId xmlns:a16="http://schemas.microsoft.com/office/drawing/2014/main" id="{3CB988BD-722A-DEFC-6F42-D415F3C3029B}"/>
              </a:ext>
            </a:extLst>
          </p:cNvPr>
          <p:cNvSpPr txBox="1">
            <a:spLocks/>
          </p:cNvSpPr>
          <p:nvPr/>
        </p:nvSpPr>
        <p:spPr>
          <a:xfrm>
            <a:off x="261938" y="1643743"/>
            <a:ext cx="11712574" cy="49249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tx1"/>
                </a:solidFill>
                <a:latin typeface="Century Gothic" panose="020B0502020202020204" pitchFamily="34" charset="0"/>
              </a:rPr>
              <a:t>A. As the sun set, people relaxed lazily underneath the shade of the trees in the park.</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 The people, who were becoming quite agitated, marched down the road towards the houses of parliament.</a:t>
            </a:r>
            <a:endParaRPr lang="en-GB" sz="2000" dirty="0">
              <a:solidFill>
                <a:schemeClr val="tx1"/>
              </a:solidFill>
            </a:endParaRPr>
          </a:p>
        </p:txBody>
      </p:sp>
      <p:sp>
        <p:nvSpPr>
          <p:cNvPr id="4" name="TextBox 3">
            <a:extLst>
              <a:ext uri="{FF2B5EF4-FFF2-40B4-BE49-F238E27FC236}">
                <a16:creationId xmlns:a16="http://schemas.microsoft.com/office/drawing/2014/main" id="{2DE62E16-7CBA-D84E-0DA2-EA7E8BBD3C43}"/>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3</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61573E68-DB20-4FE7-CADF-CED7487C4200}"/>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Underline the sentence that uses a relative clause.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97052595"/>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98ACD0-E0CC-5D35-11CB-9D384B696484}"/>
              </a:ext>
            </a:extLst>
          </p:cNvPr>
          <p:cNvPicPr>
            <a:picLocks noChangeAspect="1"/>
          </p:cNvPicPr>
          <p:nvPr/>
        </p:nvPicPr>
        <p:blipFill>
          <a:blip r:embed="rId2"/>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AE9BE4F6-E3AD-38F6-51C8-D06E49F9FC60}"/>
              </a:ext>
            </a:extLst>
          </p:cNvPr>
          <p:cNvSpPr txBox="1"/>
          <p:nvPr/>
        </p:nvSpPr>
        <p:spPr>
          <a:xfrm>
            <a:off x="1518793" y="2895600"/>
            <a:ext cx="9251986" cy="121776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Let’s start with a question about recognising and using pronouns, which is linked to the learning later in this lesson.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15871837"/>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F40B81-4CD0-3DAF-BED7-701A3C8B68A5}"/>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 Placeholder 2">
            <a:extLst>
              <a:ext uri="{FF2B5EF4-FFF2-40B4-BE49-F238E27FC236}">
                <a16:creationId xmlns:a16="http://schemas.microsoft.com/office/drawing/2014/main" id="{3CB988BD-722A-DEFC-6F42-D415F3C3029B}"/>
              </a:ext>
            </a:extLst>
          </p:cNvPr>
          <p:cNvSpPr txBox="1">
            <a:spLocks/>
          </p:cNvSpPr>
          <p:nvPr/>
        </p:nvSpPr>
        <p:spPr>
          <a:xfrm>
            <a:off x="261938" y="1643743"/>
            <a:ext cx="11712574" cy="49249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tx1"/>
                </a:solidFill>
                <a:latin typeface="Century Gothic" panose="020B0502020202020204" pitchFamily="34" charset="0"/>
              </a:rPr>
              <a:t>A. As the sun set, people relaxed lazily underneath the shade of the trees in the park.</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76756"/>
                </a:solidFill>
                <a:latin typeface="Century Gothic" panose="020B0502020202020204" pitchFamily="34" charset="0"/>
              </a:rPr>
              <a:t>B. </a:t>
            </a:r>
            <a:r>
              <a:rPr lang="en-GB" sz="2000" b="1" u="sng" dirty="0">
                <a:solidFill>
                  <a:srgbClr val="F76756"/>
                </a:solidFill>
                <a:latin typeface="Century Gothic" panose="020B0502020202020204" pitchFamily="34" charset="0"/>
              </a:rPr>
              <a:t>The people, who were becoming quite agitated, marched down the road towards the houses of parliament.</a:t>
            </a:r>
            <a:endParaRPr lang="en-GB" sz="2000" u="sng" dirty="0">
              <a:solidFill>
                <a:srgbClr val="F76756"/>
              </a:solidFill>
            </a:endParaRPr>
          </a:p>
        </p:txBody>
      </p:sp>
      <p:sp>
        <p:nvSpPr>
          <p:cNvPr id="4" name="TextBox 3">
            <a:extLst>
              <a:ext uri="{FF2B5EF4-FFF2-40B4-BE49-F238E27FC236}">
                <a16:creationId xmlns:a16="http://schemas.microsoft.com/office/drawing/2014/main" id="{61709C0A-462F-D75B-BE20-5EC0E86D36F9}"/>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3</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D3D1D4CC-1CC2-5EDF-0B70-FF763DF21C50}"/>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Underline the sentence that uses a relative clause.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48250369"/>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C13F7F-EAFF-174C-28B3-8180326B9A43}"/>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 Placeholder 2">
            <a:extLst>
              <a:ext uri="{FF2B5EF4-FFF2-40B4-BE49-F238E27FC236}">
                <a16:creationId xmlns:a16="http://schemas.microsoft.com/office/drawing/2014/main" id="{3CB988BD-722A-DEFC-6F42-D415F3C3029B}"/>
              </a:ext>
            </a:extLst>
          </p:cNvPr>
          <p:cNvSpPr txBox="1">
            <a:spLocks/>
          </p:cNvSpPr>
          <p:nvPr/>
        </p:nvSpPr>
        <p:spPr>
          <a:xfrm>
            <a:off x="261938" y="3102429"/>
            <a:ext cx="11712574" cy="3466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tx1"/>
                </a:solidFill>
                <a:latin typeface="Century Gothic" panose="020B0502020202020204" pitchFamily="34" charset="0"/>
              </a:rPr>
              <a:t>The superhero, </a:t>
            </a:r>
            <a:r>
              <a:rPr lang="en-GB" sz="2000" b="1" spc="-300" dirty="0">
                <a:solidFill>
                  <a:schemeClr val="tx1"/>
                </a:solidFill>
                <a:latin typeface="Century Gothic" panose="020B0502020202020204" pitchFamily="34" charset="0"/>
              </a:rPr>
              <a:t>____________    </a:t>
            </a:r>
            <a:r>
              <a:rPr lang="en-GB" sz="2000" b="1" dirty="0">
                <a:solidFill>
                  <a:schemeClr val="tx1"/>
                </a:solidFill>
                <a:latin typeface="Century Gothic" panose="020B0502020202020204" pitchFamily="34" charset="0"/>
              </a:rPr>
              <a:t>had muscles the size of footballs, leapt from the tower block, crushing the car that was being chased by the police.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At the seaside, Joe and Jack, </a:t>
            </a:r>
            <a:r>
              <a:rPr lang="en-GB" sz="2000" b="1" spc="-300" dirty="0">
                <a:solidFill>
                  <a:schemeClr val="tx1"/>
                </a:solidFill>
                <a:latin typeface="Century Gothic" panose="020B0502020202020204" pitchFamily="34" charset="0"/>
              </a:rPr>
              <a:t>____________</a:t>
            </a:r>
            <a:r>
              <a:rPr lang="en-GB" sz="2000" b="1" dirty="0">
                <a:solidFill>
                  <a:schemeClr val="tx1"/>
                </a:solidFill>
                <a:latin typeface="Century Gothic" panose="020B0502020202020204" pitchFamily="34" charset="0"/>
              </a:rPr>
              <a:t>  were best friends, searched the rock pools for crabs, shrimp and periwinkles.</a:t>
            </a:r>
          </a:p>
        </p:txBody>
      </p:sp>
      <p:sp>
        <p:nvSpPr>
          <p:cNvPr id="11" name="Rectangle: Rounded Corners 10">
            <a:extLst>
              <a:ext uri="{FF2B5EF4-FFF2-40B4-BE49-F238E27FC236}">
                <a16:creationId xmlns:a16="http://schemas.microsoft.com/office/drawing/2014/main" id="{F7EA5896-1A50-C459-1B6A-840C92FA8009}"/>
              </a:ext>
            </a:extLst>
          </p:cNvPr>
          <p:cNvSpPr/>
          <p:nvPr/>
        </p:nvSpPr>
        <p:spPr>
          <a:xfrm>
            <a:off x="2669058" y="1638221"/>
            <a:ext cx="1391882" cy="670847"/>
          </a:xfrm>
          <a:prstGeom prst="roundRect">
            <a:avLst/>
          </a:prstGeom>
          <a:noFill/>
          <a:ln w="28575">
            <a:solidFill>
              <a:srgbClr val="1D6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2400" b="1" dirty="0">
                <a:solidFill>
                  <a:schemeClr val="tx1"/>
                </a:solidFill>
                <a:latin typeface="Century Gothic" panose="020B0502020202020204" pitchFamily="34" charset="0"/>
              </a:rPr>
              <a:t>which</a:t>
            </a:r>
          </a:p>
        </p:txBody>
      </p:sp>
      <p:sp>
        <p:nvSpPr>
          <p:cNvPr id="12" name="Rectangle: Rounded Corners 11">
            <a:extLst>
              <a:ext uri="{FF2B5EF4-FFF2-40B4-BE49-F238E27FC236}">
                <a16:creationId xmlns:a16="http://schemas.microsoft.com/office/drawing/2014/main" id="{C456D3F3-80FE-6EA3-5D79-8F0D64473555}"/>
              </a:ext>
            </a:extLst>
          </p:cNvPr>
          <p:cNvSpPr/>
          <p:nvPr/>
        </p:nvSpPr>
        <p:spPr>
          <a:xfrm>
            <a:off x="5400059" y="1638221"/>
            <a:ext cx="1391882" cy="670847"/>
          </a:xfrm>
          <a:prstGeom prst="roundRect">
            <a:avLst/>
          </a:prstGeom>
          <a:noFill/>
          <a:ln w="28575">
            <a:solidFill>
              <a:srgbClr val="1D6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2400" b="1" dirty="0">
                <a:solidFill>
                  <a:schemeClr val="tx1"/>
                </a:solidFill>
                <a:latin typeface="Century Gothic" panose="020B0502020202020204" pitchFamily="34" charset="0"/>
              </a:rPr>
              <a:t>who</a:t>
            </a:r>
          </a:p>
        </p:txBody>
      </p:sp>
      <p:sp>
        <p:nvSpPr>
          <p:cNvPr id="13" name="Rectangle: Rounded Corners 12">
            <a:extLst>
              <a:ext uri="{FF2B5EF4-FFF2-40B4-BE49-F238E27FC236}">
                <a16:creationId xmlns:a16="http://schemas.microsoft.com/office/drawing/2014/main" id="{755CBE72-2FAC-2D22-75E9-60D4F8C3B722}"/>
              </a:ext>
            </a:extLst>
          </p:cNvPr>
          <p:cNvSpPr/>
          <p:nvPr/>
        </p:nvSpPr>
        <p:spPr>
          <a:xfrm>
            <a:off x="8131061" y="1638221"/>
            <a:ext cx="1391882" cy="670847"/>
          </a:xfrm>
          <a:prstGeom prst="roundRect">
            <a:avLst/>
          </a:prstGeom>
          <a:noFill/>
          <a:ln w="28575">
            <a:solidFill>
              <a:srgbClr val="1D6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2400" b="1" dirty="0">
                <a:solidFill>
                  <a:schemeClr val="tx1"/>
                </a:solidFill>
                <a:latin typeface="Century Gothic" panose="020B0502020202020204" pitchFamily="34" charset="0"/>
              </a:rPr>
              <a:t>whose</a:t>
            </a:r>
          </a:p>
        </p:txBody>
      </p:sp>
      <p:sp>
        <p:nvSpPr>
          <p:cNvPr id="4" name="TextBox 3">
            <a:extLst>
              <a:ext uri="{FF2B5EF4-FFF2-40B4-BE49-F238E27FC236}">
                <a16:creationId xmlns:a16="http://schemas.microsoft.com/office/drawing/2014/main" id="{BDCE42AC-0A9D-1209-AF98-A620FF9DADB9}"/>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4</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BA97721C-4104-6789-1E63-66CE4C94D4B2}"/>
              </a:ext>
            </a:extLst>
          </p:cNvPr>
          <p:cNvSpPr txBox="1"/>
          <p:nvPr/>
        </p:nvSpPr>
        <p:spPr>
          <a:xfrm>
            <a:off x="261938" y="289357"/>
            <a:ext cx="11712575" cy="113467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Circle the one relative pronoun that can be used to complete both relative clauses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32410992"/>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571606C-2A71-B822-F13C-A7BA9C0DB778}"/>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 Placeholder 2">
            <a:extLst>
              <a:ext uri="{FF2B5EF4-FFF2-40B4-BE49-F238E27FC236}">
                <a16:creationId xmlns:a16="http://schemas.microsoft.com/office/drawing/2014/main" id="{3CB988BD-722A-DEFC-6F42-D415F3C3029B}"/>
              </a:ext>
            </a:extLst>
          </p:cNvPr>
          <p:cNvSpPr txBox="1">
            <a:spLocks/>
          </p:cNvSpPr>
          <p:nvPr/>
        </p:nvSpPr>
        <p:spPr>
          <a:xfrm>
            <a:off x="261938" y="3102429"/>
            <a:ext cx="11712574" cy="34662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tx1"/>
                </a:solidFill>
                <a:latin typeface="Century Gothic" panose="020B0502020202020204" pitchFamily="34" charset="0"/>
              </a:rPr>
              <a:t>The superhero, </a:t>
            </a:r>
            <a:r>
              <a:rPr lang="en-GB" sz="2000" b="1" spc="-300" dirty="0">
                <a:solidFill>
                  <a:schemeClr val="tx1"/>
                </a:solidFill>
                <a:latin typeface="Century Gothic" panose="020B0502020202020204" pitchFamily="34" charset="0"/>
              </a:rPr>
              <a:t>____________    </a:t>
            </a:r>
            <a:r>
              <a:rPr lang="en-GB" sz="2000" b="1" dirty="0">
                <a:solidFill>
                  <a:schemeClr val="tx1"/>
                </a:solidFill>
                <a:latin typeface="Century Gothic" panose="020B0502020202020204" pitchFamily="34" charset="0"/>
              </a:rPr>
              <a:t>had muscles the size of footballs, leapt from the tower block, crushing the car that was being chased by the police.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At the seaside, Joe and Jack, </a:t>
            </a:r>
            <a:r>
              <a:rPr lang="en-GB" sz="2000" b="1" spc="-300" dirty="0">
                <a:solidFill>
                  <a:schemeClr val="tx1"/>
                </a:solidFill>
                <a:latin typeface="Century Gothic" panose="020B0502020202020204" pitchFamily="34" charset="0"/>
              </a:rPr>
              <a:t>____________</a:t>
            </a:r>
            <a:r>
              <a:rPr lang="en-GB" sz="2000" b="1" dirty="0">
                <a:solidFill>
                  <a:schemeClr val="tx1"/>
                </a:solidFill>
                <a:latin typeface="Century Gothic" panose="020B0502020202020204" pitchFamily="34" charset="0"/>
              </a:rPr>
              <a:t>  were best friends, searched the rock pools for crabs, shrimp and periwinkles.</a:t>
            </a:r>
          </a:p>
        </p:txBody>
      </p:sp>
      <p:sp>
        <p:nvSpPr>
          <p:cNvPr id="9" name="Rectangle: Rounded Corners 8">
            <a:extLst>
              <a:ext uri="{FF2B5EF4-FFF2-40B4-BE49-F238E27FC236}">
                <a16:creationId xmlns:a16="http://schemas.microsoft.com/office/drawing/2014/main" id="{DDC97D9D-BC7D-FE0E-616C-3E8AB1948F9B}"/>
              </a:ext>
            </a:extLst>
          </p:cNvPr>
          <p:cNvSpPr/>
          <p:nvPr/>
        </p:nvSpPr>
        <p:spPr>
          <a:xfrm>
            <a:off x="2669058" y="1638221"/>
            <a:ext cx="1391882" cy="670847"/>
          </a:xfrm>
          <a:prstGeom prst="roundRect">
            <a:avLst/>
          </a:prstGeom>
          <a:noFill/>
          <a:ln w="28575">
            <a:solidFill>
              <a:srgbClr val="1D6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2400" b="1" dirty="0">
                <a:solidFill>
                  <a:schemeClr val="tx1"/>
                </a:solidFill>
                <a:latin typeface="Century Gothic" panose="020B0502020202020204" pitchFamily="34" charset="0"/>
              </a:rPr>
              <a:t>which</a:t>
            </a:r>
          </a:p>
        </p:txBody>
      </p:sp>
      <p:sp>
        <p:nvSpPr>
          <p:cNvPr id="10" name="Rectangle: Rounded Corners 9">
            <a:extLst>
              <a:ext uri="{FF2B5EF4-FFF2-40B4-BE49-F238E27FC236}">
                <a16:creationId xmlns:a16="http://schemas.microsoft.com/office/drawing/2014/main" id="{99BC23AA-A945-F81E-B047-2A7FC3D187EB}"/>
              </a:ext>
            </a:extLst>
          </p:cNvPr>
          <p:cNvSpPr/>
          <p:nvPr/>
        </p:nvSpPr>
        <p:spPr>
          <a:xfrm>
            <a:off x="5400059" y="1638221"/>
            <a:ext cx="1391882" cy="670847"/>
          </a:xfrm>
          <a:prstGeom prst="roundRect">
            <a:avLst/>
          </a:prstGeom>
          <a:noFill/>
          <a:ln w="28575">
            <a:solidFill>
              <a:srgbClr val="F76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2400" b="1" dirty="0">
                <a:solidFill>
                  <a:srgbClr val="F76756"/>
                </a:solidFill>
                <a:latin typeface="Century Gothic" panose="020B0502020202020204" pitchFamily="34" charset="0"/>
              </a:rPr>
              <a:t>who</a:t>
            </a:r>
          </a:p>
        </p:txBody>
      </p:sp>
      <p:sp>
        <p:nvSpPr>
          <p:cNvPr id="11" name="Rectangle: Rounded Corners 10">
            <a:extLst>
              <a:ext uri="{FF2B5EF4-FFF2-40B4-BE49-F238E27FC236}">
                <a16:creationId xmlns:a16="http://schemas.microsoft.com/office/drawing/2014/main" id="{E6FCBA30-93EC-E2C5-6C78-16CD1161A392}"/>
              </a:ext>
            </a:extLst>
          </p:cNvPr>
          <p:cNvSpPr/>
          <p:nvPr/>
        </p:nvSpPr>
        <p:spPr>
          <a:xfrm>
            <a:off x="8131061" y="1638221"/>
            <a:ext cx="1391882" cy="670847"/>
          </a:xfrm>
          <a:prstGeom prst="roundRect">
            <a:avLst/>
          </a:prstGeom>
          <a:noFill/>
          <a:ln w="28575">
            <a:solidFill>
              <a:srgbClr val="1D6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2400" b="1" dirty="0">
                <a:solidFill>
                  <a:schemeClr val="tx1"/>
                </a:solidFill>
                <a:latin typeface="Century Gothic" panose="020B0502020202020204" pitchFamily="34" charset="0"/>
              </a:rPr>
              <a:t>whose</a:t>
            </a:r>
          </a:p>
        </p:txBody>
      </p:sp>
      <p:sp>
        <p:nvSpPr>
          <p:cNvPr id="4" name="Oval 3">
            <a:extLst>
              <a:ext uri="{FF2B5EF4-FFF2-40B4-BE49-F238E27FC236}">
                <a16:creationId xmlns:a16="http://schemas.microsoft.com/office/drawing/2014/main" id="{391AABB3-F197-A7F1-59D9-33865906273B}"/>
              </a:ext>
            </a:extLst>
          </p:cNvPr>
          <p:cNvSpPr/>
          <p:nvPr/>
        </p:nvSpPr>
        <p:spPr>
          <a:xfrm>
            <a:off x="5034643" y="1429356"/>
            <a:ext cx="2122714" cy="1096127"/>
          </a:xfrm>
          <a:prstGeom prst="ellipse">
            <a:avLst/>
          </a:prstGeom>
          <a:noFill/>
          <a:ln w="28575">
            <a:solidFill>
              <a:srgbClr val="F76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5F6CDB8-1E0B-96FB-6D7E-319ED27E2DBE}"/>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Varied Fluency 4</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5924D138-E748-D576-4482-43F67DF0AC55}"/>
              </a:ext>
            </a:extLst>
          </p:cNvPr>
          <p:cNvSpPr txBox="1"/>
          <p:nvPr/>
        </p:nvSpPr>
        <p:spPr>
          <a:xfrm>
            <a:off x="261938" y="289357"/>
            <a:ext cx="11712575" cy="113467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Circle the one relative pronoun that can be used to complete both relative clauses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22912191"/>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06B9746-A878-49F7-0BC3-09EDEBF15EC3}"/>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 Placeholder 2">
            <a:extLst>
              <a:ext uri="{FF2B5EF4-FFF2-40B4-BE49-F238E27FC236}">
                <a16:creationId xmlns:a16="http://schemas.microsoft.com/office/drawing/2014/main" id="{3CB988BD-722A-DEFC-6F42-D415F3C3029B}"/>
              </a:ext>
            </a:extLst>
          </p:cNvPr>
          <p:cNvSpPr txBox="1">
            <a:spLocks/>
          </p:cNvSpPr>
          <p:nvPr/>
        </p:nvSpPr>
        <p:spPr>
          <a:xfrm>
            <a:off x="261938" y="4016829"/>
            <a:ext cx="11712574" cy="25518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514350">
              <a:defRPr/>
            </a:pPr>
            <a:r>
              <a:rPr lang="en-GB" sz="2000" b="1" dirty="0">
                <a:solidFill>
                  <a:schemeClr val="tx1"/>
                </a:solidFill>
                <a:latin typeface="Century Gothic" panose="020B0502020202020204" pitchFamily="34" charset="0"/>
              </a:rPr>
              <a:t>Explain your answer.</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77968E86-E039-C0EA-2323-EB5365758609}"/>
              </a:ext>
            </a:extLst>
          </p:cNvPr>
          <p:cNvSpPr/>
          <p:nvPr/>
        </p:nvSpPr>
        <p:spPr>
          <a:xfrm>
            <a:off x="533400" y="1502093"/>
            <a:ext cx="11125200" cy="1175791"/>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defRPr/>
            </a:pPr>
            <a:r>
              <a:rPr lang="en-GB" sz="2400" b="1" dirty="0">
                <a:solidFill>
                  <a:schemeClr val="tx1"/>
                </a:solidFill>
                <a:latin typeface="Century Gothic" panose="020B0502020202020204" pitchFamily="34" charset="0"/>
              </a:rPr>
              <a:t>When the mouse, who was tiny, ran under my chair, I leapt on to the table and screamed.</a:t>
            </a:r>
          </a:p>
        </p:txBody>
      </p:sp>
      <p:sp>
        <p:nvSpPr>
          <p:cNvPr id="4" name="TextBox 3">
            <a:extLst>
              <a:ext uri="{FF2B5EF4-FFF2-40B4-BE49-F238E27FC236}">
                <a16:creationId xmlns:a16="http://schemas.microsoft.com/office/drawing/2014/main" id="{AD1B1531-FC43-8181-01C9-63BA97C22620}"/>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F6892DEB-87DE-EB04-63B3-D1612E583D20}"/>
              </a:ext>
            </a:extLst>
          </p:cNvPr>
          <p:cNvSpPr txBox="1"/>
          <p:nvPr/>
        </p:nvSpPr>
        <p:spPr>
          <a:xfrm>
            <a:off x="261938" y="289357"/>
            <a:ext cx="11712575" cy="829971"/>
          </a:xfrm>
          <a:prstGeom prst="rect">
            <a:avLst/>
          </a:prstGeom>
          <a:noFill/>
        </p:spPr>
        <p:txBody>
          <a:bodyPr vert="horz" rtlCol="0">
            <a:spAutoFit/>
          </a:bodyPr>
          <a:lstStyle/>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Has the correct relative pronoun been used in the sentence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32887531"/>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61C9736-A55E-DA4C-B3CA-56E7244C74C8}"/>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 Placeholder 2">
            <a:extLst>
              <a:ext uri="{FF2B5EF4-FFF2-40B4-BE49-F238E27FC236}">
                <a16:creationId xmlns:a16="http://schemas.microsoft.com/office/drawing/2014/main" id="{3CB988BD-722A-DEFC-6F42-D415F3C3029B}"/>
              </a:ext>
            </a:extLst>
          </p:cNvPr>
          <p:cNvSpPr txBox="1">
            <a:spLocks/>
          </p:cNvSpPr>
          <p:nvPr/>
        </p:nvSpPr>
        <p:spPr>
          <a:xfrm>
            <a:off x="261938" y="4016829"/>
            <a:ext cx="11712574" cy="25518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514350">
              <a:defRPr/>
            </a:pPr>
            <a:r>
              <a:rPr lang="en-GB" sz="2000" b="1" dirty="0">
                <a:solidFill>
                  <a:schemeClr val="tx1"/>
                </a:solidFill>
                <a:latin typeface="Century Gothic" panose="020B0502020202020204" pitchFamily="34" charset="0"/>
              </a:rPr>
              <a:t>Explain your answer.</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No because…</a:t>
            </a:r>
          </a:p>
        </p:txBody>
      </p:sp>
      <p:sp>
        <p:nvSpPr>
          <p:cNvPr id="6" name="Rectangle: Rounded Corners 5">
            <a:extLst>
              <a:ext uri="{FF2B5EF4-FFF2-40B4-BE49-F238E27FC236}">
                <a16:creationId xmlns:a16="http://schemas.microsoft.com/office/drawing/2014/main" id="{77968E86-E039-C0EA-2323-EB5365758609}"/>
              </a:ext>
            </a:extLst>
          </p:cNvPr>
          <p:cNvSpPr/>
          <p:nvPr/>
        </p:nvSpPr>
        <p:spPr>
          <a:xfrm>
            <a:off x="533400" y="1502093"/>
            <a:ext cx="11125200" cy="1175791"/>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defRPr/>
            </a:pPr>
            <a:r>
              <a:rPr lang="en-GB" sz="2400" b="1" dirty="0">
                <a:solidFill>
                  <a:schemeClr val="tx1"/>
                </a:solidFill>
                <a:latin typeface="Century Gothic" panose="020B0502020202020204" pitchFamily="34" charset="0"/>
              </a:rPr>
              <a:t>When the mouse, who was tiny, ran under my chair, I leapt on to the table and screamed.</a:t>
            </a:r>
          </a:p>
        </p:txBody>
      </p:sp>
      <p:sp>
        <p:nvSpPr>
          <p:cNvPr id="4" name="TextBox 3">
            <a:extLst>
              <a:ext uri="{FF2B5EF4-FFF2-40B4-BE49-F238E27FC236}">
                <a16:creationId xmlns:a16="http://schemas.microsoft.com/office/drawing/2014/main" id="{67B46613-02EF-B790-A77F-991888903AE6}"/>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CB9B5991-BD35-3DE2-339E-FB8A475818A2}"/>
              </a:ext>
            </a:extLst>
          </p:cNvPr>
          <p:cNvSpPr txBox="1"/>
          <p:nvPr/>
        </p:nvSpPr>
        <p:spPr>
          <a:xfrm>
            <a:off x="261938" y="289357"/>
            <a:ext cx="11712575" cy="829971"/>
          </a:xfrm>
          <a:prstGeom prst="rect">
            <a:avLst/>
          </a:prstGeom>
          <a:noFill/>
        </p:spPr>
        <p:txBody>
          <a:bodyPr vert="horz" rtlCol="0">
            <a:spAutoFit/>
          </a:bodyPr>
          <a:lstStyle/>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Has the correct relative pronoun been used in the sentence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5258921"/>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AB687C5-22D3-DB6B-E402-1D8F26AED4D3}"/>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 Placeholder 2">
            <a:extLst>
              <a:ext uri="{FF2B5EF4-FFF2-40B4-BE49-F238E27FC236}">
                <a16:creationId xmlns:a16="http://schemas.microsoft.com/office/drawing/2014/main" id="{3CB988BD-722A-DEFC-6F42-D415F3C3029B}"/>
              </a:ext>
            </a:extLst>
          </p:cNvPr>
          <p:cNvSpPr txBox="1">
            <a:spLocks/>
          </p:cNvSpPr>
          <p:nvPr/>
        </p:nvSpPr>
        <p:spPr>
          <a:xfrm>
            <a:off x="261938" y="4016829"/>
            <a:ext cx="11712574" cy="25518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514350">
              <a:defRPr/>
            </a:pPr>
            <a:r>
              <a:rPr lang="en-GB" sz="2000" b="1" dirty="0">
                <a:solidFill>
                  <a:schemeClr val="tx1"/>
                </a:solidFill>
                <a:latin typeface="Century Gothic" panose="020B0502020202020204" pitchFamily="34" charset="0"/>
              </a:rPr>
              <a:t>Explain your answer.</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defTabSz="514350">
              <a:defRPr/>
            </a:pPr>
            <a:r>
              <a:rPr lang="en-GB" sz="2000" b="1" dirty="0">
                <a:solidFill>
                  <a:srgbClr val="F76756"/>
                </a:solidFill>
                <a:latin typeface="Century Gothic" panose="020B0502020202020204" pitchFamily="34" charset="0"/>
              </a:rPr>
              <a:t>No because ‘which’ should replace ‘who’ because it is referring to an animal that does not have a name, not a person. </a:t>
            </a:r>
          </a:p>
        </p:txBody>
      </p:sp>
      <p:sp>
        <p:nvSpPr>
          <p:cNvPr id="6" name="Rectangle: Rounded Corners 5">
            <a:extLst>
              <a:ext uri="{FF2B5EF4-FFF2-40B4-BE49-F238E27FC236}">
                <a16:creationId xmlns:a16="http://schemas.microsoft.com/office/drawing/2014/main" id="{77968E86-E039-C0EA-2323-EB5365758609}"/>
              </a:ext>
            </a:extLst>
          </p:cNvPr>
          <p:cNvSpPr/>
          <p:nvPr/>
        </p:nvSpPr>
        <p:spPr>
          <a:xfrm>
            <a:off x="533400" y="1502093"/>
            <a:ext cx="11125200" cy="1175791"/>
          </a:xfrm>
          <a:prstGeom prst="roundRect">
            <a:avLst/>
          </a:prstGeom>
          <a:solidFill>
            <a:srgbClr val="B7E1B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defRPr/>
            </a:pPr>
            <a:r>
              <a:rPr lang="en-GB" sz="2400" b="1" dirty="0">
                <a:solidFill>
                  <a:schemeClr val="tx1"/>
                </a:solidFill>
                <a:latin typeface="Century Gothic" panose="020B0502020202020204" pitchFamily="34" charset="0"/>
              </a:rPr>
              <a:t>When the mouse, who was tiny, ran under my chair, I leapt on to the table and screamed.</a:t>
            </a:r>
          </a:p>
        </p:txBody>
      </p:sp>
      <p:sp>
        <p:nvSpPr>
          <p:cNvPr id="4" name="TextBox 3">
            <a:extLst>
              <a:ext uri="{FF2B5EF4-FFF2-40B4-BE49-F238E27FC236}">
                <a16:creationId xmlns:a16="http://schemas.microsoft.com/office/drawing/2014/main" id="{7F201936-193C-F2A1-BDB2-FA235F6C8A4E}"/>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9" name="TextBox 8">
            <a:extLst>
              <a:ext uri="{FF2B5EF4-FFF2-40B4-BE49-F238E27FC236}">
                <a16:creationId xmlns:a16="http://schemas.microsoft.com/office/drawing/2014/main" id="{ABE3EEFE-8195-3757-1033-481EA3F511A0}"/>
              </a:ext>
            </a:extLst>
          </p:cNvPr>
          <p:cNvSpPr txBox="1"/>
          <p:nvPr/>
        </p:nvSpPr>
        <p:spPr>
          <a:xfrm>
            <a:off x="261938" y="289357"/>
            <a:ext cx="11712575" cy="829971"/>
          </a:xfrm>
          <a:prstGeom prst="rect">
            <a:avLst/>
          </a:prstGeom>
          <a:noFill/>
        </p:spPr>
        <p:txBody>
          <a:bodyPr vert="horz" rtlCol="0">
            <a:spAutoFit/>
          </a:bodyPr>
          <a:lstStyle/>
          <a:p>
            <a:pPr marL="0" marR="0" lvl="0" indent="0" algn="l" defTabSz="51435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Has the correct relative pronoun been used in the sentence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56848296"/>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6D89E3-8DD2-75B4-AF74-A9FB63621419}"/>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 Placeholder 2">
            <a:extLst>
              <a:ext uri="{FF2B5EF4-FFF2-40B4-BE49-F238E27FC236}">
                <a16:creationId xmlns:a16="http://schemas.microsoft.com/office/drawing/2014/main" id="{3CB988BD-722A-DEFC-6F42-D415F3C3029B}"/>
              </a:ext>
            </a:extLst>
          </p:cNvPr>
          <p:cNvSpPr txBox="1">
            <a:spLocks/>
          </p:cNvSpPr>
          <p:nvPr/>
        </p:nvSpPr>
        <p:spPr>
          <a:xfrm>
            <a:off x="261938" y="3091543"/>
            <a:ext cx="11712574" cy="34770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685800">
              <a:defRPr/>
            </a:pPr>
            <a:endParaRPr lang="en-GB" sz="2000" b="1" dirty="0">
              <a:solidFill>
                <a:srgbClr val="F76756"/>
              </a:solidFill>
              <a:latin typeface="Century Gothic" panose="020B0502020202020204" pitchFamily="34" charset="0"/>
            </a:endParaRPr>
          </a:p>
          <a:p>
            <a:pPr lvl="0" defTabSz="685800">
              <a:defRPr/>
            </a:pPr>
            <a:endParaRPr lang="en-GB" sz="1800" b="1" dirty="0">
              <a:solidFill>
                <a:srgbClr val="FF0000"/>
              </a:solidFill>
              <a:latin typeface="Century Gothic" panose="020B0502020202020204" pitchFamily="34" charset="0"/>
            </a:endParaRPr>
          </a:p>
          <a:p>
            <a:pPr defTabSz="685800">
              <a:defRPr/>
            </a:pPr>
            <a:r>
              <a:rPr lang="en-GB" sz="2800" b="1" dirty="0">
                <a:solidFill>
                  <a:schemeClr val="tx1"/>
                </a:solidFill>
                <a:latin typeface="Century Gothic" panose="020B0502020202020204" pitchFamily="34" charset="0"/>
              </a:rPr>
              <a:t>The new singer,</a:t>
            </a:r>
            <a:r>
              <a:rPr lang="en-GB" sz="2800" b="1" dirty="0">
                <a:solidFill>
                  <a:srgbClr val="F76756"/>
                </a:solidFill>
                <a:latin typeface="Century Gothic" panose="020B0502020202020204" pitchFamily="34" charset="0"/>
              </a:rPr>
              <a:t> </a:t>
            </a:r>
            <a:r>
              <a:rPr lang="en-GB" sz="2800" b="1" dirty="0">
                <a:solidFill>
                  <a:schemeClr val="tx1"/>
                </a:solidFill>
                <a:latin typeface="Century Gothic" panose="020B0502020202020204" pitchFamily="34" charset="0"/>
              </a:rPr>
              <a:t>__________________</a:t>
            </a:r>
            <a:r>
              <a:rPr lang="en-GB" sz="2800" b="1" dirty="0">
                <a:solidFill>
                  <a:srgbClr val="F76756"/>
                </a:solidFill>
                <a:latin typeface="Century Gothic" panose="020B0502020202020204" pitchFamily="34" charset="0"/>
              </a:rPr>
              <a:t> </a:t>
            </a:r>
            <a:r>
              <a:rPr lang="en-GB" sz="2800" b="1" dirty="0">
                <a:solidFill>
                  <a:schemeClr val="tx1"/>
                </a:solidFill>
                <a:latin typeface="Century Gothic" panose="020B0502020202020204" pitchFamily="34" charset="0"/>
              </a:rPr>
              <a:t>, is going to perform live at the church hall in our village. </a:t>
            </a:r>
            <a:endParaRPr lang="en-GB" sz="2800" b="1" dirty="0">
              <a:solidFill>
                <a:schemeClr val="tx1"/>
              </a:solidFill>
              <a:highlight>
                <a:srgbClr val="00FFFF"/>
              </a:highlight>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3DF0C388-A4C2-CA29-3DE6-5FD854395A6B}"/>
              </a:ext>
            </a:extLst>
          </p:cNvPr>
          <p:cNvGraphicFramePr>
            <a:graphicFrameLocks noGrp="1"/>
          </p:cNvGraphicFramePr>
          <p:nvPr>
            <p:extLst>
              <p:ext uri="{D42A27DB-BD31-4B8C-83A1-F6EECF244321}">
                <p14:modId xmlns:p14="http://schemas.microsoft.com/office/powerpoint/2010/main" val="976661146"/>
              </p:ext>
            </p:extLst>
          </p:nvPr>
        </p:nvGraphicFramePr>
        <p:xfrm>
          <a:off x="3940100" y="1821591"/>
          <a:ext cx="4311800" cy="518160"/>
        </p:xfrm>
        <a:graphic>
          <a:graphicData uri="http://schemas.openxmlformats.org/drawingml/2006/table">
            <a:tbl>
              <a:tblPr firstRow="1" bandRow="1">
                <a:tableStyleId>{5940675A-B579-460E-94D1-54222C63F5DA}</a:tableStyleId>
              </a:tblPr>
              <a:tblGrid>
                <a:gridCol w="1915040">
                  <a:extLst>
                    <a:ext uri="{9D8B030D-6E8A-4147-A177-3AD203B41FA5}">
                      <a16:colId xmlns:a16="http://schemas.microsoft.com/office/drawing/2014/main" val="785669398"/>
                    </a:ext>
                  </a:extLst>
                </a:gridCol>
                <a:gridCol w="481720">
                  <a:extLst>
                    <a:ext uri="{9D8B030D-6E8A-4147-A177-3AD203B41FA5}">
                      <a16:colId xmlns:a16="http://schemas.microsoft.com/office/drawing/2014/main" val="3991394118"/>
                    </a:ext>
                  </a:extLst>
                </a:gridCol>
                <a:gridCol w="1915040">
                  <a:extLst>
                    <a:ext uri="{9D8B030D-6E8A-4147-A177-3AD203B41FA5}">
                      <a16:colId xmlns:a16="http://schemas.microsoft.com/office/drawing/2014/main" val="3165785852"/>
                    </a:ext>
                  </a:extLst>
                </a:gridCol>
              </a:tblGrid>
              <a:tr h="478247">
                <a:tc>
                  <a:txBody>
                    <a:bodyPr/>
                    <a:lstStyle/>
                    <a:p>
                      <a:pPr algn="ctr"/>
                      <a:r>
                        <a:rPr lang="en-GB" sz="2800" b="1" dirty="0">
                          <a:latin typeface="Century Gothic" panose="020B0502020202020204" pitchFamily="34" charset="0"/>
                        </a:rPr>
                        <a:t>who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28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b="1" dirty="0">
                          <a:latin typeface="Century Gothic" panose="020B0502020202020204" pitchFamily="34" charset="0"/>
                        </a:rPr>
                        <a:t>whose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692164"/>
                  </a:ext>
                </a:extLst>
              </a:tr>
            </a:tbl>
          </a:graphicData>
        </a:graphic>
      </p:graphicFrame>
      <p:sp>
        <p:nvSpPr>
          <p:cNvPr id="4" name="TextBox 3">
            <a:extLst>
              <a:ext uri="{FF2B5EF4-FFF2-40B4-BE49-F238E27FC236}">
                <a16:creationId xmlns:a16="http://schemas.microsoft.com/office/drawing/2014/main" id="{B9B5580D-0A6C-A3EF-6D41-F82786B441FE}"/>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Application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387E369E-4210-A1E8-C011-AD837F16CA89}"/>
              </a:ext>
            </a:extLst>
          </p:cNvPr>
          <p:cNvSpPr txBox="1"/>
          <p:nvPr/>
        </p:nvSpPr>
        <p:spPr>
          <a:xfrm>
            <a:off x="261938" y="289357"/>
            <a:ext cx="11712575" cy="1134670"/>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Complete the sentence below by adding an embedded relative clause. Use one of the following relative pronouns: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89302290"/>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263662-1FCD-77A2-9DE7-9AE704FECF2C}"/>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 Placeholder 2">
            <a:extLst>
              <a:ext uri="{FF2B5EF4-FFF2-40B4-BE49-F238E27FC236}">
                <a16:creationId xmlns:a16="http://schemas.microsoft.com/office/drawing/2014/main" id="{3CB988BD-722A-DEFC-6F42-D415F3C3029B}"/>
              </a:ext>
            </a:extLst>
          </p:cNvPr>
          <p:cNvSpPr txBox="1">
            <a:spLocks/>
          </p:cNvSpPr>
          <p:nvPr/>
        </p:nvSpPr>
        <p:spPr>
          <a:xfrm>
            <a:off x="261938" y="3091543"/>
            <a:ext cx="11712574" cy="34770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685800">
              <a:defRPr/>
            </a:pPr>
            <a:r>
              <a:rPr lang="en-GB" sz="2000" b="1" dirty="0">
                <a:solidFill>
                  <a:srgbClr val="F76756"/>
                </a:solidFill>
                <a:latin typeface="Century Gothic" panose="020B0502020202020204" pitchFamily="34" charset="0"/>
              </a:rPr>
              <a:t>Various answers, for example: </a:t>
            </a:r>
          </a:p>
          <a:p>
            <a:pPr lvl="0" defTabSz="685800">
              <a:defRPr/>
            </a:pPr>
            <a:endParaRPr lang="en-GB" sz="1800" b="1" dirty="0">
              <a:solidFill>
                <a:srgbClr val="FF0000"/>
              </a:solidFill>
              <a:latin typeface="Century Gothic" panose="020B0502020202020204" pitchFamily="34" charset="0"/>
            </a:endParaRPr>
          </a:p>
          <a:p>
            <a:pPr defTabSz="685800">
              <a:defRPr/>
            </a:pPr>
            <a:r>
              <a:rPr lang="en-GB" sz="2800" b="1" dirty="0">
                <a:solidFill>
                  <a:schemeClr val="tx1"/>
                </a:solidFill>
                <a:latin typeface="Century Gothic" panose="020B0502020202020204" pitchFamily="34" charset="0"/>
              </a:rPr>
              <a:t>The new singer,</a:t>
            </a:r>
            <a:r>
              <a:rPr lang="en-GB" sz="2800" b="1" dirty="0">
                <a:solidFill>
                  <a:srgbClr val="F76756"/>
                </a:solidFill>
                <a:latin typeface="Century Gothic" panose="020B0502020202020204" pitchFamily="34" charset="0"/>
              </a:rPr>
              <a:t> whose music I love</a:t>
            </a:r>
            <a:r>
              <a:rPr lang="en-GB" sz="2800" b="1" dirty="0">
                <a:solidFill>
                  <a:schemeClr val="tx1"/>
                </a:solidFill>
                <a:latin typeface="Century Gothic" panose="020B0502020202020204" pitchFamily="34" charset="0"/>
              </a:rPr>
              <a:t>, is going to perform live at the church hall in our village. </a:t>
            </a:r>
            <a:endParaRPr lang="en-GB" sz="2800" b="1" dirty="0">
              <a:solidFill>
                <a:schemeClr val="tx1"/>
              </a:solidFill>
              <a:highlight>
                <a:srgbClr val="00FFFF"/>
              </a:highlight>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3DF0C388-A4C2-CA29-3DE6-5FD854395A6B}"/>
              </a:ext>
            </a:extLst>
          </p:cNvPr>
          <p:cNvGraphicFramePr>
            <a:graphicFrameLocks noGrp="1"/>
          </p:cNvGraphicFramePr>
          <p:nvPr>
            <p:extLst>
              <p:ext uri="{D42A27DB-BD31-4B8C-83A1-F6EECF244321}">
                <p14:modId xmlns:p14="http://schemas.microsoft.com/office/powerpoint/2010/main" val="437701939"/>
              </p:ext>
            </p:extLst>
          </p:nvPr>
        </p:nvGraphicFramePr>
        <p:xfrm>
          <a:off x="3940100" y="1821591"/>
          <a:ext cx="4311800" cy="518160"/>
        </p:xfrm>
        <a:graphic>
          <a:graphicData uri="http://schemas.openxmlformats.org/drawingml/2006/table">
            <a:tbl>
              <a:tblPr firstRow="1" bandRow="1">
                <a:tableStyleId>{5940675A-B579-460E-94D1-54222C63F5DA}</a:tableStyleId>
              </a:tblPr>
              <a:tblGrid>
                <a:gridCol w="1915040">
                  <a:extLst>
                    <a:ext uri="{9D8B030D-6E8A-4147-A177-3AD203B41FA5}">
                      <a16:colId xmlns:a16="http://schemas.microsoft.com/office/drawing/2014/main" val="785669398"/>
                    </a:ext>
                  </a:extLst>
                </a:gridCol>
                <a:gridCol w="481720">
                  <a:extLst>
                    <a:ext uri="{9D8B030D-6E8A-4147-A177-3AD203B41FA5}">
                      <a16:colId xmlns:a16="http://schemas.microsoft.com/office/drawing/2014/main" val="3991394118"/>
                    </a:ext>
                  </a:extLst>
                </a:gridCol>
                <a:gridCol w="1915040">
                  <a:extLst>
                    <a:ext uri="{9D8B030D-6E8A-4147-A177-3AD203B41FA5}">
                      <a16:colId xmlns:a16="http://schemas.microsoft.com/office/drawing/2014/main" val="3165785852"/>
                    </a:ext>
                  </a:extLst>
                </a:gridCol>
              </a:tblGrid>
              <a:tr h="478247">
                <a:tc>
                  <a:txBody>
                    <a:bodyPr/>
                    <a:lstStyle/>
                    <a:p>
                      <a:pPr algn="ctr"/>
                      <a:r>
                        <a:rPr lang="en-GB" sz="2800" b="1" dirty="0">
                          <a:latin typeface="Century Gothic" panose="020B0502020202020204" pitchFamily="34" charset="0"/>
                        </a:rPr>
                        <a:t>who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GB" sz="28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b="1" dirty="0">
                          <a:latin typeface="Century Gothic" panose="020B0502020202020204" pitchFamily="34" charset="0"/>
                        </a:rPr>
                        <a:t>whose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692164"/>
                  </a:ext>
                </a:extLst>
              </a:tr>
            </a:tbl>
          </a:graphicData>
        </a:graphic>
      </p:graphicFrame>
      <p:sp>
        <p:nvSpPr>
          <p:cNvPr id="4" name="TextBox 3">
            <a:extLst>
              <a:ext uri="{FF2B5EF4-FFF2-40B4-BE49-F238E27FC236}">
                <a16:creationId xmlns:a16="http://schemas.microsoft.com/office/drawing/2014/main" id="{C3D30F3C-95E8-73F0-9A32-884D7968B5F0}"/>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Application 1</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9C907824-F902-094C-914D-549E28BF9185}"/>
              </a:ext>
            </a:extLst>
          </p:cNvPr>
          <p:cNvSpPr txBox="1"/>
          <p:nvPr/>
        </p:nvSpPr>
        <p:spPr>
          <a:xfrm>
            <a:off x="261938" y="289357"/>
            <a:ext cx="11712575" cy="1134670"/>
          </a:xfrm>
          <a:prstGeom prst="rect">
            <a:avLst/>
          </a:prstGeom>
          <a:noFill/>
        </p:spPr>
        <p:txBody>
          <a:bodyPr vert="horz" rtlCol="0">
            <a:spAutoFit/>
          </a:bodyPr>
          <a:lstStyle/>
          <a:p>
            <a:pPr marL="0" marR="0" lvl="0" indent="0" algn="l" defTabSz="6858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Complete the sentence below by adding an embedded relative clause. Use one of the following relative pronouns: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1610999"/>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7C5238-6B79-2913-E666-5C702A1EDFCF}"/>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 Placeholder 2">
            <a:extLst>
              <a:ext uri="{FF2B5EF4-FFF2-40B4-BE49-F238E27FC236}">
                <a16:creationId xmlns:a16="http://schemas.microsoft.com/office/drawing/2014/main" id="{3CB988BD-722A-DEFC-6F42-D415F3C3029B}"/>
              </a:ext>
            </a:extLst>
          </p:cNvPr>
          <p:cNvSpPr txBox="1">
            <a:spLocks/>
          </p:cNvSpPr>
          <p:nvPr/>
        </p:nvSpPr>
        <p:spPr>
          <a:xfrm>
            <a:off x="261938" y="4354286"/>
            <a:ext cx="11712574" cy="221435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tx1"/>
                </a:solidFill>
                <a:latin typeface="Century Gothic" panose="020B0502020202020204" pitchFamily="34" charset="0"/>
              </a:rPr>
              <a:t>Is she correct? Explain your answer.</a:t>
            </a:r>
          </a:p>
        </p:txBody>
      </p:sp>
      <p:sp>
        <p:nvSpPr>
          <p:cNvPr id="6" name="Speech Bubble: Rectangle with Corners Rounded 5">
            <a:extLst>
              <a:ext uri="{FF2B5EF4-FFF2-40B4-BE49-F238E27FC236}">
                <a16:creationId xmlns:a16="http://schemas.microsoft.com/office/drawing/2014/main" id="{615FFEF1-2F1B-6BBD-6F68-7D4BAE00A826}"/>
              </a:ext>
            </a:extLst>
          </p:cNvPr>
          <p:cNvSpPr/>
          <p:nvPr/>
        </p:nvSpPr>
        <p:spPr>
          <a:xfrm>
            <a:off x="3496959" y="2214762"/>
            <a:ext cx="3976416" cy="1214238"/>
          </a:xfrm>
          <a:prstGeom prst="wedgeRoundRectCallout">
            <a:avLst>
              <a:gd name="adj1" fmla="val -64591"/>
              <a:gd name="adj2" fmla="val 4668"/>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A relative clause never makes sense on its own.</a:t>
            </a:r>
          </a:p>
        </p:txBody>
      </p:sp>
      <p:sp>
        <p:nvSpPr>
          <p:cNvPr id="4" name="TextBox 3">
            <a:extLst>
              <a:ext uri="{FF2B5EF4-FFF2-40B4-BE49-F238E27FC236}">
                <a16:creationId xmlns:a16="http://schemas.microsoft.com/office/drawing/2014/main" id="{F2A97EB7-F64B-2784-17C7-F8EFCE10E1A4}"/>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E5B433F6-EB5C-8DCD-FB35-245E842AECF3}"/>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Thalia says,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75294180"/>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CA9C63-C5A6-2CF3-AE91-76AAC41542F2}"/>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 Placeholder 2">
            <a:extLst>
              <a:ext uri="{FF2B5EF4-FFF2-40B4-BE49-F238E27FC236}">
                <a16:creationId xmlns:a16="http://schemas.microsoft.com/office/drawing/2014/main" id="{3CB988BD-722A-DEFC-6F42-D415F3C3029B}"/>
              </a:ext>
            </a:extLst>
          </p:cNvPr>
          <p:cNvSpPr txBox="1">
            <a:spLocks/>
          </p:cNvSpPr>
          <p:nvPr/>
        </p:nvSpPr>
        <p:spPr>
          <a:xfrm>
            <a:off x="261938" y="4354286"/>
            <a:ext cx="11712574" cy="221435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tx1"/>
                </a:solidFill>
                <a:latin typeface="Century Gothic" panose="020B0502020202020204" pitchFamily="34" charset="0"/>
              </a:rPr>
              <a:t>Is she correct? Explain your answer.</a:t>
            </a:r>
          </a:p>
          <a:p>
            <a:r>
              <a:rPr lang="en-GB" sz="2000" b="1" dirty="0">
                <a:solidFill>
                  <a:schemeClr val="tx1"/>
                </a:solidFill>
                <a:latin typeface="Century Gothic" panose="020B0502020202020204" pitchFamily="34" charset="0"/>
              </a:rPr>
              <a:t>Thalia is correct because…</a:t>
            </a:r>
          </a:p>
        </p:txBody>
      </p:sp>
      <p:sp>
        <p:nvSpPr>
          <p:cNvPr id="6" name="Speech Bubble: Rectangle with Corners Rounded 5">
            <a:extLst>
              <a:ext uri="{FF2B5EF4-FFF2-40B4-BE49-F238E27FC236}">
                <a16:creationId xmlns:a16="http://schemas.microsoft.com/office/drawing/2014/main" id="{615FFEF1-2F1B-6BBD-6F68-7D4BAE00A826}"/>
              </a:ext>
            </a:extLst>
          </p:cNvPr>
          <p:cNvSpPr/>
          <p:nvPr/>
        </p:nvSpPr>
        <p:spPr>
          <a:xfrm>
            <a:off x="3496959" y="2214762"/>
            <a:ext cx="3976416" cy="1214238"/>
          </a:xfrm>
          <a:prstGeom prst="wedgeRoundRectCallout">
            <a:avLst>
              <a:gd name="adj1" fmla="val -64591"/>
              <a:gd name="adj2" fmla="val 4668"/>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A relative clause never makes sense on its own.</a:t>
            </a:r>
          </a:p>
        </p:txBody>
      </p:sp>
      <p:sp>
        <p:nvSpPr>
          <p:cNvPr id="4" name="TextBox 3">
            <a:extLst>
              <a:ext uri="{FF2B5EF4-FFF2-40B4-BE49-F238E27FC236}">
                <a16:creationId xmlns:a16="http://schemas.microsoft.com/office/drawing/2014/main" id="{EC394767-7FF4-8A96-A744-945CE56B6EB9}"/>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103A2273-D96B-EC47-FC45-B3D362ACFB44}"/>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Thalia says,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3214303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E87167-26CB-EB7E-79DC-9055B734E917}"/>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5ABF1F80-8B63-C906-308F-4373573F37EC}"/>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Circle the personal pronouns and underline the possessive pronouns in the sentences below. </a:t>
            </a:r>
          </a:p>
        </p:txBody>
      </p:sp>
      <p:sp>
        <p:nvSpPr>
          <p:cNvPr id="6" name="TextBox 5">
            <a:extLst>
              <a:ext uri="{FF2B5EF4-FFF2-40B4-BE49-F238E27FC236}">
                <a16:creationId xmlns:a16="http://schemas.microsoft.com/office/drawing/2014/main" id="{875DD6EF-2AAF-35EF-CEAF-F6C231F69885}"/>
              </a:ext>
            </a:extLst>
          </p:cNvPr>
          <p:cNvSpPr txBox="1"/>
          <p:nvPr/>
        </p:nvSpPr>
        <p:spPr>
          <a:xfrm>
            <a:off x="261938" y="1626782"/>
            <a:ext cx="11712574" cy="280076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Lucy had labelled her phone before putting it in the tray so she knew which was hers.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The boys’ attention was grabbed by the new topic their teacher had introduced.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They made a delicious cake, but it wasn’t big enough for them all to have some.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My mum’s friend applied for a job at the hospital but he said it was already his.</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62825698"/>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6DD3339-A9DF-B9B8-1C37-0DE9B11A8C1B}"/>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 Placeholder 2">
            <a:extLst>
              <a:ext uri="{FF2B5EF4-FFF2-40B4-BE49-F238E27FC236}">
                <a16:creationId xmlns:a16="http://schemas.microsoft.com/office/drawing/2014/main" id="{3CB988BD-722A-DEFC-6F42-D415F3C3029B}"/>
              </a:ext>
            </a:extLst>
          </p:cNvPr>
          <p:cNvSpPr txBox="1">
            <a:spLocks/>
          </p:cNvSpPr>
          <p:nvPr/>
        </p:nvSpPr>
        <p:spPr>
          <a:xfrm>
            <a:off x="261938" y="4354286"/>
            <a:ext cx="11712574" cy="221435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706F6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tx1"/>
                </a:solidFill>
                <a:latin typeface="Century Gothic" panose="020B0502020202020204" pitchFamily="34" charset="0"/>
              </a:rPr>
              <a:t>Is she correct? Explain your answer.</a:t>
            </a:r>
          </a:p>
          <a:p>
            <a:r>
              <a:rPr lang="en-GB" sz="2000" b="1" dirty="0">
                <a:solidFill>
                  <a:srgbClr val="F76756"/>
                </a:solidFill>
                <a:latin typeface="Century Gothic" panose="020B0502020202020204" pitchFamily="34" charset="0"/>
              </a:rPr>
              <a:t>Thalia is correct because a relative clause is a type of subordinate clause that uses a relative pronoun to provide additional information.</a:t>
            </a:r>
          </a:p>
        </p:txBody>
      </p:sp>
      <p:sp>
        <p:nvSpPr>
          <p:cNvPr id="6" name="Speech Bubble: Rectangle with Corners Rounded 5">
            <a:extLst>
              <a:ext uri="{FF2B5EF4-FFF2-40B4-BE49-F238E27FC236}">
                <a16:creationId xmlns:a16="http://schemas.microsoft.com/office/drawing/2014/main" id="{615FFEF1-2F1B-6BBD-6F68-7D4BAE00A826}"/>
              </a:ext>
            </a:extLst>
          </p:cNvPr>
          <p:cNvSpPr/>
          <p:nvPr/>
        </p:nvSpPr>
        <p:spPr>
          <a:xfrm>
            <a:off x="3496959" y="2214762"/>
            <a:ext cx="3976416" cy="1214238"/>
          </a:xfrm>
          <a:prstGeom prst="wedgeRoundRectCallout">
            <a:avLst>
              <a:gd name="adj1" fmla="val -64591"/>
              <a:gd name="adj2" fmla="val 4668"/>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Century Gothic" panose="020B0502020202020204" pitchFamily="34" charset="0"/>
              </a:rPr>
              <a:t>A relative clause never makes sense on its own.</a:t>
            </a:r>
          </a:p>
        </p:txBody>
      </p:sp>
      <p:sp>
        <p:nvSpPr>
          <p:cNvPr id="4" name="TextBox 3">
            <a:extLst>
              <a:ext uri="{FF2B5EF4-FFF2-40B4-BE49-F238E27FC236}">
                <a16:creationId xmlns:a16="http://schemas.microsoft.com/office/drawing/2014/main" id="{6A077D53-1FA6-AC2A-CA80-2D81796692F2}"/>
              </a:ext>
            </a:extLst>
          </p:cNvPr>
          <p:cNvSpPr txBox="1"/>
          <p:nvPr/>
        </p:nvSpPr>
        <p:spPr>
          <a:xfrm>
            <a:off x="196621" y="6292757"/>
            <a:ext cx="7213600" cy="3416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706F6F"/>
                </a:solidFill>
                <a:effectLst/>
                <a:uLnTx/>
                <a:uFillTx/>
                <a:latin typeface="Century Gothic"/>
                <a:ea typeface="+mn-ea"/>
                <a:cs typeface="+mn-cs"/>
              </a:rPr>
              <a:t>Reasoning 2</a:t>
            </a:r>
            <a:endParaRPr kumimoji="0" lang="en-GB" sz="1800" b="1" i="0" u="none" strike="noStrike" kern="1200" cap="none" spc="0" normalizeH="0" baseline="0" noProof="0" dirty="0">
              <a:ln>
                <a:noFill/>
              </a:ln>
              <a:solidFill>
                <a:srgbClr val="706F6F"/>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2D9930FA-7DC0-A036-5215-CA17BBFA3308}"/>
              </a:ext>
            </a:extLst>
          </p:cNvPr>
          <p:cNvSpPr txBox="1"/>
          <p:nvPr/>
        </p:nvSpPr>
        <p:spPr>
          <a:xfrm>
            <a:off x="261938" y="289357"/>
            <a:ext cx="11712575" cy="82997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Thalia says,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0359227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872F8B-855F-8A94-50A6-F566258970A8}"/>
              </a:ext>
            </a:extLst>
          </p:cNvPr>
          <p:cNvPicPr>
            <a:picLocks noChangeAspect="1"/>
          </p:cNvPicPr>
          <p:nvPr/>
        </p:nvPicPr>
        <p:blipFill>
          <a:blip r:embed="rId2"/>
          <a:stretch>
            <a:fillRect/>
          </a:stretch>
        </p:blipFill>
        <p:spPr>
          <a:xfrm>
            <a:off x="0" y="0"/>
            <a:ext cx="12192000" cy="6857999"/>
          </a:xfrm>
          <a:prstGeom prst="rect">
            <a:avLst/>
          </a:prstGeom>
        </p:spPr>
      </p:pic>
      <p:sp>
        <p:nvSpPr>
          <p:cNvPr id="4" name="Oval 3">
            <a:extLst>
              <a:ext uri="{FF2B5EF4-FFF2-40B4-BE49-F238E27FC236}">
                <a16:creationId xmlns:a16="http://schemas.microsoft.com/office/drawing/2014/main" id="{5621C306-43F5-9EBD-D717-C9D25A7DB8E0}"/>
              </a:ext>
            </a:extLst>
          </p:cNvPr>
          <p:cNvSpPr/>
          <p:nvPr/>
        </p:nvSpPr>
        <p:spPr>
          <a:xfrm>
            <a:off x="7895749" y="1624270"/>
            <a:ext cx="516155" cy="38779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7F8DA04-15A7-9204-DB24-5B073973F088}"/>
              </a:ext>
            </a:extLst>
          </p:cNvPr>
          <p:cNvSpPr/>
          <p:nvPr/>
        </p:nvSpPr>
        <p:spPr>
          <a:xfrm>
            <a:off x="7667455" y="3213836"/>
            <a:ext cx="755703" cy="38779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DF0CC65-EF4E-F025-7309-779BFBB2FE1D}"/>
              </a:ext>
            </a:extLst>
          </p:cNvPr>
          <p:cNvSpPr/>
          <p:nvPr/>
        </p:nvSpPr>
        <p:spPr>
          <a:xfrm>
            <a:off x="4745013" y="3213835"/>
            <a:ext cx="264869" cy="38779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C44AE9A-87FF-9650-A5E1-48977942A567}"/>
              </a:ext>
            </a:extLst>
          </p:cNvPr>
          <p:cNvSpPr/>
          <p:nvPr/>
        </p:nvSpPr>
        <p:spPr>
          <a:xfrm>
            <a:off x="621091" y="3221660"/>
            <a:ext cx="687003" cy="38779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642921E-3E97-C522-4BB4-CFFEDC14772E}"/>
              </a:ext>
            </a:extLst>
          </p:cNvPr>
          <p:cNvSpPr/>
          <p:nvPr/>
        </p:nvSpPr>
        <p:spPr>
          <a:xfrm>
            <a:off x="8064762" y="4016974"/>
            <a:ext cx="264869" cy="38779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A08B468-BDC9-2831-36D1-2B159AE693A6}"/>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Circle the personal pronouns and underline the possessive pronouns in the sentences below. </a:t>
            </a:r>
          </a:p>
        </p:txBody>
      </p:sp>
      <p:sp>
        <p:nvSpPr>
          <p:cNvPr id="6" name="TextBox 5">
            <a:extLst>
              <a:ext uri="{FF2B5EF4-FFF2-40B4-BE49-F238E27FC236}">
                <a16:creationId xmlns:a16="http://schemas.microsoft.com/office/drawing/2014/main" id="{BB6CFA50-88D8-E3DF-EAA4-2EEC86A6DA05}"/>
              </a:ext>
            </a:extLst>
          </p:cNvPr>
          <p:cNvSpPr txBox="1"/>
          <p:nvPr/>
        </p:nvSpPr>
        <p:spPr>
          <a:xfrm>
            <a:off x="261938" y="1626782"/>
            <a:ext cx="11712574" cy="2800767"/>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Lucy had labelled her phone before putting it in the tray so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she</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knew which was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hers</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The boys’ attention was grabbed by the new topic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their</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teacher had introduced.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They</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made a delicious cake, but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it</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wasn’t big enough for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them</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all to have some.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My mum’s friend applied for a job at the hospital but he said </a:t>
            </a:r>
            <a:r>
              <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rPr>
              <a:t>it</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was already </a:t>
            </a:r>
            <a:r>
              <a:rPr kumimoji="0" lang="en-GB" sz="2000" b="1" i="0" u="sng" strike="noStrike" kern="1200" cap="none" spc="0" normalizeH="0" baseline="0" noProof="0">
                <a:ln>
                  <a:noFill/>
                </a:ln>
                <a:solidFill>
                  <a:srgbClr val="F76756"/>
                </a:solidFill>
                <a:effectLst/>
                <a:uLnTx/>
                <a:uFillTx/>
                <a:latin typeface="Century Gothic" panose="020B0502020202020204" pitchFamily="34" charset="0"/>
                <a:ea typeface="+mn-ea"/>
                <a:cs typeface="+mn-cs"/>
              </a:rPr>
              <a:t>his</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67509351"/>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E370C7-3CC0-63E0-DD44-FAFA6DF41905}"/>
              </a:ext>
            </a:extLst>
          </p:cNvPr>
          <p:cNvPicPr>
            <a:picLocks noChangeAspect="1"/>
          </p:cNvPicPr>
          <p:nvPr/>
        </p:nvPicPr>
        <p:blipFill>
          <a:blip r:embed="rId2"/>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D1102BE7-EADA-7F6E-F597-5D4E88ED666F}"/>
              </a:ext>
            </a:extLst>
          </p:cNvPr>
          <p:cNvSpPr txBox="1"/>
          <p:nvPr/>
        </p:nvSpPr>
        <p:spPr>
          <a:xfrm>
            <a:off x="1614488" y="2948683"/>
            <a:ext cx="8963025" cy="1217769"/>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Now that we are ready to move on, we can learn more about relative clauses.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83631401"/>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95CB3C-B3CD-1DF5-4B1C-E2BAAAF3FD0A}"/>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FC147AC9-4638-F8FF-7FCC-93EA9887672B}"/>
              </a:ext>
            </a:extLst>
          </p:cNvPr>
          <p:cNvSpPr txBox="1"/>
          <p:nvPr/>
        </p:nvSpPr>
        <p:spPr>
          <a:xfrm>
            <a:off x="261938" y="289357"/>
            <a:ext cx="11712575" cy="39703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As well as personal and possessive pronouns, there are also </a:t>
            </a:r>
            <a:r>
              <a:rPr kumimoji="0" lang="en-GB" sz="2200" b="1" i="0" u="none" strike="noStrike" kern="1200" cap="none" spc="0" normalizeH="0" baseline="0" noProof="0">
                <a:ln>
                  <a:noFill/>
                </a:ln>
                <a:solidFill>
                  <a:srgbClr val="1D619C"/>
                </a:solidFill>
                <a:effectLst/>
                <a:uLnTx/>
                <a:uFillTx/>
                <a:latin typeface="Century Gothic" panose="020B0502020202020204" pitchFamily="34" charset="0"/>
                <a:ea typeface="+mn-ea"/>
                <a:cs typeface="+mn-cs"/>
              </a:rPr>
              <a:t>relative pronouns</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p:txBody>
      </p:sp>
      <p:sp>
        <p:nvSpPr>
          <p:cNvPr id="6" name="TextBox 5">
            <a:extLst>
              <a:ext uri="{FF2B5EF4-FFF2-40B4-BE49-F238E27FC236}">
                <a16:creationId xmlns:a16="http://schemas.microsoft.com/office/drawing/2014/main" id="{DB5EC9EA-5AE1-8B41-C990-D00021EA8E72}"/>
              </a:ext>
            </a:extLst>
          </p:cNvPr>
          <p:cNvSpPr txBox="1"/>
          <p:nvPr/>
        </p:nvSpPr>
        <p:spPr>
          <a:xfrm>
            <a:off x="261938" y="1329071"/>
            <a:ext cx="11712574" cy="5232202"/>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Some examples of relative pronouns are below: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which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where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5594843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CEDD921-A661-FAF1-3128-D528DBDE8EF4}"/>
              </a:ext>
            </a:extLst>
          </p:cNvPr>
          <p:cNvPicPr>
            <a:picLocks noChangeAspect="1"/>
          </p:cNvPicPr>
          <p:nvPr/>
        </p:nvPicPr>
        <p:blipFill>
          <a:blip r:embed="rId2"/>
          <a:stretch>
            <a:fillRect/>
          </a:stretch>
        </p:blipFill>
        <p:spPr>
          <a:xfrm>
            <a:off x="0" y="0"/>
            <a:ext cx="12192000" cy="6857999"/>
          </a:xfrm>
          <a:prstGeom prst="rect">
            <a:avLst/>
          </a:prstGeom>
        </p:spPr>
      </p:pic>
      <p:sp>
        <p:nvSpPr>
          <p:cNvPr id="7" name="Rectangle: Rounded Corners 6">
            <a:extLst>
              <a:ext uri="{FF2B5EF4-FFF2-40B4-BE49-F238E27FC236}">
                <a16:creationId xmlns:a16="http://schemas.microsoft.com/office/drawing/2014/main" id="{2C3C3BFD-D0D1-DA72-C07C-3DF951FAFCE4}"/>
              </a:ext>
            </a:extLst>
          </p:cNvPr>
          <p:cNvSpPr/>
          <p:nvPr/>
        </p:nvSpPr>
        <p:spPr>
          <a:xfrm>
            <a:off x="507704" y="2614107"/>
            <a:ext cx="3258888" cy="946673"/>
          </a:xfrm>
          <a:prstGeom prst="roundRect">
            <a:avLst/>
          </a:prstGeom>
          <a:noFill/>
          <a:ln w="28575">
            <a:solidFill>
              <a:srgbClr val="1D6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1D619C"/>
                </a:solidFill>
              </a:rPr>
              <a:t>who</a:t>
            </a:r>
            <a:r>
              <a:rPr lang="en-GB" b="1">
                <a:solidFill>
                  <a:schemeClr val="tx1"/>
                </a:solidFill>
              </a:rPr>
              <a:t> refers to a person </a:t>
            </a:r>
          </a:p>
        </p:txBody>
      </p:sp>
      <p:sp>
        <p:nvSpPr>
          <p:cNvPr id="8" name="Rectangle: Rounded Corners 7">
            <a:extLst>
              <a:ext uri="{FF2B5EF4-FFF2-40B4-BE49-F238E27FC236}">
                <a16:creationId xmlns:a16="http://schemas.microsoft.com/office/drawing/2014/main" id="{B50601FD-51FD-A5F5-B057-6C336719457A}"/>
              </a:ext>
            </a:extLst>
          </p:cNvPr>
          <p:cNvSpPr/>
          <p:nvPr/>
        </p:nvSpPr>
        <p:spPr>
          <a:xfrm>
            <a:off x="8323130" y="3950260"/>
            <a:ext cx="3258888" cy="946673"/>
          </a:xfrm>
          <a:prstGeom prst="roundRect">
            <a:avLst/>
          </a:prstGeom>
          <a:noFill/>
          <a:ln w="28575">
            <a:solidFill>
              <a:srgbClr val="1D6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1D619C"/>
                </a:solidFill>
              </a:rPr>
              <a:t>which</a:t>
            </a:r>
            <a:r>
              <a:rPr lang="en-GB" b="1">
                <a:solidFill>
                  <a:schemeClr val="tx1"/>
                </a:solidFill>
              </a:rPr>
              <a:t> refers to a thing </a:t>
            </a:r>
          </a:p>
        </p:txBody>
      </p:sp>
      <p:sp>
        <p:nvSpPr>
          <p:cNvPr id="9" name="Rectangle: Rounded Corners 8">
            <a:extLst>
              <a:ext uri="{FF2B5EF4-FFF2-40B4-BE49-F238E27FC236}">
                <a16:creationId xmlns:a16="http://schemas.microsoft.com/office/drawing/2014/main" id="{0C5BB1E4-B84F-39EC-E190-A0C25E3C2778}"/>
              </a:ext>
            </a:extLst>
          </p:cNvPr>
          <p:cNvSpPr/>
          <p:nvPr/>
        </p:nvSpPr>
        <p:spPr>
          <a:xfrm>
            <a:off x="4415417" y="2614107"/>
            <a:ext cx="3258888" cy="946673"/>
          </a:xfrm>
          <a:prstGeom prst="roundRect">
            <a:avLst/>
          </a:prstGeom>
          <a:noFill/>
          <a:ln w="28575">
            <a:solidFill>
              <a:srgbClr val="1D6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solidFill>
                  <a:srgbClr val="1D619C"/>
                </a:solidFill>
              </a:rPr>
              <a:t>that</a:t>
            </a:r>
            <a:r>
              <a:rPr lang="en-GB" b="1">
                <a:solidFill>
                  <a:schemeClr val="tx1"/>
                </a:solidFill>
              </a:rPr>
              <a:t> refers to a thing or a person </a:t>
            </a:r>
          </a:p>
        </p:txBody>
      </p:sp>
      <p:sp>
        <p:nvSpPr>
          <p:cNvPr id="10" name="Rectangle: Rounded Corners 9">
            <a:extLst>
              <a:ext uri="{FF2B5EF4-FFF2-40B4-BE49-F238E27FC236}">
                <a16:creationId xmlns:a16="http://schemas.microsoft.com/office/drawing/2014/main" id="{61FAAAE5-BF20-64C5-20E1-21FE811FF02A}"/>
              </a:ext>
            </a:extLst>
          </p:cNvPr>
          <p:cNvSpPr/>
          <p:nvPr/>
        </p:nvSpPr>
        <p:spPr>
          <a:xfrm>
            <a:off x="8323130" y="2614106"/>
            <a:ext cx="3258888" cy="946673"/>
          </a:xfrm>
          <a:prstGeom prst="roundRect">
            <a:avLst/>
          </a:prstGeom>
          <a:noFill/>
          <a:ln w="28575">
            <a:solidFill>
              <a:srgbClr val="1D6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1D619C"/>
                </a:solidFill>
              </a:rPr>
              <a:t>when</a:t>
            </a:r>
            <a:r>
              <a:rPr lang="en-GB" b="1">
                <a:solidFill>
                  <a:schemeClr val="tx1"/>
                </a:solidFill>
              </a:rPr>
              <a:t> refers to time</a:t>
            </a:r>
          </a:p>
        </p:txBody>
      </p:sp>
      <p:sp>
        <p:nvSpPr>
          <p:cNvPr id="11" name="Rectangle: Rounded Corners 10">
            <a:extLst>
              <a:ext uri="{FF2B5EF4-FFF2-40B4-BE49-F238E27FC236}">
                <a16:creationId xmlns:a16="http://schemas.microsoft.com/office/drawing/2014/main" id="{A17CC8BE-6D8B-367C-0C08-CA17E35B781E}"/>
              </a:ext>
            </a:extLst>
          </p:cNvPr>
          <p:cNvSpPr/>
          <p:nvPr/>
        </p:nvSpPr>
        <p:spPr>
          <a:xfrm>
            <a:off x="507704" y="3898677"/>
            <a:ext cx="3258888" cy="946673"/>
          </a:xfrm>
          <a:prstGeom prst="roundRect">
            <a:avLst/>
          </a:prstGeom>
          <a:noFill/>
          <a:ln w="28575">
            <a:solidFill>
              <a:srgbClr val="1D6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1D619C"/>
                </a:solidFill>
              </a:rPr>
              <a:t>where</a:t>
            </a:r>
            <a:r>
              <a:rPr lang="en-GB" b="1">
                <a:solidFill>
                  <a:schemeClr val="tx1"/>
                </a:solidFill>
              </a:rPr>
              <a:t> refers to a place</a:t>
            </a:r>
          </a:p>
        </p:txBody>
      </p:sp>
      <p:sp>
        <p:nvSpPr>
          <p:cNvPr id="12" name="Rectangle: Rounded Corners 11">
            <a:extLst>
              <a:ext uri="{FF2B5EF4-FFF2-40B4-BE49-F238E27FC236}">
                <a16:creationId xmlns:a16="http://schemas.microsoft.com/office/drawing/2014/main" id="{9B39491E-0ACF-9B74-CB69-87BB2888AFE4}"/>
              </a:ext>
            </a:extLst>
          </p:cNvPr>
          <p:cNvSpPr/>
          <p:nvPr/>
        </p:nvSpPr>
        <p:spPr>
          <a:xfrm>
            <a:off x="4415417" y="3950261"/>
            <a:ext cx="3258888" cy="946673"/>
          </a:xfrm>
          <a:prstGeom prst="roundRect">
            <a:avLst/>
          </a:prstGeom>
          <a:noFill/>
          <a:ln w="28575">
            <a:solidFill>
              <a:srgbClr val="1D6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1D619C"/>
                </a:solidFill>
              </a:rPr>
              <a:t>whose</a:t>
            </a:r>
            <a:r>
              <a:rPr lang="en-GB" b="1">
                <a:solidFill>
                  <a:schemeClr val="tx1"/>
                </a:solidFill>
              </a:rPr>
              <a:t> refers to possession</a:t>
            </a:r>
          </a:p>
        </p:txBody>
      </p:sp>
      <p:sp>
        <p:nvSpPr>
          <p:cNvPr id="4" name="TextBox 3">
            <a:extLst>
              <a:ext uri="{FF2B5EF4-FFF2-40B4-BE49-F238E27FC236}">
                <a16:creationId xmlns:a16="http://schemas.microsoft.com/office/drawing/2014/main" id="{68BB0FED-393B-C323-5377-DDE204C7DE14}"/>
              </a:ext>
            </a:extLst>
          </p:cNvPr>
          <p:cNvSpPr txBox="1"/>
          <p:nvPr/>
        </p:nvSpPr>
        <p:spPr>
          <a:xfrm>
            <a:off x="261938" y="289357"/>
            <a:ext cx="11712575" cy="769441"/>
          </a:xfrm>
          <a:prstGeom prst="rect">
            <a:avLst/>
          </a:prstGeom>
          <a:noFill/>
        </p:spPr>
        <p:txBody>
          <a:bodyPr vert="horz" rtlCol="0">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a:ea typeface="+mn-ea"/>
                <a:cs typeface="+mn-cs"/>
              </a:rPr>
              <a:t>A </a:t>
            </a:r>
            <a:r>
              <a:rPr kumimoji="0" lang="en-GB" sz="2200" b="1" i="0" u="none" strike="noStrike" kern="1200" cap="none" spc="0" normalizeH="0" baseline="0" noProof="0">
                <a:ln>
                  <a:noFill/>
                </a:ln>
                <a:solidFill>
                  <a:srgbClr val="1D619C"/>
                </a:solidFill>
                <a:effectLst/>
                <a:uLnTx/>
                <a:uFillTx/>
                <a:latin typeface="Century Gothic"/>
                <a:ea typeface="+mn-ea"/>
                <a:cs typeface="+mn-cs"/>
              </a:rPr>
              <a:t>relative pronoun </a:t>
            </a:r>
            <a:r>
              <a:rPr kumimoji="0" lang="en-GB" sz="2200" b="1" i="0" u="none" strike="noStrike" kern="1200" cap="none" spc="0" normalizeH="0" baseline="0" noProof="0">
                <a:ln>
                  <a:noFill/>
                </a:ln>
                <a:solidFill>
                  <a:prstClr val="black"/>
                </a:solidFill>
                <a:effectLst/>
                <a:uLnTx/>
                <a:uFillTx/>
                <a:latin typeface="Century Gothic"/>
                <a:ea typeface="+mn-ea"/>
                <a:cs typeface="+mn-cs"/>
              </a:rPr>
              <a:t>refers back to a noun or pronoun already mentioned in a sentence. </a:t>
            </a:r>
            <a:endParaRPr kumimoji="0" lang="en-GB" sz="220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D910BF2E-7CC2-3491-2B11-66808547EE21}"/>
              </a:ext>
            </a:extLst>
          </p:cNvPr>
          <p:cNvSpPr txBox="1"/>
          <p:nvPr/>
        </p:nvSpPr>
        <p:spPr>
          <a:xfrm>
            <a:off x="261938" y="1329071"/>
            <a:ext cx="11712574" cy="923330"/>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For example: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06570703"/>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EFDADD-E547-92BB-E090-CD1389CC5170}"/>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1D2A5BB5-A097-393C-6DE7-5266742A5523}"/>
              </a:ext>
            </a:extLst>
          </p:cNvPr>
          <p:cNvSpPr txBox="1"/>
          <p:nvPr/>
        </p:nvSpPr>
        <p:spPr>
          <a:xfrm>
            <a:off x="261938" y="289357"/>
            <a:ext cx="11712575" cy="701731"/>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Identify the relative pronouns in the sentences below and state the noun they are referring to. </a:t>
            </a:r>
          </a:p>
        </p:txBody>
      </p:sp>
      <p:sp>
        <p:nvSpPr>
          <p:cNvPr id="6" name="TextBox 5">
            <a:extLst>
              <a:ext uri="{FF2B5EF4-FFF2-40B4-BE49-F238E27FC236}">
                <a16:creationId xmlns:a16="http://schemas.microsoft.com/office/drawing/2014/main" id="{6602ADBA-9D80-B7DB-ACA1-51FE1C7159D3}"/>
              </a:ext>
            </a:extLst>
          </p:cNvPr>
          <p:cNvSpPr txBox="1"/>
          <p:nvPr/>
        </p:nvSpPr>
        <p:spPr>
          <a:xfrm>
            <a:off x="261938" y="1502229"/>
            <a:ext cx="11712574" cy="3970318"/>
          </a:xfrm>
          <a:prstGeom prst="rect">
            <a:avLst/>
          </a:prstGeom>
          <a:noFill/>
        </p:spPr>
        <p:txBody>
          <a:bodyPr vert="horz"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She picked up the bowl that was really hot.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 After dinner, Tilly, who had not touched her vegetables, was not allowed any ice cream. </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 Once there was a wicked witch whose broomstick was broken.</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 At the end of the day, the children skipped back to the hotel where they were staying.</a:t>
            </a:r>
            <a:b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endParaRPr kumimoji="0" lang="en-GB" sz="2000" b="1" i="0" u="none" strike="noStrike" kern="1200" cap="none" spc="0" normalizeH="0" baseline="0" noProof="0">
              <a:ln>
                <a:noFill/>
              </a:ln>
              <a:solidFill>
                <a:srgbClr val="F7675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59197451"/>
      </p:ext>
    </p:extLst>
  </p:cSld>
  <p:clrMapOvr>
    <a:masterClrMapping/>
  </p:clrMapOvr>
  <p:transition spd="slow">
    <p:cover/>
  </p:transition>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16160"/>
      </a:dk2>
      <a:lt2>
        <a:srgbClr val="F4F4F4"/>
      </a:lt2>
      <a:accent1>
        <a:srgbClr val="F76756"/>
      </a:accent1>
      <a:accent2>
        <a:srgbClr val="00B2CE"/>
      </a:accent2>
      <a:accent3>
        <a:srgbClr val="FFBB00"/>
      </a:accent3>
      <a:accent4>
        <a:srgbClr val="C557A8"/>
      </a:accent4>
      <a:accent5>
        <a:srgbClr val="1D619C"/>
      </a:accent5>
      <a:accent6>
        <a:srgbClr val="F6B1AE"/>
      </a:accent6>
      <a:hlink>
        <a:srgbClr val="6FC36C"/>
      </a:hlink>
      <a:folHlink>
        <a:srgbClr val="5D3B51"/>
      </a:folHlink>
    </a:clrScheme>
    <a:fontScheme name="CSS 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153BE7-53CB-4B5B-8EDF-1F3FC6B6D7B2}">
  <ds:schemaRefs>
    <ds:schemaRef ds:uri="http://schemas.microsoft.com/sharepoint/v3/contenttype/forms"/>
  </ds:schemaRefs>
</ds:datastoreItem>
</file>

<file path=customXml/itemProps2.xml><?xml version="1.0" encoding="utf-8"?>
<ds:datastoreItem xmlns:ds="http://schemas.openxmlformats.org/officeDocument/2006/customXml" ds:itemID="{04D09122-8509-4DC8-8877-1E52BB61610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5c7a0828-c5e4-45f8-a074-18a8fdc88ec6"/>
    <ds:schemaRef ds:uri="http://www.w3.org/XML/1998/namespace"/>
    <ds:schemaRef ds:uri="http://purl.org/dc/dcmitype/"/>
  </ds:schemaRefs>
</ds:datastoreItem>
</file>

<file path=customXml/itemProps3.xml><?xml version="1.0" encoding="utf-8"?>
<ds:datastoreItem xmlns:ds="http://schemas.openxmlformats.org/officeDocument/2006/customXml" ds:itemID="{51B19AD3-86B2-4BFE-A26E-A32854B8B0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166</TotalTime>
  <Words>2284</Words>
  <Application>Microsoft Office PowerPoint</Application>
  <PresentationFormat>Widescreen</PresentationFormat>
  <Paragraphs>212</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Cutting</dc:creator>
  <cp:lastModifiedBy>Kyle Tidswell-Brown</cp:lastModifiedBy>
  <cp:revision>3</cp:revision>
  <dcterms:created xsi:type="dcterms:W3CDTF">2021-10-18T12:07:58Z</dcterms:created>
  <dcterms:modified xsi:type="dcterms:W3CDTF">2022-05-20T10:52:33Z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