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411" r:id="rId6"/>
    <p:sldId id="391" r:id="rId7"/>
    <p:sldId id="390" r:id="rId8"/>
    <p:sldId id="392" r:id="rId9"/>
    <p:sldId id="361" r:id="rId10"/>
    <p:sldId id="360" r:id="rId11"/>
    <p:sldId id="393" r:id="rId12"/>
    <p:sldId id="398" r:id="rId13"/>
    <p:sldId id="399" r:id="rId14"/>
    <p:sldId id="395" r:id="rId15"/>
    <p:sldId id="401" r:id="rId16"/>
    <p:sldId id="402" r:id="rId17"/>
    <p:sldId id="412" r:id="rId18"/>
    <p:sldId id="314" r:id="rId19"/>
    <p:sldId id="413" r:id="rId20"/>
    <p:sldId id="414" r:id="rId21"/>
    <p:sldId id="405" r:id="rId22"/>
    <p:sldId id="407" r:id="rId23"/>
    <p:sldId id="415" r:id="rId24"/>
    <p:sldId id="416" r:id="rId25"/>
    <p:sldId id="417"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CB3DB7"/>
    <a:srgbClr val="EAB0E2"/>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8D2815-FD35-463C-8691-9FC452939853}" v="82" dt="2019-05-29T10:38:02.0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p:cViewPr varScale="1">
        <p:scale>
          <a:sx n="86" d="100"/>
          <a:sy n="86" d="100"/>
        </p:scale>
        <p:origin x="1354"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yle Tidswell-Brown" userId="3518c4a0-5c99-4880-b127-cb60ccf11a39" providerId="ADAL" clId="{1B8D2815-FD35-463C-8691-9FC452939853}"/>
    <pc:docChg chg="undo custSel addSld delSld modSld">
      <pc:chgData name="Kyle Tidswell-Brown" userId="3518c4a0-5c99-4880-b127-cb60ccf11a39" providerId="ADAL" clId="{1B8D2815-FD35-463C-8691-9FC452939853}" dt="2019-05-29T10:38:16.405" v="795" actId="20577"/>
      <pc:docMkLst>
        <pc:docMk/>
      </pc:docMkLst>
      <pc:sldChg chg="addSp delSp">
        <pc:chgData name="Kyle Tidswell-Brown" userId="3518c4a0-5c99-4880-b127-cb60ccf11a39" providerId="ADAL" clId="{1B8D2815-FD35-463C-8691-9FC452939853}" dt="2019-05-28T12:14:44.071" v="9"/>
        <pc:sldMkLst>
          <pc:docMk/>
          <pc:sldMk cId="2637481266" sldId="256"/>
        </pc:sldMkLst>
        <pc:spChg chg="add">
          <ac:chgData name="Kyle Tidswell-Brown" userId="3518c4a0-5c99-4880-b127-cb60ccf11a39" providerId="ADAL" clId="{1B8D2815-FD35-463C-8691-9FC452939853}" dt="2019-05-28T12:14:44.071" v="9"/>
          <ac:spMkLst>
            <pc:docMk/>
            <pc:sldMk cId="2637481266" sldId="256"/>
            <ac:spMk id="9" creationId="{114342AD-EF6E-48AB-9150-5B118F751D9A}"/>
          </ac:spMkLst>
        </pc:spChg>
        <pc:spChg chg="del">
          <ac:chgData name="Kyle Tidswell-Brown" userId="3518c4a0-5c99-4880-b127-cb60ccf11a39" providerId="ADAL" clId="{1B8D2815-FD35-463C-8691-9FC452939853}" dt="2019-05-28T12:14:31.296" v="6" actId="478"/>
          <ac:spMkLst>
            <pc:docMk/>
            <pc:sldMk cId="2637481266" sldId="256"/>
            <ac:spMk id="19" creationId="{5252A847-DE45-4FA3-A1F8-EEBEB845FF8E}"/>
          </ac:spMkLst>
        </pc:spChg>
        <pc:grpChg chg="add">
          <ac:chgData name="Kyle Tidswell-Brown" userId="3518c4a0-5c99-4880-b127-cb60ccf11a39" providerId="ADAL" clId="{1B8D2815-FD35-463C-8691-9FC452939853}" dt="2019-05-28T12:14:37.007" v="8"/>
          <ac:grpSpMkLst>
            <pc:docMk/>
            <pc:sldMk cId="2637481266" sldId="256"/>
            <ac:grpSpMk id="6" creationId="{0CFB6201-AF40-4697-A5A3-384649294862}"/>
          </ac:grpSpMkLst>
        </pc:grpChg>
        <pc:grpChg chg="del">
          <ac:chgData name="Kyle Tidswell-Brown" userId="3518c4a0-5c99-4880-b127-cb60ccf11a39" providerId="ADAL" clId="{1B8D2815-FD35-463C-8691-9FC452939853}" dt="2019-05-28T12:14:32.389" v="7" actId="478"/>
          <ac:grpSpMkLst>
            <pc:docMk/>
            <pc:sldMk cId="2637481266" sldId="256"/>
            <ac:grpSpMk id="16" creationId="{B31300A9-E3C5-4701-8EF1-45ED088A04DD}"/>
          </ac:grpSpMkLst>
        </pc:grpChg>
        <pc:picChg chg="add">
          <ac:chgData name="Kyle Tidswell-Brown" userId="3518c4a0-5c99-4880-b127-cb60ccf11a39" providerId="ADAL" clId="{1B8D2815-FD35-463C-8691-9FC452939853}" dt="2019-05-28T12:14:44.071" v="9"/>
          <ac:picMkLst>
            <pc:docMk/>
            <pc:sldMk cId="2637481266" sldId="256"/>
            <ac:picMk id="10" creationId="{AC8C5018-3DAB-4FCA-9D0B-2C1B4FE4BDC6}"/>
          </ac:picMkLst>
        </pc:picChg>
      </pc:sldChg>
      <pc:sldChg chg="delSp modSp">
        <pc:chgData name="Kyle Tidswell-Brown" userId="3518c4a0-5c99-4880-b127-cb60ccf11a39" providerId="ADAL" clId="{1B8D2815-FD35-463C-8691-9FC452939853}" dt="2019-05-28T14:34:09.612" v="454" actId="403"/>
        <pc:sldMkLst>
          <pc:docMk/>
          <pc:sldMk cId="636014570" sldId="314"/>
        </pc:sldMkLst>
        <pc:spChg chg="del mod">
          <ac:chgData name="Kyle Tidswell-Brown" userId="3518c4a0-5c99-4880-b127-cb60ccf11a39" providerId="ADAL" clId="{1B8D2815-FD35-463C-8691-9FC452939853}" dt="2019-05-28T14:31:37.565" v="425" actId="478"/>
          <ac:spMkLst>
            <pc:docMk/>
            <pc:sldMk cId="636014570" sldId="314"/>
            <ac:spMk id="6" creationId="{8E7D0652-69E3-4D41-BB03-DDEB61DBF4BF}"/>
          </ac:spMkLst>
        </pc:spChg>
        <pc:spChg chg="mod">
          <ac:chgData name="Kyle Tidswell-Brown" userId="3518c4a0-5c99-4880-b127-cb60ccf11a39" providerId="ADAL" clId="{1B8D2815-FD35-463C-8691-9FC452939853}" dt="2019-05-28T14:34:09.612" v="454" actId="403"/>
          <ac:spMkLst>
            <pc:docMk/>
            <pc:sldMk cId="636014570" sldId="314"/>
            <ac:spMk id="19" creationId="{5252A847-DE45-4FA3-A1F8-EEBEB845FF8E}"/>
          </ac:spMkLst>
        </pc:spChg>
      </pc:sldChg>
      <pc:sldChg chg="modSp">
        <pc:chgData name="Kyle Tidswell-Brown" userId="3518c4a0-5c99-4880-b127-cb60ccf11a39" providerId="ADAL" clId="{1B8D2815-FD35-463C-8691-9FC452939853}" dt="2019-05-28T12:18:54.787" v="48" actId="572"/>
        <pc:sldMkLst>
          <pc:docMk/>
          <pc:sldMk cId="36917022" sldId="360"/>
        </pc:sldMkLst>
        <pc:graphicFrameChg chg="mod modGraphic">
          <ac:chgData name="Kyle Tidswell-Brown" userId="3518c4a0-5c99-4880-b127-cb60ccf11a39" providerId="ADAL" clId="{1B8D2815-FD35-463C-8691-9FC452939853}" dt="2019-05-28T12:18:54.787" v="48" actId="572"/>
          <ac:graphicFrameMkLst>
            <pc:docMk/>
            <pc:sldMk cId="36917022" sldId="360"/>
            <ac:graphicFrameMk id="6" creationId="{CB1A2192-9B1D-44FA-96AA-26F647E605ED}"/>
          </ac:graphicFrameMkLst>
        </pc:graphicFrameChg>
      </pc:sldChg>
      <pc:sldChg chg="modSp">
        <pc:chgData name="Kyle Tidswell-Brown" userId="3518c4a0-5c99-4880-b127-cb60ccf11a39" providerId="ADAL" clId="{1B8D2815-FD35-463C-8691-9FC452939853}" dt="2019-05-29T10:35:30.277" v="678" actId="20577"/>
        <pc:sldMkLst>
          <pc:docMk/>
          <pc:sldMk cId="1035052751" sldId="361"/>
        </pc:sldMkLst>
        <pc:spChg chg="mod">
          <ac:chgData name="Kyle Tidswell-Brown" userId="3518c4a0-5c99-4880-b127-cb60ccf11a39" providerId="ADAL" clId="{1B8D2815-FD35-463C-8691-9FC452939853}" dt="2019-05-29T10:35:30.277" v="678" actId="20577"/>
          <ac:spMkLst>
            <pc:docMk/>
            <pc:sldMk cId="1035052751" sldId="361"/>
            <ac:spMk id="19" creationId="{5252A847-DE45-4FA3-A1F8-EEBEB845FF8E}"/>
          </ac:spMkLst>
        </pc:spChg>
      </pc:sldChg>
      <pc:sldChg chg="modSp">
        <pc:chgData name="Kyle Tidswell-Brown" userId="3518c4a0-5c99-4880-b127-cb60ccf11a39" providerId="ADAL" clId="{1B8D2815-FD35-463C-8691-9FC452939853}" dt="2019-05-28T12:16:48.326" v="43" actId="20577"/>
        <pc:sldMkLst>
          <pc:docMk/>
          <pc:sldMk cId="3401100034" sldId="390"/>
        </pc:sldMkLst>
        <pc:spChg chg="mod">
          <ac:chgData name="Kyle Tidswell-Brown" userId="3518c4a0-5c99-4880-b127-cb60ccf11a39" providerId="ADAL" clId="{1B8D2815-FD35-463C-8691-9FC452939853}" dt="2019-05-28T12:16:48.326" v="43" actId="20577"/>
          <ac:spMkLst>
            <pc:docMk/>
            <pc:sldMk cId="3401100034" sldId="390"/>
            <ac:spMk id="7" creationId="{C0CD6503-388C-4F9E-9FB0-9053D8579D01}"/>
          </ac:spMkLst>
        </pc:spChg>
      </pc:sldChg>
      <pc:sldChg chg="modSp">
        <pc:chgData name="Kyle Tidswell-Brown" userId="3518c4a0-5c99-4880-b127-cb60ccf11a39" providerId="ADAL" clId="{1B8D2815-FD35-463C-8691-9FC452939853}" dt="2019-05-28T12:16:38.166" v="34"/>
        <pc:sldMkLst>
          <pc:docMk/>
          <pc:sldMk cId="2075266808" sldId="391"/>
        </pc:sldMkLst>
        <pc:spChg chg="mod">
          <ac:chgData name="Kyle Tidswell-Brown" userId="3518c4a0-5c99-4880-b127-cb60ccf11a39" providerId="ADAL" clId="{1B8D2815-FD35-463C-8691-9FC452939853}" dt="2019-05-28T12:16:38.166" v="34"/>
          <ac:spMkLst>
            <pc:docMk/>
            <pc:sldMk cId="2075266808" sldId="391"/>
            <ac:spMk id="19" creationId="{5252A847-DE45-4FA3-A1F8-EEBEB845FF8E}"/>
          </ac:spMkLst>
        </pc:spChg>
      </pc:sldChg>
      <pc:sldChg chg="addSp delSp modSp">
        <pc:chgData name="Kyle Tidswell-Brown" userId="3518c4a0-5c99-4880-b127-cb60ccf11a39" providerId="ADAL" clId="{1B8D2815-FD35-463C-8691-9FC452939853}" dt="2019-05-29T10:35:48.140" v="691"/>
        <pc:sldMkLst>
          <pc:docMk/>
          <pc:sldMk cId="3983427326" sldId="392"/>
        </pc:sldMkLst>
        <pc:spChg chg="add del mod">
          <ac:chgData name="Kyle Tidswell-Brown" userId="3518c4a0-5c99-4880-b127-cb60ccf11a39" providerId="ADAL" clId="{1B8D2815-FD35-463C-8691-9FC452939853}" dt="2019-05-29T10:35:48.140" v="691"/>
          <ac:spMkLst>
            <pc:docMk/>
            <pc:sldMk cId="3983427326" sldId="392"/>
            <ac:spMk id="2" creationId="{C513B7A6-68EE-4693-9FAC-DD2F6907F8E9}"/>
          </ac:spMkLst>
        </pc:spChg>
        <pc:spChg chg="mod">
          <ac:chgData name="Kyle Tidswell-Brown" userId="3518c4a0-5c99-4880-b127-cb60ccf11a39" providerId="ADAL" clId="{1B8D2815-FD35-463C-8691-9FC452939853}" dt="2019-05-29T10:35:36.808" v="689" actId="5793"/>
          <ac:spMkLst>
            <pc:docMk/>
            <pc:sldMk cId="3983427326" sldId="392"/>
            <ac:spMk id="19" creationId="{5252A847-DE45-4FA3-A1F8-EEBEB845FF8E}"/>
          </ac:spMkLst>
        </pc:spChg>
      </pc:sldChg>
      <pc:sldChg chg="addSp delSp modSp">
        <pc:chgData name="Kyle Tidswell-Brown" userId="3518c4a0-5c99-4880-b127-cb60ccf11a39" providerId="ADAL" clId="{1B8D2815-FD35-463C-8691-9FC452939853}" dt="2019-05-28T12:19:36.362" v="60" actId="1076"/>
        <pc:sldMkLst>
          <pc:docMk/>
          <pc:sldMk cId="2396196063" sldId="393"/>
        </pc:sldMkLst>
        <pc:spChg chg="add mod">
          <ac:chgData name="Kyle Tidswell-Brown" userId="3518c4a0-5c99-4880-b127-cb60ccf11a39" providerId="ADAL" clId="{1B8D2815-FD35-463C-8691-9FC452939853}" dt="2019-05-28T12:19:27.795" v="58" actId="14100"/>
          <ac:spMkLst>
            <pc:docMk/>
            <pc:sldMk cId="2396196063" sldId="393"/>
            <ac:spMk id="2" creationId="{38AB382D-0048-4B24-B8BA-FEE7801EBA67}"/>
          </ac:spMkLst>
        </pc:spChg>
        <pc:spChg chg="add mod">
          <ac:chgData name="Kyle Tidswell-Brown" userId="3518c4a0-5c99-4880-b127-cb60ccf11a39" providerId="ADAL" clId="{1B8D2815-FD35-463C-8691-9FC452939853}" dt="2019-05-28T12:19:36.362" v="60" actId="1076"/>
          <ac:spMkLst>
            <pc:docMk/>
            <pc:sldMk cId="2396196063" sldId="393"/>
            <ac:spMk id="12" creationId="{E483B7E5-C70C-4DAF-A8F2-2BB0710937E1}"/>
          </ac:spMkLst>
        </pc:spChg>
        <pc:graphicFrameChg chg="del">
          <ac:chgData name="Kyle Tidswell-Brown" userId="3518c4a0-5c99-4880-b127-cb60ccf11a39" providerId="ADAL" clId="{1B8D2815-FD35-463C-8691-9FC452939853}" dt="2019-05-28T12:19:02.628" v="49" actId="478"/>
          <ac:graphicFrameMkLst>
            <pc:docMk/>
            <pc:sldMk cId="2396196063" sldId="393"/>
            <ac:graphicFrameMk id="6" creationId="{CB1A2192-9B1D-44FA-96AA-26F647E605ED}"/>
          </ac:graphicFrameMkLst>
        </pc:graphicFrameChg>
        <pc:graphicFrameChg chg="add modGraphic">
          <ac:chgData name="Kyle Tidswell-Brown" userId="3518c4a0-5c99-4880-b127-cb60ccf11a39" providerId="ADAL" clId="{1B8D2815-FD35-463C-8691-9FC452939853}" dt="2019-05-28T12:19:07.038" v="52" actId="207"/>
          <ac:graphicFrameMkLst>
            <pc:docMk/>
            <pc:sldMk cId="2396196063" sldId="393"/>
            <ac:graphicFrameMk id="7" creationId="{5938E736-D3D2-4CC8-8134-22776BB4AD1C}"/>
          </ac:graphicFrameMkLst>
        </pc:graphicFrameChg>
      </pc:sldChg>
      <pc:sldChg chg="delSp modSp">
        <pc:chgData name="Kyle Tidswell-Brown" userId="3518c4a0-5c99-4880-b127-cb60ccf11a39" providerId="ADAL" clId="{1B8D2815-FD35-463C-8691-9FC452939853}" dt="2019-05-28T12:27:03.527" v="123" actId="403"/>
        <pc:sldMkLst>
          <pc:docMk/>
          <pc:sldMk cId="746956824" sldId="395"/>
        </pc:sldMkLst>
        <pc:spChg chg="del mod">
          <ac:chgData name="Kyle Tidswell-Brown" userId="3518c4a0-5c99-4880-b127-cb60ccf11a39" providerId="ADAL" clId="{1B8D2815-FD35-463C-8691-9FC452939853}" dt="2019-05-28T12:26:52.031" v="113" actId="478"/>
          <ac:spMkLst>
            <pc:docMk/>
            <pc:sldMk cId="746956824" sldId="395"/>
            <ac:spMk id="2" creationId="{6C41C0A5-BEE8-49BE-B338-58393BF2260F}"/>
          </ac:spMkLst>
        </pc:spChg>
        <pc:spChg chg="mod">
          <ac:chgData name="Kyle Tidswell-Brown" userId="3518c4a0-5c99-4880-b127-cb60ccf11a39" providerId="ADAL" clId="{1B8D2815-FD35-463C-8691-9FC452939853}" dt="2019-05-28T12:27:03.527" v="123" actId="403"/>
          <ac:spMkLst>
            <pc:docMk/>
            <pc:sldMk cId="746956824" sldId="395"/>
            <ac:spMk id="19" creationId="{5252A847-DE45-4FA3-A1F8-EEBEB845FF8E}"/>
          </ac:spMkLst>
        </pc:spChg>
      </pc:sldChg>
      <pc:sldChg chg="delSp modSp del">
        <pc:chgData name="Kyle Tidswell-Brown" userId="3518c4a0-5c99-4880-b127-cb60ccf11a39" providerId="ADAL" clId="{1B8D2815-FD35-463C-8691-9FC452939853}" dt="2019-05-28T12:14:47.463" v="10" actId="2696"/>
        <pc:sldMkLst>
          <pc:docMk/>
          <pc:sldMk cId="2530525840" sldId="397"/>
        </pc:sldMkLst>
        <pc:spChg chg="mod">
          <ac:chgData name="Kyle Tidswell-Brown" userId="3518c4a0-5c99-4880-b127-cb60ccf11a39" providerId="ADAL" clId="{1B8D2815-FD35-463C-8691-9FC452939853}" dt="2019-05-28T12:13:59.203" v="3" actId="20577"/>
          <ac:spMkLst>
            <pc:docMk/>
            <pc:sldMk cId="2530525840" sldId="397"/>
            <ac:spMk id="7" creationId="{277FDC6C-B99A-4ED8-B341-A52126824B67}"/>
          </ac:spMkLst>
        </pc:spChg>
        <pc:picChg chg="mod modCrop">
          <ac:chgData name="Kyle Tidswell-Brown" userId="3518c4a0-5c99-4880-b127-cb60ccf11a39" providerId="ADAL" clId="{1B8D2815-FD35-463C-8691-9FC452939853}" dt="2019-05-28T12:13:50.606" v="1" actId="732"/>
          <ac:picMkLst>
            <pc:docMk/>
            <pc:sldMk cId="2530525840" sldId="397"/>
            <ac:picMk id="9" creationId="{BE10E778-FB36-475C-BE47-58C3ADAC705E}"/>
          </ac:picMkLst>
        </pc:picChg>
        <pc:picChg chg="del">
          <ac:chgData name="Kyle Tidswell-Brown" userId="3518c4a0-5c99-4880-b127-cb60ccf11a39" providerId="ADAL" clId="{1B8D2815-FD35-463C-8691-9FC452939853}" dt="2019-05-28T12:14:07.490" v="4" actId="478"/>
          <ac:picMkLst>
            <pc:docMk/>
            <pc:sldMk cId="2530525840" sldId="397"/>
            <ac:picMk id="18" creationId="{AF62330C-AB9B-43BE-82E4-98A7F5B9D6D1}"/>
          </ac:picMkLst>
        </pc:picChg>
      </pc:sldChg>
      <pc:sldChg chg="addSp delSp modSp">
        <pc:chgData name="Kyle Tidswell-Brown" userId="3518c4a0-5c99-4880-b127-cb60ccf11a39" providerId="ADAL" clId="{1B8D2815-FD35-463C-8691-9FC452939853}" dt="2019-05-29T10:36:07.602" v="702" actId="20577"/>
        <pc:sldMkLst>
          <pc:docMk/>
          <pc:sldMk cId="1568076789" sldId="398"/>
        </pc:sldMkLst>
        <pc:spChg chg="del mod">
          <ac:chgData name="Kyle Tidswell-Brown" userId="3518c4a0-5c99-4880-b127-cb60ccf11a39" providerId="ADAL" clId="{1B8D2815-FD35-463C-8691-9FC452939853}" dt="2019-05-28T12:25:11.766" v="71" actId="478"/>
          <ac:spMkLst>
            <pc:docMk/>
            <pc:sldMk cId="1568076789" sldId="398"/>
            <ac:spMk id="3" creationId="{8CEE4EA9-6B3A-4475-BCCE-D86D33CF763B}"/>
          </ac:spMkLst>
        </pc:spChg>
        <pc:spChg chg="add del mod">
          <ac:chgData name="Kyle Tidswell-Brown" userId="3518c4a0-5c99-4880-b127-cb60ccf11a39" providerId="ADAL" clId="{1B8D2815-FD35-463C-8691-9FC452939853}" dt="2019-05-29T10:36:07.602" v="702" actId="20577"/>
          <ac:spMkLst>
            <pc:docMk/>
            <pc:sldMk cId="1568076789" sldId="398"/>
            <ac:spMk id="19" creationId="{5252A847-DE45-4FA3-A1F8-EEBEB845FF8E}"/>
          </ac:spMkLst>
        </pc:spChg>
      </pc:sldChg>
      <pc:sldChg chg="addSp delSp modSp">
        <pc:chgData name="Kyle Tidswell-Brown" userId="3518c4a0-5c99-4880-b127-cb60ccf11a39" providerId="ADAL" clId="{1B8D2815-FD35-463C-8691-9FC452939853}" dt="2019-05-29T10:36:16.207" v="735"/>
        <pc:sldMkLst>
          <pc:docMk/>
          <pc:sldMk cId="1968243707" sldId="399"/>
        </pc:sldMkLst>
        <pc:spChg chg="del mod">
          <ac:chgData name="Kyle Tidswell-Brown" userId="3518c4a0-5c99-4880-b127-cb60ccf11a39" providerId="ADAL" clId="{1B8D2815-FD35-463C-8691-9FC452939853}" dt="2019-05-28T12:25:35.954" v="88" actId="478"/>
          <ac:spMkLst>
            <pc:docMk/>
            <pc:sldMk cId="1968243707" sldId="399"/>
            <ac:spMk id="3" creationId="{8CEE4EA9-6B3A-4475-BCCE-D86D33CF763B}"/>
          </ac:spMkLst>
        </pc:spChg>
        <pc:spChg chg="add del mod">
          <ac:chgData name="Kyle Tidswell-Brown" userId="3518c4a0-5c99-4880-b127-cb60ccf11a39" providerId="ADAL" clId="{1B8D2815-FD35-463C-8691-9FC452939853}" dt="2019-05-29T10:36:16.207" v="735"/>
          <ac:spMkLst>
            <pc:docMk/>
            <pc:sldMk cId="1968243707" sldId="399"/>
            <ac:spMk id="6" creationId="{7EF2EBB8-AC84-47CF-A179-9D185C3E61C8}"/>
          </ac:spMkLst>
        </pc:spChg>
        <pc:spChg chg="mod">
          <ac:chgData name="Kyle Tidswell-Brown" userId="3518c4a0-5c99-4880-b127-cb60ccf11a39" providerId="ADAL" clId="{1B8D2815-FD35-463C-8691-9FC452939853}" dt="2019-05-29T10:36:03.281" v="697" actId="20577"/>
          <ac:spMkLst>
            <pc:docMk/>
            <pc:sldMk cId="1968243707" sldId="399"/>
            <ac:spMk id="19" creationId="{5252A847-DE45-4FA3-A1F8-EEBEB845FF8E}"/>
          </ac:spMkLst>
        </pc:spChg>
      </pc:sldChg>
      <pc:sldChg chg="delSp modSp">
        <pc:chgData name="Kyle Tidswell-Brown" userId="3518c4a0-5c99-4880-b127-cb60ccf11a39" providerId="ADAL" clId="{1B8D2815-FD35-463C-8691-9FC452939853}" dt="2019-05-28T12:27:31.305" v="130" actId="115"/>
        <pc:sldMkLst>
          <pc:docMk/>
          <pc:sldMk cId="1098278708" sldId="401"/>
        </pc:sldMkLst>
        <pc:spChg chg="del mod">
          <ac:chgData name="Kyle Tidswell-Brown" userId="3518c4a0-5c99-4880-b127-cb60ccf11a39" providerId="ADAL" clId="{1B8D2815-FD35-463C-8691-9FC452939853}" dt="2019-05-28T12:27:25.660" v="128" actId="478"/>
          <ac:spMkLst>
            <pc:docMk/>
            <pc:sldMk cId="1098278708" sldId="401"/>
            <ac:spMk id="2" creationId="{6C41C0A5-BEE8-49BE-B338-58393BF2260F}"/>
          </ac:spMkLst>
        </pc:spChg>
        <pc:spChg chg="mod">
          <ac:chgData name="Kyle Tidswell-Brown" userId="3518c4a0-5c99-4880-b127-cb60ccf11a39" providerId="ADAL" clId="{1B8D2815-FD35-463C-8691-9FC452939853}" dt="2019-05-28T12:27:31.305" v="130" actId="115"/>
          <ac:spMkLst>
            <pc:docMk/>
            <pc:sldMk cId="1098278708" sldId="401"/>
            <ac:spMk id="19" creationId="{5252A847-DE45-4FA3-A1F8-EEBEB845FF8E}"/>
          </ac:spMkLst>
        </pc:spChg>
      </pc:sldChg>
      <pc:sldChg chg="delSp modSp">
        <pc:chgData name="Kyle Tidswell-Brown" userId="3518c4a0-5c99-4880-b127-cb60ccf11a39" providerId="ADAL" clId="{1B8D2815-FD35-463C-8691-9FC452939853}" dt="2019-05-29T10:37:01.614" v="755" actId="20577"/>
        <pc:sldMkLst>
          <pc:docMk/>
          <pc:sldMk cId="3364098395" sldId="402"/>
        </pc:sldMkLst>
        <pc:spChg chg="del">
          <ac:chgData name="Kyle Tidswell-Brown" userId="3518c4a0-5c99-4880-b127-cb60ccf11a39" providerId="ADAL" clId="{1B8D2815-FD35-463C-8691-9FC452939853}" dt="2019-05-28T12:28:27.115" v="142" actId="478"/>
          <ac:spMkLst>
            <pc:docMk/>
            <pc:sldMk cId="3364098395" sldId="402"/>
            <ac:spMk id="2" creationId="{BEADD228-A12D-49D5-8D28-1535A250D576}"/>
          </ac:spMkLst>
        </pc:spChg>
        <pc:spChg chg="mod">
          <ac:chgData name="Kyle Tidswell-Brown" userId="3518c4a0-5c99-4880-b127-cb60ccf11a39" providerId="ADAL" clId="{1B8D2815-FD35-463C-8691-9FC452939853}" dt="2019-05-29T10:37:01.614" v="755" actId="20577"/>
          <ac:spMkLst>
            <pc:docMk/>
            <pc:sldMk cId="3364098395" sldId="402"/>
            <ac:spMk id="19" creationId="{5252A847-DE45-4FA3-A1F8-EEBEB845FF8E}"/>
          </ac:spMkLst>
        </pc:spChg>
        <pc:graphicFrameChg chg="mod modGraphic">
          <ac:chgData name="Kyle Tidswell-Brown" userId="3518c4a0-5c99-4880-b127-cb60ccf11a39" providerId="ADAL" clId="{1B8D2815-FD35-463C-8691-9FC452939853}" dt="2019-05-28T12:28:16.856" v="141" actId="12788"/>
          <ac:graphicFrameMkLst>
            <pc:docMk/>
            <pc:sldMk cId="3364098395" sldId="402"/>
            <ac:graphicFrameMk id="6" creationId="{25C611A6-2652-42E1-BE6F-CDBDB94DC8F9}"/>
          </ac:graphicFrameMkLst>
        </pc:graphicFrameChg>
      </pc:sldChg>
      <pc:sldChg chg="delSp del">
        <pc:chgData name="Kyle Tidswell-Brown" userId="3518c4a0-5c99-4880-b127-cb60ccf11a39" providerId="ADAL" clId="{1B8D2815-FD35-463C-8691-9FC452939853}" dt="2019-05-28T12:30:11.802" v="193" actId="2696"/>
        <pc:sldMkLst>
          <pc:docMk/>
          <pc:sldMk cId="2392430634" sldId="403"/>
        </pc:sldMkLst>
        <pc:spChg chg="del">
          <ac:chgData name="Kyle Tidswell-Brown" userId="3518c4a0-5c99-4880-b127-cb60ccf11a39" providerId="ADAL" clId="{1B8D2815-FD35-463C-8691-9FC452939853}" dt="2019-05-28T12:29:23.328" v="154" actId="478"/>
          <ac:spMkLst>
            <pc:docMk/>
            <pc:sldMk cId="2392430634" sldId="403"/>
            <ac:spMk id="2" creationId="{BEADD228-A12D-49D5-8D28-1535A250D576}"/>
          </ac:spMkLst>
        </pc:spChg>
      </pc:sldChg>
      <pc:sldChg chg="addSp delSp modSp">
        <pc:chgData name="Kyle Tidswell-Brown" userId="3518c4a0-5c99-4880-b127-cb60ccf11a39" providerId="ADAL" clId="{1B8D2815-FD35-463C-8691-9FC452939853}" dt="2019-05-29T10:38:02.010" v="790" actId="478"/>
        <pc:sldMkLst>
          <pc:docMk/>
          <pc:sldMk cId="917514341" sldId="404"/>
        </pc:sldMkLst>
        <pc:spChg chg="mod">
          <ac:chgData name="Kyle Tidswell-Brown" userId="3518c4a0-5c99-4880-b127-cb60ccf11a39" providerId="ADAL" clId="{1B8D2815-FD35-463C-8691-9FC452939853}" dt="2019-05-28T12:51:31.588" v="402" actId="164"/>
          <ac:spMkLst>
            <pc:docMk/>
            <pc:sldMk cId="917514341" sldId="404"/>
            <ac:spMk id="7" creationId="{5A31D4ED-B3B3-423C-B900-9C0906F39F70}"/>
          </ac:spMkLst>
        </pc:spChg>
        <pc:spChg chg="add del">
          <ac:chgData name="Kyle Tidswell-Brown" userId="3518c4a0-5c99-4880-b127-cb60ccf11a39" providerId="ADAL" clId="{1B8D2815-FD35-463C-8691-9FC452939853}" dt="2019-05-29T10:38:02.010" v="790" actId="478"/>
          <ac:spMkLst>
            <pc:docMk/>
            <pc:sldMk cId="917514341" sldId="404"/>
            <ac:spMk id="12" creationId="{93D130FE-C4D3-4C84-A524-847BDE27F035}"/>
          </ac:spMkLst>
        </pc:spChg>
        <pc:spChg chg="mod">
          <ac:chgData name="Kyle Tidswell-Brown" userId="3518c4a0-5c99-4880-b127-cb60ccf11a39" providerId="ADAL" clId="{1B8D2815-FD35-463C-8691-9FC452939853}" dt="2019-05-29T10:37:59.358" v="788" actId="20577"/>
          <ac:spMkLst>
            <pc:docMk/>
            <pc:sldMk cId="917514341" sldId="404"/>
            <ac:spMk id="19" creationId="{5252A847-DE45-4FA3-A1F8-EEBEB845FF8E}"/>
          </ac:spMkLst>
        </pc:spChg>
        <pc:grpChg chg="add mod">
          <ac:chgData name="Kyle Tidswell-Brown" userId="3518c4a0-5c99-4880-b127-cb60ccf11a39" providerId="ADAL" clId="{1B8D2815-FD35-463C-8691-9FC452939853}" dt="2019-05-28T12:51:34.459" v="403" actId="12788"/>
          <ac:grpSpMkLst>
            <pc:docMk/>
            <pc:sldMk cId="917514341" sldId="404"/>
            <ac:grpSpMk id="2" creationId="{AD0A9C26-B626-406E-80E4-0C90B62543F7}"/>
          </ac:grpSpMkLst>
        </pc:grpChg>
        <pc:picChg chg="mod">
          <ac:chgData name="Kyle Tidswell-Brown" userId="3518c4a0-5c99-4880-b127-cb60ccf11a39" providerId="ADAL" clId="{1B8D2815-FD35-463C-8691-9FC452939853}" dt="2019-05-28T12:51:31.588" v="402" actId="164"/>
          <ac:picMkLst>
            <pc:docMk/>
            <pc:sldMk cId="917514341" sldId="404"/>
            <ac:picMk id="3" creationId="{690AC0E5-05F5-4E90-A208-5A61CF9744D2}"/>
          </ac:picMkLst>
        </pc:picChg>
      </pc:sldChg>
      <pc:sldChg chg="addSp delSp modSp">
        <pc:chgData name="Kyle Tidswell-Brown" userId="3518c4a0-5c99-4880-b127-cb60ccf11a39" providerId="ADAL" clId="{1B8D2815-FD35-463C-8691-9FC452939853}" dt="2019-05-29T10:37:56.059" v="786"/>
        <pc:sldMkLst>
          <pc:docMk/>
          <pc:sldMk cId="555279425" sldId="405"/>
        </pc:sldMkLst>
        <pc:spChg chg="del mod">
          <ac:chgData name="Kyle Tidswell-Brown" userId="3518c4a0-5c99-4880-b127-cb60ccf11a39" providerId="ADAL" clId="{1B8D2815-FD35-463C-8691-9FC452939853}" dt="2019-05-28T14:33:42.793" v="437" actId="478"/>
          <ac:spMkLst>
            <pc:docMk/>
            <pc:sldMk cId="555279425" sldId="405"/>
            <ac:spMk id="6" creationId="{53AD0C3D-193E-487F-9FB6-A68547F46070}"/>
          </ac:spMkLst>
        </pc:spChg>
        <pc:spChg chg="add del mod">
          <ac:chgData name="Kyle Tidswell-Brown" userId="3518c4a0-5c99-4880-b127-cb60ccf11a39" providerId="ADAL" clId="{1B8D2815-FD35-463C-8691-9FC452939853}" dt="2019-05-29T10:37:56.059" v="786"/>
          <ac:spMkLst>
            <pc:docMk/>
            <pc:sldMk cId="555279425" sldId="405"/>
            <ac:spMk id="8" creationId="{4B4321A5-460C-4C1C-9C15-94F6161C9C14}"/>
          </ac:spMkLst>
        </pc:spChg>
        <pc:spChg chg="mod">
          <ac:chgData name="Kyle Tidswell-Brown" userId="3518c4a0-5c99-4880-b127-cb60ccf11a39" providerId="ADAL" clId="{1B8D2815-FD35-463C-8691-9FC452939853}" dt="2019-05-29T10:37:28.717" v="771" actId="20577"/>
          <ac:spMkLst>
            <pc:docMk/>
            <pc:sldMk cId="555279425" sldId="405"/>
            <ac:spMk id="19" creationId="{5252A847-DE45-4FA3-A1F8-EEBEB845FF8E}"/>
          </ac:spMkLst>
        </pc:spChg>
        <pc:graphicFrameChg chg="mod modGraphic">
          <ac:chgData name="Kyle Tidswell-Brown" userId="3518c4a0-5c99-4880-b127-cb60ccf11a39" providerId="ADAL" clId="{1B8D2815-FD35-463C-8691-9FC452939853}" dt="2019-05-28T12:39:08.674" v="212" actId="12788"/>
          <ac:graphicFrameMkLst>
            <pc:docMk/>
            <pc:sldMk cId="555279425" sldId="405"/>
            <ac:graphicFrameMk id="7" creationId="{06DB2D0C-F554-4033-9AA6-53A7742F46B7}"/>
          </ac:graphicFrameMkLst>
        </pc:graphicFrameChg>
      </pc:sldChg>
      <pc:sldChg chg="addSp delSp modSp del">
        <pc:chgData name="Kyle Tidswell-Brown" userId="3518c4a0-5c99-4880-b127-cb60ccf11a39" providerId="ADAL" clId="{1B8D2815-FD35-463C-8691-9FC452939853}" dt="2019-05-28T12:41:33.744" v="303" actId="2696"/>
        <pc:sldMkLst>
          <pc:docMk/>
          <pc:sldMk cId="2836461463" sldId="406"/>
        </pc:sldMkLst>
        <pc:spChg chg="del">
          <ac:chgData name="Kyle Tidswell-Brown" userId="3518c4a0-5c99-4880-b127-cb60ccf11a39" providerId="ADAL" clId="{1B8D2815-FD35-463C-8691-9FC452939853}" dt="2019-05-28T12:31:51.101" v="203" actId="478"/>
          <ac:spMkLst>
            <pc:docMk/>
            <pc:sldMk cId="2836461463" sldId="406"/>
            <ac:spMk id="6" creationId="{8E7D0652-69E3-4D41-BB03-DDEB61DBF4BF}"/>
          </ac:spMkLst>
        </pc:spChg>
        <pc:spChg chg="add">
          <ac:chgData name="Kyle Tidswell-Brown" userId="3518c4a0-5c99-4880-b127-cb60ccf11a39" providerId="ADAL" clId="{1B8D2815-FD35-463C-8691-9FC452939853}" dt="2019-05-28T12:31:51.483" v="204"/>
          <ac:spMkLst>
            <pc:docMk/>
            <pc:sldMk cId="2836461463" sldId="406"/>
            <ac:spMk id="7" creationId="{7294F69C-03E8-4FD7-94F6-DCED85F181D6}"/>
          </ac:spMkLst>
        </pc:spChg>
        <pc:spChg chg="mod">
          <ac:chgData name="Kyle Tidswell-Brown" userId="3518c4a0-5c99-4880-b127-cb60ccf11a39" providerId="ADAL" clId="{1B8D2815-FD35-463C-8691-9FC452939853}" dt="2019-05-28T12:40:07.616" v="247" actId="20577"/>
          <ac:spMkLst>
            <pc:docMk/>
            <pc:sldMk cId="2836461463" sldId="406"/>
            <ac:spMk id="19" creationId="{5252A847-DE45-4FA3-A1F8-EEBEB845FF8E}"/>
          </ac:spMkLst>
        </pc:spChg>
      </pc:sldChg>
      <pc:sldChg chg="addSp delSp modSp">
        <pc:chgData name="Kyle Tidswell-Brown" userId="3518c4a0-5c99-4880-b127-cb60ccf11a39" providerId="ADAL" clId="{1B8D2815-FD35-463C-8691-9FC452939853}" dt="2019-05-29T10:37:36.430" v="785" actId="20577"/>
        <pc:sldMkLst>
          <pc:docMk/>
          <pc:sldMk cId="2189389787" sldId="407"/>
        </pc:sldMkLst>
        <pc:spChg chg="del mod">
          <ac:chgData name="Kyle Tidswell-Brown" userId="3518c4a0-5c99-4880-b127-cb60ccf11a39" providerId="ADAL" clId="{1B8D2815-FD35-463C-8691-9FC452939853}" dt="2019-05-28T14:34:36.270" v="456" actId="478"/>
          <ac:spMkLst>
            <pc:docMk/>
            <pc:sldMk cId="2189389787" sldId="407"/>
            <ac:spMk id="6" creationId="{53AD0C3D-193E-487F-9FB6-A68547F46070}"/>
          </ac:spMkLst>
        </pc:spChg>
        <pc:spChg chg="mod">
          <ac:chgData name="Kyle Tidswell-Brown" userId="3518c4a0-5c99-4880-b127-cb60ccf11a39" providerId="ADAL" clId="{1B8D2815-FD35-463C-8691-9FC452939853}" dt="2019-05-29T10:37:36.430" v="785" actId="20577"/>
          <ac:spMkLst>
            <pc:docMk/>
            <pc:sldMk cId="2189389787" sldId="407"/>
            <ac:spMk id="19" creationId="{5252A847-DE45-4FA3-A1F8-EEBEB845FF8E}"/>
          </ac:spMkLst>
        </pc:spChg>
        <pc:graphicFrameChg chg="del">
          <ac:chgData name="Kyle Tidswell-Brown" userId="3518c4a0-5c99-4880-b127-cb60ccf11a39" providerId="ADAL" clId="{1B8D2815-FD35-463C-8691-9FC452939853}" dt="2019-05-28T12:39:31.231" v="218" actId="478"/>
          <ac:graphicFrameMkLst>
            <pc:docMk/>
            <pc:sldMk cId="2189389787" sldId="407"/>
            <ac:graphicFrameMk id="7" creationId="{06DB2D0C-F554-4033-9AA6-53A7742F46B7}"/>
          </ac:graphicFrameMkLst>
        </pc:graphicFrameChg>
        <pc:graphicFrameChg chg="add">
          <ac:chgData name="Kyle Tidswell-Brown" userId="3518c4a0-5c99-4880-b127-cb60ccf11a39" providerId="ADAL" clId="{1B8D2815-FD35-463C-8691-9FC452939853}" dt="2019-05-28T12:39:44.364" v="223"/>
          <ac:graphicFrameMkLst>
            <pc:docMk/>
            <pc:sldMk cId="2189389787" sldId="407"/>
            <ac:graphicFrameMk id="8" creationId="{287C6471-752F-457A-953F-764EBBE73825}"/>
          </ac:graphicFrameMkLst>
        </pc:graphicFrameChg>
      </pc:sldChg>
      <pc:sldChg chg="addSp delSp modSp">
        <pc:chgData name="Kyle Tidswell-Brown" userId="3518c4a0-5c99-4880-b127-cb60ccf11a39" providerId="ADAL" clId="{1B8D2815-FD35-463C-8691-9FC452939853}" dt="2019-05-29T10:38:04.237" v="792" actId="20577"/>
        <pc:sldMkLst>
          <pc:docMk/>
          <pc:sldMk cId="2246604746" sldId="408"/>
        </pc:sldMkLst>
        <pc:spChg chg="del">
          <ac:chgData name="Kyle Tidswell-Brown" userId="3518c4a0-5c99-4880-b127-cb60ccf11a39" providerId="ADAL" clId="{1B8D2815-FD35-463C-8691-9FC452939853}" dt="2019-05-28T12:51:41.638" v="405" actId="478"/>
          <ac:spMkLst>
            <pc:docMk/>
            <pc:sldMk cId="2246604746" sldId="408"/>
            <ac:spMk id="7" creationId="{5A31D4ED-B3B3-423C-B900-9C0906F39F70}"/>
          </ac:spMkLst>
        </pc:spChg>
        <pc:spChg chg="mod">
          <ac:chgData name="Kyle Tidswell-Brown" userId="3518c4a0-5c99-4880-b127-cb60ccf11a39" providerId="ADAL" clId="{1B8D2815-FD35-463C-8691-9FC452939853}" dt="2019-05-29T10:38:04.237" v="792" actId="20577"/>
          <ac:spMkLst>
            <pc:docMk/>
            <pc:sldMk cId="2246604746" sldId="408"/>
            <ac:spMk id="19" creationId="{5252A847-DE45-4FA3-A1F8-EEBEB845FF8E}"/>
          </ac:spMkLst>
        </pc:spChg>
        <pc:grpChg chg="add">
          <ac:chgData name="Kyle Tidswell-Brown" userId="3518c4a0-5c99-4880-b127-cb60ccf11a39" providerId="ADAL" clId="{1B8D2815-FD35-463C-8691-9FC452939853}" dt="2019-05-28T12:51:42.089" v="406"/>
          <ac:grpSpMkLst>
            <pc:docMk/>
            <pc:sldMk cId="2246604746" sldId="408"/>
            <ac:grpSpMk id="8" creationId="{AE9C0D07-363A-4566-91DF-6156E570F541}"/>
          </ac:grpSpMkLst>
        </pc:grpChg>
        <pc:picChg chg="del">
          <ac:chgData name="Kyle Tidswell-Brown" userId="3518c4a0-5c99-4880-b127-cb60ccf11a39" providerId="ADAL" clId="{1B8D2815-FD35-463C-8691-9FC452939853}" dt="2019-05-28T12:51:39.374" v="404" actId="478"/>
          <ac:picMkLst>
            <pc:docMk/>
            <pc:sldMk cId="2246604746" sldId="408"/>
            <ac:picMk id="3" creationId="{690AC0E5-05F5-4E90-A208-5A61CF9744D2}"/>
          </ac:picMkLst>
        </pc:picChg>
      </pc:sldChg>
      <pc:sldChg chg="addSp delSp modSp">
        <pc:chgData name="Kyle Tidswell-Brown" userId="3518c4a0-5c99-4880-b127-cb60ccf11a39" providerId="ADAL" clId="{1B8D2815-FD35-463C-8691-9FC452939853}" dt="2019-05-29T10:38:16.405" v="795" actId="20577"/>
        <pc:sldMkLst>
          <pc:docMk/>
          <pc:sldMk cId="2019735458" sldId="410"/>
        </pc:sldMkLst>
        <pc:spChg chg="del">
          <ac:chgData name="Kyle Tidswell-Brown" userId="3518c4a0-5c99-4880-b127-cb60ccf11a39" providerId="ADAL" clId="{1B8D2815-FD35-463C-8691-9FC452939853}" dt="2019-05-28T12:51:45.167" v="407" actId="478"/>
          <ac:spMkLst>
            <pc:docMk/>
            <pc:sldMk cId="2019735458" sldId="410"/>
            <ac:spMk id="7" creationId="{5A31D4ED-B3B3-423C-B900-9C0906F39F70}"/>
          </ac:spMkLst>
        </pc:spChg>
        <pc:spChg chg="mod">
          <ac:chgData name="Kyle Tidswell-Brown" userId="3518c4a0-5c99-4880-b127-cb60ccf11a39" providerId="ADAL" clId="{1B8D2815-FD35-463C-8691-9FC452939853}" dt="2019-05-29T10:38:16.405" v="795" actId="20577"/>
          <ac:spMkLst>
            <pc:docMk/>
            <pc:sldMk cId="2019735458" sldId="410"/>
            <ac:spMk id="19" creationId="{5252A847-DE45-4FA3-A1F8-EEBEB845FF8E}"/>
          </ac:spMkLst>
        </pc:spChg>
        <pc:grpChg chg="add">
          <ac:chgData name="Kyle Tidswell-Brown" userId="3518c4a0-5c99-4880-b127-cb60ccf11a39" providerId="ADAL" clId="{1B8D2815-FD35-463C-8691-9FC452939853}" dt="2019-05-28T12:51:46.437" v="409"/>
          <ac:grpSpMkLst>
            <pc:docMk/>
            <pc:sldMk cId="2019735458" sldId="410"/>
            <ac:grpSpMk id="8" creationId="{8BA17CB3-C557-495D-8190-69E853B94632}"/>
          </ac:grpSpMkLst>
        </pc:grpChg>
        <pc:picChg chg="del">
          <ac:chgData name="Kyle Tidswell-Brown" userId="3518c4a0-5c99-4880-b127-cb60ccf11a39" providerId="ADAL" clId="{1B8D2815-FD35-463C-8691-9FC452939853}" dt="2019-05-28T12:51:45.634" v="408" actId="478"/>
          <ac:picMkLst>
            <pc:docMk/>
            <pc:sldMk cId="2019735458" sldId="410"/>
            <ac:picMk id="3" creationId="{690AC0E5-05F5-4E90-A208-5A61CF9744D2}"/>
          </ac:picMkLst>
        </pc:picChg>
      </pc:sldChg>
      <pc:sldChg chg="modSp add">
        <pc:chgData name="Kyle Tidswell-Brown" userId="3518c4a0-5c99-4880-b127-cb60ccf11a39" providerId="ADAL" clId="{1B8D2815-FD35-463C-8691-9FC452939853}" dt="2019-05-28T12:16:30.170" v="33" actId="20577"/>
        <pc:sldMkLst>
          <pc:docMk/>
          <pc:sldMk cId="1583394722" sldId="411"/>
        </pc:sldMkLst>
        <pc:spChg chg="mod">
          <ac:chgData name="Kyle Tidswell-Brown" userId="3518c4a0-5c99-4880-b127-cb60ccf11a39" providerId="ADAL" clId="{1B8D2815-FD35-463C-8691-9FC452939853}" dt="2019-05-28T12:16:30.170" v="33" actId="20577"/>
          <ac:spMkLst>
            <pc:docMk/>
            <pc:sldMk cId="1583394722" sldId="411"/>
            <ac:spMk id="19" creationId="{5252A847-DE45-4FA3-A1F8-EEBEB845FF8E}"/>
          </ac:spMkLst>
        </pc:spChg>
      </pc:sldChg>
      <pc:sldChg chg="addSp delSp modSp add">
        <pc:chgData name="Kyle Tidswell-Brown" userId="3518c4a0-5c99-4880-b127-cb60ccf11a39" providerId="ADAL" clId="{1B8D2815-FD35-463C-8691-9FC452939853}" dt="2019-05-29T10:36:54.367" v="746"/>
        <pc:sldMkLst>
          <pc:docMk/>
          <pc:sldMk cId="3440660703" sldId="412"/>
        </pc:sldMkLst>
        <pc:spChg chg="add del">
          <ac:chgData name="Kyle Tidswell-Brown" userId="3518c4a0-5c99-4880-b127-cb60ccf11a39" providerId="ADAL" clId="{1B8D2815-FD35-463C-8691-9FC452939853}" dt="2019-05-29T10:36:54.367" v="746"/>
          <ac:spMkLst>
            <pc:docMk/>
            <pc:sldMk cId="3440660703" sldId="412"/>
            <ac:spMk id="7" creationId="{5746F45A-A521-4B30-9C0F-CC1861540FC4}"/>
          </ac:spMkLst>
        </pc:spChg>
        <pc:spChg chg="mod">
          <ac:chgData name="Kyle Tidswell-Brown" userId="3518c4a0-5c99-4880-b127-cb60ccf11a39" providerId="ADAL" clId="{1B8D2815-FD35-463C-8691-9FC452939853}" dt="2019-05-29T10:36:51.515" v="745" actId="20577"/>
          <ac:spMkLst>
            <pc:docMk/>
            <pc:sldMk cId="3440660703" sldId="412"/>
            <ac:spMk id="19" creationId="{5252A847-DE45-4FA3-A1F8-EEBEB845FF8E}"/>
          </ac:spMkLst>
        </pc:spChg>
        <pc:graphicFrameChg chg="mod modGraphic">
          <ac:chgData name="Kyle Tidswell-Brown" userId="3518c4a0-5c99-4880-b127-cb60ccf11a39" providerId="ADAL" clId="{1B8D2815-FD35-463C-8691-9FC452939853}" dt="2019-05-28T12:31:10.770" v="199" actId="572"/>
          <ac:graphicFrameMkLst>
            <pc:docMk/>
            <pc:sldMk cId="3440660703" sldId="412"/>
            <ac:graphicFrameMk id="6" creationId="{25C611A6-2652-42E1-BE6F-CDBDB94DC8F9}"/>
          </ac:graphicFrameMkLst>
        </pc:graphicFrameChg>
      </pc:sldChg>
      <pc:sldChg chg="delSp modSp add">
        <pc:chgData name="Kyle Tidswell-Brown" userId="3518c4a0-5c99-4880-b127-cb60ccf11a39" providerId="ADAL" clId="{1B8D2815-FD35-463C-8691-9FC452939853}" dt="2019-05-28T14:34:05.105" v="452" actId="403"/>
        <pc:sldMkLst>
          <pc:docMk/>
          <pc:sldMk cId="1925988707" sldId="413"/>
        </pc:sldMkLst>
        <pc:spChg chg="del">
          <ac:chgData name="Kyle Tidswell-Brown" userId="3518c4a0-5c99-4880-b127-cb60ccf11a39" providerId="ADAL" clId="{1B8D2815-FD35-463C-8691-9FC452939853}" dt="2019-05-28T14:31:45.211" v="427" actId="478"/>
          <ac:spMkLst>
            <pc:docMk/>
            <pc:sldMk cId="1925988707" sldId="413"/>
            <ac:spMk id="7" creationId="{7294F69C-03E8-4FD7-94F6-DCED85F181D6}"/>
          </ac:spMkLst>
        </pc:spChg>
        <pc:spChg chg="mod">
          <ac:chgData name="Kyle Tidswell-Brown" userId="3518c4a0-5c99-4880-b127-cb60ccf11a39" providerId="ADAL" clId="{1B8D2815-FD35-463C-8691-9FC452939853}" dt="2019-05-28T14:34:05.105" v="452" actId="403"/>
          <ac:spMkLst>
            <pc:docMk/>
            <pc:sldMk cId="1925988707" sldId="413"/>
            <ac:spMk id="19" creationId="{5252A847-DE45-4FA3-A1F8-EEBEB845FF8E}"/>
          </ac:spMkLst>
        </pc:spChg>
      </pc:sldChg>
      <pc:sldChg chg="delSp modSp add">
        <pc:chgData name="Kyle Tidswell-Brown" userId="3518c4a0-5c99-4880-b127-cb60ccf11a39" providerId="ADAL" clId="{1B8D2815-FD35-463C-8691-9FC452939853}" dt="2019-05-28T14:33:58.074" v="450" actId="20577"/>
        <pc:sldMkLst>
          <pc:docMk/>
          <pc:sldMk cId="996524449" sldId="414"/>
        </pc:sldMkLst>
        <pc:spChg chg="del">
          <ac:chgData name="Kyle Tidswell-Brown" userId="3518c4a0-5c99-4880-b127-cb60ccf11a39" providerId="ADAL" clId="{1B8D2815-FD35-463C-8691-9FC452939853}" dt="2019-05-28T14:32:03.210" v="435" actId="478"/>
          <ac:spMkLst>
            <pc:docMk/>
            <pc:sldMk cId="996524449" sldId="414"/>
            <ac:spMk id="7" creationId="{7294F69C-03E8-4FD7-94F6-DCED85F181D6}"/>
          </ac:spMkLst>
        </pc:spChg>
        <pc:spChg chg="mod">
          <ac:chgData name="Kyle Tidswell-Brown" userId="3518c4a0-5c99-4880-b127-cb60ccf11a39" providerId="ADAL" clId="{1B8D2815-FD35-463C-8691-9FC452939853}" dt="2019-05-28T14:33:58.074" v="450" actId="20577"/>
          <ac:spMkLst>
            <pc:docMk/>
            <pc:sldMk cId="996524449" sldId="414"/>
            <ac:spMk id="19" creationId="{5252A847-DE45-4FA3-A1F8-EEBEB845FF8E}"/>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C43C518-2E58-4E98-8F61-29A47E1D445A}" type="datetimeFigureOut">
              <a:rPr lang="en-GB" smtClean="0"/>
              <a:t>29/05/2019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29/05/2019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29/05/2019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29/05/2019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29/05/2019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C43C518-2E58-4E98-8F61-29A47E1D445A}" type="datetimeFigureOut">
              <a:rPr lang="en-GB" smtClean="0"/>
              <a:t>29/05/2019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C43C518-2E58-4E98-8F61-29A47E1D445A}" type="datetimeFigureOut">
              <a:rPr lang="en-GB" smtClean="0"/>
              <a:t>29/05/2019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C43C518-2E58-4E98-8F61-29A47E1D445A}" type="datetimeFigureOut">
              <a:rPr lang="en-GB" smtClean="0"/>
              <a:t>29/05/2019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29/05/2019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29/05/2019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29/05/2019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29/05/2019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urvey.zohopublic.eu/zs/V2BBWx" TargetMode="Externa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classroomsecrets.co.uk/content-domain-filter/?fwp_contentdomain=5G3.1a"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https://classroomsecrets.co.uk/consolidating-relative-clauses-year-6-consolidation-free-resource-pack" TargetMode="External"/><Relationship Id="rId5" Type="http://schemas.openxmlformats.org/officeDocument/2006/relationships/hyperlink" Target="https://classroomsecrets.co.uk/search/?fwp_topic=gps-scheme-of-work" TargetMode="External"/><Relationship Id="rId4" Type="http://schemas.openxmlformats.org/officeDocument/2006/relationships/hyperlink" Target="https://classroomsecrets.co.uk/content-domain-filter/?fwp_contentdomain=5G3.1b"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CFB6201-AF40-4697-A5A3-384649294862}"/>
              </a:ext>
            </a:extLst>
          </p:cNvPr>
          <p:cNvGrpSpPr/>
          <p:nvPr/>
        </p:nvGrpSpPr>
        <p:grpSpPr>
          <a:xfrm>
            <a:off x="59531" y="6454317"/>
            <a:ext cx="1238534" cy="403683"/>
            <a:chOff x="68077" y="6454317"/>
            <a:chExt cx="1238534" cy="403683"/>
          </a:xfrm>
        </p:grpSpPr>
        <p:sp>
          <p:nvSpPr>
            <p:cNvPr id="7" name="TextBox 8">
              <a:extLst>
                <a:ext uri="{FF2B5EF4-FFF2-40B4-BE49-F238E27FC236}">
                  <a16:creationId xmlns:a16="http://schemas.microsoft.com/office/drawing/2014/main" id="{4473F2F8-D24F-4237-B6A5-E41CCCE7B933}"/>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8" name="Picture 7" descr="A close up of a sign&#10;&#10;Description generated with high confidence">
              <a:extLst>
                <a:ext uri="{FF2B5EF4-FFF2-40B4-BE49-F238E27FC236}">
                  <a16:creationId xmlns:a16="http://schemas.microsoft.com/office/drawing/2014/main" id="{3122076D-3E0E-401F-A858-AEBBBD2614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9" name="Rectangle 8">
            <a:extLst>
              <a:ext uri="{FF2B5EF4-FFF2-40B4-BE49-F238E27FC236}">
                <a16:creationId xmlns:a16="http://schemas.microsoft.com/office/drawing/2014/main" id="{114342AD-EF6E-48AB-9150-5B118F751D9A}"/>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LIFE/work balance</a:t>
            </a:r>
            <a:endParaRPr lang="en-GB" sz="1600" b="1" dirty="0">
              <a:solidFill>
                <a:srgbClr val="E7E6E6">
                  <a:lumMod val="25000"/>
                </a:srgbClr>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We have started a #</a:t>
            </a:r>
            <a:r>
              <a:rPr lang="en-GB" sz="1600" b="1" dirty="0" err="1">
                <a:solidFill>
                  <a:prstClr val="black"/>
                </a:solidFill>
                <a:latin typeface="Century Gothic" panose="020B0502020202020204" pitchFamily="34" charset="0"/>
              </a:rPr>
              <a:t>LIFEworkbalance</a:t>
            </a:r>
            <a:r>
              <a:rPr lang="en-GB" sz="1600" b="1" dirty="0">
                <a:solidFill>
                  <a:prstClr val="black"/>
                </a:solidFill>
                <a:latin typeface="Century Gothic" panose="020B0502020202020204" pitchFamily="34" charset="0"/>
              </a:rPr>
              <a:t> campaign and we need your help to complete our LIFE/work balance survey.</a:t>
            </a:r>
          </a:p>
          <a:p>
            <a:pPr lvl="0">
              <a:defRPr/>
            </a:pPr>
            <a:endParaRPr lang="en-GB" sz="1600" b="1" dirty="0">
              <a:solidFill>
                <a:prstClr val="black"/>
              </a:solidFill>
              <a:latin typeface="Century Gothic" panose="020B0502020202020204" pitchFamily="34" charset="0"/>
            </a:endParaRPr>
          </a:p>
          <a:p>
            <a:pPr lvl="0">
              <a:defRPr/>
            </a:pPr>
            <a:br>
              <a:rPr lang="en-GB" sz="1600" b="1" dirty="0">
                <a:solidFill>
                  <a:prstClr val="black"/>
                </a:solidFill>
                <a:latin typeface="Century Gothic" panose="020B0502020202020204" pitchFamily="34" charset="0"/>
              </a:rPr>
            </a:br>
            <a:r>
              <a:rPr lang="en-GB" sz="1600" b="1" dirty="0">
                <a:solidFill>
                  <a:prstClr val="black"/>
                </a:solidFill>
                <a:latin typeface="Century Gothic" panose="020B0502020202020204" pitchFamily="34" charset="0"/>
              </a:rPr>
              <a:t>We hope to publish the results soon, so please give 15 minutes of your time to help us get a true picture of school life.</a:t>
            </a: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Want to be a part of this campaign? Take the </a:t>
            </a:r>
            <a:r>
              <a:rPr lang="en-GB" sz="1600" b="1" dirty="0">
                <a:solidFill>
                  <a:prstClr val="black"/>
                </a:solidFill>
                <a:latin typeface="Century Gothic" panose="020B0502020202020204" pitchFamily="34" charset="0"/>
                <a:hlinkClick r:id="rId3"/>
              </a:rPr>
              <a:t>survey</a:t>
            </a:r>
            <a:r>
              <a:rPr lang="en-GB" sz="1600" b="1" dirty="0">
                <a:solidFill>
                  <a:prstClr val="black"/>
                </a:solidFill>
                <a:latin typeface="Century Gothic" panose="020B0502020202020204" pitchFamily="34" charset="0"/>
              </a:rPr>
              <a:t> on our website and share it with your colleagues!</a:t>
            </a:r>
            <a:endParaRPr lang="en-GB" sz="1600" b="1" dirty="0">
              <a:solidFill>
                <a:schemeClr val="tx1"/>
              </a:solidFill>
              <a:latin typeface="Century Gothic" panose="020B0502020202020204" pitchFamily="34" charset="0"/>
            </a:endParaRPr>
          </a:p>
          <a:p>
            <a:pPr lvl="0" algn="ctr"/>
            <a:endParaRPr lang="en-GB" sz="1600" b="1" dirty="0">
              <a:solidFill>
                <a:schemeClr val="tx1"/>
              </a:solidFill>
              <a:latin typeface="Century Gothic" panose="020B0502020202020204" pitchFamily="34" charset="0"/>
            </a:endParaRPr>
          </a:p>
        </p:txBody>
      </p:sp>
      <p:pic>
        <p:nvPicPr>
          <p:cNvPr id="10" name="Picture 9">
            <a:extLst>
              <a:ext uri="{FF2B5EF4-FFF2-40B4-BE49-F238E27FC236}">
                <a16:creationId xmlns:a16="http://schemas.microsoft.com/office/drawing/2014/main" id="{AC8C5018-3DAB-4FCA-9D0B-2C1B4FE4BDC6}"/>
              </a:ext>
            </a:extLst>
          </p:cNvPr>
          <p:cNvPicPr>
            <a:picLocks noChangeAspect="1"/>
          </p:cNvPicPr>
          <p:nvPr/>
        </p:nvPicPr>
        <p:blipFill rotWithShape="1">
          <a:blip r:embed="rId4">
            <a:extLst>
              <a:ext uri="{28A0092B-C50C-407E-A947-70E740481C1C}">
                <a14:useLocalDpi xmlns:a14="http://schemas.microsoft.com/office/drawing/2010/main" val="0"/>
              </a:ext>
            </a:extLst>
          </a:blip>
          <a:srcRect t="24414" b="35355"/>
          <a:stretch/>
        </p:blipFill>
        <p:spPr>
          <a:xfrm>
            <a:off x="793488" y="791851"/>
            <a:ext cx="7557025" cy="2149311"/>
          </a:xfrm>
          <a:prstGeom prst="rect">
            <a:avLst/>
          </a:prstGeom>
        </p:spPr>
      </p:pic>
    </p:spTree>
    <p:extLst>
      <p:ext uri="{BB962C8B-B14F-4D97-AF65-F5344CB8AC3E}">
        <p14:creationId xmlns:p14="http://schemas.microsoft.com/office/powerpoint/2010/main" val="2637481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Use the relative clause below embedded in a sentence.</a:t>
            </a: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algn="ctr" defTabSz="685800">
              <a:defRPr/>
            </a:pPr>
            <a:r>
              <a:rPr lang="en-GB" sz="3200" b="1" dirty="0">
                <a:solidFill>
                  <a:srgbClr val="FF0000"/>
                </a:solidFill>
                <a:latin typeface="Century Gothic" panose="020B0502020202020204" pitchFamily="34" charset="0"/>
              </a:rPr>
              <a:t>The next door neighbours garden, </a:t>
            </a:r>
            <a:r>
              <a:rPr lang="en-GB" sz="3200" b="1" u="sng" dirty="0">
                <a:solidFill>
                  <a:srgbClr val="FF0000"/>
                </a:solidFill>
                <a:latin typeface="Century Gothic" panose="020B0502020202020204" pitchFamily="34" charset="0"/>
              </a:rPr>
              <a:t>which was overgrown with nettles</a:t>
            </a:r>
            <a:r>
              <a:rPr lang="en-GB" sz="3200" b="1" dirty="0">
                <a:solidFill>
                  <a:srgbClr val="FF0000"/>
                </a:solidFill>
                <a:latin typeface="Century Gothic" panose="020B0502020202020204" pitchFamily="34" charset="0"/>
              </a:rPr>
              <a:t>, was an absolute eyesore.</a:t>
            </a:r>
          </a:p>
          <a:p>
            <a:pPr lvl="0" algn="ctr"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p:txBody>
      </p:sp>
      <p:grpSp>
        <p:nvGrpSpPr>
          <p:cNvPr id="9" name="Group 8">
            <a:extLst>
              <a:ext uri="{FF2B5EF4-FFF2-40B4-BE49-F238E27FC236}">
                <a16:creationId xmlns:a16="http://schemas.microsoft.com/office/drawing/2014/main" id="{8D37A7FF-D549-4CB7-BAE7-C87713376D6C}"/>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4586359-67CF-46BD-9F38-05802FEDEFC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3EB4F174-929D-4080-AE0C-47E0708014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1968243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Underline the sentence that uses a relative clause.</a:t>
            </a:r>
          </a:p>
          <a:p>
            <a:endParaRPr lang="en-GB" sz="2000" b="1" dirty="0">
              <a:solidFill>
                <a:schemeClr val="tx1"/>
              </a:solidFill>
              <a:latin typeface="Century Gothic" panose="020B0502020202020204" pitchFamily="34" charset="0"/>
            </a:endParaRPr>
          </a:p>
          <a:p>
            <a:r>
              <a:rPr lang="en-GB" sz="2800" b="1" dirty="0">
                <a:solidFill>
                  <a:schemeClr val="tx1"/>
                </a:solidFill>
                <a:latin typeface="Century Gothic" panose="020B0502020202020204" pitchFamily="34" charset="0"/>
              </a:rPr>
              <a:t>As the sun set, people relaxed lazily underneath the shade of the trees in the park.</a:t>
            </a:r>
          </a:p>
          <a:p>
            <a:endParaRPr lang="en-GB" sz="2800" b="1" dirty="0">
              <a:solidFill>
                <a:schemeClr val="tx1"/>
              </a:solidFill>
              <a:latin typeface="Century Gothic" panose="020B0502020202020204" pitchFamily="34" charset="0"/>
            </a:endParaRPr>
          </a:p>
          <a:p>
            <a:r>
              <a:rPr lang="en-GB" sz="2800" b="1" dirty="0">
                <a:solidFill>
                  <a:schemeClr val="tx1"/>
                </a:solidFill>
                <a:latin typeface="Century Gothic" panose="020B0502020202020204" pitchFamily="34" charset="0"/>
              </a:rPr>
              <a:t>The people, who were all becoming quite agitated, marched down the road towards the houses of parliament.</a:t>
            </a:r>
            <a:endParaRPr lang="en-GB" sz="2800" dirty="0">
              <a:solidFill>
                <a:schemeClr val="tx1"/>
              </a:solidFill>
            </a:endParaRPr>
          </a:p>
          <a:p>
            <a:endParaRPr lang="en-GB" sz="2000" b="1" dirty="0">
              <a:solidFill>
                <a:schemeClr val="tx1"/>
              </a:solidFill>
              <a:latin typeface="Century Gothic" panose="020B0502020202020204" pitchFamily="34" charset="0"/>
            </a:endParaRPr>
          </a:p>
        </p:txBody>
      </p:sp>
      <p:grpSp>
        <p:nvGrpSpPr>
          <p:cNvPr id="9" name="Group 8">
            <a:extLst>
              <a:ext uri="{FF2B5EF4-FFF2-40B4-BE49-F238E27FC236}">
                <a16:creationId xmlns:a16="http://schemas.microsoft.com/office/drawing/2014/main" id="{8D37A7FF-D549-4CB7-BAE7-C87713376D6C}"/>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4586359-67CF-46BD-9F38-05802FEDEFC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3EB4F174-929D-4080-AE0C-47E0708014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7469568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Underline the sentence that uses a relative clause.</a:t>
            </a:r>
          </a:p>
          <a:p>
            <a:endParaRPr lang="en-GB" sz="2000" b="1" dirty="0">
              <a:solidFill>
                <a:schemeClr val="tx1"/>
              </a:solidFill>
              <a:latin typeface="Century Gothic" panose="020B0502020202020204" pitchFamily="34" charset="0"/>
            </a:endParaRPr>
          </a:p>
          <a:p>
            <a:r>
              <a:rPr lang="en-GB" sz="2800" b="1" dirty="0">
                <a:solidFill>
                  <a:schemeClr val="bg1">
                    <a:lumMod val="50000"/>
                  </a:schemeClr>
                </a:solidFill>
                <a:latin typeface="Century Gothic" panose="020B0502020202020204" pitchFamily="34" charset="0"/>
              </a:rPr>
              <a:t>As the sun set, people relaxed lazily underneath the shade of the trees in the park.</a:t>
            </a:r>
          </a:p>
          <a:p>
            <a:endParaRPr lang="en-GB" sz="2800" b="1" dirty="0">
              <a:solidFill>
                <a:schemeClr val="tx1"/>
              </a:solidFill>
              <a:latin typeface="Century Gothic" panose="020B0502020202020204" pitchFamily="34" charset="0"/>
            </a:endParaRPr>
          </a:p>
          <a:p>
            <a:r>
              <a:rPr lang="en-GB" sz="2800" b="1" u="sng" dirty="0">
                <a:solidFill>
                  <a:srgbClr val="FF0000"/>
                </a:solidFill>
                <a:latin typeface="Century Gothic" panose="020B0502020202020204" pitchFamily="34" charset="0"/>
              </a:rPr>
              <a:t>The people, who were all becoming quite agitated, marched down the road towards the houses of parliament.</a:t>
            </a:r>
            <a:endParaRPr lang="en-GB" sz="2800" u="sng" dirty="0">
              <a:solidFill>
                <a:srgbClr val="FF0000"/>
              </a:solidFill>
            </a:endParaRPr>
          </a:p>
        </p:txBody>
      </p:sp>
      <p:grpSp>
        <p:nvGrpSpPr>
          <p:cNvPr id="9" name="Group 8">
            <a:extLst>
              <a:ext uri="{FF2B5EF4-FFF2-40B4-BE49-F238E27FC236}">
                <a16:creationId xmlns:a16="http://schemas.microsoft.com/office/drawing/2014/main" id="{8D37A7FF-D549-4CB7-BAE7-C87713376D6C}"/>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4586359-67CF-46BD-9F38-05802FEDEFC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3EB4F174-929D-4080-AE0C-47E0708014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10982787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Circle the one relative pronoun that can be used to complete both relative clauses below.</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The superhero, </a:t>
            </a:r>
            <a:r>
              <a:rPr lang="en-GB" sz="2000" b="1" spc="-300" dirty="0">
                <a:solidFill>
                  <a:schemeClr val="tx1"/>
                </a:solidFill>
                <a:latin typeface="Century Gothic" panose="020B0502020202020204" pitchFamily="34" charset="0"/>
              </a:rPr>
              <a:t>____________    </a:t>
            </a:r>
            <a:r>
              <a:rPr lang="en-GB" sz="2000" b="1" dirty="0">
                <a:solidFill>
                  <a:schemeClr val="tx1"/>
                </a:solidFill>
                <a:latin typeface="Century Gothic" panose="020B0502020202020204" pitchFamily="34" charset="0"/>
              </a:rPr>
              <a:t>had muscles the size of footballs, leapt from the tower block, crushing the car that was being chased by the police.</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At the seaside, Joe and Jack, </a:t>
            </a:r>
            <a:r>
              <a:rPr lang="en-GB" sz="2000" b="1" spc="-300" dirty="0">
                <a:solidFill>
                  <a:schemeClr val="tx1"/>
                </a:solidFill>
                <a:latin typeface="Century Gothic" panose="020B0502020202020204" pitchFamily="34" charset="0"/>
              </a:rPr>
              <a:t>____________</a:t>
            </a:r>
            <a:r>
              <a:rPr lang="en-GB" sz="2000" b="1" dirty="0">
                <a:solidFill>
                  <a:schemeClr val="tx1"/>
                </a:solidFill>
                <a:latin typeface="Century Gothic" panose="020B0502020202020204" pitchFamily="34" charset="0"/>
              </a:rPr>
              <a:t>  were best friends, searched the rock pools for crabs, shrimp and periwinkles.</a:t>
            </a:r>
          </a:p>
          <a:p>
            <a:endParaRPr lang="en-GB" sz="2000" b="1" dirty="0">
              <a:solidFill>
                <a:schemeClr val="tx1"/>
              </a:solidFill>
              <a:latin typeface="Century Gothic" panose="020B0502020202020204" pitchFamily="34" charset="0"/>
            </a:endParaRPr>
          </a:p>
        </p:txBody>
      </p:sp>
      <p:grpSp>
        <p:nvGrpSpPr>
          <p:cNvPr id="9" name="Group 8">
            <a:extLst>
              <a:ext uri="{FF2B5EF4-FFF2-40B4-BE49-F238E27FC236}">
                <a16:creationId xmlns:a16="http://schemas.microsoft.com/office/drawing/2014/main" id="{8D37A7FF-D549-4CB7-BAE7-C87713376D6C}"/>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4586359-67CF-46BD-9F38-05802FEDEFC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3EB4F174-929D-4080-AE0C-47E0708014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aphicFrame>
        <p:nvGraphicFramePr>
          <p:cNvPr id="6" name="Table 5">
            <a:extLst>
              <a:ext uri="{FF2B5EF4-FFF2-40B4-BE49-F238E27FC236}">
                <a16:creationId xmlns:a16="http://schemas.microsoft.com/office/drawing/2014/main" id="{25C611A6-2652-42E1-BE6F-CDBDB94DC8F9}"/>
              </a:ext>
            </a:extLst>
          </p:cNvPr>
          <p:cNvGraphicFramePr>
            <a:graphicFrameLocks noGrp="1"/>
          </p:cNvGraphicFramePr>
          <p:nvPr>
            <p:extLst>
              <p:ext uri="{D42A27DB-BD31-4B8C-83A1-F6EECF244321}">
                <p14:modId xmlns:p14="http://schemas.microsoft.com/office/powerpoint/2010/main" val="640433094"/>
              </p:ext>
            </p:extLst>
          </p:nvPr>
        </p:nvGraphicFramePr>
        <p:xfrm>
          <a:off x="2136681" y="2090622"/>
          <a:ext cx="4870639" cy="725246"/>
        </p:xfrm>
        <a:graphic>
          <a:graphicData uri="http://schemas.openxmlformats.org/drawingml/2006/table">
            <a:tbl>
              <a:tblPr firstRow="1" bandRow="1">
                <a:tableStyleId>{5940675A-B579-460E-94D1-54222C63F5DA}</a:tableStyleId>
              </a:tblPr>
              <a:tblGrid>
                <a:gridCol w="1390383">
                  <a:extLst>
                    <a:ext uri="{9D8B030D-6E8A-4147-A177-3AD203B41FA5}">
                      <a16:colId xmlns:a16="http://schemas.microsoft.com/office/drawing/2014/main" val="785669398"/>
                    </a:ext>
                  </a:extLst>
                </a:gridCol>
                <a:gridCol w="349745">
                  <a:extLst>
                    <a:ext uri="{9D8B030D-6E8A-4147-A177-3AD203B41FA5}">
                      <a16:colId xmlns:a16="http://schemas.microsoft.com/office/drawing/2014/main" val="3991394118"/>
                    </a:ext>
                  </a:extLst>
                </a:gridCol>
                <a:gridCol w="1390383">
                  <a:extLst>
                    <a:ext uri="{9D8B030D-6E8A-4147-A177-3AD203B41FA5}">
                      <a16:colId xmlns:a16="http://schemas.microsoft.com/office/drawing/2014/main" val="3165785852"/>
                    </a:ext>
                  </a:extLst>
                </a:gridCol>
                <a:gridCol w="349745">
                  <a:extLst>
                    <a:ext uri="{9D8B030D-6E8A-4147-A177-3AD203B41FA5}">
                      <a16:colId xmlns:a16="http://schemas.microsoft.com/office/drawing/2014/main" val="3172476176"/>
                    </a:ext>
                  </a:extLst>
                </a:gridCol>
                <a:gridCol w="1390383">
                  <a:extLst>
                    <a:ext uri="{9D8B030D-6E8A-4147-A177-3AD203B41FA5}">
                      <a16:colId xmlns:a16="http://schemas.microsoft.com/office/drawing/2014/main" val="873393575"/>
                    </a:ext>
                  </a:extLst>
                </a:gridCol>
              </a:tblGrid>
              <a:tr h="725246">
                <a:tc>
                  <a:txBody>
                    <a:bodyPr/>
                    <a:lstStyle/>
                    <a:p>
                      <a:pPr algn="ctr"/>
                      <a:r>
                        <a:rPr lang="en-GB" sz="2800" b="1" dirty="0">
                          <a:latin typeface="Century Gothic" panose="020B0502020202020204" pitchFamily="34" charset="0"/>
                        </a:rPr>
                        <a:t>which</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sz="2800" b="1" dirty="0">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solidFill>
                            <a:schemeClr val="tx1"/>
                          </a:solidFill>
                          <a:latin typeface="Century Gothic" panose="020B0502020202020204" pitchFamily="34" charset="0"/>
                        </a:rPr>
                        <a:t>who</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sz="2800" b="1" dirty="0">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latin typeface="Century Gothic" panose="020B0502020202020204" pitchFamily="34" charset="0"/>
                        </a:rPr>
                        <a:t>whose</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3692164"/>
                  </a:ext>
                </a:extLst>
              </a:tr>
            </a:tbl>
          </a:graphicData>
        </a:graphic>
      </p:graphicFrame>
    </p:spTree>
    <p:extLst>
      <p:ext uri="{BB962C8B-B14F-4D97-AF65-F5344CB8AC3E}">
        <p14:creationId xmlns:p14="http://schemas.microsoft.com/office/powerpoint/2010/main" val="33640983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Circle the one relative pronoun that can be used to complete both relative clauses below.</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The superhero, </a:t>
            </a:r>
            <a:r>
              <a:rPr lang="en-GB" sz="2000" b="1" spc="-300" dirty="0">
                <a:solidFill>
                  <a:schemeClr val="tx1"/>
                </a:solidFill>
                <a:latin typeface="Century Gothic" panose="020B0502020202020204" pitchFamily="34" charset="0"/>
              </a:rPr>
              <a:t>____________    </a:t>
            </a:r>
            <a:r>
              <a:rPr lang="en-GB" sz="2000" b="1" dirty="0">
                <a:solidFill>
                  <a:schemeClr val="tx1"/>
                </a:solidFill>
                <a:latin typeface="Century Gothic" panose="020B0502020202020204" pitchFamily="34" charset="0"/>
              </a:rPr>
              <a:t>had muscles the size of footballs, leapt from the tower block, crushing the car that was being chased by the police.</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At the seaside, Joe and Jack, </a:t>
            </a:r>
            <a:r>
              <a:rPr lang="en-GB" sz="2000" b="1" spc="-300" dirty="0">
                <a:solidFill>
                  <a:schemeClr val="tx1"/>
                </a:solidFill>
                <a:latin typeface="Century Gothic" panose="020B0502020202020204" pitchFamily="34" charset="0"/>
              </a:rPr>
              <a:t>____________</a:t>
            </a:r>
            <a:r>
              <a:rPr lang="en-GB" sz="2000" b="1" dirty="0">
                <a:solidFill>
                  <a:schemeClr val="tx1"/>
                </a:solidFill>
                <a:latin typeface="Century Gothic" panose="020B0502020202020204" pitchFamily="34" charset="0"/>
              </a:rPr>
              <a:t>  were best friends, searched the rock pools for crabs, shrimp and periwinkles.</a:t>
            </a:r>
          </a:p>
          <a:p>
            <a:endParaRPr lang="en-GB" sz="2000" b="1" dirty="0">
              <a:solidFill>
                <a:schemeClr val="tx1"/>
              </a:solidFill>
              <a:latin typeface="Century Gothic" panose="020B0502020202020204" pitchFamily="34" charset="0"/>
            </a:endParaRPr>
          </a:p>
        </p:txBody>
      </p:sp>
      <p:grpSp>
        <p:nvGrpSpPr>
          <p:cNvPr id="9" name="Group 8">
            <a:extLst>
              <a:ext uri="{FF2B5EF4-FFF2-40B4-BE49-F238E27FC236}">
                <a16:creationId xmlns:a16="http://schemas.microsoft.com/office/drawing/2014/main" id="{8D37A7FF-D549-4CB7-BAE7-C87713376D6C}"/>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4586359-67CF-46BD-9F38-05802FEDEFC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3EB4F174-929D-4080-AE0C-47E0708014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aphicFrame>
        <p:nvGraphicFramePr>
          <p:cNvPr id="6" name="Table 5">
            <a:extLst>
              <a:ext uri="{FF2B5EF4-FFF2-40B4-BE49-F238E27FC236}">
                <a16:creationId xmlns:a16="http://schemas.microsoft.com/office/drawing/2014/main" id="{25C611A6-2652-42E1-BE6F-CDBDB94DC8F9}"/>
              </a:ext>
            </a:extLst>
          </p:cNvPr>
          <p:cNvGraphicFramePr>
            <a:graphicFrameLocks noGrp="1"/>
          </p:cNvGraphicFramePr>
          <p:nvPr>
            <p:extLst>
              <p:ext uri="{D42A27DB-BD31-4B8C-83A1-F6EECF244321}">
                <p14:modId xmlns:p14="http://schemas.microsoft.com/office/powerpoint/2010/main" val="4132840594"/>
              </p:ext>
            </p:extLst>
          </p:nvPr>
        </p:nvGraphicFramePr>
        <p:xfrm>
          <a:off x="2136681" y="2090622"/>
          <a:ext cx="4870639" cy="725246"/>
        </p:xfrm>
        <a:graphic>
          <a:graphicData uri="http://schemas.openxmlformats.org/drawingml/2006/table">
            <a:tbl>
              <a:tblPr firstRow="1" bandRow="1">
                <a:tableStyleId>{5940675A-B579-460E-94D1-54222C63F5DA}</a:tableStyleId>
              </a:tblPr>
              <a:tblGrid>
                <a:gridCol w="1390383">
                  <a:extLst>
                    <a:ext uri="{9D8B030D-6E8A-4147-A177-3AD203B41FA5}">
                      <a16:colId xmlns:a16="http://schemas.microsoft.com/office/drawing/2014/main" val="785669398"/>
                    </a:ext>
                  </a:extLst>
                </a:gridCol>
                <a:gridCol w="349745">
                  <a:extLst>
                    <a:ext uri="{9D8B030D-6E8A-4147-A177-3AD203B41FA5}">
                      <a16:colId xmlns:a16="http://schemas.microsoft.com/office/drawing/2014/main" val="3991394118"/>
                    </a:ext>
                  </a:extLst>
                </a:gridCol>
                <a:gridCol w="1390383">
                  <a:extLst>
                    <a:ext uri="{9D8B030D-6E8A-4147-A177-3AD203B41FA5}">
                      <a16:colId xmlns:a16="http://schemas.microsoft.com/office/drawing/2014/main" val="3165785852"/>
                    </a:ext>
                  </a:extLst>
                </a:gridCol>
                <a:gridCol w="349745">
                  <a:extLst>
                    <a:ext uri="{9D8B030D-6E8A-4147-A177-3AD203B41FA5}">
                      <a16:colId xmlns:a16="http://schemas.microsoft.com/office/drawing/2014/main" val="3172476176"/>
                    </a:ext>
                  </a:extLst>
                </a:gridCol>
                <a:gridCol w="1390383">
                  <a:extLst>
                    <a:ext uri="{9D8B030D-6E8A-4147-A177-3AD203B41FA5}">
                      <a16:colId xmlns:a16="http://schemas.microsoft.com/office/drawing/2014/main" val="873393575"/>
                    </a:ext>
                  </a:extLst>
                </a:gridCol>
              </a:tblGrid>
              <a:tr h="725246">
                <a:tc>
                  <a:txBody>
                    <a:bodyPr/>
                    <a:lstStyle/>
                    <a:p>
                      <a:pPr algn="ctr"/>
                      <a:r>
                        <a:rPr lang="en-GB" sz="2800" b="1" dirty="0">
                          <a:solidFill>
                            <a:schemeClr val="bg1">
                              <a:lumMod val="50000"/>
                            </a:schemeClr>
                          </a:solidFill>
                          <a:latin typeface="Century Gothic" panose="020B0502020202020204" pitchFamily="34" charset="0"/>
                        </a:rPr>
                        <a:t>which</a:t>
                      </a:r>
                    </a:p>
                  </a:txBody>
                  <a:tcPr anchor="ctr">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800" b="1" dirty="0">
                        <a:latin typeface="Century Gothic" panose="020B0502020202020204" pitchFamily="34" charset="0"/>
                      </a:endParaRPr>
                    </a:p>
                  </a:txBody>
                  <a:tcPr anchor="ctr">
                    <a:lnL w="28575" cap="flat" cmpd="sng" algn="ctr">
                      <a:solidFill>
                        <a:schemeClr val="bg1">
                          <a:lumMod val="50000"/>
                        </a:schemeClr>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solidFill>
                            <a:srgbClr val="FF0000"/>
                          </a:solidFill>
                          <a:latin typeface="Century Gothic" panose="020B0502020202020204" pitchFamily="34" charset="0"/>
                        </a:rPr>
                        <a:t>who</a:t>
                      </a:r>
                    </a:p>
                  </a:txBody>
                  <a:tcPr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solidFill>
                  </a:tcPr>
                </a:tc>
                <a:tc>
                  <a:txBody>
                    <a:bodyPr/>
                    <a:lstStyle/>
                    <a:p>
                      <a:pPr algn="ctr"/>
                      <a:endParaRPr lang="en-GB" sz="2800" b="1" dirty="0">
                        <a:latin typeface="Century Gothic" panose="020B0502020202020204" pitchFamily="34" charset="0"/>
                      </a:endParaRPr>
                    </a:p>
                  </a:txBody>
                  <a:tcPr anchor="ctr">
                    <a:lnL w="28575" cap="flat" cmpd="sng" algn="ctr">
                      <a:solidFill>
                        <a:srgbClr val="FF0000"/>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solidFill>
                            <a:schemeClr val="bg1">
                              <a:lumMod val="50000"/>
                            </a:schemeClr>
                          </a:solidFill>
                          <a:latin typeface="Century Gothic" panose="020B0502020202020204" pitchFamily="34" charset="0"/>
                        </a:rPr>
                        <a:t>whose</a:t>
                      </a:r>
                    </a:p>
                  </a:txBody>
                  <a:tcPr anchor="ctr">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43692164"/>
                  </a:ext>
                </a:extLst>
              </a:tr>
            </a:tbl>
          </a:graphicData>
        </a:graphic>
      </p:graphicFrame>
    </p:spTree>
    <p:extLst>
      <p:ext uri="{BB962C8B-B14F-4D97-AF65-F5344CB8AC3E}">
        <p14:creationId xmlns:p14="http://schemas.microsoft.com/office/powerpoint/2010/main" val="34406607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Has the correct relative pronoun been used in the sentence below?</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defTabSz="514350">
              <a:defRPr/>
            </a:pPr>
            <a:r>
              <a:rPr lang="en-GB" sz="3200" b="1" dirty="0">
                <a:solidFill>
                  <a:schemeClr val="tx1"/>
                </a:solidFill>
                <a:latin typeface="Century Gothic" panose="020B0502020202020204" pitchFamily="34" charset="0"/>
              </a:rPr>
              <a:t>When the mouse, who was tiny, ran under my chair, I leapt on to the table and screamed.</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Explain your answer.</a:t>
            </a:r>
          </a:p>
        </p:txBody>
      </p:sp>
      <p:grpSp>
        <p:nvGrpSpPr>
          <p:cNvPr id="9" name="Group 8">
            <a:extLst>
              <a:ext uri="{FF2B5EF4-FFF2-40B4-BE49-F238E27FC236}">
                <a16:creationId xmlns:a16="http://schemas.microsoft.com/office/drawing/2014/main" id="{144D2ECC-E0DF-46FC-A608-1741C5018732}"/>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620EC66-E214-4234-96C9-691339C41891}"/>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03D0A57B-2B65-45FA-8DBD-9EAE458E57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6360145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Has the correct relative pronoun been used in the sentence below?</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defTabSz="514350">
              <a:defRPr/>
            </a:pPr>
            <a:r>
              <a:rPr lang="en-GB" sz="3200" b="1" dirty="0">
                <a:solidFill>
                  <a:schemeClr val="tx1"/>
                </a:solidFill>
                <a:latin typeface="Century Gothic" panose="020B0502020202020204" pitchFamily="34" charset="0"/>
              </a:rPr>
              <a:t>When the mouse, who was tiny, ran under my chair, I leapt on to the table and screamed.</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Explain your answer.</a:t>
            </a:r>
          </a:p>
          <a:p>
            <a:pPr defTabSz="514350">
              <a:defRPr/>
            </a:pPr>
            <a:r>
              <a:rPr lang="en-GB" sz="2000" b="1" dirty="0">
                <a:solidFill>
                  <a:schemeClr val="tx1"/>
                </a:solidFill>
                <a:latin typeface="Century Gothic" panose="020B0502020202020204" pitchFamily="34" charset="0"/>
              </a:rPr>
              <a:t>No because…</a:t>
            </a:r>
          </a:p>
          <a:p>
            <a:pPr lvl="0" defTabSz="514350">
              <a:defRPr/>
            </a:pPr>
            <a:endParaRPr lang="en-GB" sz="2000" b="1" dirty="0">
              <a:solidFill>
                <a:schemeClr val="tx1"/>
              </a:solidFill>
              <a:latin typeface="Century Gothic" panose="020B0502020202020204" pitchFamily="34" charset="0"/>
            </a:endParaRPr>
          </a:p>
        </p:txBody>
      </p:sp>
      <p:grpSp>
        <p:nvGrpSpPr>
          <p:cNvPr id="9" name="Group 8">
            <a:extLst>
              <a:ext uri="{FF2B5EF4-FFF2-40B4-BE49-F238E27FC236}">
                <a16:creationId xmlns:a16="http://schemas.microsoft.com/office/drawing/2014/main" id="{144D2ECC-E0DF-46FC-A608-1741C5018732}"/>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620EC66-E214-4234-96C9-691339C41891}"/>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03D0A57B-2B65-45FA-8DBD-9EAE458E57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19259887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Has the correct relative pronoun been used in the sentence below?</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defTabSz="514350">
              <a:defRPr/>
            </a:pPr>
            <a:r>
              <a:rPr lang="en-GB" sz="3200" b="1" dirty="0">
                <a:solidFill>
                  <a:schemeClr val="tx1"/>
                </a:solidFill>
                <a:latin typeface="Century Gothic" panose="020B0502020202020204" pitchFamily="34" charset="0"/>
              </a:rPr>
              <a:t>When the mouse, who was tiny, ran under my chair, I leapt on to the table and screamed.</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Explain your answer.</a:t>
            </a:r>
          </a:p>
          <a:p>
            <a:pPr defTabSz="514350">
              <a:defRPr/>
            </a:pPr>
            <a:r>
              <a:rPr lang="en-GB" sz="2000" b="1" dirty="0">
                <a:solidFill>
                  <a:srgbClr val="FF0000"/>
                </a:solidFill>
                <a:latin typeface="Century Gothic" panose="020B0502020202020204" pitchFamily="34" charset="0"/>
              </a:rPr>
              <a:t>No because ‘which’ should replace ‘who’ because it is referring to an animal, not a person. </a:t>
            </a:r>
          </a:p>
          <a:p>
            <a:pPr lvl="0" defTabSz="514350">
              <a:defRPr/>
            </a:pPr>
            <a:endParaRPr lang="en-GB" sz="2000" b="1" dirty="0">
              <a:solidFill>
                <a:schemeClr val="tx1"/>
              </a:solidFill>
              <a:latin typeface="Century Gothic" panose="020B0502020202020204" pitchFamily="34" charset="0"/>
            </a:endParaRPr>
          </a:p>
        </p:txBody>
      </p:sp>
      <p:grpSp>
        <p:nvGrpSpPr>
          <p:cNvPr id="9" name="Group 8">
            <a:extLst>
              <a:ext uri="{FF2B5EF4-FFF2-40B4-BE49-F238E27FC236}">
                <a16:creationId xmlns:a16="http://schemas.microsoft.com/office/drawing/2014/main" id="{144D2ECC-E0DF-46FC-A608-1741C5018732}"/>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620EC66-E214-4234-96C9-691339C41891}"/>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03D0A57B-2B65-45FA-8DBD-9EAE458E57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9965244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Application 1</a:t>
            </a:r>
          </a:p>
          <a:p>
            <a:pPr algn="ctr"/>
            <a:endParaRPr lang="en-GB" sz="2000" b="1" u="sng" dirty="0">
              <a:solidFill>
                <a:schemeClr val="bg2">
                  <a:lumMod val="50000"/>
                </a:schemeClr>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Complete the sentence below by adding an embedded relative clause. Use one of the following relative pronouns:</a:t>
            </a: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defTabSz="685800">
              <a:defRPr/>
            </a:pPr>
            <a:r>
              <a:rPr lang="en-GB" sz="3200" b="1" dirty="0">
                <a:solidFill>
                  <a:schemeClr val="tx1"/>
                </a:solidFill>
                <a:latin typeface="Century Gothic" panose="020B0502020202020204" pitchFamily="34" charset="0"/>
              </a:rPr>
              <a:t>The new singer, </a:t>
            </a:r>
            <a:r>
              <a:rPr lang="en-GB" sz="3200" b="1" spc="-300" dirty="0">
                <a:solidFill>
                  <a:schemeClr val="tx1"/>
                </a:solidFill>
                <a:latin typeface="Century Gothic" panose="020B0502020202020204" pitchFamily="34" charset="0"/>
              </a:rPr>
              <a:t>______________________</a:t>
            </a:r>
            <a:r>
              <a:rPr lang="en-GB" sz="3200" b="1" dirty="0">
                <a:solidFill>
                  <a:schemeClr val="tx1"/>
                </a:solidFill>
                <a:latin typeface="Century Gothic" panose="020B0502020202020204" pitchFamily="34" charset="0"/>
              </a:rPr>
              <a:t> , is going to perform live at the church hall in our village. </a:t>
            </a:r>
            <a:endParaRPr lang="en-GB" sz="3200" b="1" dirty="0">
              <a:solidFill>
                <a:schemeClr val="tx1"/>
              </a:solidFill>
              <a:highlight>
                <a:srgbClr val="00FFFF"/>
              </a:highlight>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p:txBody>
      </p:sp>
      <p:grpSp>
        <p:nvGrpSpPr>
          <p:cNvPr id="9" name="Group 8">
            <a:extLst>
              <a:ext uri="{FF2B5EF4-FFF2-40B4-BE49-F238E27FC236}">
                <a16:creationId xmlns:a16="http://schemas.microsoft.com/office/drawing/2014/main" id="{144D2ECC-E0DF-46FC-A608-1741C5018732}"/>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620EC66-E214-4234-96C9-691339C41891}"/>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03D0A57B-2B65-45FA-8DBD-9EAE458E57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aphicFrame>
        <p:nvGraphicFramePr>
          <p:cNvPr id="7" name="Table 6">
            <a:extLst>
              <a:ext uri="{FF2B5EF4-FFF2-40B4-BE49-F238E27FC236}">
                <a16:creationId xmlns:a16="http://schemas.microsoft.com/office/drawing/2014/main" id="{06DB2D0C-F554-4033-9AA6-53A7742F46B7}"/>
              </a:ext>
            </a:extLst>
          </p:cNvPr>
          <p:cNvGraphicFramePr>
            <a:graphicFrameLocks noGrp="1"/>
          </p:cNvGraphicFramePr>
          <p:nvPr>
            <p:extLst>
              <p:ext uri="{D42A27DB-BD31-4B8C-83A1-F6EECF244321}">
                <p14:modId xmlns:p14="http://schemas.microsoft.com/office/powerpoint/2010/main" val="441988482"/>
              </p:ext>
            </p:extLst>
          </p:nvPr>
        </p:nvGraphicFramePr>
        <p:xfrm>
          <a:off x="2416100" y="1963105"/>
          <a:ext cx="4311800" cy="518160"/>
        </p:xfrm>
        <a:graphic>
          <a:graphicData uri="http://schemas.openxmlformats.org/drawingml/2006/table">
            <a:tbl>
              <a:tblPr firstRow="1" bandRow="1">
                <a:tableStyleId>{5940675A-B579-460E-94D1-54222C63F5DA}</a:tableStyleId>
              </a:tblPr>
              <a:tblGrid>
                <a:gridCol w="1915040">
                  <a:extLst>
                    <a:ext uri="{9D8B030D-6E8A-4147-A177-3AD203B41FA5}">
                      <a16:colId xmlns:a16="http://schemas.microsoft.com/office/drawing/2014/main" val="785669398"/>
                    </a:ext>
                  </a:extLst>
                </a:gridCol>
                <a:gridCol w="481720">
                  <a:extLst>
                    <a:ext uri="{9D8B030D-6E8A-4147-A177-3AD203B41FA5}">
                      <a16:colId xmlns:a16="http://schemas.microsoft.com/office/drawing/2014/main" val="3991394118"/>
                    </a:ext>
                  </a:extLst>
                </a:gridCol>
                <a:gridCol w="1915040">
                  <a:extLst>
                    <a:ext uri="{9D8B030D-6E8A-4147-A177-3AD203B41FA5}">
                      <a16:colId xmlns:a16="http://schemas.microsoft.com/office/drawing/2014/main" val="3165785852"/>
                    </a:ext>
                  </a:extLst>
                </a:gridCol>
              </a:tblGrid>
              <a:tr h="478247">
                <a:tc>
                  <a:txBody>
                    <a:bodyPr/>
                    <a:lstStyle/>
                    <a:p>
                      <a:pPr algn="ctr"/>
                      <a:r>
                        <a:rPr lang="en-GB" sz="2800" b="1" dirty="0">
                          <a:latin typeface="Century Gothic" panose="020B0502020202020204" pitchFamily="34" charset="0"/>
                        </a:rPr>
                        <a:t>who</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sz="2800" b="1" dirty="0">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latin typeface="Century Gothic" panose="020B0502020202020204" pitchFamily="34" charset="0"/>
                        </a:rPr>
                        <a:t>whose</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3692164"/>
                  </a:ext>
                </a:extLst>
              </a:tr>
            </a:tbl>
          </a:graphicData>
        </a:graphic>
      </p:graphicFrame>
    </p:spTree>
    <p:extLst>
      <p:ext uri="{BB962C8B-B14F-4D97-AF65-F5344CB8AC3E}">
        <p14:creationId xmlns:p14="http://schemas.microsoft.com/office/powerpoint/2010/main" val="5552794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Application 1</a:t>
            </a:r>
          </a:p>
          <a:p>
            <a:pPr algn="ctr"/>
            <a:endParaRPr lang="en-GB" sz="2000" b="1" u="sng" dirty="0">
              <a:solidFill>
                <a:schemeClr val="bg2">
                  <a:lumMod val="50000"/>
                </a:schemeClr>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Complete the sentence below by adding an embedded relative clause. Use one of the following relative pronouns:</a:t>
            </a: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r>
              <a:rPr lang="en-GB" sz="2000" b="1" dirty="0">
                <a:solidFill>
                  <a:srgbClr val="FF0000"/>
                </a:solidFill>
                <a:latin typeface="Century Gothic" panose="020B0502020202020204" pitchFamily="34" charset="0"/>
              </a:rPr>
              <a:t>Example answer:</a:t>
            </a:r>
          </a:p>
          <a:p>
            <a:pPr defTabSz="685800">
              <a:defRPr/>
            </a:pPr>
            <a:r>
              <a:rPr lang="en-GB" sz="3200" b="1" dirty="0">
                <a:solidFill>
                  <a:schemeClr val="tx1"/>
                </a:solidFill>
                <a:latin typeface="Century Gothic" panose="020B0502020202020204" pitchFamily="34" charset="0"/>
              </a:rPr>
              <a:t>The new singer, </a:t>
            </a:r>
            <a:r>
              <a:rPr lang="en-GB" sz="3200" b="1" dirty="0">
                <a:solidFill>
                  <a:srgbClr val="FF0000"/>
                </a:solidFill>
                <a:latin typeface="Century Gothic" panose="020B0502020202020204" pitchFamily="34" charset="0"/>
              </a:rPr>
              <a:t>whose music I love</a:t>
            </a:r>
            <a:r>
              <a:rPr lang="en-GB" sz="3200" b="1" dirty="0">
                <a:solidFill>
                  <a:schemeClr val="tx1"/>
                </a:solidFill>
                <a:latin typeface="Century Gothic" panose="020B0502020202020204" pitchFamily="34" charset="0"/>
              </a:rPr>
              <a:t>, is going to perform live at the church hall in our village. </a:t>
            </a:r>
            <a:endParaRPr lang="en-GB" sz="3200" b="1" dirty="0">
              <a:solidFill>
                <a:schemeClr val="tx1"/>
              </a:solidFill>
              <a:highlight>
                <a:srgbClr val="00FFFF"/>
              </a:highlight>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p:txBody>
      </p:sp>
      <p:grpSp>
        <p:nvGrpSpPr>
          <p:cNvPr id="9" name="Group 8">
            <a:extLst>
              <a:ext uri="{FF2B5EF4-FFF2-40B4-BE49-F238E27FC236}">
                <a16:creationId xmlns:a16="http://schemas.microsoft.com/office/drawing/2014/main" id="{144D2ECC-E0DF-46FC-A608-1741C5018732}"/>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620EC66-E214-4234-96C9-691339C41891}"/>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03D0A57B-2B65-45FA-8DBD-9EAE458E57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aphicFrame>
        <p:nvGraphicFramePr>
          <p:cNvPr id="8" name="Table 7">
            <a:extLst>
              <a:ext uri="{FF2B5EF4-FFF2-40B4-BE49-F238E27FC236}">
                <a16:creationId xmlns:a16="http://schemas.microsoft.com/office/drawing/2014/main" id="{287C6471-752F-457A-953F-764EBBE73825}"/>
              </a:ext>
            </a:extLst>
          </p:cNvPr>
          <p:cNvGraphicFramePr>
            <a:graphicFrameLocks noGrp="1"/>
          </p:cNvGraphicFramePr>
          <p:nvPr>
            <p:extLst>
              <p:ext uri="{D42A27DB-BD31-4B8C-83A1-F6EECF244321}">
                <p14:modId xmlns:p14="http://schemas.microsoft.com/office/powerpoint/2010/main" val="1020405723"/>
              </p:ext>
            </p:extLst>
          </p:nvPr>
        </p:nvGraphicFramePr>
        <p:xfrm>
          <a:off x="2416100" y="1963105"/>
          <a:ext cx="4311800" cy="518160"/>
        </p:xfrm>
        <a:graphic>
          <a:graphicData uri="http://schemas.openxmlformats.org/drawingml/2006/table">
            <a:tbl>
              <a:tblPr firstRow="1" bandRow="1">
                <a:tableStyleId>{5940675A-B579-460E-94D1-54222C63F5DA}</a:tableStyleId>
              </a:tblPr>
              <a:tblGrid>
                <a:gridCol w="1915040">
                  <a:extLst>
                    <a:ext uri="{9D8B030D-6E8A-4147-A177-3AD203B41FA5}">
                      <a16:colId xmlns:a16="http://schemas.microsoft.com/office/drawing/2014/main" val="785669398"/>
                    </a:ext>
                  </a:extLst>
                </a:gridCol>
                <a:gridCol w="481720">
                  <a:extLst>
                    <a:ext uri="{9D8B030D-6E8A-4147-A177-3AD203B41FA5}">
                      <a16:colId xmlns:a16="http://schemas.microsoft.com/office/drawing/2014/main" val="3991394118"/>
                    </a:ext>
                  </a:extLst>
                </a:gridCol>
                <a:gridCol w="1915040">
                  <a:extLst>
                    <a:ext uri="{9D8B030D-6E8A-4147-A177-3AD203B41FA5}">
                      <a16:colId xmlns:a16="http://schemas.microsoft.com/office/drawing/2014/main" val="3165785852"/>
                    </a:ext>
                  </a:extLst>
                </a:gridCol>
              </a:tblGrid>
              <a:tr h="478247">
                <a:tc>
                  <a:txBody>
                    <a:bodyPr/>
                    <a:lstStyle/>
                    <a:p>
                      <a:pPr algn="ctr"/>
                      <a:r>
                        <a:rPr lang="en-GB" sz="2800" b="1" dirty="0">
                          <a:latin typeface="Century Gothic" panose="020B0502020202020204" pitchFamily="34" charset="0"/>
                        </a:rPr>
                        <a:t>who</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sz="2800" b="1" dirty="0">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latin typeface="Century Gothic" panose="020B0502020202020204" pitchFamily="34" charset="0"/>
                        </a:rPr>
                        <a:t>whose</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3692164"/>
                  </a:ext>
                </a:extLst>
              </a:tr>
            </a:tbl>
          </a:graphicData>
        </a:graphic>
      </p:graphicFrame>
    </p:spTree>
    <p:extLst>
      <p:ext uri="{BB962C8B-B14F-4D97-AF65-F5344CB8AC3E}">
        <p14:creationId xmlns:p14="http://schemas.microsoft.com/office/powerpoint/2010/main" val="2189389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59531" y="6454317"/>
            <a:ext cx="1238534" cy="403683"/>
            <a:chOff x="68077" y="6454317"/>
            <a:chExt cx="1238534" cy="403683"/>
          </a:xfrm>
        </p:grpSpPr>
        <p:sp>
          <p:nvSpPr>
            <p:cNvPr id="17" name="TextBox 8">
              <a:extLst>
                <a:ext uri="{FF2B5EF4-FFF2-40B4-BE49-F238E27FC236}">
                  <a16:creationId xmlns:a16="http://schemas.microsoft.com/office/drawing/2014/main" id="{0F18B4CD-798D-4EA5-92CF-7A4BB6DD9812}"/>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6 – Summer Block 2 – Consolidation – Consolidating Relative Clauses</a:t>
            </a:r>
          </a:p>
          <a:p>
            <a:pPr lvl="0" algn="ctr"/>
            <a:endParaRPr lang="en-GB" sz="2000" b="1" dirty="0">
              <a:solidFill>
                <a:srgbClr val="E7E6E6">
                  <a:lumMod val="25000"/>
                </a:srgbClr>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Application and Reasoning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endParaRPr lang="en-GB" sz="1600" b="1" dirty="0">
              <a:solidFill>
                <a:srgbClr val="FF0000"/>
              </a:solidFill>
              <a:latin typeface="Century Gothic" panose="020B0502020202020204" pitchFamily="34" charset="0"/>
            </a:endParaRPr>
          </a:p>
          <a:p>
            <a:pPr lvl="0" fontAlgn="base">
              <a:defRPr/>
            </a:pPr>
            <a:endParaRPr lang="en-GB" sz="1200" b="1" dirty="0">
              <a:solidFill>
                <a:prstClr val="black"/>
              </a:solidFill>
              <a:latin typeface="Century Gothic" panose="020B0502020202020204" pitchFamily="34" charset="0"/>
            </a:endParaRPr>
          </a:p>
          <a:p>
            <a:pPr marL="0" lvl="1" fontAlgn="base"/>
            <a:r>
              <a:rPr lang="en-US" sz="1200" b="1" dirty="0">
                <a:solidFill>
                  <a:schemeClr val="tx1"/>
                </a:solidFill>
                <a:latin typeface="Century Gothic" panose="020B0502020202020204" pitchFamily="34" charset="0"/>
              </a:rPr>
              <a:t>English Year 5: (5G3.1a)</a:t>
            </a:r>
            <a:r>
              <a:rPr lang="en-US" sz="1200" b="1" dirty="0">
                <a:latin typeface="Century Gothic" panose="020B0502020202020204" pitchFamily="34" charset="0"/>
              </a:rPr>
              <a:t> </a:t>
            </a:r>
            <a:r>
              <a:rPr lang="en-US" sz="1200" b="1" dirty="0">
                <a:latin typeface="Century Gothic" panose="020B0502020202020204" pitchFamily="34" charset="0"/>
                <a:hlinkClick r:id="rId3"/>
              </a:rPr>
              <a:t>Using relative clauses beginning with who, which, where, when, whose, that or with an implied (</a:t>
            </a:r>
            <a:r>
              <a:rPr lang="en-GB" sz="1200" b="1" dirty="0" err="1">
                <a:latin typeface="Century Gothic" panose="020B0502020202020204" pitchFamily="34" charset="0"/>
                <a:hlinkClick r:id="rId3"/>
              </a:rPr>
              <a:t>ie</a:t>
            </a:r>
            <a:r>
              <a:rPr lang="en-US" sz="1200" b="1" dirty="0">
                <a:latin typeface="Century Gothic" panose="020B0502020202020204" pitchFamily="34" charset="0"/>
                <a:hlinkClick r:id="rId3"/>
              </a:rPr>
              <a:t> omitted) relative pronoun</a:t>
            </a:r>
            <a:endParaRPr lang="en-US" sz="1200" b="1" dirty="0">
              <a:latin typeface="Century Gothic" panose="020B0502020202020204" pitchFamily="34" charset="0"/>
            </a:endParaRPr>
          </a:p>
          <a:p>
            <a:pPr fontAlgn="base"/>
            <a:r>
              <a:rPr lang="en-US" sz="1200" b="1" dirty="0">
                <a:solidFill>
                  <a:schemeClr val="tx1"/>
                </a:solidFill>
                <a:latin typeface="Century Gothic" panose="020B0502020202020204" pitchFamily="34" charset="0"/>
              </a:rPr>
              <a:t>Terminology for pupils:</a:t>
            </a:r>
          </a:p>
          <a:p>
            <a:pPr marL="354013" lvl="1" indent="-177800" fontAlgn="base">
              <a:buFont typeface="Arial" panose="020B0604020202020204" pitchFamily="34" charset="0"/>
              <a:buChar char="•"/>
            </a:pPr>
            <a:r>
              <a:rPr lang="en-US" sz="1200" b="1" dirty="0">
                <a:solidFill>
                  <a:schemeClr val="tx1"/>
                </a:solidFill>
                <a:latin typeface="Century Gothic" panose="020B0502020202020204" pitchFamily="34" charset="0"/>
              </a:rPr>
              <a:t>(5G1.5b) </a:t>
            </a:r>
            <a:r>
              <a:rPr lang="en-US" sz="1200" b="1" dirty="0">
                <a:latin typeface="Century Gothic" panose="020B0502020202020204" pitchFamily="34" charset="0"/>
                <a:hlinkClick r:id="rId4"/>
              </a:rPr>
              <a:t>relative pronoun</a:t>
            </a:r>
            <a:endParaRPr lang="en-US" sz="1200" b="1" dirty="0">
              <a:latin typeface="Century Gothic" panose="020B0502020202020204" pitchFamily="34" charset="0"/>
            </a:endParaRPr>
          </a:p>
          <a:p>
            <a:pPr marL="354013" lvl="1" indent="-177800" fontAlgn="base">
              <a:buFont typeface="Arial" panose="020B0604020202020204" pitchFamily="34" charset="0"/>
              <a:buChar char="•"/>
            </a:pPr>
            <a:r>
              <a:rPr lang="en-US" sz="1200" b="1" dirty="0">
                <a:solidFill>
                  <a:schemeClr val="tx1"/>
                </a:solidFill>
                <a:latin typeface="Century Gothic" panose="020B0502020202020204" pitchFamily="34" charset="0"/>
              </a:rPr>
              <a:t>(5G3.1a)</a:t>
            </a:r>
            <a:r>
              <a:rPr lang="en-US" sz="1200" b="1" dirty="0">
                <a:latin typeface="Century Gothic" panose="020B0502020202020204" pitchFamily="34" charset="0"/>
              </a:rPr>
              <a:t> </a:t>
            </a:r>
            <a:r>
              <a:rPr lang="en-US" sz="1200" b="1" dirty="0">
                <a:latin typeface="Century Gothic" panose="020B0502020202020204" pitchFamily="34" charset="0"/>
                <a:hlinkClick r:id="rId3"/>
              </a:rPr>
              <a:t>relative clause</a:t>
            </a:r>
            <a:endParaRPr lang="en-US" sz="1200" b="1" dirty="0">
              <a:latin typeface="Century Gothic" panose="020B0502020202020204" pitchFamily="34" charset="0"/>
            </a:endParaRPr>
          </a:p>
          <a:p>
            <a:pPr fontAlgn="base">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a:lnSpc>
                <a:spcPct val="100000"/>
              </a:lnSpc>
              <a:spcAft>
                <a:spcPts val="0"/>
              </a:spcAft>
              <a:defRPr/>
            </a:pPr>
            <a:r>
              <a:rPr lang="en-GB" sz="1600" b="1" dirty="0">
                <a:solidFill>
                  <a:prstClr val="black"/>
                </a:solidFill>
                <a:latin typeface="Century Gothic" panose="020B0502020202020204" pitchFamily="34" charset="0"/>
                <a:hlinkClick r:id="rId5"/>
              </a:rPr>
              <a:t>More resources</a:t>
            </a:r>
            <a:r>
              <a:rPr lang="en-GB" sz="1600" b="1" dirty="0">
                <a:solidFill>
                  <a:prstClr val="black"/>
                </a:solidFill>
                <a:latin typeface="Century Gothic" panose="020B0502020202020204" pitchFamily="34" charset="0"/>
              </a:rPr>
              <a:t> from our Grammar, Punctuation and Spelling scheme of work.</a:t>
            </a: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6"/>
              </a:rPr>
              <a:t>review</a:t>
            </a:r>
            <a:r>
              <a:rPr lang="en-GB" sz="1600" b="1" dirty="0">
                <a:solidFill>
                  <a:prstClr val="black"/>
                </a:solidFill>
                <a:latin typeface="Century Gothic" panose="020B0502020202020204" pitchFamily="34" charset="0"/>
              </a:rPr>
              <a:t> it on our website.</a:t>
            </a:r>
          </a:p>
        </p:txBody>
      </p:sp>
    </p:spTree>
    <p:extLst>
      <p:ext uri="{BB962C8B-B14F-4D97-AF65-F5344CB8AC3E}">
        <p14:creationId xmlns:p14="http://schemas.microsoft.com/office/powerpoint/2010/main" val="15833947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44D2ECC-E0DF-46FC-A608-1741C5018732}"/>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620EC66-E214-4234-96C9-691339C41891}"/>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03D0A57B-2B65-45FA-8DBD-9EAE458E57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12" name="Picture 11">
            <a:extLst>
              <a:ext uri="{FF2B5EF4-FFF2-40B4-BE49-F238E27FC236}">
                <a16:creationId xmlns:a16="http://schemas.microsoft.com/office/drawing/2014/main" id="{49848652-C468-4E60-A653-B2A8D710AD4F}"/>
              </a:ext>
            </a:extLst>
          </p:cNvPr>
          <p:cNvPicPr>
            <a:picLocks noChangeAspect="1"/>
          </p:cNvPicPr>
          <p:nvPr/>
        </p:nvPicPr>
        <p:blipFill>
          <a:blip r:embed="rId3"/>
          <a:stretch>
            <a:fillRect/>
          </a:stretch>
        </p:blipFill>
        <p:spPr>
          <a:xfrm>
            <a:off x="115438" y="143658"/>
            <a:ext cx="8913124" cy="6322100"/>
          </a:xfrm>
          <a:prstGeom prst="rect">
            <a:avLst/>
          </a:prstGeom>
        </p:spPr>
      </p:pic>
      <p:sp>
        <p:nvSpPr>
          <p:cNvPr id="13" name="Rectangle 12">
            <a:extLst>
              <a:ext uri="{FF2B5EF4-FFF2-40B4-BE49-F238E27FC236}">
                <a16:creationId xmlns:a16="http://schemas.microsoft.com/office/drawing/2014/main" id="{A1FC01E1-C037-4D9E-8D18-CB5285AF4BDC}"/>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Thalia says,</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Is she correct? Explain your answer.</a:t>
            </a:r>
          </a:p>
        </p:txBody>
      </p:sp>
      <p:sp>
        <p:nvSpPr>
          <p:cNvPr id="15" name="Speech Bubble: Rectangle with Corners Rounded 14">
            <a:extLst>
              <a:ext uri="{FF2B5EF4-FFF2-40B4-BE49-F238E27FC236}">
                <a16:creationId xmlns:a16="http://schemas.microsoft.com/office/drawing/2014/main" id="{D2672E0B-5E08-4491-BD8F-72F1BE1635F1}"/>
              </a:ext>
            </a:extLst>
          </p:cNvPr>
          <p:cNvSpPr/>
          <p:nvPr/>
        </p:nvSpPr>
        <p:spPr>
          <a:xfrm>
            <a:off x="4282890" y="2130640"/>
            <a:ext cx="3242558" cy="1564217"/>
          </a:xfrm>
          <a:prstGeom prst="wedgeRoundRectCallout">
            <a:avLst>
              <a:gd name="adj1" fmla="val -64591"/>
              <a:gd name="adj2" fmla="val 4668"/>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Century Gothic" panose="020B0502020202020204" pitchFamily="34" charset="0"/>
              </a:rPr>
              <a:t>A relative clause never makes sense on its own.</a:t>
            </a:r>
          </a:p>
        </p:txBody>
      </p:sp>
    </p:spTree>
    <p:extLst>
      <p:ext uri="{BB962C8B-B14F-4D97-AF65-F5344CB8AC3E}">
        <p14:creationId xmlns:p14="http://schemas.microsoft.com/office/powerpoint/2010/main" val="22773035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44D2ECC-E0DF-46FC-A608-1741C5018732}"/>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620EC66-E214-4234-96C9-691339C41891}"/>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03D0A57B-2B65-45FA-8DBD-9EAE458E57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12" name="Picture 11">
            <a:extLst>
              <a:ext uri="{FF2B5EF4-FFF2-40B4-BE49-F238E27FC236}">
                <a16:creationId xmlns:a16="http://schemas.microsoft.com/office/drawing/2014/main" id="{49848652-C468-4E60-A653-B2A8D710AD4F}"/>
              </a:ext>
            </a:extLst>
          </p:cNvPr>
          <p:cNvPicPr>
            <a:picLocks noChangeAspect="1"/>
          </p:cNvPicPr>
          <p:nvPr/>
        </p:nvPicPr>
        <p:blipFill>
          <a:blip r:embed="rId3"/>
          <a:stretch>
            <a:fillRect/>
          </a:stretch>
        </p:blipFill>
        <p:spPr>
          <a:xfrm>
            <a:off x="115438" y="143658"/>
            <a:ext cx="8913124" cy="6322100"/>
          </a:xfrm>
          <a:prstGeom prst="rect">
            <a:avLst/>
          </a:prstGeom>
        </p:spPr>
      </p:pic>
      <p:sp>
        <p:nvSpPr>
          <p:cNvPr id="13" name="Rectangle 12">
            <a:extLst>
              <a:ext uri="{FF2B5EF4-FFF2-40B4-BE49-F238E27FC236}">
                <a16:creationId xmlns:a16="http://schemas.microsoft.com/office/drawing/2014/main" id="{A1FC01E1-C037-4D9E-8D18-CB5285AF4BDC}"/>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Thalia says,</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Is she correct? Explain your answer.</a:t>
            </a:r>
          </a:p>
          <a:p>
            <a:r>
              <a:rPr lang="en-GB" sz="2000" b="1" dirty="0">
                <a:solidFill>
                  <a:schemeClr val="tx1"/>
                </a:solidFill>
                <a:latin typeface="Century Gothic" panose="020B0502020202020204" pitchFamily="34" charset="0"/>
              </a:rPr>
              <a:t>Thalia is correct because…</a:t>
            </a:r>
          </a:p>
        </p:txBody>
      </p:sp>
      <p:sp>
        <p:nvSpPr>
          <p:cNvPr id="15" name="Speech Bubble: Rectangle with Corners Rounded 14">
            <a:extLst>
              <a:ext uri="{FF2B5EF4-FFF2-40B4-BE49-F238E27FC236}">
                <a16:creationId xmlns:a16="http://schemas.microsoft.com/office/drawing/2014/main" id="{D2672E0B-5E08-4491-BD8F-72F1BE1635F1}"/>
              </a:ext>
            </a:extLst>
          </p:cNvPr>
          <p:cNvSpPr/>
          <p:nvPr/>
        </p:nvSpPr>
        <p:spPr>
          <a:xfrm>
            <a:off x="4282890" y="2130640"/>
            <a:ext cx="3242558" cy="1564217"/>
          </a:xfrm>
          <a:prstGeom prst="wedgeRoundRectCallout">
            <a:avLst>
              <a:gd name="adj1" fmla="val -64591"/>
              <a:gd name="adj2" fmla="val 4668"/>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Century Gothic" panose="020B0502020202020204" pitchFamily="34" charset="0"/>
              </a:rPr>
              <a:t>A relative clause never makes sense on its own.</a:t>
            </a:r>
          </a:p>
        </p:txBody>
      </p:sp>
    </p:spTree>
    <p:extLst>
      <p:ext uri="{BB962C8B-B14F-4D97-AF65-F5344CB8AC3E}">
        <p14:creationId xmlns:p14="http://schemas.microsoft.com/office/powerpoint/2010/main" val="1533690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44D2ECC-E0DF-46FC-A608-1741C5018732}"/>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620EC66-E214-4234-96C9-691339C41891}"/>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03D0A57B-2B65-45FA-8DBD-9EAE458E57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12" name="Picture 11">
            <a:extLst>
              <a:ext uri="{FF2B5EF4-FFF2-40B4-BE49-F238E27FC236}">
                <a16:creationId xmlns:a16="http://schemas.microsoft.com/office/drawing/2014/main" id="{49848652-C468-4E60-A653-B2A8D710AD4F}"/>
              </a:ext>
            </a:extLst>
          </p:cNvPr>
          <p:cNvPicPr>
            <a:picLocks noChangeAspect="1"/>
          </p:cNvPicPr>
          <p:nvPr/>
        </p:nvPicPr>
        <p:blipFill>
          <a:blip r:embed="rId3"/>
          <a:stretch>
            <a:fillRect/>
          </a:stretch>
        </p:blipFill>
        <p:spPr>
          <a:xfrm>
            <a:off x="115438" y="143658"/>
            <a:ext cx="8913124" cy="6322100"/>
          </a:xfrm>
          <a:prstGeom prst="rect">
            <a:avLst/>
          </a:prstGeom>
        </p:spPr>
      </p:pic>
      <p:sp>
        <p:nvSpPr>
          <p:cNvPr id="13" name="Rectangle 12">
            <a:extLst>
              <a:ext uri="{FF2B5EF4-FFF2-40B4-BE49-F238E27FC236}">
                <a16:creationId xmlns:a16="http://schemas.microsoft.com/office/drawing/2014/main" id="{A1FC01E1-C037-4D9E-8D18-CB5285AF4BDC}"/>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Thalia says,</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Is she correct? Explain your answer.</a:t>
            </a:r>
          </a:p>
          <a:p>
            <a:r>
              <a:rPr lang="en-GB" sz="2000" b="1" dirty="0">
                <a:solidFill>
                  <a:srgbClr val="FF0000"/>
                </a:solidFill>
                <a:latin typeface="Century Gothic" panose="020B0502020202020204" pitchFamily="34" charset="0"/>
              </a:rPr>
              <a:t>Thalia is correct because a relative clause is a type of subordinate clause which uses a relative pronoun to provide additional information.</a:t>
            </a:r>
          </a:p>
        </p:txBody>
      </p:sp>
      <p:sp>
        <p:nvSpPr>
          <p:cNvPr id="15" name="Speech Bubble: Rectangle with Corners Rounded 14">
            <a:extLst>
              <a:ext uri="{FF2B5EF4-FFF2-40B4-BE49-F238E27FC236}">
                <a16:creationId xmlns:a16="http://schemas.microsoft.com/office/drawing/2014/main" id="{D2672E0B-5E08-4491-BD8F-72F1BE1635F1}"/>
              </a:ext>
            </a:extLst>
          </p:cNvPr>
          <p:cNvSpPr/>
          <p:nvPr/>
        </p:nvSpPr>
        <p:spPr>
          <a:xfrm>
            <a:off x="4282890" y="2130640"/>
            <a:ext cx="3242558" cy="1564217"/>
          </a:xfrm>
          <a:prstGeom prst="wedgeRoundRectCallout">
            <a:avLst>
              <a:gd name="adj1" fmla="val -64591"/>
              <a:gd name="adj2" fmla="val 4668"/>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Century Gothic" panose="020B0502020202020204" pitchFamily="34" charset="0"/>
              </a:rPr>
              <a:t>A relative clause never makes sense on its own.</a:t>
            </a:r>
          </a:p>
        </p:txBody>
      </p:sp>
    </p:spTree>
    <p:extLst>
      <p:ext uri="{BB962C8B-B14F-4D97-AF65-F5344CB8AC3E}">
        <p14:creationId xmlns:p14="http://schemas.microsoft.com/office/powerpoint/2010/main" val="3301961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6 – Summer Block 2 – Consolidation – Consolidating Relative Clauses</a:t>
            </a:r>
          </a:p>
          <a:p>
            <a:pPr lvl="0" algn="ctr"/>
            <a:endParaRPr lang="en-GB" sz="2000" b="1" dirty="0">
              <a:solidFill>
                <a:srgbClr val="E7E6E6">
                  <a:lumMod val="25000"/>
                </a:srgbClr>
              </a:solidFill>
              <a:latin typeface="Century Gothic" panose="020B0502020202020204" pitchFamily="34" charset="0"/>
            </a:endParaRPr>
          </a:p>
          <a:p>
            <a:pPr fontAlgn="base"/>
            <a:r>
              <a:rPr lang="en-US" sz="1600" b="1" dirty="0">
                <a:solidFill>
                  <a:schemeClr val="tx1"/>
                </a:solidFill>
                <a:latin typeface="Century Gothic" panose="020B0502020202020204" pitchFamily="34" charset="0"/>
              </a:rPr>
              <a:t>Notes and Guidance:</a:t>
            </a:r>
          </a:p>
          <a:p>
            <a:pPr fontAlgn="base"/>
            <a:endParaRPr lang="en-US" sz="1600" b="1" dirty="0">
              <a:solidFill>
                <a:schemeClr val="tx1"/>
              </a:solidFill>
              <a:latin typeface="Century Gothic" panose="020B0502020202020204" pitchFamily="34" charset="0"/>
            </a:endParaRPr>
          </a:p>
          <a:p>
            <a:pPr marL="171450" indent="-171450" fontAlgn="base">
              <a:buFont typeface="Arial" panose="020B0604020202020204" pitchFamily="34" charset="0"/>
              <a:buChar char="•"/>
            </a:pPr>
            <a:r>
              <a:rPr lang="en-US" sz="1200" b="1" dirty="0">
                <a:solidFill>
                  <a:schemeClr val="tx1"/>
                </a:solidFill>
                <a:latin typeface="Century Gothic" panose="020B0502020202020204" pitchFamily="34" charset="0"/>
              </a:rPr>
              <a:t>As this is a consolidation block, it provides a more general overview of previous detailed learning covered in Key Stage 2.</a:t>
            </a:r>
          </a:p>
          <a:p>
            <a:pPr marL="171450" indent="-171450" fontAlgn="base">
              <a:buFont typeface="Arial" panose="020B0604020202020204" pitchFamily="34" charset="0"/>
              <a:buChar char="•"/>
            </a:pPr>
            <a:r>
              <a:rPr lang="en-US" sz="1200" b="1" dirty="0">
                <a:solidFill>
                  <a:schemeClr val="tx1"/>
                </a:solidFill>
                <a:latin typeface="Century Gothic" panose="020B0502020202020204" pitchFamily="34" charset="0"/>
              </a:rPr>
              <a:t>This step consolidates </a:t>
            </a:r>
            <a:r>
              <a:rPr lang="en-US" sz="1200" b="1" dirty="0" err="1">
                <a:solidFill>
                  <a:schemeClr val="tx1"/>
                </a:solidFill>
                <a:latin typeface="Century Gothic" panose="020B0502020202020204" pitchFamily="34" charset="0"/>
              </a:rPr>
              <a:t>recognising</a:t>
            </a:r>
            <a:r>
              <a:rPr lang="en-US" sz="1200" b="1" dirty="0">
                <a:solidFill>
                  <a:schemeClr val="tx1"/>
                </a:solidFill>
                <a:latin typeface="Century Gothic" panose="020B0502020202020204" pitchFamily="34" charset="0"/>
              </a:rPr>
              <a:t>, understanding and using relative pronouns such as </a:t>
            </a:r>
            <a:r>
              <a:rPr lang="en-US" sz="1200" b="1" i="1" dirty="0">
                <a:solidFill>
                  <a:schemeClr val="tx1"/>
                </a:solidFill>
                <a:latin typeface="Century Gothic" panose="020B0502020202020204" pitchFamily="34" charset="0"/>
              </a:rPr>
              <a:t>who, which, where, when and that,</a:t>
            </a:r>
            <a:r>
              <a:rPr lang="en-US" sz="1200" b="1" dirty="0">
                <a:solidFill>
                  <a:schemeClr val="tx1"/>
                </a:solidFill>
                <a:latin typeface="Century Gothic" panose="020B0502020202020204" pitchFamily="34" charset="0"/>
              </a:rPr>
              <a:t> as well as knowing the difference between relative, personal and possessive pronouns.</a:t>
            </a:r>
          </a:p>
          <a:p>
            <a:pPr marL="171450" indent="-171450" fontAlgn="base">
              <a:buFont typeface="Arial" panose="020B0604020202020204" pitchFamily="34" charset="0"/>
              <a:buChar char="•"/>
            </a:pPr>
            <a:r>
              <a:rPr lang="en-US" sz="1200" b="1" dirty="0">
                <a:solidFill>
                  <a:schemeClr val="tx1"/>
                </a:solidFill>
                <a:latin typeface="Century Gothic" panose="020B0502020202020204" pitchFamily="34" charset="0"/>
              </a:rPr>
              <a:t>This step will also consolidate how relative pronouns introduce a relative clause linking one part of a sentence back to another noun or pronoun that has been mentioned previously. </a:t>
            </a:r>
          </a:p>
          <a:p>
            <a:pPr marL="171450" indent="-171450" fontAlgn="base">
              <a:buFont typeface="Arial" panose="020B0604020202020204" pitchFamily="34" charset="0"/>
              <a:buChar char="•"/>
            </a:pPr>
            <a:r>
              <a:rPr lang="en-US" sz="1200" b="1" dirty="0">
                <a:solidFill>
                  <a:schemeClr val="tx1"/>
                </a:solidFill>
                <a:latin typeface="Century Gothic" panose="020B0502020202020204" pitchFamily="34" charset="0"/>
              </a:rPr>
              <a:t>Children should be reminded how to use implied/omitted relative pronouns, where a relative clause has no relative pronoun at the start. For example; ‘</a:t>
            </a:r>
            <a:r>
              <a:rPr lang="en-US" sz="1200" b="1" i="1" dirty="0">
                <a:solidFill>
                  <a:schemeClr val="tx1"/>
                </a:solidFill>
                <a:latin typeface="Century Gothic" panose="020B0502020202020204" pitchFamily="34" charset="0"/>
              </a:rPr>
              <a:t>I went to the park which is around the corner from my house’</a:t>
            </a:r>
            <a:r>
              <a:rPr lang="en-US" sz="1200" b="1" dirty="0">
                <a:solidFill>
                  <a:schemeClr val="tx1"/>
                </a:solidFill>
                <a:latin typeface="Century Gothic" panose="020B0502020202020204" pitchFamily="34" charset="0"/>
              </a:rPr>
              <a:t> can still make sense without the relative pronoun </a:t>
            </a:r>
            <a:r>
              <a:rPr lang="en-US" sz="1200" b="1" i="1" dirty="0">
                <a:solidFill>
                  <a:schemeClr val="tx1"/>
                </a:solidFill>
                <a:latin typeface="Century Gothic" panose="020B0502020202020204" pitchFamily="34" charset="0"/>
              </a:rPr>
              <a:t>which</a:t>
            </a:r>
            <a:r>
              <a:rPr lang="en-US" sz="1200" b="1" dirty="0">
                <a:solidFill>
                  <a:schemeClr val="tx1"/>
                </a:solidFill>
                <a:latin typeface="Century Gothic" panose="020B0502020202020204" pitchFamily="34" charset="0"/>
              </a:rPr>
              <a:t> or the verb </a:t>
            </a:r>
            <a:r>
              <a:rPr lang="en-US" sz="1200" b="1" i="1" dirty="0">
                <a:solidFill>
                  <a:schemeClr val="tx1"/>
                </a:solidFill>
                <a:latin typeface="Century Gothic" panose="020B0502020202020204" pitchFamily="34" charset="0"/>
              </a:rPr>
              <a:t>is</a:t>
            </a:r>
            <a:r>
              <a:rPr lang="en-US" sz="1200" b="1" dirty="0">
                <a:solidFill>
                  <a:schemeClr val="tx1"/>
                </a:solidFill>
                <a:latin typeface="Century Gothic" panose="020B0502020202020204" pitchFamily="34" charset="0"/>
              </a:rPr>
              <a:t>. </a:t>
            </a:r>
          </a:p>
          <a:p>
            <a:pPr marL="171450" indent="-171450" fontAlgn="base">
              <a:buFont typeface="Arial" panose="020B0604020202020204" pitchFamily="34" charset="0"/>
              <a:buChar char="•"/>
            </a:pPr>
            <a:r>
              <a:rPr lang="en-US" sz="1200" b="1" dirty="0">
                <a:solidFill>
                  <a:schemeClr val="tx1"/>
                </a:solidFill>
                <a:latin typeface="Century Gothic" panose="020B0502020202020204" pitchFamily="34" charset="0"/>
              </a:rPr>
              <a:t>Children should </a:t>
            </a:r>
            <a:r>
              <a:rPr lang="en-US" sz="1200" b="1" dirty="0" err="1">
                <a:solidFill>
                  <a:schemeClr val="tx1"/>
                </a:solidFill>
                <a:latin typeface="Century Gothic" panose="020B0502020202020204" pitchFamily="34" charset="0"/>
              </a:rPr>
              <a:t>recognise</a:t>
            </a:r>
            <a:r>
              <a:rPr lang="en-US" sz="1200" b="1" dirty="0">
                <a:solidFill>
                  <a:schemeClr val="tx1"/>
                </a:solidFill>
                <a:latin typeface="Century Gothic" panose="020B0502020202020204" pitchFamily="34" charset="0"/>
              </a:rPr>
              <a:t> which noun or pronoun a relative clause is referring to and be able to create their own relative clauses, choosing an appropriate relative pronoun in a relative clause to link back to a noun or pronoun in the main clause. </a:t>
            </a:r>
          </a:p>
          <a:p>
            <a:pPr fontAlgn="base"/>
            <a:endParaRPr lang="en-US" sz="1600" b="1" dirty="0">
              <a:solidFill>
                <a:schemeClr val="tx1"/>
              </a:solidFill>
              <a:highlight>
                <a:srgbClr val="FFFF00"/>
              </a:highlight>
              <a:latin typeface="Century Gothic" panose="020B0502020202020204" pitchFamily="34" charset="0"/>
            </a:endParaRPr>
          </a:p>
          <a:p>
            <a:pPr fontAlgn="base"/>
            <a:endParaRPr lang="en-US" sz="1600" b="1" dirty="0">
              <a:solidFill>
                <a:schemeClr val="tx1"/>
              </a:solidFill>
              <a:highlight>
                <a:srgbClr val="FFFF00"/>
              </a:highlight>
              <a:latin typeface="Century Gothic" panose="020B0502020202020204" pitchFamily="34" charset="0"/>
            </a:endParaRPr>
          </a:p>
          <a:p>
            <a:pPr fontAlgn="base"/>
            <a:r>
              <a:rPr lang="en-US" sz="1600" b="1" dirty="0">
                <a:solidFill>
                  <a:schemeClr val="tx1"/>
                </a:solidFill>
                <a:latin typeface="Century Gothic" panose="020B0502020202020204" pitchFamily="34" charset="0"/>
              </a:rPr>
              <a:t>Focused Questions:</a:t>
            </a:r>
          </a:p>
          <a:p>
            <a:pPr fontAlgn="base"/>
            <a:endParaRPr lang="en-US" sz="1600" b="1" dirty="0">
              <a:solidFill>
                <a:schemeClr val="tx1"/>
              </a:solidFill>
              <a:latin typeface="Century Gothic" panose="020B0502020202020204" pitchFamily="34" charset="0"/>
            </a:endParaRPr>
          </a:p>
          <a:p>
            <a:pPr marL="180975" indent="-180975" fontAlgn="base">
              <a:buFont typeface="Arial" panose="020B0604020202020204" pitchFamily="34" charset="0"/>
              <a:buChar char="•"/>
            </a:pPr>
            <a:r>
              <a:rPr lang="en-US" sz="1200" b="1" dirty="0">
                <a:solidFill>
                  <a:schemeClr val="tx1"/>
                </a:solidFill>
                <a:latin typeface="Century Gothic" panose="020B0502020202020204" pitchFamily="34" charset="0"/>
              </a:rPr>
              <a:t>Identify the relative pronoun and relative clause in this sentence.</a:t>
            </a:r>
          </a:p>
          <a:p>
            <a:pPr marL="180975" indent="-180975" fontAlgn="base">
              <a:buFont typeface="Arial" panose="020B0604020202020204" pitchFamily="34" charset="0"/>
              <a:buChar char="•"/>
            </a:pPr>
            <a:r>
              <a:rPr lang="en-US" sz="1200" b="1" dirty="0">
                <a:solidFill>
                  <a:schemeClr val="tx1"/>
                </a:solidFill>
                <a:latin typeface="Century Gothic" panose="020B0502020202020204" pitchFamily="34" charset="0"/>
              </a:rPr>
              <a:t>Write a relative clause relating to the noun / pronoun in the following sentence.</a:t>
            </a:r>
          </a:p>
          <a:p>
            <a:pPr marL="180975" indent="-180975" fontAlgn="base">
              <a:buFont typeface="Arial" panose="020B0604020202020204" pitchFamily="34" charset="0"/>
              <a:buChar char="•"/>
            </a:pPr>
            <a:r>
              <a:rPr lang="en-US" sz="1200" b="1" dirty="0">
                <a:solidFill>
                  <a:schemeClr val="tx1"/>
                </a:solidFill>
                <a:latin typeface="Century Gothic" panose="020B0502020202020204" pitchFamily="34" charset="0"/>
              </a:rPr>
              <a:t>Can the relative pronoun be omitted from this sentence? Explain your answer.</a:t>
            </a:r>
          </a:p>
          <a:p>
            <a:pPr lvl="0" defTabSz="457200">
              <a:defRPr/>
            </a:pPr>
            <a:endParaRPr lang="en-GB" dirty="0">
              <a:solidFill>
                <a:schemeClr val="tx1"/>
              </a:solidFill>
              <a:latin typeface="SassoonCRInfantMedium" panose="02000603020000020003" pitchFamily="2" charset="0"/>
            </a:endParaRPr>
          </a:p>
          <a:p>
            <a:pPr lvl="0" defTabSz="457200">
              <a:defRPr/>
            </a:pPr>
            <a:endParaRPr lang="en-GB" dirty="0">
              <a:solidFill>
                <a:prstClr val="black"/>
              </a:solidFill>
              <a:latin typeface="SassoonCRInfantMedium" panose="02000603020000020003" pitchFamily="2" charset="0"/>
            </a:endParaRPr>
          </a:p>
        </p:txBody>
      </p:sp>
      <p:grpSp>
        <p:nvGrpSpPr>
          <p:cNvPr id="9" name="Group 8">
            <a:extLst>
              <a:ext uri="{FF2B5EF4-FFF2-40B4-BE49-F238E27FC236}">
                <a16:creationId xmlns:a16="http://schemas.microsoft.com/office/drawing/2014/main" id="{23555F72-B7A6-4094-8EAF-89D92759D3B8}"/>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4C78D4A2-C74C-43ED-91DF-5F1C20B4ADD8}"/>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C06E5588-98ED-4DDA-89F7-825A3687BB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2075266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0CD6503-388C-4F9E-9FB0-9053D8579D01}"/>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rgbClr val="E7E6E6">
                    <a:lumMod val="50000"/>
                  </a:srgbClr>
                </a:solidFill>
                <a:latin typeface="Century Gothic" panose="020B0502020202020204" pitchFamily="34" charset="0"/>
              </a:rPr>
              <a:t>Year 6 – Summer Block 2 – Consolidation</a:t>
            </a:r>
          </a:p>
          <a:p>
            <a:pPr lvl="0" algn="ctr"/>
            <a:endParaRPr lang="en-GB"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r>
              <a:rPr lang="en-GB" sz="4800" b="1" dirty="0">
                <a:solidFill>
                  <a:schemeClr val="bg2">
                    <a:lumMod val="25000"/>
                  </a:schemeClr>
                </a:solidFill>
                <a:latin typeface="Century Gothic" panose="020B0502020202020204" pitchFamily="34" charset="0"/>
              </a:rPr>
              <a:t>Step 1: Consolidating Relative Clauses</a:t>
            </a:r>
            <a:endParaRPr lang="en-GB" sz="1200" b="1" dirty="0">
              <a:solidFill>
                <a:prstClr val="black"/>
              </a:solidFill>
              <a:latin typeface="Century Gothic" panose="020B0502020202020204" pitchFamily="34" charset="0"/>
            </a:endParaRPr>
          </a:p>
        </p:txBody>
      </p:sp>
      <p:grpSp>
        <p:nvGrpSpPr>
          <p:cNvPr id="10" name="Group 9">
            <a:extLst>
              <a:ext uri="{FF2B5EF4-FFF2-40B4-BE49-F238E27FC236}">
                <a16:creationId xmlns:a16="http://schemas.microsoft.com/office/drawing/2014/main" id="{DADC5498-3D3C-446A-8F76-3A539900CE00}"/>
              </a:ext>
            </a:extLst>
          </p:cNvPr>
          <p:cNvGrpSpPr/>
          <p:nvPr/>
        </p:nvGrpSpPr>
        <p:grpSpPr>
          <a:xfrm>
            <a:off x="59531" y="6454317"/>
            <a:ext cx="1238534" cy="403683"/>
            <a:chOff x="68077" y="6454317"/>
            <a:chExt cx="1238534" cy="403683"/>
          </a:xfrm>
        </p:grpSpPr>
        <p:sp>
          <p:nvSpPr>
            <p:cNvPr id="11" name="TextBox 8">
              <a:extLst>
                <a:ext uri="{FF2B5EF4-FFF2-40B4-BE49-F238E27FC236}">
                  <a16:creationId xmlns:a16="http://schemas.microsoft.com/office/drawing/2014/main" id="{499638CB-398B-423D-B03B-9CAF5F206150}"/>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2" name="Picture 11" descr="A close up of a sign&#10;&#10;Description generated with high confidence">
              <a:extLst>
                <a:ext uri="{FF2B5EF4-FFF2-40B4-BE49-F238E27FC236}">
                  <a16:creationId xmlns:a16="http://schemas.microsoft.com/office/drawing/2014/main" id="{E339D606-0286-4798-A0EE-442568FA5B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401100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Which of these statements describes a relative clause?</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marL="457200" lvl="0" indent="-457200" defTabSz="685800">
              <a:buFont typeface="+mj-lt"/>
              <a:buAutoNum type="alphaUcPeriod"/>
              <a:defRPr/>
            </a:pPr>
            <a:r>
              <a:rPr lang="en-US" sz="2400" b="1" dirty="0">
                <a:solidFill>
                  <a:schemeClr val="tx1"/>
                </a:solidFill>
                <a:latin typeface="Century Gothic" panose="020B0502020202020204" pitchFamily="34" charset="0"/>
              </a:rPr>
              <a:t>Always adds essential information to a sentence.</a:t>
            </a:r>
          </a:p>
          <a:p>
            <a:pPr marL="457200" indent="-457200">
              <a:buFont typeface="+mj-lt"/>
              <a:buAutoNum type="alphaUcPeriod"/>
            </a:pPr>
            <a:endParaRPr lang="en-US" sz="2400" b="1" dirty="0">
              <a:solidFill>
                <a:schemeClr val="tx1"/>
              </a:solidFill>
              <a:latin typeface="Century Gothic" panose="020B0502020202020204" pitchFamily="34" charset="0"/>
            </a:endParaRPr>
          </a:p>
          <a:p>
            <a:pPr marL="457200" lvl="0" indent="-457200" defTabSz="685800">
              <a:buFont typeface="+mj-lt"/>
              <a:buAutoNum type="alphaUcPeriod"/>
              <a:defRPr/>
            </a:pPr>
            <a:r>
              <a:rPr lang="en-GB" sz="2400" b="1" dirty="0">
                <a:solidFill>
                  <a:schemeClr val="tx1"/>
                </a:solidFill>
                <a:latin typeface="Century Gothic" panose="020B0502020202020204" pitchFamily="34" charset="0"/>
              </a:rPr>
              <a:t>Part of the sentence which makes sense on its own. </a:t>
            </a:r>
          </a:p>
          <a:p>
            <a:pPr marL="457200" lvl="0" indent="-457200" defTabSz="685800">
              <a:buFont typeface="+mj-lt"/>
              <a:buAutoNum type="alphaUcPeriod"/>
              <a:defRPr/>
            </a:pPr>
            <a:endParaRPr lang="en-GB" sz="2400" b="1" dirty="0">
              <a:solidFill>
                <a:schemeClr val="tx1"/>
              </a:solidFill>
              <a:latin typeface="Century Gothic" panose="020B0502020202020204" pitchFamily="34" charset="0"/>
            </a:endParaRPr>
          </a:p>
          <a:p>
            <a:pPr marL="457200" lvl="0" indent="-457200" defTabSz="685800">
              <a:buFont typeface="+mj-lt"/>
              <a:buAutoNum type="alphaUcPeriod"/>
              <a:defRPr/>
            </a:pPr>
            <a:r>
              <a:rPr lang="en-GB" sz="2400" b="1" dirty="0">
                <a:solidFill>
                  <a:schemeClr val="tx1"/>
                </a:solidFill>
                <a:latin typeface="Century Gothic" panose="020B0502020202020204" pitchFamily="34" charset="0"/>
              </a:rPr>
              <a:t>Part of the sentence which does not make sense on its own. </a:t>
            </a:r>
          </a:p>
          <a:p>
            <a:pPr marL="88900"/>
            <a:endParaRPr lang="en-GB" sz="2800" dirty="0">
              <a:solidFill>
                <a:schemeClr val="bg2">
                  <a:lumMod val="25000"/>
                </a:schemeClr>
              </a:solidFill>
              <a:latin typeface="SassoonCRInfantMedium" panose="02000603020000020003" pitchFamily="2" charset="0"/>
            </a:endParaRPr>
          </a:p>
        </p:txBody>
      </p:sp>
      <p:grpSp>
        <p:nvGrpSpPr>
          <p:cNvPr id="11" name="Group 10">
            <a:extLst>
              <a:ext uri="{FF2B5EF4-FFF2-40B4-BE49-F238E27FC236}">
                <a16:creationId xmlns:a16="http://schemas.microsoft.com/office/drawing/2014/main" id="{FB9B2EC4-4E1F-43E1-9D45-FB673A00C275}"/>
              </a:ext>
            </a:extLst>
          </p:cNvPr>
          <p:cNvGrpSpPr/>
          <p:nvPr/>
        </p:nvGrpSpPr>
        <p:grpSpPr>
          <a:xfrm>
            <a:off x="59531" y="6454317"/>
            <a:ext cx="1238534" cy="403683"/>
            <a:chOff x="68077" y="6454317"/>
            <a:chExt cx="1238534" cy="403683"/>
          </a:xfrm>
        </p:grpSpPr>
        <p:sp>
          <p:nvSpPr>
            <p:cNvPr id="12" name="TextBox 8">
              <a:extLst>
                <a:ext uri="{FF2B5EF4-FFF2-40B4-BE49-F238E27FC236}">
                  <a16:creationId xmlns:a16="http://schemas.microsoft.com/office/drawing/2014/main" id="{0508FB50-C3B6-4B43-A784-2CD30C78BB4E}"/>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3" name="Picture 12" descr="A close up of a sign&#10;&#10;Description generated with high confidence">
              <a:extLst>
                <a:ext uri="{FF2B5EF4-FFF2-40B4-BE49-F238E27FC236}">
                  <a16:creationId xmlns:a16="http://schemas.microsoft.com/office/drawing/2014/main" id="{4D336A3C-57EF-40FE-91BA-DF627EE30A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983427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Which of these statements describes a relative clause?</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marL="457200" lvl="0" indent="-457200" defTabSz="685800">
              <a:buFont typeface="+mj-lt"/>
              <a:buAutoNum type="alphaUcPeriod"/>
              <a:defRPr/>
            </a:pPr>
            <a:r>
              <a:rPr lang="en-US" sz="2400" b="1" dirty="0">
                <a:solidFill>
                  <a:schemeClr val="bg1">
                    <a:lumMod val="50000"/>
                  </a:schemeClr>
                </a:solidFill>
                <a:latin typeface="Century Gothic" panose="020B0502020202020204" pitchFamily="34" charset="0"/>
              </a:rPr>
              <a:t>Always adds essential information to a sentence.</a:t>
            </a:r>
          </a:p>
          <a:p>
            <a:pPr marL="457200" indent="-457200">
              <a:buFont typeface="+mj-lt"/>
              <a:buAutoNum type="alphaUcPeriod"/>
            </a:pPr>
            <a:endParaRPr lang="en-US" sz="2400" b="1" dirty="0">
              <a:solidFill>
                <a:schemeClr val="bg1">
                  <a:lumMod val="50000"/>
                </a:schemeClr>
              </a:solidFill>
              <a:latin typeface="Century Gothic" panose="020B0502020202020204" pitchFamily="34" charset="0"/>
            </a:endParaRPr>
          </a:p>
          <a:p>
            <a:pPr marL="457200" lvl="0" indent="-457200" defTabSz="685800">
              <a:buFont typeface="+mj-lt"/>
              <a:buAutoNum type="alphaUcPeriod"/>
              <a:defRPr/>
            </a:pPr>
            <a:r>
              <a:rPr lang="en-GB" sz="2400" b="1" dirty="0">
                <a:solidFill>
                  <a:schemeClr val="bg1">
                    <a:lumMod val="50000"/>
                  </a:schemeClr>
                </a:solidFill>
                <a:latin typeface="Century Gothic" panose="020B0502020202020204" pitchFamily="34" charset="0"/>
              </a:rPr>
              <a:t>Part of the sentence which makes sense on its own. </a:t>
            </a:r>
          </a:p>
          <a:p>
            <a:pPr marL="457200" lvl="0" indent="-457200" defTabSz="685800">
              <a:buFont typeface="+mj-lt"/>
              <a:buAutoNum type="alphaUcPeriod"/>
              <a:defRPr/>
            </a:pPr>
            <a:endParaRPr lang="en-GB" sz="2400" b="1" dirty="0">
              <a:solidFill>
                <a:schemeClr val="tx1"/>
              </a:solidFill>
              <a:latin typeface="Century Gothic" panose="020B0502020202020204" pitchFamily="34" charset="0"/>
            </a:endParaRPr>
          </a:p>
          <a:p>
            <a:pPr marL="457200" lvl="0" indent="-457200" defTabSz="685800">
              <a:buFont typeface="+mj-lt"/>
              <a:buAutoNum type="alphaUcPeriod"/>
              <a:defRPr/>
            </a:pPr>
            <a:r>
              <a:rPr lang="en-GB" sz="2400" b="1" dirty="0">
                <a:solidFill>
                  <a:srgbClr val="FF0000"/>
                </a:solidFill>
                <a:latin typeface="Century Gothic" panose="020B0502020202020204" pitchFamily="34" charset="0"/>
              </a:rPr>
              <a:t>Part of the sentence which does not make sense on its own. The relative clause: ‘which lives next door’ does not make sense without any other information. A relative clause is a type of subordinate clause.</a:t>
            </a:r>
          </a:p>
          <a:p>
            <a:pPr marL="88900"/>
            <a:endParaRPr lang="en-GB" sz="2800" dirty="0">
              <a:solidFill>
                <a:schemeClr val="bg2">
                  <a:lumMod val="25000"/>
                </a:schemeClr>
              </a:solidFill>
              <a:latin typeface="SassoonCRInfantMedium" panose="02000603020000020003" pitchFamily="2" charset="0"/>
            </a:endParaRPr>
          </a:p>
        </p:txBody>
      </p:sp>
      <p:grpSp>
        <p:nvGrpSpPr>
          <p:cNvPr id="11" name="Group 10">
            <a:extLst>
              <a:ext uri="{FF2B5EF4-FFF2-40B4-BE49-F238E27FC236}">
                <a16:creationId xmlns:a16="http://schemas.microsoft.com/office/drawing/2014/main" id="{FB9B2EC4-4E1F-43E1-9D45-FB673A00C275}"/>
              </a:ext>
            </a:extLst>
          </p:cNvPr>
          <p:cNvGrpSpPr/>
          <p:nvPr/>
        </p:nvGrpSpPr>
        <p:grpSpPr>
          <a:xfrm>
            <a:off x="59531" y="6454317"/>
            <a:ext cx="1238534" cy="403683"/>
            <a:chOff x="68077" y="6454317"/>
            <a:chExt cx="1238534" cy="403683"/>
          </a:xfrm>
        </p:grpSpPr>
        <p:sp>
          <p:nvSpPr>
            <p:cNvPr id="12" name="TextBox 8">
              <a:extLst>
                <a:ext uri="{FF2B5EF4-FFF2-40B4-BE49-F238E27FC236}">
                  <a16:creationId xmlns:a16="http://schemas.microsoft.com/office/drawing/2014/main" id="{0508FB50-C3B6-4B43-A784-2CD30C78BB4E}"/>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3" name="Picture 12" descr="A close up of a sign&#10;&#10;Description generated with high confidence">
              <a:extLst>
                <a:ext uri="{FF2B5EF4-FFF2-40B4-BE49-F238E27FC236}">
                  <a16:creationId xmlns:a16="http://schemas.microsoft.com/office/drawing/2014/main" id="{4D336A3C-57EF-40FE-91BA-DF627EE30A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10350527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Circle all the relative pronouns in the table below.</a:t>
            </a:r>
          </a:p>
        </p:txBody>
      </p:sp>
      <p:grpSp>
        <p:nvGrpSpPr>
          <p:cNvPr id="9" name="Group 8">
            <a:extLst>
              <a:ext uri="{FF2B5EF4-FFF2-40B4-BE49-F238E27FC236}">
                <a16:creationId xmlns:a16="http://schemas.microsoft.com/office/drawing/2014/main" id="{8D37A7FF-D549-4CB7-BAE7-C87713376D6C}"/>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4586359-67CF-46BD-9F38-05802FEDEFC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3EB4F174-929D-4080-AE0C-47E0708014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aphicFrame>
        <p:nvGraphicFramePr>
          <p:cNvPr id="6" name="Table 5">
            <a:extLst>
              <a:ext uri="{FF2B5EF4-FFF2-40B4-BE49-F238E27FC236}">
                <a16:creationId xmlns:a16="http://schemas.microsoft.com/office/drawing/2014/main" id="{CB1A2192-9B1D-44FA-96AA-26F647E605ED}"/>
              </a:ext>
            </a:extLst>
          </p:cNvPr>
          <p:cNvGraphicFramePr>
            <a:graphicFrameLocks noGrp="1"/>
          </p:cNvGraphicFramePr>
          <p:nvPr>
            <p:extLst>
              <p:ext uri="{D42A27DB-BD31-4B8C-83A1-F6EECF244321}">
                <p14:modId xmlns:p14="http://schemas.microsoft.com/office/powerpoint/2010/main" val="3135341792"/>
              </p:ext>
            </p:extLst>
          </p:nvPr>
        </p:nvGraphicFramePr>
        <p:xfrm>
          <a:off x="1676398" y="2101772"/>
          <a:ext cx="5623812" cy="2844982"/>
        </p:xfrm>
        <a:graphic>
          <a:graphicData uri="http://schemas.openxmlformats.org/drawingml/2006/table">
            <a:tbl>
              <a:tblPr firstRow="1" bandRow="1">
                <a:tableStyleId>{5940675A-B579-460E-94D1-54222C63F5DA}</a:tableStyleId>
              </a:tblPr>
              <a:tblGrid>
                <a:gridCol w="1874604">
                  <a:extLst>
                    <a:ext uri="{9D8B030D-6E8A-4147-A177-3AD203B41FA5}">
                      <a16:colId xmlns:a16="http://schemas.microsoft.com/office/drawing/2014/main" val="1390998730"/>
                    </a:ext>
                  </a:extLst>
                </a:gridCol>
                <a:gridCol w="1874604">
                  <a:extLst>
                    <a:ext uri="{9D8B030D-6E8A-4147-A177-3AD203B41FA5}">
                      <a16:colId xmlns:a16="http://schemas.microsoft.com/office/drawing/2014/main" val="2501770965"/>
                    </a:ext>
                  </a:extLst>
                </a:gridCol>
                <a:gridCol w="1874604">
                  <a:extLst>
                    <a:ext uri="{9D8B030D-6E8A-4147-A177-3AD203B41FA5}">
                      <a16:colId xmlns:a16="http://schemas.microsoft.com/office/drawing/2014/main" val="1008366388"/>
                    </a:ext>
                  </a:extLst>
                </a:gridCol>
              </a:tblGrid>
              <a:tr h="1422491">
                <a:tc>
                  <a:txBody>
                    <a:bodyPr/>
                    <a:lstStyle/>
                    <a:p>
                      <a:pPr algn="ctr"/>
                      <a:r>
                        <a:rPr lang="en-GB" sz="3600" b="1" dirty="0">
                          <a:latin typeface="Century Gothic" panose="020B0502020202020204" pitchFamily="34" charset="0"/>
                        </a:rPr>
                        <a:t>mine</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3600" b="1" dirty="0">
                          <a:latin typeface="Century Gothic" panose="020B0502020202020204" pitchFamily="34" charset="0"/>
                        </a:rPr>
                        <a:t>hers</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3600" b="1" dirty="0">
                          <a:latin typeface="Century Gothic" panose="020B0502020202020204" pitchFamily="34" charset="0"/>
                        </a:rPr>
                        <a:t>whose</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18282261"/>
                  </a:ext>
                </a:extLst>
              </a:tr>
              <a:tr h="1422491">
                <a:tc>
                  <a:txBody>
                    <a:bodyPr/>
                    <a:lstStyle/>
                    <a:p>
                      <a:pPr algn="ctr"/>
                      <a:r>
                        <a:rPr lang="en-GB" sz="3600" b="1" dirty="0">
                          <a:latin typeface="Century Gothic" panose="020B0502020202020204" pitchFamily="34" charset="0"/>
                        </a:rPr>
                        <a:t>who</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3600" b="1" dirty="0">
                          <a:latin typeface="Century Gothic" panose="020B0502020202020204" pitchFamily="34" charset="0"/>
                        </a:rPr>
                        <a:t>us</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3600" b="1" dirty="0">
                          <a:latin typeface="Century Gothic" panose="020B0502020202020204" pitchFamily="34" charset="0"/>
                        </a:rPr>
                        <a:t>we</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12722086"/>
                  </a:ext>
                </a:extLst>
              </a:tr>
            </a:tbl>
          </a:graphicData>
        </a:graphic>
      </p:graphicFrame>
    </p:spTree>
    <p:extLst>
      <p:ext uri="{BB962C8B-B14F-4D97-AF65-F5344CB8AC3E}">
        <p14:creationId xmlns:p14="http://schemas.microsoft.com/office/powerpoint/2010/main" val="36917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Circle all the relative pronouns in the table below.</a:t>
            </a:r>
          </a:p>
        </p:txBody>
      </p:sp>
      <p:grpSp>
        <p:nvGrpSpPr>
          <p:cNvPr id="9" name="Group 8">
            <a:extLst>
              <a:ext uri="{FF2B5EF4-FFF2-40B4-BE49-F238E27FC236}">
                <a16:creationId xmlns:a16="http://schemas.microsoft.com/office/drawing/2014/main" id="{8D37A7FF-D549-4CB7-BAE7-C87713376D6C}"/>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4586359-67CF-46BD-9F38-05802FEDEFC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3EB4F174-929D-4080-AE0C-47E0708014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aphicFrame>
        <p:nvGraphicFramePr>
          <p:cNvPr id="7" name="Table 6">
            <a:extLst>
              <a:ext uri="{FF2B5EF4-FFF2-40B4-BE49-F238E27FC236}">
                <a16:creationId xmlns:a16="http://schemas.microsoft.com/office/drawing/2014/main" id="{5938E736-D3D2-4CC8-8134-22776BB4AD1C}"/>
              </a:ext>
            </a:extLst>
          </p:cNvPr>
          <p:cNvGraphicFramePr>
            <a:graphicFrameLocks noGrp="1"/>
          </p:cNvGraphicFramePr>
          <p:nvPr>
            <p:extLst>
              <p:ext uri="{D42A27DB-BD31-4B8C-83A1-F6EECF244321}">
                <p14:modId xmlns:p14="http://schemas.microsoft.com/office/powerpoint/2010/main" val="2096379399"/>
              </p:ext>
            </p:extLst>
          </p:nvPr>
        </p:nvGraphicFramePr>
        <p:xfrm>
          <a:off x="1676398" y="2101772"/>
          <a:ext cx="5623812" cy="2844982"/>
        </p:xfrm>
        <a:graphic>
          <a:graphicData uri="http://schemas.openxmlformats.org/drawingml/2006/table">
            <a:tbl>
              <a:tblPr firstRow="1" bandRow="1">
                <a:tableStyleId>{5940675A-B579-460E-94D1-54222C63F5DA}</a:tableStyleId>
              </a:tblPr>
              <a:tblGrid>
                <a:gridCol w="1874604">
                  <a:extLst>
                    <a:ext uri="{9D8B030D-6E8A-4147-A177-3AD203B41FA5}">
                      <a16:colId xmlns:a16="http://schemas.microsoft.com/office/drawing/2014/main" val="1390998730"/>
                    </a:ext>
                  </a:extLst>
                </a:gridCol>
                <a:gridCol w="1874604">
                  <a:extLst>
                    <a:ext uri="{9D8B030D-6E8A-4147-A177-3AD203B41FA5}">
                      <a16:colId xmlns:a16="http://schemas.microsoft.com/office/drawing/2014/main" val="2501770965"/>
                    </a:ext>
                  </a:extLst>
                </a:gridCol>
                <a:gridCol w="1874604">
                  <a:extLst>
                    <a:ext uri="{9D8B030D-6E8A-4147-A177-3AD203B41FA5}">
                      <a16:colId xmlns:a16="http://schemas.microsoft.com/office/drawing/2014/main" val="1008366388"/>
                    </a:ext>
                  </a:extLst>
                </a:gridCol>
              </a:tblGrid>
              <a:tr h="1422491">
                <a:tc>
                  <a:txBody>
                    <a:bodyPr/>
                    <a:lstStyle/>
                    <a:p>
                      <a:pPr algn="ctr"/>
                      <a:r>
                        <a:rPr lang="en-GB" sz="3600" b="1" dirty="0">
                          <a:latin typeface="Century Gothic" panose="020B0502020202020204" pitchFamily="34" charset="0"/>
                        </a:rPr>
                        <a:t>mine</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3600" b="1" dirty="0">
                          <a:latin typeface="Century Gothic" panose="020B0502020202020204" pitchFamily="34" charset="0"/>
                        </a:rPr>
                        <a:t>hers</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3600" b="1" dirty="0">
                          <a:solidFill>
                            <a:srgbClr val="FF0000"/>
                          </a:solidFill>
                          <a:latin typeface="Century Gothic" panose="020B0502020202020204" pitchFamily="34" charset="0"/>
                        </a:rPr>
                        <a:t>whose</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18282261"/>
                  </a:ext>
                </a:extLst>
              </a:tr>
              <a:tr h="1422491">
                <a:tc>
                  <a:txBody>
                    <a:bodyPr/>
                    <a:lstStyle/>
                    <a:p>
                      <a:pPr algn="ctr"/>
                      <a:r>
                        <a:rPr lang="en-GB" sz="3600" b="1" dirty="0">
                          <a:solidFill>
                            <a:srgbClr val="FF0000"/>
                          </a:solidFill>
                          <a:latin typeface="Century Gothic" panose="020B0502020202020204" pitchFamily="34" charset="0"/>
                        </a:rPr>
                        <a:t>who</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3600" b="1" dirty="0">
                          <a:latin typeface="Century Gothic" panose="020B0502020202020204" pitchFamily="34" charset="0"/>
                        </a:rPr>
                        <a:t>us</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3600" b="1" dirty="0">
                          <a:latin typeface="Century Gothic" panose="020B0502020202020204" pitchFamily="34" charset="0"/>
                        </a:rPr>
                        <a:t>we</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12722086"/>
                  </a:ext>
                </a:extLst>
              </a:tr>
            </a:tbl>
          </a:graphicData>
        </a:graphic>
      </p:graphicFrame>
      <p:sp>
        <p:nvSpPr>
          <p:cNvPr id="2" name="Oval 1">
            <a:extLst>
              <a:ext uri="{FF2B5EF4-FFF2-40B4-BE49-F238E27FC236}">
                <a16:creationId xmlns:a16="http://schemas.microsoft.com/office/drawing/2014/main" id="{38AB382D-0048-4B24-B8BA-FEE7801EBA67}"/>
              </a:ext>
            </a:extLst>
          </p:cNvPr>
          <p:cNvSpPr/>
          <p:nvPr/>
        </p:nvSpPr>
        <p:spPr>
          <a:xfrm>
            <a:off x="5592932" y="2272684"/>
            <a:ext cx="1544715" cy="109195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E483B7E5-C70C-4DAF-A8F2-2BB0710937E1}"/>
              </a:ext>
            </a:extLst>
          </p:cNvPr>
          <p:cNvSpPr/>
          <p:nvPr/>
        </p:nvSpPr>
        <p:spPr>
          <a:xfrm>
            <a:off x="1843790" y="3703468"/>
            <a:ext cx="1544715" cy="109195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96196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Use the relative clause below embedded in a sentence.</a:t>
            </a: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algn="ctr" defTabSz="685800">
              <a:defRPr/>
            </a:pPr>
            <a:r>
              <a:rPr lang="en-GB" sz="3200" b="1" dirty="0">
                <a:solidFill>
                  <a:schemeClr val="tx1"/>
                </a:solidFill>
                <a:latin typeface="Century Gothic" panose="020B0502020202020204" pitchFamily="34" charset="0"/>
              </a:rPr>
              <a:t>…which was overgrown with nettles…</a:t>
            </a:r>
          </a:p>
          <a:p>
            <a:pPr lvl="0" algn="ctr"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p:txBody>
      </p:sp>
      <p:grpSp>
        <p:nvGrpSpPr>
          <p:cNvPr id="9" name="Group 8">
            <a:extLst>
              <a:ext uri="{FF2B5EF4-FFF2-40B4-BE49-F238E27FC236}">
                <a16:creationId xmlns:a16="http://schemas.microsoft.com/office/drawing/2014/main" id="{8D37A7FF-D549-4CB7-BAE7-C87713376D6C}"/>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4586359-67CF-46BD-9F38-05802FEDEFC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3EB4F174-929D-4080-AE0C-47E0708014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156807678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E2B28500E97074E9232E002F87A0DA8" ma:contentTypeVersion="13" ma:contentTypeDescription="Create a new document." ma:contentTypeScope="" ma:versionID="226396999748aedaccaef4cb0e3d9517">
  <xsd:schema xmlns:xsd="http://www.w3.org/2001/XMLSchema" xmlns:xs="http://www.w3.org/2001/XMLSchema" xmlns:p="http://schemas.microsoft.com/office/2006/metadata/properties" xmlns:ns2="86144f90-c7b6-48d0-aae5-f5e9e48cc3df" xmlns:ns3="5c7a0828-c5e4-45f8-a074-18a8fdc88ec6" targetNamespace="http://schemas.microsoft.com/office/2006/metadata/properties" ma:root="true" ma:fieldsID="c920329ea04f01889b6ffc9cde7973b4" ns2:_="" ns3:_="">
    <xsd:import namespace="86144f90-c7b6-48d0-aae5-f5e9e48cc3df"/>
    <xsd:import namespace="5c7a0828-c5e4-45f8-a074-18a8fdc88e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element ref="ns3:MediaServiceAutoKeyPoints" minOccurs="0"/>
                <xsd:element ref="ns3:MediaServiceKeyPoints"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7a0828-c5e4-45f8-a074-18a8fdc88ec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D90620D-6D0D-499A-8D47-A198E4C117FD}"/>
</file>

<file path=customXml/itemProps2.xml><?xml version="1.0" encoding="utf-8"?>
<ds:datastoreItem xmlns:ds="http://schemas.openxmlformats.org/officeDocument/2006/customXml" ds:itemID="{8BE7001C-4FE1-4FF1-8D32-419BDEA7C0F6}">
  <ds:schemaRefs>
    <ds:schemaRef ds:uri="http://schemas.microsoft.com/sharepoint/v3/contenttype/forms"/>
  </ds:schemaRefs>
</ds:datastoreItem>
</file>

<file path=customXml/itemProps3.xml><?xml version="1.0" encoding="utf-8"?>
<ds:datastoreItem xmlns:ds="http://schemas.openxmlformats.org/officeDocument/2006/customXml" ds:itemID="{0EF8F11D-A449-4684-B8E0-461263A2E192}">
  <ds:schemaRefs>
    <ds:schemaRef ds:uri="http://schemas.microsoft.com/office/2006/documentManagement/types"/>
    <ds:schemaRef ds:uri="86144f90-c7b6-48d0-aae5-f5e9e48cc3df"/>
    <ds:schemaRef ds:uri="http://purl.org/dc/elements/1.1/"/>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purl.org/dc/terms/"/>
    <ds:schemaRef ds:uri="0f0ae0ff-29c4-4766-b250-c1a9bee8d430"/>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243</TotalTime>
  <Words>1269</Words>
  <Application>Microsoft Office PowerPoint</Application>
  <PresentationFormat>On-screen Show (4:3)</PresentationFormat>
  <Paragraphs>295</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Century Gothic</vt:lpstr>
      <vt:lpstr>SassoonCRInfantMedium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Kyle Berkeley</cp:lastModifiedBy>
  <cp:revision>2</cp:revision>
  <dcterms:created xsi:type="dcterms:W3CDTF">2018-03-17T10:08:43Z</dcterms:created>
  <dcterms:modified xsi:type="dcterms:W3CDTF">2019-05-29T14:19:14Z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0x0101002E2B28500E97074E9232E002F87A0DA8</vt:lpwstr>
  </property>
  <property fmtid="{D5CDD505-2E9C-101B-9397-08002B2CF9AE}" pid="3" name="TaxKeyword">
    <vt:lpwstr/>
  </property>
  <property fmtid="{D5CDD505-2E9C-101B-9397-08002B2CF9AE}" pid="4" name="AuthorIds_UIVersion_1024">
    <vt:lpwstr>176</vt:lpwstr>
  </property>
  <property fmtid="{D5CDD505-2E9C-101B-9397-08002B2CF9AE}" pid="5" name="AuthorIds_UIVersion_1536">
    <vt:lpwstr>43</vt:lpwstr>
  </property>
</Properties>
</file>