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96" r:id="rId6"/>
    <p:sldId id="301" r:id="rId7"/>
    <p:sldId id="393" r:id="rId8"/>
    <p:sldId id="394" r:id="rId9"/>
    <p:sldId id="402" r:id="rId10"/>
    <p:sldId id="403" r:id="rId11"/>
    <p:sldId id="404" r:id="rId12"/>
    <p:sldId id="405" r:id="rId13"/>
    <p:sldId id="406" r:id="rId14"/>
    <p:sldId id="407" r:id="rId15"/>
    <p:sldId id="408" r:id="rId16"/>
    <p:sldId id="409" r:id="rId17"/>
    <p:sldId id="314" r:id="rId18"/>
    <p:sldId id="388" r:id="rId19"/>
    <p:sldId id="412" r:id="rId20"/>
    <p:sldId id="413" r:id="rId21"/>
    <p:sldId id="414" r:id="rId22"/>
    <p:sldId id="415" r:id="rId23"/>
    <p:sldId id="41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AF"/>
    <a:srgbClr val="FF9F9F"/>
    <a:srgbClr val="FFFFA7"/>
    <a:srgbClr val="FFFF8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B8338-8619-45D7-9CD3-E7184DA5212B}" v="52" dt="2019-07-24T08:33:48.649"/>
    <p1510:client id="{F9DFA1D2-4373-44BF-9473-B77A9D857FA1}" v="27" dt="2019-07-24T08:55:37.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09" autoAdjust="0"/>
    <p:restoredTop sz="94660"/>
  </p:normalViewPr>
  <p:slideViewPr>
    <p:cSldViewPr snapToGrid="0">
      <p:cViewPr varScale="1">
        <p:scale>
          <a:sx n="72" d="100"/>
          <a:sy n="72"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alker" userId="ea9b7a16-6533-4bfc-968f-2b771b65ab59" providerId="ADAL" clId="{F9DFA1D2-4373-44BF-9473-B77A9D857FA1}"/>
    <pc:docChg chg="undo custSel addSld delSld modSld">
      <pc:chgData name="Claire Walker" userId="ea9b7a16-6533-4bfc-968f-2b771b65ab59" providerId="ADAL" clId="{F9DFA1D2-4373-44BF-9473-B77A9D857FA1}" dt="2019-07-24T08:55:41.691" v="95" actId="2696"/>
      <pc:docMkLst>
        <pc:docMk/>
      </pc:docMkLst>
      <pc:sldChg chg="addSp delSp modSp del">
        <pc:chgData name="Claire Walker" userId="ea9b7a16-6533-4bfc-968f-2b771b65ab59" providerId="ADAL" clId="{F9DFA1D2-4373-44BF-9473-B77A9D857FA1}" dt="2019-07-24T08:52:37.990" v="23" actId="2696"/>
        <pc:sldMkLst>
          <pc:docMk/>
          <pc:sldMk cId="1071900124" sldId="355"/>
        </pc:sldMkLst>
        <pc:spChg chg="add del">
          <ac:chgData name="Claire Walker" userId="ea9b7a16-6533-4bfc-968f-2b771b65ab59" providerId="ADAL" clId="{F9DFA1D2-4373-44BF-9473-B77A9D857FA1}" dt="2019-07-24T08:52:20.708" v="18" actId="478"/>
          <ac:spMkLst>
            <pc:docMk/>
            <pc:sldMk cId="1071900124" sldId="355"/>
            <ac:spMk id="20" creationId="{0C288722-7C70-4B74-880D-42929405F216}"/>
          </ac:spMkLst>
        </pc:spChg>
        <pc:spChg chg="add del">
          <ac:chgData name="Claire Walker" userId="ea9b7a16-6533-4bfc-968f-2b771b65ab59" providerId="ADAL" clId="{F9DFA1D2-4373-44BF-9473-B77A9D857FA1}" dt="2019-07-24T08:52:20.708" v="18" actId="478"/>
          <ac:spMkLst>
            <pc:docMk/>
            <pc:sldMk cId="1071900124" sldId="355"/>
            <ac:spMk id="21" creationId="{4D5749C5-4127-46A7-9166-61C96DC2A0E4}"/>
          </ac:spMkLst>
        </pc:spChg>
        <pc:grpChg chg="add del">
          <ac:chgData name="Claire Walker" userId="ea9b7a16-6533-4bfc-968f-2b771b65ab59" providerId="ADAL" clId="{F9DFA1D2-4373-44BF-9473-B77A9D857FA1}" dt="2019-07-24T08:52:20.708" v="18" actId="478"/>
          <ac:grpSpMkLst>
            <pc:docMk/>
            <pc:sldMk cId="1071900124" sldId="355"/>
            <ac:grpSpMk id="10" creationId="{B2B23A24-ED0C-475F-9830-8DE9CCA57D7B}"/>
          </ac:grpSpMkLst>
        </pc:grpChg>
        <pc:picChg chg="del">
          <ac:chgData name="Claire Walker" userId="ea9b7a16-6533-4bfc-968f-2b771b65ab59" providerId="ADAL" clId="{F9DFA1D2-4373-44BF-9473-B77A9D857FA1}" dt="2019-07-24T08:52:14.379" v="16" actId="478"/>
          <ac:picMkLst>
            <pc:docMk/>
            <pc:sldMk cId="1071900124" sldId="355"/>
            <ac:picMk id="3" creationId="{B7EE5A6E-553D-4106-B4E8-6164765B00A5}"/>
          </ac:picMkLst>
        </pc:picChg>
        <pc:picChg chg="del">
          <ac:chgData name="Claire Walker" userId="ea9b7a16-6533-4bfc-968f-2b771b65ab59" providerId="ADAL" clId="{F9DFA1D2-4373-44BF-9473-B77A9D857FA1}" dt="2019-07-24T08:52:14.379" v="16" actId="478"/>
          <ac:picMkLst>
            <pc:docMk/>
            <pc:sldMk cId="1071900124" sldId="355"/>
            <ac:picMk id="27" creationId="{04B41739-379A-4355-B927-B2616D9E71B8}"/>
          </ac:picMkLst>
        </pc:picChg>
        <pc:picChg chg="del">
          <ac:chgData name="Claire Walker" userId="ea9b7a16-6533-4bfc-968f-2b771b65ab59" providerId="ADAL" clId="{F9DFA1D2-4373-44BF-9473-B77A9D857FA1}" dt="2019-07-24T08:52:14.379" v="16" actId="478"/>
          <ac:picMkLst>
            <pc:docMk/>
            <pc:sldMk cId="1071900124" sldId="355"/>
            <ac:picMk id="28" creationId="{116A7BA3-3EAC-4DA4-8804-B384025ECFF6}"/>
          </ac:picMkLst>
        </pc:picChg>
        <pc:picChg chg="del">
          <ac:chgData name="Claire Walker" userId="ea9b7a16-6533-4bfc-968f-2b771b65ab59" providerId="ADAL" clId="{F9DFA1D2-4373-44BF-9473-B77A9D857FA1}" dt="2019-07-24T08:52:14.379" v="16" actId="478"/>
          <ac:picMkLst>
            <pc:docMk/>
            <pc:sldMk cId="1071900124" sldId="355"/>
            <ac:picMk id="29" creationId="{8FF50C5F-9E49-44CB-876B-4DA24F34B4C3}"/>
          </ac:picMkLst>
        </pc:picChg>
        <pc:picChg chg="del">
          <ac:chgData name="Claire Walker" userId="ea9b7a16-6533-4bfc-968f-2b771b65ab59" providerId="ADAL" clId="{F9DFA1D2-4373-44BF-9473-B77A9D857FA1}" dt="2019-07-24T08:52:14.379" v="16" actId="478"/>
          <ac:picMkLst>
            <pc:docMk/>
            <pc:sldMk cId="1071900124" sldId="355"/>
            <ac:picMk id="30" creationId="{0E6EC236-1DF0-4F47-969D-4C2EBB9EC046}"/>
          </ac:picMkLst>
        </pc:picChg>
        <pc:picChg chg="del">
          <ac:chgData name="Claire Walker" userId="ea9b7a16-6533-4bfc-968f-2b771b65ab59" providerId="ADAL" clId="{F9DFA1D2-4373-44BF-9473-B77A9D857FA1}" dt="2019-07-24T08:52:14.379" v="16" actId="478"/>
          <ac:picMkLst>
            <pc:docMk/>
            <pc:sldMk cId="1071900124" sldId="355"/>
            <ac:picMk id="31" creationId="{AF943F13-C267-4BD9-B7F2-46D7BE9F52AA}"/>
          </ac:picMkLst>
        </pc:picChg>
        <pc:cxnChg chg="mod">
          <ac:chgData name="Claire Walker" userId="ea9b7a16-6533-4bfc-968f-2b771b65ab59" providerId="ADAL" clId="{F9DFA1D2-4373-44BF-9473-B77A9D857FA1}" dt="2019-07-24T08:52:20.708" v="18" actId="478"/>
          <ac:cxnSpMkLst>
            <pc:docMk/>
            <pc:sldMk cId="1071900124" sldId="355"/>
            <ac:cxnSpMk id="14" creationId="{AC06A093-3323-4663-9256-8B64A190F6FC}"/>
          </ac:cxnSpMkLst>
        </pc:cxnChg>
        <pc:cxnChg chg="mod">
          <ac:chgData name="Claire Walker" userId="ea9b7a16-6533-4bfc-968f-2b771b65ab59" providerId="ADAL" clId="{F9DFA1D2-4373-44BF-9473-B77A9D857FA1}" dt="2019-07-24T08:52:20.708" v="18" actId="478"/>
          <ac:cxnSpMkLst>
            <pc:docMk/>
            <pc:sldMk cId="1071900124" sldId="355"/>
            <ac:cxnSpMk id="15" creationId="{7D44367C-668F-49AF-85EF-41B9C30E2765}"/>
          </ac:cxnSpMkLst>
        </pc:cxnChg>
      </pc:sldChg>
      <pc:sldChg chg="del">
        <pc:chgData name="Claire Walker" userId="ea9b7a16-6533-4bfc-968f-2b771b65ab59" providerId="ADAL" clId="{F9DFA1D2-4373-44BF-9473-B77A9D857FA1}" dt="2019-07-24T08:53:27.847" v="51" actId="2696"/>
        <pc:sldMkLst>
          <pc:docMk/>
          <pc:sldMk cId="2095191776" sldId="389"/>
        </pc:sldMkLst>
      </pc:sldChg>
      <pc:sldChg chg="delSp del">
        <pc:chgData name="Claire Walker" userId="ea9b7a16-6533-4bfc-968f-2b771b65ab59" providerId="ADAL" clId="{F9DFA1D2-4373-44BF-9473-B77A9D857FA1}" dt="2019-07-24T08:55:02.497" v="88" actId="2696"/>
        <pc:sldMkLst>
          <pc:docMk/>
          <pc:sldMk cId="2876152908" sldId="390"/>
        </pc:sldMkLst>
        <pc:picChg chg="del">
          <ac:chgData name="Claire Walker" userId="ea9b7a16-6533-4bfc-968f-2b771b65ab59" providerId="ADAL" clId="{F9DFA1D2-4373-44BF-9473-B77A9D857FA1}" dt="2019-07-24T08:54:48.843" v="83" actId="478"/>
          <ac:picMkLst>
            <pc:docMk/>
            <pc:sldMk cId="2876152908" sldId="390"/>
            <ac:picMk id="3" creationId="{DE62A9F5-7CD8-440E-BAE6-4B1DC17BD5EC}"/>
          </ac:picMkLst>
        </pc:picChg>
      </pc:sldChg>
      <pc:sldChg chg="del">
        <pc:chgData name="Claire Walker" userId="ea9b7a16-6533-4bfc-968f-2b771b65ab59" providerId="ADAL" clId="{F9DFA1D2-4373-44BF-9473-B77A9D857FA1}" dt="2019-07-24T08:55:24.307" v="92" actId="2696"/>
        <pc:sldMkLst>
          <pc:docMk/>
          <pc:sldMk cId="3208281728" sldId="410"/>
        </pc:sldMkLst>
      </pc:sldChg>
      <pc:sldChg chg="del">
        <pc:chgData name="Claire Walker" userId="ea9b7a16-6533-4bfc-968f-2b771b65ab59" providerId="ADAL" clId="{F9DFA1D2-4373-44BF-9473-B77A9D857FA1}" dt="2019-07-24T08:55:41.691" v="95" actId="2696"/>
        <pc:sldMkLst>
          <pc:docMk/>
          <pc:sldMk cId="41922597" sldId="411"/>
        </pc:sldMkLst>
      </pc:sldChg>
      <pc:sldChg chg="addSp delSp modSp add">
        <pc:chgData name="Claire Walker" userId="ea9b7a16-6533-4bfc-968f-2b771b65ab59" providerId="ADAL" clId="{F9DFA1D2-4373-44BF-9473-B77A9D857FA1}" dt="2019-07-24T08:52:35.675" v="22"/>
        <pc:sldMkLst>
          <pc:docMk/>
          <pc:sldMk cId="4261745216" sldId="412"/>
        </pc:sldMkLst>
        <pc:spChg chg="del mod">
          <ac:chgData name="Claire Walker" userId="ea9b7a16-6533-4bfc-968f-2b771b65ab59" providerId="ADAL" clId="{F9DFA1D2-4373-44BF-9473-B77A9D857FA1}" dt="2019-07-24T08:52:08.140" v="14" actId="478"/>
          <ac:spMkLst>
            <pc:docMk/>
            <pc:sldMk cId="4261745216" sldId="412"/>
            <ac:spMk id="19" creationId="{5252A847-DE45-4FA3-A1F8-EEBEB845FF8E}"/>
          </ac:spMkLst>
        </pc:spChg>
        <pc:spChg chg="del">
          <ac:chgData name="Claire Walker" userId="ea9b7a16-6533-4bfc-968f-2b771b65ab59" providerId="ADAL" clId="{F9DFA1D2-4373-44BF-9473-B77A9D857FA1}" dt="2019-07-24T08:51:48.658" v="2" actId="478"/>
          <ac:spMkLst>
            <pc:docMk/>
            <pc:sldMk cId="4261745216" sldId="412"/>
            <ac:spMk id="20" creationId="{0C288722-7C70-4B74-880D-42929405F216}"/>
          </ac:spMkLst>
        </pc:spChg>
        <pc:spChg chg="del">
          <ac:chgData name="Claire Walker" userId="ea9b7a16-6533-4bfc-968f-2b771b65ab59" providerId="ADAL" clId="{F9DFA1D2-4373-44BF-9473-B77A9D857FA1}" dt="2019-07-24T08:51:48.658" v="2" actId="478"/>
          <ac:spMkLst>
            <pc:docMk/>
            <pc:sldMk cId="4261745216" sldId="412"/>
            <ac:spMk id="21" creationId="{4D5749C5-4127-46A7-9166-61C96DC2A0E4}"/>
          </ac:spMkLst>
        </pc:spChg>
        <pc:spChg chg="add mod">
          <ac:chgData name="Claire Walker" userId="ea9b7a16-6533-4bfc-968f-2b771b65ab59" providerId="ADAL" clId="{F9DFA1D2-4373-44BF-9473-B77A9D857FA1}" dt="2019-07-24T08:52:30.311" v="21" actId="2085"/>
          <ac:spMkLst>
            <pc:docMk/>
            <pc:sldMk cId="4261745216" sldId="412"/>
            <ac:spMk id="23" creationId="{75AAE550-2DCB-45B7-BF74-950E04BDE5E1}"/>
          </ac:spMkLst>
        </pc:spChg>
        <pc:spChg chg="add">
          <ac:chgData name="Claire Walker" userId="ea9b7a16-6533-4bfc-968f-2b771b65ab59" providerId="ADAL" clId="{F9DFA1D2-4373-44BF-9473-B77A9D857FA1}" dt="2019-07-24T08:52:35.675" v="22"/>
          <ac:spMkLst>
            <pc:docMk/>
            <pc:sldMk cId="4261745216" sldId="412"/>
            <ac:spMk id="35" creationId="{5C7D1839-C4B9-40B3-9EDF-F04D3320ECB3}"/>
          </ac:spMkLst>
        </pc:spChg>
        <pc:spChg chg="add">
          <ac:chgData name="Claire Walker" userId="ea9b7a16-6533-4bfc-968f-2b771b65ab59" providerId="ADAL" clId="{F9DFA1D2-4373-44BF-9473-B77A9D857FA1}" dt="2019-07-24T08:52:35.675" v="22"/>
          <ac:spMkLst>
            <pc:docMk/>
            <pc:sldMk cId="4261745216" sldId="412"/>
            <ac:spMk id="36" creationId="{CAFAA66C-2AAA-4E5F-B9D4-C94900F6E757}"/>
          </ac:spMkLst>
        </pc:spChg>
        <pc:grpChg chg="del">
          <ac:chgData name="Claire Walker" userId="ea9b7a16-6533-4bfc-968f-2b771b65ab59" providerId="ADAL" clId="{F9DFA1D2-4373-44BF-9473-B77A9D857FA1}" dt="2019-07-24T08:51:48.658" v="2" actId="478"/>
          <ac:grpSpMkLst>
            <pc:docMk/>
            <pc:sldMk cId="4261745216" sldId="412"/>
            <ac:grpSpMk id="10" creationId="{B2B23A24-ED0C-475F-9830-8DE9CCA57D7B}"/>
          </ac:grpSpMkLst>
        </pc:grpChg>
        <pc:grpChg chg="add">
          <ac:chgData name="Claire Walker" userId="ea9b7a16-6533-4bfc-968f-2b771b65ab59" providerId="ADAL" clId="{F9DFA1D2-4373-44BF-9473-B77A9D857FA1}" dt="2019-07-24T08:52:35.675" v="22"/>
          <ac:grpSpMkLst>
            <pc:docMk/>
            <pc:sldMk cId="4261745216" sldId="412"/>
            <ac:grpSpMk id="24" creationId="{CA58D93D-459E-437D-867A-E5CDE201864B}"/>
          </ac:grpSpMkLst>
        </pc:grpChg>
        <pc:picChg chg="add del mod">
          <ac:chgData name="Claire Walker" userId="ea9b7a16-6533-4bfc-968f-2b771b65ab59" providerId="ADAL" clId="{F9DFA1D2-4373-44BF-9473-B77A9D857FA1}" dt="2019-07-24T08:52:04.715" v="13"/>
          <ac:picMkLst>
            <pc:docMk/>
            <pc:sldMk cId="4261745216" sldId="412"/>
            <ac:picMk id="2" creationId="{1A847B30-507F-4727-BEB1-FC46E7458C85}"/>
          </ac:picMkLst>
        </pc:picChg>
        <pc:picChg chg="del">
          <ac:chgData name="Claire Walker" userId="ea9b7a16-6533-4bfc-968f-2b771b65ab59" providerId="ADAL" clId="{F9DFA1D2-4373-44BF-9473-B77A9D857FA1}" dt="2019-07-24T08:52:08.140" v="14" actId="478"/>
          <ac:picMkLst>
            <pc:docMk/>
            <pc:sldMk cId="4261745216" sldId="412"/>
            <ac:picMk id="3" creationId="{B7EE5A6E-553D-4106-B4E8-6164765B00A5}"/>
          </ac:picMkLst>
        </pc:picChg>
        <pc:picChg chg="add">
          <ac:chgData name="Claire Walker" userId="ea9b7a16-6533-4bfc-968f-2b771b65ab59" providerId="ADAL" clId="{F9DFA1D2-4373-44BF-9473-B77A9D857FA1}" dt="2019-07-24T08:52:08.775" v="15"/>
          <ac:picMkLst>
            <pc:docMk/>
            <pc:sldMk cId="4261745216" sldId="412"/>
            <ac:picMk id="22" creationId="{81C458AB-73DB-4E99-8F5B-1FB9C2A78C5B}"/>
          </ac:picMkLst>
        </pc:picChg>
        <pc:picChg chg="del">
          <ac:chgData name="Claire Walker" userId="ea9b7a16-6533-4bfc-968f-2b771b65ab59" providerId="ADAL" clId="{F9DFA1D2-4373-44BF-9473-B77A9D857FA1}" dt="2019-07-24T08:52:08.140" v="14" actId="478"/>
          <ac:picMkLst>
            <pc:docMk/>
            <pc:sldMk cId="4261745216" sldId="412"/>
            <ac:picMk id="27" creationId="{04B41739-379A-4355-B927-B2616D9E71B8}"/>
          </ac:picMkLst>
        </pc:picChg>
        <pc:picChg chg="del">
          <ac:chgData name="Claire Walker" userId="ea9b7a16-6533-4bfc-968f-2b771b65ab59" providerId="ADAL" clId="{F9DFA1D2-4373-44BF-9473-B77A9D857FA1}" dt="2019-07-24T08:52:08.140" v="14" actId="478"/>
          <ac:picMkLst>
            <pc:docMk/>
            <pc:sldMk cId="4261745216" sldId="412"/>
            <ac:picMk id="28" creationId="{116A7BA3-3EAC-4DA4-8804-B384025ECFF6}"/>
          </ac:picMkLst>
        </pc:picChg>
        <pc:picChg chg="del">
          <ac:chgData name="Claire Walker" userId="ea9b7a16-6533-4bfc-968f-2b771b65ab59" providerId="ADAL" clId="{F9DFA1D2-4373-44BF-9473-B77A9D857FA1}" dt="2019-07-24T08:52:08.140" v="14" actId="478"/>
          <ac:picMkLst>
            <pc:docMk/>
            <pc:sldMk cId="4261745216" sldId="412"/>
            <ac:picMk id="29" creationId="{8FF50C5F-9E49-44CB-876B-4DA24F34B4C3}"/>
          </ac:picMkLst>
        </pc:picChg>
        <pc:picChg chg="del">
          <ac:chgData name="Claire Walker" userId="ea9b7a16-6533-4bfc-968f-2b771b65ab59" providerId="ADAL" clId="{F9DFA1D2-4373-44BF-9473-B77A9D857FA1}" dt="2019-07-24T08:52:08.140" v="14" actId="478"/>
          <ac:picMkLst>
            <pc:docMk/>
            <pc:sldMk cId="4261745216" sldId="412"/>
            <ac:picMk id="30" creationId="{0E6EC236-1DF0-4F47-969D-4C2EBB9EC046}"/>
          </ac:picMkLst>
        </pc:picChg>
        <pc:picChg chg="del">
          <ac:chgData name="Claire Walker" userId="ea9b7a16-6533-4bfc-968f-2b771b65ab59" providerId="ADAL" clId="{F9DFA1D2-4373-44BF-9473-B77A9D857FA1}" dt="2019-07-24T08:52:08.140" v="14" actId="478"/>
          <ac:picMkLst>
            <pc:docMk/>
            <pc:sldMk cId="4261745216" sldId="412"/>
            <ac:picMk id="31" creationId="{AF943F13-C267-4BD9-B7F2-46D7BE9F52AA}"/>
          </ac:picMkLst>
        </pc:picChg>
        <pc:cxnChg chg="mod">
          <ac:chgData name="Claire Walker" userId="ea9b7a16-6533-4bfc-968f-2b771b65ab59" providerId="ADAL" clId="{F9DFA1D2-4373-44BF-9473-B77A9D857FA1}" dt="2019-07-24T08:51:48.658" v="2" actId="478"/>
          <ac:cxnSpMkLst>
            <pc:docMk/>
            <pc:sldMk cId="4261745216" sldId="412"/>
            <ac:cxnSpMk id="14" creationId="{AC06A093-3323-4663-9256-8B64A190F6FC}"/>
          </ac:cxnSpMkLst>
        </pc:cxnChg>
        <pc:cxnChg chg="mod">
          <ac:chgData name="Claire Walker" userId="ea9b7a16-6533-4bfc-968f-2b771b65ab59" providerId="ADAL" clId="{F9DFA1D2-4373-44BF-9473-B77A9D857FA1}" dt="2019-07-24T08:51:48.658" v="2" actId="478"/>
          <ac:cxnSpMkLst>
            <pc:docMk/>
            <pc:sldMk cId="4261745216" sldId="412"/>
            <ac:cxnSpMk id="15" creationId="{7D44367C-668F-49AF-85EF-41B9C30E2765}"/>
          </ac:cxnSpMkLst>
        </pc:cxnChg>
      </pc:sldChg>
      <pc:sldChg chg="modSp add">
        <pc:chgData name="Claire Walker" userId="ea9b7a16-6533-4bfc-968f-2b771b65ab59" providerId="ADAL" clId="{F9DFA1D2-4373-44BF-9473-B77A9D857FA1}" dt="2019-07-24T08:53:24.020" v="50" actId="113"/>
        <pc:sldMkLst>
          <pc:docMk/>
          <pc:sldMk cId="1806650760" sldId="413"/>
        </pc:sldMkLst>
        <pc:spChg chg="mod">
          <ac:chgData name="Claire Walker" userId="ea9b7a16-6533-4bfc-968f-2b771b65ab59" providerId="ADAL" clId="{F9DFA1D2-4373-44BF-9473-B77A9D857FA1}" dt="2019-07-24T08:52:56.694" v="44" actId="207"/>
          <ac:spMkLst>
            <pc:docMk/>
            <pc:sldMk cId="1806650760" sldId="413"/>
            <ac:spMk id="23" creationId="{75AAE550-2DCB-45B7-BF74-950E04BDE5E1}"/>
          </ac:spMkLst>
        </pc:spChg>
        <pc:spChg chg="mod">
          <ac:chgData name="Claire Walker" userId="ea9b7a16-6533-4bfc-968f-2b771b65ab59" providerId="ADAL" clId="{F9DFA1D2-4373-44BF-9473-B77A9D857FA1}" dt="2019-07-24T08:53:24.020" v="50" actId="113"/>
          <ac:spMkLst>
            <pc:docMk/>
            <pc:sldMk cId="1806650760" sldId="413"/>
            <ac:spMk id="25" creationId="{F612859D-36EF-41BD-8BB2-C7D803446801}"/>
          </ac:spMkLst>
        </pc:spChg>
        <pc:spChg chg="mod">
          <ac:chgData name="Claire Walker" userId="ea9b7a16-6533-4bfc-968f-2b771b65ab59" providerId="ADAL" clId="{F9DFA1D2-4373-44BF-9473-B77A9D857FA1}" dt="2019-07-24T08:53:24.020" v="50" actId="113"/>
          <ac:spMkLst>
            <pc:docMk/>
            <pc:sldMk cId="1806650760" sldId="413"/>
            <ac:spMk id="26" creationId="{6BC1C1B2-71B9-451B-9835-9BED1D2D9F93}"/>
          </ac:spMkLst>
        </pc:spChg>
        <pc:spChg chg="mod">
          <ac:chgData name="Claire Walker" userId="ea9b7a16-6533-4bfc-968f-2b771b65ab59" providerId="ADAL" clId="{F9DFA1D2-4373-44BF-9473-B77A9D857FA1}" dt="2019-07-24T08:53:24.020" v="50" actId="113"/>
          <ac:spMkLst>
            <pc:docMk/>
            <pc:sldMk cId="1806650760" sldId="413"/>
            <ac:spMk id="32" creationId="{DB5BDD10-182F-44D6-8067-C962F0ED735E}"/>
          </ac:spMkLst>
        </pc:spChg>
        <pc:grpChg chg="mod">
          <ac:chgData name="Claire Walker" userId="ea9b7a16-6533-4bfc-968f-2b771b65ab59" providerId="ADAL" clId="{F9DFA1D2-4373-44BF-9473-B77A9D857FA1}" dt="2019-07-24T08:53:11.392" v="48" actId="207"/>
          <ac:grpSpMkLst>
            <pc:docMk/>
            <pc:sldMk cId="1806650760" sldId="413"/>
            <ac:grpSpMk id="24" creationId="{CA58D93D-459E-437D-867A-E5CDE201864B}"/>
          </ac:grpSpMkLst>
        </pc:grpChg>
      </pc:sldChg>
      <pc:sldChg chg="addSp delSp modSp add">
        <pc:chgData name="Claire Walker" userId="ea9b7a16-6533-4bfc-968f-2b771b65ab59" providerId="ADAL" clId="{F9DFA1D2-4373-44BF-9473-B77A9D857FA1}" dt="2019-07-24T08:55:00.340" v="87"/>
        <pc:sldMkLst>
          <pc:docMk/>
          <pc:sldMk cId="4019324414" sldId="414"/>
        </pc:sldMkLst>
        <pc:spChg chg="add del mod">
          <ac:chgData name="Claire Walker" userId="ea9b7a16-6533-4bfc-968f-2b771b65ab59" providerId="ADAL" clId="{F9DFA1D2-4373-44BF-9473-B77A9D857FA1}" dt="2019-07-24T08:54:45.449" v="81" actId="478"/>
          <ac:spMkLst>
            <pc:docMk/>
            <pc:sldMk cId="4019324414" sldId="414"/>
            <ac:spMk id="19" creationId="{5252A847-DE45-4FA3-A1F8-EEBEB845FF8E}"/>
          </ac:spMkLst>
        </pc:spChg>
        <pc:spChg chg="del">
          <ac:chgData name="Claire Walker" userId="ea9b7a16-6533-4bfc-968f-2b771b65ab59" providerId="ADAL" clId="{F9DFA1D2-4373-44BF-9473-B77A9D857FA1}" dt="2019-07-24T08:54:10.550" v="57" actId="478"/>
          <ac:spMkLst>
            <pc:docMk/>
            <pc:sldMk cId="4019324414" sldId="414"/>
            <ac:spMk id="21" creationId="{05626BED-72B6-4A0B-8B25-3CB493A3CE0E}"/>
          </ac:spMkLst>
        </pc:spChg>
        <pc:spChg chg="del">
          <ac:chgData name="Claire Walker" userId="ea9b7a16-6533-4bfc-968f-2b771b65ab59" providerId="ADAL" clId="{F9DFA1D2-4373-44BF-9473-B77A9D857FA1}" dt="2019-07-24T08:54:10.550" v="57" actId="478"/>
          <ac:spMkLst>
            <pc:docMk/>
            <pc:sldMk cId="4019324414" sldId="414"/>
            <ac:spMk id="22" creationId="{714594EA-7860-44D1-B422-752122950ADA}"/>
          </ac:spMkLst>
        </pc:spChg>
        <pc:spChg chg="add del">
          <ac:chgData name="Claire Walker" userId="ea9b7a16-6533-4bfc-968f-2b771b65ab59" providerId="ADAL" clId="{F9DFA1D2-4373-44BF-9473-B77A9D857FA1}" dt="2019-07-24T08:54:17.722" v="59"/>
          <ac:spMkLst>
            <pc:docMk/>
            <pc:sldMk cId="4019324414" sldId="414"/>
            <ac:spMk id="23" creationId="{ECFB67EA-285E-429B-9975-D8D5CAB841CA}"/>
          </ac:spMkLst>
        </pc:spChg>
        <pc:spChg chg="add mod">
          <ac:chgData name="Claire Walker" userId="ea9b7a16-6533-4bfc-968f-2b771b65ab59" providerId="ADAL" clId="{F9DFA1D2-4373-44BF-9473-B77A9D857FA1}" dt="2019-07-24T08:54:54.614" v="86" actId="2085"/>
          <ac:spMkLst>
            <pc:docMk/>
            <pc:sldMk cId="4019324414" sldId="414"/>
            <ac:spMk id="32" creationId="{8443CD66-C75E-4942-A618-310095DC32C9}"/>
          </ac:spMkLst>
        </pc:spChg>
        <pc:spChg chg="add">
          <ac:chgData name="Claire Walker" userId="ea9b7a16-6533-4bfc-968f-2b771b65ab59" providerId="ADAL" clId="{F9DFA1D2-4373-44BF-9473-B77A9D857FA1}" dt="2019-07-24T08:55:00.340" v="87"/>
          <ac:spMkLst>
            <pc:docMk/>
            <pc:sldMk cId="4019324414" sldId="414"/>
            <ac:spMk id="41" creationId="{75F29852-EB26-48DB-9D7D-3E05DD714C18}"/>
          </ac:spMkLst>
        </pc:spChg>
        <pc:spChg chg="add">
          <ac:chgData name="Claire Walker" userId="ea9b7a16-6533-4bfc-968f-2b771b65ab59" providerId="ADAL" clId="{F9DFA1D2-4373-44BF-9473-B77A9D857FA1}" dt="2019-07-24T08:55:00.340" v="87"/>
          <ac:spMkLst>
            <pc:docMk/>
            <pc:sldMk cId="4019324414" sldId="414"/>
            <ac:spMk id="42" creationId="{D9E0C316-A211-468D-9B5C-DCBEDED15786}"/>
          </ac:spMkLst>
        </pc:spChg>
        <pc:spChg chg="add">
          <ac:chgData name="Claire Walker" userId="ea9b7a16-6533-4bfc-968f-2b771b65ab59" providerId="ADAL" clId="{F9DFA1D2-4373-44BF-9473-B77A9D857FA1}" dt="2019-07-24T08:55:00.340" v="87"/>
          <ac:spMkLst>
            <pc:docMk/>
            <pc:sldMk cId="4019324414" sldId="414"/>
            <ac:spMk id="46" creationId="{23D69A24-D025-4679-867C-F183E5BA9025}"/>
          </ac:spMkLst>
        </pc:spChg>
        <pc:spChg chg="add">
          <ac:chgData name="Claire Walker" userId="ea9b7a16-6533-4bfc-968f-2b771b65ab59" providerId="ADAL" clId="{F9DFA1D2-4373-44BF-9473-B77A9D857FA1}" dt="2019-07-24T08:55:00.340" v="87"/>
          <ac:spMkLst>
            <pc:docMk/>
            <pc:sldMk cId="4019324414" sldId="414"/>
            <ac:spMk id="47" creationId="{BD452E1D-0C09-48B6-9D5D-4921288ABE09}"/>
          </ac:spMkLst>
        </pc:spChg>
        <pc:spChg chg="del">
          <ac:chgData name="Claire Walker" userId="ea9b7a16-6533-4bfc-968f-2b771b65ab59" providerId="ADAL" clId="{F9DFA1D2-4373-44BF-9473-B77A9D857FA1}" dt="2019-07-24T08:54:10.550" v="57" actId="478"/>
          <ac:spMkLst>
            <pc:docMk/>
            <pc:sldMk cId="4019324414" sldId="414"/>
            <ac:spMk id="48" creationId="{7A3A5858-A96A-4FA4-B381-B5D42DA59D9B}"/>
          </ac:spMkLst>
        </pc:spChg>
        <pc:spChg chg="del">
          <ac:chgData name="Claire Walker" userId="ea9b7a16-6533-4bfc-968f-2b771b65ab59" providerId="ADAL" clId="{F9DFA1D2-4373-44BF-9473-B77A9D857FA1}" dt="2019-07-24T08:54:10.550" v="57" actId="478"/>
          <ac:spMkLst>
            <pc:docMk/>
            <pc:sldMk cId="4019324414" sldId="414"/>
            <ac:spMk id="49" creationId="{67DFDD1B-D5E2-4F1E-B0FC-33DE7E19A571}"/>
          </ac:spMkLst>
        </pc:spChg>
        <pc:spChg chg="del">
          <ac:chgData name="Claire Walker" userId="ea9b7a16-6533-4bfc-968f-2b771b65ab59" providerId="ADAL" clId="{F9DFA1D2-4373-44BF-9473-B77A9D857FA1}" dt="2019-07-24T08:54:10.550" v="57" actId="478"/>
          <ac:spMkLst>
            <pc:docMk/>
            <pc:sldMk cId="4019324414" sldId="414"/>
            <ac:spMk id="50" creationId="{6137EFC9-E748-4D22-8185-C32221985FB4}"/>
          </ac:spMkLst>
        </pc:spChg>
        <pc:spChg chg="del">
          <ac:chgData name="Claire Walker" userId="ea9b7a16-6533-4bfc-968f-2b771b65ab59" providerId="ADAL" clId="{F9DFA1D2-4373-44BF-9473-B77A9D857FA1}" dt="2019-07-24T08:54:10.550" v="57" actId="478"/>
          <ac:spMkLst>
            <pc:docMk/>
            <pc:sldMk cId="4019324414" sldId="414"/>
            <ac:spMk id="51" creationId="{A2951471-E378-4C7F-8761-0701C30C8A84}"/>
          </ac:spMkLst>
        </pc:spChg>
        <pc:spChg chg="del">
          <ac:chgData name="Claire Walker" userId="ea9b7a16-6533-4bfc-968f-2b771b65ab59" providerId="ADAL" clId="{F9DFA1D2-4373-44BF-9473-B77A9D857FA1}" dt="2019-07-24T08:54:10.550" v="57" actId="478"/>
          <ac:spMkLst>
            <pc:docMk/>
            <pc:sldMk cId="4019324414" sldId="414"/>
            <ac:spMk id="52" creationId="{F858A9F8-8A96-4C9C-A3E9-25597BAC6D3D}"/>
          </ac:spMkLst>
        </pc:spChg>
        <pc:spChg chg="add">
          <ac:chgData name="Claire Walker" userId="ea9b7a16-6533-4bfc-968f-2b771b65ab59" providerId="ADAL" clId="{F9DFA1D2-4373-44BF-9473-B77A9D857FA1}" dt="2019-07-24T08:55:00.340" v="87"/>
          <ac:spMkLst>
            <pc:docMk/>
            <pc:sldMk cId="4019324414" sldId="414"/>
            <ac:spMk id="53" creationId="{0DA04CE8-5A48-44FE-A07D-91DF34BF0467}"/>
          </ac:spMkLst>
        </pc:spChg>
        <pc:spChg chg="add">
          <ac:chgData name="Claire Walker" userId="ea9b7a16-6533-4bfc-968f-2b771b65ab59" providerId="ADAL" clId="{F9DFA1D2-4373-44BF-9473-B77A9D857FA1}" dt="2019-07-24T08:55:00.340" v="87"/>
          <ac:spMkLst>
            <pc:docMk/>
            <pc:sldMk cId="4019324414" sldId="414"/>
            <ac:spMk id="54" creationId="{BAF6C0DC-A9C2-46AD-AF52-3A594F6D0810}"/>
          </ac:spMkLst>
        </pc:spChg>
        <pc:spChg chg="add">
          <ac:chgData name="Claire Walker" userId="ea9b7a16-6533-4bfc-968f-2b771b65ab59" providerId="ADAL" clId="{F9DFA1D2-4373-44BF-9473-B77A9D857FA1}" dt="2019-07-24T08:55:00.340" v="87"/>
          <ac:spMkLst>
            <pc:docMk/>
            <pc:sldMk cId="4019324414" sldId="414"/>
            <ac:spMk id="55" creationId="{46B3AEF6-4967-4C22-8F3D-75FA6DE2E01F}"/>
          </ac:spMkLst>
        </pc:spChg>
        <pc:grpChg chg="del">
          <ac:chgData name="Claire Walker" userId="ea9b7a16-6533-4bfc-968f-2b771b65ab59" providerId="ADAL" clId="{F9DFA1D2-4373-44BF-9473-B77A9D857FA1}" dt="2019-07-24T08:53:55.131" v="54" actId="478"/>
          <ac:grpSpMkLst>
            <pc:docMk/>
            <pc:sldMk cId="4019324414" sldId="414"/>
            <ac:grpSpMk id="27" creationId="{9A197E2A-00D5-4806-BB37-379E841F96DC}"/>
          </ac:grpSpMkLst>
        </pc:grpChg>
        <pc:grpChg chg="add">
          <ac:chgData name="Claire Walker" userId="ea9b7a16-6533-4bfc-968f-2b771b65ab59" providerId="ADAL" clId="{F9DFA1D2-4373-44BF-9473-B77A9D857FA1}" dt="2019-07-24T08:55:00.340" v="87"/>
          <ac:grpSpMkLst>
            <pc:docMk/>
            <pc:sldMk cId="4019324414" sldId="414"/>
            <ac:grpSpMk id="33" creationId="{36659237-E7C5-4D97-88B8-E82B355E579A}"/>
          </ac:grpSpMkLst>
        </pc:grpChg>
        <pc:picChg chg="add del mod">
          <ac:chgData name="Claire Walker" userId="ea9b7a16-6533-4bfc-968f-2b771b65ab59" providerId="ADAL" clId="{F9DFA1D2-4373-44BF-9473-B77A9D857FA1}" dt="2019-07-24T08:54:41.921" v="80"/>
          <ac:picMkLst>
            <pc:docMk/>
            <pc:sldMk cId="4019324414" sldId="414"/>
            <ac:picMk id="2" creationId="{2ED5E019-BBD9-4B46-93AE-06BBD0D0B403}"/>
          </ac:picMkLst>
        </pc:picChg>
        <pc:picChg chg="add del mod">
          <ac:chgData name="Claire Walker" userId="ea9b7a16-6533-4bfc-968f-2b771b65ab59" providerId="ADAL" clId="{F9DFA1D2-4373-44BF-9473-B77A9D857FA1}" dt="2019-07-24T08:54:45.449" v="81" actId="478"/>
          <ac:picMkLst>
            <pc:docMk/>
            <pc:sldMk cId="4019324414" sldId="414"/>
            <ac:picMk id="3" creationId="{DE62A9F5-7CD8-440E-BAE6-4B1DC17BD5EC}"/>
          </ac:picMkLst>
        </pc:picChg>
        <pc:picChg chg="add del">
          <ac:chgData name="Claire Walker" userId="ea9b7a16-6533-4bfc-968f-2b771b65ab59" providerId="ADAL" clId="{F9DFA1D2-4373-44BF-9473-B77A9D857FA1}" dt="2019-07-24T08:54:34.022" v="76"/>
          <ac:picMkLst>
            <pc:docMk/>
            <pc:sldMk cId="4019324414" sldId="414"/>
            <ac:picMk id="4" creationId="{E05D5FB4-BE89-4C64-B657-7CA3C1983D20}"/>
          </ac:picMkLst>
        </pc:picChg>
        <pc:picChg chg="mod">
          <ac:chgData name="Claire Walker" userId="ea9b7a16-6533-4bfc-968f-2b771b65ab59" providerId="ADAL" clId="{F9DFA1D2-4373-44BF-9473-B77A9D857FA1}" dt="2019-07-24T08:54:28.132" v="72" actId="1076"/>
          <ac:picMkLst>
            <pc:docMk/>
            <pc:sldMk cId="4019324414" sldId="414"/>
            <ac:picMk id="8" creationId="{D9426B6B-94AA-4D9B-BC63-8F0BC9ED5115}"/>
          </ac:picMkLst>
        </pc:picChg>
        <pc:picChg chg="add del">
          <ac:chgData name="Claire Walker" userId="ea9b7a16-6533-4bfc-968f-2b771b65ab59" providerId="ADAL" clId="{F9DFA1D2-4373-44BF-9473-B77A9D857FA1}" dt="2019-07-24T08:54:17.722" v="59"/>
          <ac:picMkLst>
            <pc:docMk/>
            <pc:sldMk cId="4019324414" sldId="414"/>
            <ac:picMk id="24" creationId="{F3BE170D-C856-425D-B914-65355A4BCC9C}"/>
          </ac:picMkLst>
        </pc:picChg>
        <pc:picChg chg="add">
          <ac:chgData name="Claire Walker" userId="ea9b7a16-6533-4bfc-968f-2b771b65ab59" providerId="ADAL" clId="{F9DFA1D2-4373-44BF-9473-B77A9D857FA1}" dt="2019-07-24T08:54:46.077" v="82"/>
          <ac:picMkLst>
            <pc:docMk/>
            <pc:sldMk cId="4019324414" sldId="414"/>
            <ac:picMk id="26" creationId="{011B6DB8-985C-47CC-9F1A-152B7B94CAE1}"/>
          </ac:picMkLst>
        </pc:picChg>
        <pc:cxnChg chg="mod">
          <ac:chgData name="Claire Walker" userId="ea9b7a16-6533-4bfc-968f-2b771b65ab59" providerId="ADAL" clId="{F9DFA1D2-4373-44BF-9473-B77A9D857FA1}" dt="2019-07-24T08:53:55.131" v="54" actId="478"/>
          <ac:cxnSpMkLst>
            <pc:docMk/>
            <pc:sldMk cId="4019324414" sldId="414"/>
            <ac:cxnSpMk id="31" creationId="{7DD2989D-4500-4C23-B2E1-6A8D7833BF06}"/>
          </ac:cxnSpMkLst>
        </pc:cxnChg>
        <pc:cxnChg chg="mod">
          <ac:chgData name="Claire Walker" userId="ea9b7a16-6533-4bfc-968f-2b771b65ab59" providerId="ADAL" clId="{F9DFA1D2-4373-44BF-9473-B77A9D857FA1}" dt="2019-07-24T08:53:55.131" v="54" actId="478"/>
          <ac:cxnSpMkLst>
            <pc:docMk/>
            <pc:sldMk cId="4019324414" sldId="414"/>
            <ac:cxnSpMk id="44" creationId="{26C3E967-61D7-4147-8A28-074191B629DF}"/>
          </ac:cxnSpMkLst>
        </pc:cxnChg>
        <pc:cxnChg chg="mod">
          <ac:chgData name="Claire Walker" userId="ea9b7a16-6533-4bfc-968f-2b771b65ab59" providerId="ADAL" clId="{F9DFA1D2-4373-44BF-9473-B77A9D857FA1}" dt="2019-07-24T08:53:55.131" v="54" actId="478"/>
          <ac:cxnSpMkLst>
            <pc:docMk/>
            <pc:sldMk cId="4019324414" sldId="414"/>
            <ac:cxnSpMk id="45" creationId="{589CCE8D-1501-46AE-929B-6BF17DBBD24E}"/>
          </ac:cxnSpMkLst>
        </pc:cxnChg>
      </pc:sldChg>
      <pc:sldChg chg="modSp add">
        <pc:chgData name="Claire Walker" userId="ea9b7a16-6533-4bfc-968f-2b771b65ab59" providerId="ADAL" clId="{F9DFA1D2-4373-44BF-9473-B77A9D857FA1}" dt="2019-07-24T08:55:22.520" v="91" actId="255"/>
        <pc:sldMkLst>
          <pc:docMk/>
          <pc:sldMk cId="3094539587" sldId="415"/>
        </pc:sldMkLst>
        <pc:spChg chg="mod">
          <ac:chgData name="Claire Walker" userId="ea9b7a16-6533-4bfc-968f-2b771b65ab59" providerId="ADAL" clId="{F9DFA1D2-4373-44BF-9473-B77A9D857FA1}" dt="2019-07-24T08:55:22.520" v="91" actId="255"/>
          <ac:spMkLst>
            <pc:docMk/>
            <pc:sldMk cId="3094539587" sldId="415"/>
            <ac:spMk id="32" creationId="{8443CD66-C75E-4942-A618-310095DC32C9}"/>
          </ac:spMkLst>
        </pc:spChg>
      </pc:sldChg>
      <pc:sldChg chg="modSp add">
        <pc:chgData name="Claire Walker" userId="ea9b7a16-6533-4bfc-968f-2b771b65ab59" providerId="ADAL" clId="{F9DFA1D2-4373-44BF-9473-B77A9D857FA1}" dt="2019-07-24T08:55:37.178" v="94"/>
        <pc:sldMkLst>
          <pc:docMk/>
          <pc:sldMk cId="387125203" sldId="416"/>
        </pc:sldMkLst>
        <pc:spChg chg="mod">
          <ac:chgData name="Claire Walker" userId="ea9b7a16-6533-4bfc-968f-2b771b65ab59" providerId="ADAL" clId="{F9DFA1D2-4373-44BF-9473-B77A9D857FA1}" dt="2019-07-24T08:55:37.178" v="94"/>
          <ac:spMkLst>
            <pc:docMk/>
            <pc:sldMk cId="387125203" sldId="416"/>
            <ac:spMk id="32" creationId="{8443CD66-C75E-4942-A618-310095DC32C9}"/>
          </ac:spMkLst>
        </pc:spChg>
      </pc:sldChg>
    </pc:docChg>
  </pc:docChgLst>
  <pc:docChgLst>
    <pc:chgData name="Claire Walker" userId="ea9b7a16-6533-4bfc-968f-2b771b65ab59" providerId="ADAL" clId="{C2EB8338-8619-45D7-9CD3-E7184DA5212B}"/>
    <pc:docChg chg="undo custSel addSld delSld modSld sldOrd">
      <pc:chgData name="Claire Walker" userId="ea9b7a16-6533-4bfc-968f-2b771b65ab59" providerId="ADAL" clId="{C2EB8338-8619-45D7-9CD3-E7184DA5212B}" dt="2019-07-24T08:34:56.592" v="783" actId="120"/>
      <pc:docMkLst>
        <pc:docMk/>
      </pc:docMkLst>
      <pc:sldChg chg="addSp modSp">
        <pc:chgData name="Claire Walker" userId="ea9b7a16-6533-4bfc-968f-2b771b65ab59" providerId="ADAL" clId="{C2EB8338-8619-45D7-9CD3-E7184DA5212B}" dt="2019-07-23T13:13:33.786" v="24" actId="20577"/>
        <pc:sldMkLst>
          <pc:docMk/>
          <pc:sldMk cId="2637481266" sldId="256"/>
        </pc:sldMkLst>
        <pc:spChg chg="mod">
          <ac:chgData name="Claire Walker" userId="ea9b7a16-6533-4bfc-968f-2b771b65ab59" providerId="ADAL" clId="{C2EB8338-8619-45D7-9CD3-E7184DA5212B}" dt="2019-07-23T13:13:33.786" v="24" actId="20577"/>
          <ac:spMkLst>
            <pc:docMk/>
            <pc:sldMk cId="2637481266" sldId="256"/>
            <ac:spMk id="9" creationId="{A4C9379C-A29C-49C8-8B03-E2C511D4C4D8}"/>
          </ac:spMkLst>
        </pc:spChg>
        <pc:spChg chg="mod">
          <ac:chgData name="Claire Walker" userId="ea9b7a16-6533-4bfc-968f-2b771b65ab59" providerId="ADAL" clId="{C2EB8338-8619-45D7-9CD3-E7184DA5212B}" dt="2019-07-23T13:13:21.216" v="18"/>
          <ac:spMkLst>
            <pc:docMk/>
            <pc:sldMk cId="2637481266" sldId="256"/>
            <ac:spMk id="19" creationId="{5252A847-DE45-4FA3-A1F8-EEBEB845FF8E}"/>
          </ac:spMkLst>
        </pc:spChg>
        <pc:picChg chg="add">
          <ac:chgData name="Claire Walker" userId="ea9b7a16-6533-4bfc-968f-2b771b65ab59" providerId="ADAL" clId="{C2EB8338-8619-45D7-9CD3-E7184DA5212B}" dt="2019-07-23T13:13:24.884" v="19"/>
          <ac:picMkLst>
            <pc:docMk/>
            <pc:sldMk cId="2637481266" sldId="256"/>
            <ac:picMk id="6" creationId="{D2DC3390-DED0-44EA-A4C7-508CAA750DA7}"/>
          </ac:picMkLst>
        </pc:picChg>
      </pc:sldChg>
      <pc:sldChg chg="modSp">
        <pc:chgData name="Claire Walker" userId="ea9b7a16-6533-4bfc-968f-2b771b65ab59" providerId="ADAL" clId="{C2EB8338-8619-45D7-9CD3-E7184DA5212B}" dt="2019-07-23T10:55:34.882" v="3"/>
        <pc:sldMkLst>
          <pc:docMk/>
          <pc:sldMk cId="3855900595" sldId="301"/>
        </pc:sldMkLst>
        <pc:spChg chg="mod">
          <ac:chgData name="Claire Walker" userId="ea9b7a16-6533-4bfc-968f-2b771b65ab59" providerId="ADAL" clId="{C2EB8338-8619-45D7-9CD3-E7184DA5212B}" dt="2019-07-23T10:55:34.882" v="3"/>
          <ac:spMkLst>
            <pc:docMk/>
            <pc:sldMk cId="3855900595" sldId="301"/>
            <ac:spMk id="9" creationId="{6EE6D244-32D4-4AD8-9ED3-26664E977175}"/>
          </ac:spMkLst>
        </pc:spChg>
        <pc:spChg chg="mod">
          <ac:chgData name="Claire Walker" userId="ea9b7a16-6533-4bfc-968f-2b771b65ab59" providerId="ADAL" clId="{C2EB8338-8619-45D7-9CD3-E7184DA5212B}" dt="2019-07-23T10:54:27.883" v="2" actId="207"/>
          <ac:spMkLst>
            <pc:docMk/>
            <pc:sldMk cId="3855900595" sldId="301"/>
            <ac:spMk id="19" creationId="{5252A847-DE45-4FA3-A1F8-EEBEB845FF8E}"/>
          </ac:spMkLst>
        </pc:spChg>
      </pc:sldChg>
      <pc:sldChg chg="modSp">
        <pc:chgData name="Claire Walker" userId="ea9b7a16-6533-4bfc-968f-2b771b65ab59" providerId="ADAL" clId="{C2EB8338-8619-45D7-9CD3-E7184DA5212B}" dt="2019-07-24T08:08:49.530" v="501" actId="1037"/>
        <pc:sldMkLst>
          <pc:docMk/>
          <pc:sldMk cId="636014570" sldId="314"/>
        </pc:sldMkLst>
        <pc:spChg chg="mod">
          <ac:chgData name="Claire Walker" userId="ea9b7a16-6533-4bfc-968f-2b771b65ab59" providerId="ADAL" clId="{C2EB8338-8619-45D7-9CD3-E7184DA5212B}" dt="2019-07-24T08:08:19.522" v="477" actId="122"/>
          <ac:spMkLst>
            <pc:docMk/>
            <pc:sldMk cId="636014570" sldId="314"/>
            <ac:spMk id="19" creationId="{5252A847-DE45-4FA3-A1F8-EEBEB845FF8E}"/>
          </ac:spMkLst>
        </pc:spChg>
        <pc:spChg chg="mod">
          <ac:chgData name="Claire Walker" userId="ea9b7a16-6533-4bfc-968f-2b771b65ab59" providerId="ADAL" clId="{C2EB8338-8619-45D7-9CD3-E7184DA5212B}" dt="2019-07-23T10:55:34.882" v="3"/>
          <ac:spMkLst>
            <pc:docMk/>
            <pc:sldMk cId="636014570" sldId="314"/>
            <ac:spMk id="38" creationId="{D3F9EF4E-0FD6-4838-8B66-F53BE073D3C2}"/>
          </ac:spMkLst>
        </pc:spChg>
        <pc:spChg chg="mod">
          <ac:chgData name="Claire Walker" userId="ea9b7a16-6533-4bfc-968f-2b771b65ab59" providerId="ADAL" clId="{C2EB8338-8619-45D7-9CD3-E7184DA5212B}" dt="2019-07-24T08:08:49.530" v="501" actId="1037"/>
          <ac:spMkLst>
            <pc:docMk/>
            <pc:sldMk cId="636014570" sldId="314"/>
            <ac:spMk id="44" creationId="{42939A27-B4DD-4933-AD34-643ADB0A66AE}"/>
          </ac:spMkLst>
        </pc:spChg>
        <pc:spChg chg="mod">
          <ac:chgData name="Claire Walker" userId="ea9b7a16-6533-4bfc-968f-2b771b65ab59" providerId="ADAL" clId="{C2EB8338-8619-45D7-9CD3-E7184DA5212B}" dt="2019-07-24T08:08:45.773" v="495" actId="1038"/>
          <ac:spMkLst>
            <pc:docMk/>
            <pc:sldMk cId="636014570" sldId="314"/>
            <ac:spMk id="45" creationId="{C7986FA9-3417-425A-ADD9-B47860C6AFCC}"/>
          </ac:spMkLst>
        </pc:spChg>
      </pc:sldChg>
      <pc:sldChg chg="modSp">
        <pc:chgData name="Claire Walker" userId="ea9b7a16-6533-4bfc-968f-2b771b65ab59" providerId="ADAL" clId="{C2EB8338-8619-45D7-9CD3-E7184DA5212B}" dt="2019-07-24T08:34:56.592" v="783" actId="120"/>
        <pc:sldMkLst>
          <pc:docMk/>
          <pc:sldMk cId="1071900124" sldId="355"/>
        </pc:sldMkLst>
        <pc:spChg chg="mod">
          <ac:chgData name="Claire Walker" userId="ea9b7a16-6533-4bfc-968f-2b771b65ab59" providerId="ADAL" clId="{C2EB8338-8619-45D7-9CD3-E7184DA5212B}" dt="2019-07-23T10:55:34.882" v="3"/>
          <ac:spMkLst>
            <pc:docMk/>
            <pc:sldMk cId="1071900124" sldId="355"/>
            <ac:spMk id="9" creationId="{CE551055-C876-49EC-933F-1BB7525D9334}"/>
          </ac:spMkLst>
        </pc:spChg>
        <pc:spChg chg="mod">
          <ac:chgData name="Claire Walker" userId="ea9b7a16-6533-4bfc-968f-2b771b65ab59" providerId="ADAL" clId="{C2EB8338-8619-45D7-9CD3-E7184DA5212B}" dt="2019-07-24T08:34:56.592" v="783" actId="120"/>
          <ac:spMkLst>
            <pc:docMk/>
            <pc:sldMk cId="1071900124" sldId="355"/>
            <ac:spMk id="19" creationId="{5252A847-DE45-4FA3-A1F8-EEBEB845FF8E}"/>
          </ac:spMkLst>
        </pc:spChg>
        <pc:picChg chg="mod">
          <ac:chgData name="Claire Walker" userId="ea9b7a16-6533-4bfc-968f-2b771b65ab59" providerId="ADAL" clId="{C2EB8338-8619-45D7-9CD3-E7184DA5212B}" dt="2019-07-24T08:09:14.774" v="515" actId="1036"/>
          <ac:picMkLst>
            <pc:docMk/>
            <pc:sldMk cId="1071900124" sldId="355"/>
            <ac:picMk id="3" creationId="{B7EE5A6E-553D-4106-B4E8-6164765B00A5}"/>
          </ac:picMkLst>
        </pc:picChg>
        <pc:picChg chg="mod">
          <ac:chgData name="Claire Walker" userId="ea9b7a16-6533-4bfc-968f-2b771b65ab59" providerId="ADAL" clId="{C2EB8338-8619-45D7-9CD3-E7184DA5212B}" dt="2019-07-24T08:09:14.774" v="515" actId="1036"/>
          <ac:picMkLst>
            <pc:docMk/>
            <pc:sldMk cId="1071900124" sldId="355"/>
            <ac:picMk id="27" creationId="{04B41739-379A-4355-B927-B2616D9E71B8}"/>
          </ac:picMkLst>
        </pc:picChg>
        <pc:picChg chg="mod">
          <ac:chgData name="Claire Walker" userId="ea9b7a16-6533-4bfc-968f-2b771b65ab59" providerId="ADAL" clId="{C2EB8338-8619-45D7-9CD3-E7184DA5212B}" dt="2019-07-24T08:09:14.774" v="515" actId="1036"/>
          <ac:picMkLst>
            <pc:docMk/>
            <pc:sldMk cId="1071900124" sldId="355"/>
            <ac:picMk id="28" creationId="{116A7BA3-3EAC-4DA4-8804-B384025ECFF6}"/>
          </ac:picMkLst>
        </pc:picChg>
        <pc:picChg chg="mod">
          <ac:chgData name="Claire Walker" userId="ea9b7a16-6533-4bfc-968f-2b771b65ab59" providerId="ADAL" clId="{C2EB8338-8619-45D7-9CD3-E7184DA5212B}" dt="2019-07-24T08:09:14.774" v="515" actId="1036"/>
          <ac:picMkLst>
            <pc:docMk/>
            <pc:sldMk cId="1071900124" sldId="355"/>
            <ac:picMk id="29" creationId="{8FF50C5F-9E49-44CB-876B-4DA24F34B4C3}"/>
          </ac:picMkLst>
        </pc:picChg>
        <pc:picChg chg="mod">
          <ac:chgData name="Claire Walker" userId="ea9b7a16-6533-4bfc-968f-2b771b65ab59" providerId="ADAL" clId="{C2EB8338-8619-45D7-9CD3-E7184DA5212B}" dt="2019-07-24T08:09:14.774" v="515" actId="1036"/>
          <ac:picMkLst>
            <pc:docMk/>
            <pc:sldMk cId="1071900124" sldId="355"/>
            <ac:picMk id="30" creationId="{0E6EC236-1DF0-4F47-969D-4C2EBB9EC046}"/>
          </ac:picMkLst>
        </pc:picChg>
        <pc:picChg chg="mod">
          <ac:chgData name="Claire Walker" userId="ea9b7a16-6533-4bfc-968f-2b771b65ab59" providerId="ADAL" clId="{C2EB8338-8619-45D7-9CD3-E7184DA5212B}" dt="2019-07-24T08:09:14.774" v="515" actId="1036"/>
          <ac:picMkLst>
            <pc:docMk/>
            <pc:sldMk cId="1071900124" sldId="355"/>
            <ac:picMk id="31" creationId="{AF943F13-C267-4BD9-B7F2-46D7BE9F52AA}"/>
          </ac:picMkLst>
        </pc:picChg>
      </pc:sldChg>
      <pc:sldChg chg="modSp del">
        <pc:chgData name="Claire Walker" userId="ea9b7a16-6533-4bfc-968f-2b771b65ab59" providerId="ADAL" clId="{C2EB8338-8619-45D7-9CD3-E7184DA5212B}" dt="2019-07-24T07:52:11.676" v="208" actId="2696"/>
        <pc:sldMkLst>
          <pc:docMk/>
          <pc:sldMk cId="36917022" sldId="360"/>
        </pc:sldMkLst>
        <pc:spChg chg="mod">
          <ac:chgData name="Claire Walker" userId="ea9b7a16-6533-4bfc-968f-2b771b65ab59" providerId="ADAL" clId="{C2EB8338-8619-45D7-9CD3-E7184DA5212B}" dt="2019-07-23T10:55:34.882" v="3"/>
          <ac:spMkLst>
            <pc:docMk/>
            <pc:sldMk cId="36917022" sldId="360"/>
            <ac:spMk id="15" creationId="{EE0D500E-6C23-4570-8BAF-1891F6B3C3A9}"/>
          </ac:spMkLst>
        </pc:spChg>
        <pc:spChg chg="mod">
          <ac:chgData name="Claire Walker" userId="ea9b7a16-6533-4bfc-968f-2b771b65ab59" providerId="ADAL" clId="{C2EB8338-8619-45D7-9CD3-E7184DA5212B}" dt="2019-07-24T07:44:53.277" v="62" actId="122"/>
          <ac:spMkLst>
            <pc:docMk/>
            <pc:sldMk cId="36917022" sldId="360"/>
            <ac:spMk id="19" creationId="{5252A847-DE45-4FA3-A1F8-EEBEB845FF8E}"/>
          </ac:spMkLst>
        </pc:spChg>
      </pc:sldChg>
      <pc:sldChg chg="modSp del">
        <pc:chgData name="Claire Walker" userId="ea9b7a16-6533-4bfc-968f-2b771b65ab59" providerId="ADAL" clId="{C2EB8338-8619-45D7-9CD3-E7184DA5212B}" dt="2019-07-24T07:53:09.509" v="256" actId="2696"/>
        <pc:sldMkLst>
          <pc:docMk/>
          <pc:sldMk cId="3250366531" sldId="370"/>
        </pc:sldMkLst>
        <pc:spChg chg="mod">
          <ac:chgData name="Claire Walker" userId="ea9b7a16-6533-4bfc-968f-2b771b65ab59" providerId="ADAL" clId="{C2EB8338-8619-45D7-9CD3-E7184DA5212B}" dt="2019-07-24T07:42:29.223" v="59" actId="122"/>
          <ac:spMkLst>
            <pc:docMk/>
            <pc:sldMk cId="3250366531" sldId="370"/>
            <ac:spMk id="19" creationId="{5252A847-DE45-4FA3-A1F8-EEBEB845FF8E}"/>
          </ac:spMkLst>
        </pc:spChg>
        <pc:spChg chg="mod">
          <ac:chgData name="Claire Walker" userId="ea9b7a16-6533-4bfc-968f-2b771b65ab59" providerId="ADAL" clId="{C2EB8338-8619-45D7-9CD3-E7184DA5212B}" dt="2019-07-23T10:55:34.882" v="3"/>
          <ac:spMkLst>
            <pc:docMk/>
            <pc:sldMk cId="3250366531" sldId="370"/>
            <ac:spMk id="42" creationId="{E98109AB-A445-493D-B9E8-D3EF1A6E7E6C}"/>
          </ac:spMkLst>
        </pc:spChg>
      </pc:sldChg>
      <pc:sldChg chg="modSp del">
        <pc:chgData name="Claire Walker" userId="ea9b7a16-6533-4bfc-968f-2b771b65ab59" providerId="ADAL" clId="{C2EB8338-8619-45D7-9CD3-E7184DA5212B}" dt="2019-07-24T07:50:59.068" v="136" actId="2696"/>
        <pc:sldMkLst>
          <pc:docMk/>
          <pc:sldMk cId="508943859" sldId="374"/>
        </pc:sldMkLst>
        <pc:spChg chg="mod">
          <ac:chgData name="Claire Walker" userId="ea9b7a16-6533-4bfc-968f-2b771b65ab59" providerId="ADAL" clId="{C2EB8338-8619-45D7-9CD3-E7184DA5212B}" dt="2019-07-23T10:57:09.099" v="10" actId="20577"/>
          <ac:spMkLst>
            <pc:docMk/>
            <pc:sldMk cId="508943859" sldId="374"/>
            <ac:spMk id="19" creationId="{5252A847-DE45-4FA3-A1F8-EEBEB845FF8E}"/>
          </ac:spMkLst>
        </pc:spChg>
        <pc:spChg chg="mod">
          <ac:chgData name="Claire Walker" userId="ea9b7a16-6533-4bfc-968f-2b771b65ab59" providerId="ADAL" clId="{C2EB8338-8619-45D7-9CD3-E7184DA5212B}" dt="2019-07-23T10:55:34.882" v="3"/>
          <ac:spMkLst>
            <pc:docMk/>
            <pc:sldMk cId="508943859" sldId="374"/>
            <ac:spMk id="26" creationId="{51DBA136-F575-48B2-8AA9-B38810C5B4F5}"/>
          </ac:spMkLst>
        </pc:spChg>
      </pc:sldChg>
      <pc:sldChg chg="modSp del">
        <pc:chgData name="Claire Walker" userId="ea9b7a16-6533-4bfc-968f-2b771b65ab59" providerId="ADAL" clId="{C2EB8338-8619-45D7-9CD3-E7184DA5212B}" dt="2019-07-24T07:52:35.153" v="214" actId="2696"/>
        <pc:sldMkLst>
          <pc:docMk/>
          <pc:sldMk cId="1356775709" sldId="383"/>
        </pc:sldMkLst>
        <pc:spChg chg="mod">
          <ac:chgData name="Claire Walker" userId="ea9b7a16-6533-4bfc-968f-2b771b65ab59" providerId="ADAL" clId="{C2EB8338-8619-45D7-9CD3-E7184DA5212B}" dt="2019-07-23T10:56:36.092" v="7" actId="113"/>
          <ac:spMkLst>
            <pc:docMk/>
            <pc:sldMk cId="1356775709" sldId="383"/>
            <ac:spMk id="9" creationId="{05D19D59-0314-424E-AB18-4EC63EB1732A}"/>
          </ac:spMkLst>
        </pc:spChg>
        <pc:spChg chg="mod">
          <ac:chgData name="Claire Walker" userId="ea9b7a16-6533-4bfc-968f-2b771b65ab59" providerId="ADAL" clId="{C2EB8338-8619-45D7-9CD3-E7184DA5212B}" dt="2019-07-23T10:55:34.882" v="3"/>
          <ac:spMkLst>
            <pc:docMk/>
            <pc:sldMk cId="1356775709" sldId="383"/>
            <ac:spMk id="15" creationId="{EE0D500E-6C23-4570-8BAF-1891F6B3C3A9}"/>
          </ac:spMkLst>
        </pc:spChg>
        <pc:spChg chg="mod">
          <ac:chgData name="Claire Walker" userId="ea9b7a16-6533-4bfc-968f-2b771b65ab59" providerId="ADAL" clId="{C2EB8338-8619-45D7-9CD3-E7184DA5212B}" dt="2019-07-24T07:44:04.175" v="60" actId="122"/>
          <ac:spMkLst>
            <pc:docMk/>
            <pc:sldMk cId="1356775709" sldId="383"/>
            <ac:spMk id="19" creationId="{5252A847-DE45-4FA3-A1F8-EEBEB845FF8E}"/>
          </ac:spMkLst>
        </pc:spChg>
      </pc:sldChg>
      <pc:sldChg chg="modSp del">
        <pc:chgData name="Claire Walker" userId="ea9b7a16-6533-4bfc-968f-2b771b65ab59" providerId="ADAL" clId="{C2EB8338-8619-45D7-9CD3-E7184DA5212B}" dt="2019-07-24T07:46:57.337" v="104" actId="2696"/>
        <pc:sldMkLst>
          <pc:docMk/>
          <pc:sldMk cId="561446016" sldId="384"/>
        </pc:sldMkLst>
        <pc:spChg chg="mod">
          <ac:chgData name="Claire Walker" userId="ea9b7a16-6533-4bfc-968f-2b771b65ab59" providerId="ADAL" clId="{C2EB8338-8619-45D7-9CD3-E7184DA5212B}" dt="2019-07-24T07:46:41.350" v="103" actId="5793"/>
          <ac:spMkLst>
            <pc:docMk/>
            <pc:sldMk cId="561446016" sldId="384"/>
            <ac:spMk id="19" creationId="{5252A847-DE45-4FA3-A1F8-EEBEB845FF8E}"/>
          </ac:spMkLst>
        </pc:spChg>
        <pc:spChg chg="mod">
          <ac:chgData name="Claire Walker" userId="ea9b7a16-6533-4bfc-968f-2b771b65ab59" providerId="ADAL" clId="{C2EB8338-8619-45D7-9CD3-E7184DA5212B}" dt="2019-07-23T10:55:34.882" v="3"/>
          <ac:spMkLst>
            <pc:docMk/>
            <pc:sldMk cId="561446016" sldId="384"/>
            <ac:spMk id="29" creationId="{5129D45C-D441-4186-91E3-C43C2BB3BB82}"/>
          </ac:spMkLst>
        </pc:spChg>
      </pc:sldChg>
      <pc:sldChg chg="modSp del">
        <pc:chgData name="Claire Walker" userId="ea9b7a16-6533-4bfc-968f-2b771b65ab59" providerId="ADAL" clId="{C2EB8338-8619-45D7-9CD3-E7184DA5212B}" dt="2019-07-24T07:48:27.104" v="122" actId="2696"/>
        <pc:sldMkLst>
          <pc:docMk/>
          <pc:sldMk cId="1112165687" sldId="385"/>
        </pc:sldMkLst>
        <pc:spChg chg="mod">
          <ac:chgData name="Claire Walker" userId="ea9b7a16-6533-4bfc-968f-2b771b65ab59" providerId="ADAL" clId="{C2EB8338-8619-45D7-9CD3-E7184DA5212B}" dt="2019-07-23T10:55:34.882" v="3"/>
          <ac:spMkLst>
            <pc:docMk/>
            <pc:sldMk cId="1112165687" sldId="385"/>
            <ac:spMk id="42" creationId="{E98109AB-A445-493D-B9E8-D3EF1A6E7E6C}"/>
          </ac:spMkLst>
        </pc:spChg>
      </pc:sldChg>
      <pc:sldChg chg="modSp del">
        <pc:chgData name="Claire Walker" userId="ea9b7a16-6533-4bfc-968f-2b771b65ab59" providerId="ADAL" clId="{C2EB8338-8619-45D7-9CD3-E7184DA5212B}" dt="2019-07-24T07:48:53.008" v="126" actId="2696"/>
        <pc:sldMkLst>
          <pc:docMk/>
          <pc:sldMk cId="1250823900" sldId="386"/>
        </pc:sldMkLst>
        <pc:spChg chg="mod">
          <ac:chgData name="Claire Walker" userId="ea9b7a16-6533-4bfc-968f-2b771b65ab59" providerId="ADAL" clId="{C2EB8338-8619-45D7-9CD3-E7184DA5212B}" dt="2019-07-23T10:57:20.849" v="12" actId="120"/>
          <ac:spMkLst>
            <pc:docMk/>
            <pc:sldMk cId="1250823900" sldId="386"/>
            <ac:spMk id="19" creationId="{5252A847-DE45-4FA3-A1F8-EEBEB845FF8E}"/>
          </ac:spMkLst>
        </pc:spChg>
        <pc:spChg chg="mod">
          <ac:chgData name="Claire Walker" userId="ea9b7a16-6533-4bfc-968f-2b771b65ab59" providerId="ADAL" clId="{C2EB8338-8619-45D7-9CD3-E7184DA5212B}" dt="2019-07-23T10:55:34.882" v="3"/>
          <ac:spMkLst>
            <pc:docMk/>
            <pc:sldMk cId="1250823900" sldId="386"/>
            <ac:spMk id="42" creationId="{E98109AB-A445-493D-B9E8-D3EF1A6E7E6C}"/>
          </ac:spMkLst>
        </pc:spChg>
      </pc:sldChg>
      <pc:sldChg chg="modSp del">
        <pc:chgData name="Claire Walker" userId="ea9b7a16-6533-4bfc-968f-2b771b65ab59" providerId="ADAL" clId="{C2EB8338-8619-45D7-9CD3-E7184DA5212B}" dt="2019-07-24T07:51:18.899" v="153" actId="2696"/>
        <pc:sldMkLst>
          <pc:docMk/>
          <pc:sldMk cId="1998933444" sldId="387"/>
        </pc:sldMkLst>
        <pc:spChg chg="mod">
          <ac:chgData name="Claire Walker" userId="ea9b7a16-6533-4bfc-968f-2b771b65ab59" providerId="ADAL" clId="{C2EB8338-8619-45D7-9CD3-E7184DA5212B}" dt="2019-07-23T10:55:34.882" v="3"/>
          <ac:spMkLst>
            <pc:docMk/>
            <pc:sldMk cId="1998933444" sldId="387"/>
            <ac:spMk id="26" creationId="{51DBA136-F575-48B2-8AA9-B38810C5B4F5}"/>
          </ac:spMkLst>
        </pc:spChg>
      </pc:sldChg>
      <pc:sldChg chg="addSp delSp modSp">
        <pc:chgData name="Claire Walker" userId="ea9b7a16-6533-4bfc-968f-2b771b65ab59" providerId="ADAL" clId="{C2EB8338-8619-45D7-9CD3-E7184DA5212B}" dt="2019-07-24T08:08:55.380" v="503"/>
        <pc:sldMkLst>
          <pc:docMk/>
          <pc:sldMk cId="2746364293" sldId="388"/>
        </pc:sldMkLst>
        <pc:spChg chg="mod">
          <ac:chgData name="Claire Walker" userId="ea9b7a16-6533-4bfc-968f-2b771b65ab59" providerId="ADAL" clId="{C2EB8338-8619-45D7-9CD3-E7184DA5212B}" dt="2019-07-24T08:08:28.715" v="478" actId="122"/>
          <ac:spMkLst>
            <pc:docMk/>
            <pc:sldMk cId="2746364293" sldId="388"/>
            <ac:spMk id="19" creationId="{5252A847-DE45-4FA3-A1F8-EEBEB845FF8E}"/>
          </ac:spMkLst>
        </pc:spChg>
        <pc:spChg chg="add">
          <ac:chgData name="Claire Walker" userId="ea9b7a16-6533-4bfc-968f-2b771b65ab59" providerId="ADAL" clId="{C2EB8338-8619-45D7-9CD3-E7184DA5212B}" dt="2019-07-24T08:08:55.380" v="503"/>
          <ac:spMkLst>
            <pc:docMk/>
            <pc:sldMk cId="2746364293" sldId="388"/>
            <ac:spMk id="26" creationId="{B4F354DC-4B2A-4815-8910-6FB15743C694}"/>
          </ac:spMkLst>
        </pc:spChg>
        <pc:spChg chg="add">
          <ac:chgData name="Claire Walker" userId="ea9b7a16-6533-4bfc-968f-2b771b65ab59" providerId="ADAL" clId="{C2EB8338-8619-45D7-9CD3-E7184DA5212B}" dt="2019-07-24T08:08:55.380" v="503"/>
          <ac:spMkLst>
            <pc:docMk/>
            <pc:sldMk cId="2746364293" sldId="388"/>
            <ac:spMk id="27" creationId="{1B2606F1-9279-4BE9-BA72-162EC43AC091}"/>
          </ac:spMkLst>
        </pc:spChg>
        <pc:spChg chg="mod">
          <ac:chgData name="Claire Walker" userId="ea9b7a16-6533-4bfc-968f-2b771b65ab59" providerId="ADAL" clId="{C2EB8338-8619-45D7-9CD3-E7184DA5212B}" dt="2019-07-23T10:55:34.882" v="3"/>
          <ac:spMkLst>
            <pc:docMk/>
            <pc:sldMk cId="2746364293" sldId="388"/>
            <ac:spMk id="38" creationId="{D3F9EF4E-0FD6-4838-8B66-F53BE073D3C2}"/>
          </ac:spMkLst>
        </pc:spChg>
        <pc:spChg chg="del">
          <ac:chgData name="Claire Walker" userId="ea9b7a16-6533-4bfc-968f-2b771b65ab59" providerId="ADAL" clId="{C2EB8338-8619-45D7-9CD3-E7184DA5212B}" dt="2019-07-24T08:08:54.865" v="502" actId="478"/>
          <ac:spMkLst>
            <pc:docMk/>
            <pc:sldMk cId="2746364293" sldId="388"/>
            <ac:spMk id="44" creationId="{42939A27-B4DD-4933-AD34-643ADB0A66AE}"/>
          </ac:spMkLst>
        </pc:spChg>
        <pc:spChg chg="del">
          <ac:chgData name="Claire Walker" userId="ea9b7a16-6533-4bfc-968f-2b771b65ab59" providerId="ADAL" clId="{C2EB8338-8619-45D7-9CD3-E7184DA5212B}" dt="2019-07-24T08:08:54.865" v="502" actId="478"/>
          <ac:spMkLst>
            <pc:docMk/>
            <pc:sldMk cId="2746364293" sldId="388"/>
            <ac:spMk id="45" creationId="{C7986FA9-3417-425A-ADD9-B47860C6AFCC}"/>
          </ac:spMkLst>
        </pc:spChg>
      </pc:sldChg>
      <pc:sldChg chg="addSp delSp modSp">
        <pc:chgData name="Claire Walker" userId="ea9b7a16-6533-4bfc-968f-2b771b65ab59" providerId="ADAL" clId="{C2EB8338-8619-45D7-9CD3-E7184DA5212B}" dt="2019-07-24T08:09:41.682" v="519" actId="113"/>
        <pc:sldMkLst>
          <pc:docMk/>
          <pc:sldMk cId="2095191776" sldId="389"/>
        </pc:sldMkLst>
        <pc:spChg chg="mod">
          <ac:chgData name="Claire Walker" userId="ea9b7a16-6533-4bfc-968f-2b771b65ab59" providerId="ADAL" clId="{C2EB8338-8619-45D7-9CD3-E7184DA5212B}" dt="2019-07-23T10:55:34.882" v="3"/>
          <ac:spMkLst>
            <pc:docMk/>
            <pc:sldMk cId="2095191776" sldId="389"/>
            <ac:spMk id="9" creationId="{CE551055-C876-49EC-933F-1BB7525D9334}"/>
          </ac:spMkLst>
        </pc:spChg>
        <pc:spChg chg="mod">
          <ac:chgData name="Claire Walker" userId="ea9b7a16-6533-4bfc-968f-2b771b65ab59" providerId="ADAL" clId="{C2EB8338-8619-45D7-9CD3-E7184DA5212B}" dt="2019-07-24T08:09:41.682" v="519" actId="113"/>
          <ac:spMkLst>
            <pc:docMk/>
            <pc:sldMk cId="2095191776" sldId="389"/>
            <ac:spMk id="11" creationId="{060FFCFC-22AB-4800-8D60-B6808B68E4F5}"/>
          </ac:spMkLst>
        </pc:spChg>
        <pc:spChg chg="mod">
          <ac:chgData name="Claire Walker" userId="ea9b7a16-6533-4bfc-968f-2b771b65ab59" providerId="ADAL" clId="{C2EB8338-8619-45D7-9CD3-E7184DA5212B}" dt="2019-07-24T08:09:41.682" v="519" actId="113"/>
          <ac:spMkLst>
            <pc:docMk/>
            <pc:sldMk cId="2095191776" sldId="389"/>
            <ac:spMk id="12" creationId="{60AF148E-2501-47F3-813F-62B9FEE6DF21}"/>
          </ac:spMkLst>
        </pc:spChg>
        <pc:spChg chg="mod">
          <ac:chgData name="Claire Walker" userId="ea9b7a16-6533-4bfc-968f-2b771b65ab59" providerId="ADAL" clId="{C2EB8338-8619-45D7-9CD3-E7184DA5212B}" dt="2019-07-24T08:09:41.682" v="519" actId="113"/>
          <ac:spMkLst>
            <pc:docMk/>
            <pc:sldMk cId="2095191776" sldId="389"/>
            <ac:spMk id="13" creationId="{7B288F1E-3583-460D-AE4B-FE73E82D5371}"/>
          </ac:spMkLst>
        </pc:spChg>
        <pc:picChg chg="add">
          <ac:chgData name="Claire Walker" userId="ea9b7a16-6533-4bfc-968f-2b771b65ab59" providerId="ADAL" clId="{C2EB8338-8619-45D7-9CD3-E7184DA5212B}" dt="2019-07-24T08:09:25.060" v="517"/>
          <ac:picMkLst>
            <pc:docMk/>
            <pc:sldMk cId="2095191776" sldId="389"/>
            <ac:picMk id="22" creationId="{C0BAD876-1CCA-4467-8EF5-D480AF3251A4}"/>
          </ac:picMkLst>
        </pc:picChg>
        <pc:picChg chg="add">
          <ac:chgData name="Claire Walker" userId="ea9b7a16-6533-4bfc-968f-2b771b65ab59" providerId="ADAL" clId="{C2EB8338-8619-45D7-9CD3-E7184DA5212B}" dt="2019-07-24T08:09:25.060" v="517"/>
          <ac:picMkLst>
            <pc:docMk/>
            <pc:sldMk cId="2095191776" sldId="389"/>
            <ac:picMk id="23" creationId="{8F4C266D-3E71-4791-BCD0-95F43BB9A080}"/>
          </ac:picMkLst>
        </pc:picChg>
        <pc:picChg chg="add">
          <ac:chgData name="Claire Walker" userId="ea9b7a16-6533-4bfc-968f-2b771b65ab59" providerId="ADAL" clId="{C2EB8338-8619-45D7-9CD3-E7184DA5212B}" dt="2019-07-24T08:09:25.060" v="517"/>
          <ac:picMkLst>
            <pc:docMk/>
            <pc:sldMk cId="2095191776" sldId="389"/>
            <ac:picMk id="24" creationId="{24B01F0A-9882-48A8-9C5F-669DE08ADDF9}"/>
          </ac:picMkLst>
        </pc:picChg>
        <pc:picChg chg="add">
          <ac:chgData name="Claire Walker" userId="ea9b7a16-6533-4bfc-968f-2b771b65ab59" providerId="ADAL" clId="{C2EB8338-8619-45D7-9CD3-E7184DA5212B}" dt="2019-07-24T08:09:25.060" v="517"/>
          <ac:picMkLst>
            <pc:docMk/>
            <pc:sldMk cId="2095191776" sldId="389"/>
            <ac:picMk id="25" creationId="{3397A8ED-8400-491D-A186-DD80E5267FF0}"/>
          </ac:picMkLst>
        </pc:picChg>
        <pc:picChg chg="add">
          <ac:chgData name="Claire Walker" userId="ea9b7a16-6533-4bfc-968f-2b771b65ab59" providerId="ADAL" clId="{C2EB8338-8619-45D7-9CD3-E7184DA5212B}" dt="2019-07-24T08:09:25.060" v="517"/>
          <ac:picMkLst>
            <pc:docMk/>
            <pc:sldMk cId="2095191776" sldId="389"/>
            <ac:picMk id="26" creationId="{84CD0721-C3B5-4117-9AC3-BD0167D25F25}"/>
          </ac:picMkLst>
        </pc:picChg>
        <pc:picChg chg="add">
          <ac:chgData name="Claire Walker" userId="ea9b7a16-6533-4bfc-968f-2b771b65ab59" providerId="ADAL" clId="{C2EB8338-8619-45D7-9CD3-E7184DA5212B}" dt="2019-07-24T08:09:25.060" v="517"/>
          <ac:picMkLst>
            <pc:docMk/>
            <pc:sldMk cId="2095191776" sldId="389"/>
            <ac:picMk id="27" creationId="{A34E2C32-79C8-4974-A182-35F35E86F135}"/>
          </ac:picMkLst>
        </pc:picChg>
        <pc:picChg chg="del">
          <ac:chgData name="Claire Walker" userId="ea9b7a16-6533-4bfc-968f-2b771b65ab59" providerId="ADAL" clId="{C2EB8338-8619-45D7-9CD3-E7184DA5212B}" dt="2019-07-24T08:09:24.484" v="516" actId="478"/>
          <ac:picMkLst>
            <pc:docMk/>
            <pc:sldMk cId="2095191776" sldId="389"/>
            <ac:picMk id="33" creationId="{1C073E11-76CB-4777-958F-D80B4CF74CF6}"/>
          </ac:picMkLst>
        </pc:picChg>
        <pc:picChg chg="del">
          <ac:chgData name="Claire Walker" userId="ea9b7a16-6533-4bfc-968f-2b771b65ab59" providerId="ADAL" clId="{C2EB8338-8619-45D7-9CD3-E7184DA5212B}" dt="2019-07-24T08:09:24.484" v="516" actId="478"/>
          <ac:picMkLst>
            <pc:docMk/>
            <pc:sldMk cId="2095191776" sldId="389"/>
            <ac:picMk id="34" creationId="{875E6B7E-FAB6-4C10-A018-9BE7309EA535}"/>
          </ac:picMkLst>
        </pc:picChg>
        <pc:picChg chg="del">
          <ac:chgData name="Claire Walker" userId="ea9b7a16-6533-4bfc-968f-2b771b65ab59" providerId="ADAL" clId="{C2EB8338-8619-45D7-9CD3-E7184DA5212B}" dt="2019-07-24T08:09:24.484" v="516" actId="478"/>
          <ac:picMkLst>
            <pc:docMk/>
            <pc:sldMk cId="2095191776" sldId="389"/>
            <ac:picMk id="35" creationId="{871CB017-B802-4AA0-BAAF-56F56F7D1131}"/>
          </ac:picMkLst>
        </pc:picChg>
        <pc:picChg chg="del">
          <ac:chgData name="Claire Walker" userId="ea9b7a16-6533-4bfc-968f-2b771b65ab59" providerId="ADAL" clId="{C2EB8338-8619-45D7-9CD3-E7184DA5212B}" dt="2019-07-24T08:09:24.484" v="516" actId="478"/>
          <ac:picMkLst>
            <pc:docMk/>
            <pc:sldMk cId="2095191776" sldId="389"/>
            <ac:picMk id="36" creationId="{C96D83FD-574B-4A83-98E8-52FC98C5A916}"/>
          </ac:picMkLst>
        </pc:picChg>
        <pc:picChg chg="del">
          <ac:chgData name="Claire Walker" userId="ea9b7a16-6533-4bfc-968f-2b771b65ab59" providerId="ADAL" clId="{C2EB8338-8619-45D7-9CD3-E7184DA5212B}" dt="2019-07-24T08:09:24.484" v="516" actId="478"/>
          <ac:picMkLst>
            <pc:docMk/>
            <pc:sldMk cId="2095191776" sldId="389"/>
            <ac:picMk id="37" creationId="{1652C031-1BB3-41FC-9FAC-8531168BFA79}"/>
          </ac:picMkLst>
        </pc:picChg>
        <pc:picChg chg="del">
          <ac:chgData name="Claire Walker" userId="ea9b7a16-6533-4bfc-968f-2b771b65ab59" providerId="ADAL" clId="{C2EB8338-8619-45D7-9CD3-E7184DA5212B}" dt="2019-07-24T08:09:24.484" v="516" actId="478"/>
          <ac:picMkLst>
            <pc:docMk/>
            <pc:sldMk cId="2095191776" sldId="389"/>
            <ac:picMk id="38" creationId="{95DF60EC-C667-4526-BA1B-38E1776D91E0}"/>
          </ac:picMkLst>
        </pc:picChg>
      </pc:sldChg>
      <pc:sldChg chg="addSp delSp modSp">
        <pc:chgData name="Claire Walker" userId="ea9b7a16-6533-4bfc-968f-2b771b65ab59" providerId="ADAL" clId="{C2EB8338-8619-45D7-9CD3-E7184DA5212B}" dt="2019-07-24T08:34:11.848" v="781" actId="1035"/>
        <pc:sldMkLst>
          <pc:docMk/>
          <pc:sldMk cId="2876152908" sldId="390"/>
        </pc:sldMkLst>
        <pc:spChg chg="mod">
          <ac:chgData name="Claire Walker" userId="ea9b7a16-6533-4bfc-968f-2b771b65ab59" providerId="ADAL" clId="{C2EB8338-8619-45D7-9CD3-E7184DA5212B}" dt="2019-07-23T10:55:34.882" v="3"/>
          <ac:spMkLst>
            <pc:docMk/>
            <pc:sldMk cId="2876152908" sldId="390"/>
            <ac:spMk id="9" creationId="{CE551055-C876-49EC-933F-1BB7525D9334}"/>
          </ac:spMkLst>
        </pc:spChg>
        <pc:spChg chg="mod">
          <ac:chgData name="Claire Walker" userId="ea9b7a16-6533-4bfc-968f-2b771b65ab59" providerId="ADAL" clId="{C2EB8338-8619-45D7-9CD3-E7184DA5212B}" dt="2019-07-24T08:10:31.741" v="537" actId="20577"/>
          <ac:spMkLst>
            <pc:docMk/>
            <pc:sldMk cId="2876152908" sldId="390"/>
            <ac:spMk id="19" creationId="{5252A847-DE45-4FA3-A1F8-EEBEB845FF8E}"/>
          </ac:spMkLst>
        </pc:spChg>
        <pc:spChg chg="add mod">
          <ac:chgData name="Claire Walker" userId="ea9b7a16-6533-4bfc-968f-2b771b65ab59" providerId="ADAL" clId="{C2EB8338-8619-45D7-9CD3-E7184DA5212B}" dt="2019-07-24T08:12:55.900" v="684" actId="1035"/>
          <ac:spMkLst>
            <pc:docMk/>
            <pc:sldMk cId="2876152908" sldId="390"/>
            <ac:spMk id="21" creationId="{05626BED-72B6-4A0B-8B25-3CB493A3CE0E}"/>
          </ac:spMkLst>
        </pc:spChg>
        <pc:spChg chg="add mod">
          <ac:chgData name="Claire Walker" userId="ea9b7a16-6533-4bfc-968f-2b771b65ab59" providerId="ADAL" clId="{C2EB8338-8619-45D7-9CD3-E7184DA5212B}" dt="2019-07-24T08:12:55.900" v="684" actId="1035"/>
          <ac:spMkLst>
            <pc:docMk/>
            <pc:sldMk cId="2876152908" sldId="390"/>
            <ac:spMk id="22" creationId="{714594EA-7860-44D1-B422-752122950ADA}"/>
          </ac:spMkLst>
        </pc:spChg>
        <pc:spChg chg="mod">
          <ac:chgData name="Claire Walker" userId="ea9b7a16-6533-4bfc-968f-2b771b65ab59" providerId="ADAL" clId="{C2EB8338-8619-45D7-9CD3-E7184DA5212B}" dt="2019-07-24T08:34:11.848" v="781" actId="1035"/>
          <ac:spMkLst>
            <pc:docMk/>
            <pc:sldMk cId="2876152908" sldId="390"/>
            <ac:spMk id="29" creationId="{B651B6C6-EB0D-422E-ADEC-38844F5BC24D}"/>
          </ac:spMkLst>
        </pc:spChg>
        <pc:spChg chg="del mod">
          <ac:chgData name="Claire Walker" userId="ea9b7a16-6533-4bfc-968f-2b771b65ab59" providerId="ADAL" clId="{C2EB8338-8619-45D7-9CD3-E7184DA5212B}" dt="2019-07-24T08:12:22.530" v="653" actId="478"/>
          <ac:spMkLst>
            <pc:docMk/>
            <pc:sldMk cId="2876152908" sldId="390"/>
            <ac:spMk id="46" creationId="{88DC37B1-5476-4CA5-9963-4C1635439015}"/>
          </ac:spMkLst>
        </pc:spChg>
        <pc:spChg chg="del mod">
          <ac:chgData name="Claire Walker" userId="ea9b7a16-6533-4bfc-968f-2b771b65ab59" providerId="ADAL" clId="{C2EB8338-8619-45D7-9CD3-E7184DA5212B}" dt="2019-07-24T08:12:35.851" v="657" actId="478"/>
          <ac:spMkLst>
            <pc:docMk/>
            <pc:sldMk cId="2876152908" sldId="390"/>
            <ac:spMk id="47" creationId="{12A6399F-9529-4425-816D-D9D38D42BF13}"/>
          </ac:spMkLst>
        </pc:spChg>
        <pc:spChg chg="mod">
          <ac:chgData name="Claire Walker" userId="ea9b7a16-6533-4bfc-968f-2b771b65ab59" providerId="ADAL" clId="{C2EB8338-8619-45D7-9CD3-E7184DA5212B}" dt="2019-07-24T08:12:55.900" v="684" actId="1035"/>
          <ac:spMkLst>
            <pc:docMk/>
            <pc:sldMk cId="2876152908" sldId="390"/>
            <ac:spMk id="48" creationId="{7A3A5858-A96A-4FA4-B381-B5D42DA59D9B}"/>
          </ac:spMkLst>
        </pc:spChg>
        <pc:spChg chg="mod">
          <ac:chgData name="Claire Walker" userId="ea9b7a16-6533-4bfc-968f-2b771b65ab59" providerId="ADAL" clId="{C2EB8338-8619-45D7-9CD3-E7184DA5212B}" dt="2019-07-24T08:11:50.045" v="624" actId="1035"/>
          <ac:spMkLst>
            <pc:docMk/>
            <pc:sldMk cId="2876152908" sldId="390"/>
            <ac:spMk id="49" creationId="{67DFDD1B-D5E2-4F1E-B0FC-33DE7E19A571}"/>
          </ac:spMkLst>
        </pc:spChg>
        <pc:spChg chg="mod">
          <ac:chgData name="Claire Walker" userId="ea9b7a16-6533-4bfc-968f-2b771b65ab59" providerId="ADAL" clId="{C2EB8338-8619-45D7-9CD3-E7184DA5212B}" dt="2019-07-24T08:12:06.751" v="650" actId="12789"/>
          <ac:spMkLst>
            <pc:docMk/>
            <pc:sldMk cId="2876152908" sldId="390"/>
            <ac:spMk id="50" creationId="{6137EFC9-E748-4D22-8185-C32221985FB4}"/>
          </ac:spMkLst>
        </pc:spChg>
        <pc:spChg chg="mod">
          <ac:chgData name="Claire Walker" userId="ea9b7a16-6533-4bfc-968f-2b771b65ab59" providerId="ADAL" clId="{C2EB8338-8619-45D7-9CD3-E7184DA5212B}" dt="2019-07-24T08:12:06.751" v="650" actId="12789"/>
          <ac:spMkLst>
            <pc:docMk/>
            <pc:sldMk cId="2876152908" sldId="390"/>
            <ac:spMk id="51" creationId="{A2951471-E378-4C7F-8761-0701C30C8A84}"/>
          </ac:spMkLst>
        </pc:spChg>
        <pc:spChg chg="mod">
          <ac:chgData name="Claire Walker" userId="ea9b7a16-6533-4bfc-968f-2b771b65ab59" providerId="ADAL" clId="{C2EB8338-8619-45D7-9CD3-E7184DA5212B}" dt="2019-07-24T08:11:50.045" v="624" actId="1035"/>
          <ac:spMkLst>
            <pc:docMk/>
            <pc:sldMk cId="2876152908" sldId="390"/>
            <ac:spMk id="52" creationId="{F858A9F8-8A96-4C9C-A3E9-25597BAC6D3D}"/>
          </ac:spMkLst>
        </pc:spChg>
        <pc:grpChg chg="mod">
          <ac:chgData name="Claire Walker" userId="ea9b7a16-6533-4bfc-968f-2b771b65ab59" providerId="ADAL" clId="{C2EB8338-8619-45D7-9CD3-E7184DA5212B}" dt="2019-07-24T08:11:27.409" v="582" actId="1076"/>
          <ac:grpSpMkLst>
            <pc:docMk/>
            <pc:sldMk cId="2876152908" sldId="390"/>
            <ac:grpSpMk id="27" creationId="{9A197E2A-00D5-4806-BB37-379E841F96DC}"/>
          </ac:grpSpMkLst>
        </pc:grpChg>
        <pc:picChg chg="add mod modCrop">
          <ac:chgData name="Claire Walker" userId="ea9b7a16-6533-4bfc-968f-2b771b65ab59" providerId="ADAL" clId="{C2EB8338-8619-45D7-9CD3-E7184DA5212B}" dt="2019-07-24T08:16:44.095" v="694" actId="1076"/>
          <ac:picMkLst>
            <pc:docMk/>
            <pc:sldMk cId="2876152908" sldId="390"/>
            <ac:picMk id="3" creationId="{DE62A9F5-7CD8-440E-BAE6-4B1DC17BD5EC}"/>
          </ac:picMkLst>
        </pc:picChg>
        <pc:cxnChg chg="mod">
          <ac:chgData name="Claire Walker" userId="ea9b7a16-6533-4bfc-968f-2b771b65ab59" providerId="ADAL" clId="{C2EB8338-8619-45D7-9CD3-E7184DA5212B}" dt="2019-07-24T08:34:11.848" v="781" actId="1035"/>
          <ac:cxnSpMkLst>
            <pc:docMk/>
            <pc:sldMk cId="2876152908" sldId="390"/>
            <ac:cxnSpMk id="31" creationId="{7DD2989D-4500-4C23-B2E1-6A8D7833BF06}"/>
          </ac:cxnSpMkLst>
        </pc:cxnChg>
      </pc:sldChg>
      <pc:sldChg chg="modSp del">
        <pc:chgData name="Claire Walker" userId="ea9b7a16-6533-4bfc-968f-2b771b65ab59" providerId="ADAL" clId="{C2EB8338-8619-45D7-9CD3-E7184DA5212B}" dt="2019-07-24T08:33:14.732" v="746" actId="2696"/>
        <pc:sldMkLst>
          <pc:docMk/>
          <pc:sldMk cId="1742160245" sldId="391"/>
        </pc:sldMkLst>
        <pc:spChg chg="mod">
          <ac:chgData name="Claire Walker" userId="ea9b7a16-6533-4bfc-968f-2b771b65ab59" providerId="ADAL" clId="{C2EB8338-8619-45D7-9CD3-E7184DA5212B}" dt="2019-07-23T10:55:34.882" v="3"/>
          <ac:spMkLst>
            <pc:docMk/>
            <pc:sldMk cId="1742160245" sldId="391"/>
            <ac:spMk id="9" creationId="{CE551055-C876-49EC-933F-1BB7525D9334}"/>
          </ac:spMkLst>
        </pc:spChg>
      </pc:sldChg>
      <pc:sldChg chg="modSp del">
        <pc:chgData name="Claire Walker" userId="ea9b7a16-6533-4bfc-968f-2b771b65ab59" providerId="ADAL" clId="{C2EB8338-8619-45D7-9CD3-E7184DA5212B}" dt="2019-07-24T08:33:50.872" v="778" actId="2696"/>
        <pc:sldMkLst>
          <pc:docMk/>
          <pc:sldMk cId="726425964" sldId="392"/>
        </pc:sldMkLst>
        <pc:spChg chg="mod">
          <ac:chgData name="Claire Walker" userId="ea9b7a16-6533-4bfc-968f-2b771b65ab59" providerId="ADAL" clId="{C2EB8338-8619-45D7-9CD3-E7184DA5212B}" dt="2019-07-23T10:55:34.882" v="3"/>
          <ac:spMkLst>
            <pc:docMk/>
            <pc:sldMk cId="726425964" sldId="392"/>
            <ac:spMk id="9" creationId="{CE551055-C876-49EC-933F-1BB7525D9334}"/>
          </ac:spMkLst>
        </pc:spChg>
      </pc:sldChg>
      <pc:sldChg chg="modSp">
        <pc:chgData name="Claire Walker" userId="ea9b7a16-6533-4bfc-968f-2b771b65ab59" providerId="ADAL" clId="{C2EB8338-8619-45D7-9CD3-E7184DA5212B}" dt="2019-07-24T07:45:00.043" v="64" actId="122"/>
        <pc:sldMkLst>
          <pc:docMk/>
          <pc:sldMk cId="110974345" sldId="393"/>
        </pc:sldMkLst>
        <pc:spChg chg="mod">
          <ac:chgData name="Claire Walker" userId="ea9b7a16-6533-4bfc-968f-2b771b65ab59" providerId="ADAL" clId="{C2EB8338-8619-45D7-9CD3-E7184DA5212B}" dt="2019-07-24T07:45:00.043" v="64" actId="122"/>
          <ac:spMkLst>
            <pc:docMk/>
            <pc:sldMk cId="110974345" sldId="393"/>
            <ac:spMk id="19" creationId="{5252A847-DE45-4FA3-A1F8-EEBEB845FF8E}"/>
          </ac:spMkLst>
        </pc:spChg>
        <pc:spChg chg="mod">
          <ac:chgData name="Claire Walker" userId="ea9b7a16-6533-4bfc-968f-2b771b65ab59" providerId="ADAL" clId="{C2EB8338-8619-45D7-9CD3-E7184DA5212B}" dt="2019-07-23T10:55:34.882" v="3"/>
          <ac:spMkLst>
            <pc:docMk/>
            <pc:sldMk cId="110974345" sldId="393"/>
            <ac:spMk id="37" creationId="{0374EB2E-743F-4802-83B5-1BF294189BD8}"/>
          </ac:spMkLst>
        </pc:spChg>
      </pc:sldChg>
      <pc:sldChg chg="modSp">
        <pc:chgData name="Claire Walker" userId="ea9b7a16-6533-4bfc-968f-2b771b65ab59" providerId="ADAL" clId="{C2EB8338-8619-45D7-9CD3-E7184DA5212B}" dt="2019-07-24T07:44:56.029" v="63" actId="122"/>
        <pc:sldMkLst>
          <pc:docMk/>
          <pc:sldMk cId="316181123" sldId="394"/>
        </pc:sldMkLst>
        <pc:spChg chg="mod">
          <ac:chgData name="Claire Walker" userId="ea9b7a16-6533-4bfc-968f-2b771b65ab59" providerId="ADAL" clId="{C2EB8338-8619-45D7-9CD3-E7184DA5212B}" dt="2019-07-24T07:44:56.029" v="63" actId="122"/>
          <ac:spMkLst>
            <pc:docMk/>
            <pc:sldMk cId="316181123" sldId="394"/>
            <ac:spMk id="19" creationId="{5252A847-DE45-4FA3-A1F8-EEBEB845FF8E}"/>
          </ac:spMkLst>
        </pc:spChg>
        <pc:spChg chg="mod">
          <ac:chgData name="Claire Walker" userId="ea9b7a16-6533-4bfc-968f-2b771b65ab59" providerId="ADAL" clId="{C2EB8338-8619-45D7-9CD3-E7184DA5212B}" dt="2019-07-23T10:55:34.882" v="3"/>
          <ac:spMkLst>
            <pc:docMk/>
            <pc:sldMk cId="316181123" sldId="394"/>
            <ac:spMk id="37" creationId="{0374EB2E-743F-4802-83B5-1BF294189BD8}"/>
          </ac:spMkLst>
        </pc:spChg>
      </pc:sldChg>
      <pc:sldChg chg="del">
        <pc:chgData name="Claire Walker" userId="ea9b7a16-6533-4bfc-968f-2b771b65ab59" providerId="ADAL" clId="{C2EB8338-8619-45D7-9CD3-E7184DA5212B}" dt="2019-07-23T13:13:26.394" v="20" actId="2696"/>
        <pc:sldMkLst>
          <pc:docMk/>
          <pc:sldMk cId="2855315620" sldId="395"/>
        </pc:sldMkLst>
      </pc:sldChg>
      <pc:sldChg chg="add">
        <pc:chgData name="Claire Walker" userId="ea9b7a16-6533-4bfc-968f-2b771b65ab59" providerId="ADAL" clId="{C2EB8338-8619-45D7-9CD3-E7184DA5212B}" dt="2019-07-23T13:13:07.730" v="13"/>
        <pc:sldMkLst>
          <pc:docMk/>
          <pc:sldMk cId="1715259530" sldId="396"/>
        </pc:sldMkLst>
      </pc:sldChg>
      <pc:sldChg chg="modSp add del">
        <pc:chgData name="Claire Walker" userId="ea9b7a16-6533-4bfc-968f-2b771b65ab59" providerId="ADAL" clId="{C2EB8338-8619-45D7-9CD3-E7184DA5212B}" dt="2019-07-24T07:53:43.793" v="285" actId="2696"/>
        <pc:sldMkLst>
          <pc:docMk/>
          <pc:sldMk cId="1051863613" sldId="397"/>
        </pc:sldMkLst>
        <pc:spChg chg="mod">
          <ac:chgData name="Claire Walker" userId="ea9b7a16-6533-4bfc-968f-2b771b65ab59" providerId="ADAL" clId="{C2EB8338-8619-45D7-9CD3-E7184DA5212B}" dt="2019-07-24T07:47:13.464" v="114" actId="207"/>
          <ac:spMkLst>
            <pc:docMk/>
            <pc:sldMk cId="1051863613" sldId="397"/>
            <ac:spMk id="23" creationId="{8AD452AC-0843-4D5D-A7CC-933E2B9374D5}"/>
          </ac:spMkLst>
        </pc:spChg>
      </pc:sldChg>
      <pc:sldChg chg="addSp delSp modSp add del">
        <pc:chgData name="Claire Walker" userId="ea9b7a16-6533-4bfc-968f-2b771b65ab59" providerId="ADAL" clId="{C2EB8338-8619-45D7-9CD3-E7184DA5212B}" dt="2019-07-24T08:05:06.321" v="292" actId="2696"/>
        <pc:sldMkLst>
          <pc:docMk/>
          <pc:sldMk cId="3662056722" sldId="398"/>
        </pc:sldMkLst>
        <pc:spChg chg="mod">
          <ac:chgData name="Claire Walker" userId="ea9b7a16-6533-4bfc-968f-2b771b65ab59" providerId="ADAL" clId="{C2EB8338-8619-45D7-9CD3-E7184DA5212B}" dt="2019-07-24T07:48:24.500" v="121" actId="122"/>
          <ac:spMkLst>
            <pc:docMk/>
            <pc:sldMk cId="3662056722" sldId="398"/>
            <ac:spMk id="19" creationId="{5252A847-DE45-4FA3-A1F8-EEBEB845FF8E}"/>
          </ac:spMkLst>
        </pc:spChg>
        <pc:spChg chg="add">
          <ac:chgData name="Claire Walker" userId="ea9b7a16-6533-4bfc-968f-2b771b65ab59" providerId="ADAL" clId="{C2EB8338-8619-45D7-9CD3-E7184DA5212B}" dt="2019-07-24T07:48:11.280" v="119"/>
          <ac:spMkLst>
            <pc:docMk/>
            <pc:sldMk cId="3662056722" sldId="398"/>
            <ac:spMk id="33" creationId="{5276E585-7712-478A-AF6C-E7941B22255A}"/>
          </ac:spMkLst>
        </pc:spChg>
        <pc:spChg chg="add">
          <ac:chgData name="Claire Walker" userId="ea9b7a16-6533-4bfc-968f-2b771b65ab59" providerId="ADAL" clId="{C2EB8338-8619-45D7-9CD3-E7184DA5212B}" dt="2019-07-24T07:48:11.280" v="119"/>
          <ac:spMkLst>
            <pc:docMk/>
            <pc:sldMk cId="3662056722" sldId="398"/>
            <ac:spMk id="34" creationId="{C93CBCFE-839A-4743-9E66-66F4240A9F59}"/>
          </ac:spMkLst>
        </pc:spChg>
        <pc:spChg chg="add">
          <ac:chgData name="Claire Walker" userId="ea9b7a16-6533-4bfc-968f-2b771b65ab59" providerId="ADAL" clId="{C2EB8338-8619-45D7-9CD3-E7184DA5212B}" dt="2019-07-24T07:48:11.280" v="119"/>
          <ac:spMkLst>
            <pc:docMk/>
            <pc:sldMk cId="3662056722" sldId="398"/>
            <ac:spMk id="35" creationId="{118D63C7-221C-406D-A83F-3C363E09B414}"/>
          </ac:spMkLst>
        </pc:spChg>
        <pc:spChg chg="add">
          <ac:chgData name="Claire Walker" userId="ea9b7a16-6533-4bfc-968f-2b771b65ab59" providerId="ADAL" clId="{C2EB8338-8619-45D7-9CD3-E7184DA5212B}" dt="2019-07-24T07:48:11.280" v="119"/>
          <ac:spMkLst>
            <pc:docMk/>
            <pc:sldMk cId="3662056722" sldId="398"/>
            <ac:spMk id="36" creationId="{CED85D37-391D-41FF-B99F-2318ADF3D9DE}"/>
          </ac:spMkLst>
        </pc:spChg>
        <pc:spChg chg="add">
          <ac:chgData name="Claire Walker" userId="ea9b7a16-6533-4bfc-968f-2b771b65ab59" providerId="ADAL" clId="{C2EB8338-8619-45D7-9CD3-E7184DA5212B}" dt="2019-07-24T07:48:11.280" v="119"/>
          <ac:spMkLst>
            <pc:docMk/>
            <pc:sldMk cId="3662056722" sldId="398"/>
            <ac:spMk id="37" creationId="{3E63C3E8-D9FF-4F65-A31E-505AD3D9D1C6}"/>
          </ac:spMkLst>
        </pc:spChg>
        <pc:spChg chg="add">
          <ac:chgData name="Claire Walker" userId="ea9b7a16-6533-4bfc-968f-2b771b65ab59" providerId="ADAL" clId="{C2EB8338-8619-45D7-9CD3-E7184DA5212B}" dt="2019-07-24T07:48:11.280" v="119"/>
          <ac:spMkLst>
            <pc:docMk/>
            <pc:sldMk cId="3662056722" sldId="398"/>
            <ac:spMk id="38" creationId="{80470B1E-D96E-46F1-BB70-8B75DCF480A8}"/>
          </ac:spMkLst>
        </pc:spChg>
        <pc:spChg chg="add">
          <ac:chgData name="Claire Walker" userId="ea9b7a16-6533-4bfc-968f-2b771b65ab59" providerId="ADAL" clId="{C2EB8338-8619-45D7-9CD3-E7184DA5212B}" dt="2019-07-24T07:48:11.280" v="119"/>
          <ac:spMkLst>
            <pc:docMk/>
            <pc:sldMk cId="3662056722" sldId="398"/>
            <ac:spMk id="39" creationId="{B5BD458A-A722-42B8-801E-17D8AC82860C}"/>
          </ac:spMkLst>
        </pc:spChg>
        <pc:grpChg chg="del">
          <ac:chgData name="Claire Walker" userId="ea9b7a16-6533-4bfc-968f-2b771b65ab59" providerId="ADAL" clId="{C2EB8338-8619-45D7-9CD3-E7184DA5212B}" dt="2019-07-24T07:48:05.220" v="118" actId="478"/>
          <ac:grpSpMkLst>
            <pc:docMk/>
            <pc:sldMk cId="3662056722" sldId="398"/>
            <ac:grpSpMk id="2" creationId="{5C9286E1-63BC-4597-BFCD-11B226C36E29}"/>
          </ac:grpSpMkLst>
        </pc:grpChg>
        <pc:grpChg chg="add">
          <ac:chgData name="Claire Walker" userId="ea9b7a16-6533-4bfc-968f-2b771b65ab59" providerId="ADAL" clId="{C2EB8338-8619-45D7-9CD3-E7184DA5212B}" dt="2019-07-24T07:48:11.280" v="119"/>
          <ac:grpSpMkLst>
            <pc:docMk/>
            <pc:sldMk cId="3662056722" sldId="398"/>
            <ac:grpSpMk id="16" creationId="{8231397D-832C-4044-A57A-A927CC2F3B46}"/>
          </ac:grpSpMkLst>
        </pc:grpChg>
        <pc:cxnChg chg="mod">
          <ac:chgData name="Claire Walker" userId="ea9b7a16-6533-4bfc-968f-2b771b65ab59" providerId="ADAL" clId="{C2EB8338-8619-45D7-9CD3-E7184DA5212B}" dt="2019-07-24T07:48:05.220" v="118" actId="478"/>
          <ac:cxnSpMkLst>
            <pc:docMk/>
            <pc:sldMk cId="3662056722" sldId="398"/>
            <ac:cxnSpMk id="24" creationId="{47DB7800-A0CB-45CC-AFD2-1126B23AA682}"/>
          </ac:cxnSpMkLst>
        </pc:cxnChg>
        <pc:cxnChg chg="mod">
          <ac:chgData name="Claire Walker" userId="ea9b7a16-6533-4bfc-968f-2b771b65ab59" providerId="ADAL" clId="{C2EB8338-8619-45D7-9CD3-E7184DA5212B}" dt="2019-07-24T07:48:05.220" v="118" actId="478"/>
          <ac:cxnSpMkLst>
            <pc:docMk/>
            <pc:sldMk cId="3662056722" sldId="398"/>
            <ac:cxnSpMk id="26" creationId="{6AD98A69-363E-490D-86D5-8C0099177371}"/>
          </ac:cxnSpMkLst>
        </pc:cxnChg>
        <pc:cxnChg chg="mod">
          <ac:chgData name="Claire Walker" userId="ea9b7a16-6533-4bfc-968f-2b771b65ab59" providerId="ADAL" clId="{C2EB8338-8619-45D7-9CD3-E7184DA5212B}" dt="2019-07-24T07:48:05.220" v="118" actId="478"/>
          <ac:cxnSpMkLst>
            <pc:docMk/>
            <pc:sldMk cId="3662056722" sldId="398"/>
            <ac:cxnSpMk id="27" creationId="{1F7765C1-A880-4AA9-8511-E0D9344F06C8}"/>
          </ac:cxnSpMkLst>
        </pc:cxnChg>
      </pc:sldChg>
      <pc:sldChg chg="addSp delSp modSp add del ord">
        <pc:chgData name="Claire Walker" userId="ea9b7a16-6533-4bfc-968f-2b771b65ab59" providerId="ADAL" clId="{C2EB8338-8619-45D7-9CD3-E7184DA5212B}" dt="2019-07-24T08:05:30.398" v="296" actId="2696"/>
        <pc:sldMkLst>
          <pc:docMk/>
          <pc:sldMk cId="3911528877" sldId="399"/>
        </pc:sldMkLst>
        <pc:spChg chg="add">
          <ac:chgData name="Claire Walker" userId="ea9b7a16-6533-4bfc-968f-2b771b65ab59" providerId="ADAL" clId="{C2EB8338-8619-45D7-9CD3-E7184DA5212B}" dt="2019-07-24T07:48:50.115" v="125"/>
          <ac:spMkLst>
            <pc:docMk/>
            <pc:sldMk cId="3911528877" sldId="399"/>
            <ac:spMk id="27" creationId="{1394AD03-3FC6-4F18-87F6-A515314BDB09}"/>
          </ac:spMkLst>
        </pc:spChg>
        <pc:spChg chg="add">
          <ac:chgData name="Claire Walker" userId="ea9b7a16-6533-4bfc-968f-2b771b65ab59" providerId="ADAL" clId="{C2EB8338-8619-45D7-9CD3-E7184DA5212B}" dt="2019-07-24T07:48:50.115" v="125"/>
          <ac:spMkLst>
            <pc:docMk/>
            <pc:sldMk cId="3911528877" sldId="399"/>
            <ac:spMk id="28" creationId="{4FEDA4CC-82C2-4DDD-AA5F-4720CCA4F670}"/>
          </ac:spMkLst>
        </pc:spChg>
        <pc:spChg chg="add">
          <ac:chgData name="Claire Walker" userId="ea9b7a16-6533-4bfc-968f-2b771b65ab59" providerId="ADAL" clId="{C2EB8338-8619-45D7-9CD3-E7184DA5212B}" dt="2019-07-24T07:48:50.115" v="125"/>
          <ac:spMkLst>
            <pc:docMk/>
            <pc:sldMk cId="3911528877" sldId="399"/>
            <ac:spMk id="31" creationId="{6550060B-5E1C-483E-81C2-8CC2414D28BF}"/>
          </ac:spMkLst>
        </pc:spChg>
        <pc:spChg chg="del">
          <ac:chgData name="Claire Walker" userId="ea9b7a16-6533-4bfc-968f-2b771b65ab59" providerId="ADAL" clId="{C2EB8338-8619-45D7-9CD3-E7184DA5212B}" dt="2019-07-24T07:48:42.773" v="124" actId="478"/>
          <ac:spMkLst>
            <pc:docMk/>
            <pc:sldMk cId="3911528877" sldId="399"/>
            <ac:spMk id="33" creationId="{5276E585-7712-478A-AF6C-E7941B22255A}"/>
          </ac:spMkLst>
        </pc:spChg>
        <pc:spChg chg="del">
          <ac:chgData name="Claire Walker" userId="ea9b7a16-6533-4bfc-968f-2b771b65ab59" providerId="ADAL" clId="{C2EB8338-8619-45D7-9CD3-E7184DA5212B}" dt="2019-07-24T07:48:42.773" v="124" actId="478"/>
          <ac:spMkLst>
            <pc:docMk/>
            <pc:sldMk cId="3911528877" sldId="399"/>
            <ac:spMk id="34" creationId="{C93CBCFE-839A-4743-9E66-66F4240A9F59}"/>
          </ac:spMkLst>
        </pc:spChg>
        <pc:spChg chg="del">
          <ac:chgData name="Claire Walker" userId="ea9b7a16-6533-4bfc-968f-2b771b65ab59" providerId="ADAL" clId="{C2EB8338-8619-45D7-9CD3-E7184DA5212B}" dt="2019-07-24T07:48:42.773" v="124" actId="478"/>
          <ac:spMkLst>
            <pc:docMk/>
            <pc:sldMk cId="3911528877" sldId="399"/>
            <ac:spMk id="35" creationId="{118D63C7-221C-406D-A83F-3C363E09B414}"/>
          </ac:spMkLst>
        </pc:spChg>
        <pc:spChg chg="del">
          <ac:chgData name="Claire Walker" userId="ea9b7a16-6533-4bfc-968f-2b771b65ab59" providerId="ADAL" clId="{C2EB8338-8619-45D7-9CD3-E7184DA5212B}" dt="2019-07-24T07:48:42.773" v="124" actId="478"/>
          <ac:spMkLst>
            <pc:docMk/>
            <pc:sldMk cId="3911528877" sldId="399"/>
            <ac:spMk id="36" creationId="{CED85D37-391D-41FF-B99F-2318ADF3D9DE}"/>
          </ac:spMkLst>
        </pc:spChg>
        <pc:spChg chg="del">
          <ac:chgData name="Claire Walker" userId="ea9b7a16-6533-4bfc-968f-2b771b65ab59" providerId="ADAL" clId="{C2EB8338-8619-45D7-9CD3-E7184DA5212B}" dt="2019-07-24T07:48:42.773" v="124" actId="478"/>
          <ac:spMkLst>
            <pc:docMk/>
            <pc:sldMk cId="3911528877" sldId="399"/>
            <ac:spMk id="37" creationId="{3E63C3E8-D9FF-4F65-A31E-505AD3D9D1C6}"/>
          </ac:spMkLst>
        </pc:spChg>
        <pc:spChg chg="del">
          <ac:chgData name="Claire Walker" userId="ea9b7a16-6533-4bfc-968f-2b771b65ab59" providerId="ADAL" clId="{C2EB8338-8619-45D7-9CD3-E7184DA5212B}" dt="2019-07-24T07:48:42.773" v="124" actId="478"/>
          <ac:spMkLst>
            <pc:docMk/>
            <pc:sldMk cId="3911528877" sldId="399"/>
            <ac:spMk id="38" creationId="{80470B1E-D96E-46F1-BB70-8B75DCF480A8}"/>
          </ac:spMkLst>
        </pc:spChg>
        <pc:spChg chg="del">
          <ac:chgData name="Claire Walker" userId="ea9b7a16-6533-4bfc-968f-2b771b65ab59" providerId="ADAL" clId="{C2EB8338-8619-45D7-9CD3-E7184DA5212B}" dt="2019-07-24T07:48:42.773" v="124" actId="478"/>
          <ac:spMkLst>
            <pc:docMk/>
            <pc:sldMk cId="3911528877" sldId="399"/>
            <ac:spMk id="39" creationId="{B5BD458A-A722-42B8-801E-17D8AC82860C}"/>
          </ac:spMkLst>
        </pc:spChg>
        <pc:spChg chg="add">
          <ac:chgData name="Claire Walker" userId="ea9b7a16-6533-4bfc-968f-2b771b65ab59" providerId="ADAL" clId="{C2EB8338-8619-45D7-9CD3-E7184DA5212B}" dt="2019-07-24T07:48:50.115" v="125"/>
          <ac:spMkLst>
            <pc:docMk/>
            <pc:sldMk cId="3911528877" sldId="399"/>
            <ac:spMk id="40" creationId="{E118E374-44BE-426B-8621-E06C1A7ABE18}"/>
          </ac:spMkLst>
        </pc:spChg>
        <pc:spChg chg="add">
          <ac:chgData name="Claire Walker" userId="ea9b7a16-6533-4bfc-968f-2b771b65ab59" providerId="ADAL" clId="{C2EB8338-8619-45D7-9CD3-E7184DA5212B}" dt="2019-07-24T07:48:50.115" v="125"/>
          <ac:spMkLst>
            <pc:docMk/>
            <pc:sldMk cId="3911528877" sldId="399"/>
            <ac:spMk id="41" creationId="{339C9D13-2845-4458-81BC-321BBF6824A5}"/>
          </ac:spMkLst>
        </pc:spChg>
        <pc:spChg chg="add">
          <ac:chgData name="Claire Walker" userId="ea9b7a16-6533-4bfc-968f-2b771b65ab59" providerId="ADAL" clId="{C2EB8338-8619-45D7-9CD3-E7184DA5212B}" dt="2019-07-24T07:48:50.115" v="125"/>
          <ac:spMkLst>
            <pc:docMk/>
            <pc:sldMk cId="3911528877" sldId="399"/>
            <ac:spMk id="43" creationId="{146E8223-E55D-453D-8151-1F9DA6EFC844}"/>
          </ac:spMkLst>
        </pc:spChg>
        <pc:spChg chg="add">
          <ac:chgData name="Claire Walker" userId="ea9b7a16-6533-4bfc-968f-2b771b65ab59" providerId="ADAL" clId="{C2EB8338-8619-45D7-9CD3-E7184DA5212B}" dt="2019-07-24T07:48:50.115" v="125"/>
          <ac:spMkLst>
            <pc:docMk/>
            <pc:sldMk cId="3911528877" sldId="399"/>
            <ac:spMk id="44" creationId="{3D2241FE-60D3-46B6-B12F-19C6F8ECD9CD}"/>
          </ac:spMkLst>
        </pc:spChg>
        <pc:grpChg chg="del">
          <ac:chgData name="Claire Walker" userId="ea9b7a16-6533-4bfc-968f-2b771b65ab59" providerId="ADAL" clId="{C2EB8338-8619-45D7-9CD3-E7184DA5212B}" dt="2019-07-24T07:48:42.773" v="124" actId="478"/>
          <ac:grpSpMkLst>
            <pc:docMk/>
            <pc:sldMk cId="3911528877" sldId="399"/>
            <ac:grpSpMk id="16" creationId="{8231397D-832C-4044-A57A-A927CC2F3B46}"/>
          </ac:grpSpMkLst>
        </pc:grpChg>
        <pc:grpChg chg="add">
          <ac:chgData name="Claire Walker" userId="ea9b7a16-6533-4bfc-968f-2b771b65ab59" providerId="ADAL" clId="{C2EB8338-8619-45D7-9CD3-E7184DA5212B}" dt="2019-07-24T07:48:50.115" v="125"/>
          <ac:grpSpMkLst>
            <pc:docMk/>
            <pc:sldMk cId="3911528877" sldId="399"/>
            <ac:grpSpMk id="21" creationId="{D6DEF152-638A-4BF2-99F6-5985C17F60A6}"/>
          </ac:grpSpMkLst>
        </pc:grpChg>
        <pc:cxnChg chg="mod">
          <ac:chgData name="Claire Walker" userId="ea9b7a16-6533-4bfc-968f-2b771b65ab59" providerId="ADAL" clId="{C2EB8338-8619-45D7-9CD3-E7184DA5212B}" dt="2019-07-24T07:48:42.773" v="124" actId="478"/>
          <ac:cxnSpMkLst>
            <pc:docMk/>
            <pc:sldMk cId="3911528877" sldId="399"/>
            <ac:cxnSpMk id="29" creationId="{219877A8-9478-465A-A1A5-7E9D60E3ABCF}"/>
          </ac:cxnSpMkLst>
        </pc:cxnChg>
        <pc:cxnChg chg="mod">
          <ac:chgData name="Claire Walker" userId="ea9b7a16-6533-4bfc-968f-2b771b65ab59" providerId="ADAL" clId="{C2EB8338-8619-45D7-9CD3-E7184DA5212B}" dt="2019-07-24T07:48:42.773" v="124" actId="478"/>
          <ac:cxnSpMkLst>
            <pc:docMk/>
            <pc:sldMk cId="3911528877" sldId="399"/>
            <ac:cxnSpMk id="30" creationId="{F02C123E-C4C2-4273-90CA-E83F00AEC8BD}"/>
          </ac:cxnSpMkLst>
        </pc:cxnChg>
      </pc:sldChg>
      <pc:sldChg chg="addSp delSp modSp add del">
        <pc:chgData name="Claire Walker" userId="ea9b7a16-6533-4bfc-968f-2b771b65ab59" providerId="ADAL" clId="{C2EB8338-8619-45D7-9CD3-E7184DA5212B}" dt="2019-07-24T08:07:33.713" v="453" actId="2696"/>
        <pc:sldMkLst>
          <pc:docMk/>
          <pc:sldMk cId="1887507473" sldId="400"/>
        </pc:sldMkLst>
        <pc:spChg chg="mod">
          <ac:chgData name="Claire Walker" userId="ea9b7a16-6533-4bfc-968f-2b771b65ab59" providerId="ADAL" clId="{C2EB8338-8619-45D7-9CD3-E7184DA5212B}" dt="2019-07-24T08:07:22.166" v="451" actId="1076"/>
          <ac:spMkLst>
            <pc:docMk/>
            <pc:sldMk cId="1887507473" sldId="400"/>
            <ac:spMk id="19" creationId="{5252A847-DE45-4FA3-A1F8-EEBEB845FF8E}"/>
          </ac:spMkLst>
        </pc:spChg>
        <pc:spChg chg="add">
          <ac:chgData name="Claire Walker" userId="ea9b7a16-6533-4bfc-968f-2b771b65ab59" providerId="ADAL" clId="{C2EB8338-8619-45D7-9CD3-E7184DA5212B}" dt="2019-07-24T07:50:41.711" v="132"/>
          <ac:spMkLst>
            <pc:docMk/>
            <pc:sldMk cId="1887507473" sldId="400"/>
            <ac:spMk id="31" creationId="{5B72DACC-7F64-4794-8AF1-322513661732}"/>
          </ac:spMkLst>
        </pc:spChg>
        <pc:spChg chg="del">
          <ac:chgData name="Claire Walker" userId="ea9b7a16-6533-4bfc-968f-2b771b65ab59" providerId="ADAL" clId="{C2EB8338-8619-45D7-9CD3-E7184DA5212B}" dt="2019-07-24T07:50:23.205" v="130" actId="478"/>
          <ac:spMkLst>
            <pc:docMk/>
            <pc:sldMk cId="1887507473" sldId="400"/>
            <ac:spMk id="33" creationId="{5276E585-7712-478A-AF6C-E7941B22255A}"/>
          </ac:spMkLst>
        </pc:spChg>
        <pc:spChg chg="del">
          <ac:chgData name="Claire Walker" userId="ea9b7a16-6533-4bfc-968f-2b771b65ab59" providerId="ADAL" clId="{C2EB8338-8619-45D7-9CD3-E7184DA5212B}" dt="2019-07-24T07:50:23.205" v="130" actId="478"/>
          <ac:spMkLst>
            <pc:docMk/>
            <pc:sldMk cId="1887507473" sldId="400"/>
            <ac:spMk id="34" creationId="{C93CBCFE-839A-4743-9E66-66F4240A9F59}"/>
          </ac:spMkLst>
        </pc:spChg>
        <pc:spChg chg="del">
          <ac:chgData name="Claire Walker" userId="ea9b7a16-6533-4bfc-968f-2b771b65ab59" providerId="ADAL" clId="{C2EB8338-8619-45D7-9CD3-E7184DA5212B}" dt="2019-07-24T07:50:23.205" v="130" actId="478"/>
          <ac:spMkLst>
            <pc:docMk/>
            <pc:sldMk cId="1887507473" sldId="400"/>
            <ac:spMk id="35" creationId="{118D63C7-221C-406D-A83F-3C363E09B414}"/>
          </ac:spMkLst>
        </pc:spChg>
        <pc:spChg chg="del">
          <ac:chgData name="Claire Walker" userId="ea9b7a16-6533-4bfc-968f-2b771b65ab59" providerId="ADAL" clId="{C2EB8338-8619-45D7-9CD3-E7184DA5212B}" dt="2019-07-24T07:50:23.205" v="130" actId="478"/>
          <ac:spMkLst>
            <pc:docMk/>
            <pc:sldMk cId="1887507473" sldId="400"/>
            <ac:spMk id="36" creationId="{CED85D37-391D-41FF-B99F-2318ADF3D9DE}"/>
          </ac:spMkLst>
        </pc:spChg>
        <pc:spChg chg="del">
          <ac:chgData name="Claire Walker" userId="ea9b7a16-6533-4bfc-968f-2b771b65ab59" providerId="ADAL" clId="{C2EB8338-8619-45D7-9CD3-E7184DA5212B}" dt="2019-07-24T07:50:23.205" v="130" actId="478"/>
          <ac:spMkLst>
            <pc:docMk/>
            <pc:sldMk cId="1887507473" sldId="400"/>
            <ac:spMk id="37" creationId="{3E63C3E8-D9FF-4F65-A31E-505AD3D9D1C6}"/>
          </ac:spMkLst>
        </pc:spChg>
        <pc:spChg chg="del">
          <ac:chgData name="Claire Walker" userId="ea9b7a16-6533-4bfc-968f-2b771b65ab59" providerId="ADAL" clId="{C2EB8338-8619-45D7-9CD3-E7184DA5212B}" dt="2019-07-24T07:50:23.205" v="130" actId="478"/>
          <ac:spMkLst>
            <pc:docMk/>
            <pc:sldMk cId="1887507473" sldId="400"/>
            <ac:spMk id="38" creationId="{80470B1E-D96E-46F1-BB70-8B75DCF480A8}"/>
          </ac:spMkLst>
        </pc:spChg>
        <pc:spChg chg="del">
          <ac:chgData name="Claire Walker" userId="ea9b7a16-6533-4bfc-968f-2b771b65ab59" providerId="ADAL" clId="{C2EB8338-8619-45D7-9CD3-E7184DA5212B}" dt="2019-07-24T07:50:23.205" v="130" actId="478"/>
          <ac:spMkLst>
            <pc:docMk/>
            <pc:sldMk cId="1887507473" sldId="400"/>
            <ac:spMk id="39" creationId="{B5BD458A-A722-42B8-801E-17D8AC82860C}"/>
          </ac:spMkLst>
        </pc:spChg>
        <pc:spChg chg="add">
          <ac:chgData name="Claire Walker" userId="ea9b7a16-6533-4bfc-968f-2b771b65ab59" providerId="ADAL" clId="{C2EB8338-8619-45D7-9CD3-E7184DA5212B}" dt="2019-07-24T07:50:41.711" v="132"/>
          <ac:spMkLst>
            <pc:docMk/>
            <pc:sldMk cId="1887507473" sldId="400"/>
            <ac:spMk id="40" creationId="{15FCC41F-E840-4264-B471-8F6AC25783B4}"/>
          </ac:spMkLst>
        </pc:spChg>
        <pc:spChg chg="add">
          <ac:chgData name="Claire Walker" userId="ea9b7a16-6533-4bfc-968f-2b771b65ab59" providerId="ADAL" clId="{C2EB8338-8619-45D7-9CD3-E7184DA5212B}" dt="2019-07-24T07:50:41.711" v="132"/>
          <ac:spMkLst>
            <pc:docMk/>
            <pc:sldMk cId="1887507473" sldId="400"/>
            <ac:spMk id="41" creationId="{EF436E99-2FF8-46C9-9F2E-EEB83A8C35CF}"/>
          </ac:spMkLst>
        </pc:spChg>
        <pc:spChg chg="add">
          <ac:chgData name="Claire Walker" userId="ea9b7a16-6533-4bfc-968f-2b771b65ab59" providerId="ADAL" clId="{C2EB8338-8619-45D7-9CD3-E7184DA5212B}" dt="2019-07-24T07:50:41.711" v="132"/>
          <ac:spMkLst>
            <pc:docMk/>
            <pc:sldMk cId="1887507473" sldId="400"/>
            <ac:spMk id="43" creationId="{26709B53-541B-416F-98F8-067E3A04B932}"/>
          </ac:spMkLst>
        </pc:spChg>
        <pc:spChg chg="add">
          <ac:chgData name="Claire Walker" userId="ea9b7a16-6533-4bfc-968f-2b771b65ab59" providerId="ADAL" clId="{C2EB8338-8619-45D7-9CD3-E7184DA5212B}" dt="2019-07-24T07:50:41.711" v="132"/>
          <ac:spMkLst>
            <pc:docMk/>
            <pc:sldMk cId="1887507473" sldId="400"/>
            <ac:spMk id="44" creationId="{132C2BAC-78EA-4100-87A5-BB239C2FF633}"/>
          </ac:spMkLst>
        </pc:spChg>
        <pc:spChg chg="add">
          <ac:chgData name="Claire Walker" userId="ea9b7a16-6533-4bfc-968f-2b771b65ab59" providerId="ADAL" clId="{C2EB8338-8619-45D7-9CD3-E7184DA5212B}" dt="2019-07-24T07:50:41.711" v="132"/>
          <ac:spMkLst>
            <pc:docMk/>
            <pc:sldMk cId="1887507473" sldId="400"/>
            <ac:spMk id="45" creationId="{A40BD817-FEF7-4EE2-8F05-90899457B051}"/>
          </ac:spMkLst>
        </pc:spChg>
        <pc:grpChg chg="del">
          <ac:chgData name="Claire Walker" userId="ea9b7a16-6533-4bfc-968f-2b771b65ab59" providerId="ADAL" clId="{C2EB8338-8619-45D7-9CD3-E7184DA5212B}" dt="2019-07-24T07:50:23.205" v="130" actId="478"/>
          <ac:grpSpMkLst>
            <pc:docMk/>
            <pc:sldMk cId="1887507473" sldId="400"/>
            <ac:grpSpMk id="16" creationId="{8231397D-832C-4044-A57A-A927CC2F3B46}"/>
          </ac:grpSpMkLst>
        </pc:grpChg>
        <pc:grpChg chg="add">
          <ac:chgData name="Claire Walker" userId="ea9b7a16-6533-4bfc-968f-2b771b65ab59" providerId="ADAL" clId="{C2EB8338-8619-45D7-9CD3-E7184DA5212B}" dt="2019-07-24T07:50:41.711" v="132"/>
          <ac:grpSpMkLst>
            <pc:docMk/>
            <pc:sldMk cId="1887507473" sldId="400"/>
            <ac:grpSpMk id="21" creationId="{6B396770-07F4-4620-A91C-83C14A6F5851}"/>
          </ac:grpSpMkLst>
        </pc:grpChg>
        <pc:cxnChg chg="mod">
          <ac:chgData name="Claire Walker" userId="ea9b7a16-6533-4bfc-968f-2b771b65ab59" providerId="ADAL" clId="{C2EB8338-8619-45D7-9CD3-E7184DA5212B}" dt="2019-07-24T07:50:23.205" v="130" actId="478"/>
          <ac:cxnSpMkLst>
            <pc:docMk/>
            <pc:sldMk cId="1887507473" sldId="400"/>
            <ac:cxnSpMk id="29" creationId="{219877A8-9478-465A-A1A5-7E9D60E3ABCF}"/>
          </ac:cxnSpMkLst>
        </pc:cxnChg>
        <pc:cxnChg chg="mod">
          <ac:chgData name="Claire Walker" userId="ea9b7a16-6533-4bfc-968f-2b771b65ab59" providerId="ADAL" clId="{C2EB8338-8619-45D7-9CD3-E7184DA5212B}" dt="2019-07-24T07:50:23.205" v="130" actId="478"/>
          <ac:cxnSpMkLst>
            <pc:docMk/>
            <pc:sldMk cId="1887507473" sldId="400"/>
            <ac:cxnSpMk id="30" creationId="{F02C123E-C4C2-4273-90CA-E83F00AEC8BD}"/>
          </ac:cxnSpMkLst>
        </pc:cxnChg>
      </pc:sldChg>
      <pc:sldChg chg="modSp add del">
        <pc:chgData name="Claire Walker" userId="ea9b7a16-6533-4bfc-968f-2b771b65ab59" providerId="ADAL" clId="{C2EB8338-8619-45D7-9CD3-E7184DA5212B}" dt="2019-07-24T08:07:42.746" v="454" actId="2696"/>
        <pc:sldMkLst>
          <pc:docMk/>
          <pc:sldMk cId="83443791" sldId="401"/>
        </pc:sldMkLst>
        <pc:spChg chg="mod">
          <ac:chgData name="Claire Walker" userId="ea9b7a16-6533-4bfc-968f-2b771b65ab59" providerId="ADAL" clId="{C2EB8338-8619-45D7-9CD3-E7184DA5212B}" dt="2019-07-24T07:51:16.827" v="152"/>
          <ac:spMkLst>
            <pc:docMk/>
            <pc:sldMk cId="83443791" sldId="401"/>
            <ac:spMk id="19" creationId="{5252A847-DE45-4FA3-A1F8-EEBEB845FF8E}"/>
          </ac:spMkLst>
        </pc:spChg>
      </pc:sldChg>
      <pc:sldChg chg="addSp delSp modSp add">
        <pc:chgData name="Claire Walker" userId="ea9b7a16-6533-4bfc-968f-2b771b65ab59" providerId="ADAL" clId="{C2EB8338-8619-45D7-9CD3-E7184DA5212B}" dt="2019-07-24T07:52:09.451" v="207"/>
        <pc:sldMkLst>
          <pc:docMk/>
          <pc:sldMk cId="794545117" sldId="402"/>
        </pc:sldMkLst>
        <pc:spChg chg="del">
          <ac:chgData name="Claire Walker" userId="ea9b7a16-6533-4bfc-968f-2b771b65ab59" providerId="ADAL" clId="{C2EB8338-8619-45D7-9CD3-E7184DA5212B}" dt="2019-07-24T07:51:48.092" v="155" actId="478"/>
          <ac:spMkLst>
            <pc:docMk/>
            <pc:sldMk cId="794545117" sldId="402"/>
            <ac:spMk id="5" creationId="{155B896E-9072-4585-8DD5-3E842687F2CD}"/>
          </ac:spMkLst>
        </pc:spChg>
        <pc:spChg chg="del">
          <ac:chgData name="Claire Walker" userId="ea9b7a16-6533-4bfc-968f-2b771b65ab59" providerId="ADAL" clId="{C2EB8338-8619-45D7-9CD3-E7184DA5212B}" dt="2019-07-24T07:51:48.092" v="155" actId="478"/>
          <ac:spMkLst>
            <pc:docMk/>
            <pc:sldMk cId="794545117" sldId="402"/>
            <ac:spMk id="6" creationId="{7D045B5E-D844-499A-A4A7-2BAD16CCC9E6}"/>
          </ac:spMkLst>
        </pc:spChg>
        <pc:spChg chg="mod">
          <ac:chgData name="Claire Walker" userId="ea9b7a16-6533-4bfc-968f-2b771b65ab59" providerId="ADAL" clId="{C2EB8338-8619-45D7-9CD3-E7184DA5212B}" dt="2019-07-24T07:52:03.913" v="206" actId="20577"/>
          <ac:spMkLst>
            <pc:docMk/>
            <pc:sldMk cId="794545117" sldId="402"/>
            <ac:spMk id="19" creationId="{5252A847-DE45-4FA3-A1F8-EEBEB845FF8E}"/>
          </ac:spMkLst>
        </pc:spChg>
        <pc:spChg chg="del">
          <ac:chgData name="Claire Walker" userId="ea9b7a16-6533-4bfc-968f-2b771b65ab59" providerId="ADAL" clId="{C2EB8338-8619-45D7-9CD3-E7184DA5212B}" dt="2019-07-24T07:51:48.092" v="155" actId="478"/>
          <ac:spMkLst>
            <pc:docMk/>
            <pc:sldMk cId="794545117" sldId="402"/>
            <ac:spMk id="38" creationId="{B7679650-1EF5-4E22-A790-F8B2359ED770}"/>
          </ac:spMkLst>
        </pc:spChg>
        <pc:spChg chg="del">
          <ac:chgData name="Claire Walker" userId="ea9b7a16-6533-4bfc-968f-2b771b65ab59" providerId="ADAL" clId="{C2EB8338-8619-45D7-9CD3-E7184DA5212B}" dt="2019-07-24T07:51:48.092" v="155" actId="478"/>
          <ac:spMkLst>
            <pc:docMk/>
            <pc:sldMk cId="794545117" sldId="402"/>
            <ac:spMk id="39" creationId="{10712914-305C-4413-9822-CA4CBD3557A1}"/>
          </ac:spMkLst>
        </pc:spChg>
        <pc:spChg chg="del">
          <ac:chgData name="Claire Walker" userId="ea9b7a16-6533-4bfc-968f-2b771b65ab59" providerId="ADAL" clId="{C2EB8338-8619-45D7-9CD3-E7184DA5212B}" dt="2019-07-24T07:51:48.092" v="155" actId="478"/>
          <ac:spMkLst>
            <pc:docMk/>
            <pc:sldMk cId="794545117" sldId="402"/>
            <ac:spMk id="40" creationId="{746A1780-3D21-4F6B-9DF8-8752B3C842A0}"/>
          </ac:spMkLst>
        </pc:spChg>
        <pc:spChg chg="del">
          <ac:chgData name="Claire Walker" userId="ea9b7a16-6533-4bfc-968f-2b771b65ab59" providerId="ADAL" clId="{C2EB8338-8619-45D7-9CD3-E7184DA5212B}" dt="2019-07-24T07:51:48.092" v="155" actId="478"/>
          <ac:spMkLst>
            <pc:docMk/>
            <pc:sldMk cId="794545117" sldId="402"/>
            <ac:spMk id="41" creationId="{F136BD37-15DB-4B89-B6BD-D5D5343D010E}"/>
          </ac:spMkLst>
        </pc:spChg>
        <pc:spChg chg="del">
          <ac:chgData name="Claire Walker" userId="ea9b7a16-6533-4bfc-968f-2b771b65ab59" providerId="ADAL" clId="{C2EB8338-8619-45D7-9CD3-E7184DA5212B}" dt="2019-07-24T07:51:48.092" v="155" actId="478"/>
          <ac:spMkLst>
            <pc:docMk/>
            <pc:sldMk cId="794545117" sldId="402"/>
            <ac:spMk id="42" creationId="{F30694A4-D682-48DA-AC35-F3121ED087AE}"/>
          </ac:spMkLst>
        </pc:spChg>
        <pc:spChg chg="del">
          <ac:chgData name="Claire Walker" userId="ea9b7a16-6533-4bfc-968f-2b771b65ab59" providerId="ADAL" clId="{C2EB8338-8619-45D7-9CD3-E7184DA5212B}" dt="2019-07-24T07:51:48.092" v="155" actId="478"/>
          <ac:spMkLst>
            <pc:docMk/>
            <pc:sldMk cId="794545117" sldId="402"/>
            <ac:spMk id="43" creationId="{8B9B44E2-C3E3-46B2-AA46-3A6A335EA783}"/>
          </ac:spMkLst>
        </pc:spChg>
        <pc:spChg chg="del">
          <ac:chgData name="Claire Walker" userId="ea9b7a16-6533-4bfc-968f-2b771b65ab59" providerId="ADAL" clId="{C2EB8338-8619-45D7-9CD3-E7184DA5212B}" dt="2019-07-24T07:51:48.092" v="155" actId="478"/>
          <ac:spMkLst>
            <pc:docMk/>
            <pc:sldMk cId="794545117" sldId="402"/>
            <ac:spMk id="44" creationId="{FAA75090-8748-4772-BCF5-352256AE2BC1}"/>
          </ac:spMkLst>
        </pc:spChg>
        <pc:spChg chg="del">
          <ac:chgData name="Claire Walker" userId="ea9b7a16-6533-4bfc-968f-2b771b65ab59" providerId="ADAL" clId="{C2EB8338-8619-45D7-9CD3-E7184DA5212B}" dt="2019-07-24T07:51:48.092" v="155" actId="478"/>
          <ac:spMkLst>
            <pc:docMk/>
            <pc:sldMk cId="794545117" sldId="402"/>
            <ac:spMk id="45" creationId="{E4F8C27F-50DE-461A-8705-078B9FB409F2}"/>
          </ac:spMkLst>
        </pc:spChg>
        <pc:spChg chg="del">
          <ac:chgData name="Claire Walker" userId="ea9b7a16-6533-4bfc-968f-2b771b65ab59" providerId="ADAL" clId="{C2EB8338-8619-45D7-9CD3-E7184DA5212B}" dt="2019-07-24T07:51:48.092" v="155" actId="478"/>
          <ac:spMkLst>
            <pc:docMk/>
            <pc:sldMk cId="794545117" sldId="402"/>
            <ac:spMk id="46" creationId="{AAF2CDF2-B841-4B3F-ACF7-B25A75BFC9D3}"/>
          </ac:spMkLst>
        </pc:spChg>
        <pc:spChg chg="del">
          <ac:chgData name="Claire Walker" userId="ea9b7a16-6533-4bfc-968f-2b771b65ab59" providerId="ADAL" clId="{C2EB8338-8619-45D7-9CD3-E7184DA5212B}" dt="2019-07-24T07:51:48.092" v="155" actId="478"/>
          <ac:spMkLst>
            <pc:docMk/>
            <pc:sldMk cId="794545117" sldId="402"/>
            <ac:spMk id="47" creationId="{8E2B07B7-D6EE-41E6-9804-0BF6B5701CB3}"/>
          </ac:spMkLst>
        </pc:spChg>
        <pc:spChg chg="del">
          <ac:chgData name="Claire Walker" userId="ea9b7a16-6533-4bfc-968f-2b771b65ab59" providerId="ADAL" clId="{C2EB8338-8619-45D7-9CD3-E7184DA5212B}" dt="2019-07-24T07:51:48.092" v="155" actId="478"/>
          <ac:spMkLst>
            <pc:docMk/>
            <pc:sldMk cId="794545117" sldId="402"/>
            <ac:spMk id="48" creationId="{316E9189-F7FE-4C03-96F0-11B465B76996}"/>
          </ac:spMkLst>
        </pc:spChg>
        <pc:spChg chg="del">
          <ac:chgData name="Claire Walker" userId="ea9b7a16-6533-4bfc-968f-2b771b65ab59" providerId="ADAL" clId="{C2EB8338-8619-45D7-9CD3-E7184DA5212B}" dt="2019-07-24T07:51:48.092" v="155" actId="478"/>
          <ac:spMkLst>
            <pc:docMk/>
            <pc:sldMk cId="794545117" sldId="402"/>
            <ac:spMk id="49" creationId="{0200A891-DD96-4207-ACB3-1D4AED072997}"/>
          </ac:spMkLst>
        </pc:spChg>
        <pc:spChg chg="del">
          <ac:chgData name="Claire Walker" userId="ea9b7a16-6533-4bfc-968f-2b771b65ab59" providerId="ADAL" clId="{C2EB8338-8619-45D7-9CD3-E7184DA5212B}" dt="2019-07-24T07:51:48.092" v="155" actId="478"/>
          <ac:spMkLst>
            <pc:docMk/>
            <pc:sldMk cId="794545117" sldId="402"/>
            <ac:spMk id="50" creationId="{786991FD-FF60-4E08-B865-6CECC471E735}"/>
          </ac:spMkLst>
        </pc:spChg>
        <pc:spChg chg="del">
          <ac:chgData name="Claire Walker" userId="ea9b7a16-6533-4bfc-968f-2b771b65ab59" providerId="ADAL" clId="{C2EB8338-8619-45D7-9CD3-E7184DA5212B}" dt="2019-07-24T07:51:48.092" v="155" actId="478"/>
          <ac:spMkLst>
            <pc:docMk/>
            <pc:sldMk cId="794545117" sldId="402"/>
            <ac:spMk id="51" creationId="{5DEF9361-DABD-4B0D-B962-290EE616F83F}"/>
          </ac:spMkLst>
        </pc:spChg>
        <pc:spChg chg="del">
          <ac:chgData name="Claire Walker" userId="ea9b7a16-6533-4bfc-968f-2b771b65ab59" providerId="ADAL" clId="{C2EB8338-8619-45D7-9CD3-E7184DA5212B}" dt="2019-07-24T07:51:48.092" v="155" actId="478"/>
          <ac:spMkLst>
            <pc:docMk/>
            <pc:sldMk cId="794545117" sldId="402"/>
            <ac:spMk id="52" creationId="{45BFAEA1-EA78-48CE-8EDD-480C5FC563C4}"/>
          </ac:spMkLst>
        </pc:spChg>
        <pc:spChg chg="del">
          <ac:chgData name="Claire Walker" userId="ea9b7a16-6533-4bfc-968f-2b771b65ab59" providerId="ADAL" clId="{C2EB8338-8619-45D7-9CD3-E7184DA5212B}" dt="2019-07-24T07:51:48.092" v="155" actId="478"/>
          <ac:spMkLst>
            <pc:docMk/>
            <pc:sldMk cId="794545117" sldId="402"/>
            <ac:spMk id="53" creationId="{B70C86E8-3ED0-4D80-AF40-204039379904}"/>
          </ac:spMkLst>
        </pc:spChg>
        <pc:spChg chg="del">
          <ac:chgData name="Claire Walker" userId="ea9b7a16-6533-4bfc-968f-2b771b65ab59" providerId="ADAL" clId="{C2EB8338-8619-45D7-9CD3-E7184DA5212B}" dt="2019-07-24T07:51:48.092" v="155" actId="478"/>
          <ac:spMkLst>
            <pc:docMk/>
            <pc:sldMk cId="794545117" sldId="402"/>
            <ac:spMk id="54" creationId="{7821DA31-9695-47CB-9508-626504EA02B5}"/>
          </ac:spMkLst>
        </pc:spChg>
        <pc:spChg chg="del">
          <ac:chgData name="Claire Walker" userId="ea9b7a16-6533-4bfc-968f-2b771b65ab59" providerId="ADAL" clId="{C2EB8338-8619-45D7-9CD3-E7184DA5212B}" dt="2019-07-24T07:51:48.092" v="155" actId="478"/>
          <ac:spMkLst>
            <pc:docMk/>
            <pc:sldMk cId="794545117" sldId="402"/>
            <ac:spMk id="55" creationId="{FEE6F249-99D1-458B-9D7F-B13CDDF7A5B7}"/>
          </ac:spMkLst>
        </pc:spChg>
        <pc:spChg chg="del">
          <ac:chgData name="Claire Walker" userId="ea9b7a16-6533-4bfc-968f-2b771b65ab59" providerId="ADAL" clId="{C2EB8338-8619-45D7-9CD3-E7184DA5212B}" dt="2019-07-24T07:51:48.092" v="155" actId="478"/>
          <ac:spMkLst>
            <pc:docMk/>
            <pc:sldMk cId="794545117" sldId="402"/>
            <ac:spMk id="56" creationId="{1A4859A5-3105-479E-A21B-890211D1DFF3}"/>
          </ac:spMkLst>
        </pc:spChg>
        <pc:spChg chg="del">
          <ac:chgData name="Claire Walker" userId="ea9b7a16-6533-4bfc-968f-2b771b65ab59" providerId="ADAL" clId="{C2EB8338-8619-45D7-9CD3-E7184DA5212B}" dt="2019-07-24T07:51:48.092" v="155" actId="478"/>
          <ac:spMkLst>
            <pc:docMk/>
            <pc:sldMk cId="794545117" sldId="402"/>
            <ac:spMk id="57" creationId="{1108DC0B-C8B1-4CB4-992E-65A8153C9799}"/>
          </ac:spMkLst>
        </pc:spChg>
        <pc:spChg chg="del">
          <ac:chgData name="Claire Walker" userId="ea9b7a16-6533-4bfc-968f-2b771b65ab59" providerId="ADAL" clId="{C2EB8338-8619-45D7-9CD3-E7184DA5212B}" dt="2019-07-24T07:51:48.092" v="155" actId="478"/>
          <ac:spMkLst>
            <pc:docMk/>
            <pc:sldMk cId="794545117" sldId="402"/>
            <ac:spMk id="58" creationId="{027AD52D-B913-49EB-A2FD-C3927D03E7CB}"/>
          </ac:spMkLst>
        </pc:spChg>
        <pc:spChg chg="del">
          <ac:chgData name="Claire Walker" userId="ea9b7a16-6533-4bfc-968f-2b771b65ab59" providerId="ADAL" clId="{C2EB8338-8619-45D7-9CD3-E7184DA5212B}" dt="2019-07-24T07:51:48.092" v="155" actId="478"/>
          <ac:spMkLst>
            <pc:docMk/>
            <pc:sldMk cId="794545117" sldId="402"/>
            <ac:spMk id="59" creationId="{548F12D7-F65C-4C9F-BACA-0451555DBD24}"/>
          </ac:spMkLst>
        </pc:spChg>
        <pc:spChg chg="add">
          <ac:chgData name="Claire Walker" userId="ea9b7a16-6533-4bfc-968f-2b771b65ab59" providerId="ADAL" clId="{C2EB8338-8619-45D7-9CD3-E7184DA5212B}" dt="2019-07-24T07:52:09.451" v="207"/>
          <ac:spMkLst>
            <pc:docMk/>
            <pc:sldMk cId="794545117" sldId="402"/>
            <ac:spMk id="64" creationId="{48F00EF5-5E1B-4E75-9968-13FD293C3CAC}"/>
          </ac:spMkLst>
        </pc:spChg>
        <pc:spChg chg="add">
          <ac:chgData name="Claire Walker" userId="ea9b7a16-6533-4bfc-968f-2b771b65ab59" providerId="ADAL" clId="{C2EB8338-8619-45D7-9CD3-E7184DA5212B}" dt="2019-07-24T07:52:09.451" v="207"/>
          <ac:spMkLst>
            <pc:docMk/>
            <pc:sldMk cId="794545117" sldId="402"/>
            <ac:spMk id="65" creationId="{B5E24411-F879-48C2-93AA-A55E3C96EAA4}"/>
          </ac:spMkLst>
        </pc:spChg>
        <pc:spChg chg="add">
          <ac:chgData name="Claire Walker" userId="ea9b7a16-6533-4bfc-968f-2b771b65ab59" providerId="ADAL" clId="{C2EB8338-8619-45D7-9CD3-E7184DA5212B}" dt="2019-07-24T07:52:09.451" v="207"/>
          <ac:spMkLst>
            <pc:docMk/>
            <pc:sldMk cId="794545117" sldId="402"/>
            <ac:spMk id="66" creationId="{5712C250-9AB6-41E7-B413-C4B29F11225E}"/>
          </ac:spMkLst>
        </pc:spChg>
        <pc:spChg chg="add">
          <ac:chgData name="Claire Walker" userId="ea9b7a16-6533-4bfc-968f-2b771b65ab59" providerId="ADAL" clId="{C2EB8338-8619-45D7-9CD3-E7184DA5212B}" dt="2019-07-24T07:52:09.451" v="207"/>
          <ac:spMkLst>
            <pc:docMk/>
            <pc:sldMk cId="794545117" sldId="402"/>
            <ac:spMk id="67" creationId="{55A710DE-B669-4BE1-90BA-C62ED3BBADD0}"/>
          </ac:spMkLst>
        </pc:spChg>
        <pc:spChg chg="add">
          <ac:chgData name="Claire Walker" userId="ea9b7a16-6533-4bfc-968f-2b771b65ab59" providerId="ADAL" clId="{C2EB8338-8619-45D7-9CD3-E7184DA5212B}" dt="2019-07-24T07:52:09.451" v="207"/>
          <ac:spMkLst>
            <pc:docMk/>
            <pc:sldMk cId="794545117" sldId="402"/>
            <ac:spMk id="68" creationId="{E346A00F-A029-426A-9A76-122EF75DFE51}"/>
          </ac:spMkLst>
        </pc:spChg>
        <pc:spChg chg="add">
          <ac:chgData name="Claire Walker" userId="ea9b7a16-6533-4bfc-968f-2b771b65ab59" providerId="ADAL" clId="{C2EB8338-8619-45D7-9CD3-E7184DA5212B}" dt="2019-07-24T07:52:09.451" v="207"/>
          <ac:spMkLst>
            <pc:docMk/>
            <pc:sldMk cId="794545117" sldId="402"/>
            <ac:spMk id="69" creationId="{52D614DC-FC7D-4573-B470-F4116302290B}"/>
          </ac:spMkLst>
        </pc:spChg>
        <pc:spChg chg="add">
          <ac:chgData name="Claire Walker" userId="ea9b7a16-6533-4bfc-968f-2b771b65ab59" providerId="ADAL" clId="{C2EB8338-8619-45D7-9CD3-E7184DA5212B}" dt="2019-07-24T07:52:09.451" v="207"/>
          <ac:spMkLst>
            <pc:docMk/>
            <pc:sldMk cId="794545117" sldId="402"/>
            <ac:spMk id="70" creationId="{D2D3F88E-E9D4-4052-81C0-FBF1896C3164}"/>
          </ac:spMkLst>
        </pc:spChg>
        <pc:spChg chg="add">
          <ac:chgData name="Claire Walker" userId="ea9b7a16-6533-4bfc-968f-2b771b65ab59" providerId="ADAL" clId="{C2EB8338-8619-45D7-9CD3-E7184DA5212B}" dt="2019-07-24T07:52:09.451" v="207"/>
          <ac:spMkLst>
            <pc:docMk/>
            <pc:sldMk cId="794545117" sldId="402"/>
            <ac:spMk id="71" creationId="{57D17A23-7A54-44B7-A6B5-FCF088D62B45}"/>
          </ac:spMkLst>
        </pc:spChg>
        <pc:grpChg chg="add">
          <ac:chgData name="Claire Walker" userId="ea9b7a16-6533-4bfc-968f-2b771b65ab59" providerId="ADAL" clId="{C2EB8338-8619-45D7-9CD3-E7184DA5212B}" dt="2019-07-24T07:52:09.451" v="207"/>
          <ac:grpSpMkLst>
            <pc:docMk/>
            <pc:sldMk cId="794545117" sldId="402"/>
            <ac:grpSpMk id="33" creationId="{7BC8F1B4-8589-47E8-8713-08AA49809354}"/>
          </ac:grpSpMkLst>
        </pc:grpChg>
        <pc:cxnChg chg="del mod">
          <ac:chgData name="Claire Walker" userId="ea9b7a16-6533-4bfc-968f-2b771b65ab59" providerId="ADAL" clId="{C2EB8338-8619-45D7-9CD3-E7184DA5212B}" dt="2019-07-24T07:51:48.092" v="155" actId="478"/>
          <ac:cxnSpMkLst>
            <pc:docMk/>
            <pc:sldMk cId="794545117" sldId="402"/>
            <ac:cxnSpMk id="3" creationId="{A7FAF400-827D-4D6B-8927-2657E5F33E4D}"/>
          </ac:cxnSpMkLst>
        </pc:cxnChg>
        <pc:cxnChg chg="del mod">
          <ac:chgData name="Claire Walker" userId="ea9b7a16-6533-4bfc-968f-2b771b65ab59" providerId="ADAL" clId="{C2EB8338-8619-45D7-9CD3-E7184DA5212B}" dt="2019-07-24T07:51:48.092" v="155" actId="478"/>
          <ac:cxnSpMkLst>
            <pc:docMk/>
            <pc:sldMk cId="794545117" sldId="402"/>
            <ac:cxnSpMk id="32" creationId="{20B24CDA-54F4-4C62-A982-76E24FF136DA}"/>
          </ac:cxnSpMkLst>
        </pc:cxnChg>
        <pc:cxnChg chg="del mod">
          <ac:chgData name="Claire Walker" userId="ea9b7a16-6533-4bfc-968f-2b771b65ab59" providerId="ADAL" clId="{C2EB8338-8619-45D7-9CD3-E7184DA5212B}" dt="2019-07-24T07:51:48.092" v="155" actId="478"/>
          <ac:cxnSpMkLst>
            <pc:docMk/>
            <pc:sldMk cId="794545117" sldId="402"/>
            <ac:cxnSpMk id="35" creationId="{F4C072A6-5F19-489E-B70F-912D8AA5A6F0}"/>
          </ac:cxnSpMkLst>
        </pc:cxnChg>
      </pc:sldChg>
      <pc:sldChg chg="modSp add">
        <pc:chgData name="Claire Walker" userId="ea9b7a16-6533-4bfc-968f-2b771b65ab59" providerId="ADAL" clId="{C2EB8338-8619-45D7-9CD3-E7184DA5212B}" dt="2019-07-24T07:52:32.277" v="213" actId="2711"/>
        <pc:sldMkLst>
          <pc:docMk/>
          <pc:sldMk cId="478386541" sldId="403"/>
        </pc:sldMkLst>
        <pc:spChg chg="mod">
          <ac:chgData name="Claire Walker" userId="ea9b7a16-6533-4bfc-968f-2b771b65ab59" providerId="ADAL" clId="{C2EB8338-8619-45D7-9CD3-E7184DA5212B}" dt="2019-07-24T07:52:32.277" v="213" actId="2711"/>
          <ac:spMkLst>
            <pc:docMk/>
            <pc:sldMk cId="478386541" sldId="403"/>
            <ac:spMk id="34" creationId="{C35499E2-8A43-4DD7-B8F4-1C884226736C}"/>
          </ac:spMkLst>
        </pc:spChg>
      </pc:sldChg>
      <pc:sldChg chg="addSp delSp modSp add">
        <pc:chgData name="Claire Walker" userId="ea9b7a16-6533-4bfc-968f-2b771b65ab59" providerId="ADAL" clId="{C2EB8338-8619-45D7-9CD3-E7184DA5212B}" dt="2019-07-24T07:53:21.744" v="274" actId="1038"/>
        <pc:sldMkLst>
          <pc:docMk/>
          <pc:sldMk cId="4091713634" sldId="404"/>
        </pc:sldMkLst>
        <pc:spChg chg="mod">
          <ac:chgData name="Claire Walker" userId="ea9b7a16-6533-4bfc-968f-2b771b65ab59" providerId="ADAL" clId="{C2EB8338-8619-45D7-9CD3-E7184DA5212B}" dt="2019-07-24T07:53:06.753" v="255" actId="20577"/>
          <ac:spMkLst>
            <pc:docMk/>
            <pc:sldMk cId="4091713634" sldId="404"/>
            <ac:spMk id="19" creationId="{5252A847-DE45-4FA3-A1F8-EEBEB845FF8E}"/>
          </ac:spMkLst>
        </pc:spChg>
        <pc:spChg chg="mod">
          <ac:chgData name="Claire Walker" userId="ea9b7a16-6533-4bfc-968f-2b771b65ab59" providerId="ADAL" clId="{C2EB8338-8619-45D7-9CD3-E7184DA5212B}" dt="2019-07-24T07:53:17.994" v="266" actId="1038"/>
          <ac:spMkLst>
            <pc:docMk/>
            <pc:sldMk cId="4091713634" sldId="404"/>
            <ac:spMk id="25" creationId="{799F8CCC-ED25-4BD3-AAD9-7FBB78D0B771}"/>
          </ac:spMkLst>
        </pc:spChg>
        <pc:spChg chg="mod">
          <ac:chgData name="Claire Walker" userId="ea9b7a16-6533-4bfc-968f-2b771b65ab59" providerId="ADAL" clId="{C2EB8338-8619-45D7-9CD3-E7184DA5212B}" dt="2019-07-24T07:53:21.744" v="274" actId="1038"/>
          <ac:spMkLst>
            <pc:docMk/>
            <pc:sldMk cId="4091713634" sldId="404"/>
            <ac:spMk id="28" creationId="{56120EAA-BB00-4414-97A3-1BDA0E6805A2}"/>
          </ac:spMkLst>
        </pc:spChg>
        <pc:spChg chg="mod">
          <ac:chgData name="Claire Walker" userId="ea9b7a16-6533-4bfc-968f-2b771b65ab59" providerId="ADAL" clId="{C2EB8338-8619-45D7-9CD3-E7184DA5212B}" dt="2019-07-24T07:53:21.744" v="274" actId="1038"/>
          <ac:spMkLst>
            <pc:docMk/>
            <pc:sldMk cId="4091713634" sldId="404"/>
            <ac:spMk id="29" creationId="{1A40FA0E-4DEF-49C2-830B-2E96B1F4B5FD}"/>
          </ac:spMkLst>
        </pc:spChg>
        <pc:spChg chg="del">
          <ac:chgData name="Claire Walker" userId="ea9b7a16-6533-4bfc-968f-2b771b65ab59" providerId="ADAL" clId="{C2EB8338-8619-45D7-9CD3-E7184DA5212B}" dt="2019-07-24T07:52:51.853" v="218" actId="478"/>
          <ac:spMkLst>
            <pc:docMk/>
            <pc:sldMk cId="4091713634" sldId="404"/>
            <ac:spMk id="64" creationId="{48F00EF5-5E1B-4E75-9968-13FD293C3CAC}"/>
          </ac:spMkLst>
        </pc:spChg>
        <pc:spChg chg="del">
          <ac:chgData name="Claire Walker" userId="ea9b7a16-6533-4bfc-968f-2b771b65ab59" providerId="ADAL" clId="{C2EB8338-8619-45D7-9CD3-E7184DA5212B}" dt="2019-07-24T07:52:51.853" v="218" actId="478"/>
          <ac:spMkLst>
            <pc:docMk/>
            <pc:sldMk cId="4091713634" sldId="404"/>
            <ac:spMk id="65" creationId="{B5E24411-F879-48C2-93AA-A55E3C96EAA4}"/>
          </ac:spMkLst>
        </pc:spChg>
        <pc:spChg chg="del">
          <ac:chgData name="Claire Walker" userId="ea9b7a16-6533-4bfc-968f-2b771b65ab59" providerId="ADAL" clId="{C2EB8338-8619-45D7-9CD3-E7184DA5212B}" dt="2019-07-24T07:52:51.853" v="218" actId="478"/>
          <ac:spMkLst>
            <pc:docMk/>
            <pc:sldMk cId="4091713634" sldId="404"/>
            <ac:spMk id="66" creationId="{5712C250-9AB6-41E7-B413-C4B29F11225E}"/>
          </ac:spMkLst>
        </pc:spChg>
        <pc:spChg chg="del">
          <ac:chgData name="Claire Walker" userId="ea9b7a16-6533-4bfc-968f-2b771b65ab59" providerId="ADAL" clId="{C2EB8338-8619-45D7-9CD3-E7184DA5212B}" dt="2019-07-24T07:52:51.853" v="218" actId="478"/>
          <ac:spMkLst>
            <pc:docMk/>
            <pc:sldMk cId="4091713634" sldId="404"/>
            <ac:spMk id="67" creationId="{55A710DE-B669-4BE1-90BA-C62ED3BBADD0}"/>
          </ac:spMkLst>
        </pc:spChg>
        <pc:spChg chg="del">
          <ac:chgData name="Claire Walker" userId="ea9b7a16-6533-4bfc-968f-2b771b65ab59" providerId="ADAL" clId="{C2EB8338-8619-45D7-9CD3-E7184DA5212B}" dt="2019-07-24T07:52:51.853" v="218" actId="478"/>
          <ac:spMkLst>
            <pc:docMk/>
            <pc:sldMk cId="4091713634" sldId="404"/>
            <ac:spMk id="68" creationId="{E346A00F-A029-426A-9A76-122EF75DFE51}"/>
          </ac:spMkLst>
        </pc:spChg>
        <pc:spChg chg="del">
          <ac:chgData name="Claire Walker" userId="ea9b7a16-6533-4bfc-968f-2b771b65ab59" providerId="ADAL" clId="{C2EB8338-8619-45D7-9CD3-E7184DA5212B}" dt="2019-07-24T07:52:51.853" v="218" actId="478"/>
          <ac:spMkLst>
            <pc:docMk/>
            <pc:sldMk cId="4091713634" sldId="404"/>
            <ac:spMk id="69" creationId="{52D614DC-FC7D-4573-B470-F4116302290B}"/>
          </ac:spMkLst>
        </pc:spChg>
        <pc:spChg chg="del">
          <ac:chgData name="Claire Walker" userId="ea9b7a16-6533-4bfc-968f-2b771b65ab59" providerId="ADAL" clId="{C2EB8338-8619-45D7-9CD3-E7184DA5212B}" dt="2019-07-24T07:52:51.853" v="218" actId="478"/>
          <ac:spMkLst>
            <pc:docMk/>
            <pc:sldMk cId="4091713634" sldId="404"/>
            <ac:spMk id="70" creationId="{D2D3F88E-E9D4-4052-81C0-FBF1896C3164}"/>
          </ac:spMkLst>
        </pc:spChg>
        <pc:spChg chg="del">
          <ac:chgData name="Claire Walker" userId="ea9b7a16-6533-4bfc-968f-2b771b65ab59" providerId="ADAL" clId="{C2EB8338-8619-45D7-9CD3-E7184DA5212B}" dt="2019-07-24T07:52:51.853" v="218" actId="478"/>
          <ac:spMkLst>
            <pc:docMk/>
            <pc:sldMk cId="4091713634" sldId="404"/>
            <ac:spMk id="71" creationId="{57D17A23-7A54-44B7-A6B5-FCF088D62B45}"/>
          </ac:spMkLst>
        </pc:spChg>
        <pc:grpChg chg="add mod">
          <ac:chgData name="Claire Walker" userId="ea9b7a16-6533-4bfc-968f-2b771b65ab59" providerId="ADAL" clId="{C2EB8338-8619-45D7-9CD3-E7184DA5212B}" dt="2019-07-24T07:52:59.215" v="235" actId="1036"/>
          <ac:grpSpMkLst>
            <pc:docMk/>
            <pc:sldMk cId="4091713634" sldId="404"/>
            <ac:grpSpMk id="20" creationId="{600F05E3-14A6-41DC-AC59-463D95B3BB2F}"/>
          </ac:grpSpMkLst>
        </pc:grpChg>
        <pc:grpChg chg="del">
          <ac:chgData name="Claire Walker" userId="ea9b7a16-6533-4bfc-968f-2b771b65ab59" providerId="ADAL" clId="{C2EB8338-8619-45D7-9CD3-E7184DA5212B}" dt="2019-07-24T07:52:51.853" v="218" actId="478"/>
          <ac:grpSpMkLst>
            <pc:docMk/>
            <pc:sldMk cId="4091713634" sldId="404"/>
            <ac:grpSpMk id="33" creationId="{7BC8F1B4-8589-47E8-8713-08AA49809354}"/>
          </ac:grpSpMkLst>
        </pc:grpChg>
        <pc:cxnChg chg="mod">
          <ac:chgData name="Claire Walker" userId="ea9b7a16-6533-4bfc-968f-2b771b65ab59" providerId="ADAL" clId="{C2EB8338-8619-45D7-9CD3-E7184DA5212B}" dt="2019-07-24T07:53:14.660" v="261" actId="1038"/>
          <ac:cxnSpMkLst>
            <pc:docMk/>
            <pc:sldMk cId="4091713634" sldId="404"/>
            <ac:cxnSpMk id="27" creationId="{4BBB915F-4837-461A-A058-A7EB5B9C5419}"/>
          </ac:cxnSpMkLst>
        </pc:cxnChg>
        <pc:cxnChg chg="mod">
          <ac:chgData name="Claire Walker" userId="ea9b7a16-6533-4bfc-968f-2b771b65ab59" providerId="ADAL" clId="{C2EB8338-8619-45D7-9CD3-E7184DA5212B}" dt="2019-07-24T07:52:51.853" v="218" actId="478"/>
          <ac:cxnSpMkLst>
            <pc:docMk/>
            <pc:sldMk cId="4091713634" sldId="404"/>
            <ac:cxnSpMk id="62" creationId="{8D8F75D9-D74D-44B7-873B-F10B048C56E3}"/>
          </ac:cxnSpMkLst>
        </pc:cxnChg>
        <pc:cxnChg chg="mod">
          <ac:chgData name="Claire Walker" userId="ea9b7a16-6533-4bfc-968f-2b771b65ab59" providerId="ADAL" clId="{C2EB8338-8619-45D7-9CD3-E7184DA5212B}" dt="2019-07-24T07:52:51.853" v="218" actId="478"/>
          <ac:cxnSpMkLst>
            <pc:docMk/>
            <pc:sldMk cId="4091713634" sldId="404"/>
            <ac:cxnSpMk id="63" creationId="{C31B37DB-FD40-45CB-AF13-F77D83C46111}"/>
          </ac:cxnSpMkLst>
        </pc:cxnChg>
      </pc:sldChg>
      <pc:sldChg chg="modSp add">
        <pc:chgData name="Claire Walker" userId="ea9b7a16-6533-4bfc-968f-2b771b65ab59" providerId="ADAL" clId="{C2EB8338-8619-45D7-9CD3-E7184DA5212B}" dt="2019-07-24T07:53:40.269" v="284" actId="403"/>
        <pc:sldMkLst>
          <pc:docMk/>
          <pc:sldMk cId="3856720459" sldId="405"/>
        </pc:sldMkLst>
        <pc:spChg chg="mod">
          <ac:chgData name="Claire Walker" userId="ea9b7a16-6533-4bfc-968f-2b771b65ab59" providerId="ADAL" clId="{C2EB8338-8619-45D7-9CD3-E7184DA5212B}" dt="2019-07-24T07:53:40.269" v="284" actId="403"/>
          <ac:spMkLst>
            <pc:docMk/>
            <pc:sldMk cId="3856720459" sldId="405"/>
            <ac:spMk id="23" creationId="{69501DD8-5E65-4811-BC3D-2F734EF53616}"/>
          </ac:spMkLst>
        </pc:spChg>
      </pc:sldChg>
      <pc:sldChg chg="addSp delSp modSp add">
        <pc:chgData name="Claire Walker" userId="ea9b7a16-6533-4bfc-968f-2b771b65ab59" providerId="ADAL" clId="{C2EB8338-8619-45D7-9CD3-E7184DA5212B}" dt="2019-07-24T08:05:02.965" v="291"/>
        <pc:sldMkLst>
          <pc:docMk/>
          <pc:sldMk cId="2557032923" sldId="406"/>
        </pc:sldMkLst>
        <pc:spChg chg="mod">
          <ac:chgData name="Claire Walker" userId="ea9b7a16-6533-4bfc-968f-2b771b65ab59" providerId="ADAL" clId="{C2EB8338-8619-45D7-9CD3-E7184DA5212B}" dt="2019-07-24T07:54:01.836" v="289"/>
          <ac:spMkLst>
            <pc:docMk/>
            <pc:sldMk cId="2557032923" sldId="406"/>
            <ac:spMk id="19" creationId="{5252A847-DE45-4FA3-A1F8-EEBEB845FF8E}"/>
          </ac:spMkLst>
        </pc:spChg>
        <pc:spChg chg="add">
          <ac:chgData name="Claire Walker" userId="ea9b7a16-6533-4bfc-968f-2b771b65ab59" providerId="ADAL" clId="{C2EB8338-8619-45D7-9CD3-E7184DA5212B}" dt="2019-07-24T08:05:02.965" v="291"/>
          <ac:spMkLst>
            <pc:docMk/>
            <pc:sldMk cId="2557032923" sldId="406"/>
            <ac:spMk id="33" creationId="{01D9F14F-38B8-4A27-BCE6-4478AFF480BB}"/>
          </ac:spMkLst>
        </pc:spChg>
        <pc:spChg chg="add">
          <ac:chgData name="Claire Walker" userId="ea9b7a16-6533-4bfc-968f-2b771b65ab59" providerId="ADAL" clId="{C2EB8338-8619-45D7-9CD3-E7184DA5212B}" dt="2019-07-24T08:05:02.965" v="291"/>
          <ac:spMkLst>
            <pc:docMk/>
            <pc:sldMk cId="2557032923" sldId="406"/>
            <ac:spMk id="34" creationId="{AE70B10D-958E-4DD5-9AA5-579CCA22B1C2}"/>
          </ac:spMkLst>
        </pc:spChg>
        <pc:spChg chg="add">
          <ac:chgData name="Claire Walker" userId="ea9b7a16-6533-4bfc-968f-2b771b65ab59" providerId="ADAL" clId="{C2EB8338-8619-45D7-9CD3-E7184DA5212B}" dt="2019-07-24T08:05:02.965" v="291"/>
          <ac:spMkLst>
            <pc:docMk/>
            <pc:sldMk cId="2557032923" sldId="406"/>
            <ac:spMk id="35" creationId="{19940CF7-68E0-486C-ADD9-EA514F3B3308}"/>
          </ac:spMkLst>
        </pc:spChg>
        <pc:spChg chg="add">
          <ac:chgData name="Claire Walker" userId="ea9b7a16-6533-4bfc-968f-2b771b65ab59" providerId="ADAL" clId="{C2EB8338-8619-45D7-9CD3-E7184DA5212B}" dt="2019-07-24T08:05:02.965" v="291"/>
          <ac:spMkLst>
            <pc:docMk/>
            <pc:sldMk cId="2557032923" sldId="406"/>
            <ac:spMk id="38" creationId="{E2DC1CA6-7A1A-4B43-8B50-1B3D656A550C}"/>
          </ac:spMkLst>
        </pc:spChg>
        <pc:spChg chg="add">
          <ac:chgData name="Claire Walker" userId="ea9b7a16-6533-4bfc-968f-2b771b65ab59" providerId="ADAL" clId="{C2EB8338-8619-45D7-9CD3-E7184DA5212B}" dt="2019-07-24T08:05:02.965" v="291"/>
          <ac:spMkLst>
            <pc:docMk/>
            <pc:sldMk cId="2557032923" sldId="406"/>
            <ac:spMk id="39" creationId="{14FE86A7-3F3C-4529-8FC2-B0F37F5CCEC0}"/>
          </ac:spMkLst>
        </pc:spChg>
        <pc:spChg chg="add">
          <ac:chgData name="Claire Walker" userId="ea9b7a16-6533-4bfc-968f-2b771b65ab59" providerId="ADAL" clId="{C2EB8338-8619-45D7-9CD3-E7184DA5212B}" dt="2019-07-24T08:05:02.965" v="291"/>
          <ac:spMkLst>
            <pc:docMk/>
            <pc:sldMk cId="2557032923" sldId="406"/>
            <ac:spMk id="40" creationId="{7F369505-00B1-4388-B822-A84A7CC561D6}"/>
          </ac:spMkLst>
        </pc:spChg>
        <pc:spChg chg="add">
          <ac:chgData name="Claire Walker" userId="ea9b7a16-6533-4bfc-968f-2b771b65ab59" providerId="ADAL" clId="{C2EB8338-8619-45D7-9CD3-E7184DA5212B}" dt="2019-07-24T08:05:02.965" v="291"/>
          <ac:spMkLst>
            <pc:docMk/>
            <pc:sldMk cId="2557032923" sldId="406"/>
            <ac:spMk id="41" creationId="{577BDAE6-BC35-4538-98CD-46E5B68B595B}"/>
          </ac:spMkLst>
        </pc:spChg>
        <pc:grpChg chg="add">
          <ac:chgData name="Claire Walker" userId="ea9b7a16-6533-4bfc-968f-2b771b65ab59" providerId="ADAL" clId="{C2EB8338-8619-45D7-9CD3-E7184DA5212B}" dt="2019-07-24T08:05:02.965" v="291"/>
          <ac:grpSpMkLst>
            <pc:docMk/>
            <pc:sldMk cId="2557032923" sldId="406"/>
            <ac:grpSpMk id="16" creationId="{4B7BC0C3-1AD6-43B0-863C-F75F1AF0B872}"/>
          </ac:grpSpMkLst>
        </pc:grpChg>
        <pc:grpChg chg="del">
          <ac:chgData name="Claire Walker" userId="ea9b7a16-6533-4bfc-968f-2b771b65ab59" providerId="ADAL" clId="{C2EB8338-8619-45D7-9CD3-E7184DA5212B}" dt="2019-07-24T08:04:57.380" v="290" actId="478"/>
          <ac:grpSpMkLst>
            <pc:docMk/>
            <pc:sldMk cId="2557032923" sldId="406"/>
            <ac:grpSpMk id="20" creationId="{600F05E3-14A6-41DC-AC59-463D95B3BB2F}"/>
          </ac:grpSpMkLst>
        </pc:grpChg>
        <pc:cxnChg chg="mod">
          <ac:chgData name="Claire Walker" userId="ea9b7a16-6533-4bfc-968f-2b771b65ab59" providerId="ADAL" clId="{C2EB8338-8619-45D7-9CD3-E7184DA5212B}" dt="2019-07-24T08:04:57.380" v="290" actId="478"/>
          <ac:cxnSpMkLst>
            <pc:docMk/>
            <pc:sldMk cId="2557032923" sldId="406"/>
            <ac:cxnSpMk id="24" creationId="{1AE86389-41E0-455A-8B36-32D051F780E9}"/>
          </ac:cxnSpMkLst>
        </pc:cxnChg>
        <pc:cxnChg chg="mod">
          <ac:chgData name="Claire Walker" userId="ea9b7a16-6533-4bfc-968f-2b771b65ab59" providerId="ADAL" clId="{C2EB8338-8619-45D7-9CD3-E7184DA5212B}" dt="2019-07-24T08:04:57.380" v="290" actId="478"/>
          <ac:cxnSpMkLst>
            <pc:docMk/>
            <pc:sldMk cId="2557032923" sldId="406"/>
            <ac:cxnSpMk id="26" creationId="{CA60E0F8-326D-404C-8ED4-7E0076511368}"/>
          </ac:cxnSpMkLst>
        </pc:cxnChg>
      </pc:sldChg>
      <pc:sldChg chg="addSp delSp modSp add">
        <pc:chgData name="Claire Walker" userId="ea9b7a16-6533-4bfc-968f-2b771b65ab59" providerId="ADAL" clId="{C2EB8338-8619-45D7-9CD3-E7184DA5212B}" dt="2019-07-24T08:05:24.422" v="295"/>
        <pc:sldMkLst>
          <pc:docMk/>
          <pc:sldMk cId="2792241654" sldId="407"/>
        </pc:sldMkLst>
        <pc:spChg chg="add">
          <ac:chgData name="Claire Walker" userId="ea9b7a16-6533-4bfc-968f-2b771b65ab59" providerId="ADAL" clId="{C2EB8338-8619-45D7-9CD3-E7184DA5212B}" dt="2019-07-24T08:05:24.422" v="295"/>
          <ac:spMkLst>
            <pc:docMk/>
            <pc:sldMk cId="2792241654" sldId="407"/>
            <ac:spMk id="26" creationId="{A5BBF0E7-4AE1-4745-8041-986C8B94903A}"/>
          </ac:spMkLst>
        </pc:spChg>
        <pc:spChg chg="add">
          <ac:chgData name="Claire Walker" userId="ea9b7a16-6533-4bfc-968f-2b771b65ab59" providerId="ADAL" clId="{C2EB8338-8619-45D7-9CD3-E7184DA5212B}" dt="2019-07-24T08:05:24.422" v="295"/>
          <ac:spMkLst>
            <pc:docMk/>
            <pc:sldMk cId="2792241654" sldId="407"/>
            <ac:spMk id="27" creationId="{F37DF5A4-7929-4554-BC7B-C9E605F430E2}"/>
          </ac:spMkLst>
        </pc:spChg>
        <pc:spChg chg="add">
          <ac:chgData name="Claire Walker" userId="ea9b7a16-6533-4bfc-968f-2b771b65ab59" providerId="ADAL" clId="{C2EB8338-8619-45D7-9CD3-E7184DA5212B}" dt="2019-07-24T08:05:24.422" v="295"/>
          <ac:spMkLst>
            <pc:docMk/>
            <pc:sldMk cId="2792241654" sldId="407"/>
            <ac:spMk id="28" creationId="{C4177C34-9F8A-45ED-96C8-5DDC0816CF31}"/>
          </ac:spMkLst>
        </pc:spChg>
        <pc:spChg chg="add">
          <ac:chgData name="Claire Walker" userId="ea9b7a16-6533-4bfc-968f-2b771b65ab59" providerId="ADAL" clId="{C2EB8338-8619-45D7-9CD3-E7184DA5212B}" dt="2019-07-24T08:05:24.422" v="295"/>
          <ac:spMkLst>
            <pc:docMk/>
            <pc:sldMk cId="2792241654" sldId="407"/>
            <ac:spMk id="29" creationId="{16C2FAB5-5BDC-4349-927E-3C61FBB0FBE0}"/>
          </ac:spMkLst>
        </pc:spChg>
        <pc:spChg chg="del">
          <ac:chgData name="Claire Walker" userId="ea9b7a16-6533-4bfc-968f-2b771b65ab59" providerId="ADAL" clId="{C2EB8338-8619-45D7-9CD3-E7184DA5212B}" dt="2019-07-24T08:05:23.907" v="294" actId="478"/>
          <ac:spMkLst>
            <pc:docMk/>
            <pc:sldMk cId="2792241654" sldId="407"/>
            <ac:spMk id="33" creationId="{01D9F14F-38B8-4A27-BCE6-4478AFF480BB}"/>
          </ac:spMkLst>
        </pc:spChg>
        <pc:spChg chg="del">
          <ac:chgData name="Claire Walker" userId="ea9b7a16-6533-4bfc-968f-2b771b65ab59" providerId="ADAL" clId="{C2EB8338-8619-45D7-9CD3-E7184DA5212B}" dt="2019-07-24T08:05:23.907" v="294" actId="478"/>
          <ac:spMkLst>
            <pc:docMk/>
            <pc:sldMk cId="2792241654" sldId="407"/>
            <ac:spMk id="34" creationId="{AE70B10D-958E-4DD5-9AA5-579CCA22B1C2}"/>
          </ac:spMkLst>
        </pc:spChg>
        <pc:spChg chg="del">
          <ac:chgData name="Claire Walker" userId="ea9b7a16-6533-4bfc-968f-2b771b65ab59" providerId="ADAL" clId="{C2EB8338-8619-45D7-9CD3-E7184DA5212B}" dt="2019-07-24T08:05:23.907" v="294" actId="478"/>
          <ac:spMkLst>
            <pc:docMk/>
            <pc:sldMk cId="2792241654" sldId="407"/>
            <ac:spMk id="35" creationId="{19940CF7-68E0-486C-ADD9-EA514F3B3308}"/>
          </ac:spMkLst>
        </pc:spChg>
        <pc:spChg chg="del">
          <ac:chgData name="Claire Walker" userId="ea9b7a16-6533-4bfc-968f-2b771b65ab59" providerId="ADAL" clId="{C2EB8338-8619-45D7-9CD3-E7184DA5212B}" dt="2019-07-24T08:05:23.907" v="294" actId="478"/>
          <ac:spMkLst>
            <pc:docMk/>
            <pc:sldMk cId="2792241654" sldId="407"/>
            <ac:spMk id="38" creationId="{E2DC1CA6-7A1A-4B43-8B50-1B3D656A550C}"/>
          </ac:spMkLst>
        </pc:spChg>
        <pc:spChg chg="del">
          <ac:chgData name="Claire Walker" userId="ea9b7a16-6533-4bfc-968f-2b771b65ab59" providerId="ADAL" clId="{C2EB8338-8619-45D7-9CD3-E7184DA5212B}" dt="2019-07-24T08:05:23.907" v="294" actId="478"/>
          <ac:spMkLst>
            <pc:docMk/>
            <pc:sldMk cId="2792241654" sldId="407"/>
            <ac:spMk id="39" creationId="{14FE86A7-3F3C-4529-8FC2-B0F37F5CCEC0}"/>
          </ac:spMkLst>
        </pc:spChg>
        <pc:spChg chg="del">
          <ac:chgData name="Claire Walker" userId="ea9b7a16-6533-4bfc-968f-2b771b65ab59" providerId="ADAL" clId="{C2EB8338-8619-45D7-9CD3-E7184DA5212B}" dt="2019-07-24T08:05:23.907" v="294" actId="478"/>
          <ac:spMkLst>
            <pc:docMk/>
            <pc:sldMk cId="2792241654" sldId="407"/>
            <ac:spMk id="40" creationId="{7F369505-00B1-4388-B822-A84A7CC561D6}"/>
          </ac:spMkLst>
        </pc:spChg>
        <pc:spChg chg="del">
          <ac:chgData name="Claire Walker" userId="ea9b7a16-6533-4bfc-968f-2b771b65ab59" providerId="ADAL" clId="{C2EB8338-8619-45D7-9CD3-E7184DA5212B}" dt="2019-07-24T08:05:23.907" v="294" actId="478"/>
          <ac:spMkLst>
            <pc:docMk/>
            <pc:sldMk cId="2792241654" sldId="407"/>
            <ac:spMk id="41" creationId="{577BDAE6-BC35-4538-98CD-46E5B68B595B}"/>
          </ac:spMkLst>
        </pc:spChg>
        <pc:spChg chg="add">
          <ac:chgData name="Claire Walker" userId="ea9b7a16-6533-4bfc-968f-2b771b65ab59" providerId="ADAL" clId="{C2EB8338-8619-45D7-9CD3-E7184DA5212B}" dt="2019-07-24T08:05:24.422" v="295"/>
          <ac:spMkLst>
            <pc:docMk/>
            <pc:sldMk cId="2792241654" sldId="407"/>
            <ac:spMk id="42" creationId="{3B56612E-10F7-4F04-9C1A-552C75DAA933}"/>
          </ac:spMkLst>
        </pc:spChg>
        <pc:spChg chg="add">
          <ac:chgData name="Claire Walker" userId="ea9b7a16-6533-4bfc-968f-2b771b65ab59" providerId="ADAL" clId="{C2EB8338-8619-45D7-9CD3-E7184DA5212B}" dt="2019-07-24T08:05:24.422" v="295"/>
          <ac:spMkLst>
            <pc:docMk/>
            <pc:sldMk cId="2792241654" sldId="407"/>
            <ac:spMk id="43" creationId="{18434A36-8D6D-40D7-B6C9-7769508C3951}"/>
          </ac:spMkLst>
        </pc:spChg>
        <pc:spChg chg="add">
          <ac:chgData name="Claire Walker" userId="ea9b7a16-6533-4bfc-968f-2b771b65ab59" providerId="ADAL" clId="{C2EB8338-8619-45D7-9CD3-E7184DA5212B}" dt="2019-07-24T08:05:24.422" v="295"/>
          <ac:spMkLst>
            <pc:docMk/>
            <pc:sldMk cId="2792241654" sldId="407"/>
            <ac:spMk id="44" creationId="{79A04134-A9C9-4611-B6E5-887380CD1C0F}"/>
          </ac:spMkLst>
        </pc:spChg>
        <pc:grpChg chg="del">
          <ac:chgData name="Claire Walker" userId="ea9b7a16-6533-4bfc-968f-2b771b65ab59" providerId="ADAL" clId="{C2EB8338-8619-45D7-9CD3-E7184DA5212B}" dt="2019-07-24T08:05:23.907" v="294" actId="478"/>
          <ac:grpSpMkLst>
            <pc:docMk/>
            <pc:sldMk cId="2792241654" sldId="407"/>
            <ac:grpSpMk id="16" creationId="{4B7BC0C3-1AD6-43B0-863C-F75F1AF0B872}"/>
          </ac:grpSpMkLst>
        </pc:grpChg>
        <pc:grpChg chg="add">
          <ac:chgData name="Claire Walker" userId="ea9b7a16-6533-4bfc-968f-2b771b65ab59" providerId="ADAL" clId="{C2EB8338-8619-45D7-9CD3-E7184DA5212B}" dt="2019-07-24T08:05:24.422" v="295"/>
          <ac:grpSpMkLst>
            <pc:docMk/>
            <pc:sldMk cId="2792241654" sldId="407"/>
            <ac:grpSpMk id="20" creationId="{358B32CA-CE99-4D8E-806E-CEFF26688905}"/>
          </ac:grpSpMkLst>
        </pc:grpChg>
        <pc:cxnChg chg="mod">
          <ac:chgData name="Claire Walker" userId="ea9b7a16-6533-4bfc-968f-2b771b65ab59" providerId="ADAL" clId="{C2EB8338-8619-45D7-9CD3-E7184DA5212B}" dt="2019-07-24T08:05:23.907" v="294" actId="478"/>
          <ac:cxnSpMkLst>
            <pc:docMk/>
            <pc:sldMk cId="2792241654" sldId="407"/>
            <ac:cxnSpMk id="31" creationId="{B1F7CBD3-C78D-4CBC-A41D-0B6F7FE1CC46}"/>
          </ac:cxnSpMkLst>
        </pc:cxnChg>
        <pc:cxnChg chg="mod">
          <ac:chgData name="Claire Walker" userId="ea9b7a16-6533-4bfc-968f-2b771b65ab59" providerId="ADAL" clId="{C2EB8338-8619-45D7-9CD3-E7184DA5212B}" dt="2019-07-24T08:05:23.907" v="294" actId="478"/>
          <ac:cxnSpMkLst>
            <pc:docMk/>
            <pc:sldMk cId="2792241654" sldId="407"/>
            <ac:cxnSpMk id="32" creationId="{D3A267E9-97ED-4BAD-8F4D-558230CE7BE0}"/>
          </ac:cxnSpMkLst>
        </pc:cxnChg>
      </pc:sldChg>
      <pc:sldChg chg="addSp delSp modSp add">
        <pc:chgData name="Claire Walker" userId="ea9b7a16-6533-4bfc-968f-2b771b65ab59" providerId="ADAL" clId="{C2EB8338-8619-45D7-9CD3-E7184DA5212B}" dt="2019-07-24T08:07:27.277" v="452"/>
        <pc:sldMkLst>
          <pc:docMk/>
          <pc:sldMk cId="4041298274" sldId="408"/>
        </pc:sldMkLst>
        <pc:spChg chg="mod">
          <ac:chgData name="Claire Walker" userId="ea9b7a16-6533-4bfc-968f-2b771b65ab59" providerId="ADAL" clId="{C2EB8338-8619-45D7-9CD3-E7184DA5212B}" dt="2019-07-24T08:07:17.913" v="449" actId="20577"/>
          <ac:spMkLst>
            <pc:docMk/>
            <pc:sldMk cId="4041298274" sldId="408"/>
            <ac:spMk id="19" creationId="{5252A847-DE45-4FA3-A1F8-EEBEB845FF8E}"/>
          </ac:spMkLst>
        </pc:spChg>
        <pc:spChg chg="del">
          <ac:chgData name="Claire Walker" userId="ea9b7a16-6533-4bfc-968f-2b771b65ab59" providerId="ADAL" clId="{C2EB8338-8619-45D7-9CD3-E7184DA5212B}" dt="2019-07-24T08:06:12.830" v="300" actId="478"/>
          <ac:spMkLst>
            <pc:docMk/>
            <pc:sldMk cId="4041298274" sldId="408"/>
            <ac:spMk id="26" creationId="{A5BBF0E7-4AE1-4745-8041-986C8B94903A}"/>
          </ac:spMkLst>
        </pc:spChg>
        <pc:spChg chg="del">
          <ac:chgData name="Claire Walker" userId="ea9b7a16-6533-4bfc-968f-2b771b65ab59" providerId="ADAL" clId="{C2EB8338-8619-45D7-9CD3-E7184DA5212B}" dt="2019-07-24T08:06:12.830" v="300" actId="478"/>
          <ac:spMkLst>
            <pc:docMk/>
            <pc:sldMk cId="4041298274" sldId="408"/>
            <ac:spMk id="27" creationId="{F37DF5A4-7929-4554-BC7B-C9E605F430E2}"/>
          </ac:spMkLst>
        </pc:spChg>
        <pc:spChg chg="del">
          <ac:chgData name="Claire Walker" userId="ea9b7a16-6533-4bfc-968f-2b771b65ab59" providerId="ADAL" clId="{C2EB8338-8619-45D7-9CD3-E7184DA5212B}" dt="2019-07-24T08:06:12.830" v="300" actId="478"/>
          <ac:spMkLst>
            <pc:docMk/>
            <pc:sldMk cId="4041298274" sldId="408"/>
            <ac:spMk id="28" creationId="{C4177C34-9F8A-45ED-96C8-5DDC0816CF31}"/>
          </ac:spMkLst>
        </pc:spChg>
        <pc:spChg chg="del">
          <ac:chgData name="Claire Walker" userId="ea9b7a16-6533-4bfc-968f-2b771b65ab59" providerId="ADAL" clId="{C2EB8338-8619-45D7-9CD3-E7184DA5212B}" dt="2019-07-24T08:06:12.830" v="300" actId="478"/>
          <ac:spMkLst>
            <pc:docMk/>
            <pc:sldMk cId="4041298274" sldId="408"/>
            <ac:spMk id="29" creationId="{16C2FAB5-5BDC-4349-927E-3C61FBB0FBE0}"/>
          </ac:spMkLst>
        </pc:spChg>
        <pc:spChg chg="add">
          <ac:chgData name="Claire Walker" userId="ea9b7a16-6533-4bfc-968f-2b771b65ab59" providerId="ADAL" clId="{C2EB8338-8619-45D7-9CD3-E7184DA5212B}" dt="2019-07-24T08:07:27.277" v="452"/>
          <ac:spMkLst>
            <pc:docMk/>
            <pc:sldMk cId="4041298274" sldId="408"/>
            <ac:spMk id="40" creationId="{B9DA015E-539A-4665-8B27-9C578E466A1E}"/>
          </ac:spMkLst>
        </pc:spChg>
        <pc:spChg chg="add">
          <ac:chgData name="Claire Walker" userId="ea9b7a16-6533-4bfc-968f-2b771b65ab59" providerId="ADAL" clId="{C2EB8338-8619-45D7-9CD3-E7184DA5212B}" dt="2019-07-24T08:07:27.277" v="452"/>
          <ac:spMkLst>
            <pc:docMk/>
            <pc:sldMk cId="4041298274" sldId="408"/>
            <ac:spMk id="41" creationId="{0202C508-4781-4C9D-ACFF-8F71A863F9AA}"/>
          </ac:spMkLst>
        </pc:spChg>
        <pc:spChg chg="del">
          <ac:chgData name="Claire Walker" userId="ea9b7a16-6533-4bfc-968f-2b771b65ab59" providerId="ADAL" clId="{C2EB8338-8619-45D7-9CD3-E7184DA5212B}" dt="2019-07-24T08:06:12.830" v="300" actId="478"/>
          <ac:spMkLst>
            <pc:docMk/>
            <pc:sldMk cId="4041298274" sldId="408"/>
            <ac:spMk id="42" creationId="{3B56612E-10F7-4F04-9C1A-552C75DAA933}"/>
          </ac:spMkLst>
        </pc:spChg>
        <pc:spChg chg="del">
          <ac:chgData name="Claire Walker" userId="ea9b7a16-6533-4bfc-968f-2b771b65ab59" providerId="ADAL" clId="{C2EB8338-8619-45D7-9CD3-E7184DA5212B}" dt="2019-07-24T08:06:12.830" v="300" actId="478"/>
          <ac:spMkLst>
            <pc:docMk/>
            <pc:sldMk cId="4041298274" sldId="408"/>
            <ac:spMk id="43" creationId="{18434A36-8D6D-40D7-B6C9-7769508C3951}"/>
          </ac:spMkLst>
        </pc:spChg>
        <pc:spChg chg="del">
          <ac:chgData name="Claire Walker" userId="ea9b7a16-6533-4bfc-968f-2b771b65ab59" providerId="ADAL" clId="{C2EB8338-8619-45D7-9CD3-E7184DA5212B}" dt="2019-07-24T08:06:12.830" v="300" actId="478"/>
          <ac:spMkLst>
            <pc:docMk/>
            <pc:sldMk cId="4041298274" sldId="408"/>
            <ac:spMk id="44" creationId="{79A04134-A9C9-4611-B6E5-887380CD1C0F}"/>
          </ac:spMkLst>
        </pc:spChg>
        <pc:spChg chg="add">
          <ac:chgData name="Claire Walker" userId="ea9b7a16-6533-4bfc-968f-2b771b65ab59" providerId="ADAL" clId="{C2EB8338-8619-45D7-9CD3-E7184DA5212B}" dt="2019-07-24T08:07:27.277" v="452"/>
          <ac:spMkLst>
            <pc:docMk/>
            <pc:sldMk cId="4041298274" sldId="408"/>
            <ac:spMk id="45" creationId="{B75F7FE9-33D7-4DCE-B785-82E84CC652F9}"/>
          </ac:spMkLst>
        </pc:spChg>
        <pc:spChg chg="add">
          <ac:chgData name="Claire Walker" userId="ea9b7a16-6533-4bfc-968f-2b771b65ab59" providerId="ADAL" clId="{C2EB8338-8619-45D7-9CD3-E7184DA5212B}" dt="2019-07-24T08:07:27.277" v="452"/>
          <ac:spMkLst>
            <pc:docMk/>
            <pc:sldMk cId="4041298274" sldId="408"/>
            <ac:spMk id="46" creationId="{548AD94D-1C19-4044-A587-9A4D73F127A8}"/>
          </ac:spMkLst>
        </pc:spChg>
        <pc:spChg chg="add">
          <ac:chgData name="Claire Walker" userId="ea9b7a16-6533-4bfc-968f-2b771b65ab59" providerId="ADAL" clId="{C2EB8338-8619-45D7-9CD3-E7184DA5212B}" dt="2019-07-24T08:07:27.277" v="452"/>
          <ac:spMkLst>
            <pc:docMk/>
            <pc:sldMk cId="4041298274" sldId="408"/>
            <ac:spMk id="47" creationId="{8A02E3E4-4549-47D5-B83E-CB3A9ABB9A5F}"/>
          </ac:spMkLst>
        </pc:spChg>
        <pc:spChg chg="add">
          <ac:chgData name="Claire Walker" userId="ea9b7a16-6533-4bfc-968f-2b771b65ab59" providerId="ADAL" clId="{C2EB8338-8619-45D7-9CD3-E7184DA5212B}" dt="2019-07-24T08:07:27.277" v="452"/>
          <ac:spMkLst>
            <pc:docMk/>
            <pc:sldMk cId="4041298274" sldId="408"/>
            <ac:spMk id="48" creationId="{401BE1C5-11B0-4067-B3A0-33267987271E}"/>
          </ac:spMkLst>
        </pc:spChg>
        <pc:grpChg chg="del">
          <ac:chgData name="Claire Walker" userId="ea9b7a16-6533-4bfc-968f-2b771b65ab59" providerId="ADAL" clId="{C2EB8338-8619-45D7-9CD3-E7184DA5212B}" dt="2019-07-24T08:06:12.830" v="300" actId="478"/>
          <ac:grpSpMkLst>
            <pc:docMk/>
            <pc:sldMk cId="4041298274" sldId="408"/>
            <ac:grpSpMk id="20" creationId="{358B32CA-CE99-4D8E-806E-CEFF26688905}"/>
          </ac:grpSpMkLst>
        </pc:grpChg>
        <pc:grpChg chg="add">
          <ac:chgData name="Claire Walker" userId="ea9b7a16-6533-4bfc-968f-2b771b65ab59" providerId="ADAL" clId="{C2EB8338-8619-45D7-9CD3-E7184DA5212B}" dt="2019-07-24T08:07:27.277" v="452"/>
          <ac:grpSpMkLst>
            <pc:docMk/>
            <pc:sldMk cId="4041298274" sldId="408"/>
            <ac:grpSpMk id="30" creationId="{4F2FE38E-7B96-474E-BE39-B854EF9DCB05}"/>
          </ac:grpSpMkLst>
        </pc:grpChg>
        <pc:cxnChg chg="mod">
          <ac:chgData name="Claire Walker" userId="ea9b7a16-6533-4bfc-968f-2b771b65ab59" providerId="ADAL" clId="{C2EB8338-8619-45D7-9CD3-E7184DA5212B}" dt="2019-07-24T08:06:12.830" v="300" actId="478"/>
          <ac:cxnSpMkLst>
            <pc:docMk/>
            <pc:sldMk cId="4041298274" sldId="408"/>
            <ac:cxnSpMk id="24" creationId="{2DC54D66-7C32-4075-97C2-3AD3C4AE8D29}"/>
          </ac:cxnSpMkLst>
        </pc:cxnChg>
        <pc:cxnChg chg="mod">
          <ac:chgData name="Claire Walker" userId="ea9b7a16-6533-4bfc-968f-2b771b65ab59" providerId="ADAL" clId="{C2EB8338-8619-45D7-9CD3-E7184DA5212B}" dt="2019-07-24T08:06:12.830" v="300" actId="478"/>
          <ac:cxnSpMkLst>
            <pc:docMk/>
            <pc:sldMk cId="4041298274" sldId="408"/>
            <ac:cxnSpMk id="25" creationId="{6FCE5B43-4BD2-46DE-ADE1-71A0CC6E7B5C}"/>
          </ac:cxnSpMkLst>
        </pc:cxnChg>
      </pc:sldChg>
      <pc:sldChg chg="modSp add">
        <pc:chgData name="Claire Walker" userId="ea9b7a16-6533-4bfc-968f-2b771b65ab59" providerId="ADAL" clId="{C2EB8338-8619-45D7-9CD3-E7184DA5212B}" dt="2019-07-24T08:07:59.422" v="476" actId="115"/>
        <pc:sldMkLst>
          <pc:docMk/>
          <pc:sldMk cId="570229362" sldId="409"/>
        </pc:sldMkLst>
        <pc:spChg chg="mod">
          <ac:chgData name="Claire Walker" userId="ea9b7a16-6533-4bfc-968f-2b771b65ab59" providerId="ADAL" clId="{C2EB8338-8619-45D7-9CD3-E7184DA5212B}" dt="2019-07-24T08:07:59.422" v="476" actId="115"/>
          <ac:spMkLst>
            <pc:docMk/>
            <pc:sldMk cId="570229362" sldId="409"/>
            <ac:spMk id="19" creationId="{5252A847-DE45-4FA3-A1F8-EEBEB845FF8E}"/>
          </ac:spMkLst>
        </pc:spChg>
      </pc:sldChg>
      <pc:sldChg chg="modSp add">
        <pc:chgData name="Claire Walker" userId="ea9b7a16-6533-4bfc-968f-2b771b65ab59" providerId="ADAL" clId="{C2EB8338-8619-45D7-9CD3-E7184DA5212B}" dt="2019-07-24T08:34:05.403" v="780" actId="1035"/>
        <pc:sldMkLst>
          <pc:docMk/>
          <pc:sldMk cId="3208281728" sldId="410"/>
        </pc:sldMkLst>
        <pc:spChg chg="mod">
          <ac:chgData name="Claire Walker" userId="ea9b7a16-6533-4bfc-968f-2b771b65ab59" providerId="ADAL" clId="{C2EB8338-8619-45D7-9CD3-E7184DA5212B}" dt="2019-07-24T08:32:50.203" v="745" actId="207"/>
          <ac:spMkLst>
            <pc:docMk/>
            <pc:sldMk cId="3208281728" sldId="410"/>
            <ac:spMk id="19" creationId="{5252A847-DE45-4FA3-A1F8-EEBEB845FF8E}"/>
          </ac:spMkLst>
        </pc:spChg>
        <pc:spChg chg="mod">
          <ac:chgData name="Claire Walker" userId="ea9b7a16-6533-4bfc-968f-2b771b65ab59" providerId="ADAL" clId="{C2EB8338-8619-45D7-9CD3-E7184DA5212B}" dt="2019-07-24T08:34:05.403" v="780" actId="1035"/>
          <ac:spMkLst>
            <pc:docMk/>
            <pc:sldMk cId="3208281728" sldId="410"/>
            <ac:spMk id="29" creationId="{B651B6C6-EB0D-422E-ADEC-38844F5BC24D}"/>
          </ac:spMkLst>
        </pc:spChg>
        <pc:cxnChg chg="mod">
          <ac:chgData name="Claire Walker" userId="ea9b7a16-6533-4bfc-968f-2b771b65ab59" providerId="ADAL" clId="{C2EB8338-8619-45D7-9CD3-E7184DA5212B}" dt="2019-07-24T08:34:05.403" v="780" actId="1035"/>
          <ac:cxnSpMkLst>
            <pc:docMk/>
            <pc:sldMk cId="3208281728" sldId="410"/>
            <ac:cxnSpMk id="31" creationId="{7DD2989D-4500-4C23-B2E1-6A8D7833BF06}"/>
          </ac:cxnSpMkLst>
        </pc:cxnChg>
      </pc:sldChg>
      <pc:sldChg chg="modSp add">
        <pc:chgData name="Claire Walker" userId="ea9b7a16-6533-4bfc-968f-2b771b65ab59" providerId="ADAL" clId="{C2EB8338-8619-45D7-9CD3-E7184DA5212B}" dt="2019-07-24T08:33:59.011" v="779" actId="1035"/>
        <pc:sldMkLst>
          <pc:docMk/>
          <pc:sldMk cId="41922597" sldId="411"/>
        </pc:sldMkLst>
        <pc:spChg chg="mod">
          <ac:chgData name="Claire Walker" userId="ea9b7a16-6533-4bfc-968f-2b771b65ab59" providerId="ADAL" clId="{C2EB8338-8619-45D7-9CD3-E7184DA5212B}" dt="2019-07-24T08:33:48.649" v="777" actId="207"/>
          <ac:spMkLst>
            <pc:docMk/>
            <pc:sldMk cId="41922597" sldId="411"/>
            <ac:spMk id="19" creationId="{5252A847-DE45-4FA3-A1F8-EEBEB845FF8E}"/>
          </ac:spMkLst>
        </pc:spChg>
        <pc:spChg chg="mod">
          <ac:chgData name="Claire Walker" userId="ea9b7a16-6533-4bfc-968f-2b771b65ab59" providerId="ADAL" clId="{C2EB8338-8619-45D7-9CD3-E7184DA5212B}" dt="2019-07-24T08:33:59.011" v="779" actId="1035"/>
          <ac:spMkLst>
            <pc:docMk/>
            <pc:sldMk cId="41922597" sldId="411"/>
            <ac:spMk id="29" creationId="{B651B6C6-EB0D-422E-ADEC-38844F5BC24D}"/>
          </ac:spMkLst>
        </pc:spChg>
        <pc:cxnChg chg="mod">
          <ac:chgData name="Claire Walker" userId="ea9b7a16-6533-4bfc-968f-2b771b65ab59" providerId="ADAL" clId="{C2EB8338-8619-45D7-9CD3-E7184DA5212B}" dt="2019-07-24T08:33:59.011" v="779" actId="1035"/>
          <ac:cxnSpMkLst>
            <pc:docMk/>
            <pc:sldMk cId="41922597" sldId="411"/>
            <ac:cxnSpMk id="31" creationId="{7DD2989D-4500-4C23-B2E1-6A8D7833BF06}"/>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24/07/2019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24/07/2019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24/07/2019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24/07/2019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c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part-whole-model-year-1-addition-and-subtraction-free-resource-pack" TargetMode="External"/><Relationship Id="rId5" Type="http://schemas.openxmlformats.org/officeDocument/2006/relationships/hyperlink" Target="https://classroomsecrets.co.uk/category/maths/year-1/autumn-block-2-addition-and-subtraction/" TargetMode="External"/><Relationship Id="rId4" Type="http://schemas.openxmlformats.org/officeDocument/2006/relationships/hyperlink" Target="https://classroomsecrets.co.uk/content-domain-filter/?fwp_contentdomain=1c2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6653AB74-BA61-4356-81CF-74DC43F6F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A4C9379C-A29C-49C8-8B03-E2C511D4C4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6" name="Picture 5">
            <a:extLst>
              <a:ext uri="{FF2B5EF4-FFF2-40B4-BE49-F238E27FC236}">
                <a16:creationId xmlns:a16="http://schemas.microsoft.com/office/drawing/2014/main" id="{D2DC3390-DED0-44EA-A4C7-508CAA750DA7}"/>
              </a:ext>
            </a:extLst>
          </p:cNvPr>
          <p:cNvPicPr>
            <a:picLocks noChangeAspect="1"/>
          </p:cNvPicPr>
          <p:nvPr/>
        </p:nvPicPr>
        <p:blipFill rotWithShape="1">
          <a:blip r:embed="rId5">
            <a:extLst>
              <a:ext uri="{28A0092B-C50C-407E-A947-70E740481C1C}">
                <a14:useLocalDpi xmlns:a14="http://schemas.microsoft.com/office/drawing/2010/main" val="0"/>
              </a:ext>
            </a:extLst>
          </a:blip>
          <a:srcRect t="25220" b="35587"/>
          <a:stretch/>
        </p:blipFill>
        <p:spPr>
          <a:xfrm>
            <a:off x="793488" y="834887"/>
            <a:ext cx="7557025" cy="2093843"/>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counters to fill in the missing parts of the part whole model.</a:t>
            </a:r>
            <a:endParaRPr lang="en-GB" sz="2000" b="1" u="sng" dirty="0">
              <a:solidFill>
                <a:schemeClr val="tx1"/>
              </a:solidFill>
              <a:latin typeface="Century Gothic" panose="020B0502020202020204" pitchFamily="34" charset="0"/>
            </a:endParaRP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16" name="Group 15">
            <a:extLst>
              <a:ext uri="{FF2B5EF4-FFF2-40B4-BE49-F238E27FC236}">
                <a16:creationId xmlns:a16="http://schemas.microsoft.com/office/drawing/2014/main" id="{4B7BC0C3-1AD6-43B0-863C-F75F1AF0B872}"/>
              </a:ext>
            </a:extLst>
          </p:cNvPr>
          <p:cNvGrpSpPr/>
          <p:nvPr/>
        </p:nvGrpSpPr>
        <p:grpSpPr>
          <a:xfrm rot="5400000">
            <a:off x="3545738" y="1672336"/>
            <a:ext cx="3992136" cy="3881323"/>
            <a:chOff x="4666328" y="5125640"/>
            <a:chExt cx="1800638" cy="1633853"/>
          </a:xfrm>
        </p:grpSpPr>
        <p:sp>
          <p:nvSpPr>
            <p:cNvPr id="17" name="Oval 16">
              <a:extLst>
                <a:ext uri="{FF2B5EF4-FFF2-40B4-BE49-F238E27FC236}">
                  <a16:creationId xmlns:a16="http://schemas.microsoft.com/office/drawing/2014/main" id="{5191CA90-1B45-4D3F-BABA-21E926053686}"/>
                </a:ext>
              </a:extLst>
            </p:cNvPr>
            <p:cNvSpPr/>
            <p:nvPr/>
          </p:nvSpPr>
          <p:spPr>
            <a:xfrm>
              <a:off x="5208105" y="5125640"/>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GB" sz="3600" b="1" dirty="0">
                  <a:latin typeface="Century Gothic" panose="020B0502020202020204" pitchFamily="34" charset="0"/>
                </a:rPr>
                <a:t>7</a:t>
              </a:r>
            </a:p>
          </p:txBody>
        </p:sp>
        <p:sp>
          <p:nvSpPr>
            <p:cNvPr id="18" name="Oval 17">
              <a:extLst>
                <a:ext uri="{FF2B5EF4-FFF2-40B4-BE49-F238E27FC236}">
                  <a16:creationId xmlns:a16="http://schemas.microsoft.com/office/drawing/2014/main" id="{16B25FA9-7FD4-41B7-BC3B-E9D6D2A8934C}"/>
                </a:ext>
              </a:extLst>
            </p:cNvPr>
            <p:cNvSpPr/>
            <p:nvPr/>
          </p:nvSpPr>
          <p:spPr>
            <a:xfrm>
              <a:off x="4666328" y="6039493"/>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latin typeface="Century Gothic" panose="020B0502020202020204" pitchFamily="34" charset="0"/>
              </a:endParaRPr>
            </a:p>
          </p:txBody>
        </p:sp>
        <p:sp>
          <p:nvSpPr>
            <p:cNvPr id="30" name="Oval 29">
              <a:extLst>
                <a:ext uri="{FF2B5EF4-FFF2-40B4-BE49-F238E27FC236}">
                  <a16:creationId xmlns:a16="http://schemas.microsoft.com/office/drawing/2014/main" id="{480CC121-DB01-418D-B778-B170EDA28C8F}"/>
                </a:ext>
              </a:extLst>
            </p:cNvPr>
            <p:cNvSpPr/>
            <p:nvPr/>
          </p:nvSpPr>
          <p:spPr>
            <a:xfrm>
              <a:off x="5746966" y="6039493"/>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latin typeface="Century Gothic" panose="020B0502020202020204" pitchFamily="34" charset="0"/>
              </a:endParaRPr>
            </a:p>
          </p:txBody>
        </p:sp>
        <p:cxnSp>
          <p:nvCxnSpPr>
            <p:cNvPr id="31" name="Straight Connector 30">
              <a:extLst>
                <a:ext uri="{FF2B5EF4-FFF2-40B4-BE49-F238E27FC236}">
                  <a16:creationId xmlns:a16="http://schemas.microsoft.com/office/drawing/2014/main" id="{B1F7CBD3-C78D-4CBC-A41D-0B6F7FE1CC46}"/>
                </a:ext>
              </a:extLst>
            </p:cNvPr>
            <p:cNvCxnSpPr>
              <a:cxnSpLocks/>
              <a:stCxn id="17" idx="3"/>
              <a:endCxn id="18" idx="0"/>
            </p:cNvCxnSpPr>
            <p:nvPr/>
          </p:nvCxnSpPr>
          <p:spPr>
            <a:xfrm flipH="1">
              <a:off x="5026328" y="5740198"/>
              <a:ext cx="287219" cy="299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A267E9-97ED-4BAD-8F4D-558230CE7BE0}"/>
                </a:ext>
              </a:extLst>
            </p:cNvPr>
            <p:cNvCxnSpPr>
              <a:cxnSpLocks/>
              <a:stCxn id="17" idx="5"/>
              <a:endCxn id="30" idx="0"/>
            </p:cNvCxnSpPr>
            <p:nvPr/>
          </p:nvCxnSpPr>
          <p:spPr>
            <a:xfrm>
              <a:off x="5822663" y="5740198"/>
              <a:ext cx="284303" cy="299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01D9F14F-38B8-4A27-BCE6-4478AFF480BB}"/>
              </a:ext>
            </a:extLst>
          </p:cNvPr>
          <p:cNvSpPr/>
          <p:nvPr/>
        </p:nvSpPr>
        <p:spPr>
          <a:xfrm>
            <a:off x="2076154" y="5249066"/>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AE70B10D-958E-4DD5-9AA5-579CCA22B1C2}"/>
              </a:ext>
            </a:extLst>
          </p:cNvPr>
          <p:cNvSpPr/>
          <p:nvPr/>
        </p:nvSpPr>
        <p:spPr>
          <a:xfrm>
            <a:off x="2076154" y="4744494"/>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9940CF7-68E0-486C-ADD9-EA514F3B3308}"/>
              </a:ext>
            </a:extLst>
          </p:cNvPr>
          <p:cNvSpPr/>
          <p:nvPr/>
        </p:nvSpPr>
        <p:spPr>
          <a:xfrm>
            <a:off x="1379564" y="524906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E2DC1CA6-7A1A-4B43-8B50-1B3D656A550C}"/>
              </a:ext>
            </a:extLst>
          </p:cNvPr>
          <p:cNvSpPr/>
          <p:nvPr/>
        </p:nvSpPr>
        <p:spPr>
          <a:xfrm>
            <a:off x="1379564" y="474449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4FE86A7-3F3C-4529-8FC2-B0F37F5CCEC0}"/>
              </a:ext>
            </a:extLst>
          </p:cNvPr>
          <p:cNvSpPr/>
          <p:nvPr/>
        </p:nvSpPr>
        <p:spPr>
          <a:xfrm>
            <a:off x="1379564" y="423992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F369505-00B1-4388-B822-A84A7CC561D6}"/>
              </a:ext>
            </a:extLst>
          </p:cNvPr>
          <p:cNvSpPr/>
          <p:nvPr/>
        </p:nvSpPr>
        <p:spPr>
          <a:xfrm>
            <a:off x="1379564" y="3735350"/>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577BDAE6-BC35-4538-98CD-46E5B68B595B}"/>
              </a:ext>
            </a:extLst>
          </p:cNvPr>
          <p:cNvSpPr/>
          <p:nvPr/>
        </p:nvSpPr>
        <p:spPr>
          <a:xfrm>
            <a:off x="1379564" y="323077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703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counters to fill in the missing parts of the part whole model.</a:t>
            </a:r>
            <a:endParaRPr lang="en-GB" sz="2000" b="1" u="sng" dirty="0">
              <a:solidFill>
                <a:schemeClr val="tx1"/>
              </a:solidFill>
              <a:latin typeface="Century Gothic" panose="020B0502020202020204" pitchFamily="34" charset="0"/>
            </a:endParaRP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0" name="Group 19">
            <a:extLst>
              <a:ext uri="{FF2B5EF4-FFF2-40B4-BE49-F238E27FC236}">
                <a16:creationId xmlns:a16="http://schemas.microsoft.com/office/drawing/2014/main" id="{358B32CA-CE99-4D8E-806E-CEFF26688905}"/>
              </a:ext>
            </a:extLst>
          </p:cNvPr>
          <p:cNvGrpSpPr/>
          <p:nvPr/>
        </p:nvGrpSpPr>
        <p:grpSpPr>
          <a:xfrm rot="5400000">
            <a:off x="3545738" y="1672336"/>
            <a:ext cx="3992136" cy="3881323"/>
            <a:chOff x="4666328" y="5125640"/>
            <a:chExt cx="1800638" cy="1633853"/>
          </a:xfrm>
        </p:grpSpPr>
        <p:sp>
          <p:nvSpPr>
            <p:cNvPr id="21" name="Oval 20">
              <a:extLst>
                <a:ext uri="{FF2B5EF4-FFF2-40B4-BE49-F238E27FC236}">
                  <a16:creationId xmlns:a16="http://schemas.microsoft.com/office/drawing/2014/main" id="{F01DF43C-286D-4A60-BCEC-DDD3D74670AB}"/>
                </a:ext>
              </a:extLst>
            </p:cNvPr>
            <p:cNvSpPr/>
            <p:nvPr/>
          </p:nvSpPr>
          <p:spPr>
            <a:xfrm>
              <a:off x="5208105" y="5125640"/>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GB" sz="3600" b="1" dirty="0">
                  <a:latin typeface="Century Gothic" panose="020B0502020202020204" pitchFamily="34" charset="0"/>
                </a:rPr>
                <a:t>7</a:t>
              </a:r>
            </a:p>
          </p:txBody>
        </p:sp>
        <p:sp>
          <p:nvSpPr>
            <p:cNvPr id="22" name="Oval 21">
              <a:extLst>
                <a:ext uri="{FF2B5EF4-FFF2-40B4-BE49-F238E27FC236}">
                  <a16:creationId xmlns:a16="http://schemas.microsoft.com/office/drawing/2014/main" id="{AF77017D-54ED-4A77-9047-7FD740285512}"/>
                </a:ext>
              </a:extLst>
            </p:cNvPr>
            <p:cNvSpPr/>
            <p:nvPr/>
          </p:nvSpPr>
          <p:spPr>
            <a:xfrm>
              <a:off x="4666328" y="6039493"/>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latin typeface="Century Gothic" panose="020B0502020202020204" pitchFamily="34" charset="0"/>
              </a:endParaRPr>
            </a:p>
          </p:txBody>
        </p:sp>
        <p:sp>
          <p:nvSpPr>
            <p:cNvPr id="23" name="Oval 22">
              <a:extLst>
                <a:ext uri="{FF2B5EF4-FFF2-40B4-BE49-F238E27FC236}">
                  <a16:creationId xmlns:a16="http://schemas.microsoft.com/office/drawing/2014/main" id="{1DD2576F-F394-48DA-A48C-5B8E6E82D417}"/>
                </a:ext>
              </a:extLst>
            </p:cNvPr>
            <p:cNvSpPr/>
            <p:nvPr/>
          </p:nvSpPr>
          <p:spPr>
            <a:xfrm>
              <a:off x="5746966" y="6039493"/>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2DC54D66-7C32-4075-97C2-3AD3C4AE8D29}"/>
                </a:ext>
              </a:extLst>
            </p:cNvPr>
            <p:cNvCxnSpPr>
              <a:cxnSpLocks/>
              <a:stCxn id="21" idx="3"/>
              <a:endCxn id="22" idx="0"/>
            </p:cNvCxnSpPr>
            <p:nvPr/>
          </p:nvCxnSpPr>
          <p:spPr>
            <a:xfrm flipH="1">
              <a:off x="5026328" y="5740198"/>
              <a:ext cx="287219" cy="299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CE5B43-4BD2-46DE-ADE1-71A0CC6E7B5C}"/>
                </a:ext>
              </a:extLst>
            </p:cNvPr>
            <p:cNvCxnSpPr>
              <a:cxnSpLocks/>
              <a:stCxn id="21" idx="5"/>
              <a:endCxn id="23" idx="0"/>
            </p:cNvCxnSpPr>
            <p:nvPr/>
          </p:nvCxnSpPr>
          <p:spPr>
            <a:xfrm>
              <a:off x="5822663" y="5740198"/>
              <a:ext cx="284303" cy="299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A5BBF0E7-4AE1-4745-8041-986C8B94903A}"/>
              </a:ext>
            </a:extLst>
          </p:cNvPr>
          <p:cNvSpPr/>
          <p:nvPr/>
        </p:nvSpPr>
        <p:spPr>
          <a:xfrm>
            <a:off x="4276348" y="4879123"/>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F37DF5A4-7929-4554-BC7B-C9E605F430E2}"/>
              </a:ext>
            </a:extLst>
          </p:cNvPr>
          <p:cNvSpPr/>
          <p:nvPr/>
        </p:nvSpPr>
        <p:spPr>
          <a:xfrm>
            <a:off x="4276348" y="4374551"/>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4177C34-9F8A-45ED-96C8-5DDC0816CF31}"/>
              </a:ext>
            </a:extLst>
          </p:cNvPr>
          <p:cNvSpPr/>
          <p:nvPr/>
        </p:nvSpPr>
        <p:spPr>
          <a:xfrm>
            <a:off x="4600555" y="253702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6C2FAB5-5BDC-4349-927E-3C61FBB0FBE0}"/>
              </a:ext>
            </a:extLst>
          </p:cNvPr>
          <p:cNvSpPr/>
          <p:nvPr/>
        </p:nvSpPr>
        <p:spPr>
          <a:xfrm>
            <a:off x="4600555" y="19056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3B56612E-10F7-4F04-9C1A-552C75DAA933}"/>
              </a:ext>
            </a:extLst>
          </p:cNvPr>
          <p:cNvSpPr/>
          <p:nvPr/>
        </p:nvSpPr>
        <p:spPr>
          <a:xfrm>
            <a:off x="3912864" y="253702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8434A36-8D6D-40D7-B6C9-7769508C3951}"/>
              </a:ext>
            </a:extLst>
          </p:cNvPr>
          <p:cNvSpPr/>
          <p:nvPr/>
        </p:nvSpPr>
        <p:spPr>
          <a:xfrm>
            <a:off x="4268521" y="2253488"/>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79A04134-A9C9-4611-B6E5-887380CD1C0F}"/>
              </a:ext>
            </a:extLst>
          </p:cNvPr>
          <p:cNvSpPr/>
          <p:nvPr/>
        </p:nvSpPr>
        <p:spPr>
          <a:xfrm>
            <a:off x="3917527" y="19056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224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r>
              <a:rPr lang="en-GB" sz="2000" b="1" dirty="0">
                <a:solidFill>
                  <a:schemeClr val="tx1"/>
                </a:solidFill>
                <a:latin typeface="Century Gothic" panose="020B0502020202020204" pitchFamily="34" charset="0"/>
              </a:rPr>
              <a:t>The whole is 6. The parts are 4, 2 and 0.</a:t>
            </a:r>
            <a:endParaRPr lang="en-GB" sz="2000" b="1" u="sng" dirty="0">
              <a:solidFill>
                <a:schemeClr val="tx1"/>
              </a:solidFill>
              <a:latin typeface="Century Gothic" panose="020B0502020202020204" pitchFamily="34" charset="0"/>
            </a:endParaRP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0" name="Group 29">
            <a:extLst>
              <a:ext uri="{FF2B5EF4-FFF2-40B4-BE49-F238E27FC236}">
                <a16:creationId xmlns:a16="http://schemas.microsoft.com/office/drawing/2014/main" id="{4F2FE38E-7B96-474E-BE39-B854EF9DCB05}"/>
              </a:ext>
            </a:extLst>
          </p:cNvPr>
          <p:cNvGrpSpPr/>
          <p:nvPr/>
        </p:nvGrpSpPr>
        <p:grpSpPr>
          <a:xfrm rot="10800000">
            <a:off x="1900546" y="1924184"/>
            <a:ext cx="5342908" cy="3584518"/>
            <a:chOff x="13094401" y="6923350"/>
            <a:chExt cx="2566606" cy="1672522"/>
          </a:xfrm>
        </p:grpSpPr>
        <p:sp>
          <p:nvSpPr>
            <p:cNvPr id="31" name="Oval 30">
              <a:extLst>
                <a:ext uri="{FF2B5EF4-FFF2-40B4-BE49-F238E27FC236}">
                  <a16:creationId xmlns:a16="http://schemas.microsoft.com/office/drawing/2014/main" id="{2545347A-B4AC-4CFB-902D-AE4D7A64F857}"/>
                </a:ext>
              </a:extLst>
            </p:cNvPr>
            <p:cNvSpPr/>
            <p:nvPr/>
          </p:nvSpPr>
          <p:spPr>
            <a:xfrm>
              <a:off x="14054165" y="6923350"/>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9</a:t>
              </a:r>
            </a:p>
          </p:txBody>
        </p:sp>
        <p:sp>
          <p:nvSpPr>
            <p:cNvPr id="32" name="Oval 31">
              <a:extLst>
                <a:ext uri="{FF2B5EF4-FFF2-40B4-BE49-F238E27FC236}">
                  <a16:creationId xmlns:a16="http://schemas.microsoft.com/office/drawing/2014/main" id="{B2F5341A-EBCE-4977-A542-05D68E35DABF}"/>
                </a:ext>
              </a:extLst>
            </p:cNvPr>
            <p:cNvSpPr/>
            <p:nvPr/>
          </p:nvSpPr>
          <p:spPr>
            <a:xfrm>
              <a:off x="14054165" y="7875872"/>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600" b="1" dirty="0">
                <a:latin typeface="Century Gothic" panose="020B0502020202020204" pitchFamily="34" charset="0"/>
              </a:endParaRPr>
            </a:p>
          </p:txBody>
        </p:sp>
        <p:sp>
          <p:nvSpPr>
            <p:cNvPr id="33" name="Oval 32">
              <a:extLst>
                <a:ext uri="{FF2B5EF4-FFF2-40B4-BE49-F238E27FC236}">
                  <a16:creationId xmlns:a16="http://schemas.microsoft.com/office/drawing/2014/main" id="{B42E7428-2FE7-4557-AC40-B4B0C4022468}"/>
                </a:ext>
              </a:extLst>
            </p:cNvPr>
            <p:cNvSpPr/>
            <p:nvPr/>
          </p:nvSpPr>
          <p:spPr>
            <a:xfrm>
              <a:off x="14941007" y="7394367"/>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latin typeface="Century Gothic" panose="020B0502020202020204" pitchFamily="34" charset="0"/>
              </a:endParaRPr>
            </a:p>
          </p:txBody>
        </p:sp>
        <p:cxnSp>
          <p:nvCxnSpPr>
            <p:cNvPr id="34" name="Straight Connector 33">
              <a:extLst>
                <a:ext uri="{FF2B5EF4-FFF2-40B4-BE49-F238E27FC236}">
                  <a16:creationId xmlns:a16="http://schemas.microsoft.com/office/drawing/2014/main" id="{9B0D4BD4-6573-4BC7-8622-922D7EB4720C}"/>
                </a:ext>
              </a:extLst>
            </p:cNvPr>
            <p:cNvCxnSpPr>
              <a:cxnSpLocks/>
              <a:endCxn id="32" idx="0"/>
            </p:cNvCxnSpPr>
            <p:nvPr/>
          </p:nvCxnSpPr>
          <p:spPr>
            <a:xfrm>
              <a:off x="14414165" y="7657328"/>
              <a:ext cx="0" cy="21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3AF4F8-6838-43AD-8856-D506F3722538}"/>
                </a:ext>
              </a:extLst>
            </p:cNvPr>
            <p:cNvSpPr/>
            <p:nvPr/>
          </p:nvSpPr>
          <p:spPr>
            <a:xfrm>
              <a:off x="13094401" y="7397369"/>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0</a:t>
              </a:r>
            </a:p>
          </p:txBody>
        </p:sp>
        <p:cxnSp>
          <p:nvCxnSpPr>
            <p:cNvPr id="38" name="Straight Connector 37">
              <a:extLst>
                <a:ext uri="{FF2B5EF4-FFF2-40B4-BE49-F238E27FC236}">
                  <a16:creationId xmlns:a16="http://schemas.microsoft.com/office/drawing/2014/main" id="{ACBA4640-7D18-4003-BB50-4B4FCAC25134}"/>
                </a:ext>
              </a:extLst>
            </p:cNvPr>
            <p:cNvCxnSpPr>
              <a:cxnSpLocks/>
              <a:endCxn id="33" idx="1"/>
            </p:cNvCxnSpPr>
            <p:nvPr/>
          </p:nvCxnSpPr>
          <p:spPr>
            <a:xfrm>
              <a:off x="14765248" y="7384482"/>
              <a:ext cx="281201" cy="1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618316E-D073-49A8-8E2B-270BE613EDE4}"/>
                </a:ext>
              </a:extLst>
            </p:cNvPr>
            <p:cNvCxnSpPr>
              <a:cxnSpLocks/>
              <a:endCxn id="35" idx="7"/>
            </p:cNvCxnSpPr>
            <p:nvPr/>
          </p:nvCxnSpPr>
          <p:spPr>
            <a:xfrm flipH="1">
              <a:off x="13708959" y="7393297"/>
              <a:ext cx="341420" cy="10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B9DA015E-539A-4665-8B27-9C578E466A1E}"/>
              </a:ext>
            </a:extLst>
          </p:cNvPr>
          <p:cNvSpPr/>
          <p:nvPr/>
        </p:nvSpPr>
        <p:spPr>
          <a:xfrm>
            <a:off x="2731054" y="3785611"/>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202C508-4781-4C9D-ACFF-8F71A863F9AA}"/>
              </a:ext>
            </a:extLst>
          </p:cNvPr>
          <p:cNvSpPr/>
          <p:nvPr/>
        </p:nvSpPr>
        <p:spPr>
          <a:xfrm>
            <a:off x="2731054" y="322820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75F7FE9-33D7-4DCE-B785-82E84CC652F9}"/>
              </a:ext>
            </a:extLst>
          </p:cNvPr>
          <p:cNvSpPr/>
          <p:nvPr/>
        </p:nvSpPr>
        <p:spPr>
          <a:xfrm>
            <a:off x="2169204" y="3785611"/>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48AD94D-1C19-4044-A587-9A4D73F127A8}"/>
              </a:ext>
            </a:extLst>
          </p:cNvPr>
          <p:cNvSpPr/>
          <p:nvPr/>
        </p:nvSpPr>
        <p:spPr>
          <a:xfrm>
            <a:off x="2169204" y="322820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8A02E3E4-4549-47D5-B83E-CB3A9ABB9A5F}"/>
              </a:ext>
            </a:extLst>
          </p:cNvPr>
          <p:cNvSpPr/>
          <p:nvPr/>
        </p:nvSpPr>
        <p:spPr>
          <a:xfrm>
            <a:off x="4572000" y="2695730"/>
            <a:ext cx="360000" cy="360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401BE1C5-11B0-4067-B3A0-33267987271E}"/>
              </a:ext>
            </a:extLst>
          </p:cNvPr>
          <p:cNvSpPr/>
          <p:nvPr/>
        </p:nvSpPr>
        <p:spPr>
          <a:xfrm>
            <a:off x="4136098" y="2281377"/>
            <a:ext cx="360000" cy="360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129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r>
              <a:rPr lang="en-GB" sz="2000" b="1" dirty="0">
                <a:solidFill>
                  <a:schemeClr val="tx1"/>
                </a:solidFill>
                <a:latin typeface="Century Gothic" panose="020B0502020202020204" pitchFamily="34" charset="0"/>
              </a:rPr>
              <a:t>The whole is 6. The parts are 4, 2 and 0.</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0" name="Group 29">
            <a:extLst>
              <a:ext uri="{FF2B5EF4-FFF2-40B4-BE49-F238E27FC236}">
                <a16:creationId xmlns:a16="http://schemas.microsoft.com/office/drawing/2014/main" id="{4F2FE38E-7B96-474E-BE39-B854EF9DCB05}"/>
              </a:ext>
            </a:extLst>
          </p:cNvPr>
          <p:cNvGrpSpPr/>
          <p:nvPr/>
        </p:nvGrpSpPr>
        <p:grpSpPr>
          <a:xfrm rot="10800000">
            <a:off x="1900546" y="1924184"/>
            <a:ext cx="5342908" cy="3584518"/>
            <a:chOff x="13094401" y="6923350"/>
            <a:chExt cx="2566606" cy="1672522"/>
          </a:xfrm>
        </p:grpSpPr>
        <p:sp>
          <p:nvSpPr>
            <p:cNvPr id="31" name="Oval 30">
              <a:extLst>
                <a:ext uri="{FF2B5EF4-FFF2-40B4-BE49-F238E27FC236}">
                  <a16:creationId xmlns:a16="http://schemas.microsoft.com/office/drawing/2014/main" id="{2545347A-B4AC-4CFB-902D-AE4D7A64F857}"/>
                </a:ext>
              </a:extLst>
            </p:cNvPr>
            <p:cNvSpPr/>
            <p:nvPr/>
          </p:nvSpPr>
          <p:spPr>
            <a:xfrm>
              <a:off x="14054165" y="6923350"/>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9</a:t>
              </a:r>
            </a:p>
          </p:txBody>
        </p:sp>
        <p:sp>
          <p:nvSpPr>
            <p:cNvPr id="32" name="Oval 31">
              <a:extLst>
                <a:ext uri="{FF2B5EF4-FFF2-40B4-BE49-F238E27FC236}">
                  <a16:creationId xmlns:a16="http://schemas.microsoft.com/office/drawing/2014/main" id="{B2F5341A-EBCE-4977-A542-05D68E35DABF}"/>
                </a:ext>
              </a:extLst>
            </p:cNvPr>
            <p:cNvSpPr/>
            <p:nvPr/>
          </p:nvSpPr>
          <p:spPr>
            <a:xfrm>
              <a:off x="14054165" y="7875872"/>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600" b="1" dirty="0">
                <a:latin typeface="Century Gothic" panose="020B0502020202020204" pitchFamily="34" charset="0"/>
              </a:endParaRPr>
            </a:p>
          </p:txBody>
        </p:sp>
        <p:sp>
          <p:nvSpPr>
            <p:cNvPr id="33" name="Oval 32">
              <a:extLst>
                <a:ext uri="{FF2B5EF4-FFF2-40B4-BE49-F238E27FC236}">
                  <a16:creationId xmlns:a16="http://schemas.microsoft.com/office/drawing/2014/main" id="{B42E7428-2FE7-4557-AC40-B4B0C4022468}"/>
                </a:ext>
              </a:extLst>
            </p:cNvPr>
            <p:cNvSpPr/>
            <p:nvPr/>
          </p:nvSpPr>
          <p:spPr>
            <a:xfrm>
              <a:off x="14941007" y="7394367"/>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latin typeface="Century Gothic" panose="020B0502020202020204" pitchFamily="34" charset="0"/>
              </a:endParaRPr>
            </a:p>
          </p:txBody>
        </p:sp>
        <p:cxnSp>
          <p:nvCxnSpPr>
            <p:cNvPr id="34" name="Straight Connector 33">
              <a:extLst>
                <a:ext uri="{FF2B5EF4-FFF2-40B4-BE49-F238E27FC236}">
                  <a16:creationId xmlns:a16="http://schemas.microsoft.com/office/drawing/2014/main" id="{9B0D4BD4-6573-4BC7-8622-922D7EB4720C}"/>
                </a:ext>
              </a:extLst>
            </p:cNvPr>
            <p:cNvCxnSpPr>
              <a:cxnSpLocks/>
              <a:endCxn id="32" idx="0"/>
            </p:cNvCxnSpPr>
            <p:nvPr/>
          </p:nvCxnSpPr>
          <p:spPr>
            <a:xfrm>
              <a:off x="14414165" y="7657328"/>
              <a:ext cx="0" cy="21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3AF4F8-6838-43AD-8856-D506F3722538}"/>
                </a:ext>
              </a:extLst>
            </p:cNvPr>
            <p:cNvSpPr/>
            <p:nvPr/>
          </p:nvSpPr>
          <p:spPr>
            <a:xfrm>
              <a:off x="13094401" y="7397369"/>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0</a:t>
              </a:r>
            </a:p>
          </p:txBody>
        </p:sp>
        <p:cxnSp>
          <p:nvCxnSpPr>
            <p:cNvPr id="38" name="Straight Connector 37">
              <a:extLst>
                <a:ext uri="{FF2B5EF4-FFF2-40B4-BE49-F238E27FC236}">
                  <a16:creationId xmlns:a16="http://schemas.microsoft.com/office/drawing/2014/main" id="{ACBA4640-7D18-4003-BB50-4B4FCAC25134}"/>
                </a:ext>
              </a:extLst>
            </p:cNvPr>
            <p:cNvCxnSpPr>
              <a:cxnSpLocks/>
              <a:endCxn id="33" idx="1"/>
            </p:cNvCxnSpPr>
            <p:nvPr/>
          </p:nvCxnSpPr>
          <p:spPr>
            <a:xfrm>
              <a:off x="14765248" y="7384482"/>
              <a:ext cx="281201" cy="1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618316E-D073-49A8-8E2B-270BE613EDE4}"/>
                </a:ext>
              </a:extLst>
            </p:cNvPr>
            <p:cNvCxnSpPr>
              <a:cxnSpLocks/>
              <a:endCxn id="35" idx="7"/>
            </p:cNvCxnSpPr>
            <p:nvPr/>
          </p:nvCxnSpPr>
          <p:spPr>
            <a:xfrm flipH="1">
              <a:off x="13708959" y="7393297"/>
              <a:ext cx="341420" cy="10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B9DA015E-539A-4665-8B27-9C578E466A1E}"/>
              </a:ext>
            </a:extLst>
          </p:cNvPr>
          <p:cNvSpPr/>
          <p:nvPr/>
        </p:nvSpPr>
        <p:spPr>
          <a:xfrm>
            <a:off x="2731054" y="3785611"/>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202C508-4781-4C9D-ACFF-8F71A863F9AA}"/>
              </a:ext>
            </a:extLst>
          </p:cNvPr>
          <p:cNvSpPr/>
          <p:nvPr/>
        </p:nvSpPr>
        <p:spPr>
          <a:xfrm>
            <a:off x="2731054" y="322820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75F7FE9-33D7-4DCE-B785-82E84CC652F9}"/>
              </a:ext>
            </a:extLst>
          </p:cNvPr>
          <p:cNvSpPr/>
          <p:nvPr/>
        </p:nvSpPr>
        <p:spPr>
          <a:xfrm>
            <a:off x="2169204" y="3785611"/>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48AD94D-1C19-4044-A587-9A4D73F127A8}"/>
              </a:ext>
            </a:extLst>
          </p:cNvPr>
          <p:cNvSpPr/>
          <p:nvPr/>
        </p:nvSpPr>
        <p:spPr>
          <a:xfrm>
            <a:off x="2169204" y="3228202"/>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8A02E3E4-4549-47D5-B83E-CB3A9ABB9A5F}"/>
              </a:ext>
            </a:extLst>
          </p:cNvPr>
          <p:cNvSpPr/>
          <p:nvPr/>
        </p:nvSpPr>
        <p:spPr>
          <a:xfrm>
            <a:off x="4572000" y="2695730"/>
            <a:ext cx="360000" cy="360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401BE1C5-11B0-4067-B3A0-33267987271E}"/>
              </a:ext>
            </a:extLst>
          </p:cNvPr>
          <p:cNvSpPr/>
          <p:nvPr/>
        </p:nvSpPr>
        <p:spPr>
          <a:xfrm>
            <a:off x="4136098" y="2281377"/>
            <a:ext cx="360000" cy="360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022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Len has more counters than Fred.</a:t>
            </a:r>
          </a:p>
          <a:p>
            <a:pPr lvl="0" algn="ctr" defTabSz="514350">
              <a:defRPr/>
            </a:pPr>
            <a:r>
              <a:rPr lang="en-GB" sz="2000" b="1" dirty="0">
                <a:solidFill>
                  <a:schemeClr val="tx1"/>
                </a:solidFill>
                <a:latin typeface="Century Gothic" panose="020B0502020202020204" pitchFamily="34" charset="0"/>
              </a:rPr>
              <a:t>Fill in the missing parts.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lvl="0"/>
            <a:endParaRPr lang="en-GB" sz="2400" dirty="0">
              <a:solidFill>
                <a:srgbClr val="E7E6E6">
                  <a:lumMod val="25000"/>
                </a:srgbClr>
              </a:solidFill>
              <a:latin typeface="SassoonCRInfantMedium" panose="02000603020000020003" pitchFamily="2" charset="0"/>
            </a:endParaRPr>
          </a:p>
        </p:txBody>
      </p:sp>
      <p:pic>
        <p:nvPicPr>
          <p:cNvPr id="37" name="Picture 36" descr="A close up of a sign&#10;&#10;Description generated with high confidence">
            <a:extLst>
              <a:ext uri="{FF2B5EF4-FFF2-40B4-BE49-F238E27FC236}">
                <a16:creationId xmlns:a16="http://schemas.microsoft.com/office/drawing/2014/main" id="{F7602106-8307-4D43-B27F-FF907915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8" name="TextBox 8">
            <a:extLst>
              <a:ext uri="{FF2B5EF4-FFF2-40B4-BE49-F238E27FC236}">
                <a16:creationId xmlns:a16="http://schemas.microsoft.com/office/drawing/2014/main" id="{D3F9EF4E-0FD6-4838-8B66-F53BE073D3C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E76D9178-0302-4180-BD82-C568E3FD7943}"/>
              </a:ext>
            </a:extLst>
          </p:cNvPr>
          <p:cNvGrpSpPr/>
          <p:nvPr/>
        </p:nvGrpSpPr>
        <p:grpSpPr>
          <a:xfrm>
            <a:off x="2066944" y="1684885"/>
            <a:ext cx="4791055" cy="3935329"/>
            <a:chOff x="3491362" y="1615147"/>
            <a:chExt cx="1980638" cy="1813853"/>
          </a:xfrm>
        </p:grpSpPr>
        <p:sp>
          <p:nvSpPr>
            <p:cNvPr id="39" name="Oval 38">
              <a:extLst>
                <a:ext uri="{FF2B5EF4-FFF2-40B4-BE49-F238E27FC236}">
                  <a16:creationId xmlns:a16="http://schemas.microsoft.com/office/drawing/2014/main" id="{87A715D6-EEFA-4168-A390-FEE1BD769103}"/>
                </a:ext>
              </a:extLst>
            </p:cNvPr>
            <p:cNvSpPr/>
            <p:nvPr/>
          </p:nvSpPr>
          <p:spPr>
            <a:xfrm>
              <a:off x="4033139" y="1615147"/>
              <a:ext cx="900000" cy="90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SassoonCRInfantMedium" panose="02000603020000020003" pitchFamily="2" charset="0"/>
              </a:endParaRPr>
            </a:p>
          </p:txBody>
        </p:sp>
        <p:sp>
          <p:nvSpPr>
            <p:cNvPr id="40" name="Oval 39">
              <a:extLst>
                <a:ext uri="{FF2B5EF4-FFF2-40B4-BE49-F238E27FC236}">
                  <a16:creationId xmlns:a16="http://schemas.microsoft.com/office/drawing/2014/main" id="{A7F48EB5-3CB3-4744-B65F-A1966F442D90}"/>
                </a:ext>
              </a:extLst>
            </p:cNvPr>
            <p:cNvSpPr/>
            <p:nvPr/>
          </p:nvSpPr>
          <p:spPr>
            <a:xfrm>
              <a:off x="3491362" y="2529000"/>
              <a:ext cx="900000" cy="90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latin typeface="Century Gothic" panose="020B0502020202020204" pitchFamily="34" charset="0"/>
              </a:endParaRPr>
            </a:p>
          </p:txBody>
        </p:sp>
        <p:sp>
          <p:nvSpPr>
            <p:cNvPr id="41" name="Oval 40">
              <a:extLst>
                <a:ext uri="{FF2B5EF4-FFF2-40B4-BE49-F238E27FC236}">
                  <a16:creationId xmlns:a16="http://schemas.microsoft.com/office/drawing/2014/main" id="{A0AA3A14-FFE2-439B-9CCF-2776B7337926}"/>
                </a:ext>
              </a:extLst>
            </p:cNvPr>
            <p:cNvSpPr/>
            <p:nvPr/>
          </p:nvSpPr>
          <p:spPr>
            <a:xfrm>
              <a:off x="4572000" y="2529000"/>
              <a:ext cx="900000" cy="90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solidFill>
                  <a:schemeClr val="tx1"/>
                </a:solidFill>
                <a:latin typeface="Century Gothic" panose="020B0502020202020204" pitchFamily="34" charset="0"/>
              </a:endParaRPr>
            </a:p>
          </p:txBody>
        </p:sp>
        <p:cxnSp>
          <p:nvCxnSpPr>
            <p:cNvPr id="42" name="Straight Connector 41">
              <a:extLst>
                <a:ext uri="{FF2B5EF4-FFF2-40B4-BE49-F238E27FC236}">
                  <a16:creationId xmlns:a16="http://schemas.microsoft.com/office/drawing/2014/main" id="{ACBE2BEB-7B1D-405E-A89C-6F6E60273758}"/>
                </a:ext>
              </a:extLst>
            </p:cNvPr>
            <p:cNvCxnSpPr>
              <a:cxnSpLocks/>
              <a:stCxn id="39" idx="5"/>
              <a:endCxn id="41" idx="0"/>
            </p:cNvCxnSpPr>
            <p:nvPr/>
          </p:nvCxnSpPr>
          <p:spPr>
            <a:xfrm>
              <a:off x="4801337" y="2383345"/>
              <a:ext cx="220663" cy="145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81B12D6-AD48-4358-8F70-2510BE8C2D45}"/>
                </a:ext>
              </a:extLst>
            </p:cNvPr>
            <p:cNvCxnSpPr>
              <a:cxnSpLocks/>
              <a:stCxn id="39" idx="3"/>
              <a:endCxn id="40" idx="0"/>
            </p:cNvCxnSpPr>
            <p:nvPr/>
          </p:nvCxnSpPr>
          <p:spPr>
            <a:xfrm flipH="1">
              <a:off x="3941362" y="2383345"/>
              <a:ext cx="223579" cy="145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42939A27-B4DD-4933-AD34-643ADB0A66AE}"/>
              </a:ext>
            </a:extLst>
          </p:cNvPr>
          <p:cNvSpPr txBox="1"/>
          <p:nvPr/>
        </p:nvSpPr>
        <p:spPr>
          <a:xfrm>
            <a:off x="2697330" y="5560527"/>
            <a:ext cx="791017" cy="523220"/>
          </a:xfrm>
          <a:prstGeom prst="rect">
            <a:avLst/>
          </a:prstGeom>
        </p:spPr>
        <p:txBody>
          <a:bodyPr wrap="square" rtlCol="0">
            <a:spAutoFit/>
          </a:bodyPr>
          <a:lstStyle/>
          <a:p>
            <a:r>
              <a:rPr lang="en-GB" sz="2800" b="1" dirty="0">
                <a:latin typeface="Century Gothic" panose="020B0502020202020204" pitchFamily="34" charset="0"/>
              </a:rPr>
              <a:t>Len</a:t>
            </a:r>
          </a:p>
        </p:txBody>
      </p:sp>
      <p:sp>
        <p:nvSpPr>
          <p:cNvPr id="45" name="TextBox 44">
            <a:extLst>
              <a:ext uri="{FF2B5EF4-FFF2-40B4-BE49-F238E27FC236}">
                <a16:creationId xmlns:a16="http://schemas.microsoft.com/office/drawing/2014/main" id="{C7986FA9-3417-425A-ADD9-B47860C6AFCC}"/>
              </a:ext>
            </a:extLst>
          </p:cNvPr>
          <p:cNvSpPr txBox="1"/>
          <p:nvPr/>
        </p:nvSpPr>
        <p:spPr>
          <a:xfrm>
            <a:off x="5483944" y="5560527"/>
            <a:ext cx="971890" cy="523220"/>
          </a:xfrm>
          <a:prstGeom prst="rect">
            <a:avLst/>
          </a:prstGeom>
        </p:spPr>
        <p:txBody>
          <a:bodyPr wrap="square" rtlCol="0">
            <a:spAutoFit/>
          </a:bodyPr>
          <a:lstStyle/>
          <a:p>
            <a:r>
              <a:rPr lang="en-GB" sz="2800" b="1" dirty="0">
                <a:latin typeface="Century Gothic" panose="020B0502020202020204" pitchFamily="34" charset="0"/>
              </a:rPr>
              <a:t>Fred</a:t>
            </a:r>
          </a:p>
        </p:txBody>
      </p:sp>
      <p:sp>
        <p:nvSpPr>
          <p:cNvPr id="53" name="Oval 52">
            <a:extLst>
              <a:ext uri="{FF2B5EF4-FFF2-40B4-BE49-F238E27FC236}">
                <a16:creationId xmlns:a16="http://schemas.microsoft.com/office/drawing/2014/main" id="{06E8DE7D-6D29-424B-A197-10ADA1D7E04A}"/>
              </a:ext>
            </a:extLst>
          </p:cNvPr>
          <p:cNvSpPr/>
          <p:nvPr/>
        </p:nvSpPr>
        <p:spPr>
          <a:xfrm>
            <a:off x="4875702" y="26948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50D5F871-A13A-43ED-9E29-14EDC2694CDC}"/>
              </a:ext>
            </a:extLst>
          </p:cNvPr>
          <p:cNvSpPr/>
          <p:nvPr/>
        </p:nvSpPr>
        <p:spPr>
          <a:xfrm>
            <a:off x="4875702" y="213743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B96C07C-61E2-40F7-9009-23A4E3BF1964}"/>
              </a:ext>
            </a:extLst>
          </p:cNvPr>
          <p:cNvSpPr/>
          <p:nvPr/>
        </p:nvSpPr>
        <p:spPr>
          <a:xfrm>
            <a:off x="4313852" y="26948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A3270E83-948C-49AF-92EE-11406CE0FC1B}"/>
              </a:ext>
            </a:extLst>
          </p:cNvPr>
          <p:cNvSpPr/>
          <p:nvPr/>
        </p:nvSpPr>
        <p:spPr>
          <a:xfrm>
            <a:off x="4313852" y="213743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8FA064CA-C228-4450-A599-E0B96DE358EC}"/>
              </a:ext>
            </a:extLst>
          </p:cNvPr>
          <p:cNvSpPr/>
          <p:nvPr/>
        </p:nvSpPr>
        <p:spPr>
          <a:xfrm>
            <a:off x="3752002" y="26948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7DC4512-634F-4FF5-9250-173904F2C85D}"/>
              </a:ext>
            </a:extLst>
          </p:cNvPr>
          <p:cNvSpPr/>
          <p:nvPr/>
        </p:nvSpPr>
        <p:spPr>
          <a:xfrm>
            <a:off x="3752002" y="213743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Len has more counters than Fred.</a:t>
            </a:r>
          </a:p>
          <a:p>
            <a:pPr lvl="0" algn="ctr" defTabSz="514350">
              <a:defRPr/>
            </a:pPr>
            <a:r>
              <a:rPr lang="en-GB" sz="2000" b="1" dirty="0">
                <a:solidFill>
                  <a:schemeClr val="tx1"/>
                </a:solidFill>
                <a:latin typeface="Century Gothic" panose="020B0502020202020204" pitchFamily="34" charset="0"/>
              </a:rPr>
              <a:t>Fill in the missing parts.</a:t>
            </a:r>
          </a:p>
          <a:p>
            <a:endParaRPr lang="en-GB" sz="24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a:t>
            </a:r>
          </a:p>
          <a:p>
            <a:r>
              <a:rPr lang="en-GB" sz="2000" b="1" dirty="0">
                <a:solidFill>
                  <a:srgbClr val="FF0000"/>
                </a:solidFill>
                <a:latin typeface="Century Gothic" panose="020B0502020202020204" pitchFamily="34" charset="0"/>
              </a:rPr>
              <a:t>for example:</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lvl="0"/>
            <a:endParaRPr lang="en-GB" sz="2400" dirty="0">
              <a:solidFill>
                <a:srgbClr val="E7E6E6">
                  <a:lumMod val="25000"/>
                </a:srgbClr>
              </a:solidFill>
              <a:latin typeface="SassoonCRInfantMedium" panose="02000603020000020003" pitchFamily="2" charset="0"/>
            </a:endParaRPr>
          </a:p>
        </p:txBody>
      </p:sp>
      <p:pic>
        <p:nvPicPr>
          <p:cNvPr id="37" name="Picture 36" descr="A close up of a sign&#10;&#10;Description generated with high confidence">
            <a:extLst>
              <a:ext uri="{FF2B5EF4-FFF2-40B4-BE49-F238E27FC236}">
                <a16:creationId xmlns:a16="http://schemas.microsoft.com/office/drawing/2014/main" id="{F7602106-8307-4D43-B27F-FF907915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8" name="TextBox 8">
            <a:extLst>
              <a:ext uri="{FF2B5EF4-FFF2-40B4-BE49-F238E27FC236}">
                <a16:creationId xmlns:a16="http://schemas.microsoft.com/office/drawing/2014/main" id="{D3F9EF4E-0FD6-4838-8B66-F53BE073D3C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E76D9178-0302-4180-BD82-C568E3FD7943}"/>
              </a:ext>
            </a:extLst>
          </p:cNvPr>
          <p:cNvGrpSpPr/>
          <p:nvPr/>
        </p:nvGrpSpPr>
        <p:grpSpPr>
          <a:xfrm>
            <a:off x="2066944" y="1684885"/>
            <a:ext cx="4791055" cy="3935329"/>
            <a:chOff x="3491362" y="1615147"/>
            <a:chExt cx="1980638" cy="1813853"/>
          </a:xfrm>
        </p:grpSpPr>
        <p:sp>
          <p:nvSpPr>
            <p:cNvPr id="39" name="Oval 38">
              <a:extLst>
                <a:ext uri="{FF2B5EF4-FFF2-40B4-BE49-F238E27FC236}">
                  <a16:creationId xmlns:a16="http://schemas.microsoft.com/office/drawing/2014/main" id="{87A715D6-EEFA-4168-A390-FEE1BD769103}"/>
                </a:ext>
              </a:extLst>
            </p:cNvPr>
            <p:cNvSpPr/>
            <p:nvPr/>
          </p:nvSpPr>
          <p:spPr>
            <a:xfrm>
              <a:off x="4033139" y="1615147"/>
              <a:ext cx="900000" cy="90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SassoonCRInfantMedium" panose="02000603020000020003" pitchFamily="2" charset="0"/>
              </a:endParaRPr>
            </a:p>
          </p:txBody>
        </p:sp>
        <p:sp>
          <p:nvSpPr>
            <p:cNvPr id="40" name="Oval 39">
              <a:extLst>
                <a:ext uri="{FF2B5EF4-FFF2-40B4-BE49-F238E27FC236}">
                  <a16:creationId xmlns:a16="http://schemas.microsoft.com/office/drawing/2014/main" id="{A7F48EB5-3CB3-4744-B65F-A1966F442D90}"/>
                </a:ext>
              </a:extLst>
            </p:cNvPr>
            <p:cNvSpPr/>
            <p:nvPr/>
          </p:nvSpPr>
          <p:spPr>
            <a:xfrm>
              <a:off x="3491362" y="2529000"/>
              <a:ext cx="900000" cy="90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latin typeface="Century Gothic" panose="020B0502020202020204" pitchFamily="34" charset="0"/>
              </a:endParaRPr>
            </a:p>
          </p:txBody>
        </p:sp>
        <p:sp>
          <p:nvSpPr>
            <p:cNvPr id="41" name="Oval 40">
              <a:extLst>
                <a:ext uri="{FF2B5EF4-FFF2-40B4-BE49-F238E27FC236}">
                  <a16:creationId xmlns:a16="http://schemas.microsoft.com/office/drawing/2014/main" id="{A0AA3A14-FFE2-439B-9CCF-2776B7337926}"/>
                </a:ext>
              </a:extLst>
            </p:cNvPr>
            <p:cNvSpPr/>
            <p:nvPr/>
          </p:nvSpPr>
          <p:spPr>
            <a:xfrm>
              <a:off x="4572000" y="2529000"/>
              <a:ext cx="900000" cy="90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solidFill>
                  <a:schemeClr val="tx1"/>
                </a:solidFill>
                <a:latin typeface="Century Gothic" panose="020B0502020202020204" pitchFamily="34" charset="0"/>
              </a:endParaRPr>
            </a:p>
          </p:txBody>
        </p:sp>
        <p:cxnSp>
          <p:nvCxnSpPr>
            <p:cNvPr id="42" name="Straight Connector 41">
              <a:extLst>
                <a:ext uri="{FF2B5EF4-FFF2-40B4-BE49-F238E27FC236}">
                  <a16:creationId xmlns:a16="http://schemas.microsoft.com/office/drawing/2014/main" id="{ACBE2BEB-7B1D-405E-A89C-6F6E60273758}"/>
                </a:ext>
              </a:extLst>
            </p:cNvPr>
            <p:cNvCxnSpPr>
              <a:cxnSpLocks/>
              <a:stCxn id="39" idx="5"/>
              <a:endCxn id="41" idx="0"/>
            </p:cNvCxnSpPr>
            <p:nvPr/>
          </p:nvCxnSpPr>
          <p:spPr>
            <a:xfrm>
              <a:off x="4801337" y="2383345"/>
              <a:ext cx="220663" cy="145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81B12D6-AD48-4358-8F70-2510BE8C2D45}"/>
                </a:ext>
              </a:extLst>
            </p:cNvPr>
            <p:cNvCxnSpPr>
              <a:cxnSpLocks/>
              <a:stCxn id="39" idx="3"/>
              <a:endCxn id="40" idx="0"/>
            </p:cNvCxnSpPr>
            <p:nvPr/>
          </p:nvCxnSpPr>
          <p:spPr>
            <a:xfrm flipH="1">
              <a:off x="3941362" y="2383345"/>
              <a:ext cx="223579" cy="1456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Oval 52">
            <a:extLst>
              <a:ext uri="{FF2B5EF4-FFF2-40B4-BE49-F238E27FC236}">
                <a16:creationId xmlns:a16="http://schemas.microsoft.com/office/drawing/2014/main" id="{06E8DE7D-6D29-424B-A197-10ADA1D7E04A}"/>
              </a:ext>
            </a:extLst>
          </p:cNvPr>
          <p:cNvSpPr/>
          <p:nvPr/>
        </p:nvSpPr>
        <p:spPr>
          <a:xfrm>
            <a:off x="4875702" y="26948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50D5F871-A13A-43ED-9E29-14EDC2694CDC}"/>
              </a:ext>
            </a:extLst>
          </p:cNvPr>
          <p:cNvSpPr/>
          <p:nvPr/>
        </p:nvSpPr>
        <p:spPr>
          <a:xfrm>
            <a:off x="4875702" y="213743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B96C07C-61E2-40F7-9009-23A4E3BF1964}"/>
              </a:ext>
            </a:extLst>
          </p:cNvPr>
          <p:cNvSpPr/>
          <p:nvPr/>
        </p:nvSpPr>
        <p:spPr>
          <a:xfrm>
            <a:off x="4313852" y="26948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A3270E83-948C-49AF-92EE-11406CE0FC1B}"/>
              </a:ext>
            </a:extLst>
          </p:cNvPr>
          <p:cNvSpPr/>
          <p:nvPr/>
        </p:nvSpPr>
        <p:spPr>
          <a:xfrm>
            <a:off x="4313852" y="213743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8FA064CA-C228-4450-A599-E0B96DE358EC}"/>
              </a:ext>
            </a:extLst>
          </p:cNvPr>
          <p:cNvSpPr/>
          <p:nvPr/>
        </p:nvSpPr>
        <p:spPr>
          <a:xfrm>
            <a:off x="3752002" y="2694844"/>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7DC4512-634F-4FF5-9250-173904F2C85D}"/>
              </a:ext>
            </a:extLst>
          </p:cNvPr>
          <p:cNvSpPr/>
          <p:nvPr/>
        </p:nvSpPr>
        <p:spPr>
          <a:xfrm>
            <a:off x="3752002" y="213743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142647D-CDD6-43E0-B18A-2B504643CCE0}"/>
              </a:ext>
            </a:extLst>
          </p:cNvPr>
          <p:cNvSpPr/>
          <p:nvPr/>
        </p:nvSpPr>
        <p:spPr>
          <a:xfrm>
            <a:off x="3232100" y="472679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815016F-77C5-4CAC-988D-08821D4CD5A7}"/>
              </a:ext>
            </a:extLst>
          </p:cNvPr>
          <p:cNvSpPr/>
          <p:nvPr/>
        </p:nvSpPr>
        <p:spPr>
          <a:xfrm>
            <a:off x="3232100" y="416938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8AB80B8-57B4-43B9-A984-775C5E410D15}"/>
              </a:ext>
            </a:extLst>
          </p:cNvPr>
          <p:cNvSpPr/>
          <p:nvPr/>
        </p:nvSpPr>
        <p:spPr>
          <a:xfrm>
            <a:off x="2670250" y="472679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1DEDD4E-606B-4B94-A6FE-C56F2D88082C}"/>
              </a:ext>
            </a:extLst>
          </p:cNvPr>
          <p:cNvSpPr/>
          <p:nvPr/>
        </p:nvSpPr>
        <p:spPr>
          <a:xfrm>
            <a:off x="2670250" y="416938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6F61215-0542-49B3-90AE-7565C5B373F4}"/>
              </a:ext>
            </a:extLst>
          </p:cNvPr>
          <p:cNvSpPr/>
          <p:nvPr/>
        </p:nvSpPr>
        <p:spPr>
          <a:xfrm>
            <a:off x="5589474" y="4726795"/>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7564FAB8-F319-4B87-A0E9-A6CBE8D41E9D}"/>
              </a:ext>
            </a:extLst>
          </p:cNvPr>
          <p:cNvSpPr/>
          <p:nvPr/>
        </p:nvSpPr>
        <p:spPr>
          <a:xfrm>
            <a:off x="5589474" y="4169386"/>
            <a:ext cx="360000" cy="36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4F354DC-4B2A-4815-8910-6FB15743C694}"/>
              </a:ext>
            </a:extLst>
          </p:cNvPr>
          <p:cNvSpPr txBox="1"/>
          <p:nvPr/>
        </p:nvSpPr>
        <p:spPr>
          <a:xfrm>
            <a:off x="2697330" y="5560527"/>
            <a:ext cx="791017" cy="523220"/>
          </a:xfrm>
          <a:prstGeom prst="rect">
            <a:avLst/>
          </a:prstGeom>
        </p:spPr>
        <p:txBody>
          <a:bodyPr wrap="square" rtlCol="0">
            <a:spAutoFit/>
          </a:bodyPr>
          <a:lstStyle/>
          <a:p>
            <a:r>
              <a:rPr lang="en-GB" sz="2800" b="1" dirty="0">
                <a:latin typeface="Century Gothic" panose="020B0502020202020204" pitchFamily="34" charset="0"/>
              </a:rPr>
              <a:t>Len</a:t>
            </a:r>
          </a:p>
        </p:txBody>
      </p:sp>
      <p:sp>
        <p:nvSpPr>
          <p:cNvPr id="27" name="TextBox 26">
            <a:extLst>
              <a:ext uri="{FF2B5EF4-FFF2-40B4-BE49-F238E27FC236}">
                <a16:creationId xmlns:a16="http://schemas.microsoft.com/office/drawing/2014/main" id="{1B2606F1-9279-4BE9-BA72-162EC43AC091}"/>
              </a:ext>
            </a:extLst>
          </p:cNvPr>
          <p:cNvSpPr txBox="1"/>
          <p:nvPr/>
        </p:nvSpPr>
        <p:spPr>
          <a:xfrm>
            <a:off x="5483944" y="5560527"/>
            <a:ext cx="971890" cy="523220"/>
          </a:xfrm>
          <a:prstGeom prst="rect">
            <a:avLst/>
          </a:prstGeom>
        </p:spPr>
        <p:txBody>
          <a:bodyPr wrap="square" rtlCol="0">
            <a:spAutoFit/>
          </a:bodyPr>
          <a:lstStyle/>
          <a:p>
            <a:r>
              <a:rPr lang="en-GB" sz="2800" b="1" dirty="0">
                <a:latin typeface="Century Gothic" panose="020B0502020202020204" pitchFamily="34" charset="0"/>
              </a:rPr>
              <a:t>Fred</a:t>
            </a:r>
          </a:p>
        </p:txBody>
      </p:sp>
    </p:spTree>
    <p:extLst>
      <p:ext uri="{BB962C8B-B14F-4D97-AF65-F5344CB8AC3E}">
        <p14:creationId xmlns:p14="http://schemas.microsoft.com/office/powerpoint/2010/main" val="274636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F78B893E-E746-46A3-A405-2A0E002EC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CE551055-C876-49EC-933F-1BB7525D933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a:extLst>
              <a:ext uri="{FF2B5EF4-FFF2-40B4-BE49-F238E27FC236}">
                <a16:creationId xmlns:a16="http://schemas.microsoft.com/office/drawing/2014/main" id="{81C458AB-73DB-4E99-8F5B-1FB9C2A78C5B}"/>
              </a:ext>
            </a:extLst>
          </p:cNvPr>
          <p:cNvPicPr>
            <a:picLocks noChangeAspect="1"/>
          </p:cNvPicPr>
          <p:nvPr/>
        </p:nvPicPr>
        <p:blipFill>
          <a:blip r:embed="rId4"/>
          <a:stretch>
            <a:fillRect/>
          </a:stretch>
        </p:blipFill>
        <p:spPr>
          <a:xfrm>
            <a:off x="115438" y="148682"/>
            <a:ext cx="8913124" cy="6322100"/>
          </a:xfrm>
          <a:prstGeom prst="rect">
            <a:avLst/>
          </a:prstGeom>
        </p:spPr>
      </p:pic>
      <p:sp>
        <p:nvSpPr>
          <p:cNvPr id="23" name="Rectangle 22">
            <a:extLst>
              <a:ext uri="{FF2B5EF4-FFF2-40B4-BE49-F238E27FC236}">
                <a16:creationId xmlns:a16="http://schemas.microsoft.com/office/drawing/2014/main" id="{75AAE550-2DCB-45B7-BF74-950E04BDE5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SassoonCRInfantMedium" panose="02000603020000020003" pitchFamily="2" charset="0"/>
            </a:endParaRPr>
          </a:p>
          <a:p>
            <a:pPr lvl="0" defTabSz="514350">
              <a:defRPr/>
            </a:pPr>
            <a:r>
              <a:rPr lang="en-GB" sz="2000" b="1" dirty="0">
                <a:solidFill>
                  <a:schemeClr val="tx1"/>
                </a:solidFill>
                <a:latin typeface="Century Gothic" panose="020B0502020202020204" pitchFamily="34" charset="0"/>
              </a:rPr>
              <a:t>Liv and Ella have 9 objects.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Liv has 6 cups.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How many spoons does Ella have?</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a part whole model to help you.</a:t>
            </a:r>
          </a:p>
          <a:p>
            <a:pPr lvl="0" defTabSz="514350">
              <a:defRPr/>
            </a:pPr>
            <a:endParaRPr lang="en-GB" sz="2400" b="1" dirty="0">
              <a:solidFill>
                <a:schemeClr val="tx1"/>
              </a:solidFill>
              <a:latin typeface="Century Gothic" panose="020B0502020202020204" pitchFamily="34" charset="0"/>
            </a:endParaRPr>
          </a:p>
          <a:p>
            <a:pPr algn="ctr"/>
            <a:endParaRPr lang="en-GB" sz="2400" u="sng" dirty="0">
              <a:solidFill>
                <a:schemeClr val="bg2">
                  <a:lumMod val="50000"/>
                </a:schemeClr>
              </a:solidFill>
              <a:latin typeface="SassoonCRInfantMedium" panose="02000603020000020003" pitchFamily="2" charset="0"/>
            </a:endParaRPr>
          </a:p>
        </p:txBody>
      </p:sp>
      <p:grpSp>
        <p:nvGrpSpPr>
          <p:cNvPr id="24" name="Group 23">
            <a:extLst>
              <a:ext uri="{FF2B5EF4-FFF2-40B4-BE49-F238E27FC236}">
                <a16:creationId xmlns:a16="http://schemas.microsoft.com/office/drawing/2014/main" id="{CA58D93D-459E-437D-867A-E5CDE201864B}"/>
              </a:ext>
            </a:extLst>
          </p:cNvPr>
          <p:cNvGrpSpPr/>
          <p:nvPr/>
        </p:nvGrpSpPr>
        <p:grpSpPr>
          <a:xfrm>
            <a:off x="2833674" y="3167599"/>
            <a:ext cx="3476651" cy="2915701"/>
            <a:chOff x="991236" y="956129"/>
            <a:chExt cx="1388463" cy="1376355"/>
          </a:xfrm>
        </p:grpSpPr>
        <p:sp>
          <p:nvSpPr>
            <p:cNvPr id="25" name="Oval 24">
              <a:extLst>
                <a:ext uri="{FF2B5EF4-FFF2-40B4-BE49-F238E27FC236}">
                  <a16:creationId xmlns:a16="http://schemas.microsoft.com/office/drawing/2014/main" id="{F612859D-36EF-41BD-8BB2-C7D803446801}"/>
                </a:ext>
              </a:extLst>
            </p:cNvPr>
            <p:cNvSpPr/>
            <p:nvPr/>
          </p:nvSpPr>
          <p:spPr>
            <a:xfrm>
              <a:off x="1415468" y="956129"/>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200" dirty="0">
                <a:latin typeface="SassoonCRInfantMedium" panose="02000603020000020003" pitchFamily="2" charset="0"/>
              </a:endParaRPr>
            </a:p>
          </p:txBody>
        </p:sp>
        <p:sp>
          <p:nvSpPr>
            <p:cNvPr id="26" name="Oval 25">
              <a:extLst>
                <a:ext uri="{FF2B5EF4-FFF2-40B4-BE49-F238E27FC236}">
                  <a16:creationId xmlns:a16="http://schemas.microsoft.com/office/drawing/2014/main" id="{6BC1C1B2-71B9-451B-9835-9BED1D2D9F93}"/>
                </a:ext>
              </a:extLst>
            </p:cNvPr>
            <p:cNvSpPr/>
            <p:nvPr/>
          </p:nvSpPr>
          <p:spPr>
            <a:xfrm>
              <a:off x="991236" y="1792484"/>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200" dirty="0">
                <a:latin typeface="SassoonCRInfantMedium" panose="02000603020000020003" pitchFamily="2" charset="0"/>
              </a:endParaRPr>
            </a:p>
          </p:txBody>
        </p:sp>
        <p:sp>
          <p:nvSpPr>
            <p:cNvPr id="32" name="Oval 31">
              <a:extLst>
                <a:ext uri="{FF2B5EF4-FFF2-40B4-BE49-F238E27FC236}">
                  <a16:creationId xmlns:a16="http://schemas.microsoft.com/office/drawing/2014/main" id="{DB5BDD10-182F-44D6-8067-C962F0ED735E}"/>
                </a:ext>
              </a:extLst>
            </p:cNvPr>
            <p:cNvSpPr/>
            <p:nvPr/>
          </p:nvSpPr>
          <p:spPr>
            <a:xfrm>
              <a:off x="1839699" y="1792484"/>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200" dirty="0">
                <a:latin typeface="SassoonCRInfantMedium" panose="02000603020000020003" pitchFamily="2" charset="0"/>
              </a:endParaRPr>
            </a:p>
          </p:txBody>
        </p:sp>
        <p:cxnSp>
          <p:nvCxnSpPr>
            <p:cNvPr id="33" name="Straight Connector 32">
              <a:extLst>
                <a:ext uri="{FF2B5EF4-FFF2-40B4-BE49-F238E27FC236}">
                  <a16:creationId xmlns:a16="http://schemas.microsoft.com/office/drawing/2014/main" id="{7456CE02-A551-4545-AA41-35A80D606F9D}"/>
                </a:ext>
              </a:extLst>
            </p:cNvPr>
            <p:cNvCxnSpPr>
              <a:cxnSpLocks/>
              <a:stCxn id="25" idx="3"/>
              <a:endCxn id="26" idx="0"/>
            </p:cNvCxnSpPr>
            <p:nvPr/>
          </p:nvCxnSpPr>
          <p:spPr>
            <a:xfrm flipH="1">
              <a:off x="1261236" y="1417048"/>
              <a:ext cx="233313" cy="375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297D8E-13DD-417D-90F2-5E4E694C4FA3}"/>
                </a:ext>
              </a:extLst>
            </p:cNvPr>
            <p:cNvCxnSpPr>
              <a:cxnSpLocks/>
              <a:stCxn id="25" idx="5"/>
              <a:endCxn id="32" idx="0"/>
            </p:cNvCxnSpPr>
            <p:nvPr/>
          </p:nvCxnSpPr>
          <p:spPr>
            <a:xfrm>
              <a:off x="1876387" y="1417048"/>
              <a:ext cx="233312" cy="375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5C7D1839-C4B9-40B3-9EDF-F04D3320ECB3}"/>
              </a:ext>
            </a:extLst>
          </p:cNvPr>
          <p:cNvSpPr txBox="1"/>
          <p:nvPr/>
        </p:nvSpPr>
        <p:spPr>
          <a:xfrm>
            <a:off x="2162862" y="5249716"/>
            <a:ext cx="791017" cy="523220"/>
          </a:xfrm>
          <a:prstGeom prst="rect">
            <a:avLst/>
          </a:prstGeom>
        </p:spPr>
        <p:txBody>
          <a:bodyPr wrap="square" rtlCol="0">
            <a:spAutoFit/>
          </a:bodyPr>
          <a:lstStyle/>
          <a:p>
            <a:r>
              <a:rPr lang="en-GB" sz="2800" b="1" dirty="0">
                <a:latin typeface="Century Gothic" panose="020B0502020202020204" pitchFamily="34" charset="0"/>
              </a:rPr>
              <a:t>Liv</a:t>
            </a:r>
          </a:p>
        </p:txBody>
      </p:sp>
      <p:sp>
        <p:nvSpPr>
          <p:cNvPr id="36" name="TextBox 35">
            <a:extLst>
              <a:ext uri="{FF2B5EF4-FFF2-40B4-BE49-F238E27FC236}">
                <a16:creationId xmlns:a16="http://schemas.microsoft.com/office/drawing/2014/main" id="{CAFAA66C-2AAA-4E5F-B9D4-C94900F6E757}"/>
              </a:ext>
            </a:extLst>
          </p:cNvPr>
          <p:cNvSpPr txBox="1"/>
          <p:nvPr/>
        </p:nvSpPr>
        <p:spPr>
          <a:xfrm>
            <a:off x="6310325" y="5249716"/>
            <a:ext cx="791017" cy="523220"/>
          </a:xfrm>
          <a:prstGeom prst="rect">
            <a:avLst/>
          </a:prstGeom>
        </p:spPr>
        <p:txBody>
          <a:bodyPr wrap="square" rtlCol="0">
            <a:spAutoFit/>
          </a:bodyPr>
          <a:lstStyle/>
          <a:p>
            <a:r>
              <a:rPr lang="en-GB" sz="2800" b="1" dirty="0">
                <a:latin typeface="Century Gothic" panose="020B0502020202020204" pitchFamily="34" charset="0"/>
              </a:rPr>
              <a:t>Ella</a:t>
            </a:r>
          </a:p>
        </p:txBody>
      </p:sp>
    </p:spTree>
    <p:extLst>
      <p:ext uri="{BB962C8B-B14F-4D97-AF65-F5344CB8AC3E}">
        <p14:creationId xmlns:p14="http://schemas.microsoft.com/office/powerpoint/2010/main" val="426174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F78B893E-E746-46A3-A405-2A0E002EC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CE551055-C876-49EC-933F-1BB7525D933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a:extLst>
              <a:ext uri="{FF2B5EF4-FFF2-40B4-BE49-F238E27FC236}">
                <a16:creationId xmlns:a16="http://schemas.microsoft.com/office/drawing/2014/main" id="{81C458AB-73DB-4E99-8F5B-1FB9C2A78C5B}"/>
              </a:ext>
            </a:extLst>
          </p:cNvPr>
          <p:cNvPicPr>
            <a:picLocks noChangeAspect="1"/>
          </p:cNvPicPr>
          <p:nvPr/>
        </p:nvPicPr>
        <p:blipFill>
          <a:blip r:embed="rId4"/>
          <a:stretch>
            <a:fillRect/>
          </a:stretch>
        </p:blipFill>
        <p:spPr>
          <a:xfrm>
            <a:off x="115438" y="148682"/>
            <a:ext cx="8913124" cy="6322100"/>
          </a:xfrm>
          <a:prstGeom prst="rect">
            <a:avLst/>
          </a:prstGeom>
        </p:spPr>
      </p:pic>
      <p:sp>
        <p:nvSpPr>
          <p:cNvPr id="23" name="Rectangle 22">
            <a:extLst>
              <a:ext uri="{FF2B5EF4-FFF2-40B4-BE49-F238E27FC236}">
                <a16:creationId xmlns:a16="http://schemas.microsoft.com/office/drawing/2014/main" id="{75AAE550-2DCB-45B7-BF74-950E04BDE5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SassoonCRInfantMedium" panose="02000603020000020003" pitchFamily="2" charset="0"/>
            </a:endParaRPr>
          </a:p>
          <a:p>
            <a:pPr lvl="0" defTabSz="514350">
              <a:defRPr/>
            </a:pPr>
            <a:r>
              <a:rPr lang="en-GB" sz="2000" b="1" dirty="0">
                <a:solidFill>
                  <a:schemeClr val="tx1"/>
                </a:solidFill>
                <a:latin typeface="Century Gothic" panose="020B0502020202020204" pitchFamily="34" charset="0"/>
              </a:rPr>
              <a:t>Liv and Ella have 9 objects.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Liv has 6 cups.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How many spoons does Ella have? </a:t>
            </a:r>
            <a:r>
              <a:rPr lang="en-GB" sz="2000" b="1" dirty="0">
                <a:solidFill>
                  <a:srgbClr val="FF0000"/>
                </a:solidFill>
                <a:latin typeface="Century Gothic" panose="020B0502020202020204" pitchFamily="34" charset="0"/>
              </a:rPr>
              <a:t>Ella has 3 spoons.</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a part whole model to help you.</a:t>
            </a:r>
          </a:p>
          <a:p>
            <a:pPr lvl="0" defTabSz="514350">
              <a:defRPr/>
            </a:pPr>
            <a:endParaRPr lang="en-GB" sz="2400" b="1" dirty="0">
              <a:solidFill>
                <a:schemeClr val="tx1"/>
              </a:solidFill>
              <a:latin typeface="Century Gothic" panose="020B0502020202020204" pitchFamily="34" charset="0"/>
            </a:endParaRPr>
          </a:p>
          <a:p>
            <a:pPr algn="ctr"/>
            <a:endParaRPr lang="en-GB" sz="2400" u="sng" dirty="0">
              <a:solidFill>
                <a:schemeClr val="bg2">
                  <a:lumMod val="50000"/>
                </a:schemeClr>
              </a:solidFill>
              <a:latin typeface="SassoonCRInfantMedium" panose="02000603020000020003" pitchFamily="2" charset="0"/>
            </a:endParaRPr>
          </a:p>
        </p:txBody>
      </p:sp>
      <p:grpSp>
        <p:nvGrpSpPr>
          <p:cNvPr id="24" name="Group 23">
            <a:extLst>
              <a:ext uri="{FF2B5EF4-FFF2-40B4-BE49-F238E27FC236}">
                <a16:creationId xmlns:a16="http://schemas.microsoft.com/office/drawing/2014/main" id="{CA58D93D-459E-437D-867A-E5CDE201864B}"/>
              </a:ext>
            </a:extLst>
          </p:cNvPr>
          <p:cNvGrpSpPr/>
          <p:nvPr/>
        </p:nvGrpSpPr>
        <p:grpSpPr>
          <a:xfrm>
            <a:off x="2833674" y="3167599"/>
            <a:ext cx="3476651" cy="2915701"/>
            <a:chOff x="991236" y="956129"/>
            <a:chExt cx="1388463" cy="1376355"/>
          </a:xfrm>
        </p:grpSpPr>
        <p:sp>
          <p:nvSpPr>
            <p:cNvPr id="25" name="Oval 24">
              <a:extLst>
                <a:ext uri="{FF2B5EF4-FFF2-40B4-BE49-F238E27FC236}">
                  <a16:creationId xmlns:a16="http://schemas.microsoft.com/office/drawing/2014/main" id="{F612859D-36EF-41BD-8BB2-C7D803446801}"/>
                </a:ext>
              </a:extLst>
            </p:cNvPr>
            <p:cNvSpPr/>
            <p:nvPr/>
          </p:nvSpPr>
          <p:spPr>
            <a:xfrm>
              <a:off x="1415468" y="956129"/>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solidFill>
                    <a:srgbClr val="FF0000"/>
                  </a:solidFill>
                  <a:latin typeface="Century Gothic" panose="020B0502020202020204" pitchFamily="34" charset="0"/>
                </a:rPr>
                <a:t>9</a:t>
              </a:r>
            </a:p>
          </p:txBody>
        </p:sp>
        <p:sp>
          <p:nvSpPr>
            <p:cNvPr id="26" name="Oval 25">
              <a:extLst>
                <a:ext uri="{FF2B5EF4-FFF2-40B4-BE49-F238E27FC236}">
                  <a16:creationId xmlns:a16="http://schemas.microsoft.com/office/drawing/2014/main" id="{6BC1C1B2-71B9-451B-9835-9BED1D2D9F93}"/>
                </a:ext>
              </a:extLst>
            </p:cNvPr>
            <p:cNvSpPr/>
            <p:nvPr/>
          </p:nvSpPr>
          <p:spPr>
            <a:xfrm>
              <a:off x="991236" y="1792484"/>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solidFill>
                    <a:srgbClr val="FF0000"/>
                  </a:solidFill>
                  <a:latin typeface="Century Gothic" panose="020B0502020202020204" pitchFamily="34" charset="0"/>
                </a:rPr>
                <a:t>6</a:t>
              </a:r>
            </a:p>
          </p:txBody>
        </p:sp>
        <p:sp>
          <p:nvSpPr>
            <p:cNvPr id="32" name="Oval 31">
              <a:extLst>
                <a:ext uri="{FF2B5EF4-FFF2-40B4-BE49-F238E27FC236}">
                  <a16:creationId xmlns:a16="http://schemas.microsoft.com/office/drawing/2014/main" id="{DB5BDD10-182F-44D6-8067-C962F0ED735E}"/>
                </a:ext>
              </a:extLst>
            </p:cNvPr>
            <p:cNvSpPr/>
            <p:nvPr/>
          </p:nvSpPr>
          <p:spPr>
            <a:xfrm>
              <a:off x="1839699" y="1792484"/>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solidFill>
                    <a:srgbClr val="FF0000"/>
                  </a:solidFill>
                  <a:latin typeface="Century Gothic" panose="020B0502020202020204" pitchFamily="34" charset="0"/>
                </a:rPr>
                <a:t>3</a:t>
              </a:r>
            </a:p>
          </p:txBody>
        </p:sp>
        <p:cxnSp>
          <p:nvCxnSpPr>
            <p:cNvPr id="33" name="Straight Connector 32">
              <a:extLst>
                <a:ext uri="{FF2B5EF4-FFF2-40B4-BE49-F238E27FC236}">
                  <a16:creationId xmlns:a16="http://schemas.microsoft.com/office/drawing/2014/main" id="{7456CE02-A551-4545-AA41-35A80D606F9D}"/>
                </a:ext>
              </a:extLst>
            </p:cNvPr>
            <p:cNvCxnSpPr>
              <a:cxnSpLocks/>
              <a:stCxn id="25" idx="3"/>
              <a:endCxn id="26" idx="0"/>
            </p:cNvCxnSpPr>
            <p:nvPr/>
          </p:nvCxnSpPr>
          <p:spPr>
            <a:xfrm flipH="1">
              <a:off x="1261236" y="1417048"/>
              <a:ext cx="233313" cy="375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297D8E-13DD-417D-90F2-5E4E694C4FA3}"/>
                </a:ext>
              </a:extLst>
            </p:cNvPr>
            <p:cNvCxnSpPr>
              <a:cxnSpLocks/>
              <a:stCxn id="25" idx="5"/>
              <a:endCxn id="32" idx="0"/>
            </p:cNvCxnSpPr>
            <p:nvPr/>
          </p:nvCxnSpPr>
          <p:spPr>
            <a:xfrm>
              <a:off x="1876387" y="1417048"/>
              <a:ext cx="233312" cy="375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5C7D1839-C4B9-40B3-9EDF-F04D3320ECB3}"/>
              </a:ext>
            </a:extLst>
          </p:cNvPr>
          <p:cNvSpPr txBox="1"/>
          <p:nvPr/>
        </p:nvSpPr>
        <p:spPr>
          <a:xfrm>
            <a:off x="2162862" y="5249716"/>
            <a:ext cx="791017" cy="523220"/>
          </a:xfrm>
          <a:prstGeom prst="rect">
            <a:avLst/>
          </a:prstGeom>
        </p:spPr>
        <p:txBody>
          <a:bodyPr wrap="square" rtlCol="0">
            <a:spAutoFit/>
          </a:bodyPr>
          <a:lstStyle/>
          <a:p>
            <a:r>
              <a:rPr lang="en-GB" sz="2800" b="1" dirty="0">
                <a:latin typeface="Century Gothic" panose="020B0502020202020204" pitchFamily="34" charset="0"/>
              </a:rPr>
              <a:t>Liv</a:t>
            </a:r>
          </a:p>
        </p:txBody>
      </p:sp>
      <p:sp>
        <p:nvSpPr>
          <p:cNvPr id="36" name="TextBox 35">
            <a:extLst>
              <a:ext uri="{FF2B5EF4-FFF2-40B4-BE49-F238E27FC236}">
                <a16:creationId xmlns:a16="http://schemas.microsoft.com/office/drawing/2014/main" id="{CAFAA66C-2AAA-4E5F-B9D4-C94900F6E757}"/>
              </a:ext>
            </a:extLst>
          </p:cNvPr>
          <p:cNvSpPr txBox="1"/>
          <p:nvPr/>
        </p:nvSpPr>
        <p:spPr>
          <a:xfrm>
            <a:off x="6310325" y="5249716"/>
            <a:ext cx="791017" cy="523220"/>
          </a:xfrm>
          <a:prstGeom prst="rect">
            <a:avLst/>
          </a:prstGeom>
        </p:spPr>
        <p:txBody>
          <a:bodyPr wrap="square" rtlCol="0">
            <a:spAutoFit/>
          </a:bodyPr>
          <a:lstStyle/>
          <a:p>
            <a:r>
              <a:rPr lang="en-GB" sz="2800" b="1" dirty="0">
                <a:latin typeface="Century Gothic" panose="020B0502020202020204" pitchFamily="34" charset="0"/>
              </a:rPr>
              <a:t>Ella</a:t>
            </a:r>
          </a:p>
        </p:txBody>
      </p:sp>
    </p:spTree>
    <p:extLst>
      <p:ext uri="{BB962C8B-B14F-4D97-AF65-F5344CB8AC3E}">
        <p14:creationId xmlns:p14="http://schemas.microsoft.com/office/powerpoint/2010/main" val="180665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F78B893E-E746-46A3-A405-2A0E002EC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CE551055-C876-49EC-933F-1BB7525D933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011B6DB8-985C-47CC-9F1A-152B7B94CAE1}"/>
              </a:ext>
            </a:extLst>
          </p:cNvPr>
          <p:cNvPicPr>
            <a:picLocks noChangeAspect="1"/>
          </p:cNvPicPr>
          <p:nvPr/>
        </p:nvPicPr>
        <p:blipFill>
          <a:blip r:embed="rId4"/>
          <a:stretch>
            <a:fillRect/>
          </a:stretch>
        </p:blipFill>
        <p:spPr>
          <a:xfrm>
            <a:off x="115438" y="148682"/>
            <a:ext cx="8913124" cy="6322100"/>
          </a:xfrm>
          <a:prstGeom prst="rect">
            <a:avLst/>
          </a:prstGeom>
        </p:spPr>
      </p:pic>
      <p:sp>
        <p:nvSpPr>
          <p:cNvPr id="32" name="Rectangle 31">
            <a:extLst>
              <a:ext uri="{FF2B5EF4-FFF2-40B4-BE49-F238E27FC236}">
                <a16:creationId xmlns:a16="http://schemas.microsoft.com/office/drawing/2014/main" id="{8443CD66-C75E-4942-A618-310095DC32C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lvl="0" algn="ctr" defTabSz="514350">
              <a:defRPr/>
            </a:pPr>
            <a:r>
              <a:rPr lang="en-GB" sz="2000" b="1" dirty="0">
                <a:solidFill>
                  <a:schemeClr val="tx1"/>
                </a:solidFill>
                <a:latin typeface="Century Gothic" panose="020B0502020202020204" pitchFamily="34" charset="0"/>
              </a:rPr>
              <a:t>Jan says,</a:t>
            </a:r>
          </a:p>
          <a:p>
            <a:pPr lvl="0" algn="ctr" defTabSz="514350">
              <a:defRPr/>
            </a:pPr>
            <a:r>
              <a:rPr lang="en-GB" sz="2000" b="1" dirty="0">
                <a:solidFill>
                  <a:schemeClr val="tx1"/>
                </a:solidFill>
                <a:latin typeface="Century Gothic" panose="020B0502020202020204" pitchFamily="34" charset="0"/>
              </a:rPr>
              <a:t>My part whole model is correct.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Is Jan right? Explain how you know.</a:t>
            </a:r>
          </a:p>
          <a:p>
            <a:pPr algn="ctr"/>
            <a:endParaRPr lang="en-GB" sz="2400" u="sng" dirty="0">
              <a:solidFill>
                <a:schemeClr val="bg2">
                  <a:lumMod val="50000"/>
                </a:schemeClr>
              </a:solidFill>
              <a:latin typeface="SassoonCRInfantMedium" panose="02000603020000020003" pitchFamily="2" charset="0"/>
            </a:endParaRPr>
          </a:p>
        </p:txBody>
      </p:sp>
      <p:grpSp>
        <p:nvGrpSpPr>
          <p:cNvPr id="33" name="Group 32">
            <a:extLst>
              <a:ext uri="{FF2B5EF4-FFF2-40B4-BE49-F238E27FC236}">
                <a16:creationId xmlns:a16="http://schemas.microsoft.com/office/drawing/2014/main" id="{36659237-E7C5-4D97-88B8-E82B355E579A}"/>
              </a:ext>
            </a:extLst>
          </p:cNvPr>
          <p:cNvGrpSpPr/>
          <p:nvPr/>
        </p:nvGrpSpPr>
        <p:grpSpPr>
          <a:xfrm>
            <a:off x="3824376" y="1860153"/>
            <a:ext cx="4646238" cy="2885334"/>
            <a:chOff x="-2856825" y="1156546"/>
            <a:chExt cx="2566606" cy="1665293"/>
          </a:xfrm>
        </p:grpSpPr>
        <p:sp>
          <p:nvSpPr>
            <p:cNvPr id="34" name="Oval 33">
              <a:extLst>
                <a:ext uri="{FF2B5EF4-FFF2-40B4-BE49-F238E27FC236}">
                  <a16:creationId xmlns:a16="http://schemas.microsoft.com/office/drawing/2014/main" id="{E76901D9-A304-49C4-8F41-A31934F6F5A1}"/>
                </a:ext>
              </a:extLst>
            </p:cNvPr>
            <p:cNvSpPr/>
            <p:nvPr/>
          </p:nvSpPr>
          <p:spPr>
            <a:xfrm>
              <a:off x="-1897061" y="1156546"/>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600" b="1" dirty="0">
                <a:latin typeface="Century Gothic" panose="020B0502020202020204" pitchFamily="34" charset="0"/>
              </a:endParaRPr>
            </a:p>
          </p:txBody>
        </p:sp>
        <p:sp>
          <p:nvSpPr>
            <p:cNvPr id="35" name="Oval 34">
              <a:extLst>
                <a:ext uri="{FF2B5EF4-FFF2-40B4-BE49-F238E27FC236}">
                  <a16:creationId xmlns:a16="http://schemas.microsoft.com/office/drawing/2014/main" id="{CCA0A54A-1C55-4B28-8A05-22B7F9E26E0E}"/>
                </a:ext>
              </a:extLst>
            </p:cNvPr>
            <p:cNvSpPr/>
            <p:nvPr/>
          </p:nvSpPr>
          <p:spPr>
            <a:xfrm>
              <a:off x="-1897061" y="2101839"/>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600" b="1" dirty="0">
                <a:latin typeface="Century Gothic" panose="020B0502020202020204" pitchFamily="34" charset="0"/>
              </a:endParaRPr>
            </a:p>
          </p:txBody>
        </p:sp>
        <p:sp>
          <p:nvSpPr>
            <p:cNvPr id="36" name="Oval 35">
              <a:extLst>
                <a:ext uri="{FF2B5EF4-FFF2-40B4-BE49-F238E27FC236}">
                  <a16:creationId xmlns:a16="http://schemas.microsoft.com/office/drawing/2014/main" id="{75C76A0A-31A8-4689-967B-6F83D04360AD}"/>
                </a:ext>
              </a:extLst>
            </p:cNvPr>
            <p:cNvSpPr/>
            <p:nvPr/>
          </p:nvSpPr>
          <p:spPr>
            <a:xfrm>
              <a:off x="-1010219" y="1627563"/>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7</a:t>
              </a:r>
            </a:p>
          </p:txBody>
        </p:sp>
        <p:cxnSp>
          <p:nvCxnSpPr>
            <p:cNvPr id="37" name="Straight Connector 36">
              <a:extLst>
                <a:ext uri="{FF2B5EF4-FFF2-40B4-BE49-F238E27FC236}">
                  <a16:creationId xmlns:a16="http://schemas.microsoft.com/office/drawing/2014/main" id="{9858C805-6334-488A-8F8F-C2CEA59FE358}"/>
                </a:ext>
              </a:extLst>
            </p:cNvPr>
            <p:cNvCxnSpPr>
              <a:cxnSpLocks/>
              <a:endCxn id="35" idx="0"/>
            </p:cNvCxnSpPr>
            <p:nvPr/>
          </p:nvCxnSpPr>
          <p:spPr>
            <a:xfrm>
              <a:off x="-1537061" y="1883294"/>
              <a:ext cx="0" cy="21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35AC1F2-D3E2-4F8A-B9B6-3204C6CBF527}"/>
                </a:ext>
              </a:extLst>
            </p:cNvPr>
            <p:cNvSpPr/>
            <p:nvPr/>
          </p:nvSpPr>
          <p:spPr>
            <a:xfrm>
              <a:off x="-2856825" y="1630565"/>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00" b="1" dirty="0">
                <a:latin typeface="Century Gothic" panose="020B0502020202020204" pitchFamily="34" charset="0"/>
              </a:endParaRPr>
            </a:p>
          </p:txBody>
        </p:sp>
        <p:cxnSp>
          <p:nvCxnSpPr>
            <p:cNvPr id="39" name="Straight Connector 38">
              <a:extLst>
                <a:ext uri="{FF2B5EF4-FFF2-40B4-BE49-F238E27FC236}">
                  <a16:creationId xmlns:a16="http://schemas.microsoft.com/office/drawing/2014/main" id="{5DB6EAB4-5234-498C-B4CD-5A904FD3474B}"/>
                </a:ext>
              </a:extLst>
            </p:cNvPr>
            <p:cNvCxnSpPr>
              <a:cxnSpLocks/>
              <a:endCxn id="36" idx="1"/>
            </p:cNvCxnSpPr>
            <p:nvPr/>
          </p:nvCxnSpPr>
          <p:spPr>
            <a:xfrm>
              <a:off x="-1185978" y="1617678"/>
              <a:ext cx="281201" cy="1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A9E5E25-5ED8-4381-86D8-BE1B4C8628A9}"/>
                </a:ext>
              </a:extLst>
            </p:cNvPr>
            <p:cNvCxnSpPr>
              <a:cxnSpLocks/>
              <a:endCxn id="38" idx="7"/>
            </p:cNvCxnSpPr>
            <p:nvPr/>
          </p:nvCxnSpPr>
          <p:spPr>
            <a:xfrm flipH="1">
              <a:off x="-2242267" y="1617678"/>
              <a:ext cx="351356" cy="118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75F29852-EB26-48DB-9D7D-3E05DD714C18}"/>
              </a:ext>
            </a:extLst>
          </p:cNvPr>
          <p:cNvSpPr/>
          <p:nvPr/>
        </p:nvSpPr>
        <p:spPr>
          <a:xfrm>
            <a:off x="3990388" y="3157599"/>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9E0C316-A211-468D-9B5C-DCBEDED15786}"/>
              </a:ext>
            </a:extLst>
          </p:cNvPr>
          <p:cNvSpPr/>
          <p:nvPr/>
        </p:nvSpPr>
        <p:spPr>
          <a:xfrm>
            <a:off x="6083331" y="2722188"/>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23D69A24-D025-4679-867C-F183E5BA9025}"/>
              </a:ext>
            </a:extLst>
          </p:cNvPr>
          <p:cNvSpPr/>
          <p:nvPr/>
        </p:nvSpPr>
        <p:spPr>
          <a:xfrm>
            <a:off x="5785215" y="2316222"/>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BD452E1D-0C09-48B6-9D5D-4921288ABE09}"/>
              </a:ext>
            </a:extLst>
          </p:cNvPr>
          <p:cNvSpPr/>
          <p:nvPr/>
        </p:nvSpPr>
        <p:spPr>
          <a:xfrm>
            <a:off x="6335385" y="2316222"/>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DA04CE8-5A48-44FE-A07D-91DF34BF0467}"/>
              </a:ext>
            </a:extLst>
          </p:cNvPr>
          <p:cNvSpPr/>
          <p:nvPr/>
        </p:nvSpPr>
        <p:spPr>
          <a:xfrm>
            <a:off x="6049795" y="1947835"/>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BAF6C0DC-A9C2-46AD-AF52-3A594F6D0810}"/>
              </a:ext>
            </a:extLst>
          </p:cNvPr>
          <p:cNvSpPr/>
          <p:nvPr/>
        </p:nvSpPr>
        <p:spPr>
          <a:xfrm>
            <a:off x="4329680" y="3157599"/>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46B3AEF6-4967-4C22-8F3D-75FA6DE2E01F}"/>
              </a:ext>
            </a:extLst>
          </p:cNvPr>
          <p:cNvSpPr/>
          <p:nvPr/>
        </p:nvSpPr>
        <p:spPr>
          <a:xfrm>
            <a:off x="4668971" y="3157599"/>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932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F78B893E-E746-46A3-A405-2A0E002EC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CE551055-C876-49EC-933F-1BB7525D933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011B6DB8-985C-47CC-9F1A-152B7B94CAE1}"/>
              </a:ext>
            </a:extLst>
          </p:cNvPr>
          <p:cNvPicPr>
            <a:picLocks noChangeAspect="1"/>
          </p:cNvPicPr>
          <p:nvPr/>
        </p:nvPicPr>
        <p:blipFill>
          <a:blip r:embed="rId4"/>
          <a:stretch>
            <a:fillRect/>
          </a:stretch>
        </p:blipFill>
        <p:spPr>
          <a:xfrm>
            <a:off x="115438" y="148682"/>
            <a:ext cx="8913124" cy="6322100"/>
          </a:xfrm>
          <a:prstGeom prst="rect">
            <a:avLst/>
          </a:prstGeom>
        </p:spPr>
      </p:pic>
      <p:sp>
        <p:nvSpPr>
          <p:cNvPr id="32" name="Rectangle 31">
            <a:extLst>
              <a:ext uri="{FF2B5EF4-FFF2-40B4-BE49-F238E27FC236}">
                <a16:creationId xmlns:a16="http://schemas.microsoft.com/office/drawing/2014/main" id="{8443CD66-C75E-4942-A618-310095DC32C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lvl="0" algn="ctr" defTabSz="514350">
              <a:defRPr/>
            </a:pPr>
            <a:r>
              <a:rPr lang="en-GB" sz="2000" b="1" dirty="0">
                <a:solidFill>
                  <a:schemeClr val="tx1"/>
                </a:solidFill>
                <a:latin typeface="Century Gothic" panose="020B0502020202020204" pitchFamily="34" charset="0"/>
              </a:rPr>
              <a:t>Jan says,</a:t>
            </a:r>
          </a:p>
          <a:p>
            <a:pPr lvl="0" algn="ctr" defTabSz="514350">
              <a:defRPr/>
            </a:pPr>
            <a:r>
              <a:rPr lang="en-GB" sz="2000" b="1" dirty="0">
                <a:solidFill>
                  <a:schemeClr val="tx1"/>
                </a:solidFill>
                <a:latin typeface="Century Gothic" panose="020B0502020202020204" pitchFamily="34" charset="0"/>
              </a:rPr>
              <a:t>My part whole model is correct.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Is Jan right? Explain how you know.</a:t>
            </a:r>
          </a:p>
          <a:p>
            <a:pPr algn="ctr"/>
            <a:r>
              <a:rPr lang="en-GB" sz="2000" b="1" dirty="0">
                <a:solidFill>
                  <a:schemeClr val="tx1"/>
                </a:solidFill>
                <a:latin typeface="Century Gothic" panose="020B0502020202020204" pitchFamily="34" charset="0"/>
              </a:rPr>
              <a:t>Jan is incorrect because…</a:t>
            </a:r>
          </a:p>
          <a:p>
            <a:pPr algn="ctr"/>
            <a:endParaRPr lang="en-GB" sz="2400" u="sng" dirty="0">
              <a:solidFill>
                <a:schemeClr val="bg2">
                  <a:lumMod val="50000"/>
                </a:schemeClr>
              </a:solidFill>
              <a:latin typeface="SassoonCRInfantMedium" panose="02000603020000020003" pitchFamily="2" charset="0"/>
            </a:endParaRPr>
          </a:p>
        </p:txBody>
      </p:sp>
      <p:grpSp>
        <p:nvGrpSpPr>
          <p:cNvPr id="33" name="Group 32">
            <a:extLst>
              <a:ext uri="{FF2B5EF4-FFF2-40B4-BE49-F238E27FC236}">
                <a16:creationId xmlns:a16="http://schemas.microsoft.com/office/drawing/2014/main" id="{36659237-E7C5-4D97-88B8-E82B355E579A}"/>
              </a:ext>
            </a:extLst>
          </p:cNvPr>
          <p:cNvGrpSpPr/>
          <p:nvPr/>
        </p:nvGrpSpPr>
        <p:grpSpPr>
          <a:xfrm>
            <a:off x="3824376" y="1860153"/>
            <a:ext cx="4646238" cy="2885334"/>
            <a:chOff x="-2856825" y="1156546"/>
            <a:chExt cx="2566606" cy="1665293"/>
          </a:xfrm>
        </p:grpSpPr>
        <p:sp>
          <p:nvSpPr>
            <p:cNvPr id="34" name="Oval 33">
              <a:extLst>
                <a:ext uri="{FF2B5EF4-FFF2-40B4-BE49-F238E27FC236}">
                  <a16:creationId xmlns:a16="http://schemas.microsoft.com/office/drawing/2014/main" id="{E76901D9-A304-49C4-8F41-A31934F6F5A1}"/>
                </a:ext>
              </a:extLst>
            </p:cNvPr>
            <p:cNvSpPr/>
            <p:nvPr/>
          </p:nvSpPr>
          <p:spPr>
            <a:xfrm>
              <a:off x="-1897061" y="1156546"/>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600" b="1" dirty="0">
                <a:latin typeface="Century Gothic" panose="020B0502020202020204" pitchFamily="34" charset="0"/>
              </a:endParaRPr>
            </a:p>
          </p:txBody>
        </p:sp>
        <p:sp>
          <p:nvSpPr>
            <p:cNvPr id="35" name="Oval 34">
              <a:extLst>
                <a:ext uri="{FF2B5EF4-FFF2-40B4-BE49-F238E27FC236}">
                  <a16:creationId xmlns:a16="http://schemas.microsoft.com/office/drawing/2014/main" id="{CCA0A54A-1C55-4B28-8A05-22B7F9E26E0E}"/>
                </a:ext>
              </a:extLst>
            </p:cNvPr>
            <p:cNvSpPr/>
            <p:nvPr/>
          </p:nvSpPr>
          <p:spPr>
            <a:xfrm>
              <a:off x="-1897061" y="2101839"/>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600" b="1" dirty="0">
                <a:latin typeface="Century Gothic" panose="020B0502020202020204" pitchFamily="34" charset="0"/>
              </a:endParaRPr>
            </a:p>
          </p:txBody>
        </p:sp>
        <p:sp>
          <p:nvSpPr>
            <p:cNvPr id="36" name="Oval 35">
              <a:extLst>
                <a:ext uri="{FF2B5EF4-FFF2-40B4-BE49-F238E27FC236}">
                  <a16:creationId xmlns:a16="http://schemas.microsoft.com/office/drawing/2014/main" id="{75C76A0A-31A8-4689-967B-6F83D04360AD}"/>
                </a:ext>
              </a:extLst>
            </p:cNvPr>
            <p:cNvSpPr/>
            <p:nvPr/>
          </p:nvSpPr>
          <p:spPr>
            <a:xfrm>
              <a:off x="-1010219" y="1627563"/>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7</a:t>
              </a:r>
            </a:p>
          </p:txBody>
        </p:sp>
        <p:cxnSp>
          <p:nvCxnSpPr>
            <p:cNvPr id="37" name="Straight Connector 36">
              <a:extLst>
                <a:ext uri="{FF2B5EF4-FFF2-40B4-BE49-F238E27FC236}">
                  <a16:creationId xmlns:a16="http://schemas.microsoft.com/office/drawing/2014/main" id="{9858C805-6334-488A-8F8F-C2CEA59FE358}"/>
                </a:ext>
              </a:extLst>
            </p:cNvPr>
            <p:cNvCxnSpPr>
              <a:cxnSpLocks/>
              <a:endCxn id="35" idx="0"/>
            </p:cNvCxnSpPr>
            <p:nvPr/>
          </p:nvCxnSpPr>
          <p:spPr>
            <a:xfrm>
              <a:off x="-1537061" y="1883294"/>
              <a:ext cx="0" cy="21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35AC1F2-D3E2-4F8A-B9B6-3204C6CBF527}"/>
                </a:ext>
              </a:extLst>
            </p:cNvPr>
            <p:cNvSpPr/>
            <p:nvPr/>
          </p:nvSpPr>
          <p:spPr>
            <a:xfrm>
              <a:off x="-2856825" y="1630565"/>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00" b="1" dirty="0">
                <a:latin typeface="Century Gothic" panose="020B0502020202020204" pitchFamily="34" charset="0"/>
              </a:endParaRPr>
            </a:p>
          </p:txBody>
        </p:sp>
        <p:cxnSp>
          <p:nvCxnSpPr>
            <p:cNvPr id="39" name="Straight Connector 38">
              <a:extLst>
                <a:ext uri="{FF2B5EF4-FFF2-40B4-BE49-F238E27FC236}">
                  <a16:creationId xmlns:a16="http://schemas.microsoft.com/office/drawing/2014/main" id="{5DB6EAB4-5234-498C-B4CD-5A904FD3474B}"/>
                </a:ext>
              </a:extLst>
            </p:cNvPr>
            <p:cNvCxnSpPr>
              <a:cxnSpLocks/>
              <a:endCxn id="36" idx="1"/>
            </p:cNvCxnSpPr>
            <p:nvPr/>
          </p:nvCxnSpPr>
          <p:spPr>
            <a:xfrm>
              <a:off x="-1185978" y="1617678"/>
              <a:ext cx="281201" cy="1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A9E5E25-5ED8-4381-86D8-BE1B4C8628A9}"/>
                </a:ext>
              </a:extLst>
            </p:cNvPr>
            <p:cNvCxnSpPr>
              <a:cxnSpLocks/>
              <a:endCxn id="38" idx="7"/>
            </p:cNvCxnSpPr>
            <p:nvPr/>
          </p:nvCxnSpPr>
          <p:spPr>
            <a:xfrm flipH="1">
              <a:off x="-2242267" y="1617678"/>
              <a:ext cx="351356" cy="118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75F29852-EB26-48DB-9D7D-3E05DD714C18}"/>
              </a:ext>
            </a:extLst>
          </p:cNvPr>
          <p:cNvSpPr/>
          <p:nvPr/>
        </p:nvSpPr>
        <p:spPr>
          <a:xfrm>
            <a:off x="3990388" y="3157599"/>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9E0C316-A211-468D-9B5C-DCBEDED15786}"/>
              </a:ext>
            </a:extLst>
          </p:cNvPr>
          <p:cNvSpPr/>
          <p:nvPr/>
        </p:nvSpPr>
        <p:spPr>
          <a:xfrm>
            <a:off x="6083331" y="2722188"/>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23D69A24-D025-4679-867C-F183E5BA9025}"/>
              </a:ext>
            </a:extLst>
          </p:cNvPr>
          <p:cNvSpPr/>
          <p:nvPr/>
        </p:nvSpPr>
        <p:spPr>
          <a:xfrm>
            <a:off x="5785215" y="2316222"/>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BD452E1D-0C09-48B6-9D5D-4921288ABE09}"/>
              </a:ext>
            </a:extLst>
          </p:cNvPr>
          <p:cNvSpPr/>
          <p:nvPr/>
        </p:nvSpPr>
        <p:spPr>
          <a:xfrm>
            <a:off x="6335385" y="2316222"/>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DA04CE8-5A48-44FE-A07D-91DF34BF0467}"/>
              </a:ext>
            </a:extLst>
          </p:cNvPr>
          <p:cNvSpPr/>
          <p:nvPr/>
        </p:nvSpPr>
        <p:spPr>
          <a:xfrm>
            <a:off x="6049795" y="1947835"/>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BAF6C0DC-A9C2-46AD-AF52-3A594F6D0810}"/>
              </a:ext>
            </a:extLst>
          </p:cNvPr>
          <p:cNvSpPr/>
          <p:nvPr/>
        </p:nvSpPr>
        <p:spPr>
          <a:xfrm>
            <a:off x="4329680" y="3157599"/>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46B3AEF6-4967-4C22-8F3D-75FA6DE2E01F}"/>
              </a:ext>
            </a:extLst>
          </p:cNvPr>
          <p:cNvSpPr/>
          <p:nvPr/>
        </p:nvSpPr>
        <p:spPr>
          <a:xfrm>
            <a:off x="4668971" y="3157599"/>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453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Autumn Block 2 – Addition and Subtraction – Part Whole Model</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1: (1C1) </a:t>
            </a:r>
            <a:r>
              <a:rPr lang="en-GB" sz="1200" b="1" dirty="0">
                <a:solidFill>
                  <a:schemeClr val="tx1"/>
                </a:solidFill>
                <a:latin typeface="Century Gothic" panose="020B0502020202020204" pitchFamily="34" charset="0"/>
                <a:hlinkClick r:id="rId3"/>
              </a:rPr>
              <a:t>Represent and use number bonds and related subtraction facts within 20</a:t>
            </a:r>
            <a:br>
              <a:rPr lang="en-GB" sz="1200" b="1" dirty="0">
                <a:solidFill>
                  <a:schemeClr val="tx1"/>
                </a:solidFill>
                <a:latin typeface="Century Gothic" panose="020B0502020202020204" pitchFamily="34" charset="0"/>
              </a:rPr>
            </a:br>
            <a:r>
              <a:rPr lang="en-GB" sz="1200" b="1" dirty="0">
                <a:solidFill>
                  <a:schemeClr val="tx1"/>
                </a:solidFill>
                <a:latin typeface="Century Gothic" panose="020B0502020202020204" pitchFamily="34" charset="0"/>
              </a:rPr>
              <a:t>Mathematics Year 1: (1C2b) </a:t>
            </a:r>
            <a:r>
              <a:rPr lang="en-GB" sz="1200" b="1" dirty="0">
                <a:solidFill>
                  <a:schemeClr val="tx1"/>
                </a:solidFill>
                <a:latin typeface="Century Gothic" panose="020B0502020202020204" pitchFamily="34" charset="0"/>
                <a:hlinkClick r:id="rId4"/>
              </a:rPr>
              <a:t>Read, write and interpret mathematical statements involving addition (+), subtraction (–) and equals (=) signs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1 Addition and Subtraction</a:t>
            </a:r>
            <a:r>
              <a:rPr lang="en-GB" sz="1600" b="1" dirty="0">
                <a:solidFill>
                  <a:prstClr val="black"/>
                </a:solidFill>
                <a:latin typeface="Century Gothic" panose="020B0502020202020204" pitchFamily="34" charset="0"/>
              </a:rPr>
              <a:t> resources. </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pic>
        <p:nvPicPr>
          <p:cNvPr id="7" name="Picture 6" descr="A close up of a sign&#10;&#10;Description generated with high confidence">
            <a:extLst>
              <a:ext uri="{FF2B5EF4-FFF2-40B4-BE49-F238E27FC236}">
                <a16:creationId xmlns:a16="http://schemas.microsoft.com/office/drawing/2014/main" id="{6653AB74-BA61-4356-81CF-74DC43F6F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A4C9379C-A29C-49C8-8B03-E2C511D4C4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71525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F78B893E-E746-46A3-A405-2A0E002EC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CE551055-C876-49EC-933F-1BB7525D933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011B6DB8-985C-47CC-9F1A-152B7B94CAE1}"/>
              </a:ext>
            </a:extLst>
          </p:cNvPr>
          <p:cNvPicPr>
            <a:picLocks noChangeAspect="1"/>
          </p:cNvPicPr>
          <p:nvPr/>
        </p:nvPicPr>
        <p:blipFill>
          <a:blip r:embed="rId4"/>
          <a:stretch>
            <a:fillRect/>
          </a:stretch>
        </p:blipFill>
        <p:spPr>
          <a:xfrm>
            <a:off x="115438" y="148682"/>
            <a:ext cx="8913124" cy="6322100"/>
          </a:xfrm>
          <a:prstGeom prst="rect">
            <a:avLst/>
          </a:prstGeom>
        </p:spPr>
      </p:pic>
      <p:sp>
        <p:nvSpPr>
          <p:cNvPr id="32" name="Rectangle 31">
            <a:extLst>
              <a:ext uri="{FF2B5EF4-FFF2-40B4-BE49-F238E27FC236}">
                <a16:creationId xmlns:a16="http://schemas.microsoft.com/office/drawing/2014/main" id="{8443CD66-C75E-4942-A618-310095DC32C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lvl="0" algn="ctr" defTabSz="514350">
              <a:defRPr/>
            </a:pPr>
            <a:r>
              <a:rPr lang="en-GB" sz="2000" b="1" dirty="0">
                <a:solidFill>
                  <a:schemeClr val="tx1"/>
                </a:solidFill>
                <a:latin typeface="Century Gothic" panose="020B0502020202020204" pitchFamily="34" charset="0"/>
              </a:rPr>
              <a:t>Jan says,</a:t>
            </a:r>
          </a:p>
          <a:p>
            <a:pPr lvl="0" algn="ctr" defTabSz="514350">
              <a:defRPr/>
            </a:pPr>
            <a:r>
              <a:rPr lang="en-GB" sz="2000" b="1" dirty="0">
                <a:solidFill>
                  <a:schemeClr val="tx1"/>
                </a:solidFill>
                <a:latin typeface="Century Gothic" panose="020B0502020202020204" pitchFamily="34" charset="0"/>
              </a:rPr>
              <a:t>My part whole model is correct.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Is Jan right? Explain how you know.</a:t>
            </a:r>
          </a:p>
          <a:p>
            <a:pPr algn="ctr"/>
            <a:r>
              <a:rPr lang="en-GB" sz="2000" b="1" dirty="0">
                <a:solidFill>
                  <a:srgbClr val="FF0000"/>
                </a:solidFill>
                <a:latin typeface="Century Gothic" panose="020B0502020202020204" pitchFamily="34" charset="0"/>
              </a:rPr>
              <a:t>Jan is incorrect because she has mixed up the parts and the whole. The whole should be 7 and the parts should be 3, 0 and 4.</a:t>
            </a:r>
          </a:p>
          <a:p>
            <a:pPr algn="ctr"/>
            <a:endParaRPr lang="en-GB" sz="2400" u="sng" dirty="0">
              <a:solidFill>
                <a:schemeClr val="bg2">
                  <a:lumMod val="50000"/>
                </a:schemeClr>
              </a:solidFill>
              <a:latin typeface="SassoonCRInfantMedium" panose="02000603020000020003" pitchFamily="2" charset="0"/>
            </a:endParaRPr>
          </a:p>
        </p:txBody>
      </p:sp>
      <p:grpSp>
        <p:nvGrpSpPr>
          <p:cNvPr id="33" name="Group 32">
            <a:extLst>
              <a:ext uri="{FF2B5EF4-FFF2-40B4-BE49-F238E27FC236}">
                <a16:creationId xmlns:a16="http://schemas.microsoft.com/office/drawing/2014/main" id="{36659237-E7C5-4D97-88B8-E82B355E579A}"/>
              </a:ext>
            </a:extLst>
          </p:cNvPr>
          <p:cNvGrpSpPr/>
          <p:nvPr/>
        </p:nvGrpSpPr>
        <p:grpSpPr>
          <a:xfrm>
            <a:off x="3824376" y="1860153"/>
            <a:ext cx="4646238" cy="2885334"/>
            <a:chOff x="-2856825" y="1156546"/>
            <a:chExt cx="2566606" cy="1665293"/>
          </a:xfrm>
        </p:grpSpPr>
        <p:sp>
          <p:nvSpPr>
            <p:cNvPr id="34" name="Oval 33">
              <a:extLst>
                <a:ext uri="{FF2B5EF4-FFF2-40B4-BE49-F238E27FC236}">
                  <a16:creationId xmlns:a16="http://schemas.microsoft.com/office/drawing/2014/main" id="{E76901D9-A304-49C4-8F41-A31934F6F5A1}"/>
                </a:ext>
              </a:extLst>
            </p:cNvPr>
            <p:cNvSpPr/>
            <p:nvPr/>
          </p:nvSpPr>
          <p:spPr>
            <a:xfrm>
              <a:off x="-1897061" y="1156546"/>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600" b="1" dirty="0">
                <a:latin typeface="Century Gothic" panose="020B0502020202020204" pitchFamily="34" charset="0"/>
              </a:endParaRPr>
            </a:p>
          </p:txBody>
        </p:sp>
        <p:sp>
          <p:nvSpPr>
            <p:cNvPr id="35" name="Oval 34">
              <a:extLst>
                <a:ext uri="{FF2B5EF4-FFF2-40B4-BE49-F238E27FC236}">
                  <a16:creationId xmlns:a16="http://schemas.microsoft.com/office/drawing/2014/main" id="{CCA0A54A-1C55-4B28-8A05-22B7F9E26E0E}"/>
                </a:ext>
              </a:extLst>
            </p:cNvPr>
            <p:cNvSpPr/>
            <p:nvPr/>
          </p:nvSpPr>
          <p:spPr>
            <a:xfrm>
              <a:off x="-1897061" y="2101839"/>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600" b="1" dirty="0">
                <a:latin typeface="Century Gothic" panose="020B0502020202020204" pitchFamily="34" charset="0"/>
              </a:endParaRPr>
            </a:p>
          </p:txBody>
        </p:sp>
        <p:sp>
          <p:nvSpPr>
            <p:cNvPr id="36" name="Oval 35">
              <a:extLst>
                <a:ext uri="{FF2B5EF4-FFF2-40B4-BE49-F238E27FC236}">
                  <a16:creationId xmlns:a16="http://schemas.microsoft.com/office/drawing/2014/main" id="{75C76A0A-31A8-4689-967B-6F83D04360AD}"/>
                </a:ext>
              </a:extLst>
            </p:cNvPr>
            <p:cNvSpPr/>
            <p:nvPr/>
          </p:nvSpPr>
          <p:spPr>
            <a:xfrm>
              <a:off x="-1010219" y="1627563"/>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7</a:t>
              </a:r>
            </a:p>
          </p:txBody>
        </p:sp>
        <p:cxnSp>
          <p:nvCxnSpPr>
            <p:cNvPr id="37" name="Straight Connector 36">
              <a:extLst>
                <a:ext uri="{FF2B5EF4-FFF2-40B4-BE49-F238E27FC236}">
                  <a16:creationId xmlns:a16="http://schemas.microsoft.com/office/drawing/2014/main" id="{9858C805-6334-488A-8F8F-C2CEA59FE358}"/>
                </a:ext>
              </a:extLst>
            </p:cNvPr>
            <p:cNvCxnSpPr>
              <a:cxnSpLocks/>
              <a:endCxn id="35" idx="0"/>
            </p:cNvCxnSpPr>
            <p:nvPr/>
          </p:nvCxnSpPr>
          <p:spPr>
            <a:xfrm>
              <a:off x="-1537061" y="1883294"/>
              <a:ext cx="0" cy="21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35AC1F2-D3E2-4F8A-B9B6-3204C6CBF527}"/>
                </a:ext>
              </a:extLst>
            </p:cNvPr>
            <p:cNvSpPr/>
            <p:nvPr/>
          </p:nvSpPr>
          <p:spPr>
            <a:xfrm>
              <a:off x="-2856825" y="1630565"/>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00" b="1" dirty="0">
                <a:latin typeface="Century Gothic" panose="020B0502020202020204" pitchFamily="34" charset="0"/>
              </a:endParaRPr>
            </a:p>
          </p:txBody>
        </p:sp>
        <p:cxnSp>
          <p:nvCxnSpPr>
            <p:cNvPr id="39" name="Straight Connector 38">
              <a:extLst>
                <a:ext uri="{FF2B5EF4-FFF2-40B4-BE49-F238E27FC236}">
                  <a16:creationId xmlns:a16="http://schemas.microsoft.com/office/drawing/2014/main" id="{5DB6EAB4-5234-498C-B4CD-5A904FD3474B}"/>
                </a:ext>
              </a:extLst>
            </p:cNvPr>
            <p:cNvCxnSpPr>
              <a:cxnSpLocks/>
              <a:endCxn id="36" idx="1"/>
            </p:cNvCxnSpPr>
            <p:nvPr/>
          </p:nvCxnSpPr>
          <p:spPr>
            <a:xfrm>
              <a:off x="-1185978" y="1617678"/>
              <a:ext cx="281201" cy="1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A9E5E25-5ED8-4381-86D8-BE1B4C8628A9}"/>
                </a:ext>
              </a:extLst>
            </p:cNvPr>
            <p:cNvCxnSpPr>
              <a:cxnSpLocks/>
              <a:endCxn id="38" idx="7"/>
            </p:cNvCxnSpPr>
            <p:nvPr/>
          </p:nvCxnSpPr>
          <p:spPr>
            <a:xfrm flipH="1">
              <a:off x="-2242267" y="1617678"/>
              <a:ext cx="351356" cy="118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75F29852-EB26-48DB-9D7D-3E05DD714C18}"/>
              </a:ext>
            </a:extLst>
          </p:cNvPr>
          <p:cNvSpPr/>
          <p:nvPr/>
        </p:nvSpPr>
        <p:spPr>
          <a:xfrm>
            <a:off x="3990388" y="3157599"/>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9E0C316-A211-468D-9B5C-DCBEDED15786}"/>
              </a:ext>
            </a:extLst>
          </p:cNvPr>
          <p:cNvSpPr/>
          <p:nvPr/>
        </p:nvSpPr>
        <p:spPr>
          <a:xfrm>
            <a:off x="6083331" y="2722188"/>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23D69A24-D025-4679-867C-F183E5BA9025}"/>
              </a:ext>
            </a:extLst>
          </p:cNvPr>
          <p:cNvSpPr/>
          <p:nvPr/>
        </p:nvSpPr>
        <p:spPr>
          <a:xfrm>
            <a:off x="5785215" y="2316222"/>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BD452E1D-0C09-48B6-9D5D-4921288ABE09}"/>
              </a:ext>
            </a:extLst>
          </p:cNvPr>
          <p:cNvSpPr/>
          <p:nvPr/>
        </p:nvSpPr>
        <p:spPr>
          <a:xfrm>
            <a:off x="6335385" y="2316222"/>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DA04CE8-5A48-44FE-A07D-91DF34BF0467}"/>
              </a:ext>
            </a:extLst>
          </p:cNvPr>
          <p:cNvSpPr/>
          <p:nvPr/>
        </p:nvSpPr>
        <p:spPr>
          <a:xfrm>
            <a:off x="6049795" y="1947835"/>
            <a:ext cx="288000" cy="288000"/>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BAF6C0DC-A9C2-46AD-AF52-3A594F6D0810}"/>
              </a:ext>
            </a:extLst>
          </p:cNvPr>
          <p:cNvSpPr/>
          <p:nvPr/>
        </p:nvSpPr>
        <p:spPr>
          <a:xfrm>
            <a:off x="4329680" y="3157599"/>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46B3AEF6-4967-4C22-8F3D-75FA6DE2E01F}"/>
              </a:ext>
            </a:extLst>
          </p:cNvPr>
          <p:cNvSpPr/>
          <p:nvPr/>
        </p:nvSpPr>
        <p:spPr>
          <a:xfrm>
            <a:off x="4668971" y="3157599"/>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12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Autumn Block 2 – Addition and Subtraction</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Part Whole Model</a:t>
            </a:r>
          </a:p>
        </p:txBody>
      </p:sp>
      <p:pic>
        <p:nvPicPr>
          <p:cNvPr id="7" name="Picture 6" descr="A close up of a sign&#10;&#10;Description generated with high confidence">
            <a:extLst>
              <a:ext uri="{FF2B5EF4-FFF2-40B4-BE49-F238E27FC236}">
                <a16:creationId xmlns:a16="http://schemas.microsoft.com/office/drawing/2014/main" id="{13C60237-3FED-4A86-9382-F9DFF8864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EE6D244-32D4-4AD8-9ED3-26664E97717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each picture to the correct sentence.</a:t>
            </a: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5" name="Rectangle: Rounded Corners 4">
            <a:extLst>
              <a:ext uri="{FF2B5EF4-FFF2-40B4-BE49-F238E27FC236}">
                <a16:creationId xmlns:a16="http://schemas.microsoft.com/office/drawing/2014/main" id="{155B896E-9072-4585-8DD5-3E842687F2CD}"/>
              </a:ext>
            </a:extLst>
          </p:cNvPr>
          <p:cNvSpPr/>
          <p:nvPr/>
        </p:nvSpPr>
        <p:spPr>
          <a:xfrm>
            <a:off x="4763386" y="1499191"/>
            <a:ext cx="3455581" cy="109515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rPr>
              <a:t>The whole is 4.</a:t>
            </a:r>
          </a:p>
          <a:p>
            <a:pPr algn="ctr"/>
            <a:r>
              <a:rPr lang="en-GB" sz="2000" b="1" dirty="0">
                <a:solidFill>
                  <a:sysClr val="windowText" lastClr="000000"/>
                </a:solidFill>
                <a:latin typeface="Century Gothic" panose="020B0502020202020204" pitchFamily="34" charset="0"/>
              </a:rPr>
              <a:t>The parts are 3 and 1.</a:t>
            </a:r>
          </a:p>
        </p:txBody>
      </p:sp>
      <p:sp>
        <p:nvSpPr>
          <p:cNvPr id="38" name="Rectangle: Rounded Corners 37">
            <a:extLst>
              <a:ext uri="{FF2B5EF4-FFF2-40B4-BE49-F238E27FC236}">
                <a16:creationId xmlns:a16="http://schemas.microsoft.com/office/drawing/2014/main" id="{B7679650-1EF5-4E22-A790-F8B2359ED770}"/>
              </a:ext>
            </a:extLst>
          </p:cNvPr>
          <p:cNvSpPr/>
          <p:nvPr/>
        </p:nvSpPr>
        <p:spPr>
          <a:xfrm>
            <a:off x="4763385" y="3012559"/>
            <a:ext cx="3455581" cy="109515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rPr>
              <a:t>The whole is 6.</a:t>
            </a:r>
          </a:p>
          <a:p>
            <a:pPr algn="ctr"/>
            <a:r>
              <a:rPr lang="en-GB" sz="2000" b="1" dirty="0">
                <a:solidFill>
                  <a:sysClr val="windowText" lastClr="000000"/>
                </a:solidFill>
                <a:latin typeface="Century Gothic" panose="020B0502020202020204" pitchFamily="34" charset="0"/>
              </a:rPr>
              <a:t>The parts are 4 and 2.</a:t>
            </a:r>
          </a:p>
        </p:txBody>
      </p:sp>
      <p:sp>
        <p:nvSpPr>
          <p:cNvPr id="39" name="Rectangle: Rounded Corners 38">
            <a:extLst>
              <a:ext uri="{FF2B5EF4-FFF2-40B4-BE49-F238E27FC236}">
                <a16:creationId xmlns:a16="http://schemas.microsoft.com/office/drawing/2014/main" id="{10712914-305C-4413-9822-CA4CBD3557A1}"/>
              </a:ext>
            </a:extLst>
          </p:cNvPr>
          <p:cNvSpPr/>
          <p:nvPr/>
        </p:nvSpPr>
        <p:spPr>
          <a:xfrm>
            <a:off x="4763384" y="4525927"/>
            <a:ext cx="3455581" cy="109515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rPr>
              <a:t>The whole is 8.</a:t>
            </a:r>
          </a:p>
          <a:p>
            <a:pPr algn="ctr"/>
            <a:r>
              <a:rPr lang="en-GB" sz="2000" b="1" dirty="0">
                <a:solidFill>
                  <a:sysClr val="windowText" lastClr="000000"/>
                </a:solidFill>
                <a:latin typeface="Century Gothic" panose="020B0502020202020204" pitchFamily="34" charset="0"/>
              </a:rPr>
              <a:t>The parts are 5 and 3.</a:t>
            </a:r>
          </a:p>
        </p:txBody>
      </p:sp>
      <p:sp>
        <p:nvSpPr>
          <p:cNvPr id="6" name="Rectangle: Rounded Corners 5">
            <a:extLst>
              <a:ext uri="{FF2B5EF4-FFF2-40B4-BE49-F238E27FC236}">
                <a16:creationId xmlns:a16="http://schemas.microsoft.com/office/drawing/2014/main" id="{7D045B5E-D844-499A-A4A7-2BAD16CCC9E6}"/>
              </a:ext>
            </a:extLst>
          </p:cNvPr>
          <p:cNvSpPr/>
          <p:nvPr/>
        </p:nvSpPr>
        <p:spPr>
          <a:xfrm>
            <a:off x="1414129" y="4525927"/>
            <a:ext cx="1488559" cy="109440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46A1780-3D21-4F6B-9DF8-8752B3C842A0}"/>
              </a:ext>
            </a:extLst>
          </p:cNvPr>
          <p:cNvSpPr/>
          <p:nvPr/>
        </p:nvSpPr>
        <p:spPr>
          <a:xfrm>
            <a:off x="1688864" y="4723194"/>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136BD37-15DB-4B89-B6BD-D5D5343D010E}"/>
              </a:ext>
            </a:extLst>
          </p:cNvPr>
          <p:cNvSpPr/>
          <p:nvPr/>
        </p:nvSpPr>
        <p:spPr>
          <a:xfrm>
            <a:off x="2338594" y="4723194"/>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F30694A4-D682-48DA-AC35-F3121ED087AE}"/>
              </a:ext>
            </a:extLst>
          </p:cNvPr>
          <p:cNvSpPr/>
          <p:nvPr/>
        </p:nvSpPr>
        <p:spPr>
          <a:xfrm>
            <a:off x="1686626" y="518894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B9B44E2-C3E3-46B2-AA46-3A6A335EA783}"/>
              </a:ext>
            </a:extLst>
          </p:cNvPr>
          <p:cNvSpPr/>
          <p:nvPr/>
        </p:nvSpPr>
        <p:spPr>
          <a:xfrm>
            <a:off x="2336356" y="5188948"/>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FAA75090-8748-4772-BCF5-352256AE2BC1}"/>
              </a:ext>
            </a:extLst>
          </p:cNvPr>
          <p:cNvSpPr/>
          <p:nvPr/>
        </p:nvSpPr>
        <p:spPr>
          <a:xfrm>
            <a:off x="1414129" y="1495649"/>
            <a:ext cx="1488559" cy="109440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E4F8C27F-50DE-461A-8705-078B9FB409F2}"/>
              </a:ext>
            </a:extLst>
          </p:cNvPr>
          <p:cNvSpPr/>
          <p:nvPr/>
        </p:nvSpPr>
        <p:spPr>
          <a:xfrm>
            <a:off x="1688864" y="169703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AAF2CDF2-B841-4B3F-ACF7-B25A75BFC9D3}"/>
              </a:ext>
            </a:extLst>
          </p:cNvPr>
          <p:cNvSpPr/>
          <p:nvPr/>
        </p:nvSpPr>
        <p:spPr>
          <a:xfrm>
            <a:off x="2026051" y="169703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8E2B07B7-D6EE-41E6-9804-0BF6B5701CB3}"/>
              </a:ext>
            </a:extLst>
          </p:cNvPr>
          <p:cNvSpPr/>
          <p:nvPr/>
        </p:nvSpPr>
        <p:spPr>
          <a:xfrm>
            <a:off x="1686626" y="214235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316E9189-F7FE-4C03-96F0-11B465B76996}"/>
              </a:ext>
            </a:extLst>
          </p:cNvPr>
          <p:cNvSpPr/>
          <p:nvPr/>
        </p:nvSpPr>
        <p:spPr>
          <a:xfrm>
            <a:off x="2363238" y="2142353"/>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200A891-DD96-4207-ACB3-1D4AED072997}"/>
              </a:ext>
            </a:extLst>
          </p:cNvPr>
          <p:cNvSpPr/>
          <p:nvPr/>
        </p:nvSpPr>
        <p:spPr>
          <a:xfrm>
            <a:off x="2024932" y="2142353"/>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786991FD-FF60-4E08-B865-6CECC471E735}"/>
              </a:ext>
            </a:extLst>
          </p:cNvPr>
          <p:cNvSpPr/>
          <p:nvPr/>
        </p:nvSpPr>
        <p:spPr>
          <a:xfrm>
            <a:off x="2363238" y="169703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5DEF9361-DABD-4B0D-B962-290EE616F83F}"/>
              </a:ext>
            </a:extLst>
          </p:cNvPr>
          <p:cNvSpPr/>
          <p:nvPr/>
        </p:nvSpPr>
        <p:spPr>
          <a:xfrm>
            <a:off x="1414129" y="3010788"/>
            <a:ext cx="1488559" cy="109440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5BFAEA1-EA78-48CE-8EDD-480C5FC563C4}"/>
              </a:ext>
            </a:extLst>
          </p:cNvPr>
          <p:cNvSpPr/>
          <p:nvPr/>
        </p:nvSpPr>
        <p:spPr>
          <a:xfrm>
            <a:off x="1535982" y="322394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B70C86E8-3ED0-4D80-AF40-204039379904}"/>
              </a:ext>
            </a:extLst>
          </p:cNvPr>
          <p:cNvSpPr/>
          <p:nvPr/>
        </p:nvSpPr>
        <p:spPr>
          <a:xfrm>
            <a:off x="1869435" y="322394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821DA31-9695-47CB-9508-626504EA02B5}"/>
              </a:ext>
            </a:extLst>
          </p:cNvPr>
          <p:cNvSpPr/>
          <p:nvPr/>
        </p:nvSpPr>
        <p:spPr>
          <a:xfrm>
            <a:off x="1533744" y="36692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EE6F249-99D1-458B-9D7F-B13CDDF7A5B7}"/>
              </a:ext>
            </a:extLst>
          </p:cNvPr>
          <p:cNvSpPr/>
          <p:nvPr/>
        </p:nvSpPr>
        <p:spPr>
          <a:xfrm>
            <a:off x="2201396" y="3669257"/>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1A4859A5-3105-479E-A21B-890211D1DFF3}"/>
              </a:ext>
            </a:extLst>
          </p:cNvPr>
          <p:cNvSpPr/>
          <p:nvPr/>
        </p:nvSpPr>
        <p:spPr>
          <a:xfrm>
            <a:off x="1867570" y="36692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1108DC0B-C8B1-4CB4-992E-65A8153C9799}"/>
              </a:ext>
            </a:extLst>
          </p:cNvPr>
          <p:cNvSpPr/>
          <p:nvPr/>
        </p:nvSpPr>
        <p:spPr>
          <a:xfrm>
            <a:off x="2202888" y="322394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027AD52D-B913-49EB-A2FD-C3927D03E7CB}"/>
              </a:ext>
            </a:extLst>
          </p:cNvPr>
          <p:cNvSpPr/>
          <p:nvPr/>
        </p:nvSpPr>
        <p:spPr>
          <a:xfrm>
            <a:off x="2536341" y="3223942"/>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548F12D7-F65C-4C9F-BACA-0451555DBD24}"/>
              </a:ext>
            </a:extLst>
          </p:cNvPr>
          <p:cNvSpPr/>
          <p:nvPr/>
        </p:nvSpPr>
        <p:spPr>
          <a:xfrm>
            <a:off x="2535222" y="3669257"/>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97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each picture to the correct sentence.</a:t>
            </a: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5" name="Rectangle: Rounded Corners 4">
            <a:extLst>
              <a:ext uri="{FF2B5EF4-FFF2-40B4-BE49-F238E27FC236}">
                <a16:creationId xmlns:a16="http://schemas.microsoft.com/office/drawing/2014/main" id="{155B896E-9072-4585-8DD5-3E842687F2CD}"/>
              </a:ext>
            </a:extLst>
          </p:cNvPr>
          <p:cNvSpPr/>
          <p:nvPr/>
        </p:nvSpPr>
        <p:spPr>
          <a:xfrm>
            <a:off x="4763386" y="1499191"/>
            <a:ext cx="3455581" cy="109515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rPr>
              <a:t>The whole is 4.</a:t>
            </a:r>
          </a:p>
          <a:p>
            <a:pPr algn="ctr"/>
            <a:r>
              <a:rPr lang="en-GB" sz="2000" b="1" dirty="0">
                <a:solidFill>
                  <a:sysClr val="windowText" lastClr="000000"/>
                </a:solidFill>
                <a:latin typeface="Century Gothic" panose="020B0502020202020204" pitchFamily="34" charset="0"/>
              </a:rPr>
              <a:t>The parts are 3 and 1.</a:t>
            </a:r>
          </a:p>
        </p:txBody>
      </p:sp>
      <p:sp>
        <p:nvSpPr>
          <p:cNvPr id="38" name="Rectangle: Rounded Corners 37">
            <a:extLst>
              <a:ext uri="{FF2B5EF4-FFF2-40B4-BE49-F238E27FC236}">
                <a16:creationId xmlns:a16="http://schemas.microsoft.com/office/drawing/2014/main" id="{B7679650-1EF5-4E22-A790-F8B2359ED770}"/>
              </a:ext>
            </a:extLst>
          </p:cNvPr>
          <p:cNvSpPr/>
          <p:nvPr/>
        </p:nvSpPr>
        <p:spPr>
          <a:xfrm>
            <a:off x="4763385" y="3012559"/>
            <a:ext cx="3455581" cy="109515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rPr>
              <a:t>The whole is 6.</a:t>
            </a:r>
          </a:p>
          <a:p>
            <a:pPr algn="ctr"/>
            <a:r>
              <a:rPr lang="en-GB" sz="2000" b="1" dirty="0">
                <a:solidFill>
                  <a:sysClr val="windowText" lastClr="000000"/>
                </a:solidFill>
                <a:latin typeface="Century Gothic" panose="020B0502020202020204" pitchFamily="34" charset="0"/>
              </a:rPr>
              <a:t>The parts are 4 and 2.</a:t>
            </a:r>
          </a:p>
        </p:txBody>
      </p:sp>
      <p:sp>
        <p:nvSpPr>
          <p:cNvPr id="39" name="Rectangle: Rounded Corners 38">
            <a:extLst>
              <a:ext uri="{FF2B5EF4-FFF2-40B4-BE49-F238E27FC236}">
                <a16:creationId xmlns:a16="http://schemas.microsoft.com/office/drawing/2014/main" id="{10712914-305C-4413-9822-CA4CBD3557A1}"/>
              </a:ext>
            </a:extLst>
          </p:cNvPr>
          <p:cNvSpPr/>
          <p:nvPr/>
        </p:nvSpPr>
        <p:spPr>
          <a:xfrm>
            <a:off x="4763384" y="4525927"/>
            <a:ext cx="3455581" cy="109515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latin typeface="Century Gothic" panose="020B0502020202020204" pitchFamily="34" charset="0"/>
              </a:rPr>
              <a:t>The whole is 8.</a:t>
            </a:r>
          </a:p>
          <a:p>
            <a:pPr algn="ctr"/>
            <a:r>
              <a:rPr lang="en-GB" sz="2000" b="1" dirty="0">
                <a:solidFill>
                  <a:sysClr val="windowText" lastClr="000000"/>
                </a:solidFill>
                <a:latin typeface="Century Gothic" panose="020B0502020202020204" pitchFamily="34" charset="0"/>
              </a:rPr>
              <a:t>The parts are 5 and 3.</a:t>
            </a:r>
          </a:p>
        </p:txBody>
      </p:sp>
      <p:sp>
        <p:nvSpPr>
          <p:cNvPr id="6" name="Rectangle: Rounded Corners 5">
            <a:extLst>
              <a:ext uri="{FF2B5EF4-FFF2-40B4-BE49-F238E27FC236}">
                <a16:creationId xmlns:a16="http://schemas.microsoft.com/office/drawing/2014/main" id="{7D045B5E-D844-499A-A4A7-2BAD16CCC9E6}"/>
              </a:ext>
            </a:extLst>
          </p:cNvPr>
          <p:cNvSpPr/>
          <p:nvPr/>
        </p:nvSpPr>
        <p:spPr>
          <a:xfrm>
            <a:off x="1414129" y="4525927"/>
            <a:ext cx="1488559" cy="109440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746A1780-3D21-4F6B-9DF8-8752B3C842A0}"/>
              </a:ext>
            </a:extLst>
          </p:cNvPr>
          <p:cNvSpPr/>
          <p:nvPr/>
        </p:nvSpPr>
        <p:spPr>
          <a:xfrm>
            <a:off x="1688864" y="4723194"/>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136BD37-15DB-4B89-B6BD-D5D5343D010E}"/>
              </a:ext>
            </a:extLst>
          </p:cNvPr>
          <p:cNvSpPr/>
          <p:nvPr/>
        </p:nvSpPr>
        <p:spPr>
          <a:xfrm>
            <a:off x="2338594" y="4723194"/>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F30694A4-D682-48DA-AC35-F3121ED087AE}"/>
              </a:ext>
            </a:extLst>
          </p:cNvPr>
          <p:cNvSpPr/>
          <p:nvPr/>
        </p:nvSpPr>
        <p:spPr>
          <a:xfrm>
            <a:off x="1686626" y="518894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B9B44E2-C3E3-46B2-AA46-3A6A335EA783}"/>
              </a:ext>
            </a:extLst>
          </p:cNvPr>
          <p:cNvSpPr/>
          <p:nvPr/>
        </p:nvSpPr>
        <p:spPr>
          <a:xfrm>
            <a:off x="2336356" y="5188948"/>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FAA75090-8748-4772-BCF5-352256AE2BC1}"/>
              </a:ext>
            </a:extLst>
          </p:cNvPr>
          <p:cNvSpPr/>
          <p:nvPr/>
        </p:nvSpPr>
        <p:spPr>
          <a:xfrm>
            <a:off x="1414129" y="1495649"/>
            <a:ext cx="1488559" cy="109440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E4F8C27F-50DE-461A-8705-078B9FB409F2}"/>
              </a:ext>
            </a:extLst>
          </p:cNvPr>
          <p:cNvSpPr/>
          <p:nvPr/>
        </p:nvSpPr>
        <p:spPr>
          <a:xfrm>
            <a:off x="1688864" y="169703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AAF2CDF2-B841-4B3F-ACF7-B25A75BFC9D3}"/>
              </a:ext>
            </a:extLst>
          </p:cNvPr>
          <p:cNvSpPr/>
          <p:nvPr/>
        </p:nvSpPr>
        <p:spPr>
          <a:xfrm>
            <a:off x="2026051" y="169703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8E2B07B7-D6EE-41E6-9804-0BF6B5701CB3}"/>
              </a:ext>
            </a:extLst>
          </p:cNvPr>
          <p:cNvSpPr/>
          <p:nvPr/>
        </p:nvSpPr>
        <p:spPr>
          <a:xfrm>
            <a:off x="1686626" y="214235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316E9189-F7FE-4C03-96F0-11B465B76996}"/>
              </a:ext>
            </a:extLst>
          </p:cNvPr>
          <p:cNvSpPr/>
          <p:nvPr/>
        </p:nvSpPr>
        <p:spPr>
          <a:xfrm>
            <a:off x="2363238" y="2142353"/>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200A891-DD96-4207-ACB3-1D4AED072997}"/>
              </a:ext>
            </a:extLst>
          </p:cNvPr>
          <p:cNvSpPr/>
          <p:nvPr/>
        </p:nvSpPr>
        <p:spPr>
          <a:xfrm>
            <a:off x="2024932" y="2142353"/>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786991FD-FF60-4E08-B865-6CECC471E735}"/>
              </a:ext>
            </a:extLst>
          </p:cNvPr>
          <p:cNvSpPr/>
          <p:nvPr/>
        </p:nvSpPr>
        <p:spPr>
          <a:xfrm>
            <a:off x="2363238" y="1697038"/>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5DEF9361-DABD-4B0D-B962-290EE616F83F}"/>
              </a:ext>
            </a:extLst>
          </p:cNvPr>
          <p:cNvSpPr/>
          <p:nvPr/>
        </p:nvSpPr>
        <p:spPr>
          <a:xfrm>
            <a:off x="1414129" y="3010788"/>
            <a:ext cx="1488559" cy="109440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45BFAEA1-EA78-48CE-8EDD-480C5FC563C4}"/>
              </a:ext>
            </a:extLst>
          </p:cNvPr>
          <p:cNvSpPr/>
          <p:nvPr/>
        </p:nvSpPr>
        <p:spPr>
          <a:xfrm>
            <a:off x="1535982" y="322394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B70C86E8-3ED0-4D80-AF40-204039379904}"/>
              </a:ext>
            </a:extLst>
          </p:cNvPr>
          <p:cNvSpPr/>
          <p:nvPr/>
        </p:nvSpPr>
        <p:spPr>
          <a:xfrm>
            <a:off x="1869435" y="322394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821DA31-9695-47CB-9508-626504EA02B5}"/>
              </a:ext>
            </a:extLst>
          </p:cNvPr>
          <p:cNvSpPr/>
          <p:nvPr/>
        </p:nvSpPr>
        <p:spPr>
          <a:xfrm>
            <a:off x="1533744" y="36692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EE6F249-99D1-458B-9D7F-B13CDDF7A5B7}"/>
              </a:ext>
            </a:extLst>
          </p:cNvPr>
          <p:cNvSpPr/>
          <p:nvPr/>
        </p:nvSpPr>
        <p:spPr>
          <a:xfrm>
            <a:off x="2201396" y="3669257"/>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1A4859A5-3105-479E-A21B-890211D1DFF3}"/>
              </a:ext>
            </a:extLst>
          </p:cNvPr>
          <p:cNvSpPr/>
          <p:nvPr/>
        </p:nvSpPr>
        <p:spPr>
          <a:xfrm>
            <a:off x="1867570" y="36692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1108DC0B-C8B1-4CB4-992E-65A8153C9799}"/>
              </a:ext>
            </a:extLst>
          </p:cNvPr>
          <p:cNvSpPr/>
          <p:nvPr/>
        </p:nvSpPr>
        <p:spPr>
          <a:xfrm>
            <a:off x="2202888" y="322394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027AD52D-B913-49EB-A2FD-C3927D03E7CB}"/>
              </a:ext>
            </a:extLst>
          </p:cNvPr>
          <p:cNvSpPr/>
          <p:nvPr/>
        </p:nvSpPr>
        <p:spPr>
          <a:xfrm>
            <a:off x="2536341" y="3223942"/>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548F12D7-F65C-4C9F-BACA-0451555DBD24}"/>
              </a:ext>
            </a:extLst>
          </p:cNvPr>
          <p:cNvSpPr/>
          <p:nvPr/>
        </p:nvSpPr>
        <p:spPr>
          <a:xfrm>
            <a:off x="2535222" y="3669257"/>
            <a:ext cx="252000"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A7FAF400-827D-4D6B-8927-2657E5F33E4D}"/>
              </a:ext>
            </a:extLst>
          </p:cNvPr>
          <p:cNvCxnSpPr>
            <a:stCxn id="44" idx="3"/>
            <a:endCxn id="38" idx="1"/>
          </p:cNvCxnSpPr>
          <p:nvPr/>
        </p:nvCxnSpPr>
        <p:spPr>
          <a:xfrm>
            <a:off x="2902688" y="2042849"/>
            <a:ext cx="1860697" cy="15172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B24CDA-54F4-4C62-A982-76E24FF136DA}"/>
              </a:ext>
            </a:extLst>
          </p:cNvPr>
          <p:cNvCxnSpPr>
            <a:cxnSpLocks/>
            <a:stCxn id="51" idx="3"/>
            <a:endCxn id="39" idx="1"/>
          </p:cNvCxnSpPr>
          <p:nvPr/>
        </p:nvCxnSpPr>
        <p:spPr>
          <a:xfrm>
            <a:off x="2902688" y="3557988"/>
            <a:ext cx="1860696" cy="15155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C072A6-5F19-489E-B70F-912D8AA5A6F0}"/>
              </a:ext>
            </a:extLst>
          </p:cNvPr>
          <p:cNvCxnSpPr>
            <a:cxnSpLocks/>
            <a:endCxn id="5" idx="1"/>
          </p:cNvCxnSpPr>
          <p:nvPr/>
        </p:nvCxnSpPr>
        <p:spPr>
          <a:xfrm flipV="1">
            <a:off x="2908002" y="2046768"/>
            <a:ext cx="1855384" cy="30297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8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Fill in the missing whole number.</a:t>
            </a: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3" name="Group 32">
            <a:extLst>
              <a:ext uri="{FF2B5EF4-FFF2-40B4-BE49-F238E27FC236}">
                <a16:creationId xmlns:a16="http://schemas.microsoft.com/office/drawing/2014/main" id="{7BC8F1B4-8589-47E8-8713-08AA49809354}"/>
              </a:ext>
            </a:extLst>
          </p:cNvPr>
          <p:cNvGrpSpPr/>
          <p:nvPr/>
        </p:nvGrpSpPr>
        <p:grpSpPr>
          <a:xfrm>
            <a:off x="2454249" y="1694399"/>
            <a:ext cx="4235502" cy="3738839"/>
            <a:chOff x="991236" y="956129"/>
            <a:chExt cx="1388463" cy="1376355"/>
          </a:xfrm>
        </p:grpSpPr>
        <p:sp>
          <p:nvSpPr>
            <p:cNvPr id="34" name="Oval 33">
              <a:extLst>
                <a:ext uri="{FF2B5EF4-FFF2-40B4-BE49-F238E27FC236}">
                  <a16:creationId xmlns:a16="http://schemas.microsoft.com/office/drawing/2014/main" id="{C35499E2-8A43-4DD7-B8F4-1C884226736C}"/>
                </a:ext>
              </a:extLst>
            </p:cNvPr>
            <p:cNvSpPr/>
            <p:nvPr/>
          </p:nvSpPr>
          <p:spPr>
            <a:xfrm>
              <a:off x="1415468" y="956129"/>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200" dirty="0">
                <a:latin typeface="SassoonCRInfantMedium" panose="02000603020000020003" pitchFamily="2" charset="0"/>
              </a:endParaRPr>
            </a:p>
          </p:txBody>
        </p:sp>
        <p:sp>
          <p:nvSpPr>
            <p:cNvPr id="60" name="Oval 59">
              <a:extLst>
                <a:ext uri="{FF2B5EF4-FFF2-40B4-BE49-F238E27FC236}">
                  <a16:creationId xmlns:a16="http://schemas.microsoft.com/office/drawing/2014/main" id="{147AE399-D491-4F7A-8218-E96A1A99F06A}"/>
                </a:ext>
              </a:extLst>
            </p:cNvPr>
            <p:cNvSpPr/>
            <p:nvPr/>
          </p:nvSpPr>
          <p:spPr>
            <a:xfrm>
              <a:off x="991236" y="1792484"/>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200" dirty="0">
                <a:latin typeface="SassoonCRInfantMedium" panose="02000603020000020003" pitchFamily="2" charset="0"/>
              </a:endParaRPr>
            </a:p>
          </p:txBody>
        </p:sp>
        <p:sp>
          <p:nvSpPr>
            <p:cNvPr id="61" name="Oval 60">
              <a:extLst>
                <a:ext uri="{FF2B5EF4-FFF2-40B4-BE49-F238E27FC236}">
                  <a16:creationId xmlns:a16="http://schemas.microsoft.com/office/drawing/2014/main" id="{052762D4-95EE-40DE-9C58-FC05793EEEF5}"/>
                </a:ext>
              </a:extLst>
            </p:cNvPr>
            <p:cNvSpPr/>
            <p:nvPr/>
          </p:nvSpPr>
          <p:spPr>
            <a:xfrm>
              <a:off x="1839699" y="1792484"/>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200" dirty="0">
                <a:latin typeface="SassoonCRInfantMedium" panose="02000603020000020003" pitchFamily="2" charset="0"/>
              </a:endParaRPr>
            </a:p>
          </p:txBody>
        </p:sp>
        <p:cxnSp>
          <p:nvCxnSpPr>
            <p:cNvPr id="62" name="Straight Connector 61">
              <a:extLst>
                <a:ext uri="{FF2B5EF4-FFF2-40B4-BE49-F238E27FC236}">
                  <a16:creationId xmlns:a16="http://schemas.microsoft.com/office/drawing/2014/main" id="{8D8F75D9-D74D-44B7-873B-F10B048C56E3}"/>
                </a:ext>
              </a:extLst>
            </p:cNvPr>
            <p:cNvCxnSpPr>
              <a:cxnSpLocks/>
              <a:stCxn id="34" idx="3"/>
              <a:endCxn id="60" idx="0"/>
            </p:cNvCxnSpPr>
            <p:nvPr/>
          </p:nvCxnSpPr>
          <p:spPr>
            <a:xfrm flipH="1">
              <a:off x="1261236" y="1417048"/>
              <a:ext cx="233313" cy="375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31B37DB-FD40-45CB-AF13-F77D83C46111}"/>
                </a:ext>
              </a:extLst>
            </p:cNvPr>
            <p:cNvCxnSpPr>
              <a:cxnSpLocks/>
              <a:stCxn id="34" idx="5"/>
              <a:endCxn id="61" idx="0"/>
            </p:cNvCxnSpPr>
            <p:nvPr/>
          </p:nvCxnSpPr>
          <p:spPr>
            <a:xfrm>
              <a:off x="1876387" y="1417048"/>
              <a:ext cx="233312" cy="375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Oval 63">
            <a:extLst>
              <a:ext uri="{FF2B5EF4-FFF2-40B4-BE49-F238E27FC236}">
                <a16:creationId xmlns:a16="http://schemas.microsoft.com/office/drawing/2014/main" id="{48F00EF5-5E1B-4E75-9968-13FD293C3CAC}"/>
              </a:ext>
            </a:extLst>
          </p:cNvPr>
          <p:cNvSpPr/>
          <p:nvPr/>
        </p:nvSpPr>
        <p:spPr>
          <a:xfrm>
            <a:off x="5740117" y="4573789"/>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B5E24411-F879-48C2-93AA-A55E3C96EAA4}"/>
              </a:ext>
            </a:extLst>
          </p:cNvPr>
          <p:cNvSpPr/>
          <p:nvPr/>
        </p:nvSpPr>
        <p:spPr>
          <a:xfrm>
            <a:off x="2763871" y="422528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5712C250-9AB6-41E7-B413-C4B29F11225E}"/>
              </a:ext>
            </a:extLst>
          </p:cNvPr>
          <p:cNvSpPr/>
          <p:nvPr/>
        </p:nvSpPr>
        <p:spPr>
          <a:xfrm>
            <a:off x="3171637" y="422528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5A710DE-B669-4BE1-90BA-C62ED3BBADD0}"/>
              </a:ext>
            </a:extLst>
          </p:cNvPr>
          <p:cNvSpPr/>
          <p:nvPr/>
        </p:nvSpPr>
        <p:spPr>
          <a:xfrm>
            <a:off x="3579403" y="422528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E346A00F-A029-426A-9A76-122EF75DFE51}"/>
              </a:ext>
            </a:extLst>
          </p:cNvPr>
          <p:cNvSpPr/>
          <p:nvPr/>
        </p:nvSpPr>
        <p:spPr>
          <a:xfrm>
            <a:off x="2763871" y="491160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52D614DC-FC7D-4573-B470-F4116302290B}"/>
              </a:ext>
            </a:extLst>
          </p:cNvPr>
          <p:cNvSpPr/>
          <p:nvPr/>
        </p:nvSpPr>
        <p:spPr>
          <a:xfrm>
            <a:off x="3171637" y="491160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D2D3F88E-E9D4-4052-81C0-FBF1896C3164}"/>
              </a:ext>
            </a:extLst>
          </p:cNvPr>
          <p:cNvSpPr/>
          <p:nvPr/>
        </p:nvSpPr>
        <p:spPr>
          <a:xfrm>
            <a:off x="3579403" y="491160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57D17A23-7A54-44B7-A6B5-FCF088D62B45}"/>
              </a:ext>
            </a:extLst>
          </p:cNvPr>
          <p:cNvSpPr/>
          <p:nvPr/>
        </p:nvSpPr>
        <p:spPr>
          <a:xfrm>
            <a:off x="3171637" y="456840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454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Fill in the missing whole number.</a:t>
            </a: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3" name="Group 32">
            <a:extLst>
              <a:ext uri="{FF2B5EF4-FFF2-40B4-BE49-F238E27FC236}">
                <a16:creationId xmlns:a16="http://schemas.microsoft.com/office/drawing/2014/main" id="{7BC8F1B4-8589-47E8-8713-08AA49809354}"/>
              </a:ext>
            </a:extLst>
          </p:cNvPr>
          <p:cNvGrpSpPr/>
          <p:nvPr/>
        </p:nvGrpSpPr>
        <p:grpSpPr>
          <a:xfrm>
            <a:off x="2454249" y="1694399"/>
            <a:ext cx="4235502" cy="3738839"/>
            <a:chOff x="991236" y="956129"/>
            <a:chExt cx="1388463" cy="1376355"/>
          </a:xfrm>
        </p:grpSpPr>
        <p:sp>
          <p:nvSpPr>
            <p:cNvPr id="34" name="Oval 33">
              <a:extLst>
                <a:ext uri="{FF2B5EF4-FFF2-40B4-BE49-F238E27FC236}">
                  <a16:creationId xmlns:a16="http://schemas.microsoft.com/office/drawing/2014/main" id="{C35499E2-8A43-4DD7-B8F4-1C884226736C}"/>
                </a:ext>
              </a:extLst>
            </p:cNvPr>
            <p:cNvSpPr/>
            <p:nvPr/>
          </p:nvSpPr>
          <p:spPr>
            <a:xfrm>
              <a:off x="1415468" y="956129"/>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b="1" dirty="0">
                  <a:solidFill>
                    <a:srgbClr val="FF0000"/>
                  </a:solidFill>
                  <a:latin typeface="Century Gothic" panose="020B0502020202020204" pitchFamily="34" charset="0"/>
                </a:rPr>
                <a:t>8</a:t>
              </a:r>
            </a:p>
          </p:txBody>
        </p:sp>
        <p:sp>
          <p:nvSpPr>
            <p:cNvPr id="60" name="Oval 59">
              <a:extLst>
                <a:ext uri="{FF2B5EF4-FFF2-40B4-BE49-F238E27FC236}">
                  <a16:creationId xmlns:a16="http://schemas.microsoft.com/office/drawing/2014/main" id="{147AE399-D491-4F7A-8218-E96A1A99F06A}"/>
                </a:ext>
              </a:extLst>
            </p:cNvPr>
            <p:cNvSpPr/>
            <p:nvPr/>
          </p:nvSpPr>
          <p:spPr>
            <a:xfrm>
              <a:off x="991236" y="1792484"/>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200" dirty="0">
                <a:latin typeface="SassoonCRInfantMedium" panose="02000603020000020003" pitchFamily="2" charset="0"/>
              </a:endParaRPr>
            </a:p>
          </p:txBody>
        </p:sp>
        <p:sp>
          <p:nvSpPr>
            <p:cNvPr id="61" name="Oval 60">
              <a:extLst>
                <a:ext uri="{FF2B5EF4-FFF2-40B4-BE49-F238E27FC236}">
                  <a16:creationId xmlns:a16="http://schemas.microsoft.com/office/drawing/2014/main" id="{052762D4-95EE-40DE-9C58-FC05793EEEF5}"/>
                </a:ext>
              </a:extLst>
            </p:cNvPr>
            <p:cNvSpPr/>
            <p:nvPr/>
          </p:nvSpPr>
          <p:spPr>
            <a:xfrm>
              <a:off x="1839699" y="1792484"/>
              <a:ext cx="540000" cy="540000"/>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3200" dirty="0">
                <a:latin typeface="SassoonCRInfantMedium" panose="02000603020000020003" pitchFamily="2" charset="0"/>
              </a:endParaRPr>
            </a:p>
          </p:txBody>
        </p:sp>
        <p:cxnSp>
          <p:nvCxnSpPr>
            <p:cNvPr id="62" name="Straight Connector 61">
              <a:extLst>
                <a:ext uri="{FF2B5EF4-FFF2-40B4-BE49-F238E27FC236}">
                  <a16:creationId xmlns:a16="http://schemas.microsoft.com/office/drawing/2014/main" id="{8D8F75D9-D74D-44B7-873B-F10B048C56E3}"/>
                </a:ext>
              </a:extLst>
            </p:cNvPr>
            <p:cNvCxnSpPr>
              <a:cxnSpLocks/>
              <a:stCxn id="34" idx="3"/>
              <a:endCxn id="60" idx="0"/>
            </p:cNvCxnSpPr>
            <p:nvPr/>
          </p:nvCxnSpPr>
          <p:spPr>
            <a:xfrm flipH="1">
              <a:off x="1261236" y="1417048"/>
              <a:ext cx="233313" cy="375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31B37DB-FD40-45CB-AF13-F77D83C46111}"/>
                </a:ext>
              </a:extLst>
            </p:cNvPr>
            <p:cNvCxnSpPr>
              <a:cxnSpLocks/>
              <a:stCxn id="34" idx="5"/>
              <a:endCxn id="61" idx="0"/>
            </p:cNvCxnSpPr>
            <p:nvPr/>
          </p:nvCxnSpPr>
          <p:spPr>
            <a:xfrm>
              <a:off x="1876387" y="1417048"/>
              <a:ext cx="233312" cy="375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Oval 63">
            <a:extLst>
              <a:ext uri="{FF2B5EF4-FFF2-40B4-BE49-F238E27FC236}">
                <a16:creationId xmlns:a16="http://schemas.microsoft.com/office/drawing/2014/main" id="{48F00EF5-5E1B-4E75-9968-13FD293C3CAC}"/>
              </a:ext>
            </a:extLst>
          </p:cNvPr>
          <p:cNvSpPr/>
          <p:nvPr/>
        </p:nvSpPr>
        <p:spPr>
          <a:xfrm>
            <a:off x="5740117" y="4573789"/>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B5E24411-F879-48C2-93AA-A55E3C96EAA4}"/>
              </a:ext>
            </a:extLst>
          </p:cNvPr>
          <p:cNvSpPr/>
          <p:nvPr/>
        </p:nvSpPr>
        <p:spPr>
          <a:xfrm>
            <a:off x="2763871" y="422528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5712C250-9AB6-41E7-B413-C4B29F11225E}"/>
              </a:ext>
            </a:extLst>
          </p:cNvPr>
          <p:cNvSpPr/>
          <p:nvPr/>
        </p:nvSpPr>
        <p:spPr>
          <a:xfrm>
            <a:off x="3171637" y="422528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5A710DE-B669-4BE1-90BA-C62ED3BBADD0}"/>
              </a:ext>
            </a:extLst>
          </p:cNvPr>
          <p:cNvSpPr/>
          <p:nvPr/>
        </p:nvSpPr>
        <p:spPr>
          <a:xfrm>
            <a:off x="3579403" y="422528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E346A00F-A029-426A-9A76-122EF75DFE51}"/>
              </a:ext>
            </a:extLst>
          </p:cNvPr>
          <p:cNvSpPr/>
          <p:nvPr/>
        </p:nvSpPr>
        <p:spPr>
          <a:xfrm>
            <a:off x="2763871" y="491160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52D614DC-FC7D-4573-B470-F4116302290B}"/>
              </a:ext>
            </a:extLst>
          </p:cNvPr>
          <p:cNvSpPr/>
          <p:nvPr/>
        </p:nvSpPr>
        <p:spPr>
          <a:xfrm>
            <a:off x="3171637" y="491160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D2D3F88E-E9D4-4052-81C0-FBF1896C3164}"/>
              </a:ext>
            </a:extLst>
          </p:cNvPr>
          <p:cNvSpPr/>
          <p:nvPr/>
        </p:nvSpPr>
        <p:spPr>
          <a:xfrm>
            <a:off x="3579403" y="4911601"/>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57D17A23-7A54-44B7-A6B5-FCF088D62B45}"/>
              </a:ext>
            </a:extLst>
          </p:cNvPr>
          <p:cNvSpPr/>
          <p:nvPr/>
        </p:nvSpPr>
        <p:spPr>
          <a:xfrm>
            <a:off x="3171637" y="4568403"/>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838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Fill in the missing part.</a:t>
            </a: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0" name="Group 19">
            <a:extLst>
              <a:ext uri="{FF2B5EF4-FFF2-40B4-BE49-F238E27FC236}">
                <a16:creationId xmlns:a16="http://schemas.microsoft.com/office/drawing/2014/main" id="{600F05E3-14A6-41DC-AC59-463D95B3BB2F}"/>
              </a:ext>
            </a:extLst>
          </p:cNvPr>
          <p:cNvGrpSpPr/>
          <p:nvPr/>
        </p:nvGrpSpPr>
        <p:grpSpPr>
          <a:xfrm>
            <a:off x="2078681" y="1995884"/>
            <a:ext cx="5049268" cy="3236549"/>
            <a:chOff x="-2825380" y="1156546"/>
            <a:chExt cx="2535161" cy="1672522"/>
          </a:xfrm>
        </p:grpSpPr>
        <p:sp>
          <p:nvSpPr>
            <p:cNvPr id="21" name="Oval 20">
              <a:extLst>
                <a:ext uri="{FF2B5EF4-FFF2-40B4-BE49-F238E27FC236}">
                  <a16:creationId xmlns:a16="http://schemas.microsoft.com/office/drawing/2014/main" id="{40524A23-E247-4AC3-BCEA-9F9697D8DF84}"/>
                </a:ext>
              </a:extLst>
            </p:cNvPr>
            <p:cNvSpPr/>
            <p:nvPr/>
          </p:nvSpPr>
          <p:spPr>
            <a:xfrm>
              <a:off x="-1897061" y="1156546"/>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5</a:t>
              </a:r>
            </a:p>
          </p:txBody>
        </p:sp>
        <p:sp>
          <p:nvSpPr>
            <p:cNvPr id="22" name="Oval 21">
              <a:extLst>
                <a:ext uri="{FF2B5EF4-FFF2-40B4-BE49-F238E27FC236}">
                  <a16:creationId xmlns:a16="http://schemas.microsoft.com/office/drawing/2014/main" id="{037BF889-5FA0-4C82-B3EE-6413F0445826}"/>
                </a:ext>
              </a:extLst>
            </p:cNvPr>
            <p:cNvSpPr/>
            <p:nvPr/>
          </p:nvSpPr>
          <p:spPr>
            <a:xfrm>
              <a:off x="-1897061" y="2109068"/>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0</a:t>
              </a:r>
            </a:p>
          </p:txBody>
        </p:sp>
        <p:sp>
          <p:nvSpPr>
            <p:cNvPr id="23" name="Oval 22">
              <a:extLst>
                <a:ext uri="{FF2B5EF4-FFF2-40B4-BE49-F238E27FC236}">
                  <a16:creationId xmlns:a16="http://schemas.microsoft.com/office/drawing/2014/main" id="{69501DD8-5E65-4811-BC3D-2F734EF53616}"/>
                </a:ext>
              </a:extLst>
            </p:cNvPr>
            <p:cNvSpPr/>
            <p:nvPr/>
          </p:nvSpPr>
          <p:spPr>
            <a:xfrm>
              <a:off x="-1010219" y="1627563"/>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1AE86389-41E0-455A-8B36-32D051F780E9}"/>
                </a:ext>
              </a:extLst>
            </p:cNvPr>
            <p:cNvCxnSpPr>
              <a:cxnSpLocks/>
              <a:endCxn id="22" idx="0"/>
            </p:cNvCxnSpPr>
            <p:nvPr/>
          </p:nvCxnSpPr>
          <p:spPr>
            <a:xfrm>
              <a:off x="-1537061" y="1890524"/>
              <a:ext cx="0" cy="21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99F8CCC-ED25-4BD3-AAD9-7FBB78D0B771}"/>
                </a:ext>
              </a:extLst>
            </p:cNvPr>
            <p:cNvSpPr/>
            <p:nvPr/>
          </p:nvSpPr>
          <p:spPr>
            <a:xfrm>
              <a:off x="-2825380" y="1630565"/>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00" b="1" dirty="0">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CA60E0F8-326D-404C-8ED4-7E0076511368}"/>
                </a:ext>
              </a:extLst>
            </p:cNvPr>
            <p:cNvCxnSpPr>
              <a:cxnSpLocks/>
              <a:endCxn id="23" idx="1"/>
            </p:cNvCxnSpPr>
            <p:nvPr/>
          </p:nvCxnSpPr>
          <p:spPr>
            <a:xfrm>
              <a:off x="-1185978" y="1617678"/>
              <a:ext cx="281201" cy="1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BB915F-4837-461A-A058-A7EB5B9C5419}"/>
                </a:ext>
              </a:extLst>
            </p:cNvPr>
            <p:cNvCxnSpPr>
              <a:cxnSpLocks/>
            </p:cNvCxnSpPr>
            <p:nvPr/>
          </p:nvCxnSpPr>
          <p:spPr>
            <a:xfrm flipH="1">
              <a:off x="-2229689" y="1607074"/>
              <a:ext cx="341420" cy="10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56120EAA-BB00-4414-97A3-1BDA0E6805A2}"/>
                </a:ext>
              </a:extLst>
            </p:cNvPr>
            <p:cNvSpPr/>
            <p:nvPr/>
          </p:nvSpPr>
          <p:spPr>
            <a:xfrm>
              <a:off x="-2403861" y="2015848"/>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1A40FA0E-4DEF-49C2-830B-2E96B1F4B5FD}"/>
                </a:ext>
              </a:extLst>
            </p:cNvPr>
            <p:cNvSpPr/>
            <p:nvPr/>
          </p:nvSpPr>
          <p:spPr>
            <a:xfrm>
              <a:off x="-2631819" y="181682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9171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Fill in the missing part.</a:t>
            </a:r>
          </a:p>
          <a:p>
            <a:pPr marL="88900" algn="ctr"/>
            <a:r>
              <a:rPr lang="en-GB" sz="2400" dirty="0">
                <a:solidFill>
                  <a:schemeClr val="tx1"/>
                </a:solidFill>
                <a:latin typeface="SassoonCRInfantMedium" panose="02000603020000020003" pitchFamily="2" charset="0"/>
              </a:rPr>
              <a:t> </a:t>
            </a:r>
          </a:p>
          <a:p>
            <a:pPr marL="88900" algn="ctr"/>
            <a:endParaRPr lang="en-GB" sz="2400" dirty="0">
              <a:solidFill>
                <a:schemeClr val="bg2">
                  <a:lumMod val="25000"/>
                </a:schemeClr>
              </a:solidFill>
              <a:latin typeface="SassoonCRInfantMedium" panose="02000603020000020003" pitchFamily="2" charset="0"/>
            </a:endParaRP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pic>
        <p:nvPicPr>
          <p:cNvPr id="36" name="Picture 35" descr="A close up of a sign&#10;&#10;Description generated with high confidence">
            <a:extLst>
              <a:ext uri="{FF2B5EF4-FFF2-40B4-BE49-F238E27FC236}">
                <a16:creationId xmlns:a16="http://schemas.microsoft.com/office/drawing/2014/main" id="{9C838B93-F813-4CA2-A9FD-D8842842C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0374EB2E-743F-4802-83B5-1BF294189BD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0" name="Group 19">
            <a:extLst>
              <a:ext uri="{FF2B5EF4-FFF2-40B4-BE49-F238E27FC236}">
                <a16:creationId xmlns:a16="http://schemas.microsoft.com/office/drawing/2014/main" id="{600F05E3-14A6-41DC-AC59-463D95B3BB2F}"/>
              </a:ext>
            </a:extLst>
          </p:cNvPr>
          <p:cNvGrpSpPr/>
          <p:nvPr/>
        </p:nvGrpSpPr>
        <p:grpSpPr>
          <a:xfrm>
            <a:off x="2078681" y="1995884"/>
            <a:ext cx="5049268" cy="3236549"/>
            <a:chOff x="-2825380" y="1156546"/>
            <a:chExt cx="2535161" cy="1672522"/>
          </a:xfrm>
        </p:grpSpPr>
        <p:sp>
          <p:nvSpPr>
            <p:cNvPr id="21" name="Oval 20">
              <a:extLst>
                <a:ext uri="{FF2B5EF4-FFF2-40B4-BE49-F238E27FC236}">
                  <a16:creationId xmlns:a16="http://schemas.microsoft.com/office/drawing/2014/main" id="{40524A23-E247-4AC3-BCEA-9F9697D8DF84}"/>
                </a:ext>
              </a:extLst>
            </p:cNvPr>
            <p:cNvSpPr/>
            <p:nvPr/>
          </p:nvSpPr>
          <p:spPr>
            <a:xfrm>
              <a:off x="-1897061" y="1156546"/>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5</a:t>
              </a:r>
            </a:p>
          </p:txBody>
        </p:sp>
        <p:sp>
          <p:nvSpPr>
            <p:cNvPr id="22" name="Oval 21">
              <a:extLst>
                <a:ext uri="{FF2B5EF4-FFF2-40B4-BE49-F238E27FC236}">
                  <a16:creationId xmlns:a16="http://schemas.microsoft.com/office/drawing/2014/main" id="{037BF889-5FA0-4C82-B3EE-6413F0445826}"/>
                </a:ext>
              </a:extLst>
            </p:cNvPr>
            <p:cNvSpPr/>
            <p:nvPr/>
          </p:nvSpPr>
          <p:spPr>
            <a:xfrm>
              <a:off x="-1897061" y="2109068"/>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latin typeface="Century Gothic" panose="020B0502020202020204" pitchFamily="34" charset="0"/>
                </a:rPr>
                <a:t>0</a:t>
              </a:r>
            </a:p>
          </p:txBody>
        </p:sp>
        <p:sp>
          <p:nvSpPr>
            <p:cNvPr id="23" name="Oval 22">
              <a:extLst>
                <a:ext uri="{FF2B5EF4-FFF2-40B4-BE49-F238E27FC236}">
                  <a16:creationId xmlns:a16="http://schemas.microsoft.com/office/drawing/2014/main" id="{69501DD8-5E65-4811-BC3D-2F734EF53616}"/>
                </a:ext>
              </a:extLst>
            </p:cNvPr>
            <p:cNvSpPr/>
            <p:nvPr/>
          </p:nvSpPr>
          <p:spPr>
            <a:xfrm>
              <a:off x="-1010219" y="1627563"/>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b="1" dirty="0">
                  <a:solidFill>
                    <a:srgbClr val="FF0000"/>
                  </a:solidFill>
                  <a:latin typeface="Century Gothic" panose="020B0502020202020204" pitchFamily="34" charset="0"/>
                </a:rPr>
                <a:t>3</a:t>
              </a:r>
            </a:p>
          </p:txBody>
        </p:sp>
        <p:cxnSp>
          <p:nvCxnSpPr>
            <p:cNvPr id="24" name="Straight Connector 23">
              <a:extLst>
                <a:ext uri="{FF2B5EF4-FFF2-40B4-BE49-F238E27FC236}">
                  <a16:creationId xmlns:a16="http://schemas.microsoft.com/office/drawing/2014/main" id="{1AE86389-41E0-455A-8B36-32D051F780E9}"/>
                </a:ext>
              </a:extLst>
            </p:cNvPr>
            <p:cNvCxnSpPr>
              <a:cxnSpLocks/>
              <a:endCxn id="22" idx="0"/>
            </p:cNvCxnSpPr>
            <p:nvPr/>
          </p:nvCxnSpPr>
          <p:spPr>
            <a:xfrm>
              <a:off x="-1537061" y="1890524"/>
              <a:ext cx="0" cy="21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99F8CCC-ED25-4BD3-AAD9-7FBB78D0B771}"/>
                </a:ext>
              </a:extLst>
            </p:cNvPr>
            <p:cNvSpPr/>
            <p:nvPr/>
          </p:nvSpPr>
          <p:spPr>
            <a:xfrm>
              <a:off x="-2825380" y="1630565"/>
              <a:ext cx="720000" cy="720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00" b="1" dirty="0">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CA60E0F8-326D-404C-8ED4-7E0076511368}"/>
                </a:ext>
              </a:extLst>
            </p:cNvPr>
            <p:cNvCxnSpPr>
              <a:cxnSpLocks/>
              <a:endCxn id="23" idx="1"/>
            </p:cNvCxnSpPr>
            <p:nvPr/>
          </p:nvCxnSpPr>
          <p:spPr>
            <a:xfrm>
              <a:off x="-1185978" y="1617678"/>
              <a:ext cx="281201" cy="115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BB915F-4837-461A-A058-A7EB5B9C5419}"/>
                </a:ext>
              </a:extLst>
            </p:cNvPr>
            <p:cNvCxnSpPr>
              <a:cxnSpLocks/>
            </p:cNvCxnSpPr>
            <p:nvPr/>
          </p:nvCxnSpPr>
          <p:spPr>
            <a:xfrm flipH="1">
              <a:off x="-2229689" y="1607074"/>
              <a:ext cx="341420" cy="10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56120EAA-BB00-4414-97A3-1BDA0E6805A2}"/>
                </a:ext>
              </a:extLst>
            </p:cNvPr>
            <p:cNvSpPr/>
            <p:nvPr/>
          </p:nvSpPr>
          <p:spPr>
            <a:xfrm>
              <a:off x="-2403861" y="2015848"/>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1A40FA0E-4DEF-49C2-830B-2E96B1F4B5FD}"/>
                </a:ext>
              </a:extLst>
            </p:cNvPr>
            <p:cNvSpPr/>
            <p:nvPr/>
          </p:nvSpPr>
          <p:spPr>
            <a:xfrm>
              <a:off x="-2631819" y="181682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567204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896DEC-E652-4AD0-AAA8-4C1A81267DC9}"/>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openxmlformats.org/package/2006/metadata/core-properties"/>
    <ds:schemaRef ds:uri="http://purl.org/dc/terms/"/>
    <ds:schemaRef ds:uri="86144f90-c7b6-48d0-aae5-f5e9e48cc3df"/>
    <ds:schemaRef ds:uri="http://schemas.microsoft.com/office/infopath/2007/PartnerControls"/>
    <ds:schemaRef ds:uri="http://schemas.microsoft.com/office/2006/documentManagement/types"/>
    <ds:schemaRef ds:uri="0f0ae0ff-29c4-4766-b250-c1a9bee8d430"/>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2749</TotalTime>
  <Words>673</Words>
  <Application>Microsoft Office PowerPoint</Application>
  <PresentationFormat>On-screen Show (4:3)</PresentationFormat>
  <Paragraphs>249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Part Whole Model PPT</dc:title>
  <dc:creator>Ashleigh Sobol</dc:creator>
  <cp:lastModifiedBy>Claire Walker</cp:lastModifiedBy>
  <cp:revision>49</cp:revision>
  <dcterms:created xsi:type="dcterms:W3CDTF">2018-03-17T10:08:43Z</dcterms:created>
  <dcterms:modified xsi:type="dcterms:W3CDTF">2019-07-24T08:55:46Z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