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4" r:id="rId5"/>
    <p:sldId id="256" r:id="rId6"/>
    <p:sldId id="301" r:id="rId7"/>
    <p:sldId id="308" r:id="rId8"/>
    <p:sldId id="384" r:id="rId9"/>
    <p:sldId id="385" r:id="rId10"/>
    <p:sldId id="386" r:id="rId11"/>
    <p:sldId id="387" r:id="rId12"/>
    <p:sldId id="388" r:id="rId13"/>
    <p:sldId id="363" r:id="rId14"/>
    <p:sldId id="389" r:id="rId15"/>
    <p:sldId id="364" r:id="rId16"/>
    <p:sldId id="390" r:id="rId17"/>
    <p:sldId id="383" r:id="rId18"/>
    <p:sldId id="415" r:id="rId19"/>
    <p:sldId id="392" r:id="rId20"/>
    <p:sldId id="393" r:id="rId21"/>
    <p:sldId id="314" r:id="rId22"/>
    <p:sldId id="394" r:id="rId23"/>
    <p:sldId id="39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A1CA32-B77F-43C4-A63A-8327CE4F1836}" v="1" dt="2019-07-30T14:58:47.314"/>
    <p1510:client id="{CA0835D8-75E2-406D-896B-9433E8C8B5F5}" v="38" dt="2019-07-30T15:23:47.6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35" autoAdjust="0"/>
    <p:restoredTop sz="94660"/>
  </p:normalViewPr>
  <p:slideViewPr>
    <p:cSldViewPr snapToGrid="0">
      <p:cViewPr varScale="1">
        <p:scale>
          <a:sx n="68" d="100"/>
          <a:sy n="68" d="100"/>
        </p:scale>
        <p:origin x="13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 Scanlon" userId="217f4c6b-e607-4a48-bdce-98b05a0a86c5" providerId="ADAL" clId="{6FD5FF1B-3D05-4F63-8AA6-13E1D6FE19FD}"/>
    <pc:docChg chg="undo redo custSel addSld delSld modSld sldOrd">
      <pc:chgData name="Cath Scanlon" userId="217f4c6b-e607-4a48-bdce-98b05a0a86c5" providerId="ADAL" clId="{6FD5FF1B-3D05-4F63-8AA6-13E1D6FE19FD}" dt="2019-07-22T12:33:12.262" v="1350" actId="12788"/>
      <pc:docMkLst>
        <pc:docMk/>
      </pc:docMkLst>
      <pc:sldChg chg="modSp">
        <pc:chgData name="Cath Scanlon" userId="217f4c6b-e607-4a48-bdce-98b05a0a86c5" providerId="ADAL" clId="{6FD5FF1B-3D05-4F63-8AA6-13E1D6FE19FD}" dt="2019-07-20T13:19:22.707" v="4" actId="403"/>
        <pc:sldMkLst>
          <pc:docMk/>
          <pc:sldMk cId="2637481266" sldId="256"/>
        </pc:sldMkLst>
        <pc:spChg chg="mod">
          <ac:chgData name="Cath Scanlon" userId="217f4c6b-e607-4a48-bdce-98b05a0a86c5" providerId="ADAL" clId="{6FD5FF1B-3D05-4F63-8AA6-13E1D6FE19FD}" dt="2019-07-20T13:19:22.707" v="4" actId="403"/>
          <ac:spMkLst>
            <pc:docMk/>
            <pc:sldMk cId="2637481266" sldId="256"/>
            <ac:spMk id="19" creationId="{5252A847-DE45-4FA3-A1F8-EEBEB845FF8E}"/>
          </ac:spMkLst>
        </pc:spChg>
      </pc:sldChg>
      <pc:sldChg chg="modSp">
        <pc:chgData name="Cath Scanlon" userId="217f4c6b-e607-4a48-bdce-98b05a0a86c5" providerId="ADAL" clId="{6FD5FF1B-3D05-4F63-8AA6-13E1D6FE19FD}" dt="2019-07-20T13:19:40.333" v="8" actId="404"/>
        <pc:sldMkLst>
          <pc:docMk/>
          <pc:sldMk cId="3855900595" sldId="301"/>
        </pc:sldMkLst>
        <pc:spChg chg="mod">
          <ac:chgData name="Cath Scanlon" userId="217f4c6b-e607-4a48-bdce-98b05a0a86c5" providerId="ADAL" clId="{6FD5FF1B-3D05-4F63-8AA6-13E1D6FE19FD}" dt="2019-07-20T13:19:40.333" v="8" actId="404"/>
          <ac:spMkLst>
            <pc:docMk/>
            <pc:sldMk cId="3855900595" sldId="301"/>
            <ac:spMk id="19" creationId="{5252A847-DE45-4FA3-A1F8-EEBEB845FF8E}"/>
          </ac:spMkLst>
        </pc:spChg>
      </pc:sldChg>
      <pc:sldChg chg="addSp delSp modSp">
        <pc:chgData name="Cath Scanlon" userId="217f4c6b-e607-4a48-bdce-98b05a0a86c5" providerId="ADAL" clId="{6FD5FF1B-3D05-4F63-8AA6-13E1D6FE19FD}" dt="2019-07-22T12:31:28.366" v="1346" actId="403"/>
        <pc:sldMkLst>
          <pc:docMk/>
          <pc:sldMk cId="273723392" sldId="308"/>
        </pc:sldMkLst>
        <pc:spChg chg="del">
          <ac:chgData name="Cath Scanlon" userId="217f4c6b-e607-4a48-bdce-98b05a0a86c5" providerId="ADAL" clId="{6FD5FF1B-3D05-4F63-8AA6-13E1D6FE19FD}" dt="2019-07-20T13:25:49.006" v="79" actId="478"/>
          <ac:spMkLst>
            <pc:docMk/>
            <pc:sldMk cId="273723392" sldId="308"/>
            <ac:spMk id="3" creationId="{2A275CE6-8271-441A-896C-0D78AAF41C7A}"/>
          </ac:spMkLst>
        </pc:spChg>
        <pc:spChg chg="add del mod">
          <ac:chgData name="Cath Scanlon" userId="217f4c6b-e607-4a48-bdce-98b05a0a86c5" providerId="ADAL" clId="{6FD5FF1B-3D05-4F63-8AA6-13E1D6FE19FD}" dt="2019-07-20T13:25:57.827" v="81" actId="11529"/>
          <ac:spMkLst>
            <pc:docMk/>
            <pc:sldMk cId="273723392" sldId="308"/>
            <ac:spMk id="4" creationId="{7D235E50-29BD-45A0-90FA-3B6A6796017B}"/>
          </ac:spMkLst>
        </pc:spChg>
        <pc:spChg chg="add mod">
          <ac:chgData name="Cath Scanlon" userId="217f4c6b-e607-4a48-bdce-98b05a0a86c5" providerId="ADAL" clId="{6FD5FF1B-3D05-4F63-8AA6-13E1D6FE19FD}" dt="2019-07-22T12:31:28.366" v="1346" actId="403"/>
          <ac:spMkLst>
            <pc:docMk/>
            <pc:sldMk cId="273723392" sldId="308"/>
            <ac:spMk id="5" creationId="{547B5018-588E-405F-A2DD-76F2DEF3F233}"/>
          </ac:spMkLst>
        </pc:spChg>
        <pc:spChg chg="del">
          <ac:chgData name="Cath Scanlon" userId="217f4c6b-e607-4a48-bdce-98b05a0a86c5" providerId="ADAL" clId="{6FD5FF1B-3D05-4F63-8AA6-13E1D6FE19FD}" dt="2019-07-20T13:25:49.006" v="79" actId="478"/>
          <ac:spMkLst>
            <pc:docMk/>
            <pc:sldMk cId="273723392" sldId="308"/>
            <ac:spMk id="9" creationId="{37824C35-E258-48A5-A66C-7C7A30753764}"/>
          </ac:spMkLst>
        </pc:spChg>
        <pc:spChg chg="del">
          <ac:chgData name="Cath Scanlon" userId="217f4c6b-e607-4a48-bdce-98b05a0a86c5" providerId="ADAL" clId="{6FD5FF1B-3D05-4F63-8AA6-13E1D6FE19FD}" dt="2019-07-20T13:25:49.006" v="79" actId="478"/>
          <ac:spMkLst>
            <pc:docMk/>
            <pc:sldMk cId="273723392" sldId="308"/>
            <ac:spMk id="10" creationId="{0EE62868-9AE3-4D79-B67F-A0E7FAD00BE1}"/>
          </ac:spMkLst>
        </pc:spChg>
        <pc:spChg chg="del">
          <ac:chgData name="Cath Scanlon" userId="217f4c6b-e607-4a48-bdce-98b05a0a86c5" providerId="ADAL" clId="{6FD5FF1B-3D05-4F63-8AA6-13E1D6FE19FD}" dt="2019-07-20T13:25:49.006" v="79" actId="478"/>
          <ac:spMkLst>
            <pc:docMk/>
            <pc:sldMk cId="273723392" sldId="308"/>
            <ac:spMk id="11" creationId="{5CB488DF-0140-49B3-9C07-7C31D368D043}"/>
          </ac:spMkLst>
        </pc:spChg>
        <pc:spChg chg="del">
          <ac:chgData name="Cath Scanlon" userId="217f4c6b-e607-4a48-bdce-98b05a0a86c5" providerId="ADAL" clId="{6FD5FF1B-3D05-4F63-8AA6-13E1D6FE19FD}" dt="2019-07-20T13:25:49.006" v="79" actId="478"/>
          <ac:spMkLst>
            <pc:docMk/>
            <pc:sldMk cId="273723392" sldId="308"/>
            <ac:spMk id="12" creationId="{2418706A-EF59-4630-8AA7-A2B401CE2D84}"/>
          </ac:spMkLst>
        </pc:spChg>
        <pc:spChg chg="del">
          <ac:chgData name="Cath Scanlon" userId="217f4c6b-e607-4a48-bdce-98b05a0a86c5" providerId="ADAL" clId="{6FD5FF1B-3D05-4F63-8AA6-13E1D6FE19FD}" dt="2019-07-20T13:25:49.006" v="79" actId="478"/>
          <ac:spMkLst>
            <pc:docMk/>
            <pc:sldMk cId="273723392" sldId="308"/>
            <ac:spMk id="13" creationId="{944230BD-87D5-439C-A13D-26D747D4B328}"/>
          </ac:spMkLst>
        </pc:spChg>
        <pc:spChg chg="del">
          <ac:chgData name="Cath Scanlon" userId="217f4c6b-e607-4a48-bdce-98b05a0a86c5" providerId="ADAL" clId="{6FD5FF1B-3D05-4F63-8AA6-13E1D6FE19FD}" dt="2019-07-20T13:25:49.006" v="79" actId="478"/>
          <ac:spMkLst>
            <pc:docMk/>
            <pc:sldMk cId="273723392" sldId="308"/>
            <ac:spMk id="14" creationId="{4C5A0F19-7A43-43B2-9DA4-35D477FC3575}"/>
          </ac:spMkLst>
        </pc:spChg>
        <pc:spChg chg="del">
          <ac:chgData name="Cath Scanlon" userId="217f4c6b-e607-4a48-bdce-98b05a0a86c5" providerId="ADAL" clId="{6FD5FF1B-3D05-4F63-8AA6-13E1D6FE19FD}" dt="2019-07-20T13:25:49.006" v="79" actId="478"/>
          <ac:spMkLst>
            <pc:docMk/>
            <pc:sldMk cId="273723392" sldId="308"/>
            <ac:spMk id="15" creationId="{B445BC92-EF33-49D5-925C-82745C68CD3A}"/>
          </ac:spMkLst>
        </pc:spChg>
        <pc:spChg chg="mod">
          <ac:chgData name="Cath Scanlon" userId="217f4c6b-e607-4a48-bdce-98b05a0a86c5" providerId="ADAL" clId="{6FD5FF1B-3D05-4F63-8AA6-13E1D6FE19FD}" dt="2019-07-22T10:06:46.167" v="475" actId="12788"/>
          <ac:spMkLst>
            <pc:docMk/>
            <pc:sldMk cId="273723392" sldId="308"/>
            <ac:spMk id="19" creationId="{5252A847-DE45-4FA3-A1F8-EEBEB845FF8E}"/>
          </ac:spMkLst>
        </pc:spChg>
        <pc:spChg chg="del">
          <ac:chgData name="Cath Scanlon" userId="217f4c6b-e607-4a48-bdce-98b05a0a86c5" providerId="ADAL" clId="{6FD5FF1B-3D05-4F63-8AA6-13E1D6FE19FD}" dt="2019-07-20T13:25:49.006" v="79" actId="478"/>
          <ac:spMkLst>
            <pc:docMk/>
            <pc:sldMk cId="273723392" sldId="308"/>
            <ac:spMk id="20" creationId="{A886D591-9050-47AA-A4A3-C80ED8B9A7A5}"/>
          </ac:spMkLst>
        </pc:spChg>
        <pc:spChg chg="add mod">
          <ac:chgData name="Cath Scanlon" userId="217f4c6b-e607-4a48-bdce-98b05a0a86c5" providerId="ADAL" clId="{6FD5FF1B-3D05-4F63-8AA6-13E1D6FE19FD}" dt="2019-07-22T12:31:28.366" v="1346" actId="403"/>
          <ac:spMkLst>
            <pc:docMk/>
            <pc:sldMk cId="273723392" sldId="308"/>
            <ac:spMk id="21" creationId="{ECC4B7B3-59DD-4402-A932-A7382514B943}"/>
          </ac:spMkLst>
        </pc:spChg>
        <pc:spChg chg="add mod">
          <ac:chgData name="Cath Scanlon" userId="217f4c6b-e607-4a48-bdce-98b05a0a86c5" providerId="ADAL" clId="{6FD5FF1B-3D05-4F63-8AA6-13E1D6FE19FD}" dt="2019-07-22T12:31:28.366" v="1346" actId="403"/>
          <ac:spMkLst>
            <pc:docMk/>
            <pc:sldMk cId="273723392" sldId="308"/>
            <ac:spMk id="22" creationId="{C87F49EB-41FD-47F8-96EB-CFEEA59CBF5A}"/>
          </ac:spMkLst>
        </pc:spChg>
        <pc:spChg chg="add mod">
          <ac:chgData name="Cath Scanlon" userId="217f4c6b-e607-4a48-bdce-98b05a0a86c5" providerId="ADAL" clId="{6FD5FF1B-3D05-4F63-8AA6-13E1D6FE19FD}" dt="2019-07-22T12:31:28.366" v="1346" actId="403"/>
          <ac:spMkLst>
            <pc:docMk/>
            <pc:sldMk cId="273723392" sldId="308"/>
            <ac:spMk id="23" creationId="{54E304E7-1E7B-4E5B-B434-4D49AEE3F581}"/>
          </ac:spMkLst>
        </pc:spChg>
        <pc:spChg chg="add mod">
          <ac:chgData name="Cath Scanlon" userId="217f4c6b-e607-4a48-bdce-98b05a0a86c5" providerId="ADAL" clId="{6FD5FF1B-3D05-4F63-8AA6-13E1D6FE19FD}" dt="2019-07-22T12:31:28.366" v="1346" actId="403"/>
          <ac:spMkLst>
            <pc:docMk/>
            <pc:sldMk cId="273723392" sldId="308"/>
            <ac:spMk id="24" creationId="{5A8A09F0-D7CF-45DE-8706-BFE21357D0A9}"/>
          </ac:spMkLst>
        </pc:spChg>
        <pc:spChg chg="mod topLvl">
          <ac:chgData name="Cath Scanlon" userId="217f4c6b-e607-4a48-bdce-98b05a0a86c5" providerId="ADAL" clId="{6FD5FF1B-3D05-4F63-8AA6-13E1D6FE19FD}" dt="2019-07-22T12:31:28.366" v="1346" actId="403"/>
          <ac:spMkLst>
            <pc:docMk/>
            <pc:sldMk cId="273723392" sldId="308"/>
            <ac:spMk id="26" creationId="{7D037F2B-82BD-4C92-9204-558C3085863A}"/>
          </ac:spMkLst>
        </pc:spChg>
        <pc:spChg chg="mod topLvl">
          <ac:chgData name="Cath Scanlon" userId="217f4c6b-e607-4a48-bdce-98b05a0a86c5" providerId="ADAL" clId="{6FD5FF1B-3D05-4F63-8AA6-13E1D6FE19FD}" dt="2019-07-22T12:31:28.366" v="1346" actId="403"/>
          <ac:spMkLst>
            <pc:docMk/>
            <pc:sldMk cId="273723392" sldId="308"/>
            <ac:spMk id="27" creationId="{84169D1E-096D-4A3F-AFCB-E56F55939A11}"/>
          </ac:spMkLst>
        </pc:spChg>
        <pc:spChg chg="mod topLvl">
          <ac:chgData name="Cath Scanlon" userId="217f4c6b-e607-4a48-bdce-98b05a0a86c5" providerId="ADAL" clId="{6FD5FF1B-3D05-4F63-8AA6-13E1D6FE19FD}" dt="2019-07-22T12:31:28.366" v="1346" actId="403"/>
          <ac:spMkLst>
            <pc:docMk/>
            <pc:sldMk cId="273723392" sldId="308"/>
            <ac:spMk id="28" creationId="{F6684459-4BAA-4637-A09E-11FE1CD1EB05}"/>
          </ac:spMkLst>
        </pc:spChg>
        <pc:spChg chg="mod topLvl">
          <ac:chgData name="Cath Scanlon" userId="217f4c6b-e607-4a48-bdce-98b05a0a86c5" providerId="ADAL" clId="{6FD5FF1B-3D05-4F63-8AA6-13E1D6FE19FD}" dt="2019-07-22T12:31:28.366" v="1346" actId="403"/>
          <ac:spMkLst>
            <pc:docMk/>
            <pc:sldMk cId="273723392" sldId="308"/>
            <ac:spMk id="29" creationId="{E4260B59-DDF2-47DA-93F6-0A09D00BA376}"/>
          </ac:spMkLst>
        </pc:spChg>
        <pc:spChg chg="mod topLvl">
          <ac:chgData name="Cath Scanlon" userId="217f4c6b-e607-4a48-bdce-98b05a0a86c5" providerId="ADAL" clId="{6FD5FF1B-3D05-4F63-8AA6-13E1D6FE19FD}" dt="2019-07-22T12:31:28.366" v="1346" actId="403"/>
          <ac:spMkLst>
            <pc:docMk/>
            <pc:sldMk cId="273723392" sldId="308"/>
            <ac:spMk id="30" creationId="{F4F9E999-51A6-4AB8-B72F-15536FAD41DC}"/>
          </ac:spMkLst>
        </pc:spChg>
        <pc:spChg chg="add mod">
          <ac:chgData name="Cath Scanlon" userId="217f4c6b-e607-4a48-bdce-98b05a0a86c5" providerId="ADAL" clId="{6FD5FF1B-3D05-4F63-8AA6-13E1D6FE19FD}" dt="2019-07-22T10:06:22.118" v="470" actId="1076"/>
          <ac:spMkLst>
            <pc:docMk/>
            <pc:sldMk cId="273723392" sldId="308"/>
            <ac:spMk id="31" creationId="{E9A7FA52-2426-4DFC-A3B0-D43E1F3EFD1F}"/>
          </ac:spMkLst>
        </pc:spChg>
        <pc:grpChg chg="add del mod">
          <ac:chgData name="Cath Scanlon" userId="217f4c6b-e607-4a48-bdce-98b05a0a86c5" providerId="ADAL" clId="{6FD5FF1B-3D05-4F63-8AA6-13E1D6FE19FD}" dt="2019-07-22T10:04:14.723" v="435" actId="165"/>
          <ac:grpSpMkLst>
            <pc:docMk/>
            <pc:sldMk cId="273723392" sldId="308"/>
            <ac:grpSpMk id="4" creationId="{FDB1B1B8-2B4C-4B14-8C15-78422684E951}"/>
          </ac:grpSpMkLst>
        </pc:grpChg>
        <pc:grpChg chg="add mod topLvl">
          <ac:chgData name="Cath Scanlon" userId="217f4c6b-e607-4a48-bdce-98b05a0a86c5" providerId="ADAL" clId="{6FD5FF1B-3D05-4F63-8AA6-13E1D6FE19FD}" dt="2019-07-22T10:06:46.167" v="475" actId="12788"/>
          <ac:grpSpMkLst>
            <pc:docMk/>
            <pc:sldMk cId="273723392" sldId="308"/>
            <ac:grpSpMk id="6" creationId="{DC0103A2-A36B-440C-B727-2B87D88477A3}"/>
          </ac:grpSpMkLst>
        </pc:grpChg>
        <pc:grpChg chg="add del mod">
          <ac:chgData name="Cath Scanlon" userId="217f4c6b-e607-4a48-bdce-98b05a0a86c5" providerId="ADAL" clId="{6FD5FF1B-3D05-4F63-8AA6-13E1D6FE19FD}" dt="2019-07-22T10:04:14.723" v="435" actId="165"/>
          <ac:grpSpMkLst>
            <pc:docMk/>
            <pc:sldMk cId="273723392" sldId="308"/>
            <ac:grpSpMk id="7" creationId="{4E1B7DAD-8744-4949-BFA7-75D06655D314}"/>
          </ac:grpSpMkLst>
        </pc:grpChg>
        <pc:grpChg chg="add mod">
          <ac:chgData name="Cath Scanlon" userId="217f4c6b-e607-4a48-bdce-98b05a0a86c5" providerId="ADAL" clId="{6FD5FF1B-3D05-4F63-8AA6-13E1D6FE19FD}" dt="2019-07-22T10:06:46.167" v="475" actId="12788"/>
          <ac:grpSpMkLst>
            <pc:docMk/>
            <pc:sldMk cId="273723392" sldId="308"/>
            <ac:grpSpMk id="9" creationId="{BD7F458C-31C4-4759-A668-30386B75632C}"/>
          </ac:grpSpMkLst>
        </pc:grpChg>
        <pc:grpChg chg="add mod">
          <ac:chgData name="Cath Scanlon" userId="217f4c6b-e607-4a48-bdce-98b05a0a86c5" providerId="ADAL" clId="{6FD5FF1B-3D05-4F63-8AA6-13E1D6FE19FD}" dt="2019-07-22T10:06:46.167" v="475" actId="12788"/>
          <ac:grpSpMkLst>
            <pc:docMk/>
            <pc:sldMk cId="273723392" sldId="308"/>
            <ac:grpSpMk id="12" creationId="{C01FD2B8-3445-4B33-BAA5-6C00D15546C1}"/>
          </ac:grpSpMkLst>
        </pc:grpChg>
        <pc:grpChg chg="add mod">
          <ac:chgData name="Cath Scanlon" userId="217f4c6b-e607-4a48-bdce-98b05a0a86c5" providerId="ADAL" clId="{6FD5FF1B-3D05-4F63-8AA6-13E1D6FE19FD}" dt="2019-07-22T10:06:46.167" v="475" actId="12788"/>
          <ac:grpSpMkLst>
            <pc:docMk/>
            <pc:sldMk cId="273723392" sldId="308"/>
            <ac:grpSpMk id="13" creationId="{44F111BD-0976-42CE-B295-B1E1EA0442F1}"/>
          </ac:grpSpMkLst>
        </pc:grpChg>
        <pc:grpChg chg="add mod">
          <ac:chgData name="Cath Scanlon" userId="217f4c6b-e607-4a48-bdce-98b05a0a86c5" providerId="ADAL" clId="{6FD5FF1B-3D05-4F63-8AA6-13E1D6FE19FD}" dt="2019-07-22T10:06:46.167" v="475" actId="12788"/>
          <ac:grpSpMkLst>
            <pc:docMk/>
            <pc:sldMk cId="273723392" sldId="308"/>
            <ac:grpSpMk id="14" creationId="{6E39CBDE-F377-470B-86F0-BE420B045A93}"/>
          </ac:grpSpMkLst>
        </pc:grpChg>
        <pc:grpChg chg="add del mod topLvl">
          <ac:chgData name="Cath Scanlon" userId="217f4c6b-e607-4a48-bdce-98b05a0a86c5" providerId="ADAL" clId="{6FD5FF1B-3D05-4F63-8AA6-13E1D6FE19FD}" dt="2019-07-22T10:04:19.056" v="436" actId="165"/>
          <ac:grpSpMkLst>
            <pc:docMk/>
            <pc:sldMk cId="273723392" sldId="308"/>
            <ac:grpSpMk id="25" creationId="{F21FE1CC-E6CD-4B46-BC75-19D9187B86C2}"/>
          </ac:grpSpMkLst>
        </pc:grpChg>
        <pc:graphicFrameChg chg="del">
          <ac:chgData name="Cath Scanlon" userId="217f4c6b-e607-4a48-bdce-98b05a0a86c5" providerId="ADAL" clId="{6FD5FF1B-3D05-4F63-8AA6-13E1D6FE19FD}" dt="2019-07-20T13:25:45.523" v="78" actId="478"/>
          <ac:graphicFrameMkLst>
            <pc:docMk/>
            <pc:sldMk cId="273723392" sldId="308"/>
            <ac:graphicFrameMk id="2" creationId="{45F19CB5-38C5-4091-A2D8-72A53EDF9907}"/>
          </ac:graphicFrameMkLst>
        </pc:graphicFrameChg>
        <pc:picChg chg="add mod topLvl">
          <ac:chgData name="Cath Scanlon" userId="217f4c6b-e607-4a48-bdce-98b05a0a86c5" providerId="ADAL" clId="{6FD5FF1B-3D05-4F63-8AA6-13E1D6FE19FD}" dt="2019-07-22T10:04:26.957" v="437" actId="164"/>
          <ac:picMkLst>
            <pc:docMk/>
            <pc:sldMk cId="273723392" sldId="308"/>
            <ac:picMk id="3" creationId="{BDC865D8-58C6-4D8D-86AE-7B0CBA425987}"/>
          </ac:picMkLst>
        </pc:picChg>
        <pc:picChg chg="add mod">
          <ac:chgData name="Cath Scanlon" userId="217f4c6b-e607-4a48-bdce-98b05a0a86c5" providerId="ADAL" clId="{6FD5FF1B-3D05-4F63-8AA6-13E1D6FE19FD}" dt="2019-07-22T10:06:01.850" v="466" actId="164"/>
          <ac:picMkLst>
            <pc:docMk/>
            <pc:sldMk cId="273723392" sldId="308"/>
            <ac:picMk id="11" creationId="{6897937B-AC42-4726-B646-176AA77A44E0}"/>
          </ac:picMkLst>
        </pc:picChg>
        <pc:picChg chg="add mod topLvl">
          <ac:chgData name="Cath Scanlon" userId="217f4c6b-e607-4a48-bdce-98b05a0a86c5" providerId="ADAL" clId="{6FD5FF1B-3D05-4F63-8AA6-13E1D6FE19FD}" dt="2019-07-22T10:04:26.957" v="437" actId="164"/>
          <ac:picMkLst>
            <pc:docMk/>
            <pc:sldMk cId="273723392" sldId="308"/>
            <ac:picMk id="32" creationId="{A9D194AA-BD16-4F14-B83A-A558E09AE02C}"/>
          </ac:picMkLst>
        </pc:picChg>
        <pc:picChg chg="add mod topLvl">
          <ac:chgData name="Cath Scanlon" userId="217f4c6b-e607-4a48-bdce-98b05a0a86c5" providerId="ADAL" clId="{6FD5FF1B-3D05-4F63-8AA6-13E1D6FE19FD}" dt="2019-07-22T10:04:26.957" v="437" actId="164"/>
          <ac:picMkLst>
            <pc:docMk/>
            <pc:sldMk cId="273723392" sldId="308"/>
            <ac:picMk id="33" creationId="{68C47FAA-50DA-4268-A38C-84D6A8FC09E2}"/>
          </ac:picMkLst>
        </pc:picChg>
        <pc:picChg chg="add mod topLvl">
          <ac:chgData name="Cath Scanlon" userId="217f4c6b-e607-4a48-bdce-98b05a0a86c5" providerId="ADAL" clId="{6FD5FF1B-3D05-4F63-8AA6-13E1D6FE19FD}" dt="2019-07-22T10:04:26.957" v="437" actId="164"/>
          <ac:picMkLst>
            <pc:docMk/>
            <pc:sldMk cId="273723392" sldId="308"/>
            <ac:picMk id="34" creationId="{F4AC975F-A44C-408E-A994-70A01A01CCFB}"/>
          </ac:picMkLst>
        </pc:picChg>
        <pc:picChg chg="add mod topLvl">
          <ac:chgData name="Cath Scanlon" userId="217f4c6b-e607-4a48-bdce-98b05a0a86c5" providerId="ADAL" clId="{6FD5FF1B-3D05-4F63-8AA6-13E1D6FE19FD}" dt="2019-07-22T10:04:26.957" v="437" actId="164"/>
          <ac:picMkLst>
            <pc:docMk/>
            <pc:sldMk cId="273723392" sldId="308"/>
            <ac:picMk id="35" creationId="{A58C0566-F9F2-4468-9E8A-39D4F3E4B72B}"/>
          </ac:picMkLst>
        </pc:picChg>
        <pc:picChg chg="add mod topLvl">
          <ac:chgData name="Cath Scanlon" userId="217f4c6b-e607-4a48-bdce-98b05a0a86c5" providerId="ADAL" clId="{6FD5FF1B-3D05-4F63-8AA6-13E1D6FE19FD}" dt="2019-07-22T10:04:26.957" v="437" actId="164"/>
          <ac:picMkLst>
            <pc:docMk/>
            <pc:sldMk cId="273723392" sldId="308"/>
            <ac:picMk id="36" creationId="{BAE7231F-C402-4C25-A50D-EDC8EF262B50}"/>
          </ac:picMkLst>
        </pc:picChg>
        <pc:picChg chg="add mod topLvl">
          <ac:chgData name="Cath Scanlon" userId="217f4c6b-e607-4a48-bdce-98b05a0a86c5" providerId="ADAL" clId="{6FD5FF1B-3D05-4F63-8AA6-13E1D6FE19FD}" dt="2019-07-22T10:04:26.957" v="437" actId="164"/>
          <ac:picMkLst>
            <pc:docMk/>
            <pc:sldMk cId="273723392" sldId="308"/>
            <ac:picMk id="37" creationId="{220E80B7-E32A-4509-980C-576DD9862BDA}"/>
          </ac:picMkLst>
        </pc:picChg>
        <pc:picChg chg="add mod topLvl">
          <ac:chgData name="Cath Scanlon" userId="217f4c6b-e607-4a48-bdce-98b05a0a86c5" providerId="ADAL" clId="{6FD5FF1B-3D05-4F63-8AA6-13E1D6FE19FD}" dt="2019-07-22T10:04:26.957" v="437" actId="164"/>
          <ac:picMkLst>
            <pc:docMk/>
            <pc:sldMk cId="273723392" sldId="308"/>
            <ac:picMk id="38" creationId="{85560986-A1FC-49F6-83EC-83D29666F1F8}"/>
          </ac:picMkLst>
        </pc:picChg>
        <pc:picChg chg="add mod topLvl">
          <ac:chgData name="Cath Scanlon" userId="217f4c6b-e607-4a48-bdce-98b05a0a86c5" providerId="ADAL" clId="{6FD5FF1B-3D05-4F63-8AA6-13E1D6FE19FD}" dt="2019-07-22T10:04:26.957" v="437" actId="164"/>
          <ac:picMkLst>
            <pc:docMk/>
            <pc:sldMk cId="273723392" sldId="308"/>
            <ac:picMk id="39" creationId="{8F98E13E-CBA7-4AE9-BD8F-F4A40CB715E2}"/>
          </ac:picMkLst>
        </pc:picChg>
        <pc:picChg chg="add mod">
          <ac:chgData name="Cath Scanlon" userId="217f4c6b-e607-4a48-bdce-98b05a0a86c5" providerId="ADAL" clId="{6FD5FF1B-3D05-4F63-8AA6-13E1D6FE19FD}" dt="2019-07-22T10:06:01.850" v="466" actId="164"/>
          <ac:picMkLst>
            <pc:docMk/>
            <pc:sldMk cId="273723392" sldId="308"/>
            <ac:picMk id="40" creationId="{57AEBB27-5B1E-40BE-BEB8-50B98B666C2D}"/>
          </ac:picMkLst>
        </pc:picChg>
        <pc:picChg chg="add mod">
          <ac:chgData name="Cath Scanlon" userId="217f4c6b-e607-4a48-bdce-98b05a0a86c5" providerId="ADAL" clId="{6FD5FF1B-3D05-4F63-8AA6-13E1D6FE19FD}" dt="2019-07-22T10:06:01.850" v="466" actId="164"/>
          <ac:picMkLst>
            <pc:docMk/>
            <pc:sldMk cId="273723392" sldId="308"/>
            <ac:picMk id="41" creationId="{1DA589C0-F6EA-470A-A43A-8264AEA1E094}"/>
          </ac:picMkLst>
        </pc:picChg>
        <pc:picChg chg="add mod">
          <ac:chgData name="Cath Scanlon" userId="217f4c6b-e607-4a48-bdce-98b05a0a86c5" providerId="ADAL" clId="{6FD5FF1B-3D05-4F63-8AA6-13E1D6FE19FD}" dt="2019-07-22T10:06:01.850" v="466" actId="164"/>
          <ac:picMkLst>
            <pc:docMk/>
            <pc:sldMk cId="273723392" sldId="308"/>
            <ac:picMk id="42" creationId="{63A7A98F-9DAD-4EF2-9D4C-87FE5F900B68}"/>
          </ac:picMkLst>
        </pc:picChg>
        <pc:picChg chg="add mod">
          <ac:chgData name="Cath Scanlon" userId="217f4c6b-e607-4a48-bdce-98b05a0a86c5" providerId="ADAL" clId="{6FD5FF1B-3D05-4F63-8AA6-13E1D6FE19FD}" dt="2019-07-22T10:06:01.850" v="466" actId="164"/>
          <ac:picMkLst>
            <pc:docMk/>
            <pc:sldMk cId="273723392" sldId="308"/>
            <ac:picMk id="43" creationId="{89B94A8C-0197-43F5-B714-3135EBCD48EF}"/>
          </ac:picMkLst>
        </pc:picChg>
        <pc:picChg chg="add del mod">
          <ac:chgData name="Cath Scanlon" userId="217f4c6b-e607-4a48-bdce-98b05a0a86c5" providerId="ADAL" clId="{6FD5FF1B-3D05-4F63-8AA6-13E1D6FE19FD}" dt="2019-07-22T10:05:51.257" v="463" actId="478"/>
          <ac:picMkLst>
            <pc:docMk/>
            <pc:sldMk cId="273723392" sldId="308"/>
            <ac:picMk id="44" creationId="{D879FD0B-5775-43ED-B957-53001ADDE6B8}"/>
          </ac:picMkLst>
        </pc:picChg>
      </pc:sldChg>
      <pc:sldChg chg="addSp delSp modSp">
        <pc:chgData name="Cath Scanlon" userId="217f4c6b-e607-4a48-bdce-98b05a0a86c5" providerId="ADAL" clId="{6FD5FF1B-3D05-4F63-8AA6-13E1D6FE19FD}" dt="2019-07-22T12:33:12.262" v="1350" actId="12788"/>
        <pc:sldMkLst>
          <pc:docMk/>
          <pc:sldMk cId="636014570" sldId="314"/>
        </pc:sldMkLst>
        <pc:spChg chg="mod">
          <ac:chgData name="Cath Scanlon" userId="217f4c6b-e607-4a48-bdce-98b05a0a86c5" providerId="ADAL" clId="{6FD5FF1B-3D05-4F63-8AA6-13E1D6FE19FD}" dt="2019-07-22T12:24:27.686" v="1221" actId="113"/>
          <ac:spMkLst>
            <pc:docMk/>
            <pc:sldMk cId="636014570" sldId="314"/>
            <ac:spMk id="9" creationId="{B9470C4F-3F3B-4F9E-BD7E-734ECBECA929}"/>
          </ac:spMkLst>
        </pc:spChg>
        <pc:spChg chg="mod">
          <ac:chgData name="Cath Scanlon" userId="217f4c6b-e607-4a48-bdce-98b05a0a86c5" providerId="ADAL" clId="{6FD5FF1B-3D05-4F63-8AA6-13E1D6FE19FD}" dt="2019-07-22T12:26:13.952" v="1272" actId="20577"/>
          <ac:spMkLst>
            <pc:docMk/>
            <pc:sldMk cId="636014570" sldId="314"/>
            <ac:spMk id="10" creationId="{75E079D2-3A25-4286-B8E6-118C628332BE}"/>
          </ac:spMkLst>
        </pc:spChg>
        <pc:spChg chg="mod">
          <ac:chgData name="Cath Scanlon" userId="217f4c6b-e607-4a48-bdce-98b05a0a86c5" providerId="ADAL" clId="{6FD5FF1B-3D05-4F63-8AA6-13E1D6FE19FD}" dt="2019-07-22T12:27:24.521" v="1290" actId="20577"/>
          <ac:spMkLst>
            <pc:docMk/>
            <pc:sldMk cId="636014570" sldId="314"/>
            <ac:spMk id="11" creationId="{DA88E277-A143-4124-99F9-2BFCD7D9FE8A}"/>
          </ac:spMkLst>
        </pc:spChg>
        <pc:spChg chg="mod">
          <ac:chgData name="Cath Scanlon" userId="217f4c6b-e607-4a48-bdce-98b05a0a86c5" providerId="ADAL" clId="{6FD5FF1B-3D05-4F63-8AA6-13E1D6FE19FD}" dt="2019-07-22T12:27:26.363" v="1292" actId="20577"/>
          <ac:spMkLst>
            <pc:docMk/>
            <pc:sldMk cId="636014570" sldId="314"/>
            <ac:spMk id="12" creationId="{3874D4D3-29B6-465E-B163-3B9B99B78F43}"/>
          </ac:spMkLst>
        </pc:spChg>
        <pc:spChg chg="mod">
          <ac:chgData name="Cath Scanlon" userId="217f4c6b-e607-4a48-bdce-98b05a0a86c5" providerId="ADAL" clId="{6FD5FF1B-3D05-4F63-8AA6-13E1D6FE19FD}" dt="2019-07-22T12:26:09.994" v="1270" actId="20577"/>
          <ac:spMkLst>
            <pc:docMk/>
            <pc:sldMk cId="636014570" sldId="314"/>
            <ac:spMk id="13" creationId="{B2A0D708-097F-4830-8F7B-A85790CD4FD5}"/>
          </ac:spMkLst>
        </pc:spChg>
        <pc:spChg chg="mod">
          <ac:chgData name="Cath Scanlon" userId="217f4c6b-e607-4a48-bdce-98b05a0a86c5" providerId="ADAL" clId="{6FD5FF1B-3D05-4F63-8AA6-13E1D6FE19FD}" dt="2019-07-22T12:25:17.477" v="1243" actId="14100"/>
          <ac:spMkLst>
            <pc:docMk/>
            <pc:sldMk cId="636014570" sldId="314"/>
            <ac:spMk id="14" creationId="{914EA90C-3570-458E-AAE4-1FEA63D9D509}"/>
          </ac:spMkLst>
        </pc:spChg>
        <pc:spChg chg="mod">
          <ac:chgData name="Cath Scanlon" userId="217f4c6b-e607-4a48-bdce-98b05a0a86c5" providerId="ADAL" clId="{6FD5FF1B-3D05-4F63-8AA6-13E1D6FE19FD}" dt="2019-07-22T12:26:33.378" v="1274" actId="6549"/>
          <ac:spMkLst>
            <pc:docMk/>
            <pc:sldMk cId="636014570" sldId="314"/>
            <ac:spMk id="15" creationId="{F4497E3C-6EFF-46F7-BBF5-53D7D7FB5622}"/>
          </ac:spMkLst>
        </pc:spChg>
        <pc:spChg chg="mod">
          <ac:chgData name="Cath Scanlon" userId="217f4c6b-e607-4a48-bdce-98b05a0a86c5" providerId="ADAL" clId="{6FD5FF1B-3D05-4F63-8AA6-13E1D6FE19FD}" dt="2019-07-22T12:33:12.262" v="1350" actId="12788"/>
          <ac:spMkLst>
            <pc:docMk/>
            <pc:sldMk cId="636014570" sldId="314"/>
            <ac:spMk id="19" creationId="{5252A847-DE45-4FA3-A1F8-EEBEB845FF8E}"/>
          </ac:spMkLst>
        </pc:spChg>
        <pc:spChg chg="mod">
          <ac:chgData name="Cath Scanlon" userId="217f4c6b-e607-4a48-bdce-98b05a0a86c5" providerId="ADAL" clId="{6FD5FF1B-3D05-4F63-8AA6-13E1D6FE19FD}" dt="2019-07-22T12:27:09.845" v="1288" actId="20577"/>
          <ac:spMkLst>
            <pc:docMk/>
            <pc:sldMk cId="636014570" sldId="314"/>
            <ac:spMk id="20" creationId="{BF416253-2D1C-4E05-A1B3-830D483677A5}"/>
          </ac:spMkLst>
        </pc:spChg>
        <pc:spChg chg="mod topLvl">
          <ac:chgData name="Cath Scanlon" userId="217f4c6b-e607-4a48-bdce-98b05a0a86c5" providerId="ADAL" clId="{6FD5FF1B-3D05-4F63-8AA6-13E1D6FE19FD}" dt="2019-07-22T12:24:58.452" v="1232" actId="164"/>
          <ac:spMkLst>
            <pc:docMk/>
            <pc:sldMk cId="636014570" sldId="314"/>
            <ac:spMk id="26" creationId="{9F3609AA-E173-4CC5-93CC-19B400802EA2}"/>
          </ac:spMkLst>
        </pc:spChg>
        <pc:spChg chg="mod topLvl">
          <ac:chgData name="Cath Scanlon" userId="217f4c6b-e607-4a48-bdce-98b05a0a86c5" providerId="ADAL" clId="{6FD5FF1B-3D05-4F63-8AA6-13E1D6FE19FD}" dt="2019-07-22T12:24:58.452" v="1232" actId="164"/>
          <ac:spMkLst>
            <pc:docMk/>
            <pc:sldMk cId="636014570" sldId="314"/>
            <ac:spMk id="27" creationId="{37A8B957-8A7F-4DFB-B4C4-400D9264182E}"/>
          </ac:spMkLst>
        </pc:spChg>
        <pc:spChg chg="mod topLvl">
          <ac:chgData name="Cath Scanlon" userId="217f4c6b-e607-4a48-bdce-98b05a0a86c5" providerId="ADAL" clId="{6FD5FF1B-3D05-4F63-8AA6-13E1D6FE19FD}" dt="2019-07-22T12:24:58.452" v="1232" actId="164"/>
          <ac:spMkLst>
            <pc:docMk/>
            <pc:sldMk cId="636014570" sldId="314"/>
            <ac:spMk id="28" creationId="{AFA8D953-A7D7-4B6F-898A-B30DBE8BC240}"/>
          </ac:spMkLst>
        </pc:spChg>
        <pc:spChg chg="mod topLvl">
          <ac:chgData name="Cath Scanlon" userId="217f4c6b-e607-4a48-bdce-98b05a0a86c5" providerId="ADAL" clId="{6FD5FF1B-3D05-4F63-8AA6-13E1D6FE19FD}" dt="2019-07-22T12:24:58.452" v="1232" actId="164"/>
          <ac:spMkLst>
            <pc:docMk/>
            <pc:sldMk cId="636014570" sldId="314"/>
            <ac:spMk id="29" creationId="{19604004-D0E1-4385-9413-8B69A9B50AA7}"/>
          </ac:spMkLst>
        </pc:spChg>
        <pc:spChg chg="mod topLvl">
          <ac:chgData name="Cath Scanlon" userId="217f4c6b-e607-4a48-bdce-98b05a0a86c5" providerId="ADAL" clId="{6FD5FF1B-3D05-4F63-8AA6-13E1D6FE19FD}" dt="2019-07-22T12:24:58.452" v="1232" actId="164"/>
          <ac:spMkLst>
            <pc:docMk/>
            <pc:sldMk cId="636014570" sldId="314"/>
            <ac:spMk id="30" creationId="{DBB9B448-7178-4CAD-907C-EC473768DB3C}"/>
          </ac:spMkLst>
        </pc:spChg>
        <pc:spChg chg="mod topLvl">
          <ac:chgData name="Cath Scanlon" userId="217f4c6b-e607-4a48-bdce-98b05a0a86c5" providerId="ADAL" clId="{6FD5FF1B-3D05-4F63-8AA6-13E1D6FE19FD}" dt="2019-07-22T12:24:58.452" v="1232" actId="164"/>
          <ac:spMkLst>
            <pc:docMk/>
            <pc:sldMk cId="636014570" sldId="314"/>
            <ac:spMk id="31" creationId="{BBEF096B-AF24-415A-9922-DC7EFDBEF31E}"/>
          </ac:spMkLst>
        </pc:spChg>
        <pc:spChg chg="mod topLvl">
          <ac:chgData name="Cath Scanlon" userId="217f4c6b-e607-4a48-bdce-98b05a0a86c5" providerId="ADAL" clId="{6FD5FF1B-3D05-4F63-8AA6-13E1D6FE19FD}" dt="2019-07-22T12:24:58.452" v="1232" actId="164"/>
          <ac:spMkLst>
            <pc:docMk/>
            <pc:sldMk cId="636014570" sldId="314"/>
            <ac:spMk id="32" creationId="{C1E503BD-C3FE-4F0B-A7D7-C9E1C202EB74}"/>
          </ac:spMkLst>
        </pc:spChg>
        <pc:spChg chg="mod topLvl">
          <ac:chgData name="Cath Scanlon" userId="217f4c6b-e607-4a48-bdce-98b05a0a86c5" providerId="ADAL" clId="{6FD5FF1B-3D05-4F63-8AA6-13E1D6FE19FD}" dt="2019-07-22T12:24:58.452" v="1232" actId="164"/>
          <ac:spMkLst>
            <pc:docMk/>
            <pc:sldMk cId="636014570" sldId="314"/>
            <ac:spMk id="33" creationId="{19675FE6-8740-41B2-93C7-23AAC53A4623}"/>
          </ac:spMkLst>
        </pc:spChg>
        <pc:spChg chg="mod topLvl">
          <ac:chgData name="Cath Scanlon" userId="217f4c6b-e607-4a48-bdce-98b05a0a86c5" providerId="ADAL" clId="{6FD5FF1B-3D05-4F63-8AA6-13E1D6FE19FD}" dt="2019-07-22T12:25:01.682" v="1233" actId="164"/>
          <ac:spMkLst>
            <pc:docMk/>
            <pc:sldMk cId="636014570" sldId="314"/>
            <ac:spMk id="34" creationId="{865686C8-4C14-4CF7-90B4-05FC6E802F0E}"/>
          </ac:spMkLst>
        </pc:spChg>
        <pc:spChg chg="mod topLvl">
          <ac:chgData name="Cath Scanlon" userId="217f4c6b-e607-4a48-bdce-98b05a0a86c5" providerId="ADAL" clId="{6FD5FF1B-3D05-4F63-8AA6-13E1D6FE19FD}" dt="2019-07-22T12:25:01.682" v="1233" actId="164"/>
          <ac:spMkLst>
            <pc:docMk/>
            <pc:sldMk cId="636014570" sldId="314"/>
            <ac:spMk id="35" creationId="{F87D8490-E4D0-4FF6-9223-6C46D65A0F85}"/>
          </ac:spMkLst>
        </pc:spChg>
        <pc:spChg chg="mod topLvl">
          <ac:chgData name="Cath Scanlon" userId="217f4c6b-e607-4a48-bdce-98b05a0a86c5" providerId="ADAL" clId="{6FD5FF1B-3D05-4F63-8AA6-13E1D6FE19FD}" dt="2019-07-22T12:25:01.682" v="1233" actId="164"/>
          <ac:spMkLst>
            <pc:docMk/>
            <pc:sldMk cId="636014570" sldId="314"/>
            <ac:spMk id="36" creationId="{0DFBECDC-E51F-45C7-B5CB-DD01820472C2}"/>
          </ac:spMkLst>
        </pc:spChg>
        <pc:spChg chg="mod topLvl">
          <ac:chgData name="Cath Scanlon" userId="217f4c6b-e607-4a48-bdce-98b05a0a86c5" providerId="ADAL" clId="{6FD5FF1B-3D05-4F63-8AA6-13E1D6FE19FD}" dt="2019-07-22T12:25:01.682" v="1233" actId="164"/>
          <ac:spMkLst>
            <pc:docMk/>
            <pc:sldMk cId="636014570" sldId="314"/>
            <ac:spMk id="37" creationId="{902D59AE-39D0-4490-AE2F-BEFD26B0C13E}"/>
          </ac:spMkLst>
        </pc:spChg>
        <pc:spChg chg="mod topLvl">
          <ac:chgData name="Cath Scanlon" userId="217f4c6b-e607-4a48-bdce-98b05a0a86c5" providerId="ADAL" clId="{6FD5FF1B-3D05-4F63-8AA6-13E1D6FE19FD}" dt="2019-07-22T12:25:01.682" v="1233" actId="164"/>
          <ac:spMkLst>
            <pc:docMk/>
            <pc:sldMk cId="636014570" sldId="314"/>
            <ac:spMk id="38" creationId="{BEAAA1C5-BCA3-4F4E-B912-3F756DB29C1F}"/>
          </ac:spMkLst>
        </pc:spChg>
        <pc:spChg chg="mod topLvl">
          <ac:chgData name="Cath Scanlon" userId="217f4c6b-e607-4a48-bdce-98b05a0a86c5" providerId="ADAL" clId="{6FD5FF1B-3D05-4F63-8AA6-13E1D6FE19FD}" dt="2019-07-22T12:25:01.682" v="1233" actId="164"/>
          <ac:spMkLst>
            <pc:docMk/>
            <pc:sldMk cId="636014570" sldId="314"/>
            <ac:spMk id="39" creationId="{DAC6D4E8-04AC-4DDA-A591-241DFB5B5DF9}"/>
          </ac:spMkLst>
        </pc:spChg>
        <pc:spChg chg="mod topLvl">
          <ac:chgData name="Cath Scanlon" userId="217f4c6b-e607-4a48-bdce-98b05a0a86c5" providerId="ADAL" clId="{6FD5FF1B-3D05-4F63-8AA6-13E1D6FE19FD}" dt="2019-07-22T12:25:01.682" v="1233" actId="164"/>
          <ac:spMkLst>
            <pc:docMk/>
            <pc:sldMk cId="636014570" sldId="314"/>
            <ac:spMk id="40" creationId="{7A219A55-8557-42A3-AECE-48DB69C87A8A}"/>
          </ac:spMkLst>
        </pc:spChg>
        <pc:spChg chg="mod topLvl">
          <ac:chgData name="Cath Scanlon" userId="217f4c6b-e607-4a48-bdce-98b05a0a86c5" providerId="ADAL" clId="{6FD5FF1B-3D05-4F63-8AA6-13E1D6FE19FD}" dt="2019-07-22T12:25:01.682" v="1233" actId="164"/>
          <ac:spMkLst>
            <pc:docMk/>
            <pc:sldMk cId="636014570" sldId="314"/>
            <ac:spMk id="41" creationId="{7EF7B548-60E4-415B-9D91-B96F96C41E92}"/>
          </ac:spMkLst>
        </pc:spChg>
        <pc:spChg chg="del">
          <ac:chgData name="Cath Scanlon" userId="217f4c6b-e607-4a48-bdce-98b05a0a86c5" providerId="ADAL" clId="{6FD5FF1B-3D05-4F63-8AA6-13E1D6FE19FD}" dt="2019-07-22T12:26:42.821" v="1276" actId="478"/>
          <ac:spMkLst>
            <pc:docMk/>
            <pc:sldMk cId="636014570" sldId="314"/>
            <ac:spMk id="45" creationId="{1BF85749-BD2C-45CF-893B-443AC4A010EC}"/>
          </ac:spMkLst>
        </pc:spChg>
        <pc:spChg chg="del">
          <ac:chgData name="Cath Scanlon" userId="217f4c6b-e607-4a48-bdce-98b05a0a86c5" providerId="ADAL" clId="{6FD5FF1B-3D05-4F63-8AA6-13E1D6FE19FD}" dt="2019-07-22T12:26:42.821" v="1276" actId="478"/>
          <ac:spMkLst>
            <pc:docMk/>
            <pc:sldMk cId="636014570" sldId="314"/>
            <ac:spMk id="46" creationId="{6E285D83-0BBA-46E0-B5C0-115EFBBC4977}"/>
          </ac:spMkLst>
        </pc:spChg>
        <pc:spChg chg="del">
          <ac:chgData name="Cath Scanlon" userId="217f4c6b-e607-4a48-bdce-98b05a0a86c5" providerId="ADAL" clId="{6FD5FF1B-3D05-4F63-8AA6-13E1D6FE19FD}" dt="2019-07-22T12:26:42.821" v="1276" actId="478"/>
          <ac:spMkLst>
            <pc:docMk/>
            <pc:sldMk cId="636014570" sldId="314"/>
            <ac:spMk id="47" creationId="{5C9BBE65-77E1-4AC2-A1F6-E76A4B7316D3}"/>
          </ac:spMkLst>
        </pc:spChg>
        <pc:spChg chg="del">
          <ac:chgData name="Cath Scanlon" userId="217f4c6b-e607-4a48-bdce-98b05a0a86c5" providerId="ADAL" clId="{6FD5FF1B-3D05-4F63-8AA6-13E1D6FE19FD}" dt="2019-07-22T12:26:42.821" v="1276" actId="478"/>
          <ac:spMkLst>
            <pc:docMk/>
            <pc:sldMk cId="636014570" sldId="314"/>
            <ac:spMk id="48" creationId="{5CB9DFAB-BF8A-4F38-8B9A-73613AAACA44}"/>
          </ac:spMkLst>
        </pc:spChg>
        <pc:spChg chg="del">
          <ac:chgData name="Cath Scanlon" userId="217f4c6b-e607-4a48-bdce-98b05a0a86c5" providerId="ADAL" clId="{6FD5FF1B-3D05-4F63-8AA6-13E1D6FE19FD}" dt="2019-07-22T12:26:42.821" v="1276" actId="478"/>
          <ac:spMkLst>
            <pc:docMk/>
            <pc:sldMk cId="636014570" sldId="314"/>
            <ac:spMk id="49" creationId="{619701C6-5933-4249-91D3-B1AA18A5E71F}"/>
          </ac:spMkLst>
        </pc:spChg>
        <pc:spChg chg="del">
          <ac:chgData name="Cath Scanlon" userId="217f4c6b-e607-4a48-bdce-98b05a0a86c5" providerId="ADAL" clId="{6FD5FF1B-3D05-4F63-8AA6-13E1D6FE19FD}" dt="2019-07-22T12:26:42.821" v="1276" actId="478"/>
          <ac:spMkLst>
            <pc:docMk/>
            <pc:sldMk cId="636014570" sldId="314"/>
            <ac:spMk id="50" creationId="{6A04877E-BB0F-4491-98EB-11666BD00041}"/>
          </ac:spMkLst>
        </pc:spChg>
        <pc:spChg chg="del topLvl">
          <ac:chgData name="Cath Scanlon" userId="217f4c6b-e607-4a48-bdce-98b05a0a86c5" providerId="ADAL" clId="{6FD5FF1B-3D05-4F63-8AA6-13E1D6FE19FD}" dt="2019-07-22T12:26:42.821" v="1276" actId="478"/>
          <ac:spMkLst>
            <pc:docMk/>
            <pc:sldMk cId="636014570" sldId="314"/>
            <ac:spMk id="51" creationId="{D713E98F-EA35-4EC6-B07F-EC5D6CFAB4EF}"/>
          </ac:spMkLst>
        </pc:spChg>
        <pc:spChg chg="del">
          <ac:chgData name="Cath Scanlon" userId="217f4c6b-e607-4a48-bdce-98b05a0a86c5" providerId="ADAL" clId="{6FD5FF1B-3D05-4F63-8AA6-13E1D6FE19FD}" dt="2019-07-22T12:26:42.821" v="1276" actId="478"/>
          <ac:spMkLst>
            <pc:docMk/>
            <pc:sldMk cId="636014570" sldId="314"/>
            <ac:spMk id="52" creationId="{43F0392D-6293-444D-BB8F-7FDE4A68167A}"/>
          </ac:spMkLst>
        </pc:spChg>
        <pc:spChg chg="del">
          <ac:chgData name="Cath Scanlon" userId="217f4c6b-e607-4a48-bdce-98b05a0a86c5" providerId="ADAL" clId="{6FD5FF1B-3D05-4F63-8AA6-13E1D6FE19FD}" dt="2019-07-22T12:26:42.821" v="1276" actId="478"/>
          <ac:spMkLst>
            <pc:docMk/>
            <pc:sldMk cId="636014570" sldId="314"/>
            <ac:spMk id="58" creationId="{BEE2BF6F-E281-4FB1-8F30-8D4C4113F27B}"/>
          </ac:spMkLst>
        </pc:spChg>
        <pc:spChg chg="del">
          <ac:chgData name="Cath Scanlon" userId="217f4c6b-e607-4a48-bdce-98b05a0a86c5" providerId="ADAL" clId="{6FD5FF1B-3D05-4F63-8AA6-13E1D6FE19FD}" dt="2019-07-22T12:26:42.821" v="1276" actId="478"/>
          <ac:spMkLst>
            <pc:docMk/>
            <pc:sldMk cId="636014570" sldId="314"/>
            <ac:spMk id="59" creationId="{594682E9-0EEB-4DE6-BD35-38D545F59BEC}"/>
          </ac:spMkLst>
        </pc:spChg>
        <pc:spChg chg="del">
          <ac:chgData name="Cath Scanlon" userId="217f4c6b-e607-4a48-bdce-98b05a0a86c5" providerId="ADAL" clId="{6FD5FF1B-3D05-4F63-8AA6-13E1D6FE19FD}" dt="2019-07-22T12:26:42.821" v="1276" actId="478"/>
          <ac:spMkLst>
            <pc:docMk/>
            <pc:sldMk cId="636014570" sldId="314"/>
            <ac:spMk id="60" creationId="{7967F82E-B52F-4883-B20C-70E09CC697B8}"/>
          </ac:spMkLst>
        </pc:spChg>
        <pc:grpChg chg="add mod">
          <ac:chgData name="Cath Scanlon" userId="217f4c6b-e607-4a48-bdce-98b05a0a86c5" providerId="ADAL" clId="{6FD5FF1B-3D05-4F63-8AA6-13E1D6FE19FD}" dt="2019-07-22T12:25:40.368" v="1248" actId="164"/>
          <ac:grpSpMkLst>
            <pc:docMk/>
            <pc:sldMk cId="636014570" sldId="314"/>
            <ac:grpSpMk id="2" creationId="{77DDA532-D15D-4D9D-96B1-E0E9B30FDA37}"/>
          </ac:grpSpMkLst>
        </pc:grpChg>
        <pc:grpChg chg="add mod">
          <ac:chgData name="Cath Scanlon" userId="217f4c6b-e607-4a48-bdce-98b05a0a86c5" providerId="ADAL" clId="{6FD5FF1B-3D05-4F63-8AA6-13E1D6FE19FD}" dt="2019-07-22T12:25:40.368" v="1248" actId="164"/>
          <ac:grpSpMkLst>
            <pc:docMk/>
            <pc:sldMk cId="636014570" sldId="314"/>
            <ac:grpSpMk id="3" creationId="{CDB7DA5B-A870-464B-AE1D-07573257EE59}"/>
          </ac:grpSpMkLst>
        </pc:grpChg>
        <pc:grpChg chg="add mod">
          <ac:chgData name="Cath Scanlon" userId="217f4c6b-e607-4a48-bdce-98b05a0a86c5" providerId="ADAL" clId="{6FD5FF1B-3D05-4F63-8AA6-13E1D6FE19FD}" dt="2019-07-22T12:25:36.788" v="1247" actId="164"/>
          <ac:grpSpMkLst>
            <pc:docMk/>
            <pc:sldMk cId="636014570" sldId="314"/>
            <ac:grpSpMk id="4" creationId="{CE468037-3862-49F6-9D1C-253FC23441FD}"/>
          </ac:grpSpMkLst>
        </pc:grpChg>
        <pc:grpChg chg="add mod">
          <ac:chgData name="Cath Scanlon" userId="217f4c6b-e607-4a48-bdce-98b05a0a86c5" providerId="ADAL" clId="{6FD5FF1B-3D05-4F63-8AA6-13E1D6FE19FD}" dt="2019-07-22T12:25:45.142" v="1257" actId="1036"/>
          <ac:grpSpMkLst>
            <pc:docMk/>
            <pc:sldMk cId="636014570" sldId="314"/>
            <ac:grpSpMk id="5" creationId="{527CA73E-A6FD-4E43-AC8A-E2233FCD6EC5}"/>
          </ac:grpSpMkLst>
        </pc:grpChg>
        <pc:grpChg chg="mod">
          <ac:chgData name="Cath Scanlon" userId="217f4c6b-e607-4a48-bdce-98b05a0a86c5" providerId="ADAL" clId="{6FD5FF1B-3D05-4F63-8AA6-13E1D6FE19FD}" dt="2019-07-22T12:33:12.262" v="1350" actId="12788"/>
          <ac:grpSpMkLst>
            <pc:docMk/>
            <pc:sldMk cId="636014570" sldId="314"/>
            <ac:grpSpMk id="7" creationId="{07FD1BCE-A002-4100-A8C3-11E51F6315C5}"/>
          </ac:grpSpMkLst>
        </pc:grpChg>
        <pc:grpChg chg="add del mod">
          <ac:chgData name="Cath Scanlon" userId="217f4c6b-e607-4a48-bdce-98b05a0a86c5" providerId="ADAL" clId="{6FD5FF1B-3D05-4F63-8AA6-13E1D6FE19FD}" dt="2019-07-22T12:24:54.713" v="1231" actId="165"/>
          <ac:grpSpMkLst>
            <pc:docMk/>
            <pc:sldMk cId="636014570" sldId="314"/>
            <ac:grpSpMk id="25" creationId="{1C1C56EA-5123-4318-BBCD-D4EDF0F3AC9E}"/>
          </ac:grpSpMkLst>
        </pc:grpChg>
        <pc:grpChg chg="add del mod">
          <ac:chgData name="Cath Scanlon" userId="217f4c6b-e607-4a48-bdce-98b05a0a86c5" providerId="ADAL" clId="{6FD5FF1B-3D05-4F63-8AA6-13E1D6FE19FD}" dt="2019-07-22T12:26:42.821" v="1276" actId="478"/>
          <ac:grpSpMkLst>
            <pc:docMk/>
            <pc:sldMk cId="636014570" sldId="314"/>
            <ac:grpSpMk id="42" creationId="{E88116E0-926C-455D-8CE5-82737876A2F3}"/>
          </ac:grpSpMkLst>
        </pc:grpChg>
        <pc:grpChg chg="mod topLvl">
          <ac:chgData name="Cath Scanlon" userId="217f4c6b-e607-4a48-bdce-98b05a0a86c5" providerId="ADAL" clId="{6FD5FF1B-3D05-4F63-8AA6-13E1D6FE19FD}" dt="2019-07-22T12:26:46.388" v="1277" actId="1076"/>
          <ac:grpSpMkLst>
            <pc:docMk/>
            <pc:sldMk cId="636014570" sldId="314"/>
            <ac:grpSpMk id="43" creationId="{8FD30336-C6AD-405E-8A2A-BCE16A232791}"/>
          </ac:grpSpMkLst>
        </pc:grpChg>
        <pc:grpChg chg="del mod">
          <ac:chgData name="Cath Scanlon" userId="217f4c6b-e607-4a48-bdce-98b05a0a86c5" providerId="ADAL" clId="{6FD5FF1B-3D05-4F63-8AA6-13E1D6FE19FD}" dt="2019-07-22T12:26:42.821" v="1276" actId="478"/>
          <ac:grpSpMkLst>
            <pc:docMk/>
            <pc:sldMk cId="636014570" sldId="314"/>
            <ac:grpSpMk id="44" creationId="{EA7AF53A-8837-44A6-9471-41CA34F0421B}"/>
          </ac:grpSpMkLst>
        </pc:grpChg>
        <pc:cxnChg chg="add del mod">
          <ac:chgData name="Cath Scanlon" userId="217f4c6b-e607-4a48-bdce-98b05a0a86c5" providerId="ADAL" clId="{6FD5FF1B-3D05-4F63-8AA6-13E1D6FE19FD}" dt="2019-07-22T12:28:09.452" v="1300" actId="208"/>
          <ac:cxnSpMkLst>
            <pc:docMk/>
            <pc:sldMk cId="636014570" sldId="314"/>
            <ac:cxnSpMk id="21" creationId="{DB54AFF2-43BB-4B2B-9B8B-6334154B0740}"/>
          </ac:cxnSpMkLst>
        </pc:cxnChg>
        <pc:cxnChg chg="add del mod">
          <ac:chgData name="Cath Scanlon" userId="217f4c6b-e607-4a48-bdce-98b05a0a86c5" providerId="ADAL" clId="{6FD5FF1B-3D05-4F63-8AA6-13E1D6FE19FD}" dt="2019-07-22T12:28:09.452" v="1300" actId="208"/>
          <ac:cxnSpMkLst>
            <pc:docMk/>
            <pc:sldMk cId="636014570" sldId="314"/>
            <ac:cxnSpMk id="22" creationId="{881D1FB8-8F18-468C-9805-62BCB9C47D92}"/>
          </ac:cxnSpMkLst>
        </pc:cxnChg>
        <pc:cxnChg chg="add del mod">
          <ac:chgData name="Cath Scanlon" userId="217f4c6b-e607-4a48-bdce-98b05a0a86c5" providerId="ADAL" clId="{6FD5FF1B-3D05-4F63-8AA6-13E1D6FE19FD}" dt="2019-07-22T12:28:09.452" v="1300" actId="208"/>
          <ac:cxnSpMkLst>
            <pc:docMk/>
            <pc:sldMk cId="636014570" sldId="314"/>
            <ac:cxnSpMk id="23" creationId="{BF3E7226-80B2-4F3E-A10A-D50A96D533AA}"/>
          </ac:cxnSpMkLst>
        </pc:cxnChg>
        <pc:cxnChg chg="add del mod">
          <ac:chgData name="Cath Scanlon" userId="217f4c6b-e607-4a48-bdce-98b05a0a86c5" providerId="ADAL" clId="{6FD5FF1B-3D05-4F63-8AA6-13E1D6FE19FD}" dt="2019-07-22T12:28:09.452" v="1300" actId="208"/>
          <ac:cxnSpMkLst>
            <pc:docMk/>
            <pc:sldMk cId="636014570" sldId="314"/>
            <ac:cxnSpMk id="24" creationId="{3300C59E-8AE5-4892-BADD-4C6C3AF869FF}"/>
          </ac:cxnSpMkLst>
        </pc:cxnChg>
      </pc:sldChg>
      <pc:sldChg chg="modSp">
        <pc:chgData name="Cath Scanlon" userId="217f4c6b-e607-4a48-bdce-98b05a0a86c5" providerId="ADAL" clId="{6FD5FF1B-3D05-4F63-8AA6-13E1D6FE19FD}" dt="2019-07-22T10:13:04.665" v="627" actId="20577"/>
        <pc:sldMkLst>
          <pc:docMk/>
          <pc:sldMk cId="3379710784" sldId="363"/>
        </pc:sldMkLst>
        <pc:spChg chg="mod">
          <ac:chgData name="Cath Scanlon" userId="217f4c6b-e607-4a48-bdce-98b05a0a86c5" providerId="ADAL" clId="{6FD5FF1B-3D05-4F63-8AA6-13E1D6FE19FD}" dt="2019-07-22T10:13:04.665" v="627" actId="20577"/>
          <ac:spMkLst>
            <pc:docMk/>
            <pc:sldMk cId="3379710784" sldId="363"/>
            <ac:spMk id="19" creationId="{5252A847-DE45-4FA3-A1F8-EEBEB845FF8E}"/>
          </ac:spMkLst>
        </pc:spChg>
      </pc:sldChg>
      <pc:sldChg chg="addSp delSp modSp">
        <pc:chgData name="Cath Scanlon" userId="217f4c6b-e607-4a48-bdce-98b05a0a86c5" providerId="ADAL" clId="{6FD5FF1B-3D05-4F63-8AA6-13E1D6FE19FD}" dt="2019-07-22T10:19:24.959" v="773" actId="12788"/>
        <pc:sldMkLst>
          <pc:docMk/>
          <pc:sldMk cId="2757497747" sldId="364"/>
        </pc:sldMkLst>
        <pc:spChg chg="mod">
          <ac:chgData name="Cath Scanlon" userId="217f4c6b-e607-4a48-bdce-98b05a0a86c5" providerId="ADAL" clId="{6FD5FF1B-3D05-4F63-8AA6-13E1D6FE19FD}" dt="2019-07-22T10:19:24.959" v="773" actId="12788"/>
          <ac:spMkLst>
            <pc:docMk/>
            <pc:sldMk cId="2757497747" sldId="364"/>
            <ac:spMk id="19" creationId="{5252A847-DE45-4FA3-A1F8-EEBEB845FF8E}"/>
          </ac:spMkLst>
        </pc:spChg>
        <pc:grpChg chg="del">
          <ac:chgData name="Cath Scanlon" userId="217f4c6b-e607-4a48-bdce-98b05a0a86c5" providerId="ADAL" clId="{6FD5FF1B-3D05-4F63-8AA6-13E1D6FE19FD}" dt="2019-07-22T10:17:01.619" v="699" actId="478"/>
          <ac:grpSpMkLst>
            <pc:docMk/>
            <pc:sldMk cId="2757497747" sldId="364"/>
            <ac:grpSpMk id="3" creationId="{E0562412-FCFC-46E7-B753-7FC3A2A646E0}"/>
          </ac:grpSpMkLst>
        </pc:grpChg>
        <pc:grpChg chg="add mod">
          <ac:chgData name="Cath Scanlon" userId="217f4c6b-e607-4a48-bdce-98b05a0a86c5" providerId="ADAL" clId="{6FD5FF1B-3D05-4F63-8AA6-13E1D6FE19FD}" dt="2019-07-22T10:19:24.959" v="773" actId="12788"/>
          <ac:grpSpMkLst>
            <pc:docMk/>
            <pc:sldMk cId="2757497747" sldId="364"/>
            <ac:grpSpMk id="6" creationId="{D86BF4FE-15F4-4234-B45E-E0681F3FB267}"/>
          </ac:grpSpMkLst>
        </pc:grpChg>
        <pc:grpChg chg="add mod">
          <ac:chgData name="Cath Scanlon" userId="217f4c6b-e607-4a48-bdce-98b05a0a86c5" providerId="ADAL" clId="{6FD5FF1B-3D05-4F63-8AA6-13E1D6FE19FD}" dt="2019-07-22T10:19:24.959" v="773" actId="12788"/>
          <ac:grpSpMkLst>
            <pc:docMk/>
            <pc:sldMk cId="2757497747" sldId="364"/>
            <ac:grpSpMk id="43" creationId="{8155A68A-672C-45D5-8DE5-171338385366}"/>
          </ac:grpSpMkLst>
        </pc:grpChg>
        <pc:grpChg chg="add mod">
          <ac:chgData name="Cath Scanlon" userId="217f4c6b-e607-4a48-bdce-98b05a0a86c5" providerId="ADAL" clId="{6FD5FF1B-3D05-4F63-8AA6-13E1D6FE19FD}" dt="2019-07-22T10:19:24.959" v="773" actId="12788"/>
          <ac:grpSpMkLst>
            <pc:docMk/>
            <pc:sldMk cId="2757497747" sldId="364"/>
            <ac:grpSpMk id="48" creationId="{253B79FE-B8F5-415A-85C7-6DB561F3F945}"/>
          </ac:grpSpMkLst>
        </pc:grpChg>
        <pc:grpChg chg="add mod">
          <ac:chgData name="Cath Scanlon" userId="217f4c6b-e607-4a48-bdce-98b05a0a86c5" providerId="ADAL" clId="{6FD5FF1B-3D05-4F63-8AA6-13E1D6FE19FD}" dt="2019-07-22T10:19:24.959" v="773" actId="12788"/>
          <ac:grpSpMkLst>
            <pc:docMk/>
            <pc:sldMk cId="2757497747" sldId="364"/>
            <ac:grpSpMk id="49" creationId="{1485F51A-3263-406D-9BCD-92C6E3DB89AF}"/>
          </ac:grpSpMkLst>
        </pc:grpChg>
        <pc:grpChg chg="add mod">
          <ac:chgData name="Cath Scanlon" userId="217f4c6b-e607-4a48-bdce-98b05a0a86c5" providerId="ADAL" clId="{6FD5FF1B-3D05-4F63-8AA6-13E1D6FE19FD}" dt="2019-07-22T10:19:24.959" v="773" actId="12788"/>
          <ac:grpSpMkLst>
            <pc:docMk/>
            <pc:sldMk cId="2757497747" sldId="364"/>
            <ac:grpSpMk id="50" creationId="{8D39EA1C-F444-496D-A4FD-C2EBAC937D01}"/>
          </ac:grpSpMkLst>
        </pc:grpChg>
        <pc:grpChg chg="add mod">
          <ac:chgData name="Cath Scanlon" userId="217f4c6b-e607-4a48-bdce-98b05a0a86c5" providerId="ADAL" clId="{6FD5FF1B-3D05-4F63-8AA6-13E1D6FE19FD}" dt="2019-07-22T10:19:24.959" v="773" actId="12788"/>
          <ac:grpSpMkLst>
            <pc:docMk/>
            <pc:sldMk cId="2757497747" sldId="364"/>
            <ac:grpSpMk id="51" creationId="{DB026323-E2E0-4EB9-AD83-FD1988D08687}"/>
          </ac:grpSpMkLst>
        </pc:grpChg>
        <pc:picChg chg="add del mod modCrop">
          <ac:chgData name="Cath Scanlon" userId="217f4c6b-e607-4a48-bdce-98b05a0a86c5" providerId="ADAL" clId="{6FD5FF1B-3D05-4F63-8AA6-13E1D6FE19FD}" dt="2019-07-22T10:16:25.927" v="679" actId="478"/>
          <ac:picMkLst>
            <pc:docMk/>
            <pc:sldMk cId="2757497747" sldId="364"/>
            <ac:picMk id="5" creationId="{F1E8E54C-14B8-48D2-931E-9863E0026B8D}"/>
          </ac:picMkLst>
        </pc:picChg>
        <pc:picChg chg="add mod modCrop">
          <ac:chgData name="Cath Scanlon" userId="217f4c6b-e607-4a48-bdce-98b05a0a86c5" providerId="ADAL" clId="{6FD5FF1B-3D05-4F63-8AA6-13E1D6FE19FD}" dt="2019-07-22T10:18:11.051" v="740" actId="164"/>
          <ac:picMkLst>
            <pc:docMk/>
            <pc:sldMk cId="2757497747" sldId="364"/>
            <ac:picMk id="30" creationId="{6B9B10AD-7E5E-412A-A89E-B14E0C04A19D}"/>
          </ac:picMkLst>
        </pc:picChg>
        <pc:picChg chg="add mod">
          <ac:chgData name="Cath Scanlon" userId="217f4c6b-e607-4a48-bdce-98b05a0a86c5" providerId="ADAL" clId="{6FD5FF1B-3D05-4F63-8AA6-13E1D6FE19FD}" dt="2019-07-22T10:18:11.051" v="740" actId="164"/>
          <ac:picMkLst>
            <pc:docMk/>
            <pc:sldMk cId="2757497747" sldId="364"/>
            <ac:picMk id="31" creationId="{A43C4104-E8ED-4199-9ACB-D602FC0BE802}"/>
          </ac:picMkLst>
        </pc:picChg>
        <pc:picChg chg="add mod">
          <ac:chgData name="Cath Scanlon" userId="217f4c6b-e607-4a48-bdce-98b05a0a86c5" providerId="ADAL" clId="{6FD5FF1B-3D05-4F63-8AA6-13E1D6FE19FD}" dt="2019-07-22T10:18:11.051" v="740" actId="164"/>
          <ac:picMkLst>
            <pc:docMk/>
            <pc:sldMk cId="2757497747" sldId="364"/>
            <ac:picMk id="32" creationId="{69941EF9-3B10-4193-8CE9-2AF5E2988B4D}"/>
          </ac:picMkLst>
        </pc:picChg>
        <pc:picChg chg="add mod">
          <ac:chgData name="Cath Scanlon" userId="217f4c6b-e607-4a48-bdce-98b05a0a86c5" providerId="ADAL" clId="{6FD5FF1B-3D05-4F63-8AA6-13E1D6FE19FD}" dt="2019-07-22T10:18:03.406" v="737" actId="164"/>
          <ac:picMkLst>
            <pc:docMk/>
            <pc:sldMk cId="2757497747" sldId="364"/>
            <ac:picMk id="33" creationId="{9FCB60B3-33CB-4D9F-9092-9424DB3C52B1}"/>
          </ac:picMkLst>
        </pc:picChg>
        <pc:picChg chg="add mod">
          <ac:chgData name="Cath Scanlon" userId="217f4c6b-e607-4a48-bdce-98b05a0a86c5" providerId="ADAL" clId="{6FD5FF1B-3D05-4F63-8AA6-13E1D6FE19FD}" dt="2019-07-22T10:18:03.406" v="737" actId="164"/>
          <ac:picMkLst>
            <pc:docMk/>
            <pc:sldMk cId="2757497747" sldId="364"/>
            <ac:picMk id="34" creationId="{3195EF21-DDB1-4E19-B696-5C2D045122D1}"/>
          </ac:picMkLst>
        </pc:picChg>
        <pc:picChg chg="add mod">
          <ac:chgData name="Cath Scanlon" userId="217f4c6b-e607-4a48-bdce-98b05a0a86c5" providerId="ADAL" clId="{6FD5FF1B-3D05-4F63-8AA6-13E1D6FE19FD}" dt="2019-07-22T10:18:03.406" v="737" actId="164"/>
          <ac:picMkLst>
            <pc:docMk/>
            <pc:sldMk cId="2757497747" sldId="364"/>
            <ac:picMk id="35" creationId="{6295024E-6306-4E14-A13A-12BE5AE2D6F7}"/>
          </ac:picMkLst>
        </pc:picChg>
        <pc:picChg chg="add mod">
          <ac:chgData name="Cath Scanlon" userId="217f4c6b-e607-4a48-bdce-98b05a0a86c5" providerId="ADAL" clId="{6FD5FF1B-3D05-4F63-8AA6-13E1D6FE19FD}" dt="2019-07-22T10:18:24.226" v="746" actId="164"/>
          <ac:picMkLst>
            <pc:docMk/>
            <pc:sldMk cId="2757497747" sldId="364"/>
            <ac:picMk id="36" creationId="{E3A10A43-0391-4DB0-B914-004EFDBA46A4}"/>
          </ac:picMkLst>
        </pc:picChg>
        <pc:picChg chg="add mod">
          <ac:chgData name="Cath Scanlon" userId="217f4c6b-e607-4a48-bdce-98b05a0a86c5" providerId="ADAL" clId="{6FD5FF1B-3D05-4F63-8AA6-13E1D6FE19FD}" dt="2019-07-22T10:18:24.226" v="746" actId="164"/>
          <ac:picMkLst>
            <pc:docMk/>
            <pc:sldMk cId="2757497747" sldId="364"/>
            <ac:picMk id="37" creationId="{554A120A-4188-4185-9EAD-63FB8156222C}"/>
          </ac:picMkLst>
        </pc:picChg>
        <pc:picChg chg="add mod">
          <ac:chgData name="Cath Scanlon" userId="217f4c6b-e607-4a48-bdce-98b05a0a86c5" providerId="ADAL" clId="{6FD5FF1B-3D05-4F63-8AA6-13E1D6FE19FD}" dt="2019-07-22T10:18:24.226" v="746" actId="164"/>
          <ac:picMkLst>
            <pc:docMk/>
            <pc:sldMk cId="2757497747" sldId="364"/>
            <ac:picMk id="38" creationId="{09BC5A9A-B437-43C3-896C-C3BBCA6CAB2D}"/>
          </ac:picMkLst>
        </pc:picChg>
        <pc:picChg chg="add mod">
          <ac:chgData name="Cath Scanlon" userId="217f4c6b-e607-4a48-bdce-98b05a0a86c5" providerId="ADAL" clId="{6FD5FF1B-3D05-4F63-8AA6-13E1D6FE19FD}" dt="2019-07-22T10:18:19.173" v="744" actId="164"/>
          <ac:picMkLst>
            <pc:docMk/>
            <pc:sldMk cId="2757497747" sldId="364"/>
            <ac:picMk id="39" creationId="{79D8E5B2-C635-48DE-B89A-23EDB5F24FC5}"/>
          </ac:picMkLst>
        </pc:picChg>
        <pc:picChg chg="add mod">
          <ac:chgData name="Cath Scanlon" userId="217f4c6b-e607-4a48-bdce-98b05a0a86c5" providerId="ADAL" clId="{6FD5FF1B-3D05-4F63-8AA6-13E1D6FE19FD}" dt="2019-07-22T10:18:19.173" v="744" actId="164"/>
          <ac:picMkLst>
            <pc:docMk/>
            <pc:sldMk cId="2757497747" sldId="364"/>
            <ac:picMk id="40" creationId="{34AEFF49-C82A-4F00-8BAA-6640CD7CE329}"/>
          </ac:picMkLst>
        </pc:picChg>
        <pc:picChg chg="add mod">
          <ac:chgData name="Cath Scanlon" userId="217f4c6b-e607-4a48-bdce-98b05a0a86c5" providerId="ADAL" clId="{6FD5FF1B-3D05-4F63-8AA6-13E1D6FE19FD}" dt="2019-07-22T10:18:19.173" v="744" actId="164"/>
          <ac:picMkLst>
            <pc:docMk/>
            <pc:sldMk cId="2757497747" sldId="364"/>
            <ac:picMk id="41" creationId="{A01D5E0F-187C-4B9D-99C3-FF6E6BBC900B}"/>
          </ac:picMkLst>
        </pc:picChg>
        <pc:picChg chg="add mod">
          <ac:chgData name="Cath Scanlon" userId="217f4c6b-e607-4a48-bdce-98b05a0a86c5" providerId="ADAL" clId="{6FD5FF1B-3D05-4F63-8AA6-13E1D6FE19FD}" dt="2019-07-22T10:18:03.406" v="737" actId="164"/>
          <ac:picMkLst>
            <pc:docMk/>
            <pc:sldMk cId="2757497747" sldId="364"/>
            <ac:picMk id="42" creationId="{F6123C3E-A8DB-4DEA-AC75-60BEAC48F0BB}"/>
          </ac:picMkLst>
        </pc:picChg>
      </pc:sldChg>
      <pc:sldChg chg="addSp delSp modSp">
        <pc:chgData name="Cath Scanlon" userId="217f4c6b-e607-4a48-bdce-98b05a0a86c5" providerId="ADAL" clId="{6FD5FF1B-3D05-4F63-8AA6-13E1D6FE19FD}" dt="2019-07-22T11:33:32.309" v="1007" actId="20577"/>
        <pc:sldMkLst>
          <pc:docMk/>
          <pc:sldMk cId="2589087809" sldId="383"/>
        </pc:sldMkLst>
        <pc:spChg chg="del">
          <ac:chgData name="Cath Scanlon" userId="217f4c6b-e607-4a48-bdce-98b05a0a86c5" providerId="ADAL" clId="{6FD5FF1B-3D05-4F63-8AA6-13E1D6FE19FD}" dt="2019-07-22T11:28:41.960" v="822" actId="478"/>
          <ac:spMkLst>
            <pc:docMk/>
            <pc:sldMk cId="2589087809" sldId="383"/>
            <ac:spMk id="9" creationId="{06306C76-E4D1-4BB4-9018-CEFD99A73565}"/>
          </ac:spMkLst>
        </pc:spChg>
        <pc:spChg chg="mod">
          <ac:chgData name="Cath Scanlon" userId="217f4c6b-e607-4a48-bdce-98b05a0a86c5" providerId="ADAL" clId="{6FD5FF1B-3D05-4F63-8AA6-13E1D6FE19FD}" dt="2019-07-22T11:33:32.309" v="1007" actId="20577"/>
          <ac:spMkLst>
            <pc:docMk/>
            <pc:sldMk cId="2589087809" sldId="383"/>
            <ac:spMk id="19" creationId="{5252A847-DE45-4FA3-A1F8-EEBEB845FF8E}"/>
          </ac:spMkLst>
        </pc:spChg>
        <pc:spChg chg="del">
          <ac:chgData name="Cath Scanlon" userId="217f4c6b-e607-4a48-bdce-98b05a0a86c5" providerId="ADAL" clId="{6FD5FF1B-3D05-4F63-8AA6-13E1D6FE19FD}" dt="2019-07-22T11:31:15.813" v="956" actId="478"/>
          <ac:spMkLst>
            <pc:docMk/>
            <pc:sldMk cId="2589087809" sldId="383"/>
            <ac:spMk id="78" creationId="{156076BA-53B1-4BC9-A571-D8F5D2EFC4A9}"/>
          </ac:spMkLst>
        </pc:spChg>
        <pc:spChg chg="del">
          <ac:chgData name="Cath Scanlon" userId="217f4c6b-e607-4a48-bdce-98b05a0a86c5" providerId="ADAL" clId="{6FD5FF1B-3D05-4F63-8AA6-13E1D6FE19FD}" dt="2019-07-22T11:30:30.805" v="934" actId="478"/>
          <ac:spMkLst>
            <pc:docMk/>
            <pc:sldMk cId="2589087809" sldId="383"/>
            <ac:spMk id="93" creationId="{314EFF69-1801-4379-9797-FBCE955A729A}"/>
          </ac:spMkLst>
        </pc:spChg>
        <pc:spChg chg="del">
          <ac:chgData name="Cath Scanlon" userId="217f4c6b-e607-4a48-bdce-98b05a0a86c5" providerId="ADAL" clId="{6FD5FF1B-3D05-4F63-8AA6-13E1D6FE19FD}" dt="2019-07-22T11:30:30.805" v="934" actId="478"/>
          <ac:spMkLst>
            <pc:docMk/>
            <pc:sldMk cId="2589087809" sldId="383"/>
            <ac:spMk id="97" creationId="{706965CE-DD90-4555-B7AB-74C31FDD3BFD}"/>
          </ac:spMkLst>
        </pc:spChg>
        <pc:spChg chg="del">
          <ac:chgData name="Cath Scanlon" userId="217f4c6b-e607-4a48-bdce-98b05a0a86c5" providerId="ADAL" clId="{6FD5FF1B-3D05-4F63-8AA6-13E1D6FE19FD}" dt="2019-07-22T11:32:15.738" v="983" actId="478"/>
          <ac:spMkLst>
            <pc:docMk/>
            <pc:sldMk cId="2589087809" sldId="383"/>
            <ac:spMk id="127" creationId="{3E3AB444-E599-4017-8818-A0B640DA2552}"/>
          </ac:spMkLst>
        </pc:spChg>
        <pc:spChg chg="del">
          <ac:chgData name="Cath Scanlon" userId="217f4c6b-e607-4a48-bdce-98b05a0a86c5" providerId="ADAL" clId="{6FD5FF1B-3D05-4F63-8AA6-13E1D6FE19FD}" dt="2019-07-22T11:32:15.738" v="983" actId="478"/>
          <ac:spMkLst>
            <pc:docMk/>
            <pc:sldMk cId="2589087809" sldId="383"/>
            <ac:spMk id="128" creationId="{58AF29BD-A1FE-439F-8C9E-51831E45BAC3}"/>
          </ac:spMkLst>
        </pc:spChg>
        <pc:spChg chg="del">
          <ac:chgData name="Cath Scanlon" userId="217f4c6b-e607-4a48-bdce-98b05a0a86c5" providerId="ADAL" clId="{6FD5FF1B-3D05-4F63-8AA6-13E1D6FE19FD}" dt="2019-07-22T11:32:15.738" v="983" actId="478"/>
          <ac:spMkLst>
            <pc:docMk/>
            <pc:sldMk cId="2589087809" sldId="383"/>
            <ac:spMk id="131" creationId="{589D245A-01DD-46F9-BDF8-75F39C4B5699}"/>
          </ac:spMkLst>
        </pc:spChg>
        <pc:spChg chg="del">
          <ac:chgData name="Cath Scanlon" userId="217f4c6b-e607-4a48-bdce-98b05a0a86c5" providerId="ADAL" clId="{6FD5FF1B-3D05-4F63-8AA6-13E1D6FE19FD}" dt="2019-07-22T11:33:23.497" v="1002" actId="478"/>
          <ac:spMkLst>
            <pc:docMk/>
            <pc:sldMk cId="2589087809" sldId="383"/>
            <ac:spMk id="161" creationId="{541E731A-8D0C-4258-97E4-2FFE19B138AA}"/>
          </ac:spMkLst>
        </pc:spChg>
        <pc:grpChg chg="add del mod">
          <ac:chgData name="Cath Scanlon" userId="217f4c6b-e607-4a48-bdce-98b05a0a86c5" providerId="ADAL" clId="{6FD5FF1B-3D05-4F63-8AA6-13E1D6FE19FD}" dt="2019-07-22T11:33:27.354" v="1003" actId="478"/>
          <ac:grpSpMkLst>
            <pc:docMk/>
            <pc:sldMk cId="2589087809" sldId="383"/>
            <ac:grpSpMk id="45" creationId="{013EE2E1-C644-46B6-BD19-722996B9E70F}"/>
          </ac:grpSpMkLst>
        </pc:grpChg>
        <pc:grpChg chg="add del mod">
          <ac:chgData name="Cath Scanlon" userId="217f4c6b-e607-4a48-bdce-98b05a0a86c5" providerId="ADAL" clId="{6FD5FF1B-3D05-4F63-8AA6-13E1D6FE19FD}" dt="2019-07-22T11:30:23.223" v="931" actId="478"/>
          <ac:grpSpMkLst>
            <pc:docMk/>
            <pc:sldMk cId="2589087809" sldId="383"/>
            <ac:grpSpMk id="59" creationId="{46FB6ECD-AAE9-4712-A6E4-178EF5A62D57}"/>
          </ac:grpSpMkLst>
        </pc:grpChg>
        <pc:grpChg chg="add mod">
          <ac:chgData name="Cath Scanlon" userId="217f4c6b-e607-4a48-bdce-98b05a0a86c5" providerId="ADAL" clId="{6FD5FF1B-3D05-4F63-8AA6-13E1D6FE19FD}" dt="2019-07-22T11:31:14.555" v="955" actId="1076"/>
          <ac:grpSpMkLst>
            <pc:docMk/>
            <pc:sldMk cId="2589087809" sldId="383"/>
            <ac:grpSpMk id="70" creationId="{35AC699F-F14A-402A-9617-6104809D89C3}"/>
          </ac:grpSpMkLst>
        </pc:grpChg>
        <pc:grpChg chg="add mod">
          <ac:chgData name="Cath Scanlon" userId="217f4c6b-e607-4a48-bdce-98b05a0a86c5" providerId="ADAL" clId="{6FD5FF1B-3D05-4F63-8AA6-13E1D6FE19FD}" dt="2019-07-22T11:31:02.302" v="952" actId="1038"/>
          <ac:grpSpMkLst>
            <pc:docMk/>
            <pc:sldMk cId="2589087809" sldId="383"/>
            <ac:grpSpMk id="89" creationId="{0936F94D-C888-4D42-A49B-0555D6A87AA3}"/>
          </ac:grpSpMkLst>
        </pc:grpChg>
        <pc:grpChg chg="mod">
          <ac:chgData name="Cath Scanlon" userId="217f4c6b-e607-4a48-bdce-98b05a0a86c5" providerId="ADAL" clId="{6FD5FF1B-3D05-4F63-8AA6-13E1D6FE19FD}" dt="2019-07-22T11:30:25.340" v="932"/>
          <ac:grpSpMkLst>
            <pc:docMk/>
            <pc:sldMk cId="2589087809" sldId="383"/>
            <ac:grpSpMk id="90" creationId="{A9C26D09-5825-45B0-B29B-DE0179C729FD}"/>
          </ac:grpSpMkLst>
        </pc:grpChg>
        <pc:grpChg chg="mod">
          <ac:chgData name="Cath Scanlon" userId="217f4c6b-e607-4a48-bdce-98b05a0a86c5" providerId="ADAL" clId="{6FD5FF1B-3D05-4F63-8AA6-13E1D6FE19FD}" dt="2019-07-22T11:30:25.340" v="932"/>
          <ac:grpSpMkLst>
            <pc:docMk/>
            <pc:sldMk cId="2589087809" sldId="383"/>
            <ac:grpSpMk id="91" creationId="{1C2E14A5-6118-45EF-B147-05C58FC85400}"/>
          </ac:grpSpMkLst>
        </pc:grpChg>
        <pc:grpChg chg="mod">
          <ac:chgData name="Cath Scanlon" userId="217f4c6b-e607-4a48-bdce-98b05a0a86c5" providerId="ADAL" clId="{6FD5FF1B-3D05-4F63-8AA6-13E1D6FE19FD}" dt="2019-07-22T11:30:25.340" v="932"/>
          <ac:grpSpMkLst>
            <pc:docMk/>
            <pc:sldMk cId="2589087809" sldId="383"/>
            <ac:grpSpMk id="92" creationId="{03977682-0B34-47E2-BBC8-9705ACC63D59}"/>
          </ac:grpSpMkLst>
        </pc:grpChg>
        <pc:grpChg chg="add del mod">
          <ac:chgData name="Cath Scanlon" userId="217f4c6b-e607-4a48-bdce-98b05a0a86c5" providerId="ADAL" clId="{6FD5FF1B-3D05-4F63-8AA6-13E1D6FE19FD}" dt="2019-07-22T11:31:45.748" v="974" actId="165"/>
          <ac:grpSpMkLst>
            <pc:docMk/>
            <pc:sldMk cId="2589087809" sldId="383"/>
            <ac:grpSpMk id="108" creationId="{8D979BB0-5B6D-402E-9BF4-060D22F03D8C}"/>
          </ac:grpSpMkLst>
        </pc:grpChg>
        <pc:grpChg chg="mod topLvl">
          <ac:chgData name="Cath Scanlon" userId="217f4c6b-e607-4a48-bdce-98b05a0a86c5" providerId="ADAL" clId="{6FD5FF1B-3D05-4F63-8AA6-13E1D6FE19FD}" dt="2019-07-22T11:32:06.181" v="981" actId="408"/>
          <ac:grpSpMkLst>
            <pc:docMk/>
            <pc:sldMk cId="2589087809" sldId="383"/>
            <ac:grpSpMk id="109" creationId="{388E994F-E60B-418C-87AE-8257DBDC8340}"/>
          </ac:grpSpMkLst>
        </pc:grpChg>
        <pc:grpChg chg="mod topLvl">
          <ac:chgData name="Cath Scanlon" userId="217f4c6b-e607-4a48-bdce-98b05a0a86c5" providerId="ADAL" clId="{6FD5FF1B-3D05-4F63-8AA6-13E1D6FE19FD}" dt="2019-07-22T11:32:06.181" v="981" actId="408"/>
          <ac:grpSpMkLst>
            <pc:docMk/>
            <pc:sldMk cId="2589087809" sldId="383"/>
            <ac:grpSpMk id="110" creationId="{2F9D56C4-99EF-494A-A1C3-C01C51096DC2}"/>
          </ac:grpSpMkLst>
        </pc:grpChg>
        <pc:grpChg chg="del mod topLvl">
          <ac:chgData name="Cath Scanlon" userId="217f4c6b-e607-4a48-bdce-98b05a0a86c5" providerId="ADAL" clId="{6FD5FF1B-3D05-4F63-8AA6-13E1D6FE19FD}" dt="2019-07-22T11:31:49.567" v="975" actId="478"/>
          <ac:grpSpMkLst>
            <pc:docMk/>
            <pc:sldMk cId="2589087809" sldId="383"/>
            <ac:grpSpMk id="111" creationId="{5EBEEB72-193B-4E90-B3A1-48E6C0C61D9E}"/>
          </ac:grpSpMkLst>
        </pc:grpChg>
        <pc:grpChg chg="add mod">
          <ac:chgData name="Cath Scanlon" userId="217f4c6b-e607-4a48-bdce-98b05a0a86c5" providerId="ADAL" clId="{6FD5FF1B-3D05-4F63-8AA6-13E1D6FE19FD}" dt="2019-07-22T11:32:06.181" v="981" actId="408"/>
          <ac:grpSpMkLst>
            <pc:docMk/>
            <pc:sldMk cId="2589087809" sldId="383"/>
            <ac:grpSpMk id="126" creationId="{27F3EC22-BCBF-4EE8-BCD5-3A9B60ADFB2B}"/>
          </ac:grpSpMkLst>
        </pc:grpChg>
        <pc:grpChg chg="add mod">
          <ac:chgData name="Cath Scanlon" userId="217f4c6b-e607-4a48-bdce-98b05a0a86c5" providerId="ADAL" clId="{6FD5FF1B-3D05-4F63-8AA6-13E1D6FE19FD}" dt="2019-07-22T11:32:06.181" v="981" actId="408"/>
          <ac:grpSpMkLst>
            <pc:docMk/>
            <pc:sldMk cId="2589087809" sldId="383"/>
            <ac:grpSpMk id="132" creationId="{E2FFD9B1-87BE-46D0-8350-1B86B29F87F2}"/>
          </ac:grpSpMkLst>
        </pc:grpChg>
        <pc:grpChg chg="add mod">
          <ac:chgData name="Cath Scanlon" userId="217f4c6b-e607-4a48-bdce-98b05a0a86c5" providerId="ADAL" clId="{6FD5FF1B-3D05-4F63-8AA6-13E1D6FE19FD}" dt="2019-07-22T11:33:18.898" v="1001" actId="12789"/>
          <ac:grpSpMkLst>
            <pc:docMk/>
            <pc:sldMk cId="2589087809" sldId="383"/>
            <ac:grpSpMk id="138" creationId="{43E532AB-140A-4974-9927-D8FF304E5774}"/>
          </ac:grpSpMkLst>
        </pc:grpChg>
        <pc:grpChg chg="add mod">
          <ac:chgData name="Cath Scanlon" userId="217f4c6b-e607-4a48-bdce-98b05a0a86c5" providerId="ADAL" clId="{6FD5FF1B-3D05-4F63-8AA6-13E1D6FE19FD}" dt="2019-07-22T11:33:18.898" v="1001" actId="12789"/>
          <ac:grpSpMkLst>
            <pc:docMk/>
            <pc:sldMk cId="2589087809" sldId="383"/>
            <ac:grpSpMk id="144" creationId="{0BD04327-9AF5-4E4F-AACF-3DE366899B4F}"/>
          </ac:grpSpMkLst>
        </pc:grpChg>
        <pc:grpChg chg="add mod">
          <ac:chgData name="Cath Scanlon" userId="217f4c6b-e607-4a48-bdce-98b05a0a86c5" providerId="ADAL" clId="{6FD5FF1B-3D05-4F63-8AA6-13E1D6FE19FD}" dt="2019-07-22T11:33:18.898" v="1001" actId="12789"/>
          <ac:grpSpMkLst>
            <pc:docMk/>
            <pc:sldMk cId="2589087809" sldId="383"/>
            <ac:grpSpMk id="150" creationId="{2B2106FC-DF98-418C-801B-6F053B9DCBC1}"/>
          </ac:grpSpMkLst>
        </pc:grpChg>
        <pc:grpChg chg="add mod">
          <ac:chgData name="Cath Scanlon" userId="217f4c6b-e607-4a48-bdce-98b05a0a86c5" providerId="ADAL" clId="{6FD5FF1B-3D05-4F63-8AA6-13E1D6FE19FD}" dt="2019-07-22T11:33:18.898" v="1001" actId="12789"/>
          <ac:grpSpMkLst>
            <pc:docMk/>
            <pc:sldMk cId="2589087809" sldId="383"/>
            <ac:grpSpMk id="156" creationId="{A1436184-8DFB-4A0B-8DB4-4AAD115014D6}"/>
          </ac:grpSpMkLst>
        </pc:grpChg>
        <pc:graphicFrameChg chg="add mod modGraphic">
          <ac:chgData name="Cath Scanlon" userId="217f4c6b-e607-4a48-bdce-98b05a0a86c5" providerId="ADAL" clId="{6FD5FF1B-3D05-4F63-8AA6-13E1D6FE19FD}" dt="2019-07-22T11:32:52.150" v="995" actId="404"/>
          <ac:graphicFrameMkLst>
            <pc:docMk/>
            <pc:sldMk cId="2589087809" sldId="383"/>
            <ac:graphicFrameMk id="33" creationId="{1B3FA3D6-3CCA-4E7A-A2A4-9371E110457C}"/>
          </ac:graphicFrameMkLst>
        </pc:graphicFrameChg>
        <pc:graphicFrameChg chg="add mod modGraphic">
          <ac:chgData name="Cath Scanlon" userId="217f4c6b-e607-4a48-bdce-98b05a0a86c5" providerId="ADAL" clId="{6FD5FF1B-3D05-4F63-8AA6-13E1D6FE19FD}" dt="2019-07-22T11:30:54.968" v="942" actId="6549"/>
          <ac:graphicFrameMkLst>
            <pc:docMk/>
            <pc:sldMk cId="2589087809" sldId="383"/>
            <ac:graphicFrameMk id="34" creationId="{087CEF0B-885C-462E-9B0E-E82A4C47F6ED}"/>
          </ac:graphicFrameMkLst>
        </pc:graphicFrameChg>
        <pc:graphicFrameChg chg="add mod modGraphic">
          <ac:chgData name="Cath Scanlon" userId="217f4c6b-e607-4a48-bdce-98b05a0a86c5" providerId="ADAL" clId="{6FD5FF1B-3D05-4F63-8AA6-13E1D6FE19FD}" dt="2019-07-22T11:32:37.869" v="987" actId="6549"/>
          <ac:graphicFrameMkLst>
            <pc:docMk/>
            <pc:sldMk cId="2589087809" sldId="383"/>
            <ac:graphicFrameMk id="35" creationId="{C31AD064-84BE-4553-8264-917559FC581D}"/>
          </ac:graphicFrameMkLst>
        </pc:graphicFrameChg>
        <pc:picChg chg="del">
          <ac:chgData name="Cath Scanlon" userId="217f4c6b-e607-4a48-bdce-98b05a0a86c5" providerId="ADAL" clId="{6FD5FF1B-3D05-4F63-8AA6-13E1D6FE19FD}" dt="2019-07-22T11:28:41.960" v="822" actId="478"/>
          <ac:picMkLst>
            <pc:docMk/>
            <pc:sldMk cId="2589087809" sldId="383"/>
            <ac:picMk id="11" creationId="{1121DF30-80D3-4FB1-8492-F9EB536D7EE9}"/>
          </ac:picMkLst>
        </pc:picChg>
        <pc:picChg chg="del">
          <ac:chgData name="Cath Scanlon" userId="217f4c6b-e607-4a48-bdce-98b05a0a86c5" providerId="ADAL" clId="{6FD5FF1B-3D05-4F63-8AA6-13E1D6FE19FD}" dt="2019-07-22T11:28:41.960" v="822" actId="478"/>
          <ac:picMkLst>
            <pc:docMk/>
            <pc:sldMk cId="2589087809" sldId="383"/>
            <ac:picMk id="12" creationId="{84DC30FF-EED2-4732-9F89-856392AD2A48}"/>
          </ac:picMkLst>
        </pc:picChg>
        <pc:picChg chg="del">
          <ac:chgData name="Cath Scanlon" userId="217f4c6b-e607-4a48-bdce-98b05a0a86c5" providerId="ADAL" clId="{6FD5FF1B-3D05-4F63-8AA6-13E1D6FE19FD}" dt="2019-07-22T11:28:41.960" v="822" actId="478"/>
          <ac:picMkLst>
            <pc:docMk/>
            <pc:sldMk cId="2589087809" sldId="383"/>
            <ac:picMk id="13" creationId="{25466538-9E15-4C3D-B8A9-7E4387C0E197}"/>
          </ac:picMkLst>
        </pc:picChg>
        <pc:picChg chg="del">
          <ac:chgData name="Cath Scanlon" userId="217f4c6b-e607-4a48-bdce-98b05a0a86c5" providerId="ADAL" clId="{6FD5FF1B-3D05-4F63-8AA6-13E1D6FE19FD}" dt="2019-07-22T11:28:41.960" v="822" actId="478"/>
          <ac:picMkLst>
            <pc:docMk/>
            <pc:sldMk cId="2589087809" sldId="383"/>
            <ac:picMk id="14" creationId="{CEA7503C-3FEF-4F44-92B6-66677FB179F7}"/>
          </ac:picMkLst>
        </pc:picChg>
        <pc:picChg chg="del">
          <ac:chgData name="Cath Scanlon" userId="217f4c6b-e607-4a48-bdce-98b05a0a86c5" providerId="ADAL" clId="{6FD5FF1B-3D05-4F63-8AA6-13E1D6FE19FD}" dt="2019-07-22T11:28:41.960" v="822" actId="478"/>
          <ac:picMkLst>
            <pc:docMk/>
            <pc:sldMk cId="2589087809" sldId="383"/>
            <ac:picMk id="15" creationId="{F27A0351-10E9-4312-AB7C-E82314E3C412}"/>
          </ac:picMkLst>
        </pc:picChg>
        <pc:picChg chg="del">
          <ac:chgData name="Cath Scanlon" userId="217f4c6b-e607-4a48-bdce-98b05a0a86c5" providerId="ADAL" clId="{6FD5FF1B-3D05-4F63-8AA6-13E1D6FE19FD}" dt="2019-07-22T11:28:41.960" v="822" actId="478"/>
          <ac:picMkLst>
            <pc:docMk/>
            <pc:sldMk cId="2589087809" sldId="383"/>
            <ac:picMk id="20" creationId="{1218AC85-4242-41CE-9C32-E548FF6FA5E0}"/>
          </ac:picMkLst>
        </pc:picChg>
        <pc:picChg chg="del">
          <ac:chgData name="Cath Scanlon" userId="217f4c6b-e607-4a48-bdce-98b05a0a86c5" providerId="ADAL" clId="{6FD5FF1B-3D05-4F63-8AA6-13E1D6FE19FD}" dt="2019-07-22T11:28:41.960" v="822" actId="478"/>
          <ac:picMkLst>
            <pc:docMk/>
            <pc:sldMk cId="2589087809" sldId="383"/>
            <ac:picMk id="27" creationId="{277D5C91-72CF-469D-A3C7-DC14B13203DA}"/>
          </ac:picMkLst>
        </pc:picChg>
        <pc:picChg chg="del">
          <ac:chgData name="Cath Scanlon" userId="217f4c6b-e607-4a48-bdce-98b05a0a86c5" providerId="ADAL" clId="{6FD5FF1B-3D05-4F63-8AA6-13E1D6FE19FD}" dt="2019-07-22T11:28:41.960" v="822" actId="478"/>
          <ac:picMkLst>
            <pc:docMk/>
            <pc:sldMk cId="2589087809" sldId="383"/>
            <ac:picMk id="28" creationId="{408E6F76-DCF9-400C-92C2-DA27017FE9DD}"/>
          </ac:picMkLst>
        </pc:picChg>
        <pc:picChg chg="del">
          <ac:chgData name="Cath Scanlon" userId="217f4c6b-e607-4a48-bdce-98b05a0a86c5" providerId="ADAL" clId="{6FD5FF1B-3D05-4F63-8AA6-13E1D6FE19FD}" dt="2019-07-22T11:28:41.960" v="822" actId="478"/>
          <ac:picMkLst>
            <pc:docMk/>
            <pc:sldMk cId="2589087809" sldId="383"/>
            <ac:picMk id="29" creationId="{547258E7-B35D-4C79-941F-DC55F2E9B467}"/>
          </ac:picMkLst>
        </pc:picChg>
        <pc:picChg chg="del">
          <ac:chgData name="Cath Scanlon" userId="217f4c6b-e607-4a48-bdce-98b05a0a86c5" providerId="ADAL" clId="{6FD5FF1B-3D05-4F63-8AA6-13E1D6FE19FD}" dt="2019-07-22T11:28:41.960" v="822" actId="478"/>
          <ac:picMkLst>
            <pc:docMk/>
            <pc:sldMk cId="2589087809" sldId="383"/>
            <ac:picMk id="30" creationId="{5938783B-6E9C-44F2-BA40-827491AAF741}"/>
          </ac:picMkLst>
        </pc:picChg>
        <pc:picChg chg="del">
          <ac:chgData name="Cath Scanlon" userId="217f4c6b-e607-4a48-bdce-98b05a0a86c5" providerId="ADAL" clId="{6FD5FF1B-3D05-4F63-8AA6-13E1D6FE19FD}" dt="2019-07-22T11:28:41.960" v="822" actId="478"/>
          <ac:picMkLst>
            <pc:docMk/>
            <pc:sldMk cId="2589087809" sldId="383"/>
            <ac:picMk id="31" creationId="{AB86BC07-548F-40E3-820B-C45C8F76B071}"/>
          </ac:picMkLst>
        </pc:picChg>
        <pc:picChg chg="del">
          <ac:chgData name="Cath Scanlon" userId="217f4c6b-e607-4a48-bdce-98b05a0a86c5" providerId="ADAL" clId="{6FD5FF1B-3D05-4F63-8AA6-13E1D6FE19FD}" dt="2019-07-22T11:28:41.960" v="822" actId="478"/>
          <ac:picMkLst>
            <pc:docMk/>
            <pc:sldMk cId="2589087809" sldId="383"/>
            <ac:picMk id="32" creationId="{8F830F1F-B622-49AE-9985-FDD320E6D903}"/>
          </ac:picMkLst>
        </pc:picChg>
        <pc:picChg chg="del">
          <ac:chgData name="Cath Scanlon" userId="217f4c6b-e607-4a48-bdce-98b05a0a86c5" providerId="ADAL" clId="{6FD5FF1B-3D05-4F63-8AA6-13E1D6FE19FD}" dt="2019-07-22T11:28:41.960" v="822" actId="478"/>
          <ac:picMkLst>
            <pc:docMk/>
            <pc:sldMk cId="2589087809" sldId="383"/>
            <ac:picMk id="36" creationId="{49CA8C8C-975F-4FE3-A966-3A5F5B8BBEB9}"/>
          </ac:picMkLst>
        </pc:picChg>
        <pc:picChg chg="del">
          <ac:chgData name="Cath Scanlon" userId="217f4c6b-e607-4a48-bdce-98b05a0a86c5" providerId="ADAL" clId="{6FD5FF1B-3D05-4F63-8AA6-13E1D6FE19FD}" dt="2019-07-22T11:28:41.960" v="822" actId="478"/>
          <ac:picMkLst>
            <pc:docMk/>
            <pc:sldMk cId="2589087809" sldId="383"/>
            <ac:picMk id="37" creationId="{9842B315-1549-4058-9BD6-72EBA636563D}"/>
          </ac:picMkLst>
        </pc:picChg>
        <pc:picChg chg="del">
          <ac:chgData name="Cath Scanlon" userId="217f4c6b-e607-4a48-bdce-98b05a0a86c5" providerId="ADAL" clId="{6FD5FF1B-3D05-4F63-8AA6-13E1D6FE19FD}" dt="2019-07-22T11:28:41.960" v="822" actId="478"/>
          <ac:picMkLst>
            <pc:docMk/>
            <pc:sldMk cId="2589087809" sldId="383"/>
            <ac:picMk id="38" creationId="{1BE3059B-2413-49A2-855A-08B32EE8B553}"/>
          </ac:picMkLst>
        </pc:picChg>
        <pc:picChg chg="del">
          <ac:chgData name="Cath Scanlon" userId="217f4c6b-e607-4a48-bdce-98b05a0a86c5" providerId="ADAL" clId="{6FD5FF1B-3D05-4F63-8AA6-13E1D6FE19FD}" dt="2019-07-22T11:28:41.960" v="822" actId="478"/>
          <ac:picMkLst>
            <pc:docMk/>
            <pc:sldMk cId="2589087809" sldId="383"/>
            <ac:picMk id="39" creationId="{117C2E24-B821-4D03-AA80-AED22A8F57DC}"/>
          </ac:picMkLst>
        </pc:picChg>
        <pc:picChg chg="del">
          <ac:chgData name="Cath Scanlon" userId="217f4c6b-e607-4a48-bdce-98b05a0a86c5" providerId="ADAL" clId="{6FD5FF1B-3D05-4F63-8AA6-13E1D6FE19FD}" dt="2019-07-22T11:28:41.960" v="822" actId="478"/>
          <ac:picMkLst>
            <pc:docMk/>
            <pc:sldMk cId="2589087809" sldId="383"/>
            <ac:picMk id="40" creationId="{5A34F887-31DD-4216-A494-31DF061F8BC0}"/>
          </ac:picMkLst>
        </pc:picChg>
        <pc:picChg chg="del">
          <ac:chgData name="Cath Scanlon" userId="217f4c6b-e607-4a48-bdce-98b05a0a86c5" providerId="ADAL" clId="{6FD5FF1B-3D05-4F63-8AA6-13E1D6FE19FD}" dt="2019-07-22T11:28:41.960" v="822" actId="478"/>
          <ac:picMkLst>
            <pc:docMk/>
            <pc:sldMk cId="2589087809" sldId="383"/>
            <ac:picMk id="41" creationId="{2547545C-013F-403B-BD15-58CE92330624}"/>
          </ac:picMkLst>
        </pc:picChg>
        <pc:picChg chg="del">
          <ac:chgData name="Cath Scanlon" userId="217f4c6b-e607-4a48-bdce-98b05a0a86c5" providerId="ADAL" clId="{6FD5FF1B-3D05-4F63-8AA6-13E1D6FE19FD}" dt="2019-07-22T11:28:41.960" v="822" actId="478"/>
          <ac:picMkLst>
            <pc:docMk/>
            <pc:sldMk cId="2589087809" sldId="383"/>
            <ac:picMk id="42" creationId="{4CBE570F-5E11-4F36-A76B-EF44037458B5}"/>
          </ac:picMkLst>
        </pc:picChg>
        <pc:picChg chg="del">
          <ac:chgData name="Cath Scanlon" userId="217f4c6b-e607-4a48-bdce-98b05a0a86c5" providerId="ADAL" clId="{6FD5FF1B-3D05-4F63-8AA6-13E1D6FE19FD}" dt="2019-07-22T11:28:41.960" v="822" actId="478"/>
          <ac:picMkLst>
            <pc:docMk/>
            <pc:sldMk cId="2589087809" sldId="383"/>
            <ac:picMk id="43" creationId="{648F8149-F00B-4C89-9345-96D8F1160472}"/>
          </ac:picMkLst>
        </pc:picChg>
        <pc:picChg chg="del">
          <ac:chgData name="Cath Scanlon" userId="217f4c6b-e607-4a48-bdce-98b05a0a86c5" providerId="ADAL" clId="{6FD5FF1B-3D05-4F63-8AA6-13E1D6FE19FD}" dt="2019-07-22T11:28:41.960" v="822" actId="478"/>
          <ac:picMkLst>
            <pc:docMk/>
            <pc:sldMk cId="2589087809" sldId="383"/>
            <ac:picMk id="44" creationId="{AEA53E33-FFA0-4140-85F3-8270B577FDCD}"/>
          </ac:picMkLst>
        </pc:picChg>
        <pc:cxnChg chg="del">
          <ac:chgData name="Cath Scanlon" userId="217f4c6b-e607-4a48-bdce-98b05a0a86c5" providerId="ADAL" clId="{6FD5FF1B-3D05-4F63-8AA6-13E1D6FE19FD}" dt="2019-07-22T11:28:43.498" v="823" actId="478"/>
          <ac:cxnSpMkLst>
            <pc:docMk/>
            <pc:sldMk cId="2589087809" sldId="383"/>
            <ac:cxnSpMk id="10" creationId="{5A656BFA-7B9A-40D3-AC7A-8EC40F92DECB}"/>
          </ac:cxnSpMkLst>
        </pc:cxnChg>
      </pc:sldChg>
      <pc:sldChg chg="addSp delSp modSp add">
        <pc:chgData name="Cath Scanlon" userId="217f4c6b-e607-4a48-bdce-98b05a0a86c5" providerId="ADAL" clId="{6FD5FF1B-3D05-4F63-8AA6-13E1D6FE19FD}" dt="2019-07-22T12:31:58.248" v="1348"/>
        <pc:sldMkLst>
          <pc:docMk/>
          <pc:sldMk cId="1880265017" sldId="384"/>
        </pc:sldMkLst>
        <pc:spChg chg="mod">
          <ac:chgData name="Cath Scanlon" userId="217f4c6b-e607-4a48-bdce-98b05a0a86c5" providerId="ADAL" clId="{6FD5FF1B-3D05-4F63-8AA6-13E1D6FE19FD}" dt="2019-07-22T12:31:58.248" v="1348"/>
          <ac:spMkLst>
            <pc:docMk/>
            <pc:sldMk cId="1880265017" sldId="384"/>
            <ac:spMk id="19" creationId="{5252A847-DE45-4FA3-A1F8-EEBEB845FF8E}"/>
          </ac:spMkLst>
        </pc:spChg>
        <pc:spChg chg="mod">
          <ac:chgData name="Cath Scanlon" userId="217f4c6b-e607-4a48-bdce-98b05a0a86c5" providerId="ADAL" clId="{6FD5FF1B-3D05-4F63-8AA6-13E1D6FE19FD}" dt="2019-07-20T13:30:03.066" v="177" actId="20577"/>
          <ac:spMkLst>
            <pc:docMk/>
            <pc:sldMk cId="1880265017" sldId="384"/>
            <ac:spMk id="29" creationId="{E4260B59-DDF2-47DA-93F6-0A09D00BA376}"/>
          </ac:spMkLst>
        </pc:spChg>
        <pc:spChg chg="add del">
          <ac:chgData name="Cath Scanlon" userId="217f4c6b-e607-4a48-bdce-98b05a0a86c5" providerId="ADAL" clId="{6FD5FF1B-3D05-4F63-8AA6-13E1D6FE19FD}" dt="2019-07-22T10:06:55.560" v="478"/>
          <ac:spMkLst>
            <pc:docMk/>
            <pc:sldMk cId="1880265017" sldId="384"/>
            <ac:spMk id="35" creationId="{D9AA3127-9451-497B-87FD-81269AF8D26F}"/>
          </ac:spMkLst>
        </pc:spChg>
        <pc:spChg chg="mod">
          <ac:chgData name="Cath Scanlon" userId="217f4c6b-e607-4a48-bdce-98b05a0a86c5" providerId="ADAL" clId="{6FD5FF1B-3D05-4F63-8AA6-13E1D6FE19FD}" dt="2019-07-22T12:31:41.413" v="1347" actId="403"/>
          <ac:spMkLst>
            <pc:docMk/>
            <pc:sldMk cId="1880265017" sldId="384"/>
            <ac:spMk id="68" creationId="{55B05361-9525-4BFC-9959-B441E7D5A9EB}"/>
          </ac:spMkLst>
        </pc:spChg>
        <pc:spChg chg="mod">
          <ac:chgData name="Cath Scanlon" userId="217f4c6b-e607-4a48-bdce-98b05a0a86c5" providerId="ADAL" clId="{6FD5FF1B-3D05-4F63-8AA6-13E1D6FE19FD}" dt="2019-07-22T12:31:41.413" v="1347" actId="403"/>
          <ac:spMkLst>
            <pc:docMk/>
            <pc:sldMk cId="1880265017" sldId="384"/>
            <ac:spMk id="69" creationId="{C67D522A-DF2B-4196-B0E2-31E66692F628}"/>
          </ac:spMkLst>
        </pc:spChg>
        <pc:spChg chg="mod">
          <ac:chgData name="Cath Scanlon" userId="217f4c6b-e607-4a48-bdce-98b05a0a86c5" providerId="ADAL" clId="{6FD5FF1B-3D05-4F63-8AA6-13E1D6FE19FD}" dt="2019-07-22T12:31:41.413" v="1347" actId="403"/>
          <ac:spMkLst>
            <pc:docMk/>
            <pc:sldMk cId="1880265017" sldId="384"/>
            <ac:spMk id="70" creationId="{3DD08C74-B93A-4CF2-9E95-42A167C1ABBE}"/>
          </ac:spMkLst>
        </pc:spChg>
        <pc:spChg chg="mod">
          <ac:chgData name="Cath Scanlon" userId="217f4c6b-e607-4a48-bdce-98b05a0a86c5" providerId="ADAL" clId="{6FD5FF1B-3D05-4F63-8AA6-13E1D6FE19FD}" dt="2019-07-22T12:31:41.413" v="1347" actId="403"/>
          <ac:spMkLst>
            <pc:docMk/>
            <pc:sldMk cId="1880265017" sldId="384"/>
            <ac:spMk id="71" creationId="{5AFBBD77-9BAA-4BF4-A211-F5E66A4B1A4F}"/>
          </ac:spMkLst>
        </pc:spChg>
        <pc:spChg chg="mod">
          <ac:chgData name="Cath Scanlon" userId="217f4c6b-e607-4a48-bdce-98b05a0a86c5" providerId="ADAL" clId="{6FD5FF1B-3D05-4F63-8AA6-13E1D6FE19FD}" dt="2019-07-22T12:31:41.413" v="1347" actId="403"/>
          <ac:spMkLst>
            <pc:docMk/>
            <pc:sldMk cId="1880265017" sldId="384"/>
            <ac:spMk id="72" creationId="{94B341F3-B6A6-4283-B5BA-A619257A735D}"/>
          </ac:spMkLst>
        </pc:spChg>
        <pc:spChg chg="mod">
          <ac:chgData name="Cath Scanlon" userId="217f4c6b-e607-4a48-bdce-98b05a0a86c5" providerId="ADAL" clId="{6FD5FF1B-3D05-4F63-8AA6-13E1D6FE19FD}" dt="2019-07-22T12:31:41.413" v="1347" actId="403"/>
          <ac:spMkLst>
            <pc:docMk/>
            <pc:sldMk cId="1880265017" sldId="384"/>
            <ac:spMk id="89" creationId="{BE702630-4A34-44CD-B9C6-5E4C7D4F5C4F}"/>
          </ac:spMkLst>
        </pc:spChg>
        <pc:spChg chg="mod">
          <ac:chgData name="Cath Scanlon" userId="217f4c6b-e607-4a48-bdce-98b05a0a86c5" providerId="ADAL" clId="{6FD5FF1B-3D05-4F63-8AA6-13E1D6FE19FD}" dt="2019-07-22T12:31:41.413" v="1347" actId="403"/>
          <ac:spMkLst>
            <pc:docMk/>
            <pc:sldMk cId="1880265017" sldId="384"/>
            <ac:spMk id="90" creationId="{DC662CB7-1FB9-4F2A-A533-C40894F6F00B}"/>
          </ac:spMkLst>
        </pc:spChg>
        <pc:spChg chg="mod">
          <ac:chgData name="Cath Scanlon" userId="217f4c6b-e607-4a48-bdce-98b05a0a86c5" providerId="ADAL" clId="{6FD5FF1B-3D05-4F63-8AA6-13E1D6FE19FD}" dt="2019-07-22T12:31:41.413" v="1347" actId="403"/>
          <ac:spMkLst>
            <pc:docMk/>
            <pc:sldMk cId="1880265017" sldId="384"/>
            <ac:spMk id="91" creationId="{588B9C2F-17A7-4E30-BB0E-A110616B2C0B}"/>
          </ac:spMkLst>
        </pc:spChg>
        <pc:spChg chg="mod">
          <ac:chgData name="Cath Scanlon" userId="217f4c6b-e607-4a48-bdce-98b05a0a86c5" providerId="ADAL" clId="{6FD5FF1B-3D05-4F63-8AA6-13E1D6FE19FD}" dt="2019-07-22T12:31:41.413" v="1347" actId="403"/>
          <ac:spMkLst>
            <pc:docMk/>
            <pc:sldMk cId="1880265017" sldId="384"/>
            <ac:spMk id="92" creationId="{AE55C002-34D9-4E3E-B2FF-533BC686358F}"/>
          </ac:spMkLst>
        </pc:spChg>
        <pc:spChg chg="mod">
          <ac:chgData name="Cath Scanlon" userId="217f4c6b-e607-4a48-bdce-98b05a0a86c5" providerId="ADAL" clId="{6FD5FF1B-3D05-4F63-8AA6-13E1D6FE19FD}" dt="2019-07-22T12:31:41.413" v="1347" actId="403"/>
          <ac:spMkLst>
            <pc:docMk/>
            <pc:sldMk cId="1880265017" sldId="384"/>
            <ac:spMk id="93" creationId="{2360D14D-9D44-4881-A57E-D73F8FB0C172}"/>
          </ac:spMkLst>
        </pc:spChg>
        <pc:grpChg chg="del">
          <ac:chgData name="Cath Scanlon" userId="217f4c6b-e607-4a48-bdce-98b05a0a86c5" providerId="ADAL" clId="{6FD5FF1B-3D05-4F63-8AA6-13E1D6FE19FD}" dt="2019-07-22T10:06:50.924" v="476" actId="478"/>
          <ac:grpSpMkLst>
            <pc:docMk/>
            <pc:sldMk cId="1880265017" sldId="384"/>
            <ac:grpSpMk id="7" creationId="{4E1B7DAD-8744-4949-BFA7-75D06655D314}"/>
          </ac:grpSpMkLst>
        </pc:grpChg>
        <pc:grpChg chg="add del">
          <ac:chgData name="Cath Scanlon" userId="217f4c6b-e607-4a48-bdce-98b05a0a86c5" providerId="ADAL" clId="{6FD5FF1B-3D05-4F63-8AA6-13E1D6FE19FD}" dt="2019-07-22T10:06:55.560" v="478"/>
          <ac:grpSpMkLst>
            <pc:docMk/>
            <pc:sldMk cId="1880265017" sldId="384"/>
            <ac:grpSpMk id="36" creationId="{6806BB0D-F5D1-4D6F-B8A3-A661F069EB1E}"/>
          </ac:grpSpMkLst>
        </pc:grpChg>
        <pc:grpChg chg="add">
          <ac:chgData name="Cath Scanlon" userId="217f4c6b-e607-4a48-bdce-98b05a0a86c5" providerId="ADAL" clId="{6FD5FF1B-3D05-4F63-8AA6-13E1D6FE19FD}" dt="2019-07-22T10:07:01.445" v="479"/>
          <ac:grpSpMkLst>
            <pc:docMk/>
            <pc:sldMk cId="1880265017" sldId="384"/>
            <ac:grpSpMk id="65" creationId="{DFA305B5-FF50-455B-ACBD-965E56FF6654}"/>
          </ac:grpSpMkLst>
        </pc:grpChg>
        <pc:cxnChg chg="add mod ord">
          <ac:chgData name="Cath Scanlon" userId="217f4c6b-e607-4a48-bdce-98b05a0a86c5" providerId="ADAL" clId="{6FD5FF1B-3D05-4F63-8AA6-13E1D6FE19FD}" dt="2019-07-22T10:07:15.167" v="482" actId="14100"/>
          <ac:cxnSpMkLst>
            <pc:docMk/>
            <pc:sldMk cId="1880265017" sldId="384"/>
            <ac:cxnSpMk id="3" creationId="{F04D0B63-04C1-4FDD-B154-D15590A2EFAA}"/>
          </ac:cxnSpMkLst>
        </pc:cxnChg>
        <pc:cxnChg chg="add mod ord">
          <ac:chgData name="Cath Scanlon" userId="217f4c6b-e607-4a48-bdce-98b05a0a86c5" providerId="ADAL" clId="{6FD5FF1B-3D05-4F63-8AA6-13E1D6FE19FD}" dt="2019-07-22T10:07:19.863" v="483" actId="14100"/>
          <ac:cxnSpMkLst>
            <pc:docMk/>
            <pc:sldMk cId="1880265017" sldId="384"/>
            <ac:cxnSpMk id="31" creationId="{D3DD2030-2DA9-4487-9452-93A8F5141823}"/>
          </ac:cxnSpMkLst>
        </pc:cxnChg>
        <pc:cxnChg chg="add mod ord">
          <ac:chgData name="Cath Scanlon" userId="217f4c6b-e607-4a48-bdce-98b05a0a86c5" providerId="ADAL" clId="{6FD5FF1B-3D05-4F63-8AA6-13E1D6FE19FD}" dt="2019-07-22T10:07:12.399" v="481" actId="14100"/>
          <ac:cxnSpMkLst>
            <pc:docMk/>
            <pc:sldMk cId="1880265017" sldId="384"/>
            <ac:cxnSpMk id="32" creationId="{F7D122EE-BA34-4AE3-B80D-0E17BC1C0FDD}"/>
          </ac:cxnSpMkLst>
        </pc:cxnChg>
        <pc:cxnChg chg="add mod ord">
          <ac:chgData name="Cath Scanlon" userId="217f4c6b-e607-4a48-bdce-98b05a0a86c5" providerId="ADAL" clId="{6FD5FF1B-3D05-4F63-8AA6-13E1D6FE19FD}" dt="2019-07-22T10:07:06.454" v="480" actId="14100"/>
          <ac:cxnSpMkLst>
            <pc:docMk/>
            <pc:sldMk cId="1880265017" sldId="384"/>
            <ac:cxnSpMk id="33" creationId="{DC61A03D-7E3C-4922-AACA-201C9C8093EB}"/>
          </ac:cxnSpMkLst>
        </pc:cxnChg>
        <pc:cxnChg chg="add mod ord">
          <ac:chgData name="Cath Scanlon" userId="217f4c6b-e607-4a48-bdce-98b05a0a86c5" providerId="ADAL" clId="{6FD5FF1B-3D05-4F63-8AA6-13E1D6FE19FD}" dt="2019-07-22T10:07:22.506" v="484" actId="14100"/>
          <ac:cxnSpMkLst>
            <pc:docMk/>
            <pc:sldMk cId="1880265017" sldId="384"/>
            <ac:cxnSpMk id="34" creationId="{7F8D27AA-92CA-4DB1-A176-FF22ED284292}"/>
          </ac:cxnSpMkLst>
        </pc:cxnChg>
      </pc:sldChg>
      <pc:sldChg chg="addSp delSp modSp add ord">
        <pc:chgData name="Cath Scanlon" userId="217f4c6b-e607-4a48-bdce-98b05a0a86c5" providerId="ADAL" clId="{6FD5FF1B-3D05-4F63-8AA6-13E1D6FE19FD}" dt="2019-07-22T10:08:54.272" v="513" actId="478"/>
        <pc:sldMkLst>
          <pc:docMk/>
          <pc:sldMk cId="2545275196" sldId="385"/>
        </pc:sldMkLst>
        <pc:spChg chg="add del mod">
          <ac:chgData name="Cath Scanlon" userId="217f4c6b-e607-4a48-bdce-98b05a0a86c5" providerId="ADAL" clId="{6FD5FF1B-3D05-4F63-8AA6-13E1D6FE19FD}" dt="2019-07-22T10:08:54.272" v="513" actId="478"/>
          <ac:spMkLst>
            <pc:docMk/>
            <pc:sldMk cId="2545275196" sldId="385"/>
            <ac:spMk id="2" creationId="{5C32F817-3EF5-4A37-8500-2A40801E3494}"/>
          </ac:spMkLst>
        </pc:spChg>
        <pc:spChg chg="mod">
          <ac:chgData name="Cath Scanlon" userId="217f4c6b-e607-4a48-bdce-98b05a0a86c5" providerId="ADAL" clId="{6FD5FF1B-3D05-4F63-8AA6-13E1D6FE19FD}" dt="2019-07-22T10:08:51.557" v="512" actId="12788"/>
          <ac:spMkLst>
            <pc:docMk/>
            <pc:sldMk cId="2545275196" sldId="385"/>
            <ac:spMk id="19" creationId="{5252A847-DE45-4FA3-A1F8-EEBEB845FF8E}"/>
          </ac:spMkLst>
        </pc:spChg>
        <pc:grpChg chg="add mod">
          <ac:chgData name="Cath Scanlon" userId="217f4c6b-e607-4a48-bdce-98b05a0a86c5" providerId="ADAL" clId="{6FD5FF1B-3D05-4F63-8AA6-13E1D6FE19FD}" dt="2019-07-22T10:08:51.557" v="512" actId="12788"/>
          <ac:grpSpMkLst>
            <pc:docMk/>
            <pc:sldMk cId="2545275196" sldId="385"/>
            <ac:grpSpMk id="5" creationId="{BA8C2C08-F55C-42F2-AE50-92480DF40C3F}"/>
          </ac:grpSpMkLst>
        </pc:grpChg>
        <pc:grpChg chg="add mod">
          <ac:chgData name="Cath Scanlon" userId="217f4c6b-e607-4a48-bdce-98b05a0a86c5" providerId="ADAL" clId="{6FD5FF1B-3D05-4F63-8AA6-13E1D6FE19FD}" dt="2019-07-22T10:08:51.557" v="512" actId="12788"/>
          <ac:grpSpMkLst>
            <pc:docMk/>
            <pc:sldMk cId="2545275196" sldId="385"/>
            <ac:grpSpMk id="20" creationId="{99C3D7BC-4F49-452C-8023-D4ACCA629417}"/>
          </ac:grpSpMkLst>
        </pc:grpChg>
        <pc:grpChg chg="add mod">
          <ac:chgData name="Cath Scanlon" userId="217f4c6b-e607-4a48-bdce-98b05a0a86c5" providerId="ADAL" clId="{6FD5FF1B-3D05-4F63-8AA6-13E1D6FE19FD}" dt="2019-07-22T10:08:51.557" v="512" actId="12788"/>
          <ac:grpSpMkLst>
            <pc:docMk/>
            <pc:sldMk cId="2545275196" sldId="385"/>
            <ac:grpSpMk id="26" creationId="{017C854F-878C-4C48-BDB2-BF009382A9D3}"/>
          </ac:grpSpMkLst>
        </pc:grpChg>
        <pc:picChg chg="add mod">
          <ac:chgData name="Cath Scanlon" userId="217f4c6b-e607-4a48-bdce-98b05a0a86c5" providerId="ADAL" clId="{6FD5FF1B-3D05-4F63-8AA6-13E1D6FE19FD}" dt="2019-07-22T10:08:25.567" v="504" actId="164"/>
          <ac:picMkLst>
            <pc:docMk/>
            <pc:sldMk cId="2545275196" sldId="385"/>
            <ac:picMk id="4" creationId="{1EB6F416-0F43-4AE6-8C89-ADF7E46DB1FF}"/>
          </ac:picMkLst>
        </pc:picChg>
        <pc:picChg chg="add mod">
          <ac:chgData name="Cath Scanlon" userId="217f4c6b-e607-4a48-bdce-98b05a0a86c5" providerId="ADAL" clId="{6FD5FF1B-3D05-4F63-8AA6-13E1D6FE19FD}" dt="2019-07-22T10:08:25.567" v="504" actId="164"/>
          <ac:picMkLst>
            <pc:docMk/>
            <pc:sldMk cId="2545275196" sldId="385"/>
            <ac:picMk id="10" creationId="{BB176E07-E118-49C1-A927-89A680AF1231}"/>
          </ac:picMkLst>
        </pc:picChg>
        <pc:picChg chg="add mod">
          <ac:chgData name="Cath Scanlon" userId="217f4c6b-e607-4a48-bdce-98b05a0a86c5" providerId="ADAL" clId="{6FD5FF1B-3D05-4F63-8AA6-13E1D6FE19FD}" dt="2019-07-22T10:08:25.567" v="504" actId="164"/>
          <ac:picMkLst>
            <pc:docMk/>
            <pc:sldMk cId="2545275196" sldId="385"/>
            <ac:picMk id="11" creationId="{CC64BE81-2AC1-41DD-9A51-B60084386F24}"/>
          </ac:picMkLst>
        </pc:picChg>
        <pc:picChg chg="add mod">
          <ac:chgData name="Cath Scanlon" userId="217f4c6b-e607-4a48-bdce-98b05a0a86c5" providerId="ADAL" clId="{6FD5FF1B-3D05-4F63-8AA6-13E1D6FE19FD}" dt="2019-07-22T10:08:25.567" v="504" actId="164"/>
          <ac:picMkLst>
            <pc:docMk/>
            <pc:sldMk cId="2545275196" sldId="385"/>
            <ac:picMk id="12" creationId="{939C25F3-3461-419D-AD93-F4BAEC6F1511}"/>
          </ac:picMkLst>
        </pc:picChg>
        <pc:picChg chg="add mod">
          <ac:chgData name="Cath Scanlon" userId="217f4c6b-e607-4a48-bdce-98b05a0a86c5" providerId="ADAL" clId="{6FD5FF1B-3D05-4F63-8AA6-13E1D6FE19FD}" dt="2019-07-22T10:08:25.567" v="504" actId="164"/>
          <ac:picMkLst>
            <pc:docMk/>
            <pc:sldMk cId="2545275196" sldId="385"/>
            <ac:picMk id="13" creationId="{AE345F3B-18D2-42FC-A014-70D02ECDD69E}"/>
          </ac:picMkLst>
        </pc:picChg>
        <pc:picChg chg="add del mod">
          <ac:chgData name="Cath Scanlon" userId="217f4c6b-e607-4a48-bdce-98b05a0a86c5" providerId="ADAL" clId="{6FD5FF1B-3D05-4F63-8AA6-13E1D6FE19FD}" dt="2019-07-22T10:08:18.685" v="501" actId="478"/>
          <ac:picMkLst>
            <pc:docMk/>
            <pc:sldMk cId="2545275196" sldId="385"/>
            <ac:picMk id="14" creationId="{F5282752-FD9E-42E9-98D1-82C2E56A8686}"/>
          </ac:picMkLst>
        </pc:picChg>
      </pc:sldChg>
      <pc:sldChg chg="modSp add">
        <pc:chgData name="Cath Scanlon" userId="217f4c6b-e607-4a48-bdce-98b05a0a86c5" providerId="ADAL" clId="{6FD5FF1B-3D05-4F63-8AA6-13E1D6FE19FD}" dt="2019-07-22T12:32:21.851" v="1349" actId="20577"/>
        <pc:sldMkLst>
          <pc:docMk/>
          <pc:sldMk cId="1280476102" sldId="386"/>
        </pc:sldMkLst>
        <pc:spChg chg="mod">
          <ac:chgData name="Cath Scanlon" userId="217f4c6b-e607-4a48-bdce-98b05a0a86c5" providerId="ADAL" clId="{6FD5FF1B-3D05-4F63-8AA6-13E1D6FE19FD}" dt="2019-07-22T12:32:21.851" v="1349" actId="20577"/>
          <ac:spMkLst>
            <pc:docMk/>
            <pc:sldMk cId="1280476102" sldId="386"/>
            <ac:spMk id="19" creationId="{5252A847-DE45-4FA3-A1F8-EEBEB845FF8E}"/>
          </ac:spMkLst>
        </pc:spChg>
      </pc:sldChg>
      <pc:sldChg chg="addSp delSp modSp add ord">
        <pc:chgData name="Cath Scanlon" userId="217f4c6b-e607-4a48-bdce-98b05a0a86c5" providerId="ADAL" clId="{6FD5FF1B-3D05-4F63-8AA6-13E1D6FE19FD}" dt="2019-07-22T10:11:08.273" v="582"/>
        <pc:sldMkLst>
          <pc:docMk/>
          <pc:sldMk cId="4148537359" sldId="387"/>
        </pc:sldMkLst>
        <pc:spChg chg="mod">
          <ac:chgData name="Cath Scanlon" userId="217f4c6b-e607-4a48-bdce-98b05a0a86c5" providerId="ADAL" clId="{6FD5FF1B-3D05-4F63-8AA6-13E1D6FE19FD}" dt="2019-07-22T10:11:05.008" v="580" actId="1076"/>
          <ac:spMkLst>
            <pc:docMk/>
            <pc:sldMk cId="4148537359" sldId="387"/>
            <ac:spMk id="19" creationId="{5252A847-DE45-4FA3-A1F8-EEBEB845FF8E}"/>
          </ac:spMkLst>
        </pc:spChg>
        <pc:spChg chg="mod">
          <ac:chgData name="Cath Scanlon" userId="217f4c6b-e607-4a48-bdce-98b05a0a86c5" providerId="ADAL" clId="{6FD5FF1B-3D05-4F63-8AA6-13E1D6FE19FD}" dt="2019-07-22T10:09:57.321" v="555" actId="208"/>
          <ac:spMkLst>
            <pc:docMk/>
            <pc:sldMk cId="4148537359" sldId="387"/>
            <ac:spMk id="36" creationId="{F088A1F1-9A87-49E1-98FE-C132E4A05EF2}"/>
          </ac:spMkLst>
        </pc:spChg>
        <pc:spChg chg="mod">
          <ac:chgData name="Cath Scanlon" userId="217f4c6b-e607-4a48-bdce-98b05a0a86c5" providerId="ADAL" clId="{6FD5FF1B-3D05-4F63-8AA6-13E1D6FE19FD}" dt="2019-07-22T10:09:57.321" v="555" actId="208"/>
          <ac:spMkLst>
            <pc:docMk/>
            <pc:sldMk cId="4148537359" sldId="387"/>
            <ac:spMk id="37" creationId="{AC9BEE6C-E0BC-4B17-9283-1A36322EC441}"/>
          </ac:spMkLst>
        </pc:spChg>
        <pc:spChg chg="mod">
          <ac:chgData name="Cath Scanlon" userId="217f4c6b-e607-4a48-bdce-98b05a0a86c5" providerId="ADAL" clId="{6FD5FF1B-3D05-4F63-8AA6-13E1D6FE19FD}" dt="2019-07-22T10:09:57.321" v="555" actId="208"/>
          <ac:spMkLst>
            <pc:docMk/>
            <pc:sldMk cId="4148537359" sldId="387"/>
            <ac:spMk id="38" creationId="{5A9EAEA0-2D67-4E2D-AA15-060214A915DE}"/>
          </ac:spMkLst>
        </pc:spChg>
        <pc:spChg chg="mod">
          <ac:chgData name="Cath Scanlon" userId="217f4c6b-e607-4a48-bdce-98b05a0a86c5" providerId="ADAL" clId="{6FD5FF1B-3D05-4F63-8AA6-13E1D6FE19FD}" dt="2019-07-22T10:09:57.321" v="555" actId="208"/>
          <ac:spMkLst>
            <pc:docMk/>
            <pc:sldMk cId="4148537359" sldId="387"/>
            <ac:spMk id="39" creationId="{56DBBE06-82CF-4818-A5C4-2298137162D5}"/>
          </ac:spMkLst>
        </pc:spChg>
        <pc:spChg chg="mod">
          <ac:chgData name="Cath Scanlon" userId="217f4c6b-e607-4a48-bdce-98b05a0a86c5" providerId="ADAL" clId="{6FD5FF1B-3D05-4F63-8AA6-13E1D6FE19FD}" dt="2019-07-22T10:09:57.321" v="555" actId="208"/>
          <ac:spMkLst>
            <pc:docMk/>
            <pc:sldMk cId="4148537359" sldId="387"/>
            <ac:spMk id="40" creationId="{239C2F82-E3BA-42D1-8053-943519979BED}"/>
          </ac:spMkLst>
        </pc:spChg>
        <pc:spChg chg="mod">
          <ac:chgData name="Cath Scanlon" userId="217f4c6b-e607-4a48-bdce-98b05a0a86c5" providerId="ADAL" clId="{6FD5FF1B-3D05-4F63-8AA6-13E1D6FE19FD}" dt="2019-07-22T10:09:57.321" v="555" actId="208"/>
          <ac:spMkLst>
            <pc:docMk/>
            <pc:sldMk cId="4148537359" sldId="387"/>
            <ac:spMk id="41" creationId="{BFD26BE5-E285-41E7-89AE-4BD8A62EDAB5}"/>
          </ac:spMkLst>
        </pc:spChg>
        <pc:spChg chg="del mod">
          <ac:chgData name="Cath Scanlon" userId="217f4c6b-e607-4a48-bdce-98b05a0a86c5" providerId="ADAL" clId="{6FD5FF1B-3D05-4F63-8AA6-13E1D6FE19FD}" dt="2019-07-22T10:10:21.565" v="559" actId="478"/>
          <ac:spMkLst>
            <pc:docMk/>
            <pc:sldMk cId="4148537359" sldId="387"/>
            <ac:spMk id="42" creationId="{34466CE6-93CA-4F25-B6F7-1C091EE55752}"/>
          </ac:spMkLst>
        </pc:spChg>
        <pc:spChg chg="mod">
          <ac:chgData name="Cath Scanlon" userId="217f4c6b-e607-4a48-bdce-98b05a0a86c5" providerId="ADAL" clId="{6FD5FF1B-3D05-4F63-8AA6-13E1D6FE19FD}" dt="2019-07-22T10:09:57.321" v="555" actId="208"/>
          <ac:spMkLst>
            <pc:docMk/>
            <pc:sldMk cId="4148537359" sldId="387"/>
            <ac:spMk id="43" creationId="{97D02C0A-0F06-46C3-AA78-546CB0C382E2}"/>
          </ac:spMkLst>
        </pc:spChg>
        <pc:spChg chg="mod">
          <ac:chgData name="Cath Scanlon" userId="217f4c6b-e607-4a48-bdce-98b05a0a86c5" providerId="ADAL" clId="{6FD5FF1B-3D05-4F63-8AA6-13E1D6FE19FD}" dt="2019-07-22T10:09:57.321" v="555" actId="208"/>
          <ac:spMkLst>
            <pc:docMk/>
            <pc:sldMk cId="4148537359" sldId="387"/>
            <ac:spMk id="44" creationId="{24C0AF72-2FD9-4A40-8013-6EBE9A5E917C}"/>
          </ac:spMkLst>
        </pc:spChg>
        <pc:spChg chg="del mod">
          <ac:chgData name="Cath Scanlon" userId="217f4c6b-e607-4a48-bdce-98b05a0a86c5" providerId="ADAL" clId="{6FD5FF1B-3D05-4F63-8AA6-13E1D6FE19FD}" dt="2019-07-22T10:10:14.813" v="558" actId="478"/>
          <ac:spMkLst>
            <pc:docMk/>
            <pc:sldMk cId="4148537359" sldId="387"/>
            <ac:spMk id="45" creationId="{F26FDFCB-D984-4A67-B025-A3E56CA4D4C9}"/>
          </ac:spMkLst>
        </pc:spChg>
        <pc:spChg chg="mod">
          <ac:chgData name="Cath Scanlon" userId="217f4c6b-e607-4a48-bdce-98b05a0a86c5" providerId="ADAL" clId="{6FD5FF1B-3D05-4F63-8AA6-13E1D6FE19FD}" dt="2019-07-22T10:09:57.321" v="555" actId="208"/>
          <ac:spMkLst>
            <pc:docMk/>
            <pc:sldMk cId="4148537359" sldId="387"/>
            <ac:spMk id="46" creationId="{886A7B91-FB69-417C-A027-5ADE39694E0D}"/>
          </ac:spMkLst>
        </pc:spChg>
        <pc:spChg chg="mod">
          <ac:chgData name="Cath Scanlon" userId="217f4c6b-e607-4a48-bdce-98b05a0a86c5" providerId="ADAL" clId="{6FD5FF1B-3D05-4F63-8AA6-13E1D6FE19FD}" dt="2019-07-22T10:09:57.321" v="555" actId="208"/>
          <ac:spMkLst>
            <pc:docMk/>
            <pc:sldMk cId="4148537359" sldId="387"/>
            <ac:spMk id="47" creationId="{27F9FAFF-6F9C-4DEC-9327-0EB785F9AE75}"/>
          </ac:spMkLst>
        </pc:spChg>
        <pc:spChg chg="mod">
          <ac:chgData name="Cath Scanlon" userId="217f4c6b-e607-4a48-bdce-98b05a0a86c5" providerId="ADAL" clId="{6FD5FF1B-3D05-4F63-8AA6-13E1D6FE19FD}" dt="2019-07-22T10:09:57.321" v="555" actId="208"/>
          <ac:spMkLst>
            <pc:docMk/>
            <pc:sldMk cId="4148537359" sldId="387"/>
            <ac:spMk id="48" creationId="{885C9BB6-7B38-4DD6-A8E4-5084CBC32928}"/>
          </ac:spMkLst>
        </pc:spChg>
        <pc:spChg chg="mod">
          <ac:chgData name="Cath Scanlon" userId="217f4c6b-e607-4a48-bdce-98b05a0a86c5" providerId="ADAL" clId="{6FD5FF1B-3D05-4F63-8AA6-13E1D6FE19FD}" dt="2019-07-22T10:09:57.321" v="555" actId="208"/>
          <ac:spMkLst>
            <pc:docMk/>
            <pc:sldMk cId="4148537359" sldId="387"/>
            <ac:spMk id="49" creationId="{94116C10-FD52-4715-AAD7-42A31558C6BF}"/>
          </ac:spMkLst>
        </pc:spChg>
        <pc:spChg chg="del mod">
          <ac:chgData name="Cath Scanlon" userId="217f4c6b-e607-4a48-bdce-98b05a0a86c5" providerId="ADAL" clId="{6FD5FF1B-3D05-4F63-8AA6-13E1D6FE19FD}" dt="2019-07-22T10:10:11.251" v="557" actId="478"/>
          <ac:spMkLst>
            <pc:docMk/>
            <pc:sldMk cId="4148537359" sldId="387"/>
            <ac:spMk id="50" creationId="{CCE10419-F183-4EC7-8A02-86F0C04B24A6}"/>
          </ac:spMkLst>
        </pc:spChg>
        <pc:spChg chg="del mod">
          <ac:chgData name="Cath Scanlon" userId="217f4c6b-e607-4a48-bdce-98b05a0a86c5" providerId="ADAL" clId="{6FD5FF1B-3D05-4F63-8AA6-13E1D6FE19FD}" dt="2019-07-22T10:10:11.251" v="557" actId="478"/>
          <ac:spMkLst>
            <pc:docMk/>
            <pc:sldMk cId="4148537359" sldId="387"/>
            <ac:spMk id="51" creationId="{E9694688-2840-46D3-AF91-126791BE85D7}"/>
          </ac:spMkLst>
        </pc:spChg>
        <pc:spChg chg="add">
          <ac:chgData name="Cath Scanlon" userId="217f4c6b-e607-4a48-bdce-98b05a0a86c5" providerId="ADAL" clId="{6FD5FF1B-3D05-4F63-8AA6-13E1D6FE19FD}" dt="2019-07-22T10:11:08.273" v="582"/>
          <ac:spMkLst>
            <pc:docMk/>
            <pc:sldMk cId="4148537359" sldId="387"/>
            <ac:spMk id="52" creationId="{1FB3D446-4A3E-40E6-9CF3-D7BA76326B8C}"/>
          </ac:spMkLst>
        </pc:spChg>
        <pc:grpChg chg="del">
          <ac:chgData name="Cath Scanlon" userId="217f4c6b-e607-4a48-bdce-98b05a0a86c5" providerId="ADAL" clId="{6FD5FF1B-3D05-4F63-8AA6-13E1D6FE19FD}" dt="2019-07-22T10:09:47.607" v="542" actId="478"/>
          <ac:grpSpMkLst>
            <pc:docMk/>
            <pc:sldMk cId="4148537359" sldId="387"/>
            <ac:grpSpMk id="5" creationId="{BA8C2C08-F55C-42F2-AE50-92480DF40C3F}"/>
          </ac:grpSpMkLst>
        </pc:grpChg>
        <pc:grpChg chg="del">
          <ac:chgData name="Cath Scanlon" userId="217f4c6b-e607-4a48-bdce-98b05a0a86c5" providerId="ADAL" clId="{6FD5FF1B-3D05-4F63-8AA6-13E1D6FE19FD}" dt="2019-07-22T10:09:47.607" v="542" actId="478"/>
          <ac:grpSpMkLst>
            <pc:docMk/>
            <pc:sldMk cId="4148537359" sldId="387"/>
            <ac:grpSpMk id="20" creationId="{99C3D7BC-4F49-452C-8023-D4ACCA629417}"/>
          </ac:grpSpMkLst>
        </pc:grpChg>
        <pc:grpChg chg="del">
          <ac:chgData name="Cath Scanlon" userId="217f4c6b-e607-4a48-bdce-98b05a0a86c5" providerId="ADAL" clId="{6FD5FF1B-3D05-4F63-8AA6-13E1D6FE19FD}" dt="2019-07-22T10:09:47.607" v="542" actId="478"/>
          <ac:grpSpMkLst>
            <pc:docMk/>
            <pc:sldMk cId="4148537359" sldId="387"/>
            <ac:grpSpMk id="26" creationId="{017C854F-878C-4C48-BDB2-BF009382A9D3}"/>
          </ac:grpSpMkLst>
        </pc:grpChg>
        <pc:grpChg chg="add del mod">
          <ac:chgData name="Cath Scanlon" userId="217f4c6b-e607-4a48-bdce-98b05a0a86c5" providerId="ADAL" clId="{6FD5FF1B-3D05-4F63-8AA6-13E1D6FE19FD}" dt="2019-07-22T10:11:07.648" v="581" actId="478"/>
          <ac:grpSpMkLst>
            <pc:docMk/>
            <pc:sldMk cId="4148537359" sldId="387"/>
            <ac:grpSpMk id="32" creationId="{A0F65EB8-40A3-45C8-A6CE-AC897C5C8204}"/>
          </ac:grpSpMkLst>
        </pc:grpChg>
        <pc:grpChg chg="add">
          <ac:chgData name="Cath Scanlon" userId="217f4c6b-e607-4a48-bdce-98b05a0a86c5" providerId="ADAL" clId="{6FD5FF1B-3D05-4F63-8AA6-13E1D6FE19FD}" dt="2019-07-22T10:11:08.273" v="582"/>
          <ac:grpSpMkLst>
            <pc:docMk/>
            <pc:sldMk cId="4148537359" sldId="387"/>
            <ac:grpSpMk id="53" creationId="{54CE3C56-FF00-4AB9-A945-94C6EA9BCD79}"/>
          </ac:grpSpMkLst>
        </pc:grpChg>
      </pc:sldChg>
      <pc:sldChg chg="addSp delSp modSp add">
        <pc:chgData name="Cath Scanlon" userId="217f4c6b-e607-4a48-bdce-98b05a0a86c5" providerId="ADAL" clId="{6FD5FF1B-3D05-4F63-8AA6-13E1D6FE19FD}" dt="2019-07-22T10:11:34.482" v="596" actId="20577"/>
        <pc:sldMkLst>
          <pc:docMk/>
          <pc:sldMk cId="1013304598" sldId="388"/>
        </pc:sldMkLst>
        <pc:spChg chg="mod">
          <ac:chgData name="Cath Scanlon" userId="217f4c6b-e607-4a48-bdce-98b05a0a86c5" providerId="ADAL" clId="{6FD5FF1B-3D05-4F63-8AA6-13E1D6FE19FD}" dt="2019-07-22T10:11:34.482" v="596" actId="20577"/>
          <ac:spMkLst>
            <pc:docMk/>
            <pc:sldMk cId="1013304598" sldId="388"/>
            <ac:spMk id="19" creationId="{5252A847-DE45-4FA3-A1F8-EEBEB845FF8E}"/>
          </ac:spMkLst>
        </pc:spChg>
        <pc:spChg chg="add del">
          <ac:chgData name="Cath Scanlon" userId="217f4c6b-e607-4a48-bdce-98b05a0a86c5" providerId="ADAL" clId="{6FD5FF1B-3D05-4F63-8AA6-13E1D6FE19FD}" dt="2019-07-22T10:11:25.228" v="584"/>
          <ac:spMkLst>
            <pc:docMk/>
            <pc:sldMk cId="1013304598" sldId="388"/>
            <ac:spMk id="23" creationId="{22BF6185-DB4E-423A-B4C8-8CFD8DDF5DBE}"/>
          </ac:spMkLst>
        </pc:spChg>
        <pc:grpChg chg="add del mod">
          <ac:chgData name="Cath Scanlon" userId="217f4c6b-e607-4a48-bdce-98b05a0a86c5" providerId="ADAL" clId="{6FD5FF1B-3D05-4F63-8AA6-13E1D6FE19FD}" dt="2019-07-22T10:11:25.228" v="584"/>
          <ac:grpSpMkLst>
            <pc:docMk/>
            <pc:sldMk cId="1013304598" sldId="388"/>
            <ac:grpSpMk id="24" creationId="{F37A90F4-B562-4499-BEFD-5E26E5212E48}"/>
          </ac:grpSpMkLst>
        </pc:grpChg>
        <pc:grpChg chg="mod">
          <ac:chgData name="Cath Scanlon" userId="217f4c6b-e607-4a48-bdce-98b05a0a86c5" providerId="ADAL" clId="{6FD5FF1B-3D05-4F63-8AA6-13E1D6FE19FD}" dt="2019-07-22T10:11:22.289" v="583"/>
          <ac:grpSpMkLst>
            <pc:docMk/>
            <pc:sldMk cId="1013304598" sldId="388"/>
            <ac:grpSpMk id="25" creationId="{B58E72E6-8987-4469-A76D-C28BC31DA6AC}"/>
          </ac:grpSpMkLst>
        </pc:grpChg>
        <pc:grpChg chg="mod">
          <ac:chgData name="Cath Scanlon" userId="217f4c6b-e607-4a48-bdce-98b05a0a86c5" providerId="ADAL" clId="{6FD5FF1B-3D05-4F63-8AA6-13E1D6FE19FD}" dt="2019-07-22T10:11:22.289" v="583"/>
          <ac:grpSpMkLst>
            <pc:docMk/>
            <pc:sldMk cId="1013304598" sldId="388"/>
            <ac:grpSpMk id="26" creationId="{404A25C0-95AA-4BA9-8E1E-D4A4CF5B8752}"/>
          </ac:grpSpMkLst>
        </pc:grpChg>
        <pc:grpChg chg="mod">
          <ac:chgData name="Cath Scanlon" userId="217f4c6b-e607-4a48-bdce-98b05a0a86c5" providerId="ADAL" clId="{6FD5FF1B-3D05-4F63-8AA6-13E1D6FE19FD}" dt="2019-07-22T10:11:22.289" v="583"/>
          <ac:grpSpMkLst>
            <pc:docMk/>
            <pc:sldMk cId="1013304598" sldId="388"/>
            <ac:grpSpMk id="27" creationId="{CD2B3A7B-8FDD-4DBB-A9F1-183BD4FA352B}"/>
          </ac:grpSpMkLst>
        </pc:grpChg>
        <pc:grpChg chg="mod">
          <ac:chgData name="Cath Scanlon" userId="217f4c6b-e607-4a48-bdce-98b05a0a86c5" providerId="ADAL" clId="{6FD5FF1B-3D05-4F63-8AA6-13E1D6FE19FD}" dt="2019-07-22T10:10:58.490" v="578" actId="12788"/>
          <ac:grpSpMkLst>
            <pc:docMk/>
            <pc:sldMk cId="1013304598" sldId="388"/>
            <ac:grpSpMk id="32" creationId="{A0F65EB8-40A3-45C8-A6CE-AC897C5C8204}"/>
          </ac:grpSpMkLst>
        </pc:grpChg>
        <pc:grpChg chg="mod">
          <ac:chgData name="Cath Scanlon" userId="217f4c6b-e607-4a48-bdce-98b05a0a86c5" providerId="ADAL" clId="{6FD5FF1B-3D05-4F63-8AA6-13E1D6FE19FD}" dt="2019-07-22T10:10:58.490" v="578" actId="12788"/>
          <ac:grpSpMkLst>
            <pc:docMk/>
            <pc:sldMk cId="1013304598" sldId="388"/>
            <ac:grpSpMk id="33" creationId="{C79535E3-88FA-43F5-8296-4782E6F2E14E}"/>
          </ac:grpSpMkLst>
        </pc:grpChg>
        <pc:grpChg chg="mod">
          <ac:chgData name="Cath Scanlon" userId="217f4c6b-e607-4a48-bdce-98b05a0a86c5" providerId="ADAL" clId="{6FD5FF1B-3D05-4F63-8AA6-13E1D6FE19FD}" dt="2019-07-22T10:10:58.490" v="578" actId="12788"/>
          <ac:grpSpMkLst>
            <pc:docMk/>
            <pc:sldMk cId="1013304598" sldId="388"/>
            <ac:grpSpMk id="34" creationId="{A0613D7F-CABE-40E4-BA24-AEC4929827A5}"/>
          </ac:grpSpMkLst>
        </pc:grpChg>
        <pc:grpChg chg="mod">
          <ac:chgData name="Cath Scanlon" userId="217f4c6b-e607-4a48-bdce-98b05a0a86c5" providerId="ADAL" clId="{6FD5FF1B-3D05-4F63-8AA6-13E1D6FE19FD}" dt="2019-07-22T10:10:58.490" v="578" actId="12788"/>
          <ac:grpSpMkLst>
            <pc:docMk/>
            <pc:sldMk cId="1013304598" sldId="388"/>
            <ac:grpSpMk id="35" creationId="{02E4031F-3C7A-47F4-89AB-DEB4FE0EA2C0}"/>
          </ac:grpSpMkLst>
        </pc:grpChg>
      </pc:sldChg>
      <pc:sldChg chg="addSp modSp add">
        <pc:chgData name="Cath Scanlon" userId="217f4c6b-e607-4a48-bdce-98b05a0a86c5" providerId="ADAL" clId="{6FD5FF1B-3D05-4F63-8AA6-13E1D6FE19FD}" dt="2019-07-22T10:14:13.863" v="671" actId="1038"/>
        <pc:sldMkLst>
          <pc:docMk/>
          <pc:sldMk cId="1563148707" sldId="389"/>
        </pc:sldMkLst>
        <pc:spChg chg="add mod">
          <ac:chgData name="Cath Scanlon" userId="217f4c6b-e607-4a48-bdce-98b05a0a86c5" providerId="ADAL" clId="{6FD5FF1B-3D05-4F63-8AA6-13E1D6FE19FD}" dt="2019-07-22T10:14:13.863" v="671" actId="1038"/>
          <ac:spMkLst>
            <pc:docMk/>
            <pc:sldMk cId="1563148707" sldId="389"/>
            <ac:spMk id="7" creationId="{1F26BF1A-7397-4D14-9003-8516698DE3E4}"/>
          </ac:spMkLst>
        </pc:spChg>
        <pc:spChg chg="add mod">
          <ac:chgData name="Cath Scanlon" userId="217f4c6b-e607-4a48-bdce-98b05a0a86c5" providerId="ADAL" clId="{6FD5FF1B-3D05-4F63-8AA6-13E1D6FE19FD}" dt="2019-07-22T10:14:09.601" v="668" actId="1037"/>
          <ac:spMkLst>
            <pc:docMk/>
            <pc:sldMk cId="1563148707" sldId="389"/>
            <ac:spMk id="9" creationId="{1B97ADCE-5EFC-4E63-B790-4C8843A1AAB7}"/>
          </ac:spMkLst>
        </pc:spChg>
      </pc:sldChg>
      <pc:sldChg chg="modSp add">
        <pc:chgData name="Cath Scanlon" userId="217f4c6b-e607-4a48-bdce-98b05a0a86c5" providerId="ADAL" clId="{6FD5FF1B-3D05-4F63-8AA6-13E1D6FE19FD}" dt="2019-07-22T12:30:42.385" v="1344" actId="20577"/>
        <pc:sldMkLst>
          <pc:docMk/>
          <pc:sldMk cId="2377986354" sldId="390"/>
        </pc:sldMkLst>
        <pc:spChg chg="mod">
          <ac:chgData name="Cath Scanlon" userId="217f4c6b-e607-4a48-bdce-98b05a0a86c5" providerId="ADAL" clId="{6FD5FF1B-3D05-4F63-8AA6-13E1D6FE19FD}" dt="2019-07-22T12:30:42.385" v="1344" actId="20577"/>
          <ac:spMkLst>
            <pc:docMk/>
            <pc:sldMk cId="2377986354" sldId="390"/>
            <ac:spMk id="19" creationId="{5252A847-DE45-4FA3-A1F8-EEBEB845FF8E}"/>
          </ac:spMkLst>
        </pc:spChg>
      </pc:sldChg>
      <pc:sldChg chg="addSp delSp modSp add ord">
        <pc:chgData name="Cath Scanlon" userId="217f4c6b-e607-4a48-bdce-98b05a0a86c5" providerId="ADAL" clId="{6FD5FF1B-3D05-4F63-8AA6-13E1D6FE19FD}" dt="2019-07-22T12:23:10.409" v="1114" actId="20577"/>
        <pc:sldMkLst>
          <pc:docMk/>
          <pc:sldMk cId="971965049" sldId="392"/>
        </pc:sldMkLst>
        <pc:spChg chg="mod">
          <ac:chgData name="Cath Scanlon" userId="217f4c6b-e607-4a48-bdce-98b05a0a86c5" providerId="ADAL" clId="{6FD5FF1B-3D05-4F63-8AA6-13E1D6FE19FD}" dt="2019-07-22T12:23:08.033" v="1112" actId="20577"/>
          <ac:spMkLst>
            <pc:docMk/>
            <pc:sldMk cId="971965049" sldId="392"/>
            <ac:spMk id="19" creationId="{5252A847-DE45-4FA3-A1F8-EEBEB845FF8E}"/>
          </ac:spMkLst>
        </pc:spChg>
        <pc:spChg chg="add mod">
          <ac:chgData name="Cath Scanlon" userId="217f4c6b-e607-4a48-bdce-98b05a0a86c5" providerId="ADAL" clId="{6FD5FF1B-3D05-4F63-8AA6-13E1D6FE19FD}" dt="2019-07-22T12:23:10.409" v="1114" actId="20577"/>
          <ac:spMkLst>
            <pc:docMk/>
            <pc:sldMk cId="971965049" sldId="392"/>
            <ac:spMk id="97" creationId="{408C8A3D-2264-4472-B0E0-3B95D3202FB0}"/>
          </ac:spMkLst>
        </pc:spChg>
        <pc:grpChg chg="add mod">
          <ac:chgData name="Cath Scanlon" userId="217f4c6b-e607-4a48-bdce-98b05a0a86c5" providerId="ADAL" clId="{6FD5FF1B-3D05-4F63-8AA6-13E1D6FE19FD}" dt="2019-07-22T12:22:19.563" v="1101" actId="12788"/>
          <ac:grpSpMkLst>
            <pc:docMk/>
            <pc:sldMk cId="971965049" sldId="392"/>
            <ac:grpSpMk id="2" creationId="{D23CE1E5-4FE0-4645-A0C6-D43892208278}"/>
          </ac:grpSpMkLst>
        </pc:grpChg>
        <pc:grpChg chg="del">
          <ac:chgData name="Cath Scanlon" userId="217f4c6b-e607-4a48-bdce-98b05a0a86c5" providerId="ADAL" clId="{6FD5FF1B-3D05-4F63-8AA6-13E1D6FE19FD}" dt="2019-07-22T12:20:01.457" v="1064" actId="478"/>
          <ac:grpSpMkLst>
            <pc:docMk/>
            <pc:sldMk cId="971965049" sldId="392"/>
            <ac:grpSpMk id="70" creationId="{35AC699F-F14A-402A-9617-6104809D89C3}"/>
          </ac:grpSpMkLst>
        </pc:grpChg>
        <pc:grpChg chg="del">
          <ac:chgData name="Cath Scanlon" userId="217f4c6b-e607-4a48-bdce-98b05a0a86c5" providerId="ADAL" clId="{6FD5FF1B-3D05-4F63-8AA6-13E1D6FE19FD}" dt="2019-07-22T12:20:01.457" v="1064" actId="478"/>
          <ac:grpSpMkLst>
            <pc:docMk/>
            <pc:sldMk cId="971965049" sldId="392"/>
            <ac:grpSpMk id="89" creationId="{0936F94D-C888-4D42-A49B-0555D6A87AA3}"/>
          </ac:grpSpMkLst>
        </pc:grpChg>
        <pc:grpChg chg="del">
          <ac:chgData name="Cath Scanlon" userId="217f4c6b-e607-4a48-bdce-98b05a0a86c5" providerId="ADAL" clId="{6FD5FF1B-3D05-4F63-8AA6-13E1D6FE19FD}" dt="2019-07-22T12:20:01.457" v="1064" actId="478"/>
          <ac:grpSpMkLst>
            <pc:docMk/>
            <pc:sldMk cId="971965049" sldId="392"/>
            <ac:grpSpMk id="109" creationId="{388E994F-E60B-418C-87AE-8257DBDC8340}"/>
          </ac:grpSpMkLst>
        </pc:grpChg>
        <pc:grpChg chg="del">
          <ac:chgData name="Cath Scanlon" userId="217f4c6b-e607-4a48-bdce-98b05a0a86c5" providerId="ADAL" clId="{6FD5FF1B-3D05-4F63-8AA6-13E1D6FE19FD}" dt="2019-07-22T12:20:01.457" v="1064" actId="478"/>
          <ac:grpSpMkLst>
            <pc:docMk/>
            <pc:sldMk cId="971965049" sldId="392"/>
            <ac:grpSpMk id="110" creationId="{2F9D56C4-99EF-494A-A1C3-C01C51096DC2}"/>
          </ac:grpSpMkLst>
        </pc:grpChg>
        <pc:grpChg chg="del">
          <ac:chgData name="Cath Scanlon" userId="217f4c6b-e607-4a48-bdce-98b05a0a86c5" providerId="ADAL" clId="{6FD5FF1B-3D05-4F63-8AA6-13E1D6FE19FD}" dt="2019-07-22T12:20:01.457" v="1064" actId="478"/>
          <ac:grpSpMkLst>
            <pc:docMk/>
            <pc:sldMk cId="971965049" sldId="392"/>
            <ac:grpSpMk id="126" creationId="{27F3EC22-BCBF-4EE8-BCD5-3A9B60ADFB2B}"/>
          </ac:grpSpMkLst>
        </pc:grpChg>
        <pc:grpChg chg="del">
          <ac:chgData name="Cath Scanlon" userId="217f4c6b-e607-4a48-bdce-98b05a0a86c5" providerId="ADAL" clId="{6FD5FF1B-3D05-4F63-8AA6-13E1D6FE19FD}" dt="2019-07-22T12:20:01.457" v="1064" actId="478"/>
          <ac:grpSpMkLst>
            <pc:docMk/>
            <pc:sldMk cId="971965049" sldId="392"/>
            <ac:grpSpMk id="132" creationId="{E2FFD9B1-87BE-46D0-8350-1B86B29F87F2}"/>
          </ac:grpSpMkLst>
        </pc:grpChg>
        <pc:grpChg chg="del">
          <ac:chgData name="Cath Scanlon" userId="217f4c6b-e607-4a48-bdce-98b05a0a86c5" providerId="ADAL" clId="{6FD5FF1B-3D05-4F63-8AA6-13E1D6FE19FD}" dt="2019-07-22T12:20:01.457" v="1064" actId="478"/>
          <ac:grpSpMkLst>
            <pc:docMk/>
            <pc:sldMk cId="971965049" sldId="392"/>
            <ac:grpSpMk id="138" creationId="{43E532AB-140A-4974-9927-D8FF304E5774}"/>
          </ac:grpSpMkLst>
        </pc:grpChg>
        <pc:grpChg chg="del">
          <ac:chgData name="Cath Scanlon" userId="217f4c6b-e607-4a48-bdce-98b05a0a86c5" providerId="ADAL" clId="{6FD5FF1B-3D05-4F63-8AA6-13E1D6FE19FD}" dt="2019-07-22T12:20:01.457" v="1064" actId="478"/>
          <ac:grpSpMkLst>
            <pc:docMk/>
            <pc:sldMk cId="971965049" sldId="392"/>
            <ac:grpSpMk id="144" creationId="{0BD04327-9AF5-4E4F-AACF-3DE366899B4F}"/>
          </ac:grpSpMkLst>
        </pc:grpChg>
        <pc:grpChg chg="del">
          <ac:chgData name="Cath Scanlon" userId="217f4c6b-e607-4a48-bdce-98b05a0a86c5" providerId="ADAL" clId="{6FD5FF1B-3D05-4F63-8AA6-13E1D6FE19FD}" dt="2019-07-22T12:20:01.457" v="1064" actId="478"/>
          <ac:grpSpMkLst>
            <pc:docMk/>
            <pc:sldMk cId="971965049" sldId="392"/>
            <ac:grpSpMk id="150" creationId="{2B2106FC-DF98-418C-801B-6F053B9DCBC1}"/>
          </ac:grpSpMkLst>
        </pc:grpChg>
        <pc:grpChg chg="del">
          <ac:chgData name="Cath Scanlon" userId="217f4c6b-e607-4a48-bdce-98b05a0a86c5" providerId="ADAL" clId="{6FD5FF1B-3D05-4F63-8AA6-13E1D6FE19FD}" dt="2019-07-22T12:20:01.457" v="1064" actId="478"/>
          <ac:grpSpMkLst>
            <pc:docMk/>
            <pc:sldMk cId="971965049" sldId="392"/>
            <ac:grpSpMk id="156" creationId="{A1436184-8DFB-4A0B-8DB4-4AAD115014D6}"/>
          </ac:grpSpMkLst>
        </pc:grpChg>
        <pc:graphicFrameChg chg="del">
          <ac:chgData name="Cath Scanlon" userId="217f4c6b-e607-4a48-bdce-98b05a0a86c5" providerId="ADAL" clId="{6FD5FF1B-3D05-4F63-8AA6-13E1D6FE19FD}" dt="2019-07-22T12:20:01.457" v="1064" actId="478"/>
          <ac:graphicFrameMkLst>
            <pc:docMk/>
            <pc:sldMk cId="971965049" sldId="392"/>
            <ac:graphicFrameMk id="33" creationId="{1B3FA3D6-3CCA-4E7A-A2A4-9371E110457C}"/>
          </ac:graphicFrameMkLst>
        </pc:graphicFrameChg>
        <pc:graphicFrameChg chg="del">
          <ac:chgData name="Cath Scanlon" userId="217f4c6b-e607-4a48-bdce-98b05a0a86c5" providerId="ADAL" clId="{6FD5FF1B-3D05-4F63-8AA6-13E1D6FE19FD}" dt="2019-07-22T12:20:01.457" v="1064" actId="478"/>
          <ac:graphicFrameMkLst>
            <pc:docMk/>
            <pc:sldMk cId="971965049" sldId="392"/>
            <ac:graphicFrameMk id="34" creationId="{087CEF0B-885C-462E-9B0E-E82A4C47F6ED}"/>
          </ac:graphicFrameMkLst>
        </pc:graphicFrameChg>
        <pc:graphicFrameChg chg="del">
          <ac:chgData name="Cath Scanlon" userId="217f4c6b-e607-4a48-bdce-98b05a0a86c5" providerId="ADAL" clId="{6FD5FF1B-3D05-4F63-8AA6-13E1D6FE19FD}" dt="2019-07-22T12:20:01.457" v="1064" actId="478"/>
          <ac:graphicFrameMkLst>
            <pc:docMk/>
            <pc:sldMk cId="971965049" sldId="392"/>
            <ac:graphicFrameMk id="35" creationId="{C31AD064-84BE-4553-8264-917559FC581D}"/>
          </ac:graphicFrameMkLst>
        </pc:graphicFrameChg>
        <pc:picChg chg="add mod">
          <ac:chgData name="Cath Scanlon" userId="217f4c6b-e607-4a48-bdce-98b05a0a86c5" providerId="ADAL" clId="{6FD5FF1B-3D05-4F63-8AA6-13E1D6FE19FD}" dt="2019-07-22T12:22:14.437" v="1100" actId="164"/>
          <ac:picMkLst>
            <pc:docMk/>
            <pc:sldMk cId="971965049" sldId="392"/>
            <ac:picMk id="93" creationId="{034195B2-F5F7-441A-86C6-1F3BB9D6F416}"/>
          </ac:picMkLst>
        </pc:picChg>
      </pc:sldChg>
      <pc:sldChg chg="modSp add">
        <pc:chgData name="Cath Scanlon" userId="217f4c6b-e607-4a48-bdce-98b05a0a86c5" providerId="ADAL" clId="{6FD5FF1B-3D05-4F63-8AA6-13E1D6FE19FD}" dt="2019-07-22T12:23:52.671" v="1209" actId="20577"/>
        <pc:sldMkLst>
          <pc:docMk/>
          <pc:sldMk cId="2450391949" sldId="393"/>
        </pc:sldMkLst>
        <pc:spChg chg="mod">
          <ac:chgData name="Cath Scanlon" userId="217f4c6b-e607-4a48-bdce-98b05a0a86c5" providerId="ADAL" clId="{6FD5FF1B-3D05-4F63-8AA6-13E1D6FE19FD}" dt="2019-07-22T12:23:52.671" v="1209" actId="20577"/>
          <ac:spMkLst>
            <pc:docMk/>
            <pc:sldMk cId="2450391949" sldId="393"/>
            <ac:spMk id="19" creationId="{5252A847-DE45-4FA3-A1F8-EEBEB845FF8E}"/>
          </ac:spMkLst>
        </pc:spChg>
        <pc:spChg chg="mod">
          <ac:chgData name="Cath Scanlon" userId="217f4c6b-e607-4a48-bdce-98b05a0a86c5" providerId="ADAL" clId="{6FD5FF1B-3D05-4F63-8AA6-13E1D6FE19FD}" dt="2019-07-22T12:23:02.390" v="1111" actId="20577"/>
          <ac:spMkLst>
            <pc:docMk/>
            <pc:sldMk cId="2450391949" sldId="393"/>
            <ac:spMk id="97" creationId="{408C8A3D-2264-4472-B0E0-3B95D3202FB0}"/>
          </ac:spMkLst>
        </pc:spChg>
      </pc:sldChg>
      <pc:sldChg chg="modSp add">
        <pc:chgData name="Cath Scanlon" userId="217f4c6b-e607-4a48-bdce-98b05a0a86c5" providerId="ADAL" clId="{6FD5FF1B-3D05-4F63-8AA6-13E1D6FE19FD}" dt="2019-07-22T12:28:49.595" v="1311" actId="207"/>
        <pc:sldMkLst>
          <pc:docMk/>
          <pc:sldMk cId="3422628671" sldId="394"/>
        </pc:sldMkLst>
        <pc:spChg chg="mod">
          <ac:chgData name="Cath Scanlon" userId="217f4c6b-e607-4a48-bdce-98b05a0a86c5" providerId="ADAL" clId="{6FD5FF1B-3D05-4F63-8AA6-13E1D6FE19FD}" dt="2019-07-22T12:28:41.357" v="1309" actId="207"/>
          <ac:spMkLst>
            <pc:docMk/>
            <pc:sldMk cId="3422628671" sldId="394"/>
            <ac:spMk id="9" creationId="{B9470C4F-3F3B-4F9E-BD7E-734ECBECA929}"/>
          </ac:spMkLst>
        </pc:spChg>
        <pc:spChg chg="mod">
          <ac:chgData name="Cath Scanlon" userId="217f4c6b-e607-4a48-bdce-98b05a0a86c5" providerId="ADAL" clId="{6FD5FF1B-3D05-4F63-8AA6-13E1D6FE19FD}" dt="2019-07-22T12:28:41.357" v="1309" actId="207"/>
          <ac:spMkLst>
            <pc:docMk/>
            <pc:sldMk cId="3422628671" sldId="394"/>
            <ac:spMk id="10" creationId="{75E079D2-3A25-4286-B8E6-118C628332BE}"/>
          </ac:spMkLst>
        </pc:spChg>
        <pc:spChg chg="mod">
          <ac:chgData name="Cath Scanlon" userId="217f4c6b-e607-4a48-bdce-98b05a0a86c5" providerId="ADAL" clId="{6FD5FF1B-3D05-4F63-8AA6-13E1D6FE19FD}" dt="2019-07-22T12:28:34.933" v="1308" actId="207"/>
          <ac:spMkLst>
            <pc:docMk/>
            <pc:sldMk cId="3422628671" sldId="394"/>
            <ac:spMk id="11" creationId="{DA88E277-A143-4124-99F9-2BFCD7D9FE8A}"/>
          </ac:spMkLst>
        </pc:spChg>
        <pc:spChg chg="mod">
          <ac:chgData name="Cath Scanlon" userId="217f4c6b-e607-4a48-bdce-98b05a0a86c5" providerId="ADAL" clId="{6FD5FF1B-3D05-4F63-8AA6-13E1D6FE19FD}" dt="2019-07-22T12:28:34.933" v="1308" actId="207"/>
          <ac:spMkLst>
            <pc:docMk/>
            <pc:sldMk cId="3422628671" sldId="394"/>
            <ac:spMk id="12" creationId="{3874D4D3-29B6-465E-B163-3B9B99B78F43}"/>
          </ac:spMkLst>
        </pc:spChg>
        <pc:spChg chg="mod">
          <ac:chgData name="Cath Scanlon" userId="217f4c6b-e607-4a48-bdce-98b05a0a86c5" providerId="ADAL" clId="{6FD5FF1B-3D05-4F63-8AA6-13E1D6FE19FD}" dt="2019-07-22T12:28:49.595" v="1311" actId="207"/>
          <ac:spMkLst>
            <pc:docMk/>
            <pc:sldMk cId="3422628671" sldId="394"/>
            <ac:spMk id="13" creationId="{B2A0D708-097F-4830-8F7B-A85790CD4FD5}"/>
          </ac:spMkLst>
        </pc:spChg>
        <pc:spChg chg="mod">
          <ac:chgData name="Cath Scanlon" userId="217f4c6b-e607-4a48-bdce-98b05a0a86c5" providerId="ADAL" clId="{6FD5FF1B-3D05-4F63-8AA6-13E1D6FE19FD}" dt="2019-07-22T12:28:25.171" v="1305"/>
          <ac:spMkLst>
            <pc:docMk/>
            <pc:sldMk cId="3422628671" sldId="394"/>
            <ac:spMk id="19" creationId="{5252A847-DE45-4FA3-A1F8-EEBEB845FF8E}"/>
          </ac:spMkLst>
        </pc:spChg>
        <pc:spChg chg="mod">
          <ac:chgData name="Cath Scanlon" userId="217f4c6b-e607-4a48-bdce-98b05a0a86c5" providerId="ADAL" clId="{6FD5FF1B-3D05-4F63-8AA6-13E1D6FE19FD}" dt="2019-07-22T12:28:46.280" v="1310" actId="207"/>
          <ac:spMkLst>
            <pc:docMk/>
            <pc:sldMk cId="3422628671" sldId="394"/>
            <ac:spMk id="20" creationId="{BF416253-2D1C-4E05-A1B3-830D483677A5}"/>
          </ac:spMkLst>
        </pc:spChg>
        <pc:cxnChg chg="mod">
          <ac:chgData name="Cath Scanlon" userId="217f4c6b-e607-4a48-bdce-98b05a0a86c5" providerId="ADAL" clId="{6FD5FF1B-3D05-4F63-8AA6-13E1D6FE19FD}" dt="2019-07-22T12:28:33.855" v="1307" actId="1076"/>
          <ac:cxnSpMkLst>
            <pc:docMk/>
            <pc:sldMk cId="3422628671" sldId="394"/>
            <ac:cxnSpMk id="23" creationId="{BF3E7226-80B2-4F3E-A10A-D50A96D533AA}"/>
          </ac:cxnSpMkLst>
        </pc:cxnChg>
        <pc:cxnChg chg="mod">
          <ac:chgData name="Cath Scanlon" userId="217f4c6b-e607-4a48-bdce-98b05a0a86c5" providerId="ADAL" clId="{6FD5FF1B-3D05-4F63-8AA6-13E1D6FE19FD}" dt="2019-07-22T12:28:33.855" v="1307" actId="1076"/>
          <ac:cxnSpMkLst>
            <pc:docMk/>
            <pc:sldMk cId="3422628671" sldId="394"/>
            <ac:cxnSpMk id="24" creationId="{3300C59E-8AE5-4892-BADD-4C6C3AF869FF}"/>
          </ac:cxnSpMkLst>
        </pc:cxnChg>
      </pc:sldChg>
      <pc:sldChg chg="modSp add">
        <pc:chgData name="Cath Scanlon" userId="217f4c6b-e607-4a48-bdce-98b05a0a86c5" providerId="ADAL" clId="{6FD5FF1B-3D05-4F63-8AA6-13E1D6FE19FD}" dt="2019-07-22T12:29:48.881" v="1343" actId="20577"/>
        <pc:sldMkLst>
          <pc:docMk/>
          <pc:sldMk cId="2896483237" sldId="395"/>
        </pc:sldMkLst>
        <pc:spChg chg="mod">
          <ac:chgData name="Cath Scanlon" userId="217f4c6b-e607-4a48-bdce-98b05a0a86c5" providerId="ADAL" clId="{6FD5FF1B-3D05-4F63-8AA6-13E1D6FE19FD}" dt="2019-07-22T12:29:48.881" v="1343" actId="20577"/>
          <ac:spMkLst>
            <pc:docMk/>
            <pc:sldMk cId="2896483237" sldId="395"/>
            <ac:spMk id="19" creationId="{5252A847-DE45-4FA3-A1F8-EEBEB845FF8E}"/>
          </ac:spMkLst>
        </pc:spChg>
      </pc:sldChg>
    </pc:docChg>
  </pc:docChgLst>
  <pc:docChgLst>
    <pc:chgData name="Kyle Tidswell-Brown" userId="3518c4a0-5c99-4880-b127-cb60ccf11a39" providerId="ADAL" clId="{A9A1CA32-B77F-43C4-A63A-8327CE4F1836}"/>
    <pc:docChg chg="custSel modSld">
      <pc:chgData name="Kyle Tidswell-Brown" userId="3518c4a0-5c99-4880-b127-cb60ccf11a39" providerId="ADAL" clId="{A9A1CA32-B77F-43C4-A63A-8327CE4F1836}" dt="2019-07-30T15:03:25.837" v="131" actId="167"/>
      <pc:docMkLst>
        <pc:docMk/>
      </pc:docMkLst>
      <pc:sldChg chg="modSp">
        <pc:chgData name="Kyle Tidswell-Brown" userId="3518c4a0-5c99-4880-b127-cb60ccf11a39" providerId="ADAL" clId="{A9A1CA32-B77F-43C4-A63A-8327CE4F1836}" dt="2019-07-30T15:03:03.261" v="129" actId="167"/>
        <pc:sldMkLst>
          <pc:docMk/>
          <pc:sldMk cId="636014570" sldId="314"/>
        </pc:sldMkLst>
        <pc:spChg chg="mod">
          <ac:chgData name="Kyle Tidswell-Brown" userId="3518c4a0-5c99-4880-b127-cb60ccf11a39" providerId="ADAL" clId="{A9A1CA32-B77F-43C4-A63A-8327CE4F1836}" dt="2019-07-30T15:02:29.548" v="125" actId="122"/>
          <ac:spMkLst>
            <pc:docMk/>
            <pc:sldMk cId="636014570" sldId="314"/>
            <ac:spMk id="19" creationId="{5252A847-DE45-4FA3-A1F8-EEBEB845FF8E}"/>
          </ac:spMkLst>
        </pc:spChg>
        <pc:cxnChg chg="ord">
          <ac:chgData name="Kyle Tidswell-Brown" userId="3518c4a0-5c99-4880-b127-cb60ccf11a39" providerId="ADAL" clId="{A9A1CA32-B77F-43C4-A63A-8327CE4F1836}" dt="2019-07-30T15:03:03.261" v="129" actId="167"/>
          <ac:cxnSpMkLst>
            <pc:docMk/>
            <pc:sldMk cId="636014570" sldId="314"/>
            <ac:cxnSpMk id="21" creationId="{DB54AFF2-43BB-4B2B-9B8B-6334154B0740}"/>
          </ac:cxnSpMkLst>
        </pc:cxnChg>
        <pc:cxnChg chg="ord">
          <ac:chgData name="Kyle Tidswell-Brown" userId="3518c4a0-5c99-4880-b127-cb60ccf11a39" providerId="ADAL" clId="{A9A1CA32-B77F-43C4-A63A-8327CE4F1836}" dt="2019-07-30T15:03:03.261" v="129" actId="167"/>
          <ac:cxnSpMkLst>
            <pc:docMk/>
            <pc:sldMk cId="636014570" sldId="314"/>
            <ac:cxnSpMk id="22" creationId="{881D1FB8-8F18-468C-9805-62BCB9C47D92}"/>
          </ac:cxnSpMkLst>
        </pc:cxnChg>
        <pc:cxnChg chg="ord">
          <ac:chgData name="Kyle Tidswell-Brown" userId="3518c4a0-5c99-4880-b127-cb60ccf11a39" providerId="ADAL" clId="{A9A1CA32-B77F-43C4-A63A-8327CE4F1836}" dt="2019-07-30T15:03:03.261" v="129" actId="167"/>
          <ac:cxnSpMkLst>
            <pc:docMk/>
            <pc:sldMk cId="636014570" sldId="314"/>
            <ac:cxnSpMk id="23" creationId="{BF3E7226-80B2-4F3E-A10A-D50A96D533AA}"/>
          </ac:cxnSpMkLst>
        </pc:cxnChg>
        <pc:cxnChg chg="ord">
          <ac:chgData name="Kyle Tidswell-Brown" userId="3518c4a0-5c99-4880-b127-cb60ccf11a39" providerId="ADAL" clId="{A9A1CA32-B77F-43C4-A63A-8327CE4F1836}" dt="2019-07-30T15:03:03.261" v="129" actId="167"/>
          <ac:cxnSpMkLst>
            <pc:docMk/>
            <pc:sldMk cId="636014570" sldId="314"/>
            <ac:cxnSpMk id="24" creationId="{3300C59E-8AE5-4892-BADD-4C6C3AF869FF}"/>
          </ac:cxnSpMkLst>
        </pc:cxnChg>
      </pc:sldChg>
      <pc:sldChg chg="modSp">
        <pc:chgData name="Kyle Tidswell-Brown" userId="3518c4a0-5c99-4880-b127-cb60ccf11a39" providerId="ADAL" clId="{A9A1CA32-B77F-43C4-A63A-8327CE4F1836}" dt="2019-07-30T15:00:34.533" v="119" actId="1035"/>
        <pc:sldMkLst>
          <pc:docMk/>
          <pc:sldMk cId="2589087809" sldId="383"/>
        </pc:sldMkLst>
        <pc:spChg chg="mod">
          <ac:chgData name="Kyle Tidswell-Brown" userId="3518c4a0-5c99-4880-b127-cb60ccf11a39" providerId="ADAL" clId="{A9A1CA32-B77F-43C4-A63A-8327CE4F1836}" dt="2019-07-30T15:00:34.533" v="119" actId="1035"/>
          <ac:spMkLst>
            <pc:docMk/>
            <pc:sldMk cId="2589087809" sldId="383"/>
            <ac:spMk id="19" creationId="{5252A847-DE45-4FA3-A1F8-EEBEB845FF8E}"/>
          </ac:spMkLst>
        </pc:spChg>
      </pc:sldChg>
      <pc:sldChg chg="addSp modSp">
        <pc:chgData name="Kyle Tidswell-Brown" userId="3518c4a0-5c99-4880-b127-cb60ccf11a39" providerId="ADAL" clId="{A9A1CA32-B77F-43C4-A63A-8327CE4F1836}" dt="2019-07-30T14:59:27.589" v="116" actId="1076"/>
        <pc:sldMkLst>
          <pc:docMk/>
          <pc:sldMk cId="1880265017" sldId="384"/>
        </pc:sldMkLst>
        <pc:spChg chg="add mod">
          <ac:chgData name="Kyle Tidswell-Brown" userId="3518c4a0-5c99-4880-b127-cb60ccf11a39" providerId="ADAL" clId="{A9A1CA32-B77F-43C4-A63A-8327CE4F1836}" dt="2019-07-30T14:59:27.589" v="116" actId="1076"/>
          <ac:spMkLst>
            <pc:docMk/>
            <pc:sldMk cId="1880265017" sldId="384"/>
            <ac:spMk id="2" creationId="{0D49F2D1-1915-427C-9D21-5247314379E3}"/>
          </ac:spMkLst>
        </pc:spChg>
      </pc:sldChg>
      <pc:sldChg chg="modSp">
        <pc:chgData name="Kyle Tidswell-Brown" userId="3518c4a0-5c99-4880-b127-cb60ccf11a39" providerId="ADAL" clId="{A9A1CA32-B77F-43C4-A63A-8327CE4F1836}" dt="2019-07-30T15:00:41.845" v="121" actId="1036"/>
        <pc:sldMkLst>
          <pc:docMk/>
          <pc:sldMk cId="971965049" sldId="392"/>
        </pc:sldMkLst>
        <pc:spChg chg="mod">
          <ac:chgData name="Kyle Tidswell-Brown" userId="3518c4a0-5c99-4880-b127-cb60ccf11a39" providerId="ADAL" clId="{A9A1CA32-B77F-43C4-A63A-8327CE4F1836}" dt="2019-07-30T15:00:41.845" v="121" actId="1036"/>
          <ac:spMkLst>
            <pc:docMk/>
            <pc:sldMk cId="971965049" sldId="392"/>
            <ac:spMk id="19" creationId="{5252A847-DE45-4FA3-A1F8-EEBEB845FF8E}"/>
          </ac:spMkLst>
        </pc:spChg>
      </pc:sldChg>
      <pc:sldChg chg="modSp">
        <pc:chgData name="Kyle Tidswell-Brown" userId="3518c4a0-5c99-4880-b127-cb60ccf11a39" providerId="ADAL" clId="{A9A1CA32-B77F-43C4-A63A-8327CE4F1836}" dt="2019-07-30T15:00:44.069" v="122" actId="1036"/>
        <pc:sldMkLst>
          <pc:docMk/>
          <pc:sldMk cId="2450391949" sldId="393"/>
        </pc:sldMkLst>
        <pc:spChg chg="mod">
          <ac:chgData name="Kyle Tidswell-Brown" userId="3518c4a0-5c99-4880-b127-cb60ccf11a39" providerId="ADAL" clId="{A9A1CA32-B77F-43C4-A63A-8327CE4F1836}" dt="2019-07-30T15:00:44.069" v="122" actId="1036"/>
          <ac:spMkLst>
            <pc:docMk/>
            <pc:sldMk cId="2450391949" sldId="393"/>
            <ac:spMk id="19" creationId="{5252A847-DE45-4FA3-A1F8-EEBEB845FF8E}"/>
          </ac:spMkLst>
        </pc:spChg>
      </pc:sldChg>
      <pc:sldChg chg="modSp">
        <pc:chgData name="Kyle Tidswell-Brown" userId="3518c4a0-5c99-4880-b127-cb60ccf11a39" providerId="ADAL" clId="{A9A1CA32-B77F-43C4-A63A-8327CE4F1836}" dt="2019-07-30T15:03:13.450" v="130" actId="167"/>
        <pc:sldMkLst>
          <pc:docMk/>
          <pc:sldMk cId="3422628671" sldId="394"/>
        </pc:sldMkLst>
        <pc:spChg chg="mod">
          <ac:chgData name="Kyle Tidswell-Brown" userId="3518c4a0-5c99-4880-b127-cb60ccf11a39" providerId="ADAL" clId="{A9A1CA32-B77F-43C4-A63A-8327CE4F1836}" dt="2019-07-30T15:02:32.751" v="126" actId="122"/>
          <ac:spMkLst>
            <pc:docMk/>
            <pc:sldMk cId="3422628671" sldId="394"/>
            <ac:spMk id="19" creationId="{5252A847-DE45-4FA3-A1F8-EEBEB845FF8E}"/>
          </ac:spMkLst>
        </pc:spChg>
        <pc:cxnChg chg="ord">
          <ac:chgData name="Kyle Tidswell-Brown" userId="3518c4a0-5c99-4880-b127-cb60ccf11a39" providerId="ADAL" clId="{A9A1CA32-B77F-43C4-A63A-8327CE4F1836}" dt="2019-07-30T15:03:13.450" v="130" actId="167"/>
          <ac:cxnSpMkLst>
            <pc:docMk/>
            <pc:sldMk cId="3422628671" sldId="394"/>
            <ac:cxnSpMk id="21" creationId="{DB54AFF2-43BB-4B2B-9B8B-6334154B0740}"/>
          </ac:cxnSpMkLst>
        </pc:cxnChg>
        <pc:cxnChg chg="ord">
          <ac:chgData name="Kyle Tidswell-Brown" userId="3518c4a0-5c99-4880-b127-cb60ccf11a39" providerId="ADAL" clId="{A9A1CA32-B77F-43C4-A63A-8327CE4F1836}" dt="2019-07-30T15:03:13.450" v="130" actId="167"/>
          <ac:cxnSpMkLst>
            <pc:docMk/>
            <pc:sldMk cId="3422628671" sldId="394"/>
            <ac:cxnSpMk id="22" creationId="{881D1FB8-8F18-468C-9805-62BCB9C47D92}"/>
          </ac:cxnSpMkLst>
        </pc:cxnChg>
        <pc:cxnChg chg="ord">
          <ac:chgData name="Kyle Tidswell-Brown" userId="3518c4a0-5c99-4880-b127-cb60ccf11a39" providerId="ADAL" clId="{A9A1CA32-B77F-43C4-A63A-8327CE4F1836}" dt="2019-07-30T15:03:13.450" v="130" actId="167"/>
          <ac:cxnSpMkLst>
            <pc:docMk/>
            <pc:sldMk cId="3422628671" sldId="394"/>
            <ac:cxnSpMk id="23" creationId="{BF3E7226-80B2-4F3E-A10A-D50A96D533AA}"/>
          </ac:cxnSpMkLst>
        </pc:cxnChg>
        <pc:cxnChg chg="ord">
          <ac:chgData name="Kyle Tidswell-Brown" userId="3518c4a0-5c99-4880-b127-cb60ccf11a39" providerId="ADAL" clId="{A9A1CA32-B77F-43C4-A63A-8327CE4F1836}" dt="2019-07-30T15:03:13.450" v="130" actId="167"/>
          <ac:cxnSpMkLst>
            <pc:docMk/>
            <pc:sldMk cId="3422628671" sldId="394"/>
            <ac:cxnSpMk id="24" creationId="{3300C59E-8AE5-4892-BADD-4C6C3AF869FF}"/>
          </ac:cxnSpMkLst>
        </pc:cxnChg>
      </pc:sldChg>
      <pc:sldChg chg="modSp">
        <pc:chgData name="Kyle Tidswell-Brown" userId="3518c4a0-5c99-4880-b127-cb60ccf11a39" providerId="ADAL" clId="{A9A1CA32-B77F-43C4-A63A-8327CE4F1836}" dt="2019-07-30T15:03:25.837" v="131" actId="167"/>
        <pc:sldMkLst>
          <pc:docMk/>
          <pc:sldMk cId="2896483237" sldId="395"/>
        </pc:sldMkLst>
        <pc:spChg chg="mod">
          <ac:chgData name="Kyle Tidswell-Brown" userId="3518c4a0-5c99-4880-b127-cb60ccf11a39" providerId="ADAL" clId="{A9A1CA32-B77F-43C4-A63A-8327CE4F1836}" dt="2019-07-30T15:02:35.352" v="127" actId="122"/>
          <ac:spMkLst>
            <pc:docMk/>
            <pc:sldMk cId="2896483237" sldId="395"/>
            <ac:spMk id="19" creationId="{5252A847-DE45-4FA3-A1F8-EEBEB845FF8E}"/>
          </ac:spMkLst>
        </pc:spChg>
        <pc:cxnChg chg="ord">
          <ac:chgData name="Kyle Tidswell-Brown" userId="3518c4a0-5c99-4880-b127-cb60ccf11a39" providerId="ADAL" clId="{A9A1CA32-B77F-43C4-A63A-8327CE4F1836}" dt="2019-07-30T15:03:25.837" v="131" actId="167"/>
          <ac:cxnSpMkLst>
            <pc:docMk/>
            <pc:sldMk cId="2896483237" sldId="395"/>
            <ac:cxnSpMk id="21" creationId="{DB54AFF2-43BB-4B2B-9B8B-6334154B0740}"/>
          </ac:cxnSpMkLst>
        </pc:cxnChg>
        <pc:cxnChg chg="ord">
          <ac:chgData name="Kyle Tidswell-Brown" userId="3518c4a0-5c99-4880-b127-cb60ccf11a39" providerId="ADAL" clId="{A9A1CA32-B77F-43C4-A63A-8327CE4F1836}" dt="2019-07-30T15:03:25.837" v="131" actId="167"/>
          <ac:cxnSpMkLst>
            <pc:docMk/>
            <pc:sldMk cId="2896483237" sldId="395"/>
            <ac:cxnSpMk id="22" creationId="{881D1FB8-8F18-468C-9805-62BCB9C47D92}"/>
          </ac:cxnSpMkLst>
        </pc:cxnChg>
        <pc:cxnChg chg="ord">
          <ac:chgData name="Kyle Tidswell-Brown" userId="3518c4a0-5c99-4880-b127-cb60ccf11a39" providerId="ADAL" clId="{A9A1CA32-B77F-43C4-A63A-8327CE4F1836}" dt="2019-07-30T15:03:25.837" v="131" actId="167"/>
          <ac:cxnSpMkLst>
            <pc:docMk/>
            <pc:sldMk cId="2896483237" sldId="395"/>
            <ac:cxnSpMk id="23" creationId="{BF3E7226-80B2-4F3E-A10A-D50A96D533AA}"/>
          </ac:cxnSpMkLst>
        </pc:cxnChg>
        <pc:cxnChg chg="ord">
          <ac:chgData name="Kyle Tidswell-Brown" userId="3518c4a0-5c99-4880-b127-cb60ccf11a39" providerId="ADAL" clId="{A9A1CA32-B77F-43C4-A63A-8327CE4F1836}" dt="2019-07-30T15:03:25.837" v="131" actId="167"/>
          <ac:cxnSpMkLst>
            <pc:docMk/>
            <pc:sldMk cId="2896483237" sldId="395"/>
            <ac:cxnSpMk id="24" creationId="{3300C59E-8AE5-4892-BADD-4C6C3AF869FF}"/>
          </ac:cxnSpMkLst>
        </pc:cxnChg>
      </pc:sldChg>
      <pc:sldChg chg="modSp">
        <pc:chgData name="Kyle Tidswell-Brown" userId="3518c4a0-5c99-4880-b127-cb60ccf11a39" providerId="ADAL" clId="{A9A1CA32-B77F-43C4-A63A-8327CE4F1836}" dt="2019-07-30T15:02:12.437" v="124" actId="242"/>
        <pc:sldMkLst>
          <pc:docMk/>
          <pc:sldMk cId="433358432" sldId="415"/>
        </pc:sldMkLst>
        <pc:spChg chg="mod">
          <ac:chgData name="Kyle Tidswell-Brown" userId="3518c4a0-5c99-4880-b127-cb60ccf11a39" providerId="ADAL" clId="{A9A1CA32-B77F-43C4-A63A-8327CE4F1836}" dt="2019-07-30T15:00:38.494" v="120" actId="1036"/>
          <ac:spMkLst>
            <pc:docMk/>
            <pc:sldMk cId="433358432" sldId="415"/>
            <ac:spMk id="19" creationId="{5252A847-DE45-4FA3-A1F8-EEBEB845FF8E}"/>
          </ac:spMkLst>
        </pc:spChg>
        <pc:graphicFrameChg chg="modGraphic">
          <ac:chgData name="Kyle Tidswell-Brown" userId="3518c4a0-5c99-4880-b127-cb60ccf11a39" providerId="ADAL" clId="{A9A1CA32-B77F-43C4-A63A-8327CE4F1836}" dt="2019-07-30T15:02:12.437" v="124" actId="242"/>
          <ac:graphicFrameMkLst>
            <pc:docMk/>
            <pc:sldMk cId="433358432" sldId="415"/>
            <ac:graphicFrameMk id="111" creationId="{F97EFF6D-389A-425E-A3A5-EF76737B5583}"/>
          </ac:graphicFrameMkLst>
        </pc:graphicFrameChg>
      </pc:sldChg>
    </pc:docChg>
  </pc:docChgLst>
  <pc:docChgLst>
    <pc:chgData name="Davina Szilvasy" userId="59fb472d-eed4-4f11-9686-c2c8db02a2cd" providerId="ADAL" clId="{CA0835D8-75E2-406D-896B-9433E8C8B5F5}"/>
    <pc:docChg chg="undo custSel addSld delSld modSld">
      <pc:chgData name="Davina Szilvasy" userId="59fb472d-eed4-4f11-9686-c2c8db02a2cd" providerId="ADAL" clId="{CA0835D8-75E2-406D-896B-9433E8C8B5F5}" dt="2019-07-30T15:23:47.660" v="493"/>
      <pc:docMkLst>
        <pc:docMk/>
      </pc:docMkLst>
      <pc:sldChg chg="addSp delSp modSp">
        <pc:chgData name="Davina Szilvasy" userId="59fb472d-eed4-4f11-9686-c2c8db02a2cd" providerId="ADAL" clId="{CA0835D8-75E2-406D-896B-9433E8C8B5F5}" dt="2019-07-29T10:47:41.207" v="40" actId="20577"/>
        <pc:sldMkLst>
          <pc:docMk/>
          <pc:sldMk cId="2637481266" sldId="256"/>
        </pc:sldMkLst>
        <pc:spChg chg="mod">
          <ac:chgData name="Davina Szilvasy" userId="59fb472d-eed4-4f11-9686-c2c8db02a2cd" providerId="ADAL" clId="{CA0835D8-75E2-406D-896B-9433E8C8B5F5}" dt="2019-07-29T10:47:41.207" v="40" actId="20577"/>
          <ac:spMkLst>
            <pc:docMk/>
            <pc:sldMk cId="2637481266" sldId="256"/>
            <ac:spMk id="10" creationId="{CFAEB678-16CF-4E41-9E95-917384977FC0}"/>
          </ac:spMkLst>
        </pc:spChg>
        <pc:grpChg chg="add">
          <ac:chgData name="Davina Szilvasy" userId="59fb472d-eed4-4f11-9686-c2c8db02a2cd" providerId="ADAL" clId="{CA0835D8-75E2-406D-896B-9433E8C8B5F5}" dt="2019-07-29T10:47:33.539" v="38"/>
          <ac:grpSpMkLst>
            <pc:docMk/>
            <pc:sldMk cId="2637481266" sldId="256"/>
            <ac:grpSpMk id="7" creationId="{78961F78-9631-4C50-A273-2A1FE06D1516}"/>
          </ac:grpSpMkLst>
        </pc:grpChg>
        <pc:grpChg chg="del">
          <ac:chgData name="Davina Szilvasy" userId="59fb472d-eed4-4f11-9686-c2c8db02a2cd" providerId="ADAL" clId="{CA0835D8-75E2-406D-896B-9433E8C8B5F5}" dt="2019-07-29T10:47:32.231" v="37" actId="478"/>
          <ac:grpSpMkLst>
            <pc:docMk/>
            <pc:sldMk cId="2637481266" sldId="256"/>
            <ac:grpSpMk id="16" creationId="{B31300A9-E3C5-4701-8EF1-45ED088A04DD}"/>
          </ac:grpSpMkLst>
        </pc:grpChg>
      </pc:sldChg>
      <pc:sldChg chg="addSp delSp">
        <pc:chgData name="Davina Szilvasy" userId="59fb472d-eed4-4f11-9686-c2c8db02a2cd" providerId="ADAL" clId="{CA0835D8-75E2-406D-896B-9433E8C8B5F5}" dt="2019-07-29T10:47:48.548" v="42"/>
        <pc:sldMkLst>
          <pc:docMk/>
          <pc:sldMk cId="3855900595" sldId="301"/>
        </pc:sldMkLst>
        <pc:grpChg chg="add">
          <ac:chgData name="Davina Szilvasy" userId="59fb472d-eed4-4f11-9686-c2c8db02a2cd" providerId="ADAL" clId="{CA0835D8-75E2-406D-896B-9433E8C8B5F5}" dt="2019-07-29T10:47:48.548" v="42"/>
          <ac:grpSpMkLst>
            <pc:docMk/>
            <pc:sldMk cId="3855900595" sldId="301"/>
            <ac:grpSpMk id="7" creationId="{6DCEC065-62F1-4F7B-873B-D11207BEF1F8}"/>
          </ac:grpSpMkLst>
        </pc:grpChg>
        <pc:grpChg chg="del">
          <ac:chgData name="Davina Szilvasy" userId="59fb472d-eed4-4f11-9686-c2c8db02a2cd" providerId="ADAL" clId="{CA0835D8-75E2-406D-896B-9433E8C8B5F5}" dt="2019-07-29T10:47:47.128" v="41" actId="478"/>
          <ac:grpSpMkLst>
            <pc:docMk/>
            <pc:sldMk cId="3855900595" sldId="301"/>
            <ac:grpSpMk id="16" creationId="{B31300A9-E3C5-4701-8EF1-45ED088A04DD}"/>
          </ac:grpSpMkLst>
        </pc:grpChg>
      </pc:sldChg>
      <pc:sldChg chg="addSp delSp modSp">
        <pc:chgData name="Davina Szilvasy" userId="59fb472d-eed4-4f11-9686-c2c8db02a2cd" providerId="ADAL" clId="{CA0835D8-75E2-406D-896B-9433E8C8B5F5}" dt="2019-07-30T15:23:47.660" v="493"/>
        <pc:sldMkLst>
          <pc:docMk/>
          <pc:sldMk cId="273723392" sldId="308"/>
        </pc:sldMkLst>
        <pc:spChg chg="mod">
          <ac:chgData name="Davina Szilvasy" userId="59fb472d-eed4-4f11-9686-c2c8db02a2cd" providerId="ADAL" clId="{CA0835D8-75E2-406D-896B-9433E8C8B5F5}" dt="2019-07-30T15:23:47.660" v="493"/>
          <ac:spMkLst>
            <pc:docMk/>
            <pc:sldMk cId="273723392" sldId="308"/>
            <ac:spMk id="19" creationId="{5252A847-DE45-4FA3-A1F8-EEBEB845FF8E}"/>
          </ac:spMkLst>
        </pc:spChg>
        <pc:spChg chg="del">
          <ac:chgData name="Davina Szilvasy" userId="59fb472d-eed4-4f11-9686-c2c8db02a2cd" providerId="ADAL" clId="{CA0835D8-75E2-406D-896B-9433E8C8B5F5}" dt="2019-07-29T10:41:28.777" v="0" actId="478"/>
          <ac:spMkLst>
            <pc:docMk/>
            <pc:sldMk cId="273723392" sldId="308"/>
            <ac:spMk id="31" creationId="{E9A7FA52-2426-4DFC-A3B0-D43E1F3EFD1F}"/>
          </ac:spMkLst>
        </pc:spChg>
        <pc:grpChg chg="del">
          <ac:chgData name="Davina Szilvasy" userId="59fb472d-eed4-4f11-9686-c2c8db02a2cd" providerId="ADAL" clId="{CA0835D8-75E2-406D-896B-9433E8C8B5F5}" dt="2019-07-29T10:47:53.813" v="43" actId="478"/>
          <ac:grpSpMkLst>
            <pc:docMk/>
            <pc:sldMk cId="273723392" sldId="308"/>
            <ac:grpSpMk id="16" creationId="{B31300A9-E3C5-4701-8EF1-45ED088A04DD}"/>
          </ac:grpSpMkLst>
        </pc:grpChg>
        <pc:grpChg chg="add">
          <ac:chgData name="Davina Szilvasy" userId="59fb472d-eed4-4f11-9686-c2c8db02a2cd" providerId="ADAL" clId="{CA0835D8-75E2-406D-896B-9433E8C8B5F5}" dt="2019-07-29T10:47:56.082" v="44"/>
          <ac:grpSpMkLst>
            <pc:docMk/>
            <pc:sldMk cId="273723392" sldId="308"/>
            <ac:grpSpMk id="44" creationId="{68A4C5ED-7D6A-4EDF-AD3F-7887F7CCC2B4}"/>
          </ac:grpSpMkLst>
        </pc:grpChg>
      </pc:sldChg>
      <pc:sldChg chg="addSp delSp">
        <pc:chgData name="Davina Szilvasy" userId="59fb472d-eed4-4f11-9686-c2c8db02a2cd" providerId="ADAL" clId="{CA0835D8-75E2-406D-896B-9433E8C8B5F5}" dt="2019-07-29T10:49:37.229" v="72"/>
        <pc:sldMkLst>
          <pc:docMk/>
          <pc:sldMk cId="636014570" sldId="314"/>
        </pc:sldMkLst>
        <pc:grpChg chg="del">
          <ac:chgData name="Davina Szilvasy" userId="59fb472d-eed4-4f11-9686-c2c8db02a2cd" providerId="ADAL" clId="{CA0835D8-75E2-406D-896B-9433E8C8B5F5}" dt="2019-07-29T10:49:35.336" v="71" actId="478"/>
          <ac:grpSpMkLst>
            <pc:docMk/>
            <pc:sldMk cId="636014570" sldId="314"/>
            <ac:grpSpMk id="16" creationId="{B31300A9-E3C5-4701-8EF1-45ED088A04DD}"/>
          </ac:grpSpMkLst>
        </pc:grpChg>
        <pc:grpChg chg="add">
          <ac:chgData name="Davina Szilvasy" userId="59fb472d-eed4-4f11-9686-c2c8db02a2cd" providerId="ADAL" clId="{CA0835D8-75E2-406D-896B-9433E8C8B5F5}" dt="2019-07-29T10:49:37.229" v="72"/>
          <ac:grpSpMkLst>
            <pc:docMk/>
            <pc:sldMk cId="636014570" sldId="314"/>
            <ac:grpSpMk id="45" creationId="{604DD8BE-AF88-47E5-AA10-D578B744DBB3}"/>
          </ac:grpSpMkLst>
        </pc:grpChg>
      </pc:sldChg>
      <pc:sldChg chg="addSp delSp modSp">
        <pc:chgData name="Davina Szilvasy" userId="59fb472d-eed4-4f11-9686-c2c8db02a2cd" providerId="ADAL" clId="{CA0835D8-75E2-406D-896B-9433E8C8B5F5}" dt="2019-07-29T10:48:48.759" v="56"/>
        <pc:sldMkLst>
          <pc:docMk/>
          <pc:sldMk cId="3379710784" sldId="363"/>
        </pc:sldMkLst>
        <pc:spChg chg="mod">
          <ac:chgData name="Davina Szilvasy" userId="59fb472d-eed4-4f11-9686-c2c8db02a2cd" providerId="ADAL" clId="{CA0835D8-75E2-406D-896B-9433E8C8B5F5}" dt="2019-07-29T10:45:07.618" v="3" actId="403"/>
          <ac:spMkLst>
            <pc:docMk/>
            <pc:sldMk cId="3379710784" sldId="363"/>
            <ac:spMk id="19" creationId="{5252A847-DE45-4FA3-A1F8-EEBEB845FF8E}"/>
          </ac:spMkLst>
        </pc:spChg>
        <pc:grpChg chg="add">
          <ac:chgData name="Davina Szilvasy" userId="59fb472d-eed4-4f11-9686-c2c8db02a2cd" providerId="ADAL" clId="{CA0835D8-75E2-406D-896B-9433E8C8B5F5}" dt="2019-07-29T10:48:48.759" v="56"/>
          <ac:grpSpMkLst>
            <pc:docMk/>
            <pc:sldMk cId="3379710784" sldId="363"/>
            <ac:grpSpMk id="7" creationId="{1A1A2133-1E93-4BC2-A9E1-355CF8CCABF3}"/>
          </ac:grpSpMkLst>
        </pc:grpChg>
        <pc:grpChg chg="del">
          <ac:chgData name="Davina Szilvasy" userId="59fb472d-eed4-4f11-9686-c2c8db02a2cd" providerId="ADAL" clId="{CA0835D8-75E2-406D-896B-9433E8C8B5F5}" dt="2019-07-29T10:48:47.031" v="55" actId="478"/>
          <ac:grpSpMkLst>
            <pc:docMk/>
            <pc:sldMk cId="3379710784" sldId="363"/>
            <ac:grpSpMk id="16" creationId="{B31300A9-E3C5-4701-8EF1-45ED088A04DD}"/>
          </ac:grpSpMkLst>
        </pc:grpChg>
      </pc:sldChg>
      <pc:sldChg chg="addSp delSp">
        <pc:chgData name="Davina Szilvasy" userId="59fb472d-eed4-4f11-9686-c2c8db02a2cd" providerId="ADAL" clId="{CA0835D8-75E2-406D-896B-9433E8C8B5F5}" dt="2019-07-29T10:49:00.604" v="60"/>
        <pc:sldMkLst>
          <pc:docMk/>
          <pc:sldMk cId="2757497747" sldId="364"/>
        </pc:sldMkLst>
        <pc:grpChg chg="del">
          <ac:chgData name="Davina Szilvasy" userId="59fb472d-eed4-4f11-9686-c2c8db02a2cd" providerId="ADAL" clId="{CA0835D8-75E2-406D-896B-9433E8C8B5F5}" dt="2019-07-29T10:48:58.986" v="59" actId="478"/>
          <ac:grpSpMkLst>
            <pc:docMk/>
            <pc:sldMk cId="2757497747" sldId="364"/>
            <ac:grpSpMk id="16" creationId="{B31300A9-E3C5-4701-8EF1-45ED088A04DD}"/>
          </ac:grpSpMkLst>
        </pc:grpChg>
        <pc:grpChg chg="add">
          <ac:chgData name="Davina Szilvasy" userId="59fb472d-eed4-4f11-9686-c2c8db02a2cd" providerId="ADAL" clId="{CA0835D8-75E2-406D-896B-9433E8C8B5F5}" dt="2019-07-29T10:49:00.604" v="60"/>
          <ac:grpSpMkLst>
            <pc:docMk/>
            <pc:sldMk cId="2757497747" sldId="364"/>
            <ac:grpSpMk id="52" creationId="{2CFFBDCE-FDF5-4638-8F94-A6E30137BCA0}"/>
          </ac:grpSpMkLst>
        </pc:grpChg>
      </pc:sldChg>
      <pc:sldChg chg="addSp delSp modSp">
        <pc:chgData name="Davina Szilvasy" userId="59fb472d-eed4-4f11-9686-c2c8db02a2cd" providerId="ADAL" clId="{CA0835D8-75E2-406D-896B-9433E8C8B5F5}" dt="2019-07-30T12:44:24.484" v="363" actId="478"/>
        <pc:sldMkLst>
          <pc:docMk/>
          <pc:sldMk cId="2589087809" sldId="383"/>
        </pc:sldMkLst>
        <pc:spChg chg="mod">
          <ac:chgData name="Davina Szilvasy" userId="59fb472d-eed4-4f11-9686-c2c8db02a2cd" providerId="ADAL" clId="{CA0835D8-75E2-406D-896B-9433E8C8B5F5}" dt="2019-07-30T12:15:46.002" v="159" actId="20577"/>
          <ac:spMkLst>
            <pc:docMk/>
            <pc:sldMk cId="2589087809" sldId="383"/>
            <ac:spMk id="19" creationId="{5252A847-DE45-4FA3-A1F8-EEBEB845FF8E}"/>
          </ac:spMkLst>
        </pc:spChg>
        <pc:spChg chg="add mod">
          <ac:chgData name="Davina Szilvasy" userId="59fb472d-eed4-4f11-9686-c2c8db02a2cd" providerId="ADAL" clId="{CA0835D8-75E2-406D-896B-9433E8C8B5F5}" dt="2019-07-30T12:12:43.239" v="142" actId="1076"/>
          <ac:spMkLst>
            <pc:docMk/>
            <pc:sldMk cId="2589087809" sldId="383"/>
            <ac:spMk id="112" creationId="{27E91CB6-7028-4A28-995C-606289531C6C}"/>
          </ac:spMkLst>
        </pc:spChg>
        <pc:spChg chg="add mod">
          <ac:chgData name="Davina Szilvasy" userId="59fb472d-eed4-4f11-9686-c2c8db02a2cd" providerId="ADAL" clId="{CA0835D8-75E2-406D-896B-9433E8C8B5F5}" dt="2019-07-30T12:16:32.638" v="171" actId="1076"/>
          <ac:spMkLst>
            <pc:docMk/>
            <pc:sldMk cId="2589087809" sldId="383"/>
            <ac:spMk id="113" creationId="{8033BD93-0D6D-4236-9B86-13A26FAF96D5}"/>
          </ac:spMkLst>
        </pc:spChg>
        <pc:spChg chg="del mod">
          <ac:chgData name="Davina Szilvasy" userId="59fb472d-eed4-4f11-9686-c2c8db02a2cd" providerId="ADAL" clId="{CA0835D8-75E2-406D-896B-9433E8C8B5F5}" dt="2019-07-30T12:43:43.343" v="354" actId="478"/>
          <ac:spMkLst>
            <pc:docMk/>
            <pc:sldMk cId="2589087809" sldId="383"/>
            <ac:spMk id="170" creationId="{822AA8C7-8D76-4072-9D6F-6178355B0A11}"/>
          </ac:spMkLst>
        </pc:spChg>
        <pc:spChg chg="mod">
          <ac:chgData name="Davina Szilvasy" userId="59fb472d-eed4-4f11-9686-c2c8db02a2cd" providerId="ADAL" clId="{CA0835D8-75E2-406D-896B-9433E8C8B5F5}" dt="2019-07-30T12:42:18.887" v="349" actId="208"/>
          <ac:spMkLst>
            <pc:docMk/>
            <pc:sldMk cId="2589087809" sldId="383"/>
            <ac:spMk id="173" creationId="{415C6C0A-587E-4592-A612-BD4571F70587}"/>
          </ac:spMkLst>
        </pc:spChg>
        <pc:spChg chg="mod">
          <ac:chgData name="Davina Szilvasy" userId="59fb472d-eed4-4f11-9686-c2c8db02a2cd" providerId="ADAL" clId="{CA0835D8-75E2-406D-896B-9433E8C8B5F5}" dt="2019-07-30T12:42:18.887" v="349" actId="208"/>
          <ac:spMkLst>
            <pc:docMk/>
            <pc:sldMk cId="2589087809" sldId="383"/>
            <ac:spMk id="174" creationId="{20954826-DE62-4872-8CE9-EE62D2E11BA5}"/>
          </ac:spMkLst>
        </pc:spChg>
        <pc:spChg chg="mod">
          <ac:chgData name="Davina Szilvasy" userId="59fb472d-eed4-4f11-9686-c2c8db02a2cd" providerId="ADAL" clId="{CA0835D8-75E2-406D-896B-9433E8C8B5F5}" dt="2019-07-30T12:42:18.887" v="349" actId="208"/>
          <ac:spMkLst>
            <pc:docMk/>
            <pc:sldMk cId="2589087809" sldId="383"/>
            <ac:spMk id="175" creationId="{08A0A2F0-25CF-417A-A3C0-A7BAA0D72805}"/>
          </ac:spMkLst>
        </pc:spChg>
        <pc:spChg chg="mod">
          <ac:chgData name="Davina Szilvasy" userId="59fb472d-eed4-4f11-9686-c2c8db02a2cd" providerId="ADAL" clId="{CA0835D8-75E2-406D-896B-9433E8C8B5F5}" dt="2019-07-30T12:42:18.887" v="349" actId="208"/>
          <ac:spMkLst>
            <pc:docMk/>
            <pc:sldMk cId="2589087809" sldId="383"/>
            <ac:spMk id="176" creationId="{2FD62C82-7D66-4231-B84A-CCF432B2F277}"/>
          </ac:spMkLst>
        </pc:spChg>
        <pc:spChg chg="mod">
          <ac:chgData name="Davina Szilvasy" userId="59fb472d-eed4-4f11-9686-c2c8db02a2cd" providerId="ADAL" clId="{CA0835D8-75E2-406D-896B-9433E8C8B5F5}" dt="2019-07-30T12:42:18.887" v="349" actId="208"/>
          <ac:spMkLst>
            <pc:docMk/>
            <pc:sldMk cId="2589087809" sldId="383"/>
            <ac:spMk id="177" creationId="{44E96AF4-CB40-4876-A8F7-B226370107B3}"/>
          </ac:spMkLst>
        </pc:spChg>
        <pc:spChg chg="del mod">
          <ac:chgData name="Davina Szilvasy" userId="59fb472d-eed4-4f11-9686-c2c8db02a2cd" providerId="ADAL" clId="{CA0835D8-75E2-406D-896B-9433E8C8B5F5}" dt="2019-07-30T12:43:46.945" v="355" actId="478"/>
          <ac:spMkLst>
            <pc:docMk/>
            <pc:sldMk cId="2589087809" sldId="383"/>
            <ac:spMk id="178" creationId="{E9767C1C-76CA-44DA-8852-D5FEA1A85C3A}"/>
          </ac:spMkLst>
        </pc:spChg>
        <pc:spChg chg="del mod">
          <ac:chgData name="Davina Szilvasy" userId="59fb472d-eed4-4f11-9686-c2c8db02a2cd" providerId="ADAL" clId="{CA0835D8-75E2-406D-896B-9433E8C8B5F5}" dt="2019-07-30T12:43:43.343" v="354" actId="478"/>
          <ac:spMkLst>
            <pc:docMk/>
            <pc:sldMk cId="2589087809" sldId="383"/>
            <ac:spMk id="179" creationId="{577D5ABF-A12B-4E91-8FC9-3EAF4C2A0B96}"/>
          </ac:spMkLst>
        </pc:spChg>
        <pc:spChg chg="add del mod">
          <ac:chgData name="Davina Szilvasy" userId="59fb472d-eed4-4f11-9686-c2c8db02a2cd" providerId="ADAL" clId="{CA0835D8-75E2-406D-896B-9433E8C8B5F5}" dt="2019-07-30T12:15:56.190" v="160" actId="478"/>
          <ac:spMkLst>
            <pc:docMk/>
            <pc:sldMk cId="2589087809" sldId="383"/>
            <ac:spMk id="199" creationId="{2E4D80B5-59E4-4AA3-BF46-5E47F0808C84}"/>
          </ac:spMkLst>
        </pc:spChg>
        <pc:spChg chg="add mod">
          <ac:chgData name="Davina Szilvasy" userId="59fb472d-eed4-4f11-9686-c2c8db02a2cd" providerId="ADAL" clId="{CA0835D8-75E2-406D-896B-9433E8C8B5F5}" dt="2019-07-30T12:16:02.409" v="162" actId="1076"/>
          <ac:spMkLst>
            <pc:docMk/>
            <pc:sldMk cId="2589087809" sldId="383"/>
            <ac:spMk id="200" creationId="{9D9251A1-6F7A-4035-A855-F41A6FA6D164}"/>
          </ac:spMkLst>
        </pc:spChg>
        <pc:spChg chg="add mod">
          <ac:chgData name="Davina Szilvasy" userId="59fb472d-eed4-4f11-9686-c2c8db02a2cd" providerId="ADAL" clId="{CA0835D8-75E2-406D-896B-9433E8C8B5F5}" dt="2019-07-30T12:17:03.285" v="193" actId="1076"/>
          <ac:spMkLst>
            <pc:docMk/>
            <pc:sldMk cId="2589087809" sldId="383"/>
            <ac:spMk id="201" creationId="{88890A93-78AA-4D09-831C-E7FED0DDE752}"/>
          </ac:spMkLst>
        </pc:spChg>
        <pc:spChg chg="del mod">
          <ac:chgData name="Davina Szilvasy" userId="59fb472d-eed4-4f11-9686-c2c8db02a2cd" providerId="ADAL" clId="{CA0835D8-75E2-406D-896B-9433E8C8B5F5}" dt="2019-07-30T12:43:43.343" v="354" actId="478"/>
          <ac:spMkLst>
            <pc:docMk/>
            <pc:sldMk cId="2589087809" sldId="383"/>
            <ac:spMk id="204" creationId="{AE076A60-58CC-4328-9963-7750B718B821}"/>
          </ac:spMkLst>
        </pc:spChg>
        <pc:spChg chg="mod">
          <ac:chgData name="Davina Szilvasy" userId="59fb472d-eed4-4f11-9686-c2c8db02a2cd" providerId="ADAL" clId="{CA0835D8-75E2-406D-896B-9433E8C8B5F5}" dt="2019-07-30T12:42:18.887" v="349" actId="208"/>
          <ac:spMkLst>
            <pc:docMk/>
            <pc:sldMk cId="2589087809" sldId="383"/>
            <ac:spMk id="207" creationId="{19D05641-2A8A-4982-B1BC-E88819826C9E}"/>
          </ac:spMkLst>
        </pc:spChg>
        <pc:spChg chg="mod">
          <ac:chgData name="Davina Szilvasy" userId="59fb472d-eed4-4f11-9686-c2c8db02a2cd" providerId="ADAL" clId="{CA0835D8-75E2-406D-896B-9433E8C8B5F5}" dt="2019-07-30T12:42:18.887" v="349" actId="208"/>
          <ac:spMkLst>
            <pc:docMk/>
            <pc:sldMk cId="2589087809" sldId="383"/>
            <ac:spMk id="208" creationId="{E1B4270B-24F3-4132-87B5-8A9B036A34FC}"/>
          </ac:spMkLst>
        </pc:spChg>
        <pc:spChg chg="mod">
          <ac:chgData name="Davina Szilvasy" userId="59fb472d-eed4-4f11-9686-c2c8db02a2cd" providerId="ADAL" clId="{CA0835D8-75E2-406D-896B-9433E8C8B5F5}" dt="2019-07-30T12:42:18.887" v="349" actId="208"/>
          <ac:spMkLst>
            <pc:docMk/>
            <pc:sldMk cId="2589087809" sldId="383"/>
            <ac:spMk id="209" creationId="{DDEA82FB-F1EB-47F5-A460-6B4B1BFE855C}"/>
          </ac:spMkLst>
        </pc:spChg>
        <pc:spChg chg="mod">
          <ac:chgData name="Davina Szilvasy" userId="59fb472d-eed4-4f11-9686-c2c8db02a2cd" providerId="ADAL" clId="{CA0835D8-75E2-406D-896B-9433E8C8B5F5}" dt="2019-07-30T12:42:18.887" v="349" actId="208"/>
          <ac:spMkLst>
            <pc:docMk/>
            <pc:sldMk cId="2589087809" sldId="383"/>
            <ac:spMk id="210" creationId="{267B003B-4F6F-4C0F-9FB4-2DEB94493B04}"/>
          </ac:spMkLst>
        </pc:spChg>
        <pc:spChg chg="mod">
          <ac:chgData name="Davina Szilvasy" userId="59fb472d-eed4-4f11-9686-c2c8db02a2cd" providerId="ADAL" clId="{CA0835D8-75E2-406D-896B-9433E8C8B5F5}" dt="2019-07-30T12:42:18.887" v="349" actId="208"/>
          <ac:spMkLst>
            <pc:docMk/>
            <pc:sldMk cId="2589087809" sldId="383"/>
            <ac:spMk id="211" creationId="{8A8E2A6B-BB9D-43E0-AFB0-84F9B69AD490}"/>
          </ac:spMkLst>
        </pc:spChg>
        <pc:spChg chg="mod">
          <ac:chgData name="Davina Szilvasy" userId="59fb472d-eed4-4f11-9686-c2c8db02a2cd" providerId="ADAL" clId="{CA0835D8-75E2-406D-896B-9433E8C8B5F5}" dt="2019-07-30T12:42:18.887" v="349" actId="208"/>
          <ac:spMkLst>
            <pc:docMk/>
            <pc:sldMk cId="2589087809" sldId="383"/>
            <ac:spMk id="212" creationId="{5BEDEE7F-21BD-47E5-9F4D-11A64F187616}"/>
          </ac:spMkLst>
        </pc:spChg>
        <pc:spChg chg="del mod">
          <ac:chgData name="Davina Szilvasy" userId="59fb472d-eed4-4f11-9686-c2c8db02a2cd" providerId="ADAL" clId="{CA0835D8-75E2-406D-896B-9433E8C8B5F5}" dt="2019-07-30T12:43:43.343" v="354" actId="478"/>
          <ac:spMkLst>
            <pc:docMk/>
            <pc:sldMk cId="2589087809" sldId="383"/>
            <ac:spMk id="213" creationId="{558C57E6-19F0-4BD9-9CD3-CD97EBE1E5DB}"/>
          </ac:spMkLst>
        </pc:spChg>
        <pc:spChg chg="del mod">
          <ac:chgData name="Davina Szilvasy" userId="59fb472d-eed4-4f11-9686-c2c8db02a2cd" providerId="ADAL" clId="{CA0835D8-75E2-406D-896B-9433E8C8B5F5}" dt="2019-07-30T12:43:43.343" v="354" actId="478"/>
          <ac:spMkLst>
            <pc:docMk/>
            <pc:sldMk cId="2589087809" sldId="383"/>
            <ac:spMk id="216" creationId="{DFA4B51C-EB09-44FF-8D7B-E9BED01B73FD}"/>
          </ac:spMkLst>
        </pc:spChg>
        <pc:spChg chg="mod">
          <ac:chgData name="Davina Szilvasy" userId="59fb472d-eed4-4f11-9686-c2c8db02a2cd" providerId="ADAL" clId="{CA0835D8-75E2-406D-896B-9433E8C8B5F5}" dt="2019-07-30T12:42:18.887" v="349" actId="208"/>
          <ac:spMkLst>
            <pc:docMk/>
            <pc:sldMk cId="2589087809" sldId="383"/>
            <ac:spMk id="219" creationId="{C85E8974-D5DC-43EE-B2B9-C8275EDEA796}"/>
          </ac:spMkLst>
        </pc:spChg>
        <pc:spChg chg="mod">
          <ac:chgData name="Davina Szilvasy" userId="59fb472d-eed4-4f11-9686-c2c8db02a2cd" providerId="ADAL" clId="{CA0835D8-75E2-406D-896B-9433E8C8B5F5}" dt="2019-07-30T12:42:18.887" v="349" actId="208"/>
          <ac:spMkLst>
            <pc:docMk/>
            <pc:sldMk cId="2589087809" sldId="383"/>
            <ac:spMk id="220" creationId="{4B86E1EF-27F2-4835-B616-E19AF43D6E71}"/>
          </ac:spMkLst>
        </pc:spChg>
        <pc:spChg chg="mod">
          <ac:chgData name="Davina Szilvasy" userId="59fb472d-eed4-4f11-9686-c2c8db02a2cd" providerId="ADAL" clId="{CA0835D8-75E2-406D-896B-9433E8C8B5F5}" dt="2019-07-30T12:42:18.887" v="349" actId="208"/>
          <ac:spMkLst>
            <pc:docMk/>
            <pc:sldMk cId="2589087809" sldId="383"/>
            <ac:spMk id="221" creationId="{8DFA0ACC-52EB-41F4-8441-21809200E020}"/>
          </ac:spMkLst>
        </pc:spChg>
        <pc:spChg chg="mod">
          <ac:chgData name="Davina Szilvasy" userId="59fb472d-eed4-4f11-9686-c2c8db02a2cd" providerId="ADAL" clId="{CA0835D8-75E2-406D-896B-9433E8C8B5F5}" dt="2019-07-30T12:42:18.887" v="349" actId="208"/>
          <ac:spMkLst>
            <pc:docMk/>
            <pc:sldMk cId="2589087809" sldId="383"/>
            <ac:spMk id="222" creationId="{03655C9A-C804-49AB-9051-30E8EF259C94}"/>
          </ac:spMkLst>
        </pc:spChg>
        <pc:spChg chg="mod">
          <ac:chgData name="Davina Szilvasy" userId="59fb472d-eed4-4f11-9686-c2c8db02a2cd" providerId="ADAL" clId="{CA0835D8-75E2-406D-896B-9433E8C8B5F5}" dt="2019-07-30T12:42:18.887" v="349" actId="208"/>
          <ac:spMkLst>
            <pc:docMk/>
            <pc:sldMk cId="2589087809" sldId="383"/>
            <ac:spMk id="223" creationId="{D44EB481-7908-452D-A2C2-70A5CBCB6F10}"/>
          </ac:spMkLst>
        </pc:spChg>
        <pc:spChg chg="mod">
          <ac:chgData name="Davina Szilvasy" userId="59fb472d-eed4-4f11-9686-c2c8db02a2cd" providerId="ADAL" clId="{CA0835D8-75E2-406D-896B-9433E8C8B5F5}" dt="2019-07-30T12:42:18.887" v="349" actId="208"/>
          <ac:spMkLst>
            <pc:docMk/>
            <pc:sldMk cId="2589087809" sldId="383"/>
            <ac:spMk id="224" creationId="{87F94143-5BA1-471D-81EE-747F93787F32}"/>
          </ac:spMkLst>
        </pc:spChg>
        <pc:spChg chg="del mod">
          <ac:chgData name="Davina Szilvasy" userId="59fb472d-eed4-4f11-9686-c2c8db02a2cd" providerId="ADAL" clId="{CA0835D8-75E2-406D-896B-9433E8C8B5F5}" dt="2019-07-30T12:43:43.343" v="354" actId="478"/>
          <ac:spMkLst>
            <pc:docMk/>
            <pc:sldMk cId="2589087809" sldId="383"/>
            <ac:spMk id="225" creationId="{22D0A017-C215-4D1E-B7E1-5CA82E96CAE5}"/>
          </ac:spMkLst>
        </pc:spChg>
        <pc:spChg chg="del">
          <ac:chgData name="Davina Szilvasy" userId="59fb472d-eed4-4f11-9686-c2c8db02a2cd" providerId="ADAL" clId="{CA0835D8-75E2-406D-896B-9433E8C8B5F5}" dt="2019-07-30T12:44:07.727" v="361" actId="478"/>
          <ac:spMkLst>
            <pc:docMk/>
            <pc:sldMk cId="2589087809" sldId="383"/>
            <ac:spMk id="231" creationId="{9AE9F8C1-6827-43D0-AFF2-C6CC67C3FE5A}"/>
          </ac:spMkLst>
        </pc:spChg>
        <pc:spChg chg="del">
          <ac:chgData name="Davina Szilvasy" userId="59fb472d-eed4-4f11-9686-c2c8db02a2cd" providerId="ADAL" clId="{CA0835D8-75E2-406D-896B-9433E8C8B5F5}" dt="2019-07-30T12:44:07.727" v="361" actId="478"/>
          <ac:spMkLst>
            <pc:docMk/>
            <pc:sldMk cId="2589087809" sldId="383"/>
            <ac:spMk id="234" creationId="{D840E5EE-F5CF-4E55-8BE3-329D051C8D6D}"/>
          </ac:spMkLst>
        </pc:spChg>
        <pc:spChg chg="del">
          <ac:chgData name="Davina Szilvasy" userId="59fb472d-eed4-4f11-9686-c2c8db02a2cd" providerId="ADAL" clId="{CA0835D8-75E2-406D-896B-9433E8C8B5F5}" dt="2019-07-30T12:44:07.727" v="361" actId="478"/>
          <ac:spMkLst>
            <pc:docMk/>
            <pc:sldMk cId="2589087809" sldId="383"/>
            <ac:spMk id="235" creationId="{75A5408A-ED0B-4786-A71B-0BE7264605C7}"/>
          </ac:spMkLst>
        </pc:spChg>
        <pc:spChg chg="del">
          <ac:chgData name="Davina Szilvasy" userId="59fb472d-eed4-4f11-9686-c2c8db02a2cd" providerId="ADAL" clId="{CA0835D8-75E2-406D-896B-9433E8C8B5F5}" dt="2019-07-30T12:44:07.727" v="361" actId="478"/>
          <ac:spMkLst>
            <pc:docMk/>
            <pc:sldMk cId="2589087809" sldId="383"/>
            <ac:spMk id="236" creationId="{9B583928-5F86-4AF2-929D-42BF1C7B8E36}"/>
          </ac:spMkLst>
        </pc:spChg>
        <pc:spChg chg="del">
          <ac:chgData name="Davina Szilvasy" userId="59fb472d-eed4-4f11-9686-c2c8db02a2cd" providerId="ADAL" clId="{CA0835D8-75E2-406D-896B-9433E8C8B5F5}" dt="2019-07-30T12:44:07.727" v="361" actId="478"/>
          <ac:spMkLst>
            <pc:docMk/>
            <pc:sldMk cId="2589087809" sldId="383"/>
            <ac:spMk id="237" creationId="{5AC271C4-13D9-4029-AB48-382CD054660A}"/>
          </ac:spMkLst>
        </pc:spChg>
        <pc:spChg chg="del">
          <ac:chgData name="Davina Szilvasy" userId="59fb472d-eed4-4f11-9686-c2c8db02a2cd" providerId="ADAL" clId="{CA0835D8-75E2-406D-896B-9433E8C8B5F5}" dt="2019-07-30T12:44:07.727" v="361" actId="478"/>
          <ac:spMkLst>
            <pc:docMk/>
            <pc:sldMk cId="2589087809" sldId="383"/>
            <ac:spMk id="238" creationId="{B65579EA-BDCF-4617-B392-D5D889732B2B}"/>
          </ac:spMkLst>
        </pc:spChg>
        <pc:spChg chg="del">
          <ac:chgData name="Davina Szilvasy" userId="59fb472d-eed4-4f11-9686-c2c8db02a2cd" providerId="ADAL" clId="{CA0835D8-75E2-406D-896B-9433E8C8B5F5}" dt="2019-07-30T12:44:07.727" v="361" actId="478"/>
          <ac:spMkLst>
            <pc:docMk/>
            <pc:sldMk cId="2589087809" sldId="383"/>
            <ac:spMk id="239" creationId="{A8A6080C-3B5C-4509-92D0-95A98D15D8B8}"/>
          </ac:spMkLst>
        </pc:spChg>
        <pc:spChg chg="del">
          <ac:chgData name="Davina Szilvasy" userId="59fb472d-eed4-4f11-9686-c2c8db02a2cd" providerId="ADAL" clId="{CA0835D8-75E2-406D-896B-9433E8C8B5F5}" dt="2019-07-30T12:44:07.727" v="361" actId="478"/>
          <ac:spMkLst>
            <pc:docMk/>
            <pc:sldMk cId="2589087809" sldId="383"/>
            <ac:spMk id="240" creationId="{E1CF9C26-A526-40FA-AE0E-4EC7C818A970}"/>
          </ac:spMkLst>
        </pc:spChg>
        <pc:spChg chg="del">
          <ac:chgData name="Davina Szilvasy" userId="59fb472d-eed4-4f11-9686-c2c8db02a2cd" providerId="ADAL" clId="{CA0835D8-75E2-406D-896B-9433E8C8B5F5}" dt="2019-07-30T12:44:11.001" v="362" actId="478"/>
          <ac:spMkLst>
            <pc:docMk/>
            <pc:sldMk cId="2589087809" sldId="383"/>
            <ac:spMk id="242" creationId="{3193C80F-FD67-4230-8C96-173E644F7014}"/>
          </ac:spMkLst>
        </pc:spChg>
        <pc:spChg chg="del">
          <ac:chgData name="Davina Szilvasy" userId="59fb472d-eed4-4f11-9686-c2c8db02a2cd" providerId="ADAL" clId="{CA0835D8-75E2-406D-896B-9433E8C8B5F5}" dt="2019-07-30T12:44:24.484" v="363" actId="478"/>
          <ac:spMkLst>
            <pc:docMk/>
            <pc:sldMk cId="2589087809" sldId="383"/>
            <ac:spMk id="246" creationId="{7042F0D1-B413-4648-B30A-CEB5C0724213}"/>
          </ac:spMkLst>
        </pc:spChg>
        <pc:spChg chg="del">
          <ac:chgData name="Davina Szilvasy" userId="59fb472d-eed4-4f11-9686-c2c8db02a2cd" providerId="ADAL" clId="{CA0835D8-75E2-406D-896B-9433E8C8B5F5}" dt="2019-07-30T12:44:24.484" v="363" actId="478"/>
          <ac:spMkLst>
            <pc:docMk/>
            <pc:sldMk cId="2589087809" sldId="383"/>
            <ac:spMk id="247" creationId="{FDBCF385-18CA-464A-8CCA-2D12E878C131}"/>
          </ac:spMkLst>
        </pc:spChg>
        <pc:grpChg chg="add mod">
          <ac:chgData name="Davina Szilvasy" userId="59fb472d-eed4-4f11-9686-c2c8db02a2cd" providerId="ADAL" clId="{CA0835D8-75E2-406D-896B-9433E8C8B5F5}" dt="2019-07-30T12:43:52.305" v="360" actId="1036"/>
          <ac:grpSpMkLst>
            <pc:docMk/>
            <pc:sldMk cId="2589087809" sldId="383"/>
            <ac:grpSpMk id="4" creationId="{71201568-7AC9-497F-BB44-A6F4C767DB59}"/>
          </ac:grpSpMkLst>
        </pc:grpChg>
        <pc:grpChg chg="del">
          <ac:chgData name="Davina Szilvasy" userId="59fb472d-eed4-4f11-9686-c2c8db02a2cd" providerId="ADAL" clId="{CA0835D8-75E2-406D-896B-9433E8C8B5F5}" dt="2019-07-29T10:49:11.327" v="63" actId="478"/>
          <ac:grpSpMkLst>
            <pc:docMk/>
            <pc:sldMk cId="2589087809" sldId="383"/>
            <ac:grpSpMk id="16" creationId="{B31300A9-E3C5-4701-8EF1-45ED088A04DD}"/>
          </ac:grpSpMkLst>
        </pc:grpChg>
        <pc:grpChg chg="del">
          <ac:chgData name="Davina Szilvasy" userId="59fb472d-eed4-4f11-9686-c2c8db02a2cd" providerId="ADAL" clId="{CA0835D8-75E2-406D-896B-9433E8C8B5F5}" dt="2019-07-30T12:02:33.772" v="77" actId="478"/>
          <ac:grpSpMkLst>
            <pc:docMk/>
            <pc:sldMk cId="2589087809" sldId="383"/>
            <ac:grpSpMk id="70" creationId="{35AC699F-F14A-402A-9617-6104809D89C3}"/>
          </ac:grpSpMkLst>
        </pc:grpChg>
        <pc:grpChg chg="del">
          <ac:chgData name="Davina Szilvasy" userId="59fb472d-eed4-4f11-9686-c2c8db02a2cd" providerId="ADAL" clId="{CA0835D8-75E2-406D-896B-9433E8C8B5F5}" dt="2019-07-30T12:02:33.772" v="77" actId="478"/>
          <ac:grpSpMkLst>
            <pc:docMk/>
            <pc:sldMk cId="2589087809" sldId="383"/>
            <ac:grpSpMk id="89" creationId="{0936F94D-C888-4D42-A49B-0555D6A87AA3}"/>
          </ac:grpSpMkLst>
        </pc:grpChg>
        <pc:grpChg chg="add">
          <ac:chgData name="Davina Szilvasy" userId="59fb472d-eed4-4f11-9686-c2c8db02a2cd" providerId="ADAL" clId="{CA0835D8-75E2-406D-896B-9433E8C8B5F5}" dt="2019-07-29T10:49:12.905" v="64"/>
          <ac:grpSpMkLst>
            <pc:docMk/>
            <pc:sldMk cId="2589087809" sldId="383"/>
            <ac:grpSpMk id="93" creationId="{8B32587E-387B-4D34-9DB9-A6498A8DB25D}"/>
          </ac:grpSpMkLst>
        </pc:grpChg>
        <pc:grpChg chg="del">
          <ac:chgData name="Davina Szilvasy" userId="59fb472d-eed4-4f11-9686-c2c8db02a2cd" providerId="ADAL" clId="{CA0835D8-75E2-406D-896B-9433E8C8B5F5}" dt="2019-07-30T12:02:33.772" v="77" actId="478"/>
          <ac:grpSpMkLst>
            <pc:docMk/>
            <pc:sldMk cId="2589087809" sldId="383"/>
            <ac:grpSpMk id="109" creationId="{388E994F-E60B-418C-87AE-8257DBDC8340}"/>
          </ac:grpSpMkLst>
        </pc:grpChg>
        <pc:grpChg chg="del">
          <ac:chgData name="Davina Szilvasy" userId="59fb472d-eed4-4f11-9686-c2c8db02a2cd" providerId="ADAL" clId="{CA0835D8-75E2-406D-896B-9433E8C8B5F5}" dt="2019-07-30T12:02:33.772" v="77" actId="478"/>
          <ac:grpSpMkLst>
            <pc:docMk/>
            <pc:sldMk cId="2589087809" sldId="383"/>
            <ac:grpSpMk id="110" creationId="{2F9D56C4-99EF-494A-A1C3-C01C51096DC2}"/>
          </ac:grpSpMkLst>
        </pc:grpChg>
        <pc:grpChg chg="add del mod">
          <ac:chgData name="Davina Szilvasy" userId="59fb472d-eed4-4f11-9686-c2c8db02a2cd" providerId="ADAL" clId="{CA0835D8-75E2-406D-896B-9433E8C8B5F5}" dt="2019-07-30T12:42:47.475" v="351" actId="478"/>
          <ac:grpSpMkLst>
            <pc:docMk/>
            <pc:sldMk cId="2589087809" sldId="383"/>
            <ac:grpSpMk id="114" creationId="{85CFECC9-3EAB-4801-9871-24813627CE97}"/>
          </ac:grpSpMkLst>
        </pc:grpChg>
        <pc:grpChg chg="del">
          <ac:chgData name="Davina Szilvasy" userId="59fb472d-eed4-4f11-9686-c2c8db02a2cd" providerId="ADAL" clId="{CA0835D8-75E2-406D-896B-9433E8C8B5F5}" dt="2019-07-30T12:02:33.772" v="77" actId="478"/>
          <ac:grpSpMkLst>
            <pc:docMk/>
            <pc:sldMk cId="2589087809" sldId="383"/>
            <ac:grpSpMk id="126" creationId="{27F3EC22-BCBF-4EE8-BCD5-3A9B60ADFB2B}"/>
          </ac:grpSpMkLst>
        </pc:grpChg>
        <pc:grpChg chg="del">
          <ac:chgData name="Davina Szilvasy" userId="59fb472d-eed4-4f11-9686-c2c8db02a2cd" providerId="ADAL" clId="{CA0835D8-75E2-406D-896B-9433E8C8B5F5}" dt="2019-07-30T12:02:33.772" v="77" actId="478"/>
          <ac:grpSpMkLst>
            <pc:docMk/>
            <pc:sldMk cId="2589087809" sldId="383"/>
            <ac:grpSpMk id="132" creationId="{E2FFD9B1-87BE-46D0-8350-1B86B29F87F2}"/>
          </ac:grpSpMkLst>
        </pc:grpChg>
        <pc:grpChg chg="del">
          <ac:chgData name="Davina Szilvasy" userId="59fb472d-eed4-4f11-9686-c2c8db02a2cd" providerId="ADAL" clId="{CA0835D8-75E2-406D-896B-9433E8C8B5F5}" dt="2019-07-30T12:02:33.772" v="77" actId="478"/>
          <ac:grpSpMkLst>
            <pc:docMk/>
            <pc:sldMk cId="2589087809" sldId="383"/>
            <ac:grpSpMk id="138" creationId="{43E532AB-140A-4974-9927-D8FF304E5774}"/>
          </ac:grpSpMkLst>
        </pc:grpChg>
        <pc:grpChg chg="del">
          <ac:chgData name="Davina Szilvasy" userId="59fb472d-eed4-4f11-9686-c2c8db02a2cd" providerId="ADAL" clId="{CA0835D8-75E2-406D-896B-9433E8C8B5F5}" dt="2019-07-30T12:02:33.772" v="77" actId="478"/>
          <ac:grpSpMkLst>
            <pc:docMk/>
            <pc:sldMk cId="2589087809" sldId="383"/>
            <ac:grpSpMk id="144" creationId="{0BD04327-9AF5-4E4F-AACF-3DE366899B4F}"/>
          </ac:grpSpMkLst>
        </pc:grpChg>
        <pc:grpChg chg="del">
          <ac:chgData name="Davina Szilvasy" userId="59fb472d-eed4-4f11-9686-c2c8db02a2cd" providerId="ADAL" clId="{CA0835D8-75E2-406D-896B-9433E8C8B5F5}" dt="2019-07-30T12:02:33.772" v="77" actId="478"/>
          <ac:grpSpMkLst>
            <pc:docMk/>
            <pc:sldMk cId="2589087809" sldId="383"/>
            <ac:grpSpMk id="150" creationId="{2B2106FC-DF98-418C-801B-6F053B9DCBC1}"/>
          </ac:grpSpMkLst>
        </pc:grpChg>
        <pc:grpChg chg="del">
          <ac:chgData name="Davina Szilvasy" userId="59fb472d-eed4-4f11-9686-c2c8db02a2cd" providerId="ADAL" clId="{CA0835D8-75E2-406D-896B-9433E8C8B5F5}" dt="2019-07-30T12:02:33.772" v="77" actId="478"/>
          <ac:grpSpMkLst>
            <pc:docMk/>
            <pc:sldMk cId="2589087809" sldId="383"/>
            <ac:grpSpMk id="156" creationId="{A1436184-8DFB-4A0B-8DB4-4AAD115014D6}"/>
          </ac:grpSpMkLst>
        </pc:grpChg>
        <pc:grpChg chg="add del mod">
          <ac:chgData name="Davina Szilvasy" userId="59fb472d-eed4-4f11-9686-c2c8db02a2cd" providerId="ADAL" clId="{CA0835D8-75E2-406D-896B-9433E8C8B5F5}" dt="2019-07-30T12:43:43.343" v="354" actId="478"/>
          <ac:grpSpMkLst>
            <pc:docMk/>
            <pc:sldMk cId="2589087809" sldId="383"/>
            <ac:grpSpMk id="168" creationId="{992A3CC6-C37E-40FC-A59C-B40A91EE1841}"/>
          </ac:grpSpMkLst>
        </pc:grpChg>
        <pc:grpChg chg="mod">
          <ac:chgData name="Davina Szilvasy" userId="59fb472d-eed4-4f11-9686-c2c8db02a2cd" providerId="ADAL" clId="{CA0835D8-75E2-406D-896B-9433E8C8B5F5}" dt="2019-07-30T12:19:30.557" v="215" actId="465"/>
          <ac:grpSpMkLst>
            <pc:docMk/>
            <pc:sldMk cId="2589087809" sldId="383"/>
            <ac:grpSpMk id="169" creationId="{088C28E5-03A7-4625-AFA8-9A61AC41098D}"/>
          </ac:grpSpMkLst>
        </pc:grpChg>
        <pc:grpChg chg="mod">
          <ac:chgData name="Davina Szilvasy" userId="59fb472d-eed4-4f11-9686-c2c8db02a2cd" providerId="ADAL" clId="{CA0835D8-75E2-406D-896B-9433E8C8B5F5}" dt="2019-07-30T12:19:10.093" v="214" actId="465"/>
          <ac:grpSpMkLst>
            <pc:docMk/>
            <pc:sldMk cId="2589087809" sldId="383"/>
            <ac:grpSpMk id="171" creationId="{37461B33-86C6-44B2-8AA3-226DCF9C6D8B}"/>
          </ac:grpSpMkLst>
        </pc:grpChg>
        <pc:grpChg chg="mod">
          <ac:chgData name="Davina Szilvasy" userId="59fb472d-eed4-4f11-9686-c2c8db02a2cd" providerId="ADAL" clId="{CA0835D8-75E2-406D-896B-9433E8C8B5F5}" dt="2019-07-30T12:19:30.557" v="215" actId="465"/>
          <ac:grpSpMkLst>
            <pc:docMk/>
            <pc:sldMk cId="2589087809" sldId="383"/>
            <ac:grpSpMk id="172" creationId="{E7E02027-5446-4543-A412-1EE42B8C0E6D}"/>
          </ac:grpSpMkLst>
        </pc:grpChg>
        <pc:grpChg chg="add del mod">
          <ac:chgData name="Davina Szilvasy" userId="59fb472d-eed4-4f11-9686-c2c8db02a2cd" providerId="ADAL" clId="{CA0835D8-75E2-406D-896B-9433E8C8B5F5}" dt="2019-07-30T12:38:21.286" v="239" actId="478"/>
          <ac:grpSpMkLst>
            <pc:docMk/>
            <pc:sldMk cId="2589087809" sldId="383"/>
            <ac:grpSpMk id="181" creationId="{71323955-C330-4011-BE2D-853184F66AEB}"/>
          </ac:grpSpMkLst>
        </pc:grpChg>
        <pc:grpChg chg="add del mod">
          <ac:chgData name="Davina Szilvasy" userId="59fb472d-eed4-4f11-9686-c2c8db02a2cd" providerId="ADAL" clId="{CA0835D8-75E2-406D-896B-9433E8C8B5F5}" dt="2019-07-30T12:38:18.546" v="238" actId="478"/>
          <ac:grpSpMkLst>
            <pc:docMk/>
            <pc:sldMk cId="2589087809" sldId="383"/>
            <ac:grpSpMk id="190" creationId="{95B94AC3-38F5-4621-BE5E-704EAE761E68}"/>
          </ac:grpSpMkLst>
        </pc:grpChg>
        <pc:grpChg chg="add del mod">
          <ac:chgData name="Davina Szilvasy" userId="59fb472d-eed4-4f11-9686-c2c8db02a2cd" providerId="ADAL" clId="{CA0835D8-75E2-406D-896B-9433E8C8B5F5}" dt="2019-07-30T12:43:43.343" v="354" actId="478"/>
          <ac:grpSpMkLst>
            <pc:docMk/>
            <pc:sldMk cId="2589087809" sldId="383"/>
            <ac:grpSpMk id="202" creationId="{7A96A7FC-ED04-4B55-9338-8EEDE84C2EAF}"/>
          </ac:grpSpMkLst>
        </pc:grpChg>
        <pc:grpChg chg="mod">
          <ac:chgData name="Davina Szilvasy" userId="59fb472d-eed4-4f11-9686-c2c8db02a2cd" providerId="ADAL" clId="{CA0835D8-75E2-406D-896B-9433E8C8B5F5}" dt="2019-07-30T12:20:42.576" v="237" actId="465"/>
          <ac:grpSpMkLst>
            <pc:docMk/>
            <pc:sldMk cId="2589087809" sldId="383"/>
            <ac:grpSpMk id="203" creationId="{2720A6C6-7468-442C-ABAB-6935BB15C45B}"/>
          </ac:grpSpMkLst>
        </pc:grpChg>
        <pc:grpChg chg="mod">
          <ac:chgData name="Davina Szilvasy" userId="59fb472d-eed4-4f11-9686-c2c8db02a2cd" providerId="ADAL" clId="{CA0835D8-75E2-406D-896B-9433E8C8B5F5}" dt="2019-07-30T12:20:42.576" v="237" actId="465"/>
          <ac:grpSpMkLst>
            <pc:docMk/>
            <pc:sldMk cId="2589087809" sldId="383"/>
            <ac:grpSpMk id="205" creationId="{5D41CC42-A9F0-486D-A4DC-557A209A6367}"/>
          </ac:grpSpMkLst>
        </pc:grpChg>
        <pc:grpChg chg="mod">
          <ac:chgData name="Davina Szilvasy" userId="59fb472d-eed4-4f11-9686-c2c8db02a2cd" providerId="ADAL" clId="{CA0835D8-75E2-406D-896B-9433E8C8B5F5}" dt="2019-07-30T12:20:42.576" v="237" actId="465"/>
          <ac:grpSpMkLst>
            <pc:docMk/>
            <pc:sldMk cId="2589087809" sldId="383"/>
            <ac:grpSpMk id="206" creationId="{F1DAE88A-987E-46E6-94A3-BCE1D1FD7F76}"/>
          </ac:grpSpMkLst>
        </pc:grpChg>
        <pc:grpChg chg="add del mod">
          <ac:chgData name="Davina Szilvasy" userId="59fb472d-eed4-4f11-9686-c2c8db02a2cd" providerId="ADAL" clId="{CA0835D8-75E2-406D-896B-9433E8C8B5F5}" dt="2019-07-30T12:43:43.343" v="354" actId="478"/>
          <ac:grpSpMkLst>
            <pc:docMk/>
            <pc:sldMk cId="2589087809" sldId="383"/>
            <ac:grpSpMk id="214" creationId="{5B2FFF90-F9A7-43C3-8923-7C00EC6DF0E5}"/>
          </ac:grpSpMkLst>
        </pc:grpChg>
        <pc:grpChg chg="mod">
          <ac:chgData name="Davina Szilvasy" userId="59fb472d-eed4-4f11-9686-c2c8db02a2cd" providerId="ADAL" clId="{CA0835D8-75E2-406D-896B-9433E8C8B5F5}" dt="2019-07-30T12:19:44.572" v="219"/>
          <ac:grpSpMkLst>
            <pc:docMk/>
            <pc:sldMk cId="2589087809" sldId="383"/>
            <ac:grpSpMk id="215" creationId="{D69DE5F1-9CE7-4A3C-B0ED-2D12207CB5E6}"/>
          </ac:grpSpMkLst>
        </pc:grpChg>
        <pc:grpChg chg="mod">
          <ac:chgData name="Davina Szilvasy" userId="59fb472d-eed4-4f11-9686-c2c8db02a2cd" providerId="ADAL" clId="{CA0835D8-75E2-406D-896B-9433E8C8B5F5}" dt="2019-07-30T12:19:44.572" v="219"/>
          <ac:grpSpMkLst>
            <pc:docMk/>
            <pc:sldMk cId="2589087809" sldId="383"/>
            <ac:grpSpMk id="217" creationId="{D795F4E8-B1B9-4C0F-9776-C5A72FA5A4FF}"/>
          </ac:grpSpMkLst>
        </pc:grpChg>
        <pc:grpChg chg="mod">
          <ac:chgData name="Davina Szilvasy" userId="59fb472d-eed4-4f11-9686-c2c8db02a2cd" providerId="ADAL" clId="{CA0835D8-75E2-406D-896B-9433E8C8B5F5}" dt="2019-07-30T12:19:44.572" v="219"/>
          <ac:grpSpMkLst>
            <pc:docMk/>
            <pc:sldMk cId="2589087809" sldId="383"/>
            <ac:grpSpMk id="218" creationId="{33CFF2BD-EA60-4211-8902-A9938E87C982}"/>
          </ac:grpSpMkLst>
        </pc:grpChg>
        <pc:grpChg chg="add mod">
          <ac:chgData name="Davina Szilvasy" userId="59fb472d-eed4-4f11-9686-c2c8db02a2cd" providerId="ADAL" clId="{CA0835D8-75E2-406D-896B-9433E8C8B5F5}" dt="2019-07-30T12:43:05.440" v="353" actId="1076"/>
          <ac:grpSpMkLst>
            <pc:docMk/>
            <pc:sldMk cId="2589087809" sldId="383"/>
            <ac:grpSpMk id="226" creationId="{C127C262-D9AF-4442-B496-2780961C7366}"/>
          </ac:grpSpMkLst>
        </pc:grpChg>
        <pc:grpChg chg="mod">
          <ac:chgData name="Davina Szilvasy" userId="59fb472d-eed4-4f11-9686-c2c8db02a2cd" providerId="ADAL" clId="{CA0835D8-75E2-406D-896B-9433E8C8B5F5}" dt="2019-07-30T12:43:01.602" v="352"/>
          <ac:grpSpMkLst>
            <pc:docMk/>
            <pc:sldMk cId="2589087809" sldId="383"/>
            <ac:grpSpMk id="227" creationId="{E4FCD352-5BFC-4783-AB96-4E139EA4C1BF}"/>
          </ac:grpSpMkLst>
        </pc:grpChg>
        <pc:grpChg chg="del mod">
          <ac:chgData name="Davina Szilvasy" userId="59fb472d-eed4-4f11-9686-c2c8db02a2cd" providerId="ADAL" clId="{CA0835D8-75E2-406D-896B-9433E8C8B5F5}" dt="2019-07-30T12:44:11.001" v="362" actId="478"/>
          <ac:grpSpMkLst>
            <pc:docMk/>
            <pc:sldMk cId="2589087809" sldId="383"/>
            <ac:grpSpMk id="228" creationId="{A61E9CF7-2B75-4262-AF58-94FF8FF8C972}"/>
          </ac:grpSpMkLst>
        </pc:grpChg>
        <pc:grpChg chg="del mod">
          <ac:chgData name="Davina Szilvasy" userId="59fb472d-eed4-4f11-9686-c2c8db02a2cd" providerId="ADAL" clId="{CA0835D8-75E2-406D-896B-9433E8C8B5F5}" dt="2019-07-30T12:44:07.727" v="361" actId="478"/>
          <ac:grpSpMkLst>
            <pc:docMk/>
            <pc:sldMk cId="2589087809" sldId="383"/>
            <ac:grpSpMk id="229" creationId="{5CBCF6D0-5193-4526-A35E-5024E09E6972}"/>
          </ac:grpSpMkLst>
        </pc:grpChg>
        <pc:grpChg chg="del mod">
          <ac:chgData name="Davina Szilvasy" userId="59fb472d-eed4-4f11-9686-c2c8db02a2cd" providerId="ADAL" clId="{CA0835D8-75E2-406D-896B-9433E8C8B5F5}" dt="2019-07-30T12:44:07.727" v="361" actId="478"/>
          <ac:grpSpMkLst>
            <pc:docMk/>
            <pc:sldMk cId="2589087809" sldId="383"/>
            <ac:grpSpMk id="230" creationId="{E81508A0-CAB2-40BD-9C70-79DB9DE94F7C}"/>
          </ac:grpSpMkLst>
        </pc:grpChg>
        <pc:grpChg chg="del mod">
          <ac:chgData name="Davina Szilvasy" userId="59fb472d-eed4-4f11-9686-c2c8db02a2cd" providerId="ADAL" clId="{CA0835D8-75E2-406D-896B-9433E8C8B5F5}" dt="2019-07-30T12:44:07.727" v="361" actId="478"/>
          <ac:grpSpMkLst>
            <pc:docMk/>
            <pc:sldMk cId="2589087809" sldId="383"/>
            <ac:grpSpMk id="232" creationId="{17748286-8E94-44A3-8D19-4C431EDE67B9}"/>
          </ac:grpSpMkLst>
        </pc:grpChg>
        <pc:grpChg chg="del mod">
          <ac:chgData name="Davina Szilvasy" userId="59fb472d-eed4-4f11-9686-c2c8db02a2cd" providerId="ADAL" clId="{CA0835D8-75E2-406D-896B-9433E8C8B5F5}" dt="2019-07-30T12:44:07.727" v="361" actId="478"/>
          <ac:grpSpMkLst>
            <pc:docMk/>
            <pc:sldMk cId="2589087809" sldId="383"/>
            <ac:grpSpMk id="233" creationId="{653E9A6C-AA9B-40D0-AA40-E070522C8F97}"/>
          </ac:grpSpMkLst>
        </pc:grpChg>
        <pc:grpChg chg="mod">
          <ac:chgData name="Davina Szilvasy" userId="59fb472d-eed4-4f11-9686-c2c8db02a2cd" providerId="ADAL" clId="{CA0835D8-75E2-406D-896B-9433E8C8B5F5}" dt="2019-07-30T12:43:01.602" v="352"/>
          <ac:grpSpMkLst>
            <pc:docMk/>
            <pc:sldMk cId="2589087809" sldId="383"/>
            <ac:grpSpMk id="241" creationId="{E920530A-3369-458A-9BE0-B7F15FF40303}"/>
          </ac:grpSpMkLst>
        </pc:grpChg>
        <pc:grpChg chg="mod">
          <ac:chgData name="Davina Szilvasy" userId="59fb472d-eed4-4f11-9686-c2c8db02a2cd" providerId="ADAL" clId="{CA0835D8-75E2-406D-896B-9433E8C8B5F5}" dt="2019-07-30T12:43:01.602" v="352"/>
          <ac:grpSpMkLst>
            <pc:docMk/>
            <pc:sldMk cId="2589087809" sldId="383"/>
            <ac:grpSpMk id="243" creationId="{5AD026EC-5128-4C1C-95BF-B0EC31136477}"/>
          </ac:grpSpMkLst>
        </pc:grpChg>
        <pc:grpChg chg="del mod">
          <ac:chgData name="Davina Szilvasy" userId="59fb472d-eed4-4f11-9686-c2c8db02a2cd" providerId="ADAL" clId="{CA0835D8-75E2-406D-896B-9433E8C8B5F5}" dt="2019-07-30T12:44:24.484" v="363" actId="478"/>
          <ac:grpSpMkLst>
            <pc:docMk/>
            <pc:sldMk cId="2589087809" sldId="383"/>
            <ac:grpSpMk id="244" creationId="{7AA84AA8-E368-4352-9F39-6848EC67A80F}"/>
          </ac:grpSpMkLst>
        </pc:grpChg>
        <pc:grpChg chg="mod">
          <ac:chgData name="Davina Szilvasy" userId="59fb472d-eed4-4f11-9686-c2c8db02a2cd" providerId="ADAL" clId="{CA0835D8-75E2-406D-896B-9433E8C8B5F5}" dt="2019-07-30T12:43:01.602" v="352"/>
          <ac:grpSpMkLst>
            <pc:docMk/>
            <pc:sldMk cId="2589087809" sldId="383"/>
            <ac:grpSpMk id="252" creationId="{93ACB101-0018-47B1-8827-A3FA7388CF31}"/>
          </ac:grpSpMkLst>
        </pc:grpChg>
        <pc:grpChg chg="mod">
          <ac:chgData name="Davina Szilvasy" userId="59fb472d-eed4-4f11-9686-c2c8db02a2cd" providerId="ADAL" clId="{CA0835D8-75E2-406D-896B-9433E8C8B5F5}" dt="2019-07-30T12:43:01.602" v="352"/>
          <ac:grpSpMkLst>
            <pc:docMk/>
            <pc:sldMk cId="2589087809" sldId="383"/>
            <ac:grpSpMk id="254" creationId="{317D6EFF-5571-448C-82D5-A55E848F8C21}"/>
          </ac:grpSpMkLst>
        </pc:grpChg>
        <pc:grpChg chg="mod">
          <ac:chgData name="Davina Szilvasy" userId="59fb472d-eed4-4f11-9686-c2c8db02a2cd" providerId="ADAL" clId="{CA0835D8-75E2-406D-896B-9433E8C8B5F5}" dt="2019-07-30T12:43:01.602" v="352"/>
          <ac:grpSpMkLst>
            <pc:docMk/>
            <pc:sldMk cId="2589087809" sldId="383"/>
            <ac:grpSpMk id="255" creationId="{32B91665-FCED-41F4-B2EF-C9B49B6A51B2}"/>
          </ac:grpSpMkLst>
        </pc:grpChg>
        <pc:graphicFrameChg chg="del">
          <ac:chgData name="Davina Szilvasy" userId="59fb472d-eed4-4f11-9686-c2c8db02a2cd" providerId="ADAL" clId="{CA0835D8-75E2-406D-896B-9433E8C8B5F5}" dt="2019-07-30T12:02:33.772" v="77" actId="478"/>
          <ac:graphicFrameMkLst>
            <pc:docMk/>
            <pc:sldMk cId="2589087809" sldId="383"/>
            <ac:graphicFrameMk id="33" creationId="{1B3FA3D6-3CCA-4E7A-A2A4-9371E110457C}"/>
          </ac:graphicFrameMkLst>
        </pc:graphicFrameChg>
        <pc:graphicFrameChg chg="del">
          <ac:chgData name="Davina Szilvasy" userId="59fb472d-eed4-4f11-9686-c2c8db02a2cd" providerId="ADAL" clId="{CA0835D8-75E2-406D-896B-9433E8C8B5F5}" dt="2019-07-30T12:02:33.772" v="77" actId="478"/>
          <ac:graphicFrameMkLst>
            <pc:docMk/>
            <pc:sldMk cId="2589087809" sldId="383"/>
            <ac:graphicFrameMk id="34" creationId="{087CEF0B-885C-462E-9B0E-E82A4C47F6ED}"/>
          </ac:graphicFrameMkLst>
        </pc:graphicFrameChg>
        <pc:graphicFrameChg chg="del">
          <ac:chgData name="Davina Szilvasy" userId="59fb472d-eed4-4f11-9686-c2c8db02a2cd" providerId="ADAL" clId="{CA0835D8-75E2-406D-896B-9433E8C8B5F5}" dt="2019-07-30T12:02:33.772" v="77" actId="478"/>
          <ac:graphicFrameMkLst>
            <pc:docMk/>
            <pc:sldMk cId="2589087809" sldId="383"/>
            <ac:graphicFrameMk id="35" creationId="{C31AD064-84BE-4553-8264-917559FC581D}"/>
          </ac:graphicFrameMkLst>
        </pc:graphicFrameChg>
        <pc:graphicFrameChg chg="add mod modGraphic">
          <ac:chgData name="Davina Szilvasy" userId="59fb472d-eed4-4f11-9686-c2c8db02a2cd" providerId="ADAL" clId="{CA0835D8-75E2-406D-896B-9433E8C8B5F5}" dt="2019-07-30T12:17:40.105" v="196" actId="20577"/>
          <ac:graphicFrameMkLst>
            <pc:docMk/>
            <pc:sldMk cId="2589087809" sldId="383"/>
            <ac:graphicFrameMk id="111" creationId="{F97EFF6D-389A-425E-A3A5-EF76737B5583}"/>
          </ac:graphicFrameMkLst>
        </pc:graphicFrameChg>
        <pc:picChg chg="add mod modCrop">
          <ac:chgData name="Davina Szilvasy" userId="59fb472d-eed4-4f11-9686-c2c8db02a2cd" providerId="ADAL" clId="{CA0835D8-75E2-406D-896B-9433E8C8B5F5}" dt="2019-07-30T12:16:16.893" v="165" actId="1076"/>
          <ac:picMkLst>
            <pc:docMk/>
            <pc:sldMk cId="2589087809" sldId="383"/>
            <ac:picMk id="3" creationId="{8B618FCC-EBF2-4A87-A418-5B0C8173CAC5}"/>
          </ac:picMkLst>
        </pc:picChg>
        <pc:picChg chg="add del mod">
          <ac:chgData name="Davina Szilvasy" userId="59fb472d-eed4-4f11-9686-c2c8db02a2cd" providerId="ADAL" clId="{CA0835D8-75E2-406D-896B-9433E8C8B5F5}" dt="2019-07-30T12:10:31.441" v="116" actId="478"/>
          <ac:picMkLst>
            <pc:docMk/>
            <pc:sldMk cId="2589087809" sldId="383"/>
            <ac:picMk id="180" creationId="{617E99EA-A061-40A9-8EAE-0E1631F71863}"/>
          </ac:picMkLst>
        </pc:picChg>
      </pc:sldChg>
      <pc:sldChg chg="addSp delSp modSp">
        <pc:chgData name="Davina Szilvasy" userId="59fb472d-eed4-4f11-9686-c2c8db02a2cd" providerId="ADAL" clId="{CA0835D8-75E2-406D-896B-9433E8C8B5F5}" dt="2019-07-30T15:23:34.722" v="492" actId="478"/>
        <pc:sldMkLst>
          <pc:docMk/>
          <pc:sldMk cId="1880265017" sldId="384"/>
        </pc:sldMkLst>
        <pc:spChg chg="del mod">
          <ac:chgData name="Davina Szilvasy" userId="59fb472d-eed4-4f11-9686-c2c8db02a2cd" providerId="ADAL" clId="{CA0835D8-75E2-406D-896B-9433E8C8B5F5}" dt="2019-07-30T15:23:34.722" v="492" actId="478"/>
          <ac:spMkLst>
            <pc:docMk/>
            <pc:sldMk cId="1880265017" sldId="384"/>
            <ac:spMk id="2" creationId="{0D49F2D1-1915-427C-9D21-5247314379E3}"/>
          </ac:spMkLst>
        </pc:spChg>
        <pc:spChg chg="mod">
          <ac:chgData name="Davina Szilvasy" userId="59fb472d-eed4-4f11-9686-c2c8db02a2cd" providerId="ADAL" clId="{CA0835D8-75E2-406D-896B-9433E8C8B5F5}" dt="2019-07-30T15:23:23.945" v="491" actId="20577"/>
          <ac:spMkLst>
            <pc:docMk/>
            <pc:sldMk cId="1880265017" sldId="384"/>
            <ac:spMk id="19" creationId="{5252A847-DE45-4FA3-A1F8-EEBEB845FF8E}"/>
          </ac:spMkLst>
        </pc:spChg>
        <pc:grpChg chg="del">
          <ac:chgData name="Davina Szilvasy" userId="59fb472d-eed4-4f11-9686-c2c8db02a2cd" providerId="ADAL" clId="{CA0835D8-75E2-406D-896B-9433E8C8B5F5}" dt="2019-07-29T10:48:12.385" v="45" actId="478"/>
          <ac:grpSpMkLst>
            <pc:docMk/>
            <pc:sldMk cId="1880265017" sldId="384"/>
            <ac:grpSpMk id="16" creationId="{B31300A9-E3C5-4701-8EF1-45ED088A04DD}"/>
          </ac:grpSpMkLst>
        </pc:grpChg>
        <pc:grpChg chg="add">
          <ac:chgData name="Davina Szilvasy" userId="59fb472d-eed4-4f11-9686-c2c8db02a2cd" providerId="ADAL" clId="{CA0835D8-75E2-406D-896B-9433E8C8B5F5}" dt="2019-07-29T10:48:13.935" v="46"/>
          <ac:grpSpMkLst>
            <pc:docMk/>
            <pc:sldMk cId="1880265017" sldId="384"/>
            <ac:grpSpMk id="41" creationId="{522F31B7-E41A-4CB4-B6DF-BA3032446A32}"/>
          </ac:grpSpMkLst>
        </pc:grpChg>
      </pc:sldChg>
      <pc:sldChg chg="addSp delSp">
        <pc:chgData name="Davina Szilvasy" userId="59fb472d-eed4-4f11-9686-c2c8db02a2cd" providerId="ADAL" clId="{CA0835D8-75E2-406D-896B-9433E8C8B5F5}" dt="2019-07-29T10:48:25.026" v="48"/>
        <pc:sldMkLst>
          <pc:docMk/>
          <pc:sldMk cId="2545275196" sldId="385"/>
        </pc:sldMkLst>
        <pc:grpChg chg="del">
          <ac:chgData name="Davina Szilvasy" userId="59fb472d-eed4-4f11-9686-c2c8db02a2cd" providerId="ADAL" clId="{CA0835D8-75E2-406D-896B-9433E8C8B5F5}" dt="2019-07-29T10:48:23.370" v="47" actId="478"/>
          <ac:grpSpMkLst>
            <pc:docMk/>
            <pc:sldMk cId="2545275196" sldId="385"/>
            <ac:grpSpMk id="16" creationId="{B31300A9-E3C5-4701-8EF1-45ED088A04DD}"/>
          </ac:grpSpMkLst>
        </pc:grpChg>
        <pc:grpChg chg="add">
          <ac:chgData name="Davina Szilvasy" userId="59fb472d-eed4-4f11-9686-c2c8db02a2cd" providerId="ADAL" clId="{CA0835D8-75E2-406D-896B-9433E8C8B5F5}" dt="2019-07-29T10:48:25.026" v="48"/>
          <ac:grpSpMkLst>
            <pc:docMk/>
            <pc:sldMk cId="2545275196" sldId="385"/>
            <ac:grpSpMk id="32" creationId="{05F88891-7C1D-4D30-A37F-EB08EB345C8C}"/>
          </ac:grpSpMkLst>
        </pc:grpChg>
      </pc:sldChg>
      <pc:sldChg chg="addSp delSp">
        <pc:chgData name="Davina Szilvasy" userId="59fb472d-eed4-4f11-9686-c2c8db02a2cd" providerId="ADAL" clId="{CA0835D8-75E2-406D-896B-9433E8C8B5F5}" dt="2019-07-29T10:48:30.358" v="50"/>
        <pc:sldMkLst>
          <pc:docMk/>
          <pc:sldMk cId="1280476102" sldId="386"/>
        </pc:sldMkLst>
        <pc:grpChg chg="del">
          <ac:chgData name="Davina Szilvasy" userId="59fb472d-eed4-4f11-9686-c2c8db02a2cd" providerId="ADAL" clId="{CA0835D8-75E2-406D-896B-9433E8C8B5F5}" dt="2019-07-29T10:48:28.671" v="49" actId="478"/>
          <ac:grpSpMkLst>
            <pc:docMk/>
            <pc:sldMk cId="1280476102" sldId="386"/>
            <ac:grpSpMk id="16" creationId="{B31300A9-E3C5-4701-8EF1-45ED088A04DD}"/>
          </ac:grpSpMkLst>
        </pc:grpChg>
        <pc:grpChg chg="add">
          <ac:chgData name="Davina Szilvasy" userId="59fb472d-eed4-4f11-9686-c2c8db02a2cd" providerId="ADAL" clId="{CA0835D8-75E2-406D-896B-9433E8C8B5F5}" dt="2019-07-29T10:48:30.358" v="50"/>
          <ac:grpSpMkLst>
            <pc:docMk/>
            <pc:sldMk cId="1280476102" sldId="386"/>
            <ac:grpSpMk id="32" creationId="{3321B704-81DE-4C29-A2EE-B81E6F47FE18}"/>
          </ac:grpSpMkLst>
        </pc:grpChg>
      </pc:sldChg>
      <pc:sldChg chg="addSp delSp">
        <pc:chgData name="Davina Szilvasy" userId="59fb472d-eed4-4f11-9686-c2c8db02a2cd" providerId="ADAL" clId="{CA0835D8-75E2-406D-896B-9433E8C8B5F5}" dt="2019-07-29T10:48:37.900" v="52"/>
        <pc:sldMkLst>
          <pc:docMk/>
          <pc:sldMk cId="4148537359" sldId="387"/>
        </pc:sldMkLst>
        <pc:spChg chg="del">
          <ac:chgData name="Davina Szilvasy" userId="59fb472d-eed4-4f11-9686-c2c8db02a2cd" providerId="ADAL" clId="{CA0835D8-75E2-406D-896B-9433E8C8B5F5}" dt="2019-07-29T10:42:25.544" v="1" actId="478"/>
          <ac:spMkLst>
            <pc:docMk/>
            <pc:sldMk cId="4148537359" sldId="387"/>
            <ac:spMk id="52" creationId="{1FB3D446-4A3E-40E6-9CF3-D7BA76326B8C}"/>
          </ac:spMkLst>
        </pc:spChg>
        <pc:grpChg chg="del">
          <ac:chgData name="Davina Szilvasy" userId="59fb472d-eed4-4f11-9686-c2c8db02a2cd" providerId="ADAL" clId="{CA0835D8-75E2-406D-896B-9433E8C8B5F5}" dt="2019-07-29T10:48:36.264" v="51" actId="478"/>
          <ac:grpSpMkLst>
            <pc:docMk/>
            <pc:sldMk cId="4148537359" sldId="387"/>
            <ac:grpSpMk id="16" creationId="{B31300A9-E3C5-4701-8EF1-45ED088A04DD}"/>
          </ac:grpSpMkLst>
        </pc:grpChg>
        <pc:grpChg chg="add">
          <ac:chgData name="Davina Szilvasy" userId="59fb472d-eed4-4f11-9686-c2c8db02a2cd" providerId="ADAL" clId="{CA0835D8-75E2-406D-896B-9433E8C8B5F5}" dt="2019-07-29T10:48:37.900" v="52"/>
          <ac:grpSpMkLst>
            <pc:docMk/>
            <pc:sldMk cId="4148537359" sldId="387"/>
            <ac:grpSpMk id="24" creationId="{1EA4F184-E5C6-4016-AB47-845B0AD5C2E9}"/>
          </ac:grpSpMkLst>
        </pc:grpChg>
      </pc:sldChg>
      <pc:sldChg chg="addSp delSp">
        <pc:chgData name="Davina Szilvasy" userId="59fb472d-eed4-4f11-9686-c2c8db02a2cd" providerId="ADAL" clId="{CA0835D8-75E2-406D-896B-9433E8C8B5F5}" dt="2019-07-29T10:48:43.628" v="54"/>
        <pc:sldMkLst>
          <pc:docMk/>
          <pc:sldMk cId="1013304598" sldId="388"/>
        </pc:sldMkLst>
        <pc:grpChg chg="del">
          <ac:chgData name="Davina Szilvasy" userId="59fb472d-eed4-4f11-9686-c2c8db02a2cd" providerId="ADAL" clId="{CA0835D8-75E2-406D-896B-9433E8C8B5F5}" dt="2019-07-29T10:48:41.889" v="53" actId="478"/>
          <ac:grpSpMkLst>
            <pc:docMk/>
            <pc:sldMk cId="1013304598" sldId="388"/>
            <ac:grpSpMk id="16" creationId="{B31300A9-E3C5-4701-8EF1-45ED088A04DD}"/>
          </ac:grpSpMkLst>
        </pc:grpChg>
        <pc:grpChg chg="add">
          <ac:chgData name="Davina Szilvasy" userId="59fb472d-eed4-4f11-9686-c2c8db02a2cd" providerId="ADAL" clId="{CA0835D8-75E2-406D-896B-9433E8C8B5F5}" dt="2019-07-29T10:48:43.628" v="54"/>
          <ac:grpSpMkLst>
            <pc:docMk/>
            <pc:sldMk cId="1013304598" sldId="388"/>
            <ac:grpSpMk id="23" creationId="{67CC2F4F-0734-48A3-9D07-7E1FDC114460}"/>
          </ac:grpSpMkLst>
        </pc:grpChg>
      </pc:sldChg>
      <pc:sldChg chg="addSp delSp modSp">
        <pc:chgData name="Davina Szilvasy" userId="59fb472d-eed4-4f11-9686-c2c8db02a2cd" providerId="ADAL" clId="{CA0835D8-75E2-406D-896B-9433E8C8B5F5}" dt="2019-07-29T10:48:53.805" v="58"/>
        <pc:sldMkLst>
          <pc:docMk/>
          <pc:sldMk cId="1563148707" sldId="389"/>
        </pc:sldMkLst>
        <pc:spChg chg="mod">
          <ac:chgData name="Davina Szilvasy" userId="59fb472d-eed4-4f11-9686-c2c8db02a2cd" providerId="ADAL" clId="{CA0835D8-75E2-406D-896B-9433E8C8B5F5}" dt="2019-07-29T10:45:19.171" v="13" actId="1036"/>
          <ac:spMkLst>
            <pc:docMk/>
            <pc:sldMk cId="1563148707" sldId="389"/>
            <ac:spMk id="7" creationId="{1F26BF1A-7397-4D14-9003-8516698DE3E4}"/>
          </ac:spMkLst>
        </pc:spChg>
        <pc:spChg chg="mod">
          <ac:chgData name="Davina Szilvasy" userId="59fb472d-eed4-4f11-9686-c2c8db02a2cd" providerId="ADAL" clId="{CA0835D8-75E2-406D-896B-9433E8C8B5F5}" dt="2019-07-29T10:45:19.171" v="13" actId="1036"/>
          <ac:spMkLst>
            <pc:docMk/>
            <pc:sldMk cId="1563148707" sldId="389"/>
            <ac:spMk id="9" creationId="{1B97ADCE-5EFC-4E63-B790-4C8843A1AAB7}"/>
          </ac:spMkLst>
        </pc:spChg>
        <pc:spChg chg="mod">
          <ac:chgData name="Davina Szilvasy" userId="59fb472d-eed4-4f11-9686-c2c8db02a2cd" providerId="ADAL" clId="{CA0835D8-75E2-406D-896B-9433E8C8B5F5}" dt="2019-07-29T10:45:12.183" v="5" actId="403"/>
          <ac:spMkLst>
            <pc:docMk/>
            <pc:sldMk cId="1563148707" sldId="389"/>
            <ac:spMk id="19" creationId="{5252A847-DE45-4FA3-A1F8-EEBEB845FF8E}"/>
          </ac:spMkLst>
        </pc:spChg>
        <pc:grpChg chg="add">
          <ac:chgData name="Davina Szilvasy" userId="59fb472d-eed4-4f11-9686-c2c8db02a2cd" providerId="ADAL" clId="{CA0835D8-75E2-406D-896B-9433E8C8B5F5}" dt="2019-07-29T10:48:53.805" v="58"/>
          <ac:grpSpMkLst>
            <pc:docMk/>
            <pc:sldMk cId="1563148707" sldId="389"/>
            <ac:grpSpMk id="10" creationId="{0003DEC2-9F02-4F0B-8FCB-27E60CB31E2E}"/>
          </ac:grpSpMkLst>
        </pc:grpChg>
        <pc:grpChg chg="del">
          <ac:chgData name="Davina Szilvasy" userId="59fb472d-eed4-4f11-9686-c2c8db02a2cd" providerId="ADAL" clId="{CA0835D8-75E2-406D-896B-9433E8C8B5F5}" dt="2019-07-29T10:48:52.078" v="57" actId="478"/>
          <ac:grpSpMkLst>
            <pc:docMk/>
            <pc:sldMk cId="1563148707" sldId="389"/>
            <ac:grpSpMk id="16" creationId="{B31300A9-E3C5-4701-8EF1-45ED088A04DD}"/>
          </ac:grpSpMkLst>
        </pc:grpChg>
      </pc:sldChg>
      <pc:sldChg chg="addSp delSp modSp">
        <pc:chgData name="Davina Szilvasy" userId="59fb472d-eed4-4f11-9686-c2c8db02a2cd" providerId="ADAL" clId="{CA0835D8-75E2-406D-896B-9433E8C8B5F5}" dt="2019-07-29T10:49:07.969" v="62"/>
        <pc:sldMkLst>
          <pc:docMk/>
          <pc:sldMk cId="2377986354" sldId="390"/>
        </pc:sldMkLst>
        <pc:spChg chg="mod">
          <ac:chgData name="Davina Szilvasy" userId="59fb472d-eed4-4f11-9686-c2c8db02a2cd" providerId="ADAL" clId="{CA0835D8-75E2-406D-896B-9433E8C8B5F5}" dt="2019-07-29T10:45:51.837" v="34" actId="20577"/>
          <ac:spMkLst>
            <pc:docMk/>
            <pc:sldMk cId="2377986354" sldId="390"/>
            <ac:spMk id="19" creationId="{5252A847-DE45-4FA3-A1F8-EEBEB845FF8E}"/>
          </ac:spMkLst>
        </pc:spChg>
        <pc:grpChg chg="del">
          <ac:chgData name="Davina Szilvasy" userId="59fb472d-eed4-4f11-9686-c2c8db02a2cd" providerId="ADAL" clId="{CA0835D8-75E2-406D-896B-9433E8C8B5F5}" dt="2019-07-29T10:49:06.112" v="61" actId="478"/>
          <ac:grpSpMkLst>
            <pc:docMk/>
            <pc:sldMk cId="2377986354" sldId="390"/>
            <ac:grpSpMk id="16" creationId="{B31300A9-E3C5-4701-8EF1-45ED088A04DD}"/>
          </ac:grpSpMkLst>
        </pc:grpChg>
        <pc:grpChg chg="add">
          <ac:chgData name="Davina Szilvasy" userId="59fb472d-eed4-4f11-9686-c2c8db02a2cd" providerId="ADAL" clId="{CA0835D8-75E2-406D-896B-9433E8C8B5F5}" dt="2019-07-29T10:49:07.969" v="62"/>
          <ac:grpSpMkLst>
            <pc:docMk/>
            <pc:sldMk cId="2377986354" sldId="390"/>
            <ac:grpSpMk id="52" creationId="{DD4F9B28-4766-429E-8F72-8898BE3E1B2F}"/>
          </ac:grpSpMkLst>
        </pc:grpChg>
      </pc:sldChg>
      <pc:sldChg chg="addSp delSp del">
        <pc:chgData name="Davina Szilvasy" userId="59fb472d-eed4-4f11-9686-c2c8db02a2cd" providerId="ADAL" clId="{CA0835D8-75E2-406D-896B-9433E8C8B5F5}" dt="2019-07-30T12:46:01.149" v="473" actId="2696"/>
        <pc:sldMkLst>
          <pc:docMk/>
          <pc:sldMk cId="3513996938" sldId="391"/>
        </pc:sldMkLst>
        <pc:grpChg chg="del">
          <ac:chgData name="Davina Szilvasy" userId="59fb472d-eed4-4f11-9686-c2c8db02a2cd" providerId="ADAL" clId="{CA0835D8-75E2-406D-896B-9433E8C8B5F5}" dt="2019-07-29T10:49:16.469" v="65" actId="478"/>
          <ac:grpSpMkLst>
            <pc:docMk/>
            <pc:sldMk cId="3513996938" sldId="391"/>
            <ac:grpSpMk id="16" creationId="{B31300A9-E3C5-4701-8EF1-45ED088A04DD}"/>
          </ac:grpSpMkLst>
        </pc:grpChg>
        <pc:grpChg chg="add">
          <ac:chgData name="Davina Szilvasy" userId="59fb472d-eed4-4f11-9686-c2c8db02a2cd" providerId="ADAL" clId="{CA0835D8-75E2-406D-896B-9433E8C8B5F5}" dt="2019-07-29T10:49:18.264" v="66"/>
          <ac:grpSpMkLst>
            <pc:docMk/>
            <pc:sldMk cId="3513996938" sldId="391"/>
            <ac:grpSpMk id="93" creationId="{96EE013A-C426-475E-9739-7653DD2A2A53}"/>
          </ac:grpSpMkLst>
        </pc:grpChg>
      </pc:sldChg>
      <pc:sldChg chg="addSp delSp">
        <pc:chgData name="Davina Szilvasy" userId="59fb472d-eed4-4f11-9686-c2c8db02a2cd" providerId="ADAL" clId="{CA0835D8-75E2-406D-896B-9433E8C8B5F5}" dt="2019-07-29T10:49:24.598" v="68"/>
        <pc:sldMkLst>
          <pc:docMk/>
          <pc:sldMk cId="971965049" sldId="392"/>
        </pc:sldMkLst>
        <pc:grpChg chg="add">
          <ac:chgData name="Davina Szilvasy" userId="59fb472d-eed4-4f11-9686-c2c8db02a2cd" providerId="ADAL" clId="{CA0835D8-75E2-406D-896B-9433E8C8B5F5}" dt="2019-07-29T10:49:24.598" v="68"/>
          <ac:grpSpMkLst>
            <pc:docMk/>
            <pc:sldMk cId="971965049" sldId="392"/>
            <ac:grpSpMk id="10" creationId="{13656D5E-3212-478A-9865-BB1941925D61}"/>
          </ac:grpSpMkLst>
        </pc:grpChg>
        <pc:grpChg chg="del">
          <ac:chgData name="Davina Szilvasy" userId="59fb472d-eed4-4f11-9686-c2c8db02a2cd" providerId="ADAL" clId="{CA0835D8-75E2-406D-896B-9433E8C8B5F5}" dt="2019-07-29T10:49:22.724" v="67" actId="478"/>
          <ac:grpSpMkLst>
            <pc:docMk/>
            <pc:sldMk cId="971965049" sldId="392"/>
            <ac:grpSpMk id="16" creationId="{B31300A9-E3C5-4701-8EF1-45ED088A04DD}"/>
          </ac:grpSpMkLst>
        </pc:grpChg>
      </pc:sldChg>
      <pc:sldChg chg="addSp delSp">
        <pc:chgData name="Davina Szilvasy" userId="59fb472d-eed4-4f11-9686-c2c8db02a2cd" providerId="ADAL" clId="{CA0835D8-75E2-406D-896B-9433E8C8B5F5}" dt="2019-07-29T10:49:29.831" v="70"/>
        <pc:sldMkLst>
          <pc:docMk/>
          <pc:sldMk cId="2450391949" sldId="393"/>
        </pc:sldMkLst>
        <pc:grpChg chg="add">
          <ac:chgData name="Davina Szilvasy" userId="59fb472d-eed4-4f11-9686-c2c8db02a2cd" providerId="ADAL" clId="{CA0835D8-75E2-406D-896B-9433E8C8B5F5}" dt="2019-07-29T10:49:29.831" v="70"/>
          <ac:grpSpMkLst>
            <pc:docMk/>
            <pc:sldMk cId="2450391949" sldId="393"/>
            <ac:grpSpMk id="10" creationId="{9D84EFC2-7E7A-4BED-881A-5715C789F1D7}"/>
          </ac:grpSpMkLst>
        </pc:grpChg>
        <pc:grpChg chg="del">
          <ac:chgData name="Davina Szilvasy" userId="59fb472d-eed4-4f11-9686-c2c8db02a2cd" providerId="ADAL" clId="{CA0835D8-75E2-406D-896B-9433E8C8B5F5}" dt="2019-07-29T10:49:27.920" v="69" actId="478"/>
          <ac:grpSpMkLst>
            <pc:docMk/>
            <pc:sldMk cId="2450391949" sldId="393"/>
            <ac:grpSpMk id="16" creationId="{B31300A9-E3C5-4701-8EF1-45ED088A04DD}"/>
          </ac:grpSpMkLst>
        </pc:grpChg>
      </pc:sldChg>
      <pc:sldChg chg="addSp delSp">
        <pc:chgData name="Davina Szilvasy" userId="59fb472d-eed4-4f11-9686-c2c8db02a2cd" providerId="ADAL" clId="{CA0835D8-75E2-406D-896B-9433E8C8B5F5}" dt="2019-07-29T10:49:45.230" v="74"/>
        <pc:sldMkLst>
          <pc:docMk/>
          <pc:sldMk cId="3422628671" sldId="394"/>
        </pc:sldMkLst>
        <pc:grpChg chg="del">
          <ac:chgData name="Davina Szilvasy" userId="59fb472d-eed4-4f11-9686-c2c8db02a2cd" providerId="ADAL" clId="{CA0835D8-75E2-406D-896B-9433E8C8B5F5}" dt="2019-07-29T10:49:43.324" v="73" actId="478"/>
          <ac:grpSpMkLst>
            <pc:docMk/>
            <pc:sldMk cId="3422628671" sldId="394"/>
            <ac:grpSpMk id="16" creationId="{B31300A9-E3C5-4701-8EF1-45ED088A04DD}"/>
          </ac:grpSpMkLst>
        </pc:grpChg>
        <pc:grpChg chg="add">
          <ac:chgData name="Davina Szilvasy" userId="59fb472d-eed4-4f11-9686-c2c8db02a2cd" providerId="ADAL" clId="{CA0835D8-75E2-406D-896B-9433E8C8B5F5}" dt="2019-07-29T10:49:45.230" v="74"/>
          <ac:grpSpMkLst>
            <pc:docMk/>
            <pc:sldMk cId="3422628671" sldId="394"/>
            <ac:grpSpMk id="45" creationId="{EDD97BB9-7F5C-4086-A280-3FB99965C021}"/>
          </ac:grpSpMkLst>
        </pc:grpChg>
      </pc:sldChg>
      <pc:sldChg chg="addSp delSp">
        <pc:chgData name="Davina Szilvasy" userId="59fb472d-eed4-4f11-9686-c2c8db02a2cd" providerId="ADAL" clId="{CA0835D8-75E2-406D-896B-9433E8C8B5F5}" dt="2019-07-29T10:49:53.714" v="76"/>
        <pc:sldMkLst>
          <pc:docMk/>
          <pc:sldMk cId="2896483237" sldId="395"/>
        </pc:sldMkLst>
        <pc:grpChg chg="del">
          <ac:chgData name="Davina Szilvasy" userId="59fb472d-eed4-4f11-9686-c2c8db02a2cd" providerId="ADAL" clId="{CA0835D8-75E2-406D-896B-9433E8C8B5F5}" dt="2019-07-29T10:49:51.914" v="75" actId="478"/>
          <ac:grpSpMkLst>
            <pc:docMk/>
            <pc:sldMk cId="2896483237" sldId="395"/>
            <ac:grpSpMk id="16" creationId="{B31300A9-E3C5-4701-8EF1-45ED088A04DD}"/>
          </ac:grpSpMkLst>
        </pc:grpChg>
        <pc:grpChg chg="add">
          <ac:chgData name="Davina Szilvasy" userId="59fb472d-eed4-4f11-9686-c2c8db02a2cd" providerId="ADAL" clId="{CA0835D8-75E2-406D-896B-9433E8C8B5F5}" dt="2019-07-29T10:49:53.714" v="76"/>
          <ac:grpSpMkLst>
            <pc:docMk/>
            <pc:sldMk cId="2896483237" sldId="395"/>
            <ac:grpSpMk id="45" creationId="{F5131676-6886-4F2F-A63D-329EF5DE7C92}"/>
          </ac:grpSpMkLst>
        </pc:grpChg>
      </pc:sldChg>
      <pc:sldChg chg="addSp modSp add">
        <pc:chgData name="Davina Szilvasy" userId="59fb472d-eed4-4f11-9686-c2c8db02a2cd" providerId="ADAL" clId="{CA0835D8-75E2-406D-896B-9433E8C8B5F5}" dt="2019-07-29T10:47:27.264" v="36" actId="164"/>
        <pc:sldMkLst>
          <pc:docMk/>
          <pc:sldMk cId="3117904708" sldId="414"/>
        </pc:sldMkLst>
        <pc:spChg chg="mod">
          <ac:chgData name="Davina Szilvasy" userId="59fb472d-eed4-4f11-9686-c2c8db02a2cd" providerId="ADAL" clId="{CA0835D8-75E2-406D-896B-9433E8C8B5F5}" dt="2019-07-29T10:47:27.264" v="36" actId="164"/>
          <ac:spMkLst>
            <pc:docMk/>
            <pc:sldMk cId="3117904708" sldId="414"/>
            <ac:spMk id="7" creationId="{277FDC6C-B99A-4ED8-B341-A52126824B67}"/>
          </ac:spMkLst>
        </pc:spChg>
        <pc:grpChg chg="add mod">
          <ac:chgData name="Davina Szilvasy" userId="59fb472d-eed4-4f11-9686-c2c8db02a2cd" providerId="ADAL" clId="{CA0835D8-75E2-406D-896B-9433E8C8B5F5}" dt="2019-07-29T10:47:27.264" v="36" actId="164"/>
          <ac:grpSpMkLst>
            <pc:docMk/>
            <pc:sldMk cId="3117904708" sldId="414"/>
            <ac:grpSpMk id="2" creationId="{97B920E9-CA06-4DA5-8E83-53FC5660BD9D}"/>
          </ac:grpSpMkLst>
        </pc:grpChg>
        <pc:picChg chg="mod">
          <ac:chgData name="Davina Szilvasy" userId="59fb472d-eed4-4f11-9686-c2c8db02a2cd" providerId="ADAL" clId="{CA0835D8-75E2-406D-896B-9433E8C8B5F5}" dt="2019-07-29T10:47:27.264" v="36" actId="164"/>
          <ac:picMkLst>
            <pc:docMk/>
            <pc:sldMk cId="3117904708" sldId="414"/>
            <ac:picMk id="18" creationId="{AF62330C-AB9B-43BE-82E4-98A7F5B9D6D1}"/>
          </ac:picMkLst>
        </pc:picChg>
      </pc:sldChg>
      <pc:sldChg chg="modSp add">
        <pc:chgData name="Davina Szilvasy" userId="59fb472d-eed4-4f11-9686-c2c8db02a2cd" providerId="ADAL" clId="{CA0835D8-75E2-406D-896B-9433E8C8B5F5}" dt="2019-07-30T12:45:52.395" v="472" actId="207"/>
        <pc:sldMkLst>
          <pc:docMk/>
          <pc:sldMk cId="433358432" sldId="415"/>
        </pc:sldMkLst>
        <pc:spChg chg="mod">
          <ac:chgData name="Davina Szilvasy" userId="59fb472d-eed4-4f11-9686-c2c8db02a2cd" providerId="ADAL" clId="{CA0835D8-75E2-406D-896B-9433E8C8B5F5}" dt="2019-07-30T12:45:21.864" v="431" actId="207"/>
          <ac:spMkLst>
            <pc:docMk/>
            <pc:sldMk cId="433358432" sldId="415"/>
            <ac:spMk id="19" creationId="{5252A847-DE45-4FA3-A1F8-EEBEB845FF8E}"/>
          </ac:spMkLst>
        </pc:spChg>
        <pc:graphicFrameChg chg="modGraphic">
          <ac:chgData name="Davina Szilvasy" userId="59fb472d-eed4-4f11-9686-c2c8db02a2cd" providerId="ADAL" clId="{CA0835D8-75E2-406D-896B-9433E8C8B5F5}" dt="2019-07-30T12:45:52.395" v="472" actId="207"/>
          <ac:graphicFrameMkLst>
            <pc:docMk/>
            <pc:sldMk cId="433358432" sldId="415"/>
            <ac:graphicFrameMk id="111" creationId="{F97EFF6D-389A-425E-A3A5-EF76737B5583}"/>
          </ac:graphicFrameMkLst>
        </pc:graphicFrameChg>
      </pc:sldChg>
    </pc:docChg>
  </pc:docChgLst>
  <pc:docChgLst>
    <pc:chgData name="Siàn Stebbings" userId="e14ea2a2-07d0-4302-97b9-16dc822a37cc" providerId="ADAL" clId="{5CF53879-A7A8-4D84-B155-2320EB6D896F}"/>
  </pc:docChgLst>
  <pc:docChgLst>
    <pc:chgData name="Sue Chattoe" userId="741ab44a-d9c5-47bd-b16d-18b656618870" providerId="ADAL" clId="{03099C2D-52F8-4785-839C-1CFB23F90382}"/>
  </pc:docChgLst>
  <pc:docChgLst>
    <pc:chgData name="Kyle Berkeley" userId="3518c4a0-5c99-4880-b127-cb60ccf11a39" providerId="ADAL" clId="{DAE8C20B-5790-4DF5-903B-525A262BE30E}"/>
  </pc:docChgLst>
  <pc:docChgLst>
    <pc:chgData name="Liz Axup" userId="f0cf2359-c867-42e7-8ac2-6b3e19dcb7ab" providerId="ADAL" clId="{17325B5C-9158-4FC2-8414-94938826549B}"/>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30/07/2019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30/07/2019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30/07/2019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30/07/2019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30/07/2019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30/07/2019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30/07/2019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30/07/2019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30/07/2019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30/07/2019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30/07/2019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30/07/2019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1n2c"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classroomsecrets.co.uk/count-and-write-numbers-to-20-year-1-place-value-free-resource-pack" TargetMode="External"/><Relationship Id="rId4" Type="http://schemas.openxmlformats.org/officeDocument/2006/relationships/hyperlink" Target="https://classroomsecrets.co.uk/category/maths/year-1/autumn-block-4-place-valu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 name="Group 1">
            <a:extLst>
              <a:ext uri="{FF2B5EF4-FFF2-40B4-BE49-F238E27FC236}">
                <a16:creationId xmlns:a16="http://schemas.microsoft.com/office/drawing/2014/main" id="{97B920E9-CA06-4DA5-8E83-53FC5660BD9D}"/>
              </a:ext>
            </a:extLst>
          </p:cNvPr>
          <p:cNvGrpSpPr/>
          <p:nvPr/>
        </p:nvGrpSpPr>
        <p:grpSpPr>
          <a:xfrm>
            <a:off x="27814" y="6454317"/>
            <a:ext cx="1231337" cy="403587"/>
            <a:chOff x="27814" y="6454317"/>
            <a:chExt cx="1231337" cy="403587"/>
          </a:xfrm>
        </p:grpSpPr>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a:t>
              </a:r>
              <a:r>
                <a:rPr lang="en-GB" altLang="en-US" sz="500" b="1">
                  <a:latin typeface="Century Gothic" panose="020B0502020202020204" pitchFamily="34" charset="0"/>
                </a:rPr>
                <a:t>Limited 2019</a:t>
              </a:r>
              <a:endParaRPr lang="en-GB" altLang="en-US" sz="500" b="1" dirty="0">
                <a:latin typeface="Century Gothic" panose="020B0502020202020204" pitchFamily="34" charset="0"/>
              </a:endParaRPr>
            </a:p>
          </p:txBody>
        </p:sp>
      </p:grpSp>
      <p:sp>
        <p:nvSpPr>
          <p:cNvPr id="6" name="Rectangle 5">
            <a:extLst>
              <a:ext uri="{FF2B5EF4-FFF2-40B4-BE49-F238E27FC236}">
                <a16:creationId xmlns:a16="http://schemas.microsoft.com/office/drawing/2014/main"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10" name="Picture 9">
            <a:extLst>
              <a:ext uri="{FF2B5EF4-FFF2-40B4-BE49-F238E27FC236}">
                <a16:creationId xmlns:a16="http://schemas.microsoft.com/office/drawing/2014/main" id="{6F8B4E35-DD00-4F90-9A87-3DDED59E83C0}"/>
              </a:ext>
            </a:extLst>
          </p:cNvPr>
          <p:cNvPicPr>
            <a:picLocks noChangeAspect="1"/>
          </p:cNvPicPr>
          <p:nvPr/>
        </p:nvPicPr>
        <p:blipFill rotWithShape="1">
          <a:blip r:embed="rId5">
            <a:extLst>
              <a:ext uri="{28A0092B-C50C-407E-A947-70E740481C1C}">
                <a14:useLocalDpi xmlns:a14="http://schemas.microsoft.com/office/drawing/2010/main" val="0"/>
              </a:ext>
            </a:extLst>
          </a:blip>
          <a:srcRect t="23884" b="33576"/>
          <a:stretch/>
        </p:blipFill>
        <p:spPr>
          <a:xfrm>
            <a:off x="793488" y="763479"/>
            <a:ext cx="7557025" cy="2272683"/>
          </a:xfrm>
          <a:prstGeom prst="rect">
            <a:avLst/>
          </a:prstGeom>
        </p:spPr>
      </p:pic>
    </p:spTree>
    <p:extLst>
      <p:ext uri="{BB962C8B-B14F-4D97-AF65-F5344CB8AC3E}">
        <p14:creationId xmlns:p14="http://schemas.microsoft.com/office/powerpoint/2010/main" val="3117904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pattern.</a:t>
            </a:r>
          </a:p>
          <a:p>
            <a:pPr algn="ctr"/>
            <a:r>
              <a:rPr lang="en-GB" sz="2000" b="1" dirty="0">
                <a:solidFill>
                  <a:schemeClr val="tx1"/>
                </a:solidFill>
                <a:latin typeface="Century Gothic" panose="020B0502020202020204" pitchFamily="34" charset="0"/>
              </a:rPr>
              <a:t>Give your answer in words.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3200" b="1" dirty="0">
                <a:solidFill>
                  <a:schemeClr val="tx1"/>
                </a:solidFill>
                <a:latin typeface="Century Gothic" panose="020B0502020202020204" pitchFamily="34" charset="0"/>
              </a:rPr>
              <a:t>15, fourteen,</a:t>
            </a:r>
            <a:r>
              <a:rPr lang="en-GB" sz="3200" b="1" spc="-300" dirty="0">
                <a:solidFill>
                  <a:schemeClr val="tx1"/>
                </a:solidFill>
                <a:latin typeface="Century Gothic" panose="020B0502020202020204" pitchFamily="34" charset="0"/>
              </a:rPr>
              <a:t> __________ </a:t>
            </a:r>
            <a:r>
              <a:rPr lang="en-GB" sz="3200" b="1" dirty="0">
                <a:solidFill>
                  <a:schemeClr val="tx1"/>
                </a:solidFill>
                <a:latin typeface="Century Gothic" panose="020B0502020202020204" pitchFamily="34" charset="0"/>
              </a:rPr>
              <a:t>, 12, </a:t>
            </a:r>
            <a:r>
              <a:rPr lang="en-GB" sz="3200" b="1" spc="-300" dirty="0">
                <a:solidFill>
                  <a:schemeClr val="tx1"/>
                </a:solidFill>
                <a:latin typeface="Century Gothic" panose="020B0502020202020204" pitchFamily="34" charset="0"/>
              </a:rPr>
              <a:t>__________ , 10</a:t>
            </a:r>
          </a:p>
        </p:txBody>
      </p:sp>
      <p:grpSp>
        <p:nvGrpSpPr>
          <p:cNvPr id="7" name="Group 6">
            <a:extLst>
              <a:ext uri="{FF2B5EF4-FFF2-40B4-BE49-F238E27FC236}">
                <a16:creationId xmlns:a16="http://schemas.microsoft.com/office/drawing/2014/main" id="{1A1A2133-1E93-4BC2-A9E1-355CF8CCABF3}"/>
              </a:ext>
            </a:extLst>
          </p:cNvPr>
          <p:cNvGrpSpPr/>
          <p:nvPr/>
        </p:nvGrpSpPr>
        <p:grpSpPr>
          <a:xfrm>
            <a:off x="27814" y="6454317"/>
            <a:ext cx="1231337" cy="403587"/>
            <a:chOff x="27814"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DFA3999C-7A54-4346-9B91-0970239FC2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13496B9E-C22E-4332-A610-07A6D58E7929}"/>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3379710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pattern.</a:t>
            </a:r>
          </a:p>
          <a:p>
            <a:pPr algn="ctr"/>
            <a:r>
              <a:rPr lang="en-GB" sz="2000" b="1" dirty="0">
                <a:solidFill>
                  <a:schemeClr val="tx1"/>
                </a:solidFill>
                <a:latin typeface="Century Gothic" panose="020B0502020202020204" pitchFamily="34" charset="0"/>
              </a:rPr>
              <a:t>Give your answer in words.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3200" b="1" dirty="0">
                <a:solidFill>
                  <a:schemeClr val="tx1"/>
                </a:solidFill>
                <a:latin typeface="Century Gothic" panose="020B0502020202020204" pitchFamily="34" charset="0"/>
              </a:rPr>
              <a:t>15, fourteen,</a:t>
            </a:r>
            <a:r>
              <a:rPr lang="en-GB" sz="3200" b="1" spc="-300" dirty="0">
                <a:solidFill>
                  <a:schemeClr val="tx1"/>
                </a:solidFill>
                <a:latin typeface="Century Gothic" panose="020B0502020202020204" pitchFamily="34" charset="0"/>
              </a:rPr>
              <a:t> __________ </a:t>
            </a:r>
            <a:r>
              <a:rPr lang="en-GB" sz="3200" b="1" dirty="0">
                <a:solidFill>
                  <a:schemeClr val="tx1"/>
                </a:solidFill>
                <a:latin typeface="Century Gothic" panose="020B0502020202020204" pitchFamily="34" charset="0"/>
              </a:rPr>
              <a:t>, 12, </a:t>
            </a:r>
            <a:r>
              <a:rPr lang="en-GB" sz="3200" b="1" spc="-300" dirty="0">
                <a:solidFill>
                  <a:schemeClr val="tx1"/>
                </a:solidFill>
                <a:latin typeface="Century Gothic" panose="020B0502020202020204" pitchFamily="34" charset="0"/>
              </a:rPr>
              <a:t>__________ , 10</a:t>
            </a:r>
          </a:p>
        </p:txBody>
      </p:sp>
      <p:sp>
        <p:nvSpPr>
          <p:cNvPr id="7" name="TextBox 6">
            <a:extLst>
              <a:ext uri="{FF2B5EF4-FFF2-40B4-BE49-F238E27FC236}">
                <a16:creationId xmlns:a16="http://schemas.microsoft.com/office/drawing/2014/main" id="{1F26BF1A-7397-4D14-9003-8516698DE3E4}"/>
              </a:ext>
            </a:extLst>
          </p:cNvPr>
          <p:cNvSpPr txBox="1"/>
          <p:nvPr/>
        </p:nvSpPr>
        <p:spPr>
          <a:xfrm>
            <a:off x="5600276" y="2956770"/>
            <a:ext cx="2488223" cy="584775"/>
          </a:xfrm>
          <a:prstGeom prst="rect">
            <a:avLst/>
          </a:prstGeom>
          <a:noFill/>
        </p:spPr>
        <p:txBody>
          <a:bodyPr wrap="square" rtlCol="0" anchor="ctr">
            <a:spAutoFit/>
          </a:bodyPr>
          <a:lstStyle/>
          <a:p>
            <a:pPr algn="ctr"/>
            <a:r>
              <a:rPr lang="en-GB" sz="3200" b="1" dirty="0">
                <a:solidFill>
                  <a:srgbClr val="FF0000"/>
                </a:solidFill>
                <a:latin typeface="Century Gothic" panose="020B0502020202020204" pitchFamily="34" charset="0"/>
              </a:rPr>
              <a:t>eleven</a:t>
            </a:r>
          </a:p>
        </p:txBody>
      </p:sp>
      <p:sp>
        <p:nvSpPr>
          <p:cNvPr id="9" name="TextBox 8">
            <a:extLst>
              <a:ext uri="{FF2B5EF4-FFF2-40B4-BE49-F238E27FC236}">
                <a16:creationId xmlns:a16="http://schemas.microsoft.com/office/drawing/2014/main" id="{1B97ADCE-5EFC-4E63-B790-4C8843A1AAB7}"/>
              </a:ext>
            </a:extLst>
          </p:cNvPr>
          <p:cNvSpPr txBox="1"/>
          <p:nvPr/>
        </p:nvSpPr>
        <p:spPr>
          <a:xfrm>
            <a:off x="2981427" y="2956770"/>
            <a:ext cx="2488223" cy="584775"/>
          </a:xfrm>
          <a:prstGeom prst="rect">
            <a:avLst/>
          </a:prstGeom>
          <a:noFill/>
        </p:spPr>
        <p:txBody>
          <a:bodyPr wrap="square" rtlCol="0" anchor="ctr">
            <a:spAutoFit/>
          </a:bodyPr>
          <a:lstStyle/>
          <a:p>
            <a:pPr algn="ctr"/>
            <a:r>
              <a:rPr lang="en-GB" sz="3200" b="1" dirty="0">
                <a:solidFill>
                  <a:srgbClr val="FF0000"/>
                </a:solidFill>
                <a:latin typeface="Century Gothic" panose="020B0502020202020204" pitchFamily="34" charset="0"/>
              </a:rPr>
              <a:t>thirteen</a:t>
            </a:r>
          </a:p>
        </p:txBody>
      </p:sp>
      <p:grpSp>
        <p:nvGrpSpPr>
          <p:cNvPr id="10" name="Group 9">
            <a:extLst>
              <a:ext uri="{FF2B5EF4-FFF2-40B4-BE49-F238E27FC236}">
                <a16:creationId xmlns:a16="http://schemas.microsoft.com/office/drawing/2014/main" id="{0003DEC2-9F02-4F0B-8FCB-27E60CB31E2E}"/>
              </a:ext>
            </a:extLst>
          </p:cNvPr>
          <p:cNvGrpSpPr/>
          <p:nvPr/>
        </p:nvGrpSpPr>
        <p:grpSpPr>
          <a:xfrm>
            <a:off x="27814" y="6454317"/>
            <a:ext cx="1231337" cy="403587"/>
            <a:chOff x="27814" y="6454317"/>
            <a:chExt cx="1231337" cy="403587"/>
          </a:xfrm>
        </p:grpSpPr>
        <p:pic>
          <p:nvPicPr>
            <p:cNvPr id="11" name="Picture 10" descr="A close up of a sign&#10;&#10;Description generated with high confidence">
              <a:extLst>
                <a:ext uri="{FF2B5EF4-FFF2-40B4-BE49-F238E27FC236}">
                  <a16:creationId xmlns:a16="http://schemas.microsoft.com/office/drawing/2014/main" id="{DA5F00CA-BC56-4D3D-8483-4341789676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73B87A65-162F-4480-8B8A-0F49163C260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1563148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There are nineteen fish.</a:t>
            </a:r>
          </a:p>
        </p:txBody>
      </p:sp>
      <p:grpSp>
        <p:nvGrpSpPr>
          <p:cNvPr id="51" name="Group 50">
            <a:extLst>
              <a:ext uri="{FF2B5EF4-FFF2-40B4-BE49-F238E27FC236}">
                <a16:creationId xmlns:a16="http://schemas.microsoft.com/office/drawing/2014/main" id="{DB026323-E2E0-4EB9-AD83-FD1988D08687}"/>
              </a:ext>
            </a:extLst>
          </p:cNvPr>
          <p:cNvGrpSpPr/>
          <p:nvPr/>
        </p:nvGrpSpPr>
        <p:grpSpPr>
          <a:xfrm>
            <a:off x="602748" y="945114"/>
            <a:ext cx="7938504" cy="4388140"/>
            <a:chOff x="677162" y="945114"/>
            <a:chExt cx="7938504" cy="4388140"/>
          </a:xfrm>
        </p:grpSpPr>
        <p:grpSp>
          <p:nvGrpSpPr>
            <p:cNvPr id="48" name="Group 47">
              <a:extLst>
                <a:ext uri="{FF2B5EF4-FFF2-40B4-BE49-F238E27FC236}">
                  <a16:creationId xmlns:a16="http://schemas.microsoft.com/office/drawing/2014/main" id="{253B79FE-B8F5-415A-85C7-6DB561F3F945}"/>
                </a:ext>
              </a:extLst>
            </p:cNvPr>
            <p:cNvGrpSpPr/>
            <p:nvPr/>
          </p:nvGrpSpPr>
          <p:grpSpPr>
            <a:xfrm>
              <a:off x="677162" y="970469"/>
              <a:ext cx="2741642" cy="2237027"/>
              <a:chOff x="1252164" y="1114815"/>
              <a:chExt cx="2741642" cy="2237027"/>
            </a:xfrm>
          </p:grpSpPr>
          <p:pic>
            <p:nvPicPr>
              <p:cNvPr id="30" name="Picture 29">
                <a:extLst>
                  <a:ext uri="{FF2B5EF4-FFF2-40B4-BE49-F238E27FC236}">
                    <a16:creationId xmlns:a16="http://schemas.microsoft.com/office/drawing/2014/main" id="{6B9B10AD-7E5E-412A-A89E-B14E0C04A19D}"/>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8905" b="80649"/>
              <a:stretch/>
            </p:blipFill>
            <p:spPr>
              <a:xfrm>
                <a:off x="1252164" y="1114815"/>
                <a:ext cx="1535142" cy="1408229"/>
              </a:xfrm>
              <a:prstGeom prst="rect">
                <a:avLst/>
              </a:prstGeom>
            </p:spPr>
          </p:pic>
          <p:pic>
            <p:nvPicPr>
              <p:cNvPr id="31" name="Picture 30">
                <a:extLst>
                  <a:ext uri="{FF2B5EF4-FFF2-40B4-BE49-F238E27FC236}">
                    <a16:creationId xmlns:a16="http://schemas.microsoft.com/office/drawing/2014/main" id="{A43C4104-E8ED-4199-9ACB-D602FC0BE802}"/>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8905" b="80649"/>
              <a:stretch/>
            </p:blipFill>
            <p:spPr>
              <a:xfrm>
                <a:off x="2458664" y="1177157"/>
                <a:ext cx="1535142" cy="1408229"/>
              </a:xfrm>
              <a:prstGeom prst="rect">
                <a:avLst/>
              </a:prstGeom>
            </p:spPr>
          </p:pic>
          <p:pic>
            <p:nvPicPr>
              <p:cNvPr id="32" name="Picture 31">
                <a:extLst>
                  <a:ext uri="{FF2B5EF4-FFF2-40B4-BE49-F238E27FC236}">
                    <a16:creationId xmlns:a16="http://schemas.microsoft.com/office/drawing/2014/main" id="{69941EF9-3B10-4193-8CE9-2AF5E2988B4D}"/>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8905" b="80649"/>
              <a:stretch/>
            </p:blipFill>
            <p:spPr>
              <a:xfrm>
                <a:off x="1553441" y="1943613"/>
                <a:ext cx="1535142" cy="1408229"/>
              </a:xfrm>
              <a:prstGeom prst="rect">
                <a:avLst/>
              </a:prstGeom>
            </p:spPr>
          </p:pic>
        </p:grpSp>
        <p:grpSp>
          <p:nvGrpSpPr>
            <p:cNvPr id="50" name="Group 49">
              <a:extLst>
                <a:ext uri="{FF2B5EF4-FFF2-40B4-BE49-F238E27FC236}">
                  <a16:creationId xmlns:a16="http://schemas.microsoft.com/office/drawing/2014/main" id="{8D39EA1C-F444-496D-A4FD-C2EBAC937D01}"/>
                </a:ext>
              </a:extLst>
            </p:cNvPr>
            <p:cNvGrpSpPr/>
            <p:nvPr/>
          </p:nvGrpSpPr>
          <p:grpSpPr>
            <a:xfrm>
              <a:off x="677162" y="3096227"/>
              <a:ext cx="2741642" cy="2237027"/>
              <a:chOff x="813235" y="3245482"/>
              <a:chExt cx="2741642" cy="2237027"/>
            </a:xfrm>
          </p:grpSpPr>
          <p:pic>
            <p:nvPicPr>
              <p:cNvPr id="36" name="Picture 35">
                <a:extLst>
                  <a:ext uri="{FF2B5EF4-FFF2-40B4-BE49-F238E27FC236}">
                    <a16:creationId xmlns:a16="http://schemas.microsoft.com/office/drawing/2014/main" id="{E3A10A43-0391-4DB0-B914-004EFDBA46A4}"/>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8905" b="80649"/>
              <a:stretch/>
            </p:blipFill>
            <p:spPr>
              <a:xfrm>
                <a:off x="813235" y="3245482"/>
                <a:ext cx="1535142" cy="1408229"/>
              </a:xfrm>
              <a:prstGeom prst="rect">
                <a:avLst/>
              </a:prstGeom>
            </p:spPr>
          </p:pic>
          <p:pic>
            <p:nvPicPr>
              <p:cNvPr id="37" name="Picture 36">
                <a:extLst>
                  <a:ext uri="{FF2B5EF4-FFF2-40B4-BE49-F238E27FC236}">
                    <a16:creationId xmlns:a16="http://schemas.microsoft.com/office/drawing/2014/main" id="{554A120A-4188-4185-9EAD-63FB8156222C}"/>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8905" b="80649"/>
              <a:stretch/>
            </p:blipFill>
            <p:spPr>
              <a:xfrm>
                <a:off x="2019735" y="3307824"/>
                <a:ext cx="1535142" cy="1408229"/>
              </a:xfrm>
              <a:prstGeom prst="rect">
                <a:avLst/>
              </a:prstGeom>
            </p:spPr>
          </p:pic>
          <p:pic>
            <p:nvPicPr>
              <p:cNvPr id="38" name="Picture 37">
                <a:extLst>
                  <a:ext uri="{FF2B5EF4-FFF2-40B4-BE49-F238E27FC236}">
                    <a16:creationId xmlns:a16="http://schemas.microsoft.com/office/drawing/2014/main" id="{09BC5A9A-B437-43C3-896C-C3BBCA6CAB2D}"/>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8905" b="80649"/>
              <a:stretch/>
            </p:blipFill>
            <p:spPr>
              <a:xfrm>
                <a:off x="1114512" y="4074280"/>
                <a:ext cx="1535142" cy="1408229"/>
              </a:xfrm>
              <a:prstGeom prst="rect">
                <a:avLst/>
              </a:prstGeom>
            </p:spPr>
          </p:pic>
        </p:grpSp>
        <p:grpSp>
          <p:nvGrpSpPr>
            <p:cNvPr id="49" name="Group 48">
              <a:extLst>
                <a:ext uri="{FF2B5EF4-FFF2-40B4-BE49-F238E27FC236}">
                  <a16:creationId xmlns:a16="http://schemas.microsoft.com/office/drawing/2014/main" id="{1485F51A-3263-406D-9BCD-92C6E3DB89AF}"/>
                </a:ext>
              </a:extLst>
            </p:cNvPr>
            <p:cNvGrpSpPr/>
            <p:nvPr/>
          </p:nvGrpSpPr>
          <p:grpSpPr>
            <a:xfrm>
              <a:off x="5736372" y="3096227"/>
              <a:ext cx="2741642" cy="2237027"/>
              <a:chOff x="3742372" y="3287839"/>
              <a:chExt cx="2741642" cy="2237027"/>
            </a:xfrm>
          </p:grpSpPr>
          <p:pic>
            <p:nvPicPr>
              <p:cNvPr id="39" name="Picture 38">
                <a:extLst>
                  <a:ext uri="{FF2B5EF4-FFF2-40B4-BE49-F238E27FC236}">
                    <a16:creationId xmlns:a16="http://schemas.microsoft.com/office/drawing/2014/main" id="{79D8E5B2-C635-48DE-B89A-23EDB5F24FC5}"/>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8905" b="80649"/>
              <a:stretch/>
            </p:blipFill>
            <p:spPr>
              <a:xfrm>
                <a:off x="3742372" y="3287839"/>
                <a:ext cx="1535142" cy="1408229"/>
              </a:xfrm>
              <a:prstGeom prst="rect">
                <a:avLst/>
              </a:prstGeom>
            </p:spPr>
          </p:pic>
          <p:pic>
            <p:nvPicPr>
              <p:cNvPr id="40" name="Picture 39">
                <a:extLst>
                  <a:ext uri="{FF2B5EF4-FFF2-40B4-BE49-F238E27FC236}">
                    <a16:creationId xmlns:a16="http://schemas.microsoft.com/office/drawing/2014/main" id="{34AEFF49-C82A-4F00-8BAA-6640CD7CE329}"/>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8905" b="80649"/>
              <a:stretch/>
            </p:blipFill>
            <p:spPr>
              <a:xfrm>
                <a:off x="4948872" y="3350181"/>
                <a:ext cx="1535142" cy="1408229"/>
              </a:xfrm>
              <a:prstGeom prst="rect">
                <a:avLst/>
              </a:prstGeom>
            </p:spPr>
          </p:pic>
          <p:pic>
            <p:nvPicPr>
              <p:cNvPr id="41" name="Picture 40">
                <a:extLst>
                  <a:ext uri="{FF2B5EF4-FFF2-40B4-BE49-F238E27FC236}">
                    <a16:creationId xmlns:a16="http://schemas.microsoft.com/office/drawing/2014/main" id="{A01D5E0F-187C-4B9D-99C3-FF6E6BBC900B}"/>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8905" b="80649"/>
              <a:stretch/>
            </p:blipFill>
            <p:spPr>
              <a:xfrm>
                <a:off x="4043649" y="4116637"/>
                <a:ext cx="1535142" cy="1408229"/>
              </a:xfrm>
              <a:prstGeom prst="rect">
                <a:avLst/>
              </a:prstGeom>
            </p:spPr>
          </p:pic>
        </p:grpSp>
        <p:grpSp>
          <p:nvGrpSpPr>
            <p:cNvPr id="6" name="Group 5">
              <a:extLst>
                <a:ext uri="{FF2B5EF4-FFF2-40B4-BE49-F238E27FC236}">
                  <a16:creationId xmlns:a16="http://schemas.microsoft.com/office/drawing/2014/main" id="{D86BF4FE-15F4-4234-B45E-E0681F3FB267}"/>
                </a:ext>
              </a:extLst>
            </p:cNvPr>
            <p:cNvGrpSpPr/>
            <p:nvPr/>
          </p:nvGrpSpPr>
          <p:grpSpPr>
            <a:xfrm>
              <a:off x="5598720" y="945114"/>
              <a:ext cx="3016946" cy="2312999"/>
              <a:chOff x="4572000" y="1114815"/>
              <a:chExt cx="3016946" cy="2312999"/>
            </a:xfrm>
          </p:grpSpPr>
          <p:pic>
            <p:nvPicPr>
              <p:cNvPr id="33" name="Picture 32">
                <a:extLst>
                  <a:ext uri="{FF2B5EF4-FFF2-40B4-BE49-F238E27FC236}">
                    <a16:creationId xmlns:a16="http://schemas.microsoft.com/office/drawing/2014/main" id="{9FCB60B3-33CB-4D9F-9092-9424DB3C52B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8905" b="80649"/>
              <a:stretch/>
            </p:blipFill>
            <p:spPr>
              <a:xfrm>
                <a:off x="4572000" y="1114815"/>
                <a:ext cx="1535142" cy="1408229"/>
              </a:xfrm>
              <a:prstGeom prst="rect">
                <a:avLst/>
              </a:prstGeom>
            </p:spPr>
          </p:pic>
          <p:pic>
            <p:nvPicPr>
              <p:cNvPr id="34" name="Picture 33">
                <a:extLst>
                  <a:ext uri="{FF2B5EF4-FFF2-40B4-BE49-F238E27FC236}">
                    <a16:creationId xmlns:a16="http://schemas.microsoft.com/office/drawing/2014/main" id="{3195EF21-DDB1-4E19-B696-5C2D045122D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8905" b="80649"/>
              <a:stretch/>
            </p:blipFill>
            <p:spPr>
              <a:xfrm>
                <a:off x="5778500" y="1177157"/>
                <a:ext cx="1535142" cy="1408229"/>
              </a:xfrm>
              <a:prstGeom prst="rect">
                <a:avLst/>
              </a:prstGeom>
            </p:spPr>
          </p:pic>
          <p:pic>
            <p:nvPicPr>
              <p:cNvPr id="35" name="Picture 34">
                <a:extLst>
                  <a:ext uri="{FF2B5EF4-FFF2-40B4-BE49-F238E27FC236}">
                    <a16:creationId xmlns:a16="http://schemas.microsoft.com/office/drawing/2014/main" id="{6295024E-6306-4E14-A13A-12BE5AE2D6F7}"/>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8905" b="80649"/>
              <a:stretch/>
            </p:blipFill>
            <p:spPr>
              <a:xfrm>
                <a:off x="4873277" y="1943613"/>
                <a:ext cx="1535142" cy="1408229"/>
              </a:xfrm>
              <a:prstGeom prst="rect">
                <a:avLst/>
              </a:prstGeom>
            </p:spPr>
          </p:pic>
          <p:pic>
            <p:nvPicPr>
              <p:cNvPr id="42" name="Picture 41">
                <a:extLst>
                  <a:ext uri="{FF2B5EF4-FFF2-40B4-BE49-F238E27FC236}">
                    <a16:creationId xmlns:a16="http://schemas.microsoft.com/office/drawing/2014/main" id="{F6123C3E-A8DB-4DEA-AC75-60BEAC48F0BB}"/>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8905" b="80649"/>
              <a:stretch/>
            </p:blipFill>
            <p:spPr>
              <a:xfrm>
                <a:off x="6053804" y="2019585"/>
                <a:ext cx="1535142" cy="1408229"/>
              </a:xfrm>
              <a:prstGeom prst="rect">
                <a:avLst/>
              </a:prstGeom>
            </p:spPr>
          </p:pic>
        </p:grpSp>
        <p:grpSp>
          <p:nvGrpSpPr>
            <p:cNvPr id="43" name="Group 42">
              <a:extLst>
                <a:ext uri="{FF2B5EF4-FFF2-40B4-BE49-F238E27FC236}">
                  <a16:creationId xmlns:a16="http://schemas.microsoft.com/office/drawing/2014/main" id="{8155A68A-672C-45D5-8DE5-171338385366}"/>
                </a:ext>
              </a:extLst>
            </p:cNvPr>
            <p:cNvGrpSpPr/>
            <p:nvPr/>
          </p:nvGrpSpPr>
          <p:grpSpPr>
            <a:xfrm>
              <a:off x="3063527" y="1947059"/>
              <a:ext cx="3016946" cy="2312999"/>
              <a:chOff x="4572000" y="1114815"/>
              <a:chExt cx="3016946" cy="2312999"/>
            </a:xfrm>
          </p:grpSpPr>
          <p:pic>
            <p:nvPicPr>
              <p:cNvPr id="44" name="Picture 43">
                <a:extLst>
                  <a:ext uri="{FF2B5EF4-FFF2-40B4-BE49-F238E27FC236}">
                    <a16:creationId xmlns:a16="http://schemas.microsoft.com/office/drawing/2014/main" id="{6554DBA7-E92B-4A7B-9524-C4AAA6575C57}"/>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8905" b="80649"/>
              <a:stretch/>
            </p:blipFill>
            <p:spPr>
              <a:xfrm>
                <a:off x="4572000" y="1114815"/>
                <a:ext cx="1535142" cy="1408229"/>
              </a:xfrm>
              <a:prstGeom prst="rect">
                <a:avLst/>
              </a:prstGeom>
            </p:spPr>
          </p:pic>
          <p:pic>
            <p:nvPicPr>
              <p:cNvPr id="45" name="Picture 44">
                <a:extLst>
                  <a:ext uri="{FF2B5EF4-FFF2-40B4-BE49-F238E27FC236}">
                    <a16:creationId xmlns:a16="http://schemas.microsoft.com/office/drawing/2014/main" id="{54F29811-CB9D-4286-99C5-5259118679CB}"/>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8905" b="80649"/>
              <a:stretch/>
            </p:blipFill>
            <p:spPr>
              <a:xfrm>
                <a:off x="5778500" y="1177157"/>
                <a:ext cx="1535142" cy="1408229"/>
              </a:xfrm>
              <a:prstGeom prst="rect">
                <a:avLst/>
              </a:prstGeom>
            </p:spPr>
          </p:pic>
          <p:pic>
            <p:nvPicPr>
              <p:cNvPr id="46" name="Picture 45">
                <a:extLst>
                  <a:ext uri="{FF2B5EF4-FFF2-40B4-BE49-F238E27FC236}">
                    <a16:creationId xmlns:a16="http://schemas.microsoft.com/office/drawing/2014/main" id="{73F6C1A2-B2D9-4C20-AB09-10112CEAA4AA}"/>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8905" b="80649"/>
              <a:stretch/>
            </p:blipFill>
            <p:spPr>
              <a:xfrm>
                <a:off x="4873277" y="1943613"/>
                <a:ext cx="1535142" cy="1408229"/>
              </a:xfrm>
              <a:prstGeom prst="rect">
                <a:avLst/>
              </a:prstGeom>
            </p:spPr>
          </p:pic>
          <p:pic>
            <p:nvPicPr>
              <p:cNvPr id="47" name="Picture 46">
                <a:extLst>
                  <a:ext uri="{FF2B5EF4-FFF2-40B4-BE49-F238E27FC236}">
                    <a16:creationId xmlns:a16="http://schemas.microsoft.com/office/drawing/2014/main" id="{CA9BD88C-5E86-4089-AA1F-4FF24DF7CB45}"/>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8905" b="80649"/>
              <a:stretch/>
            </p:blipFill>
            <p:spPr>
              <a:xfrm>
                <a:off x="6053804" y="2019585"/>
                <a:ext cx="1535142" cy="1408229"/>
              </a:xfrm>
              <a:prstGeom prst="rect">
                <a:avLst/>
              </a:prstGeom>
            </p:spPr>
          </p:pic>
        </p:grpSp>
      </p:grpSp>
      <p:grpSp>
        <p:nvGrpSpPr>
          <p:cNvPr id="52" name="Group 51">
            <a:extLst>
              <a:ext uri="{FF2B5EF4-FFF2-40B4-BE49-F238E27FC236}">
                <a16:creationId xmlns:a16="http://schemas.microsoft.com/office/drawing/2014/main" id="{2CFFBDCE-FDF5-4638-8F94-A6E30137BCA0}"/>
              </a:ext>
            </a:extLst>
          </p:cNvPr>
          <p:cNvGrpSpPr/>
          <p:nvPr/>
        </p:nvGrpSpPr>
        <p:grpSpPr>
          <a:xfrm>
            <a:off x="27814" y="6454317"/>
            <a:ext cx="1231337" cy="403587"/>
            <a:chOff x="27814" y="6454317"/>
            <a:chExt cx="1231337" cy="403587"/>
          </a:xfrm>
        </p:grpSpPr>
        <p:pic>
          <p:nvPicPr>
            <p:cNvPr id="53" name="Picture 52" descr="A close up of a sign&#10;&#10;Description generated with high confidence">
              <a:extLst>
                <a:ext uri="{FF2B5EF4-FFF2-40B4-BE49-F238E27FC236}">
                  <a16:creationId xmlns:a16="http://schemas.microsoft.com/office/drawing/2014/main" id="{1F84FB7B-5E53-4C5A-A139-A3BBD684BB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54" name="TextBox 8">
              <a:extLst>
                <a:ext uri="{FF2B5EF4-FFF2-40B4-BE49-F238E27FC236}">
                  <a16:creationId xmlns:a16="http://schemas.microsoft.com/office/drawing/2014/main" id="{3A613F15-BA24-4315-BD9B-2C223D23EB9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2757497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There are nineteen fish.</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False, there are seventeen.</a:t>
            </a:r>
          </a:p>
        </p:txBody>
      </p:sp>
      <p:grpSp>
        <p:nvGrpSpPr>
          <p:cNvPr id="51" name="Group 50">
            <a:extLst>
              <a:ext uri="{FF2B5EF4-FFF2-40B4-BE49-F238E27FC236}">
                <a16:creationId xmlns:a16="http://schemas.microsoft.com/office/drawing/2014/main" id="{DB026323-E2E0-4EB9-AD83-FD1988D08687}"/>
              </a:ext>
            </a:extLst>
          </p:cNvPr>
          <p:cNvGrpSpPr/>
          <p:nvPr/>
        </p:nvGrpSpPr>
        <p:grpSpPr>
          <a:xfrm>
            <a:off x="602748" y="945114"/>
            <a:ext cx="7938504" cy="4388140"/>
            <a:chOff x="677162" y="945114"/>
            <a:chExt cx="7938504" cy="4388140"/>
          </a:xfrm>
        </p:grpSpPr>
        <p:grpSp>
          <p:nvGrpSpPr>
            <p:cNvPr id="48" name="Group 47">
              <a:extLst>
                <a:ext uri="{FF2B5EF4-FFF2-40B4-BE49-F238E27FC236}">
                  <a16:creationId xmlns:a16="http://schemas.microsoft.com/office/drawing/2014/main" id="{253B79FE-B8F5-415A-85C7-6DB561F3F945}"/>
                </a:ext>
              </a:extLst>
            </p:cNvPr>
            <p:cNvGrpSpPr/>
            <p:nvPr/>
          </p:nvGrpSpPr>
          <p:grpSpPr>
            <a:xfrm>
              <a:off x="677162" y="970469"/>
              <a:ext cx="2741642" cy="2237027"/>
              <a:chOff x="1252164" y="1114815"/>
              <a:chExt cx="2741642" cy="2237027"/>
            </a:xfrm>
          </p:grpSpPr>
          <p:pic>
            <p:nvPicPr>
              <p:cNvPr id="30" name="Picture 29">
                <a:extLst>
                  <a:ext uri="{FF2B5EF4-FFF2-40B4-BE49-F238E27FC236}">
                    <a16:creationId xmlns:a16="http://schemas.microsoft.com/office/drawing/2014/main" id="{6B9B10AD-7E5E-412A-A89E-B14E0C04A19D}"/>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8905" b="80649"/>
              <a:stretch/>
            </p:blipFill>
            <p:spPr>
              <a:xfrm>
                <a:off x="1252164" y="1114815"/>
                <a:ext cx="1535142" cy="1408229"/>
              </a:xfrm>
              <a:prstGeom prst="rect">
                <a:avLst/>
              </a:prstGeom>
            </p:spPr>
          </p:pic>
          <p:pic>
            <p:nvPicPr>
              <p:cNvPr id="31" name="Picture 30">
                <a:extLst>
                  <a:ext uri="{FF2B5EF4-FFF2-40B4-BE49-F238E27FC236}">
                    <a16:creationId xmlns:a16="http://schemas.microsoft.com/office/drawing/2014/main" id="{A43C4104-E8ED-4199-9ACB-D602FC0BE802}"/>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8905" b="80649"/>
              <a:stretch/>
            </p:blipFill>
            <p:spPr>
              <a:xfrm>
                <a:off x="2458664" y="1177157"/>
                <a:ext cx="1535142" cy="1408229"/>
              </a:xfrm>
              <a:prstGeom prst="rect">
                <a:avLst/>
              </a:prstGeom>
            </p:spPr>
          </p:pic>
          <p:pic>
            <p:nvPicPr>
              <p:cNvPr id="32" name="Picture 31">
                <a:extLst>
                  <a:ext uri="{FF2B5EF4-FFF2-40B4-BE49-F238E27FC236}">
                    <a16:creationId xmlns:a16="http://schemas.microsoft.com/office/drawing/2014/main" id="{69941EF9-3B10-4193-8CE9-2AF5E2988B4D}"/>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8905" b="80649"/>
              <a:stretch/>
            </p:blipFill>
            <p:spPr>
              <a:xfrm>
                <a:off x="1553441" y="1943613"/>
                <a:ext cx="1535142" cy="1408229"/>
              </a:xfrm>
              <a:prstGeom prst="rect">
                <a:avLst/>
              </a:prstGeom>
            </p:spPr>
          </p:pic>
        </p:grpSp>
        <p:grpSp>
          <p:nvGrpSpPr>
            <p:cNvPr id="50" name="Group 49">
              <a:extLst>
                <a:ext uri="{FF2B5EF4-FFF2-40B4-BE49-F238E27FC236}">
                  <a16:creationId xmlns:a16="http://schemas.microsoft.com/office/drawing/2014/main" id="{8D39EA1C-F444-496D-A4FD-C2EBAC937D01}"/>
                </a:ext>
              </a:extLst>
            </p:cNvPr>
            <p:cNvGrpSpPr/>
            <p:nvPr/>
          </p:nvGrpSpPr>
          <p:grpSpPr>
            <a:xfrm>
              <a:off x="677162" y="3096227"/>
              <a:ext cx="2741642" cy="2237027"/>
              <a:chOff x="813235" y="3245482"/>
              <a:chExt cx="2741642" cy="2237027"/>
            </a:xfrm>
          </p:grpSpPr>
          <p:pic>
            <p:nvPicPr>
              <p:cNvPr id="36" name="Picture 35">
                <a:extLst>
                  <a:ext uri="{FF2B5EF4-FFF2-40B4-BE49-F238E27FC236}">
                    <a16:creationId xmlns:a16="http://schemas.microsoft.com/office/drawing/2014/main" id="{E3A10A43-0391-4DB0-B914-004EFDBA46A4}"/>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8905" b="80649"/>
              <a:stretch/>
            </p:blipFill>
            <p:spPr>
              <a:xfrm>
                <a:off x="813235" y="3245482"/>
                <a:ext cx="1535142" cy="1408229"/>
              </a:xfrm>
              <a:prstGeom prst="rect">
                <a:avLst/>
              </a:prstGeom>
            </p:spPr>
          </p:pic>
          <p:pic>
            <p:nvPicPr>
              <p:cNvPr id="37" name="Picture 36">
                <a:extLst>
                  <a:ext uri="{FF2B5EF4-FFF2-40B4-BE49-F238E27FC236}">
                    <a16:creationId xmlns:a16="http://schemas.microsoft.com/office/drawing/2014/main" id="{554A120A-4188-4185-9EAD-63FB8156222C}"/>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8905" b="80649"/>
              <a:stretch/>
            </p:blipFill>
            <p:spPr>
              <a:xfrm>
                <a:off x="2019735" y="3307824"/>
                <a:ext cx="1535142" cy="1408229"/>
              </a:xfrm>
              <a:prstGeom prst="rect">
                <a:avLst/>
              </a:prstGeom>
            </p:spPr>
          </p:pic>
          <p:pic>
            <p:nvPicPr>
              <p:cNvPr id="38" name="Picture 37">
                <a:extLst>
                  <a:ext uri="{FF2B5EF4-FFF2-40B4-BE49-F238E27FC236}">
                    <a16:creationId xmlns:a16="http://schemas.microsoft.com/office/drawing/2014/main" id="{09BC5A9A-B437-43C3-896C-C3BBCA6CAB2D}"/>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8905" b="80649"/>
              <a:stretch/>
            </p:blipFill>
            <p:spPr>
              <a:xfrm>
                <a:off x="1114512" y="4074280"/>
                <a:ext cx="1535142" cy="1408229"/>
              </a:xfrm>
              <a:prstGeom prst="rect">
                <a:avLst/>
              </a:prstGeom>
            </p:spPr>
          </p:pic>
        </p:grpSp>
        <p:grpSp>
          <p:nvGrpSpPr>
            <p:cNvPr id="49" name="Group 48">
              <a:extLst>
                <a:ext uri="{FF2B5EF4-FFF2-40B4-BE49-F238E27FC236}">
                  <a16:creationId xmlns:a16="http://schemas.microsoft.com/office/drawing/2014/main" id="{1485F51A-3263-406D-9BCD-92C6E3DB89AF}"/>
                </a:ext>
              </a:extLst>
            </p:cNvPr>
            <p:cNvGrpSpPr/>
            <p:nvPr/>
          </p:nvGrpSpPr>
          <p:grpSpPr>
            <a:xfrm>
              <a:off x="5736372" y="3096227"/>
              <a:ext cx="2741642" cy="2237027"/>
              <a:chOff x="3742372" y="3287839"/>
              <a:chExt cx="2741642" cy="2237027"/>
            </a:xfrm>
          </p:grpSpPr>
          <p:pic>
            <p:nvPicPr>
              <p:cNvPr id="39" name="Picture 38">
                <a:extLst>
                  <a:ext uri="{FF2B5EF4-FFF2-40B4-BE49-F238E27FC236}">
                    <a16:creationId xmlns:a16="http://schemas.microsoft.com/office/drawing/2014/main" id="{79D8E5B2-C635-48DE-B89A-23EDB5F24FC5}"/>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8905" b="80649"/>
              <a:stretch/>
            </p:blipFill>
            <p:spPr>
              <a:xfrm>
                <a:off x="3742372" y="3287839"/>
                <a:ext cx="1535142" cy="1408229"/>
              </a:xfrm>
              <a:prstGeom prst="rect">
                <a:avLst/>
              </a:prstGeom>
            </p:spPr>
          </p:pic>
          <p:pic>
            <p:nvPicPr>
              <p:cNvPr id="40" name="Picture 39">
                <a:extLst>
                  <a:ext uri="{FF2B5EF4-FFF2-40B4-BE49-F238E27FC236}">
                    <a16:creationId xmlns:a16="http://schemas.microsoft.com/office/drawing/2014/main" id="{34AEFF49-C82A-4F00-8BAA-6640CD7CE329}"/>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8905" b="80649"/>
              <a:stretch/>
            </p:blipFill>
            <p:spPr>
              <a:xfrm>
                <a:off x="4948872" y="3350181"/>
                <a:ext cx="1535142" cy="1408229"/>
              </a:xfrm>
              <a:prstGeom prst="rect">
                <a:avLst/>
              </a:prstGeom>
            </p:spPr>
          </p:pic>
          <p:pic>
            <p:nvPicPr>
              <p:cNvPr id="41" name="Picture 40">
                <a:extLst>
                  <a:ext uri="{FF2B5EF4-FFF2-40B4-BE49-F238E27FC236}">
                    <a16:creationId xmlns:a16="http://schemas.microsoft.com/office/drawing/2014/main" id="{A01D5E0F-187C-4B9D-99C3-FF6E6BBC900B}"/>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8905" b="80649"/>
              <a:stretch/>
            </p:blipFill>
            <p:spPr>
              <a:xfrm>
                <a:off x="4043649" y="4116637"/>
                <a:ext cx="1535142" cy="1408229"/>
              </a:xfrm>
              <a:prstGeom prst="rect">
                <a:avLst/>
              </a:prstGeom>
            </p:spPr>
          </p:pic>
        </p:grpSp>
        <p:grpSp>
          <p:nvGrpSpPr>
            <p:cNvPr id="6" name="Group 5">
              <a:extLst>
                <a:ext uri="{FF2B5EF4-FFF2-40B4-BE49-F238E27FC236}">
                  <a16:creationId xmlns:a16="http://schemas.microsoft.com/office/drawing/2014/main" id="{D86BF4FE-15F4-4234-B45E-E0681F3FB267}"/>
                </a:ext>
              </a:extLst>
            </p:cNvPr>
            <p:cNvGrpSpPr/>
            <p:nvPr/>
          </p:nvGrpSpPr>
          <p:grpSpPr>
            <a:xfrm>
              <a:off x="5598720" y="945114"/>
              <a:ext cx="3016946" cy="2312999"/>
              <a:chOff x="4572000" y="1114815"/>
              <a:chExt cx="3016946" cy="2312999"/>
            </a:xfrm>
          </p:grpSpPr>
          <p:pic>
            <p:nvPicPr>
              <p:cNvPr id="33" name="Picture 32">
                <a:extLst>
                  <a:ext uri="{FF2B5EF4-FFF2-40B4-BE49-F238E27FC236}">
                    <a16:creationId xmlns:a16="http://schemas.microsoft.com/office/drawing/2014/main" id="{9FCB60B3-33CB-4D9F-9092-9424DB3C52B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8905" b="80649"/>
              <a:stretch/>
            </p:blipFill>
            <p:spPr>
              <a:xfrm>
                <a:off x="4572000" y="1114815"/>
                <a:ext cx="1535142" cy="1408229"/>
              </a:xfrm>
              <a:prstGeom prst="rect">
                <a:avLst/>
              </a:prstGeom>
            </p:spPr>
          </p:pic>
          <p:pic>
            <p:nvPicPr>
              <p:cNvPr id="34" name="Picture 33">
                <a:extLst>
                  <a:ext uri="{FF2B5EF4-FFF2-40B4-BE49-F238E27FC236}">
                    <a16:creationId xmlns:a16="http://schemas.microsoft.com/office/drawing/2014/main" id="{3195EF21-DDB1-4E19-B696-5C2D045122D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8905" b="80649"/>
              <a:stretch/>
            </p:blipFill>
            <p:spPr>
              <a:xfrm>
                <a:off x="5778500" y="1177157"/>
                <a:ext cx="1535142" cy="1408229"/>
              </a:xfrm>
              <a:prstGeom prst="rect">
                <a:avLst/>
              </a:prstGeom>
            </p:spPr>
          </p:pic>
          <p:pic>
            <p:nvPicPr>
              <p:cNvPr id="35" name="Picture 34">
                <a:extLst>
                  <a:ext uri="{FF2B5EF4-FFF2-40B4-BE49-F238E27FC236}">
                    <a16:creationId xmlns:a16="http://schemas.microsoft.com/office/drawing/2014/main" id="{6295024E-6306-4E14-A13A-12BE5AE2D6F7}"/>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8905" b="80649"/>
              <a:stretch/>
            </p:blipFill>
            <p:spPr>
              <a:xfrm>
                <a:off x="4873277" y="1943613"/>
                <a:ext cx="1535142" cy="1408229"/>
              </a:xfrm>
              <a:prstGeom prst="rect">
                <a:avLst/>
              </a:prstGeom>
            </p:spPr>
          </p:pic>
          <p:pic>
            <p:nvPicPr>
              <p:cNvPr id="42" name="Picture 41">
                <a:extLst>
                  <a:ext uri="{FF2B5EF4-FFF2-40B4-BE49-F238E27FC236}">
                    <a16:creationId xmlns:a16="http://schemas.microsoft.com/office/drawing/2014/main" id="{F6123C3E-A8DB-4DEA-AC75-60BEAC48F0BB}"/>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8905" b="80649"/>
              <a:stretch/>
            </p:blipFill>
            <p:spPr>
              <a:xfrm>
                <a:off x="6053804" y="2019585"/>
                <a:ext cx="1535142" cy="1408229"/>
              </a:xfrm>
              <a:prstGeom prst="rect">
                <a:avLst/>
              </a:prstGeom>
            </p:spPr>
          </p:pic>
        </p:grpSp>
        <p:grpSp>
          <p:nvGrpSpPr>
            <p:cNvPr id="43" name="Group 42">
              <a:extLst>
                <a:ext uri="{FF2B5EF4-FFF2-40B4-BE49-F238E27FC236}">
                  <a16:creationId xmlns:a16="http://schemas.microsoft.com/office/drawing/2014/main" id="{8155A68A-672C-45D5-8DE5-171338385366}"/>
                </a:ext>
              </a:extLst>
            </p:cNvPr>
            <p:cNvGrpSpPr/>
            <p:nvPr/>
          </p:nvGrpSpPr>
          <p:grpSpPr>
            <a:xfrm>
              <a:off x="3063527" y="1947059"/>
              <a:ext cx="3016946" cy="2312999"/>
              <a:chOff x="4572000" y="1114815"/>
              <a:chExt cx="3016946" cy="2312999"/>
            </a:xfrm>
          </p:grpSpPr>
          <p:pic>
            <p:nvPicPr>
              <p:cNvPr id="44" name="Picture 43">
                <a:extLst>
                  <a:ext uri="{FF2B5EF4-FFF2-40B4-BE49-F238E27FC236}">
                    <a16:creationId xmlns:a16="http://schemas.microsoft.com/office/drawing/2014/main" id="{6554DBA7-E92B-4A7B-9524-C4AAA6575C57}"/>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8905" b="80649"/>
              <a:stretch/>
            </p:blipFill>
            <p:spPr>
              <a:xfrm>
                <a:off x="4572000" y="1114815"/>
                <a:ext cx="1535142" cy="1408229"/>
              </a:xfrm>
              <a:prstGeom prst="rect">
                <a:avLst/>
              </a:prstGeom>
            </p:spPr>
          </p:pic>
          <p:pic>
            <p:nvPicPr>
              <p:cNvPr id="45" name="Picture 44">
                <a:extLst>
                  <a:ext uri="{FF2B5EF4-FFF2-40B4-BE49-F238E27FC236}">
                    <a16:creationId xmlns:a16="http://schemas.microsoft.com/office/drawing/2014/main" id="{54F29811-CB9D-4286-99C5-5259118679CB}"/>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8905" b="80649"/>
              <a:stretch/>
            </p:blipFill>
            <p:spPr>
              <a:xfrm>
                <a:off x="5778500" y="1177157"/>
                <a:ext cx="1535142" cy="1408229"/>
              </a:xfrm>
              <a:prstGeom prst="rect">
                <a:avLst/>
              </a:prstGeom>
            </p:spPr>
          </p:pic>
          <p:pic>
            <p:nvPicPr>
              <p:cNvPr id="46" name="Picture 45">
                <a:extLst>
                  <a:ext uri="{FF2B5EF4-FFF2-40B4-BE49-F238E27FC236}">
                    <a16:creationId xmlns:a16="http://schemas.microsoft.com/office/drawing/2014/main" id="{73F6C1A2-B2D9-4C20-AB09-10112CEAA4AA}"/>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8905" b="80649"/>
              <a:stretch/>
            </p:blipFill>
            <p:spPr>
              <a:xfrm>
                <a:off x="4873277" y="1943613"/>
                <a:ext cx="1535142" cy="1408229"/>
              </a:xfrm>
              <a:prstGeom prst="rect">
                <a:avLst/>
              </a:prstGeom>
            </p:spPr>
          </p:pic>
          <p:pic>
            <p:nvPicPr>
              <p:cNvPr id="47" name="Picture 46">
                <a:extLst>
                  <a:ext uri="{FF2B5EF4-FFF2-40B4-BE49-F238E27FC236}">
                    <a16:creationId xmlns:a16="http://schemas.microsoft.com/office/drawing/2014/main" id="{CA9BD88C-5E86-4089-AA1F-4FF24DF7CB45}"/>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8905" b="80649"/>
              <a:stretch/>
            </p:blipFill>
            <p:spPr>
              <a:xfrm>
                <a:off x="6053804" y="2019585"/>
                <a:ext cx="1535142" cy="1408229"/>
              </a:xfrm>
              <a:prstGeom prst="rect">
                <a:avLst/>
              </a:prstGeom>
            </p:spPr>
          </p:pic>
        </p:grpSp>
      </p:grpSp>
      <p:grpSp>
        <p:nvGrpSpPr>
          <p:cNvPr id="52" name="Group 51">
            <a:extLst>
              <a:ext uri="{FF2B5EF4-FFF2-40B4-BE49-F238E27FC236}">
                <a16:creationId xmlns:a16="http://schemas.microsoft.com/office/drawing/2014/main" id="{DD4F9B28-4766-429E-8F72-8898BE3E1B2F}"/>
              </a:ext>
            </a:extLst>
          </p:cNvPr>
          <p:cNvGrpSpPr/>
          <p:nvPr/>
        </p:nvGrpSpPr>
        <p:grpSpPr>
          <a:xfrm>
            <a:off x="27814" y="6454317"/>
            <a:ext cx="1231337" cy="403587"/>
            <a:chOff x="27814" y="6454317"/>
            <a:chExt cx="1231337" cy="403587"/>
          </a:xfrm>
        </p:grpSpPr>
        <p:pic>
          <p:nvPicPr>
            <p:cNvPr id="53" name="Picture 52" descr="A close up of a sign&#10;&#10;Description generated with high confidence">
              <a:extLst>
                <a:ext uri="{FF2B5EF4-FFF2-40B4-BE49-F238E27FC236}">
                  <a16:creationId xmlns:a16="http://schemas.microsoft.com/office/drawing/2014/main" id="{BF872363-1C56-48D5-91CA-B6D7BC0AD1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54" name="TextBox 8">
              <a:extLst>
                <a:ext uri="{FF2B5EF4-FFF2-40B4-BE49-F238E27FC236}">
                  <a16:creationId xmlns:a16="http://schemas.microsoft.com/office/drawing/2014/main" id="{65CFB211-8BCF-42F5-94B1-9D7D6BF1E2B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2377986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13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Leo Lion is making his way through the maze.</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Which numbers are missing? Write them as numbers and words.</a:t>
            </a:r>
          </a:p>
          <a:p>
            <a:pPr algn="ctr"/>
            <a:endParaRPr lang="en-GB" sz="2400" b="1" dirty="0">
              <a:solidFill>
                <a:srgbClr val="FF0000"/>
              </a:solidFill>
              <a:latin typeface="Century Gothic" panose="020B0502020202020204" pitchFamily="34" charset="0"/>
            </a:endParaRPr>
          </a:p>
        </p:txBody>
      </p:sp>
      <p:grpSp>
        <p:nvGrpSpPr>
          <p:cNvPr id="93" name="Group 92">
            <a:extLst>
              <a:ext uri="{FF2B5EF4-FFF2-40B4-BE49-F238E27FC236}">
                <a16:creationId xmlns:a16="http://schemas.microsoft.com/office/drawing/2014/main" id="{8B32587E-387B-4D34-9DB9-A6498A8DB25D}"/>
              </a:ext>
            </a:extLst>
          </p:cNvPr>
          <p:cNvGrpSpPr/>
          <p:nvPr/>
        </p:nvGrpSpPr>
        <p:grpSpPr>
          <a:xfrm>
            <a:off x="27814" y="6454317"/>
            <a:ext cx="1231337" cy="403587"/>
            <a:chOff x="27814" y="6454317"/>
            <a:chExt cx="1231337" cy="403587"/>
          </a:xfrm>
        </p:grpSpPr>
        <p:pic>
          <p:nvPicPr>
            <p:cNvPr id="97" name="Picture 96" descr="A close up of a sign&#10;&#10;Description generated with high confidence">
              <a:extLst>
                <a:ext uri="{FF2B5EF4-FFF2-40B4-BE49-F238E27FC236}">
                  <a16:creationId xmlns:a16="http://schemas.microsoft.com/office/drawing/2014/main" id="{3298A7E2-96DB-4F31-9D8C-688F788865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8" name="TextBox 8">
              <a:extLst>
                <a:ext uri="{FF2B5EF4-FFF2-40B4-BE49-F238E27FC236}">
                  <a16:creationId xmlns:a16="http://schemas.microsoft.com/office/drawing/2014/main" id="{68BF33F0-063F-499E-AEFC-8BC32399A52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aphicFrame>
        <p:nvGraphicFramePr>
          <p:cNvPr id="111" name="Table 110">
            <a:extLst>
              <a:ext uri="{FF2B5EF4-FFF2-40B4-BE49-F238E27FC236}">
                <a16:creationId xmlns:a16="http://schemas.microsoft.com/office/drawing/2014/main" id="{F97EFF6D-389A-425E-A3A5-EF76737B5583}"/>
              </a:ext>
            </a:extLst>
          </p:cNvPr>
          <p:cNvGraphicFramePr>
            <a:graphicFrameLocks noGrp="1"/>
          </p:cNvGraphicFramePr>
          <p:nvPr>
            <p:extLst>
              <p:ext uri="{D42A27DB-BD31-4B8C-83A1-F6EECF244321}">
                <p14:modId xmlns:p14="http://schemas.microsoft.com/office/powerpoint/2010/main" val="931272863"/>
              </p:ext>
            </p:extLst>
          </p:nvPr>
        </p:nvGraphicFramePr>
        <p:xfrm>
          <a:off x="1861838" y="1685721"/>
          <a:ext cx="5051076" cy="2525538"/>
        </p:xfrm>
        <a:graphic>
          <a:graphicData uri="http://schemas.openxmlformats.org/drawingml/2006/table">
            <a:tbl>
              <a:tblPr firstRow="1" bandRow="1">
                <a:tableStyleId>{5940675A-B579-460E-94D1-54222C63F5DA}</a:tableStyleId>
              </a:tblPr>
              <a:tblGrid>
                <a:gridCol w="1262769">
                  <a:extLst>
                    <a:ext uri="{9D8B030D-6E8A-4147-A177-3AD203B41FA5}">
                      <a16:colId xmlns:a16="http://schemas.microsoft.com/office/drawing/2014/main" val="2587059281"/>
                    </a:ext>
                  </a:extLst>
                </a:gridCol>
                <a:gridCol w="1262769">
                  <a:extLst>
                    <a:ext uri="{9D8B030D-6E8A-4147-A177-3AD203B41FA5}">
                      <a16:colId xmlns:a16="http://schemas.microsoft.com/office/drawing/2014/main" val="198938154"/>
                    </a:ext>
                  </a:extLst>
                </a:gridCol>
                <a:gridCol w="1262769">
                  <a:extLst>
                    <a:ext uri="{9D8B030D-6E8A-4147-A177-3AD203B41FA5}">
                      <a16:colId xmlns:a16="http://schemas.microsoft.com/office/drawing/2014/main" val="3426105206"/>
                    </a:ext>
                  </a:extLst>
                </a:gridCol>
                <a:gridCol w="1262769">
                  <a:extLst>
                    <a:ext uri="{9D8B030D-6E8A-4147-A177-3AD203B41FA5}">
                      <a16:colId xmlns:a16="http://schemas.microsoft.com/office/drawing/2014/main" val="1813725193"/>
                    </a:ext>
                  </a:extLst>
                </a:gridCol>
              </a:tblGrid>
              <a:tr h="1262769">
                <a:tc>
                  <a:txBody>
                    <a:bodyPr/>
                    <a:lstStyle/>
                    <a:p>
                      <a:pPr algn="ctr"/>
                      <a:r>
                        <a:rPr lang="en-GB" sz="2100" b="1" dirty="0">
                          <a:latin typeface="Century Gothic" panose="020B0502020202020204" pitchFamily="34" charset="0"/>
                        </a:rPr>
                        <a:t>thirteen</a:t>
                      </a:r>
                    </a:p>
                  </a:txBody>
                  <a:tcPr marL="89095" marR="89095" marT="89095" marB="89095">
                    <a:solidFill>
                      <a:schemeClr val="bg1"/>
                    </a:solidFill>
                  </a:tcPr>
                </a:tc>
                <a:tc>
                  <a:txBody>
                    <a:bodyPr/>
                    <a:lstStyle/>
                    <a:p>
                      <a:pPr algn="ctr"/>
                      <a:endParaRPr lang="en-GB" sz="2100" b="1" dirty="0">
                        <a:latin typeface="Century Gothic" panose="020B0502020202020204" pitchFamily="34" charset="0"/>
                      </a:endParaRPr>
                    </a:p>
                    <a:p>
                      <a:pPr algn="ctr"/>
                      <a:r>
                        <a:rPr lang="en-GB" sz="2100" b="1" dirty="0">
                          <a:latin typeface="Century Gothic" panose="020B0502020202020204" pitchFamily="34" charset="0"/>
                        </a:rPr>
                        <a:t>_______</a:t>
                      </a:r>
                    </a:p>
                  </a:txBody>
                  <a:tcPr marL="89095" marR="89095" marT="89095" marB="89095">
                    <a:solidFill>
                      <a:schemeClr val="bg1"/>
                    </a:solidFill>
                  </a:tcPr>
                </a:tc>
                <a:tc>
                  <a:txBody>
                    <a:bodyPr/>
                    <a:lstStyle/>
                    <a:p>
                      <a:pPr algn="ctr"/>
                      <a:endParaRPr lang="en-GB" sz="2100" b="1" dirty="0">
                        <a:latin typeface="Century Gothic" panose="020B0502020202020204" pitchFamily="34" charset="0"/>
                      </a:endParaRPr>
                    </a:p>
                  </a:txBody>
                  <a:tcPr marL="89095" marR="89095" marT="89095" marB="89095">
                    <a:solidFill>
                      <a:schemeClr val="bg1">
                        <a:lumMod val="50000"/>
                      </a:schemeClr>
                    </a:solidFill>
                  </a:tcPr>
                </a:tc>
                <a:tc>
                  <a:txBody>
                    <a:bodyPr/>
                    <a:lstStyle/>
                    <a:p>
                      <a:pPr algn="ctr"/>
                      <a:endParaRPr lang="en-GB" sz="2100" b="1" dirty="0">
                        <a:latin typeface="Century Gothic" panose="020B0502020202020204" pitchFamily="34" charset="0"/>
                      </a:endParaRPr>
                    </a:p>
                    <a:p>
                      <a:pPr algn="ctr"/>
                      <a:r>
                        <a:rPr lang="en-GB" sz="2100" b="1" dirty="0">
                          <a:latin typeface="Century Gothic" panose="020B0502020202020204" pitchFamily="34" charset="0"/>
                        </a:rPr>
                        <a:t>18</a:t>
                      </a:r>
                    </a:p>
                  </a:txBody>
                  <a:tcPr marL="89095" marR="89095" marT="89095" marB="89095">
                    <a:solidFill>
                      <a:schemeClr val="bg1"/>
                    </a:solidFill>
                  </a:tcPr>
                </a:tc>
                <a:extLst>
                  <a:ext uri="{0D108BD9-81ED-4DB2-BD59-A6C34878D82A}">
                    <a16:rowId xmlns:a16="http://schemas.microsoft.com/office/drawing/2014/main" val="2513011413"/>
                  </a:ext>
                </a:extLst>
              </a:tr>
              <a:tr h="1262769">
                <a:tc>
                  <a:txBody>
                    <a:bodyPr/>
                    <a:lstStyle/>
                    <a:p>
                      <a:pPr algn="ctr"/>
                      <a:endParaRPr lang="en-GB" sz="2100" b="1" dirty="0">
                        <a:latin typeface="Century Gothic" panose="020B0502020202020204" pitchFamily="34" charset="0"/>
                      </a:endParaRPr>
                    </a:p>
                  </a:txBody>
                  <a:tcPr marL="89095" marR="89095" marT="89095" marB="89095">
                    <a:solidFill>
                      <a:schemeClr val="bg1">
                        <a:lumMod val="50000"/>
                      </a:schemeClr>
                    </a:solidFill>
                  </a:tcPr>
                </a:tc>
                <a:tc>
                  <a:txBody>
                    <a:bodyPr/>
                    <a:lstStyle/>
                    <a:p>
                      <a:pPr algn="ctr"/>
                      <a:endParaRPr lang="en-GB" sz="2100" b="1" dirty="0">
                        <a:latin typeface="Century Gothic" panose="020B0502020202020204" pitchFamily="34" charset="0"/>
                      </a:endParaRPr>
                    </a:p>
                    <a:p>
                      <a:pPr algn="ctr"/>
                      <a:r>
                        <a:rPr lang="en-GB" sz="2100" b="1" dirty="0">
                          <a:latin typeface="Century Gothic" panose="020B0502020202020204" pitchFamily="34" charset="0"/>
                        </a:rPr>
                        <a:t>_______</a:t>
                      </a:r>
                    </a:p>
                  </a:txBody>
                  <a:tcPr marL="89095" marR="89095" marT="89095" marB="89095">
                    <a:solidFill>
                      <a:schemeClr val="bg1"/>
                    </a:solidFill>
                  </a:tcPr>
                </a:tc>
                <a:tc>
                  <a:txBody>
                    <a:bodyPr/>
                    <a:lstStyle/>
                    <a:p>
                      <a:pPr algn="ctr"/>
                      <a:endParaRPr lang="en-GB" sz="2100" b="1" dirty="0">
                        <a:latin typeface="Century Gothic" panose="020B0502020202020204" pitchFamily="34" charset="0"/>
                      </a:endParaRPr>
                    </a:p>
                    <a:p>
                      <a:pPr algn="ctr"/>
                      <a:r>
                        <a:rPr lang="en-GB" sz="2100" b="1" dirty="0">
                          <a:latin typeface="Century Gothic" panose="020B0502020202020204" pitchFamily="34" charset="0"/>
                        </a:rPr>
                        <a:t>_______</a:t>
                      </a:r>
                    </a:p>
                  </a:txBody>
                  <a:tcPr marL="89095" marR="89095" marT="89095" marB="89095">
                    <a:solidFill>
                      <a:schemeClr val="bg1"/>
                    </a:solidFill>
                  </a:tcPr>
                </a:tc>
                <a:tc>
                  <a:txBody>
                    <a:bodyPr/>
                    <a:lstStyle/>
                    <a:p>
                      <a:pPr algn="ctr"/>
                      <a:endParaRPr lang="en-GB" sz="2100" b="1" dirty="0">
                        <a:latin typeface="Century Gothic" panose="020B0502020202020204" pitchFamily="34" charset="0"/>
                      </a:endParaRPr>
                    </a:p>
                  </a:txBody>
                  <a:tcPr marL="89095" marR="89095" marT="89095" marB="89095">
                    <a:solidFill>
                      <a:schemeClr val="bg1"/>
                    </a:solidFill>
                  </a:tcPr>
                </a:tc>
                <a:extLst>
                  <a:ext uri="{0D108BD9-81ED-4DB2-BD59-A6C34878D82A}">
                    <a16:rowId xmlns:a16="http://schemas.microsoft.com/office/drawing/2014/main" val="1197883004"/>
                  </a:ext>
                </a:extLst>
              </a:tr>
            </a:tbl>
          </a:graphicData>
        </a:graphic>
      </p:graphicFrame>
      <p:sp>
        <p:nvSpPr>
          <p:cNvPr id="112" name="Arrow: Right 111">
            <a:extLst>
              <a:ext uri="{FF2B5EF4-FFF2-40B4-BE49-F238E27FC236}">
                <a16:creationId xmlns:a16="http://schemas.microsoft.com/office/drawing/2014/main" id="{27E91CB6-7028-4A28-995C-606289531C6C}"/>
              </a:ext>
            </a:extLst>
          </p:cNvPr>
          <p:cNvSpPr/>
          <p:nvPr/>
        </p:nvSpPr>
        <p:spPr>
          <a:xfrm>
            <a:off x="6886654" y="2089689"/>
            <a:ext cx="456100" cy="4766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TextBox 112">
            <a:extLst>
              <a:ext uri="{FF2B5EF4-FFF2-40B4-BE49-F238E27FC236}">
                <a16:creationId xmlns:a16="http://schemas.microsoft.com/office/drawing/2014/main" id="{8033BD93-0D6D-4236-9B86-13A26FAF96D5}"/>
              </a:ext>
            </a:extLst>
          </p:cNvPr>
          <p:cNvSpPr txBox="1"/>
          <p:nvPr/>
        </p:nvSpPr>
        <p:spPr>
          <a:xfrm>
            <a:off x="1056044" y="2510151"/>
            <a:ext cx="354841" cy="338554"/>
          </a:xfrm>
          <a:prstGeom prst="rect">
            <a:avLst/>
          </a:prstGeom>
          <a:noFill/>
        </p:spPr>
        <p:txBody>
          <a:bodyPr wrap="square" rtlCol="0">
            <a:spAutoFit/>
          </a:bodyPr>
          <a:lstStyle/>
          <a:p>
            <a:pPr algn="ctr"/>
            <a:r>
              <a:rPr lang="en-GB" sz="1600" b="1" dirty="0">
                <a:latin typeface="Century Gothic" panose="020B0502020202020204" pitchFamily="34" charset="0"/>
              </a:rPr>
              <a:t>in</a:t>
            </a:r>
          </a:p>
        </p:txBody>
      </p:sp>
      <p:pic>
        <p:nvPicPr>
          <p:cNvPr id="3" name="Picture 2" descr="A picture containing object&#10;&#10;Description automatically generated">
            <a:extLst>
              <a:ext uri="{FF2B5EF4-FFF2-40B4-BE49-F238E27FC236}">
                <a16:creationId xmlns:a16="http://schemas.microsoft.com/office/drawing/2014/main" id="{8B618FCC-EBF2-4A87-A418-5B0C8173CAC5}"/>
              </a:ext>
            </a:extLst>
          </p:cNvPr>
          <p:cNvPicPr>
            <a:picLocks noChangeAspect="1"/>
          </p:cNvPicPr>
          <p:nvPr/>
        </p:nvPicPr>
        <p:blipFill rotWithShape="1">
          <a:blip r:embed="rId4">
            <a:extLst>
              <a:ext uri="{28A0092B-C50C-407E-A947-70E740481C1C}">
                <a14:useLocalDpi xmlns:a14="http://schemas.microsoft.com/office/drawing/2010/main" val="0"/>
              </a:ext>
            </a:extLst>
          </a:blip>
          <a:srcRect t="60904" r="88100" b="27180"/>
          <a:stretch/>
        </p:blipFill>
        <p:spPr>
          <a:xfrm flipH="1">
            <a:off x="382163" y="1369948"/>
            <a:ext cx="1248155" cy="1196436"/>
          </a:xfrm>
          <a:prstGeom prst="rect">
            <a:avLst/>
          </a:prstGeom>
        </p:spPr>
      </p:pic>
      <p:sp>
        <p:nvSpPr>
          <p:cNvPr id="200" name="Arrow: Right 199">
            <a:extLst>
              <a:ext uri="{FF2B5EF4-FFF2-40B4-BE49-F238E27FC236}">
                <a16:creationId xmlns:a16="http://schemas.microsoft.com/office/drawing/2014/main" id="{9D9251A1-6F7A-4035-A855-F41A6FA6D164}"/>
              </a:ext>
            </a:extLst>
          </p:cNvPr>
          <p:cNvSpPr/>
          <p:nvPr/>
        </p:nvSpPr>
        <p:spPr>
          <a:xfrm>
            <a:off x="1402268" y="2234761"/>
            <a:ext cx="456100" cy="4766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TextBox 200">
            <a:extLst>
              <a:ext uri="{FF2B5EF4-FFF2-40B4-BE49-F238E27FC236}">
                <a16:creationId xmlns:a16="http://schemas.microsoft.com/office/drawing/2014/main" id="{88890A93-78AA-4D09-831C-E7FED0DDE752}"/>
              </a:ext>
            </a:extLst>
          </p:cNvPr>
          <p:cNvSpPr txBox="1"/>
          <p:nvPr/>
        </p:nvSpPr>
        <p:spPr>
          <a:xfrm>
            <a:off x="7326440" y="2167843"/>
            <a:ext cx="519523" cy="320386"/>
          </a:xfrm>
          <a:prstGeom prst="rect">
            <a:avLst/>
          </a:prstGeom>
          <a:noFill/>
        </p:spPr>
        <p:txBody>
          <a:bodyPr wrap="square" rtlCol="0">
            <a:spAutoFit/>
          </a:bodyPr>
          <a:lstStyle/>
          <a:p>
            <a:pPr algn="ctr"/>
            <a:r>
              <a:rPr lang="en-GB" sz="1600" b="1" dirty="0">
                <a:latin typeface="Century Gothic" panose="020B0502020202020204" pitchFamily="34" charset="0"/>
              </a:rPr>
              <a:t>out</a:t>
            </a:r>
          </a:p>
        </p:txBody>
      </p:sp>
      <p:grpSp>
        <p:nvGrpSpPr>
          <p:cNvPr id="4" name="Group 3">
            <a:extLst>
              <a:ext uri="{FF2B5EF4-FFF2-40B4-BE49-F238E27FC236}">
                <a16:creationId xmlns:a16="http://schemas.microsoft.com/office/drawing/2014/main" id="{71201568-7AC9-497F-BB44-A6F4C767DB59}"/>
              </a:ext>
            </a:extLst>
          </p:cNvPr>
          <p:cNvGrpSpPr/>
          <p:nvPr/>
        </p:nvGrpSpPr>
        <p:grpSpPr>
          <a:xfrm>
            <a:off x="6087089" y="3034919"/>
            <a:ext cx="532069" cy="1080137"/>
            <a:chOff x="5909525" y="3049777"/>
            <a:chExt cx="483699" cy="981943"/>
          </a:xfrm>
          <a:solidFill>
            <a:srgbClr val="00B050"/>
          </a:solidFill>
        </p:grpSpPr>
        <p:grpSp>
          <p:nvGrpSpPr>
            <p:cNvPr id="169" name="Group 168">
              <a:extLst>
                <a:ext uri="{FF2B5EF4-FFF2-40B4-BE49-F238E27FC236}">
                  <a16:creationId xmlns:a16="http://schemas.microsoft.com/office/drawing/2014/main" id="{088C28E5-03A7-4625-AFA8-9A61AC41098D}"/>
                </a:ext>
              </a:extLst>
            </p:cNvPr>
            <p:cNvGrpSpPr/>
            <p:nvPr/>
          </p:nvGrpSpPr>
          <p:grpSpPr>
            <a:xfrm>
              <a:off x="5912632" y="3049777"/>
              <a:ext cx="480592" cy="311101"/>
              <a:chOff x="434721" y="1353758"/>
              <a:chExt cx="397184" cy="233736"/>
            </a:xfrm>
            <a:grpFill/>
          </p:grpSpPr>
          <p:grpSp>
            <p:nvGrpSpPr>
              <p:cNvPr id="171" name="Group 170">
                <a:extLst>
                  <a:ext uri="{FF2B5EF4-FFF2-40B4-BE49-F238E27FC236}">
                    <a16:creationId xmlns:a16="http://schemas.microsoft.com/office/drawing/2014/main" id="{37461B33-86C6-44B2-8AA3-226DCF9C6D8B}"/>
                  </a:ext>
                </a:extLst>
              </p:cNvPr>
              <p:cNvGrpSpPr/>
              <p:nvPr/>
            </p:nvGrpSpPr>
            <p:grpSpPr>
              <a:xfrm>
                <a:off x="434721" y="1353758"/>
                <a:ext cx="258096" cy="108011"/>
                <a:chOff x="378128" y="1284669"/>
                <a:chExt cx="258096" cy="108011"/>
              </a:xfrm>
              <a:grpFill/>
            </p:grpSpPr>
            <p:sp>
              <p:nvSpPr>
                <p:cNvPr id="176" name="Oval 175">
                  <a:extLst>
                    <a:ext uri="{FF2B5EF4-FFF2-40B4-BE49-F238E27FC236}">
                      <a16:creationId xmlns:a16="http://schemas.microsoft.com/office/drawing/2014/main" id="{2FD62C82-7D66-4231-B84A-CCF432B2F277}"/>
                    </a:ext>
                  </a:extLst>
                </p:cNvPr>
                <p:cNvSpPr/>
                <p:nvPr/>
              </p:nvSpPr>
              <p:spPr>
                <a:xfrm>
                  <a:off x="378128" y="1284669"/>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Oval 176">
                  <a:extLst>
                    <a:ext uri="{FF2B5EF4-FFF2-40B4-BE49-F238E27FC236}">
                      <a16:creationId xmlns:a16="http://schemas.microsoft.com/office/drawing/2014/main" id="{44E96AF4-CB40-4876-A8F7-B226370107B3}"/>
                    </a:ext>
                  </a:extLst>
                </p:cNvPr>
                <p:cNvSpPr/>
                <p:nvPr/>
              </p:nvSpPr>
              <p:spPr>
                <a:xfrm>
                  <a:off x="517216" y="1284680"/>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2" name="Group 171">
                <a:extLst>
                  <a:ext uri="{FF2B5EF4-FFF2-40B4-BE49-F238E27FC236}">
                    <a16:creationId xmlns:a16="http://schemas.microsoft.com/office/drawing/2014/main" id="{E7E02027-5446-4543-A412-1EE42B8C0E6D}"/>
                  </a:ext>
                </a:extLst>
              </p:cNvPr>
              <p:cNvGrpSpPr/>
              <p:nvPr/>
            </p:nvGrpSpPr>
            <p:grpSpPr>
              <a:xfrm>
                <a:off x="434721" y="1479481"/>
                <a:ext cx="397184" cy="108013"/>
                <a:chOff x="378128" y="1234892"/>
                <a:chExt cx="397184" cy="108013"/>
              </a:xfrm>
              <a:grpFill/>
            </p:grpSpPr>
            <p:sp>
              <p:nvSpPr>
                <p:cNvPr id="173" name="Oval 172">
                  <a:extLst>
                    <a:ext uri="{FF2B5EF4-FFF2-40B4-BE49-F238E27FC236}">
                      <a16:creationId xmlns:a16="http://schemas.microsoft.com/office/drawing/2014/main" id="{415C6C0A-587E-4592-A612-BD4571F70587}"/>
                    </a:ext>
                  </a:extLst>
                </p:cNvPr>
                <p:cNvSpPr/>
                <p:nvPr/>
              </p:nvSpPr>
              <p:spPr>
                <a:xfrm>
                  <a:off x="378128" y="1234892"/>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Oval 173">
                  <a:extLst>
                    <a:ext uri="{FF2B5EF4-FFF2-40B4-BE49-F238E27FC236}">
                      <a16:creationId xmlns:a16="http://schemas.microsoft.com/office/drawing/2014/main" id="{20954826-DE62-4872-8CE9-EE62D2E11BA5}"/>
                    </a:ext>
                  </a:extLst>
                </p:cNvPr>
                <p:cNvSpPr/>
                <p:nvPr/>
              </p:nvSpPr>
              <p:spPr>
                <a:xfrm>
                  <a:off x="517216" y="1234901"/>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Oval 174">
                  <a:extLst>
                    <a:ext uri="{FF2B5EF4-FFF2-40B4-BE49-F238E27FC236}">
                      <a16:creationId xmlns:a16="http://schemas.microsoft.com/office/drawing/2014/main" id="{08A0A2F0-25CF-417A-A3C0-A7BAA0D72805}"/>
                    </a:ext>
                  </a:extLst>
                </p:cNvPr>
                <p:cNvSpPr/>
                <p:nvPr/>
              </p:nvSpPr>
              <p:spPr>
                <a:xfrm>
                  <a:off x="656304" y="1234905"/>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03" name="Group 202">
              <a:extLst>
                <a:ext uri="{FF2B5EF4-FFF2-40B4-BE49-F238E27FC236}">
                  <a16:creationId xmlns:a16="http://schemas.microsoft.com/office/drawing/2014/main" id="{2720A6C6-7468-442C-ABAB-6935BB15C45B}"/>
                </a:ext>
              </a:extLst>
            </p:cNvPr>
            <p:cNvGrpSpPr/>
            <p:nvPr/>
          </p:nvGrpSpPr>
          <p:grpSpPr>
            <a:xfrm>
              <a:off x="5909686" y="3382092"/>
              <a:ext cx="480592" cy="308058"/>
              <a:chOff x="434721" y="1295912"/>
              <a:chExt cx="397184" cy="231451"/>
            </a:xfrm>
            <a:grpFill/>
          </p:grpSpPr>
          <p:grpSp>
            <p:nvGrpSpPr>
              <p:cNvPr id="205" name="Group 204">
                <a:extLst>
                  <a:ext uri="{FF2B5EF4-FFF2-40B4-BE49-F238E27FC236}">
                    <a16:creationId xmlns:a16="http://schemas.microsoft.com/office/drawing/2014/main" id="{5D41CC42-A9F0-486D-A4DC-557A209A6367}"/>
                  </a:ext>
                </a:extLst>
              </p:cNvPr>
              <p:cNvGrpSpPr/>
              <p:nvPr/>
            </p:nvGrpSpPr>
            <p:grpSpPr>
              <a:xfrm>
                <a:off x="434721" y="1295912"/>
                <a:ext cx="397184" cy="108021"/>
                <a:chOff x="378128" y="1226823"/>
                <a:chExt cx="397184" cy="108021"/>
              </a:xfrm>
              <a:grpFill/>
            </p:grpSpPr>
            <p:sp>
              <p:nvSpPr>
                <p:cNvPr id="210" name="Oval 209">
                  <a:extLst>
                    <a:ext uri="{FF2B5EF4-FFF2-40B4-BE49-F238E27FC236}">
                      <a16:creationId xmlns:a16="http://schemas.microsoft.com/office/drawing/2014/main" id="{267B003B-4F6F-4C0F-9FB4-2DEB94493B04}"/>
                    </a:ext>
                  </a:extLst>
                </p:cNvPr>
                <p:cNvSpPr/>
                <p:nvPr/>
              </p:nvSpPr>
              <p:spPr>
                <a:xfrm>
                  <a:off x="378128" y="1226844"/>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Oval 210">
                  <a:extLst>
                    <a:ext uri="{FF2B5EF4-FFF2-40B4-BE49-F238E27FC236}">
                      <a16:creationId xmlns:a16="http://schemas.microsoft.com/office/drawing/2014/main" id="{8A8E2A6B-BB9D-43E0-AFB0-84F9B69AD490}"/>
                    </a:ext>
                  </a:extLst>
                </p:cNvPr>
                <p:cNvSpPr/>
                <p:nvPr/>
              </p:nvSpPr>
              <p:spPr>
                <a:xfrm>
                  <a:off x="517216" y="1226839"/>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Oval 211">
                  <a:extLst>
                    <a:ext uri="{FF2B5EF4-FFF2-40B4-BE49-F238E27FC236}">
                      <a16:creationId xmlns:a16="http://schemas.microsoft.com/office/drawing/2014/main" id="{5BEDEE7F-21BD-47E5-9F4D-11A64F187616}"/>
                    </a:ext>
                  </a:extLst>
                </p:cNvPr>
                <p:cNvSpPr/>
                <p:nvPr/>
              </p:nvSpPr>
              <p:spPr>
                <a:xfrm>
                  <a:off x="656304" y="1226823"/>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6" name="Group 205">
                <a:extLst>
                  <a:ext uri="{FF2B5EF4-FFF2-40B4-BE49-F238E27FC236}">
                    <a16:creationId xmlns:a16="http://schemas.microsoft.com/office/drawing/2014/main" id="{F1DAE88A-987E-46E6-94A3-BCE1D1FD7F76}"/>
                  </a:ext>
                </a:extLst>
              </p:cNvPr>
              <p:cNvGrpSpPr/>
              <p:nvPr/>
            </p:nvGrpSpPr>
            <p:grpSpPr>
              <a:xfrm>
                <a:off x="434721" y="1419343"/>
                <a:ext cx="397184" cy="108020"/>
                <a:chOff x="378128" y="1174754"/>
                <a:chExt cx="397184" cy="108020"/>
              </a:xfrm>
              <a:grpFill/>
            </p:grpSpPr>
            <p:sp>
              <p:nvSpPr>
                <p:cNvPr id="207" name="Oval 206">
                  <a:extLst>
                    <a:ext uri="{FF2B5EF4-FFF2-40B4-BE49-F238E27FC236}">
                      <a16:creationId xmlns:a16="http://schemas.microsoft.com/office/drawing/2014/main" id="{19D05641-2A8A-4982-B1BC-E88819826C9E}"/>
                    </a:ext>
                  </a:extLst>
                </p:cNvPr>
                <p:cNvSpPr/>
                <p:nvPr/>
              </p:nvSpPr>
              <p:spPr>
                <a:xfrm>
                  <a:off x="378128" y="1174754"/>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Oval 207">
                  <a:extLst>
                    <a:ext uri="{FF2B5EF4-FFF2-40B4-BE49-F238E27FC236}">
                      <a16:creationId xmlns:a16="http://schemas.microsoft.com/office/drawing/2014/main" id="{E1B4270B-24F3-4132-87B5-8A9B036A34FC}"/>
                    </a:ext>
                  </a:extLst>
                </p:cNvPr>
                <p:cNvSpPr/>
                <p:nvPr/>
              </p:nvSpPr>
              <p:spPr>
                <a:xfrm>
                  <a:off x="517216" y="1174768"/>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Oval 208">
                  <a:extLst>
                    <a:ext uri="{FF2B5EF4-FFF2-40B4-BE49-F238E27FC236}">
                      <a16:creationId xmlns:a16="http://schemas.microsoft.com/office/drawing/2014/main" id="{DDEA82FB-F1EB-47F5-A460-6B4B1BFE855C}"/>
                    </a:ext>
                  </a:extLst>
                </p:cNvPr>
                <p:cNvSpPr/>
                <p:nvPr/>
              </p:nvSpPr>
              <p:spPr>
                <a:xfrm>
                  <a:off x="656304" y="1174774"/>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15" name="Group 214">
              <a:extLst>
                <a:ext uri="{FF2B5EF4-FFF2-40B4-BE49-F238E27FC236}">
                  <a16:creationId xmlns:a16="http://schemas.microsoft.com/office/drawing/2014/main" id="{D69DE5F1-9CE7-4A3C-B0ED-2D12207CB5E6}"/>
                </a:ext>
              </a:extLst>
            </p:cNvPr>
            <p:cNvGrpSpPr/>
            <p:nvPr/>
          </p:nvGrpSpPr>
          <p:grpSpPr>
            <a:xfrm>
              <a:off x="5909525" y="3720589"/>
              <a:ext cx="480592" cy="311131"/>
              <a:chOff x="434721" y="1242716"/>
              <a:chExt cx="397184" cy="233752"/>
            </a:xfrm>
            <a:grpFill/>
          </p:grpSpPr>
          <p:grpSp>
            <p:nvGrpSpPr>
              <p:cNvPr id="217" name="Group 216">
                <a:extLst>
                  <a:ext uri="{FF2B5EF4-FFF2-40B4-BE49-F238E27FC236}">
                    <a16:creationId xmlns:a16="http://schemas.microsoft.com/office/drawing/2014/main" id="{D795F4E8-B1B9-4C0F-9776-C5A72FA5A4FF}"/>
                  </a:ext>
                </a:extLst>
              </p:cNvPr>
              <p:cNvGrpSpPr/>
              <p:nvPr/>
            </p:nvGrpSpPr>
            <p:grpSpPr>
              <a:xfrm>
                <a:off x="434721" y="1242716"/>
                <a:ext cx="397184" cy="108014"/>
                <a:chOff x="378128" y="1173627"/>
                <a:chExt cx="397184" cy="108014"/>
              </a:xfrm>
              <a:grpFill/>
            </p:grpSpPr>
            <p:sp>
              <p:nvSpPr>
                <p:cNvPr id="222" name="Oval 221">
                  <a:extLst>
                    <a:ext uri="{FF2B5EF4-FFF2-40B4-BE49-F238E27FC236}">
                      <a16:creationId xmlns:a16="http://schemas.microsoft.com/office/drawing/2014/main" id="{03655C9A-C804-49AB-9051-30E8EF259C94}"/>
                    </a:ext>
                  </a:extLst>
                </p:cNvPr>
                <p:cNvSpPr/>
                <p:nvPr/>
              </p:nvSpPr>
              <p:spPr>
                <a:xfrm>
                  <a:off x="378128" y="1173641"/>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3" name="Oval 222">
                  <a:extLst>
                    <a:ext uri="{FF2B5EF4-FFF2-40B4-BE49-F238E27FC236}">
                      <a16:creationId xmlns:a16="http://schemas.microsoft.com/office/drawing/2014/main" id="{D44EB481-7908-452D-A2C2-70A5CBCB6F10}"/>
                    </a:ext>
                  </a:extLst>
                </p:cNvPr>
                <p:cNvSpPr/>
                <p:nvPr/>
              </p:nvSpPr>
              <p:spPr>
                <a:xfrm>
                  <a:off x="517216" y="1173627"/>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Oval 223">
                  <a:extLst>
                    <a:ext uri="{FF2B5EF4-FFF2-40B4-BE49-F238E27FC236}">
                      <a16:creationId xmlns:a16="http://schemas.microsoft.com/office/drawing/2014/main" id="{87F94143-5BA1-471D-81EE-747F93787F32}"/>
                    </a:ext>
                  </a:extLst>
                </p:cNvPr>
                <p:cNvSpPr/>
                <p:nvPr/>
              </p:nvSpPr>
              <p:spPr>
                <a:xfrm>
                  <a:off x="656304" y="1173632"/>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8" name="Group 217">
                <a:extLst>
                  <a:ext uri="{FF2B5EF4-FFF2-40B4-BE49-F238E27FC236}">
                    <a16:creationId xmlns:a16="http://schemas.microsoft.com/office/drawing/2014/main" id="{33CFF2BD-EA60-4211-8902-A9938E87C982}"/>
                  </a:ext>
                </a:extLst>
              </p:cNvPr>
              <p:cNvGrpSpPr/>
              <p:nvPr/>
            </p:nvGrpSpPr>
            <p:grpSpPr>
              <a:xfrm>
                <a:off x="434721" y="1368457"/>
                <a:ext cx="397184" cy="108011"/>
                <a:chOff x="378128" y="1123868"/>
                <a:chExt cx="397184" cy="108011"/>
              </a:xfrm>
              <a:grpFill/>
            </p:grpSpPr>
            <p:sp>
              <p:nvSpPr>
                <p:cNvPr id="219" name="Oval 218">
                  <a:extLst>
                    <a:ext uri="{FF2B5EF4-FFF2-40B4-BE49-F238E27FC236}">
                      <a16:creationId xmlns:a16="http://schemas.microsoft.com/office/drawing/2014/main" id="{C85E8974-D5DC-43EE-B2B9-C8275EDEA796}"/>
                    </a:ext>
                  </a:extLst>
                </p:cNvPr>
                <p:cNvSpPr/>
                <p:nvPr/>
              </p:nvSpPr>
              <p:spPr>
                <a:xfrm>
                  <a:off x="378128" y="1123868"/>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Oval 219">
                  <a:extLst>
                    <a:ext uri="{FF2B5EF4-FFF2-40B4-BE49-F238E27FC236}">
                      <a16:creationId xmlns:a16="http://schemas.microsoft.com/office/drawing/2014/main" id="{4B86E1EF-27F2-4835-B616-E19AF43D6E71}"/>
                    </a:ext>
                  </a:extLst>
                </p:cNvPr>
                <p:cNvSpPr/>
                <p:nvPr/>
              </p:nvSpPr>
              <p:spPr>
                <a:xfrm>
                  <a:off x="517216" y="1123876"/>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Oval 220">
                  <a:extLst>
                    <a:ext uri="{FF2B5EF4-FFF2-40B4-BE49-F238E27FC236}">
                      <a16:creationId xmlns:a16="http://schemas.microsoft.com/office/drawing/2014/main" id="{8DFA0ACC-52EB-41F4-8441-21809200E020}"/>
                    </a:ext>
                  </a:extLst>
                </p:cNvPr>
                <p:cNvSpPr/>
                <p:nvPr/>
              </p:nvSpPr>
              <p:spPr>
                <a:xfrm>
                  <a:off x="656304" y="1123879"/>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226" name="Group 225">
            <a:extLst>
              <a:ext uri="{FF2B5EF4-FFF2-40B4-BE49-F238E27FC236}">
                <a16:creationId xmlns:a16="http://schemas.microsoft.com/office/drawing/2014/main" id="{C127C262-D9AF-4442-B496-2780961C7366}"/>
              </a:ext>
            </a:extLst>
          </p:cNvPr>
          <p:cNvGrpSpPr/>
          <p:nvPr/>
        </p:nvGrpSpPr>
        <p:grpSpPr>
          <a:xfrm>
            <a:off x="2108087" y="2123685"/>
            <a:ext cx="717020" cy="704381"/>
            <a:chOff x="5909686" y="3049777"/>
            <a:chExt cx="651836" cy="640346"/>
          </a:xfrm>
          <a:solidFill>
            <a:srgbClr val="00B050"/>
          </a:solidFill>
        </p:grpSpPr>
        <p:grpSp>
          <p:nvGrpSpPr>
            <p:cNvPr id="227" name="Group 226">
              <a:extLst>
                <a:ext uri="{FF2B5EF4-FFF2-40B4-BE49-F238E27FC236}">
                  <a16:creationId xmlns:a16="http://schemas.microsoft.com/office/drawing/2014/main" id="{E4FCD352-5BFC-4783-AB96-4E139EA4C1BF}"/>
                </a:ext>
              </a:extLst>
            </p:cNvPr>
            <p:cNvGrpSpPr/>
            <p:nvPr/>
          </p:nvGrpSpPr>
          <p:grpSpPr>
            <a:xfrm>
              <a:off x="5912632" y="3049777"/>
              <a:ext cx="648890" cy="311101"/>
              <a:chOff x="2805780" y="1867542"/>
              <a:chExt cx="402910" cy="175612"/>
            </a:xfrm>
            <a:grpFill/>
          </p:grpSpPr>
          <p:grpSp>
            <p:nvGrpSpPr>
              <p:cNvPr id="252" name="Group 251">
                <a:extLst>
                  <a:ext uri="{FF2B5EF4-FFF2-40B4-BE49-F238E27FC236}">
                    <a16:creationId xmlns:a16="http://schemas.microsoft.com/office/drawing/2014/main" id="{93ACB101-0018-47B1-8827-A3FA7388CF31}"/>
                  </a:ext>
                </a:extLst>
              </p:cNvPr>
              <p:cNvGrpSpPr/>
              <p:nvPr/>
            </p:nvGrpSpPr>
            <p:grpSpPr>
              <a:xfrm>
                <a:off x="2805780" y="1867542"/>
                <a:ext cx="402909" cy="175612"/>
                <a:chOff x="434721" y="1353758"/>
                <a:chExt cx="536272" cy="233736"/>
              </a:xfrm>
              <a:grpFill/>
            </p:grpSpPr>
            <p:grpSp>
              <p:nvGrpSpPr>
                <p:cNvPr id="254" name="Group 253">
                  <a:extLst>
                    <a:ext uri="{FF2B5EF4-FFF2-40B4-BE49-F238E27FC236}">
                      <a16:creationId xmlns:a16="http://schemas.microsoft.com/office/drawing/2014/main" id="{317D6EFF-5571-448C-82D5-A55E848F8C21}"/>
                    </a:ext>
                  </a:extLst>
                </p:cNvPr>
                <p:cNvGrpSpPr/>
                <p:nvPr/>
              </p:nvGrpSpPr>
              <p:grpSpPr>
                <a:xfrm>
                  <a:off x="434721" y="1353758"/>
                  <a:ext cx="536272" cy="108027"/>
                  <a:chOff x="378128" y="1284669"/>
                  <a:chExt cx="536272" cy="108027"/>
                </a:xfrm>
                <a:grpFill/>
              </p:grpSpPr>
              <p:sp>
                <p:nvSpPr>
                  <p:cNvPr id="259" name="Oval 258">
                    <a:extLst>
                      <a:ext uri="{FF2B5EF4-FFF2-40B4-BE49-F238E27FC236}">
                        <a16:creationId xmlns:a16="http://schemas.microsoft.com/office/drawing/2014/main" id="{12E1C9CA-DBAA-4861-9A85-DF4FF4D8E228}"/>
                      </a:ext>
                    </a:extLst>
                  </p:cNvPr>
                  <p:cNvSpPr/>
                  <p:nvPr/>
                </p:nvSpPr>
                <p:spPr>
                  <a:xfrm>
                    <a:off x="378128" y="1284669"/>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Oval 259">
                    <a:extLst>
                      <a:ext uri="{FF2B5EF4-FFF2-40B4-BE49-F238E27FC236}">
                        <a16:creationId xmlns:a16="http://schemas.microsoft.com/office/drawing/2014/main" id="{D5F59750-A355-47CF-845A-CB9DCB050009}"/>
                      </a:ext>
                    </a:extLst>
                  </p:cNvPr>
                  <p:cNvSpPr/>
                  <p:nvPr/>
                </p:nvSpPr>
                <p:spPr>
                  <a:xfrm>
                    <a:off x="517216" y="1284680"/>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Oval 260">
                    <a:extLst>
                      <a:ext uri="{FF2B5EF4-FFF2-40B4-BE49-F238E27FC236}">
                        <a16:creationId xmlns:a16="http://schemas.microsoft.com/office/drawing/2014/main" id="{2DF8DAB6-514A-4162-946D-ECAFA18F1FA0}"/>
                      </a:ext>
                    </a:extLst>
                  </p:cNvPr>
                  <p:cNvSpPr/>
                  <p:nvPr/>
                </p:nvSpPr>
                <p:spPr>
                  <a:xfrm>
                    <a:off x="656304" y="1284691"/>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Oval 261">
                    <a:extLst>
                      <a:ext uri="{FF2B5EF4-FFF2-40B4-BE49-F238E27FC236}">
                        <a16:creationId xmlns:a16="http://schemas.microsoft.com/office/drawing/2014/main" id="{17626F87-63D7-4466-BCA5-8D545AE57011}"/>
                      </a:ext>
                    </a:extLst>
                  </p:cNvPr>
                  <p:cNvSpPr/>
                  <p:nvPr/>
                </p:nvSpPr>
                <p:spPr>
                  <a:xfrm>
                    <a:off x="795392" y="1284696"/>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5" name="Group 254">
                  <a:extLst>
                    <a:ext uri="{FF2B5EF4-FFF2-40B4-BE49-F238E27FC236}">
                      <a16:creationId xmlns:a16="http://schemas.microsoft.com/office/drawing/2014/main" id="{32B91665-FCED-41F4-B2EF-C9B49B6A51B2}"/>
                    </a:ext>
                  </a:extLst>
                </p:cNvPr>
                <p:cNvGrpSpPr/>
                <p:nvPr/>
              </p:nvGrpSpPr>
              <p:grpSpPr>
                <a:xfrm>
                  <a:off x="434721" y="1479481"/>
                  <a:ext cx="397184" cy="108013"/>
                  <a:chOff x="378128" y="1234892"/>
                  <a:chExt cx="397184" cy="108013"/>
                </a:xfrm>
                <a:grpFill/>
              </p:grpSpPr>
              <p:sp>
                <p:nvSpPr>
                  <p:cNvPr id="256" name="Oval 255">
                    <a:extLst>
                      <a:ext uri="{FF2B5EF4-FFF2-40B4-BE49-F238E27FC236}">
                        <a16:creationId xmlns:a16="http://schemas.microsoft.com/office/drawing/2014/main" id="{7184CE47-FF83-429F-897D-E7EEEAAA57E9}"/>
                      </a:ext>
                    </a:extLst>
                  </p:cNvPr>
                  <p:cNvSpPr/>
                  <p:nvPr/>
                </p:nvSpPr>
                <p:spPr>
                  <a:xfrm>
                    <a:off x="378128" y="1234892"/>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Oval 256">
                    <a:extLst>
                      <a:ext uri="{FF2B5EF4-FFF2-40B4-BE49-F238E27FC236}">
                        <a16:creationId xmlns:a16="http://schemas.microsoft.com/office/drawing/2014/main" id="{FB8345DE-5403-4AF8-9A8F-5D188F617D02}"/>
                      </a:ext>
                    </a:extLst>
                  </p:cNvPr>
                  <p:cNvSpPr/>
                  <p:nvPr/>
                </p:nvSpPr>
                <p:spPr>
                  <a:xfrm>
                    <a:off x="517216" y="1234901"/>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Oval 257">
                    <a:extLst>
                      <a:ext uri="{FF2B5EF4-FFF2-40B4-BE49-F238E27FC236}">
                        <a16:creationId xmlns:a16="http://schemas.microsoft.com/office/drawing/2014/main" id="{6A608B79-17C3-42E5-98E6-8325451C6790}"/>
                      </a:ext>
                    </a:extLst>
                  </p:cNvPr>
                  <p:cNvSpPr/>
                  <p:nvPr/>
                </p:nvSpPr>
                <p:spPr>
                  <a:xfrm>
                    <a:off x="656304" y="1234905"/>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53" name="Oval 252">
                <a:extLst>
                  <a:ext uri="{FF2B5EF4-FFF2-40B4-BE49-F238E27FC236}">
                    <a16:creationId xmlns:a16="http://schemas.microsoft.com/office/drawing/2014/main" id="{27E864CF-5DD8-4073-BB49-C7B0511365CB}"/>
                  </a:ext>
                </a:extLst>
              </p:cNvPr>
              <p:cNvSpPr/>
              <p:nvPr/>
            </p:nvSpPr>
            <p:spPr>
              <a:xfrm>
                <a:off x="3119277" y="1961977"/>
                <a:ext cx="89413" cy="81142"/>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1" name="Group 240">
              <a:extLst>
                <a:ext uri="{FF2B5EF4-FFF2-40B4-BE49-F238E27FC236}">
                  <a16:creationId xmlns:a16="http://schemas.microsoft.com/office/drawing/2014/main" id="{E920530A-3369-458A-9BE0-B7F15FF40303}"/>
                </a:ext>
              </a:extLst>
            </p:cNvPr>
            <p:cNvGrpSpPr/>
            <p:nvPr/>
          </p:nvGrpSpPr>
          <p:grpSpPr>
            <a:xfrm>
              <a:off x="5909686" y="3382088"/>
              <a:ext cx="648888" cy="308035"/>
              <a:chOff x="434721" y="1295909"/>
              <a:chExt cx="536272" cy="231434"/>
            </a:xfrm>
            <a:grpFill/>
          </p:grpSpPr>
          <p:grpSp>
            <p:nvGrpSpPr>
              <p:cNvPr id="243" name="Group 242">
                <a:extLst>
                  <a:ext uri="{FF2B5EF4-FFF2-40B4-BE49-F238E27FC236}">
                    <a16:creationId xmlns:a16="http://schemas.microsoft.com/office/drawing/2014/main" id="{5AD026EC-5128-4C1C-95BF-B0EC31136477}"/>
                  </a:ext>
                </a:extLst>
              </p:cNvPr>
              <p:cNvGrpSpPr/>
              <p:nvPr/>
            </p:nvGrpSpPr>
            <p:grpSpPr>
              <a:xfrm>
                <a:off x="434721" y="1295909"/>
                <a:ext cx="536272" cy="108024"/>
                <a:chOff x="378128" y="1226820"/>
                <a:chExt cx="536272" cy="108024"/>
              </a:xfrm>
              <a:grpFill/>
            </p:grpSpPr>
            <p:sp>
              <p:nvSpPr>
                <p:cNvPr id="248" name="Oval 247">
                  <a:extLst>
                    <a:ext uri="{FF2B5EF4-FFF2-40B4-BE49-F238E27FC236}">
                      <a16:creationId xmlns:a16="http://schemas.microsoft.com/office/drawing/2014/main" id="{5F57C255-4C0E-4842-A8B9-0F8D21463AD3}"/>
                    </a:ext>
                  </a:extLst>
                </p:cNvPr>
                <p:cNvSpPr/>
                <p:nvPr/>
              </p:nvSpPr>
              <p:spPr>
                <a:xfrm>
                  <a:off x="378128" y="1226844"/>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Oval 248">
                  <a:extLst>
                    <a:ext uri="{FF2B5EF4-FFF2-40B4-BE49-F238E27FC236}">
                      <a16:creationId xmlns:a16="http://schemas.microsoft.com/office/drawing/2014/main" id="{8AEE9568-59BF-43B4-BCCB-32D285EE4093}"/>
                    </a:ext>
                  </a:extLst>
                </p:cNvPr>
                <p:cNvSpPr/>
                <p:nvPr/>
              </p:nvSpPr>
              <p:spPr>
                <a:xfrm>
                  <a:off x="517216" y="1226839"/>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Oval 249">
                  <a:extLst>
                    <a:ext uri="{FF2B5EF4-FFF2-40B4-BE49-F238E27FC236}">
                      <a16:creationId xmlns:a16="http://schemas.microsoft.com/office/drawing/2014/main" id="{6841126B-34A2-4031-A2C4-DCDC41976EAD}"/>
                    </a:ext>
                  </a:extLst>
                </p:cNvPr>
                <p:cNvSpPr/>
                <p:nvPr/>
              </p:nvSpPr>
              <p:spPr>
                <a:xfrm>
                  <a:off x="656304" y="1226823"/>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Oval 250">
                  <a:extLst>
                    <a:ext uri="{FF2B5EF4-FFF2-40B4-BE49-F238E27FC236}">
                      <a16:creationId xmlns:a16="http://schemas.microsoft.com/office/drawing/2014/main" id="{BE7555DD-74FB-4E61-85E9-3B4EFFBF0B80}"/>
                    </a:ext>
                  </a:extLst>
                </p:cNvPr>
                <p:cNvSpPr/>
                <p:nvPr/>
              </p:nvSpPr>
              <p:spPr>
                <a:xfrm>
                  <a:off x="795392" y="1226820"/>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5" name="Oval 244">
                <a:extLst>
                  <a:ext uri="{FF2B5EF4-FFF2-40B4-BE49-F238E27FC236}">
                    <a16:creationId xmlns:a16="http://schemas.microsoft.com/office/drawing/2014/main" id="{AC08447C-5D39-4694-9CE2-4F459C39DBDA}"/>
                  </a:ext>
                </a:extLst>
              </p:cNvPr>
              <p:cNvSpPr/>
              <p:nvPr/>
            </p:nvSpPr>
            <p:spPr>
              <a:xfrm>
                <a:off x="434721" y="1419343"/>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589087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13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Leo Lion is making his way through the maze.</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Which numbers are missing? Write them as numbers and words.</a:t>
            </a:r>
          </a:p>
          <a:p>
            <a:pPr lvl="0" algn="ctr" defTabSz="514350">
              <a:defRPr/>
            </a:pPr>
            <a:r>
              <a:rPr lang="en-GB" sz="2000" b="1" dirty="0">
                <a:solidFill>
                  <a:srgbClr val="FF0000"/>
                </a:solidFill>
                <a:latin typeface="Century Gothic" panose="020B0502020202020204" pitchFamily="34" charset="0"/>
              </a:rPr>
              <a:t>14 – fourteen, 15 – fifteen, 16 – sixteen </a:t>
            </a:r>
          </a:p>
          <a:p>
            <a:pPr algn="ctr"/>
            <a:endParaRPr lang="en-GB" sz="2400" b="1" dirty="0">
              <a:solidFill>
                <a:srgbClr val="FF0000"/>
              </a:solidFill>
              <a:latin typeface="Century Gothic" panose="020B0502020202020204" pitchFamily="34" charset="0"/>
            </a:endParaRPr>
          </a:p>
        </p:txBody>
      </p:sp>
      <p:grpSp>
        <p:nvGrpSpPr>
          <p:cNvPr id="93" name="Group 92">
            <a:extLst>
              <a:ext uri="{FF2B5EF4-FFF2-40B4-BE49-F238E27FC236}">
                <a16:creationId xmlns:a16="http://schemas.microsoft.com/office/drawing/2014/main" id="{8B32587E-387B-4D34-9DB9-A6498A8DB25D}"/>
              </a:ext>
            </a:extLst>
          </p:cNvPr>
          <p:cNvGrpSpPr/>
          <p:nvPr/>
        </p:nvGrpSpPr>
        <p:grpSpPr>
          <a:xfrm>
            <a:off x="27814" y="6454317"/>
            <a:ext cx="1231337" cy="403587"/>
            <a:chOff x="27814" y="6454317"/>
            <a:chExt cx="1231337" cy="403587"/>
          </a:xfrm>
        </p:grpSpPr>
        <p:pic>
          <p:nvPicPr>
            <p:cNvPr id="97" name="Picture 96" descr="A close up of a sign&#10;&#10;Description generated with high confidence">
              <a:extLst>
                <a:ext uri="{FF2B5EF4-FFF2-40B4-BE49-F238E27FC236}">
                  <a16:creationId xmlns:a16="http://schemas.microsoft.com/office/drawing/2014/main" id="{3298A7E2-96DB-4F31-9D8C-688F788865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8" name="TextBox 8">
              <a:extLst>
                <a:ext uri="{FF2B5EF4-FFF2-40B4-BE49-F238E27FC236}">
                  <a16:creationId xmlns:a16="http://schemas.microsoft.com/office/drawing/2014/main" id="{68BF33F0-063F-499E-AEFC-8BC32399A52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aphicFrame>
        <p:nvGraphicFramePr>
          <p:cNvPr id="111" name="Table 110">
            <a:extLst>
              <a:ext uri="{FF2B5EF4-FFF2-40B4-BE49-F238E27FC236}">
                <a16:creationId xmlns:a16="http://schemas.microsoft.com/office/drawing/2014/main" id="{F97EFF6D-389A-425E-A3A5-EF76737B5583}"/>
              </a:ext>
            </a:extLst>
          </p:cNvPr>
          <p:cNvGraphicFramePr>
            <a:graphicFrameLocks noGrp="1"/>
          </p:cNvGraphicFramePr>
          <p:nvPr>
            <p:extLst>
              <p:ext uri="{D42A27DB-BD31-4B8C-83A1-F6EECF244321}">
                <p14:modId xmlns:p14="http://schemas.microsoft.com/office/powerpoint/2010/main" val="3216905559"/>
              </p:ext>
            </p:extLst>
          </p:nvPr>
        </p:nvGraphicFramePr>
        <p:xfrm>
          <a:off x="1861838" y="1685721"/>
          <a:ext cx="5051076" cy="2525538"/>
        </p:xfrm>
        <a:graphic>
          <a:graphicData uri="http://schemas.openxmlformats.org/drawingml/2006/table">
            <a:tbl>
              <a:tblPr firstRow="1" bandRow="1">
                <a:tableStyleId>{5940675A-B579-460E-94D1-54222C63F5DA}</a:tableStyleId>
              </a:tblPr>
              <a:tblGrid>
                <a:gridCol w="1262769">
                  <a:extLst>
                    <a:ext uri="{9D8B030D-6E8A-4147-A177-3AD203B41FA5}">
                      <a16:colId xmlns:a16="http://schemas.microsoft.com/office/drawing/2014/main" val="2587059281"/>
                    </a:ext>
                  </a:extLst>
                </a:gridCol>
                <a:gridCol w="1262769">
                  <a:extLst>
                    <a:ext uri="{9D8B030D-6E8A-4147-A177-3AD203B41FA5}">
                      <a16:colId xmlns:a16="http://schemas.microsoft.com/office/drawing/2014/main" val="198938154"/>
                    </a:ext>
                  </a:extLst>
                </a:gridCol>
                <a:gridCol w="1262769">
                  <a:extLst>
                    <a:ext uri="{9D8B030D-6E8A-4147-A177-3AD203B41FA5}">
                      <a16:colId xmlns:a16="http://schemas.microsoft.com/office/drawing/2014/main" val="3426105206"/>
                    </a:ext>
                  </a:extLst>
                </a:gridCol>
                <a:gridCol w="1262769">
                  <a:extLst>
                    <a:ext uri="{9D8B030D-6E8A-4147-A177-3AD203B41FA5}">
                      <a16:colId xmlns:a16="http://schemas.microsoft.com/office/drawing/2014/main" val="1813725193"/>
                    </a:ext>
                  </a:extLst>
                </a:gridCol>
              </a:tblGrid>
              <a:tr h="1262769">
                <a:tc>
                  <a:txBody>
                    <a:bodyPr/>
                    <a:lstStyle/>
                    <a:p>
                      <a:pPr algn="ctr"/>
                      <a:r>
                        <a:rPr lang="en-GB" sz="2100" b="1" dirty="0">
                          <a:latin typeface="Century Gothic" panose="020B0502020202020204" pitchFamily="34" charset="0"/>
                        </a:rPr>
                        <a:t>thirteen</a:t>
                      </a:r>
                    </a:p>
                  </a:txBody>
                  <a:tcPr marL="89095" marR="89095" marT="89095" marB="89095">
                    <a:solidFill>
                      <a:schemeClr val="bg1"/>
                    </a:solidFill>
                  </a:tcPr>
                </a:tc>
                <a:tc>
                  <a:txBody>
                    <a:bodyPr/>
                    <a:lstStyle/>
                    <a:p>
                      <a:pPr algn="ctr"/>
                      <a:r>
                        <a:rPr lang="en-GB" sz="2100" b="1" dirty="0">
                          <a:solidFill>
                            <a:srgbClr val="FF0000"/>
                          </a:solidFill>
                          <a:latin typeface="Century Gothic" panose="020B0502020202020204" pitchFamily="34" charset="0"/>
                        </a:rPr>
                        <a:t>14</a:t>
                      </a:r>
                    </a:p>
                    <a:p>
                      <a:pPr algn="ctr"/>
                      <a:r>
                        <a:rPr lang="en-GB" sz="2100" b="1" dirty="0">
                          <a:solidFill>
                            <a:srgbClr val="FF0000"/>
                          </a:solidFill>
                          <a:latin typeface="Century Gothic" panose="020B0502020202020204" pitchFamily="34" charset="0"/>
                        </a:rPr>
                        <a:t>fourteen</a:t>
                      </a:r>
                    </a:p>
                  </a:txBody>
                  <a:tcPr marL="89095" marR="89095" marT="89095" marB="89095" anchor="ctr">
                    <a:solidFill>
                      <a:schemeClr val="bg1"/>
                    </a:solidFill>
                  </a:tcPr>
                </a:tc>
                <a:tc>
                  <a:txBody>
                    <a:bodyPr/>
                    <a:lstStyle/>
                    <a:p>
                      <a:pPr algn="ctr"/>
                      <a:endParaRPr lang="en-GB" sz="2100" b="1" dirty="0">
                        <a:latin typeface="Century Gothic" panose="020B0502020202020204" pitchFamily="34" charset="0"/>
                      </a:endParaRPr>
                    </a:p>
                  </a:txBody>
                  <a:tcPr marL="89095" marR="89095" marT="89095" marB="89095">
                    <a:solidFill>
                      <a:schemeClr val="bg1">
                        <a:lumMod val="50000"/>
                      </a:schemeClr>
                    </a:solidFill>
                  </a:tcPr>
                </a:tc>
                <a:tc>
                  <a:txBody>
                    <a:bodyPr/>
                    <a:lstStyle/>
                    <a:p>
                      <a:pPr algn="ctr"/>
                      <a:endParaRPr lang="en-GB" sz="2100" b="1" dirty="0">
                        <a:latin typeface="Century Gothic" panose="020B0502020202020204" pitchFamily="34" charset="0"/>
                      </a:endParaRPr>
                    </a:p>
                    <a:p>
                      <a:pPr algn="ctr"/>
                      <a:r>
                        <a:rPr lang="en-GB" sz="2100" b="1" dirty="0">
                          <a:latin typeface="Century Gothic" panose="020B0502020202020204" pitchFamily="34" charset="0"/>
                        </a:rPr>
                        <a:t>18</a:t>
                      </a:r>
                    </a:p>
                  </a:txBody>
                  <a:tcPr marL="89095" marR="89095" marT="89095" marB="89095">
                    <a:solidFill>
                      <a:schemeClr val="bg1"/>
                    </a:solidFill>
                  </a:tcPr>
                </a:tc>
                <a:extLst>
                  <a:ext uri="{0D108BD9-81ED-4DB2-BD59-A6C34878D82A}">
                    <a16:rowId xmlns:a16="http://schemas.microsoft.com/office/drawing/2014/main" val="2513011413"/>
                  </a:ext>
                </a:extLst>
              </a:tr>
              <a:tr h="1262769">
                <a:tc>
                  <a:txBody>
                    <a:bodyPr/>
                    <a:lstStyle/>
                    <a:p>
                      <a:pPr algn="ctr"/>
                      <a:endParaRPr lang="en-GB" sz="2100" b="1" dirty="0">
                        <a:latin typeface="Century Gothic" panose="020B0502020202020204" pitchFamily="34" charset="0"/>
                      </a:endParaRPr>
                    </a:p>
                  </a:txBody>
                  <a:tcPr marL="89095" marR="89095" marT="89095" marB="89095">
                    <a:solidFill>
                      <a:schemeClr val="bg1">
                        <a:lumMod val="50000"/>
                      </a:schemeClr>
                    </a:solidFill>
                  </a:tcPr>
                </a:tc>
                <a:tc>
                  <a:txBody>
                    <a:bodyPr/>
                    <a:lstStyle/>
                    <a:p>
                      <a:pPr algn="ctr"/>
                      <a:r>
                        <a:rPr lang="en-GB" sz="2100" b="1" dirty="0">
                          <a:solidFill>
                            <a:srgbClr val="FF0000"/>
                          </a:solidFill>
                          <a:latin typeface="Century Gothic" panose="020B0502020202020204" pitchFamily="34" charset="0"/>
                        </a:rPr>
                        <a:t>15</a:t>
                      </a:r>
                    </a:p>
                    <a:p>
                      <a:pPr algn="ctr"/>
                      <a:r>
                        <a:rPr lang="en-GB" sz="2100" b="1" dirty="0">
                          <a:solidFill>
                            <a:srgbClr val="FF0000"/>
                          </a:solidFill>
                          <a:latin typeface="Century Gothic" panose="020B0502020202020204" pitchFamily="34" charset="0"/>
                        </a:rPr>
                        <a:t>fifteen</a:t>
                      </a:r>
                    </a:p>
                  </a:txBody>
                  <a:tcPr marL="89095" marR="89095" marT="89095" marB="89095" anchor="ctr">
                    <a:solidFill>
                      <a:schemeClr val="bg1"/>
                    </a:solidFill>
                  </a:tcPr>
                </a:tc>
                <a:tc>
                  <a:txBody>
                    <a:bodyPr/>
                    <a:lstStyle/>
                    <a:p>
                      <a:pPr algn="ctr"/>
                      <a:r>
                        <a:rPr lang="en-GB" sz="2100" b="1" dirty="0">
                          <a:solidFill>
                            <a:srgbClr val="FF0000"/>
                          </a:solidFill>
                          <a:latin typeface="Century Gothic" panose="020B0502020202020204" pitchFamily="34" charset="0"/>
                        </a:rPr>
                        <a:t>16</a:t>
                      </a:r>
                    </a:p>
                    <a:p>
                      <a:pPr algn="ctr"/>
                      <a:r>
                        <a:rPr lang="en-GB" sz="2100" b="1" dirty="0">
                          <a:solidFill>
                            <a:srgbClr val="FF0000"/>
                          </a:solidFill>
                          <a:latin typeface="Century Gothic" panose="020B0502020202020204" pitchFamily="34" charset="0"/>
                        </a:rPr>
                        <a:t>sixteen</a:t>
                      </a:r>
                    </a:p>
                  </a:txBody>
                  <a:tcPr marL="89095" marR="89095" marT="89095" marB="89095" anchor="ctr">
                    <a:solidFill>
                      <a:schemeClr val="bg1"/>
                    </a:solidFill>
                  </a:tcPr>
                </a:tc>
                <a:tc>
                  <a:txBody>
                    <a:bodyPr/>
                    <a:lstStyle/>
                    <a:p>
                      <a:pPr algn="ctr"/>
                      <a:endParaRPr lang="en-GB" sz="2100" b="1" dirty="0">
                        <a:solidFill>
                          <a:srgbClr val="FF0000"/>
                        </a:solidFill>
                        <a:latin typeface="Century Gothic" panose="020B0502020202020204" pitchFamily="34" charset="0"/>
                      </a:endParaRPr>
                    </a:p>
                  </a:txBody>
                  <a:tcPr marL="89095" marR="89095" marT="89095" marB="89095">
                    <a:solidFill>
                      <a:schemeClr val="bg1"/>
                    </a:solidFill>
                  </a:tcPr>
                </a:tc>
                <a:extLst>
                  <a:ext uri="{0D108BD9-81ED-4DB2-BD59-A6C34878D82A}">
                    <a16:rowId xmlns:a16="http://schemas.microsoft.com/office/drawing/2014/main" val="1197883004"/>
                  </a:ext>
                </a:extLst>
              </a:tr>
            </a:tbl>
          </a:graphicData>
        </a:graphic>
      </p:graphicFrame>
      <p:sp>
        <p:nvSpPr>
          <p:cNvPr id="112" name="Arrow: Right 111">
            <a:extLst>
              <a:ext uri="{FF2B5EF4-FFF2-40B4-BE49-F238E27FC236}">
                <a16:creationId xmlns:a16="http://schemas.microsoft.com/office/drawing/2014/main" id="{27E91CB6-7028-4A28-995C-606289531C6C}"/>
              </a:ext>
            </a:extLst>
          </p:cNvPr>
          <p:cNvSpPr/>
          <p:nvPr/>
        </p:nvSpPr>
        <p:spPr>
          <a:xfrm>
            <a:off x="6886654" y="2089689"/>
            <a:ext cx="456100" cy="4766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TextBox 112">
            <a:extLst>
              <a:ext uri="{FF2B5EF4-FFF2-40B4-BE49-F238E27FC236}">
                <a16:creationId xmlns:a16="http://schemas.microsoft.com/office/drawing/2014/main" id="{8033BD93-0D6D-4236-9B86-13A26FAF96D5}"/>
              </a:ext>
            </a:extLst>
          </p:cNvPr>
          <p:cNvSpPr txBox="1"/>
          <p:nvPr/>
        </p:nvSpPr>
        <p:spPr>
          <a:xfrm>
            <a:off x="1056044" y="2510151"/>
            <a:ext cx="354841" cy="338554"/>
          </a:xfrm>
          <a:prstGeom prst="rect">
            <a:avLst/>
          </a:prstGeom>
          <a:noFill/>
        </p:spPr>
        <p:txBody>
          <a:bodyPr wrap="square" rtlCol="0">
            <a:spAutoFit/>
          </a:bodyPr>
          <a:lstStyle/>
          <a:p>
            <a:pPr algn="ctr"/>
            <a:r>
              <a:rPr lang="en-GB" sz="1600" b="1" dirty="0">
                <a:latin typeface="Century Gothic" panose="020B0502020202020204" pitchFamily="34" charset="0"/>
              </a:rPr>
              <a:t>in</a:t>
            </a:r>
          </a:p>
        </p:txBody>
      </p:sp>
      <p:pic>
        <p:nvPicPr>
          <p:cNvPr id="3" name="Picture 2" descr="A picture containing object&#10;&#10;Description automatically generated">
            <a:extLst>
              <a:ext uri="{FF2B5EF4-FFF2-40B4-BE49-F238E27FC236}">
                <a16:creationId xmlns:a16="http://schemas.microsoft.com/office/drawing/2014/main" id="{8B618FCC-EBF2-4A87-A418-5B0C8173CAC5}"/>
              </a:ext>
            </a:extLst>
          </p:cNvPr>
          <p:cNvPicPr>
            <a:picLocks noChangeAspect="1"/>
          </p:cNvPicPr>
          <p:nvPr/>
        </p:nvPicPr>
        <p:blipFill rotWithShape="1">
          <a:blip r:embed="rId4">
            <a:extLst>
              <a:ext uri="{28A0092B-C50C-407E-A947-70E740481C1C}">
                <a14:useLocalDpi xmlns:a14="http://schemas.microsoft.com/office/drawing/2010/main" val="0"/>
              </a:ext>
            </a:extLst>
          </a:blip>
          <a:srcRect t="60904" r="88100" b="27180"/>
          <a:stretch/>
        </p:blipFill>
        <p:spPr>
          <a:xfrm flipH="1">
            <a:off x="382163" y="1369948"/>
            <a:ext cx="1248155" cy="1196436"/>
          </a:xfrm>
          <a:prstGeom prst="rect">
            <a:avLst/>
          </a:prstGeom>
        </p:spPr>
      </p:pic>
      <p:sp>
        <p:nvSpPr>
          <p:cNvPr id="200" name="Arrow: Right 199">
            <a:extLst>
              <a:ext uri="{FF2B5EF4-FFF2-40B4-BE49-F238E27FC236}">
                <a16:creationId xmlns:a16="http://schemas.microsoft.com/office/drawing/2014/main" id="{9D9251A1-6F7A-4035-A855-F41A6FA6D164}"/>
              </a:ext>
            </a:extLst>
          </p:cNvPr>
          <p:cNvSpPr/>
          <p:nvPr/>
        </p:nvSpPr>
        <p:spPr>
          <a:xfrm>
            <a:off x="1402268" y="2234761"/>
            <a:ext cx="456100" cy="4766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TextBox 200">
            <a:extLst>
              <a:ext uri="{FF2B5EF4-FFF2-40B4-BE49-F238E27FC236}">
                <a16:creationId xmlns:a16="http://schemas.microsoft.com/office/drawing/2014/main" id="{88890A93-78AA-4D09-831C-E7FED0DDE752}"/>
              </a:ext>
            </a:extLst>
          </p:cNvPr>
          <p:cNvSpPr txBox="1"/>
          <p:nvPr/>
        </p:nvSpPr>
        <p:spPr>
          <a:xfrm>
            <a:off x="7326440" y="2167843"/>
            <a:ext cx="519523" cy="320386"/>
          </a:xfrm>
          <a:prstGeom prst="rect">
            <a:avLst/>
          </a:prstGeom>
          <a:noFill/>
        </p:spPr>
        <p:txBody>
          <a:bodyPr wrap="square" rtlCol="0">
            <a:spAutoFit/>
          </a:bodyPr>
          <a:lstStyle/>
          <a:p>
            <a:pPr algn="ctr"/>
            <a:r>
              <a:rPr lang="en-GB" sz="1600" b="1" dirty="0">
                <a:latin typeface="Century Gothic" panose="020B0502020202020204" pitchFamily="34" charset="0"/>
              </a:rPr>
              <a:t>out</a:t>
            </a:r>
          </a:p>
        </p:txBody>
      </p:sp>
      <p:grpSp>
        <p:nvGrpSpPr>
          <p:cNvPr id="4" name="Group 3">
            <a:extLst>
              <a:ext uri="{FF2B5EF4-FFF2-40B4-BE49-F238E27FC236}">
                <a16:creationId xmlns:a16="http://schemas.microsoft.com/office/drawing/2014/main" id="{71201568-7AC9-497F-BB44-A6F4C767DB59}"/>
              </a:ext>
            </a:extLst>
          </p:cNvPr>
          <p:cNvGrpSpPr/>
          <p:nvPr/>
        </p:nvGrpSpPr>
        <p:grpSpPr>
          <a:xfrm>
            <a:off x="6087089" y="3034919"/>
            <a:ext cx="532069" cy="1080137"/>
            <a:chOff x="5909525" y="3049777"/>
            <a:chExt cx="483699" cy="981943"/>
          </a:xfrm>
          <a:solidFill>
            <a:srgbClr val="00B050"/>
          </a:solidFill>
        </p:grpSpPr>
        <p:grpSp>
          <p:nvGrpSpPr>
            <p:cNvPr id="169" name="Group 168">
              <a:extLst>
                <a:ext uri="{FF2B5EF4-FFF2-40B4-BE49-F238E27FC236}">
                  <a16:creationId xmlns:a16="http://schemas.microsoft.com/office/drawing/2014/main" id="{088C28E5-03A7-4625-AFA8-9A61AC41098D}"/>
                </a:ext>
              </a:extLst>
            </p:cNvPr>
            <p:cNvGrpSpPr/>
            <p:nvPr/>
          </p:nvGrpSpPr>
          <p:grpSpPr>
            <a:xfrm>
              <a:off x="5912632" y="3049777"/>
              <a:ext cx="480592" cy="311101"/>
              <a:chOff x="434721" y="1353758"/>
              <a:chExt cx="397184" cy="233736"/>
            </a:xfrm>
            <a:grpFill/>
          </p:grpSpPr>
          <p:grpSp>
            <p:nvGrpSpPr>
              <p:cNvPr id="171" name="Group 170">
                <a:extLst>
                  <a:ext uri="{FF2B5EF4-FFF2-40B4-BE49-F238E27FC236}">
                    <a16:creationId xmlns:a16="http://schemas.microsoft.com/office/drawing/2014/main" id="{37461B33-86C6-44B2-8AA3-226DCF9C6D8B}"/>
                  </a:ext>
                </a:extLst>
              </p:cNvPr>
              <p:cNvGrpSpPr/>
              <p:nvPr/>
            </p:nvGrpSpPr>
            <p:grpSpPr>
              <a:xfrm>
                <a:off x="434721" y="1353758"/>
                <a:ext cx="258096" cy="108011"/>
                <a:chOff x="378128" y="1284669"/>
                <a:chExt cx="258096" cy="108011"/>
              </a:xfrm>
              <a:grpFill/>
            </p:grpSpPr>
            <p:sp>
              <p:nvSpPr>
                <p:cNvPr id="176" name="Oval 175">
                  <a:extLst>
                    <a:ext uri="{FF2B5EF4-FFF2-40B4-BE49-F238E27FC236}">
                      <a16:creationId xmlns:a16="http://schemas.microsoft.com/office/drawing/2014/main" id="{2FD62C82-7D66-4231-B84A-CCF432B2F277}"/>
                    </a:ext>
                  </a:extLst>
                </p:cNvPr>
                <p:cNvSpPr/>
                <p:nvPr/>
              </p:nvSpPr>
              <p:spPr>
                <a:xfrm>
                  <a:off x="378128" y="1284669"/>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Oval 176">
                  <a:extLst>
                    <a:ext uri="{FF2B5EF4-FFF2-40B4-BE49-F238E27FC236}">
                      <a16:creationId xmlns:a16="http://schemas.microsoft.com/office/drawing/2014/main" id="{44E96AF4-CB40-4876-A8F7-B226370107B3}"/>
                    </a:ext>
                  </a:extLst>
                </p:cNvPr>
                <p:cNvSpPr/>
                <p:nvPr/>
              </p:nvSpPr>
              <p:spPr>
                <a:xfrm>
                  <a:off x="517216" y="1284680"/>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2" name="Group 171">
                <a:extLst>
                  <a:ext uri="{FF2B5EF4-FFF2-40B4-BE49-F238E27FC236}">
                    <a16:creationId xmlns:a16="http://schemas.microsoft.com/office/drawing/2014/main" id="{E7E02027-5446-4543-A412-1EE42B8C0E6D}"/>
                  </a:ext>
                </a:extLst>
              </p:cNvPr>
              <p:cNvGrpSpPr/>
              <p:nvPr/>
            </p:nvGrpSpPr>
            <p:grpSpPr>
              <a:xfrm>
                <a:off x="434721" y="1479481"/>
                <a:ext cx="397184" cy="108013"/>
                <a:chOff x="378128" y="1234892"/>
                <a:chExt cx="397184" cy="108013"/>
              </a:xfrm>
              <a:grpFill/>
            </p:grpSpPr>
            <p:sp>
              <p:nvSpPr>
                <p:cNvPr id="173" name="Oval 172">
                  <a:extLst>
                    <a:ext uri="{FF2B5EF4-FFF2-40B4-BE49-F238E27FC236}">
                      <a16:creationId xmlns:a16="http://schemas.microsoft.com/office/drawing/2014/main" id="{415C6C0A-587E-4592-A612-BD4571F70587}"/>
                    </a:ext>
                  </a:extLst>
                </p:cNvPr>
                <p:cNvSpPr/>
                <p:nvPr/>
              </p:nvSpPr>
              <p:spPr>
                <a:xfrm>
                  <a:off x="378128" y="1234892"/>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Oval 173">
                  <a:extLst>
                    <a:ext uri="{FF2B5EF4-FFF2-40B4-BE49-F238E27FC236}">
                      <a16:creationId xmlns:a16="http://schemas.microsoft.com/office/drawing/2014/main" id="{20954826-DE62-4872-8CE9-EE62D2E11BA5}"/>
                    </a:ext>
                  </a:extLst>
                </p:cNvPr>
                <p:cNvSpPr/>
                <p:nvPr/>
              </p:nvSpPr>
              <p:spPr>
                <a:xfrm>
                  <a:off x="517216" y="1234901"/>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Oval 174">
                  <a:extLst>
                    <a:ext uri="{FF2B5EF4-FFF2-40B4-BE49-F238E27FC236}">
                      <a16:creationId xmlns:a16="http://schemas.microsoft.com/office/drawing/2014/main" id="{08A0A2F0-25CF-417A-A3C0-A7BAA0D72805}"/>
                    </a:ext>
                  </a:extLst>
                </p:cNvPr>
                <p:cNvSpPr/>
                <p:nvPr/>
              </p:nvSpPr>
              <p:spPr>
                <a:xfrm>
                  <a:off x="656304" y="1234905"/>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03" name="Group 202">
              <a:extLst>
                <a:ext uri="{FF2B5EF4-FFF2-40B4-BE49-F238E27FC236}">
                  <a16:creationId xmlns:a16="http://schemas.microsoft.com/office/drawing/2014/main" id="{2720A6C6-7468-442C-ABAB-6935BB15C45B}"/>
                </a:ext>
              </a:extLst>
            </p:cNvPr>
            <p:cNvGrpSpPr/>
            <p:nvPr/>
          </p:nvGrpSpPr>
          <p:grpSpPr>
            <a:xfrm>
              <a:off x="5909686" y="3382092"/>
              <a:ext cx="480592" cy="308058"/>
              <a:chOff x="434721" y="1295912"/>
              <a:chExt cx="397184" cy="231451"/>
            </a:xfrm>
            <a:grpFill/>
          </p:grpSpPr>
          <p:grpSp>
            <p:nvGrpSpPr>
              <p:cNvPr id="205" name="Group 204">
                <a:extLst>
                  <a:ext uri="{FF2B5EF4-FFF2-40B4-BE49-F238E27FC236}">
                    <a16:creationId xmlns:a16="http://schemas.microsoft.com/office/drawing/2014/main" id="{5D41CC42-A9F0-486D-A4DC-557A209A6367}"/>
                  </a:ext>
                </a:extLst>
              </p:cNvPr>
              <p:cNvGrpSpPr/>
              <p:nvPr/>
            </p:nvGrpSpPr>
            <p:grpSpPr>
              <a:xfrm>
                <a:off x="434721" y="1295912"/>
                <a:ext cx="397184" cy="108021"/>
                <a:chOff x="378128" y="1226823"/>
                <a:chExt cx="397184" cy="108021"/>
              </a:xfrm>
              <a:grpFill/>
            </p:grpSpPr>
            <p:sp>
              <p:nvSpPr>
                <p:cNvPr id="210" name="Oval 209">
                  <a:extLst>
                    <a:ext uri="{FF2B5EF4-FFF2-40B4-BE49-F238E27FC236}">
                      <a16:creationId xmlns:a16="http://schemas.microsoft.com/office/drawing/2014/main" id="{267B003B-4F6F-4C0F-9FB4-2DEB94493B04}"/>
                    </a:ext>
                  </a:extLst>
                </p:cNvPr>
                <p:cNvSpPr/>
                <p:nvPr/>
              </p:nvSpPr>
              <p:spPr>
                <a:xfrm>
                  <a:off x="378128" y="1226844"/>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Oval 210">
                  <a:extLst>
                    <a:ext uri="{FF2B5EF4-FFF2-40B4-BE49-F238E27FC236}">
                      <a16:creationId xmlns:a16="http://schemas.microsoft.com/office/drawing/2014/main" id="{8A8E2A6B-BB9D-43E0-AFB0-84F9B69AD490}"/>
                    </a:ext>
                  </a:extLst>
                </p:cNvPr>
                <p:cNvSpPr/>
                <p:nvPr/>
              </p:nvSpPr>
              <p:spPr>
                <a:xfrm>
                  <a:off x="517216" y="1226839"/>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Oval 211">
                  <a:extLst>
                    <a:ext uri="{FF2B5EF4-FFF2-40B4-BE49-F238E27FC236}">
                      <a16:creationId xmlns:a16="http://schemas.microsoft.com/office/drawing/2014/main" id="{5BEDEE7F-21BD-47E5-9F4D-11A64F187616}"/>
                    </a:ext>
                  </a:extLst>
                </p:cNvPr>
                <p:cNvSpPr/>
                <p:nvPr/>
              </p:nvSpPr>
              <p:spPr>
                <a:xfrm>
                  <a:off x="656304" y="1226823"/>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6" name="Group 205">
                <a:extLst>
                  <a:ext uri="{FF2B5EF4-FFF2-40B4-BE49-F238E27FC236}">
                    <a16:creationId xmlns:a16="http://schemas.microsoft.com/office/drawing/2014/main" id="{F1DAE88A-987E-46E6-94A3-BCE1D1FD7F76}"/>
                  </a:ext>
                </a:extLst>
              </p:cNvPr>
              <p:cNvGrpSpPr/>
              <p:nvPr/>
            </p:nvGrpSpPr>
            <p:grpSpPr>
              <a:xfrm>
                <a:off x="434721" y="1419343"/>
                <a:ext cx="397184" cy="108020"/>
                <a:chOff x="378128" y="1174754"/>
                <a:chExt cx="397184" cy="108020"/>
              </a:xfrm>
              <a:grpFill/>
            </p:grpSpPr>
            <p:sp>
              <p:nvSpPr>
                <p:cNvPr id="207" name="Oval 206">
                  <a:extLst>
                    <a:ext uri="{FF2B5EF4-FFF2-40B4-BE49-F238E27FC236}">
                      <a16:creationId xmlns:a16="http://schemas.microsoft.com/office/drawing/2014/main" id="{19D05641-2A8A-4982-B1BC-E88819826C9E}"/>
                    </a:ext>
                  </a:extLst>
                </p:cNvPr>
                <p:cNvSpPr/>
                <p:nvPr/>
              </p:nvSpPr>
              <p:spPr>
                <a:xfrm>
                  <a:off x="378128" y="1174754"/>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Oval 207">
                  <a:extLst>
                    <a:ext uri="{FF2B5EF4-FFF2-40B4-BE49-F238E27FC236}">
                      <a16:creationId xmlns:a16="http://schemas.microsoft.com/office/drawing/2014/main" id="{E1B4270B-24F3-4132-87B5-8A9B036A34FC}"/>
                    </a:ext>
                  </a:extLst>
                </p:cNvPr>
                <p:cNvSpPr/>
                <p:nvPr/>
              </p:nvSpPr>
              <p:spPr>
                <a:xfrm>
                  <a:off x="517216" y="1174768"/>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Oval 208">
                  <a:extLst>
                    <a:ext uri="{FF2B5EF4-FFF2-40B4-BE49-F238E27FC236}">
                      <a16:creationId xmlns:a16="http://schemas.microsoft.com/office/drawing/2014/main" id="{DDEA82FB-F1EB-47F5-A460-6B4B1BFE855C}"/>
                    </a:ext>
                  </a:extLst>
                </p:cNvPr>
                <p:cNvSpPr/>
                <p:nvPr/>
              </p:nvSpPr>
              <p:spPr>
                <a:xfrm>
                  <a:off x="656304" y="1174774"/>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15" name="Group 214">
              <a:extLst>
                <a:ext uri="{FF2B5EF4-FFF2-40B4-BE49-F238E27FC236}">
                  <a16:creationId xmlns:a16="http://schemas.microsoft.com/office/drawing/2014/main" id="{D69DE5F1-9CE7-4A3C-B0ED-2D12207CB5E6}"/>
                </a:ext>
              </a:extLst>
            </p:cNvPr>
            <p:cNvGrpSpPr/>
            <p:nvPr/>
          </p:nvGrpSpPr>
          <p:grpSpPr>
            <a:xfrm>
              <a:off x="5909525" y="3720589"/>
              <a:ext cx="480592" cy="311131"/>
              <a:chOff x="434721" y="1242716"/>
              <a:chExt cx="397184" cy="233752"/>
            </a:xfrm>
            <a:grpFill/>
          </p:grpSpPr>
          <p:grpSp>
            <p:nvGrpSpPr>
              <p:cNvPr id="217" name="Group 216">
                <a:extLst>
                  <a:ext uri="{FF2B5EF4-FFF2-40B4-BE49-F238E27FC236}">
                    <a16:creationId xmlns:a16="http://schemas.microsoft.com/office/drawing/2014/main" id="{D795F4E8-B1B9-4C0F-9776-C5A72FA5A4FF}"/>
                  </a:ext>
                </a:extLst>
              </p:cNvPr>
              <p:cNvGrpSpPr/>
              <p:nvPr/>
            </p:nvGrpSpPr>
            <p:grpSpPr>
              <a:xfrm>
                <a:off x="434721" y="1242716"/>
                <a:ext cx="397184" cy="108014"/>
                <a:chOff x="378128" y="1173627"/>
                <a:chExt cx="397184" cy="108014"/>
              </a:xfrm>
              <a:grpFill/>
            </p:grpSpPr>
            <p:sp>
              <p:nvSpPr>
                <p:cNvPr id="222" name="Oval 221">
                  <a:extLst>
                    <a:ext uri="{FF2B5EF4-FFF2-40B4-BE49-F238E27FC236}">
                      <a16:creationId xmlns:a16="http://schemas.microsoft.com/office/drawing/2014/main" id="{03655C9A-C804-49AB-9051-30E8EF259C94}"/>
                    </a:ext>
                  </a:extLst>
                </p:cNvPr>
                <p:cNvSpPr/>
                <p:nvPr/>
              </p:nvSpPr>
              <p:spPr>
                <a:xfrm>
                  <a:off x="378128" y="1173641"/>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3" name="Oval 222">
                  <a:extLst>
                    <a:ext uri="{FF2B5EF4-FFF2-40B4-BE49-F238E27FC236}">
                      <a16:creationId xmlns:a16="http://schemas.microsoft.com/office/drawing/2014/main" id="{D44EB481-7908-452D-A2C2-70A5CBCB6F10}"/>
                    </a:ext>
                  </a:extLst>
                </p:cNvPr>
                <p:cNvSpPr/>
                <p:nvPr/>
              </p:nvSpPr>
              <p:spPr>
                <a:xfrm>
                  <a:off x="517216" y="1173627"/>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Oval 223">
                  <a:extLst>
                    <a:ext uri="{FF2B5EF4-FFF2-40B4-BE49-F238E27FC236}">
                      <a16:creationId xmlns:a16="http://schemas.microsoft.com/office/drawing/2014/main" id="{87F94143-5BA1-471D-81EE-747F93787F32}"/>
                    </a:ext>
                  </a:extLst>
                </p:cNvPr>
                <p:cNvSpPr/>
                <p:nvPr/>
              </p:nvSpPr>
              <p:spPr>
                <a:xfrm>
                  <a:off x="656304" y="1173632"/>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8" name="Group 217">
                <a:extLst>
                  <a:ext uri="{FF2B5EF4-FFF2-40B4-BE49-F238E27FC236}">
                    <a16:creationId xmlns:a16="http://schemas.microsoft.com/office/drawing/2014/main" id="{33CFF2BD-EA60-4211-8902-A9938E87C982}"/>
                  </a:ext>
                </a:extLst>
              </p:cNvPr>
              <p:cNvGrpSpPr/>
              <p:nvPr/>
            </p:nvGrpSpPr>
            <p:grpSpPr>
              <a:xfrm>
                <a:off x="434721" y="1368457"/>
                <a:ext cx="397184" cy="108011"/>
                <a:chOff x="378128" y="1123868"/>
                <a:chExt cx="397184" cy="108011"/>
              </a:xfrm>
              <a:grpFill/>
            </p:grpSpPr>
            <p:sp>
              <p:nvSpPr>
                <p:cNvPr id="219" name="Oval 218">
                  <a:extLst>
                    <a:ext uri="{FF2B5EF4-FFF2-40B4-BE49-F238E27FC236}">
                      <a16:creationId xmlns:a16="http://schemas.microsoft.com/office/drawing/2014/main" id="{C85E8974-D5DC-43EE-B2B9-C8275EDEA796}"/>
                    </a:ext>
                  </a:extLst>
                </p:cNvPr>
                <p:cNvSpPr/>
                <p:nvPr/>
              </p:nvSpPr>
              <p:spPr>
                <a:xfrm>
                  <a:off x="378128" y="1123868"/>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Oval 219">
                  <a:extLst>
                    <a:ext uri="{FF2B5EF4-FFF2-40B4-BE49-F238E27FC236}">
                      <a16:creationId xmlns:a16="http://schemas.microsoft.com/office/drawing/2014/main" id="{4B86E1EF-27F2-4835-B616-E19AF43D6E71}"/>
                    </a:ext>
                  </a:extLst>
                </p:cNvPr>
                <p:cNvSpPr/>
                <p:nvPr/>
              </p:nvSpPr>
              <p:spPr>
                <a:xfrm>
                  <a:off x="517216" y="1123876"/>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Oval 220">
                  <a:extLst>
                    <a:ext uri="{FF2B5EF4-FFF2-40B4-BE49-F238E27FC236}">
                      <a16:creationId xmlns:a16="http://schemas.microsoft.com/office/drawing/2014/main" id="{8DFA0ACC-52EB-41F4-8441-21809200E020}"/>
                    </a:ext>
                  </a:extLst>
                </p:cNvPr>
                <p:cNvSpPr/>
                <p:nvPr/>
              </p:nvSpPr>
              <p:spPr>
                <a:xfrm>
                  <a:off x="656304" y="1123879"/>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226" name="Group 225">
            <a:extLst>
              <a:ext uri="{FF2B5EF4-FFF2-40B4-BE49-F238E27FC236}">
                <a16:creationId xmlns:a16="http://schemas.microsoft.com/office/drawing/2014/main" id="{C127C262-D9AF-4442-B496-2780961C7366}"/>
              </a:ext>
            </a:extLst>
          </p:cNvPr>
          <p:cNvGrpSpPr/>
          <p:nvPr/>
        </p:nvGrpSpPr>
        <p:grpSpPr>
          <a:xfrm>
            <a:off x="2108087" y="2123685"/>
            <a:ext cx="717020" cy="704381"/>
            <a:chOff x="5909686" y="3049777"/>
            <a:chExt cx="651836" cy="640346"/>
          </a:xfrm>
          <a:solidFill>
            <a:srgbClr val="00B050"/>
          </a:solidFill>
        </p:grpSpPr>
        <p:grpSp>
          <p:nvGrpSpPr>
            <p:cNvPr id="227" name="Group 226">
              <a:extLst>
                <a:ext uri="{FF2B5EF4-FFF2-40B4-BE49-F238E27FC236}">
                  <a16:creationId xmlns:a16="http://schemas.microsoft.com/office/drawing/2014/main" id="{E4FCD352-5BFC-4783-AB96-4E139EA4C1BF}"/>
                </a:ext>
              </a:extLst>
            </p:cNvPr>
            <p:cNvGrpSpPr/>
            <p:nvPr/>
          </p:nvGrpSpPr>
          <p:grpSpPr>
            <a:xfrm>
              <a:off x="5912632" y="3049777"/>
              <a:ext cx="648890" cy="311101"/>
              <a:chOff x="2805780" y="1867542"/>
              <a:chExt cx="402910" cy="175612"/>
            </a:xfrm>
            <a:grpFill/>
          </p:grpSpPr>
          <p:grpSp>
            <p:nvGrpSpPr>
              <p:cNvPr id="252" name="Group 251">
                <a:extLst>
                  <a:ext uri="{FF2B5EF4-FFF2-40B4-BE49-F238E27FC236}">
                    <a16:creationId xmlns:a16="http://schemas.microsoft.com/office/drawing/2014/main" id="{93ACB101-0018-47B1-8827-A3FA7388CF31}"/>
                  </a:ext>
                </a:extLst>
              </p:cNvPr>
              <p:cNvGrpSpPr/>
              <p:nvPr/>
            </p:nvGrpSpPr>
            <p:grpSpPr>
              <a:xfrm>
                <a:off x="2805780" y="1867542"/>
                <a:ext cx="402909" cy="175612"/>
                <a:chOff x="434721" y="1353758"/>
                <a:chExt cx="536272" cy="233736"/>
              </a:xfrm>
              <a:grpFill/>
            </p:grpSpPr>
            <p:grpSp>
              <p:nvGrpSpPr>
                <p:cNvPr id="254" name="Group 253">
                  <a:extLst>
                    <a:ext uri="{FF2B5EF4-FFF2-40B4-BE49-F238E27FC236}">
                      <a16:creationId xmlns:a16="http://schemas.microsoft.com/office/drawing/2014/main" id="{317D6EFF-5571-448C-82D5-A55E848F8C21}"/>
                    </a:ext>
                  </a:extLst>
                </p:cNvPr>
                <p:cNvGrpSpPr/>
                <p:nvPr/>
              </p:nvGrpSpPr>
              <p:grpSpPr>
                <a:xfrm>
                  <a:off x="434721" y="1353758"/>
                  <a:ext cx="536272" cy="108027"/>
                  <a:chOff x="378128" y="1284669"/>
                  <a:chExt cx="536272" cy="108027"/>
                </a:xfrm>
                <a:grpFill/>
              </p:grpSpPr>
              <p:sp>
                <p:nvSpPr>
                  <p:cNvPr id="259" name="Oval 258">
                    <a:extLst>
                      <a:ext uri="{FF2B5EF4-FFF2-40B4-BE49-F238E27FC236}">
                        <a16:creationId xmlns:a16="http://schemas.microsoft.com/office/drawing/2014/main" id="{12E1C9CA-DBAA-4861-9A85-DF4FF4D8E228}"/>
                      </a:ext>
                    </a:extLst>
                  </p:cNvPr>
                  <p:cNvSpPr/>
                  <p:nvPr/>
                </p:nvSpPr>
                <p:spPr>
                  <a:xfrm>
                    <a:off x="378128" y="1284669"/>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Oval 259">
                    <a:extLst>
                      <a:ext uri="{FF2B5EF4-FFF2-40B4-BE49-F238E27FC236}">
                        <a16:creationId xmlns:a16="http://schemas.microsoft.com/office/drawing/2014/main" id="{D5F59750-A355-47CF-845A-CB9DCB050009}"/>
                      </a:ext>
                    </a:extLst>
                  </p:cNvPr>
                  <p:cNvSpPr/>
                  <p:nvPr/>
                </p:nvSpPr>
                <p:spPr>
                  <a:xfrm>
                    <a:off x="517216" y="1284680"/>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Oval 260">
                    <a:extLst>
                      <a:ext uri="{FF2B5EF4-FFF2-40B4-BE49-F238E27FC236}">
                        <a16:creationId xmlns:a16="http://schemas.microsoft.com/office/drawing/2014/main" id="{2DF8DAB6-514A-4162-946D-ECAFA18F1FA0}"/>
                      </a:ext>
                    </a:extLst>
                  </p:cNvPr>
                  <p:cNvSpPr/>
                  <p:nvPr/>
                </p:nvSpPr>
                <p:spPr>
                  <a:xfrm>
                    <a:off x="656304" y="1284691"/>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Oval 261">
                    <a:extLst>
                      <a:ext uri="{FF2B5EF4-FFF2-40B4-BE49-F238E27FC236}">
                        <a16:creationId xmlns:a16="http://schemas.microsoft.com/office/drawing/2014/main" id="{17626F87-63D7-4466-BCA5-8D545AE57011}"/>
                      </a:ext>
                    </a:extLst>
                  </p:cNvPr>
                  <p:cNvSpPr/>
                  <p:nvPr/>
                </p:nvSpPr>
                <p:spPr>
                  <a:xfrm>
                    <a:off x="795392" y="1284696"/>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5" name="Group 254">
                  <a:extLst>
                    <a:ext uri="{FF2B5EF4-FFF2-40B4-BE49-F238E27FC236}">
                      <a16:creationId xmlns:a16="http://schemas.microsoft.com/office/drawing/2014/main" id="{32B91665-FCED-41F4-B2EF-C9B49B6A51B2}"/>
                    </a:ext>
                  </a:extLst>
                </p:cNvPr>
                <p:cNvGrpSpPr/>
                <p:nvPr/>
              </p:nvGrpSpPr>
              <p:grpSpPr>
                <a:xfrm>
                  <a:off x="434721" y="1479481"/>
                  <a:ext cx="397184" cy="108013"/>
                  <a:chOff x="378128" y="1234892"/>
                  <a:chExt cx="397184" cy="108013"/>
                </a:xfrm>
                <a:grpFill/>
              </p:grpSpPr>
              <p:sp>
                <p:nvSpPr>
                  <p:cNvPr id="256" name="Oval 255">
                    <a:extLst>
                      <a:ext uri="{FF2B5EF4-FFF2-40B4-BE49-F238E27FC236}">
                        <a16:creationId xmlns:a16="http://schemas.microsoft.com/office/drawing/2014/main" id="{7184CE47-FF83-429F-897D-E7EEEAAA57E9}"/>
                      </a:ext>
                    </a:extLst>
                  </p:cNvPr>
                  <p:cNvSpPr/>
                  <p:nvPr/>
                </p:nvSpPr>
                <p:spPr>
                  <a:xfrm>
                    <a:off x="378128" y="1234892"/>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Oval 256">
                    <a:extLst>
                      <a:ext uri="{FF2B5EF4-FFF2-40B4-BE49-F238E27FC236}">
                        <a16:creationId xmlns:a16="http://schemas.microsoft.com/office/drawing/2014/main" id="{FB8345DE-5403-4AF8-9A8F-5D188F617D02}"/>
                      </a:ext>
                    </a:extLst>
                  </p:cNvPr>
                  <p:cNvSpPr/>
                  <p:nvPr/>
                </p:nvSpPr>
                <p:spPr>
                  <a:xfrm>
                    <a:off x="517216" y="1234901"/>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Oval 257">
                    <a:extLst>
                      <a:ext uri="{FF2B5EF4-FFF2-40B4-BE49-F238E27FC236}">
                        <a16:creationId xmlns:a16="http://schemas.microsoft.com/office/drawing/2014/main" id="{6A608B79-17C3-42E5-98E6-8325451C6790}"/>
                      </a:ext>
                    </a:extLst>
                  </p:cNvPr>
                  <p:cNvSpPr/>
                  <p:nvPr/>
                </p:nvSpPr>
                <p:spPr>
                  <a:xfrm>
                    <a:off x="656304" y="1234905"/>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53" name="Oval 252">
                <a:extLst>
                  <a:ext uri="{FF2B5EF4-FFF2-40B4-BE49-F238E27FC236}">
                    <a16:creationId xmlns:a16="http://schemas.microsoft.com/office/drawing/2014/main" id="{27E864CF-5DD8-4073-BB49-C7B0511365CB}"/>
                  </a:ext>
                </a:extLst>
              </p:cNvPr>
              <p:cNvSpPr/>
              <p:nvPr/>
            </p:nvSpPr>
            <p:spPr>
              <a:xfrm>
                <a:off x="3119277" y="1961977"/>
                <a:ext cx="89413" cy="81142"/>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1" name="Group 240">
              <a:extLst>
                <a:ext uri="{FF2B5EF4-FFF2-40B4-BE49-F238E27FC236}">
                  <a16:creationId xmlns:a16="http://schemas.microsoft.com/office/drawing/2014/main" id="{E920530A-3369-458A-9BE0-B7F15FF40303}"/>
                </a:ext>
              </a:extLst>
            </p:cNvPr>
            <p:cNvGrpSpPr/>
            <p:nvPr/>
          </p:nvGrpSpPr>
          <p:grpSpPr>
            <a:xfrm>
              <a:off x="5909686" y="3382088"/>
              <a:ext cx="648888" cy="308035"/>
              <a:chOff x="434721" y="1295909"/>
              <a:chExt cx="536272" cy="231434"/>
            </a:xfrm>
            <a:grpFill/>
          </p:grpSpPr>
          <p:grpSp>
            <p:nvGrpSpPr>
              <p:cNvPr id="243" name="Group 242">
                <a:extLst>
                  <a:ext uri="{FF2B5EF4-FFF2-40B4-BE49-F238E27FC236}">
                    <a16:creationId xmlns:a16="http://schemas.microsoft.com/office/drawing/2014/main" id="{5AD026EC-5128-4C1C-95BF-B0EC31136477}"/>
                  </a:ext>
                </a:extLst>
              </p:cNvPr>
              <p:cNvGrpSpPr/>
              <p:nvPr/>
            </p:nvGrpSpPr>
            <p:grpSpPr>
              <a:xfrm>
                <a:off x="434721" y="1295909"/>
                <a:ext cx="536272" cy="108024"/>
                <a:chOff x="378128" y="1226820"/>
                <a:chExt cx="536272" cy="108024"/>
              </a:xfrm>
              <a:grpFill/>
            </p:grpSpPr>
            <p:sp>
              <p:nvSpPr>
                <p:cNvPr id="248" name="Oval 247">
                  <a:extLst>
                    <a:ext uri="{FF2B5EF4-FFF2-40B4-BE49-F238E27FC236}">
                      <a16:creationId xmlns:a16="http://schemas.microsoft.com/office/drawing/2014/main" id="{5F57C255-4C0E-4842-A8B9-0F8D21463AD3}"/>
                    </a:ext>
                  </a:extLst>
                </p:cNvPr>
                <p:cNvSpPr/>
                <p:nvPr/>
              </p:nvSpPr>
              <p:spPr>
                <a:xfrm>
                  <a:off x="378128" y="1226844"/>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Oval 248">
                  <a:extLst>
                    <a:ext uri="{FF2B5EF4-FFF2-40B4-BE49-F238E27FC236}">
                      <a16:creationId xmlns:a16="http://schemas.microsoft.com/office/drawing/2014/main" id="{8AEE9568-59BF-43B4-BCCB-32D285EE4093}"/>
                    </a:ext>
                  </a:extLst>
                </p:cNvPr>
                <p:cNvSpPr/>
                <p:nvPr/>
              </p:nvSpPr>
              <p:spPr>
                <a:xfrm>
                  <a:off x="517216" y="1226839"/>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Oval 249">
                  <a:extLst>
                    <a:ext uri="{FF2B5EF4-FFF2-40B4-BE49-F238E27FC236}">
                      <a16:creationId xmlns:a16="http://schemas.microsoft.com/office/drawing/2014/main" id="{6841126B-34A2-4031-A2C4-DCDC41976EAD}"/>
                    </a:ext>
                  </a:extLst>
                </p:cNvPr>
                <p:cNvSpPr/>
                <p:nvPr/>
              </p:nvSpPr>
              <p:spPr>
                <a:xfrm>
                  <a:off x="656304" y="1226823"/>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Oval 250">
                  <a:extLst>
                    <a:ext uri="{FF2B5EF4-FFF2-40B4-BE49-F238E27FC236}">
                      <a16:creationId xmlns:a16="http://schemas.microsoft.com/office/drawing/2014/main" id="{BE7555DD-74FB-4E61-85E9-3B4EFFBF0B80}"/>
                    </a:ext>
                  </a:extLst>
                </p:cNvPr>
                <p:cNvSpPr/>
                <p:nvPr/>
              </p:nvSpPr>
              <p:spPr>
                <a:xfrm>
                  <a:off x="795392" y="1226820"/>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5" name="Oval 244">
                <a:extLst>
                  <a:ext uri="{FF2B5EF4-FFF2-40B4-BE49-F238E27FC236}">
                    <a16:creationId xmlns:a16="http://schemas.microsoft.com/office/drawing/2014/main" id="{AC08447C-5D39-4694-9CE2-4F459C39DBDA}"/>
                  </a:ext>
                </a:extLst>
              </p:cNvPr>
              <p:cNvSpPr/>
              <p:nvPr/>
            </p:nvSpPr>
            <p:spPr>
              <a:xfrm>
                <a:off x="434721" y="1419343"/>
                <a:ext cx="119008"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433358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13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Kai thinks of a number.</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What could Kai’s number be?</a:t>
            </a:r>
          </a:p>
          <a:p>
            <a:pPr lvl="0" algn="ctr" defTabSz="514350">
              <a:defRPr/>
            </a:pPr>
            <a:r>
              <a:rPr lang="en-GB" sz="2000" b="1" dirty="0">
                <a:solidFill>
                  <a:schemeClr val="tx1"/>
                </a:solidFill>
                <a:latin typeface="Century Gothic" panose="020B0502020202020204" pitchFamily="34" charset="0"/>
              </a:rPr>
              <a:t>Give your answers as numbers and as words.</a:t>
            </a:r>
          </a:p>
          <a:p>
            <a:pPr algn="ctr"/>
            <a:endParaRPr lang="en-GB" sz="2400" b="1" dirty="0">
              <a:solidFill>
                <a:srgbClr val="FF0000"/>
              </a:solidFill>
              <a:latin typeface="Century Gothic" panose="020B0502020202020204" pitchFamily="34" charset="0"/>
            </a:endParaRPr>
          </a:p>
        </p:txBody>
      </p:sp>
      <p:grpSp>
        <p:nvGrpSpPr>
          <p:cNvPr id="2" name="Group 1">
            <a:extLst>
              <a:ext uri="{FF2B5EF4-FFF2-40B4-BE49-F238E27FC236}">
                <a16:creationId xmlns:a16="http://schemas.microsoft.com/office/drawing/2014/main" id="{D23CE1E5-4FE0-4645-A0C6-D43892208278}"/>
              </a:ext>
            </a:extLst>
          </p:cNvPr>
          <p:cNvGrpSpPr/>
          <p:nvPr/>
        </p:nvGrpSpPr>
        <p:grpSpPr>
          <a:xfrm>
            <a:off x="2285998" y="1820332"/>
            <a:ext cx="4572002" cy="1608668"/>
            <a:chOff x="1370298" y="1820332"/>
            <a:chExt cx="4572002" cy="1608668"/>
          </a:xfrm>
        </p:grpSpPr>
        <p:pic>
          <p:nvPicPr>
            <p:cNvPr id="93" name="Picture 92">
              <a:extLst>
                <a:ext uri="{FF2B5EF4-FFF2-40B4-BE49-F238E27FC236}">
                  <a16:creationId xmlns:a16="http://schemas.microsoft.com/office/drawing/2014/main" id="{034195B2-F5F7-441A-86C6-1F3BB9D6F41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6404" b="67394" l="51386" r="66975">
                          <a14:foregroundMark x1="57448" y1="62343" x2="57564" y2="63111"/>
                          <a14:foregroundMark x1="56467" y1="62465" x2="56871" y2="63152"/>
                          <a14:foregroundMark x1="60739" y1="62909" x2="62009" y2="63232"/>
                          <a14:foregroundMark x1="58776" y1="64202" x2="60450" y2="64202"/>
                          <a14:foregroundMark x1="58256" y1="66101" x2="60162" y2="66020"/>
                          <a14:foregroundMark x1="57852" y1="66384" x2="58025" y2="67192"/>
                          <a14:foregroundMark x1="61143" y1="67111" x2="59758" y2="67111"/>
                          <a14:foregroundMark x1="58372" y1="66707" x2="61143" y2="66141"/>
                          <a14:foregroundMark x1="60450" y1="66020" x2="60739" y2="66101"/>
                          <a14:foregroundMark x1="55947" y1="67354" x2="62933" y2="67394"/>
                          <a14:foregroundMark x1="62240" y1="62545" x2="62298" y2="63152"/>
                          <a14:foregroundMark x1="56293" y1="62626" x2="56293" y2="62626"/>
                          <a14:foregroundMark x1="58776" y1="56444" x2="64319" y2="62182"/>
                          <a14:foregroundMark x1="64319" y1="62182" x2="64088" y2="63111"/>
                        </a14:backgroundRemoval>
                      </a14:imgEffect>
                    </a14:imgLayer>
                  </a14:imgProps>
                </a:ext>
                <a:ext uri="{28A0092B-C50C-407E-A947-70E740481C1C}">
                  <a14:useLocalDpi xmlns:a14="http://schemas.microsoft.com/office/drawing/2010/main" val="0"/>
                </a:ext>
              </a:extLst>
            </a:blip>
            <a:srcRect l="49454" t="55278" r="30966" b="32685"/>
            <a:stretch/>
          </p:blipFill>
          <p:spPr>
            <a:xfrm>
              <a:off x="1370298" y="1820332"/>
              <a:ext cx="1831404" cy="1608668"/>
            </a:xfrm>
            <a:prstGeom prst="rect">
              <a:avLst/>
            </a:prstGeom>
          </p:spPr>
        </p:pic>
        <p:sp>
          <p:nvSpPr>
            <p:cNvPr id="97" name="Rounded Rectangular Callout 6">
              <a:extLst>
                <a:ext uri="{FF2B5EF4-FFF2-40B4-BE49-F238E27FC236}">
                  <a16:creationId xmlns:a16="http://schemas.microsoft.com/office/drawing/2014/main" id="{408C8A3D-2264-4472-B0E0-3B95D3202FB0}"/>
                </a:ext>
              </a:extLst>
            </p:cNvPr>
            <p:cNvSpPr/>
            <p:nvPr/>
          </p:nvSpPr>
          <p:spPr>
            <a:xfrm>
              <a:off x="3269237" y="1820332"/>
              <a:ext cx="2673063" cy="1328349"/>
            </a:xfrm>
            <a:prstGeom prst="wedgeRoundRectCallout">
              <a:avLst>
                <a:gd name="adj1" fmla="val -65771"/>
                <a:gd name="adj2" fmla="val 4059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My number is between 11 and 14.</a:t>
              </a:r>
            </a:p>
          </p:txBody>
        </p:sp>
      </p:grpSp>
      <p:grpSp>
        <p:nvGrpSpPr>
          <p:cNvPr id="10" name="Group 9">
            <a:extLst>
              <a:ext uri="{FF2B5EF4-FFF2-40B4-BE49-F238E27FC236}">
                <a16:creationId xmlns:a16="http://schemas.microsoft.com/office/drawing/2014/main" id="{13656D5E-3212-478A-9865-BB1941925D61}"/>
              </a:ext>
            </a:extLst>
          </p:cNvPr>
          <p:cNvGrpSpPr/>
          <p:nvPr/>
        </p:nvGrpSpPr>
        <p:grpSpPr>
          <a:xfrm>
            <a:off x="27814" y="6454317"/>
            <a:ext cx="1231337" cy="403587"/>
            <a:chOff x="27814" y="6454317"/>
            <a:chExt cx="1231337" cy="403587"/>
          </a:xfrm>
        </p:grpSpPr>
        <p:pic>
          <p:nvPicPr>
            <p:cNvPr id="11" name="Picture 10" descr="A close up of a sign&#10;&#10;Description generated with high confidence">
              <a:extLst>
                <a:ext uri="{FF2B5EF4-FFF2-40B4-BE49-F238E27FC236}">
                  <a16:creationId xmlns:a16="http://schemas.microsoft.com/office/drawing/2014/main" id="{0AEE82C7-E5F9-40BB-AC44-AADDF09311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7073121D-AEB5-4A09-AFB2-57024C62725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971965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13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Kai thinks of a number.</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What could Kai’s number be?</a:t>
            </a:r>
          </a:p>
          <a:p>
            <a:pPr lvl="0" algn="ctr" defTabSz="514350">
              <a:defRPr/>
            </a:pPr>
            <a:r>
              <a:rPr lang="en-GB" sz="2000" b="1" dirty="0">
                <a:solidFill>
                  <a:schemeClr val="tx1"/>
                </a:solidFill>
                <a:latin typeface="Century Gothic" panose="020B0502020202020204" pitchFamily="34" charset="0"/>
              </a:rPr>
              <a:t>Give your answers as numbers and as words.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rgbClr val="FF0000"/>
                </a:solidFill>
                <a:latin typeface="Century Gothic" panose="020B0502020202020204" pitchFamily="34" charset="0"/>
              </a:rPr>
              <a:t>Kai’s number could be 12, twelve or 13, thirteen.</a:t>
            </a:r>
          </a:p>
          <a:p>
            <a:pPr algn="ctr"/>
            <a:endParaRPr lang="en-GB" sz="2400" b="1" dirty="0">
              <a:solidFill>
                <a:srgbClr val="FF0000"/>
              </a:solidFill>
              <a:latin typeface="Century Gothic" panose="020B0502020202020204" pitchFamily="34" charset="0"/>
            </a:endParaRPr>
          </a:p>
        </p:txBody>
      </p:sp>
      <p:grpSp>
        <p:nvGrpSpPr>
          <p:cNvPr id="2" name="Group 1">
            <a:extLst>
              <a:ext uri="{FF2B5EF4-FFF2-40B4-BE49-F238E27FC236}">
                <a16:creationId xmlns:a16="http://schemas.microsoft.com/office/drawing/2014/main" id="{D23CE1E5-4FE0-4645-A0C6-D43892208278}"/>
              </a:ext>
            </a:extLst>
          </p:cNvPr>
          <p:cNvGrpSpPr/>
          <p:nvPr/>
        </p:nvGrpSpPr>
        <p:grpSpPr>
          <a:xfrm>
            <a:off x="2285998" y="1820332"/>
            <a:ext cx="4572002" cy="1608668"/>
            <a:chOff x="1370298" y="1820332"/>
            <a:chExt cx="4572002" cy="1608668"/>
          </a:xfrm>
        </p:grpSpPr>
        <p:pic>
          <p:nvPicPr>
            <p:cNvPr id="93" name="Picture 92">
              <a:extLst>
                <a:ext uri="{FF2B5EF4-FFF2-40B4-BE49-F238E27FC236}">
                  <a16:creationId xmlns:a16="http://schemas.microsoft.com/office/drawing/2014/main" id="{034195B2-F5F7-441A-86C6-1F3BB9D6F41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6404" b="67394" l="51386" r="66975">
                          <a14:foregroundMark x1="57448" y1="62343" x2="57564" y2="63111"/>
                          <a14:foregroundMark x1="56467" y1="62465" x2="56871" y2="63152"/>
                          <a14:foregroundMark x1="60739" y1="62909" x2="62009" y2="63232"/>
                          <a14:foregroundMark x1="58776" y1="64202" x2="60450" y2="64202"/>
                          <a14:foregroundMark x1="58256" y1="66101" x2="60162" y2="66020"/>
                          <a14:foregroundMark x1="57852" y1="66384" x2="58025" y2="67192"/>
                          <a14:foregroundMark x1="61143" y1="67111" x2="59758" y2="67111"/>
                          <a14:foregroundMark x1="58372" y1="66707" x2="61143" y2="66141"/>
                          <a14:foregroundMark x1="60450" y1="66020" x2="60739" y2="66101"/>
                          <a14:foregroundMark x1="55947" y1="67354" x2="62933" y2="67394"/>
                          <a14:foregroundMark x1="62240" y1="62545" x2="62298" y2="63152"/>
                          <a14:foregroundMark x1="56293" y1="62626" x2="56293" y2="62626"/>
                          <a14:foregroundMark x1="58776" y1="56444" x2="64319" y2="62182"/>
                          <a14:foregroundMark x1="64319" y1="62182" x2="64088" y2="63111"/>
                        </a14:backgroundRemoval>
                      </a14:imgEffect>
                    </a14:imgLayer>
                  </a14:imgProps>
                </a:ext>
                <a:ext uri="{28A0092B-C50C-407E-A947-70E740481C1C}">
                  <a14:useLocalDpi xmlns:a14="http://schemas.microsoft.com/office/drawing/2010/main" val="0"/>
                </a:ext>
              </a:extLst>
            </a:blip>
            <a:srcRect l="49454" t="55278" r="30966" b="32685"/>
            <a:stretch/>
          </p:blipFill>
          <p:spPr>
            <a:xfrm>
              <a:off x="1370298" y="1820332"/>
              <a:ext cx="1831404" cy="1608668"/>
            </a:xfrm>
            <a:prstGeom prst="rect">
              <a:avLst/>
            </a:prstGeom>
          </p:spPr>
        </p:pic>
        <p:sp>
          <p:nvSpPr>
            <p:cNvPr id="97" name="Rounded Rectangular Callout 6">
              <a:extLst>
                <a:ext uri="{FF2B5EF4-FFF2-40B4-BE49-F238E27FC236}">
                  <a16:creationId xmlns:a16="http://schemas.microsoft.com/office/drawing/2014/main" id="{408C8A3D-2264-4472-B0E0-3B95D3202FB0}"/>
                </a:ext>
              </a:extLst>
            </p:cNvPr>
            <p:cNvSpPr/>
            <p:nvPr/>
          </p:nvSpPr>
          <p:spPr>
            <a:xfrm>
              <a:off x="3269237" y="1820332"/>
              <a:ext cx="2673063" cy="1328349"/>
            </a:xfrm>
            <a:prstGeom prst="wedgeRoundRectCallout">
              <a:avLst>
                <a:gd name="adj1" fmla="val -65771"/>
                <a:gd name="adj2" fmla="val 4059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My number is between 11 and 14.</a:t>
              </a:r>
            </a:p>
          </p:txBody>
        </p:sp>
      </p:grpSp>
      <p:grpSp>
        <p:nvGrpSpPr>
          <p:cNvPr id="10" name="Group 9">
            <a:extLst>
              <a:ext uri="{FF2B5EF4-FFF2-40B4-BE49-F238E27FC236}">
                <a16:creationId xmlns:a16="http://schemas.microsoft.com/office/drawing/2014/main" id="{9D84EFC2-7E7A-4BED-881A-5715C789F1D7}"/>
              </a:ext>
            </a:extLst>
          </p:cNvPr>
          <p:cNvGrpSpPr/>
          <p:nvPr/>
        </p:nvGrpSpPr>
        <p:grpSpPr>
          <a:xfrm>
            <a:off x="27814" y="6454317"/>
            <a:ext cx="1231337" cy="403587"/>
            <a:chOff x="27814" y="6454317"/>
            <a:chExt cx="1231337" cy="403587"/>
          </a:xfrm>
        </p:grpSpPr>
        <p:pic>
          <p:nvPicPr>
            <p:cNvPr id="11" name="Picture 10" descr="A close up of a sign&#10;&#10;Description generated with high confidence">
              <a:extLst>
                <a:ext uri="{FF2B5EF4-FFF2-40B4-BE49-F238E27FC236}">
                  <a16:creationId xmlns:a16="http://schemas.microsoft.com/office/drawing/2014/main" id="{E1D7BCC9-983A-40B7-A0CF-EBA4A82CDF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A073CC48-BA43-4E18-8C3C-4C3FC272E21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2450391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Isla is matching some numbers.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correct? Explain why.</a:t>
            </a:r>
          </a:p>
          <a:p>
            <a:pPr lvl="0"/>
            <a:endParaRPr lang="en-GB" sz="2400" b="1" dirty="0">
              <a:solidFill>
                <a:srgbClr val="E7E6E6">
                  <a:lumMod val="25000"/>
                </a:srgbClr>
              </a:solidFill>
              <a:latin typeface="Century Gothic" panose="020B0502020202020204" pitchFamily="34" charset="0"/>
            </a:endParaRPr>
          </a:p>
        </p:txBody>
      </p:sp>
      <p:grpSp>
        <p:nvGrpSpPr>
          <p:cNvPr id="7" name="Group 6">
            <a:extLst>
              <a:ext uri="{FF2B5EF4-FFF2-40B4-BE49-F238E27FC236}">
                <a16:creationId xmlns:a16="http://schemas.microsoft.com/office/drawing/2014/main" id="{07FD1BCE-A002-4100-A8C3-11E51F6315C5}"/>
              </a:ext>
            </a:extLst>
          </p:cNvPr>
          <p:cNvGrpSpPr/>
          <p:nvPr/>
        </p:nvGrpSpPr>
        <p:grpSpPr>
          <a:xfrm>
            <a:off x="1680288" y="1453277"/>
            <a:ext cx="5783425" cy="2947195"/>
            <a:chOff x="423646" y="6593092"/>
            <a:chExt cx="2832425" cy="2125925"/>
          </a:xfrm>
          <a:solidFill>
            <a:schemeClr val="bg1"/>
          </a:solidFill>
        </p:grpSpPr>
        <p:cxnSp>
          <p:nvCxnSpPr>
            <p:cNvPr id="21" name="Straight Connector 20">
              <a:extLst>
                <a:ext uri="{FF2B5EF4-FFF2-40B4-BE49-F238E27FC236}">
                  <a16:creationId xmlns:a16="http://schemas.microsoft.com/office/drawing/2014/main" id="{DB54AFF2-43BB-4B2B-9B8B-6334154B0740}"/>
                </a:ext>
              </a:extLst>
            </p:cNvPr>
            <p:cNvCxnSpPr>
              <a:cxnSpLocks/>
              <a:stCxn id="9" idx="3"/>
              <a:endCxn id="15" idx="1"/>
            </p:cNvCxnSpPr>
            <p:nvPr/>
          </p:nvCxnSpPr>
          <p:spPr>
            <a:xfrm>
              <a:off x="927702" y="6825209"/>
              <a:ext cx="760821" cy="1105958"/>
            </a:xfrm>
            <a:prstGeom prst="line">
              <a:avLst/>
            </a:prstGeom>
            <a:grpFill/>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81D1FB8-8F18-468C-9805-62BCB9C47D92}"/>
                </a:ext>
              </a:extLst>
            </p:cNvPr>
            <p:cNvCxnSpPr>
              <a:cxnSpLocks/>
              <a:stCxn id="10" idx="3"/>
              <a:endCxn id="13" idx="1"/>
            </p:cNvCxnSpPr>
            <p:nvPr/>
          </p:nvCxnSpPr>
          <p:spPr>
            <a:xfrm flipV="1">
              <a:off x="927702" y="6830719"/>
              <a:ext cx="760821" cy="546550"/>
            </a:xfrm>
            <a:prstGeom prst="line">
              <a:avLst/>
            </a:prstGeom>
            <a:grpFill/>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F3E7226-80B2-4F3E-A10A-D50A96D533AA}"/>
                </a:ext>
              </a:extLst>
            </p:cNvPr>
            <p:cNvCxnSpPr>
              <a:cxnSpLocks/>
              <a:stCxn id="11" idx="3"/>
              <a:endCxn id="14" idx="1"/>
            </p:cNvCxnSpPr>
            <p:nvPr/>
          </p:nvCxnSpPr>
          <p:spPr>
            <a:xfrm flipV="1">
              <a:off x="927702" y="7380942"/>
              <a:ext cx="760821" cy="548388"/>
            </a:xfrm>
            <a:prstGeom prst="line">
              <a:avLst/>
            </a:prstGeom>
            <a:grpFill/>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300C59E-8AE5-4892-BADD-4C6C3AF869FF}"/>
                </a:ext>
              </a:extLst>
            </p:cNvPr>
            <p:cNvCxnSpPr>
              <a:cxnSpLocks/>
              <a:stCxn id="12" idx="3"/>
              <a:endCxn id="20" idx="1"/>
            </p:cNvCxnSpPr>
            <p:nvPr/>
          </p:nvCxnSpPr>
          <p:spPr>
            <a:xfrm flipV="1">
              <a:off x="927702" y="8481392"/>
              <a:ext cx="760821" cy="1"/>
            </a:xfrm>
            <a:prstGeom prst="line">
              <a:avLst/>
            </a:prstGeom>
            <a:grpFill/>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ounded Rectangle 17">
              <a:extLst>
                <a:ext uri="{FF2B5EF4-FFF2-40B4-BE49-F238E27FC236}">
                  <a16:creationId xmlns:a16="http://schemas.microsoft.com/office/drawing/2014/main" id="{B9470C4F-3F3B-4F9E-BD7E-734ECBECA929}"/>
                </a:ext>
              </a:extLst>
            </p:cNvPr>
            <p:cNvSpPr/>
            <p:nvPr/>
          </p:nvSpPr>
          <p:spPr>
            <a:xfrm>
              <a:off x="423646" y="6609184"/>
              <a:ext cx="504056" cy="432048"/>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5</a:t>
              </a:r>
            </a:p>
          </p:txBody>
        </p:sp>
        <p:sp>
          <p:nvSpPr>
            <p:cNvPr id="10" name="Rounded Rectangle 80">
              <a:extLst>
                <a:ext uri="{FF2B5EF4-FFF2-40B4-BE49-F238E27FC236}">
                  <a16:creationId xmlns:a16="http://schemas.microsoft.com/office/drawing/2014/main" id="{75E079D2-3A25-4286-B8E6-118C628332BE}"/>
                </a:ext>
              </a:extLst>
            </p:cNvPr>
            <p:cNvSpPr/>
            <p:nvPr/>
          </p:nvSpPr>
          <p:spPr>
            <a:xfrm>
              <a:off x="423646" y="7161245"/>
              <a:ext cx="504056" cy="432048"/>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13</a:t>
              </a:r>
            </a:p>
          </p:txBody>
        </p:sp>
        <p:sp>
          <p:nvSpPr>
            <p:cNvPr id="11" name="Rounded Rectangle 81">
              <a:extLst>
                <a:ext uri="{FF2B5EF4-FFF2-40B4-BE49-F238E27FC236}">
                  <a16:creationId xmlns:a16="http://schemas.microsoft.com/office/drawing/2014/main" id="{DA88E277-A143-4124-99F9-2BFCD7D9FE8A}"/>
                </a:ext>
              </a:extLst>
            </p:cNvPr>
            <p:cNvSpPr/>
            <p:nvPr/>
          </p:nvSpPr>
          <p:spPr>
            <a:xfrm>
              <a:off x="423646" y="7713306"/>
              <a:ext cx="504056" cy="432048"/>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16</a:t>
              </a:r>
            </a:p>
          </p:txBody>
        </p:sp>
        <p:sp>
          <p:nvSpPr>
            <p:cNvPr id="12" name="Rounded Rectangle 82">
              <a:extLst>
                <a:ext uri="{FF2B5EF4-FFF2-40B4-BE49-F238E27FC236}">
                  <a16:creationId xmlns:a16="http://schemas.microsoft.com/office/drawing/2014/main" id="{3874D4D3-29B6-465E-B163-3B9B99B78F43}"/>
                </a:ext>
              </a:extLst>
            </p:cNvPr>
            <p:cNvSpPr/>
            <p:nvPr/>
          </p:nvSpPr>
          <p:spPr>
            <a:xfrm>
              <a:off x="423646" y="8265368"/>
              <a:ext cx="504056" cy="432048"/>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17</a:t>
              </a:r>
            </a:p>
          </p:txBody>
        </p:sp>
        <p:sp>
          <p:nvSpPr>
            <p:cNvPr id="13" name="Rounded Rectangle 83">
              <a:extLst>
                <a:ext uri="{FF2B5EF4-FFF2-40B4-BE49-F238E27FC236}">
                  <a16:creationId xmlns:a16="http://schemas.microsoft.com/office/drawing/2014/main" id="{B2A0D708-097F-4830-8F7B-A85790CD4FD5}"/>
                </a:ext>
              </a:extLst>
            </p:cNvPr>
            <p:cNvSpPr/>
            <p:nvPr/>
          </p:nvSpPr>
          <p:spPr>
            <a:xfrm>
              <a:off x="1688523" y="6593092"/>
              <a:ext cx="1567548" cy="475253"/>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thirteen</a:t>
              </a:r>
            </a:p>
          </p:txBody>
        </p:sp>
        <p:sp>
          <p:nvSpPr>
            <p:cNvPr id="14" name="Rounded Rectangle 84">
              <a:extLst>
                <a:ext uri="{FF2B5EF4-FFF2-40B4-BE49-F238E27FC236}">
                  <a16:creationId xmlns:a16="http://schemas.microsoft.com/office/drawing/2014/main" id="{914EA90C-3570-458E-AAE4-1FEA63D9D509}"/>
                </a:ext>
              </a:extLst>
            </p:cNvPr>
            <p:cNvSpPr/>
            <p:nvPr/>
          </p:nvSpPr>
          <p:spPr>
            <a:xfrm>
              <a:off x="1688523" y="7143316"/>
              <a:ext cx="1567548" cy="475252"/>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400" b="1" dirty="0">
                <a:solidFill>
                  <a:schemeClr val="tx1"/>
                </a:solidFill>
                <a:latin typeface="Century Gothic" panose="020B0502020202020204" pitchFamily="34" charset="0"/>
              </a:endParaRPr>
            </a:p>
          </p:txBody>
        </p:sp>
        <p:sp>
          <p:nvSpPr>
            <p:cNvPr id="15" name="Rounded Rectangle 85">
              <a:extLst>
                <a:ext uri="{FF2B5EF4-FFF2-40B4-BE49-F238E27FC236}">
                  <a16:creationId xmlns:a16="http://schemas.microsoft.com/office/drawing/2014/main" id="{F4497E3C-6EFF-46F7-BBF5-53D7D7FB5622}"/>
                </a:ext>
              </a:extLst>
            </p:cNvPr>
            <p:cNvSpPr/>
            <p:nvPr/>
          </p:nvSpPr>
          <p:spPr>
            <a:xfrm>
              <a:off x="1688523" y="7693540"/>
              <a:ext cx="1567548" cy="475252"/>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400" b="1" dirty="0">
                <a:solidFill>
                  <a:schemeClr val="tx1"/>
                </a:solidFill>
                <a:latin typeface="Century Gothic" panose="020B0502020202020204" pitchFamily="34" charset="0"/>
              </a:endParaRPr>
            </a:p>
          </p:txBody>
        </p:sp>
        <p:sp>
          <p:nvSpPr>
            <p:cNvPr id="20" name="Rounded Rectangle 86">
              <a:extLst>
                <a:ext uri="{FF2B5EF4-FFF2-40B4-BE49-F238E27FC236}">
                  <a16:creationId xmlns:a16="http://schemas.microsoft.com/office/drawing/2014/main" id="{BF416253-2D1C-4E05-A1B3-830D483677A5}"/>
                </a:ext>
              </a:extLst>
            </p:cNvPr>
            <p:cNvSpPr/>
            <p:nvPr/>
          </p:nvSpPr>
          <p:spPr>
            <a:xfrm>
              <a:off x="1688523" y="8243765"/>
              <a:ext cx="1567548" cy="475252"/>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sixteen</a:t>
              </a:r>
            </a:p>
          </p:txBody>
        </p:sp>
      </p:grpSp>
      <p:grpSp>
        <p:nvGrpSpPr>
          <p:cNvPr id="5" name="Group 4">
            <a:extLst>
              <a:ext uri="{FF2B5EF4-FFF2-40B4-BE49-F238E27FC236}">
                <a16:creationId xmlns:a16="http://schemas.microsoft.com/office/drawing/2014/main" id="{527CA73E-A6FD-4E43-AC8A-E2233FCD6EC5}"/>
              </a:ext>
            </a:extLst>
          </p:cNvPr>
          <p:cNvGrpSpPr/>
          <p:nvPr/>
        </p:nvGrpSpPr>
        <p:grpSpPr>
          <a:xfrm>
            <a:off x="4577436" y="2307346"/>
            <a:ext cx="2582543" cy="495190"/>
            <a:chOff x="4545686" y="2307346"/>
            <a:chExt cx="2582543" cy="495190"/>
          </a:xfrm>
        </p:grpSpPr>
        <p:grpSp>
          <p:nvGrpSpPr>
            <p:cNvPr id="2" name="Group 1">
              <a:extLst>
                <a:ext uri="{FF2B5EF4-FFF2-40B4-BE49-F238E27FC236}">
                  <a16:creationId xmlns:a16="http://schemas.microsoft.com/office/drawing/2014/main" id="{77DDA532-D15D-4D9D-96B1-E0E9B30FDA37}"/>
                </a:ext>
              </a:extLst>
            </p:cNvPr>
            <p:cNvGrpSpPr/>
            <p:nvPr/>
          </p:nvGrpSpPr>
          <p:grpSpPr>
            <a:xfrm>
              <a:off x="4545686" y="2307346"/>
              <a:ext cx="2582543" cy="210462"/>
              <a:chOff x="4866806" y="2333516"/>
              <a:chExt cx="1940303" cy="158123"/>
            </a:xfrm>
          </p:grpSpPr>
          <p:sp>
            <p:nvSpPr>
              <p:cNvPr id="26" name="Oval 25">
                <a:extLst>
                  <a:ext uri="{FF2B5EF4-FFF2-40B4-BE49-F238E27FC236}">
                    <a16:creationId xmlns:a16="http://schemas.microsoft.com/office/drawing/2014/main" id="{9F3609AA-E173-4CC5-93CC-19B400802EA2}"/>
                  </a:ext>
                </a:extLst>
              </p:cNvPr>
              <p:cNvSpPr/>
              <p:nvPr/>
            </p:nvSpPr>
            <p:spPr>
              <a:xfrm>
                <a:off x="4866806" y="2333516"/>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37A8B957-8A7F-4DFB-B4C4-400D9264182E}"/>
                  </a:ext>
                </a:extLst>
              </p:cNvPr>
              <p:cNvSpPr/>
              <p:nvPr/>
            </p:nvSpPr>
            <p:spPr>
              <a:xfrm>
                <a:off x="5121404" y="2333516"/>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AFA8D953-A7D7-4B6F-898A-B30DBE8BC240}"/>
                  </a:ext>
                </a:extLst>
              </p:cNvPr>
              <p:cNvSpPr/>
              <p:nvPr/>
            </p:nvSpPr>
            <p:spPr>
              <a:xfrm>
                <a:off x="5376001" y="2333516"/>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19604004-D0E1-4385-9413-8B69A9B50AA7}"/>
                  </a:ext>
                </a:extLst>
              </p:cNvPr>
              <p:cNvSpPr/>
              <p:nvPr/>
            </p:nvSpPr>
            <p:spPr>
              <a:xfrm>
                <a:off x="5630599" y="2333516"/>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DBB9B448-7178-4CAD-907C-EC473768DB3C}"/>
                  </a:ext>
                </a:extLst>
              </p:cNvPr>
              <p:cNvSpPr/>
              <p:nvPr/>
            </p:nvSpPr>
            <p:spPr>
              <a:xfrm>
                <a:off x="5885197" y="2333516"/>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BBEF096B-AF24-415A-9922-DC7EFDBEF31E}"/>
                  </a:ext>
                </a:extLst>
              </p:cNvPr>
              <p:cNvSpPr/>
              <p:nvPr/>
            </p:nvSpPr>
            <p:spPr>
              <a:xfrm>
                <a:off x="6139795" y="2333516"/>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C1E503BD-C3FE-4F0B-A7D7-C9E1C202EB74}"/>
                  </a:ext>
                </a:extLst>
              </p:cNvPr>
              <p:cNvSpPr/>
              <p:nvPr/>
            </p:nvSpPr>
            <p:spPr>
              <a:xfrm>
                <a:off x="6394392" y="2333516"/>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19675FE6-8740-41B2-93C7-23AAC53A4623}"/>
                  </a:ext>
                </a:extLst>
              </p:cNvPr>
              <p:cNvSpPr/>
              <p:nvPr/>
            </p:nvSpPr>
            <p:spPr>
              <a:xfrm>
                <a:off x="6648986" y="2333516"/>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 name="Group 2">
              <a:extLst>
                <a:ext uri="{FF2B5EF4-FFF2-40B4-BE49-F238E27FC236}">
                  <a16:creationId xmlns:a16="http://schemas.microsoft.com/office/drawing/2014/main" id="{CDB7DA5B-A870-464B-AE1D-07573257EE59}"/>
                </a:ext>
              </a:extLst>
            </p:cNvPr>
            <p:cNvGrpSpPr/>
            <p:nvPr/>
          </p:nvGrpSpPr>
          <p:grpSpPr>
            <a:xfrm>
              <a:off x="4545686" y="2592074"/>
              <a:ext cx="2582543" cy="210462"/>
              <a:chOff x="4866806" y="2649579"/>
              <a:chExt cx="1940303" cy="158123"/>
            </a:xfrm>
          </p:grpSpPr>
          <p:sp>
            <p:nvSpPr>
              <p:cNvPr id="34" name="Oval 33">
                <a:extLst>
                  <a:ext uri="{FF2B5EF4-FFF2-40B4-BE49-F238E27FC236}">
                    <a16:creationId xmlns:a16="http://schemas.microsoft.com/office/drawing/2014/main" id="{865686C8-4C14-4CF7-90B4-05FC6E802F0E}"/>
                  </a:ext>
                </a:extLst>
              </p:cNvPr>
              <p:cNvSpPr/>
              <p:nvPr/>
            </p:nvSpPr>
            <p:spPr>
              <a:xfrm>
                <a:off x="4866806" y="2649579"/>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F87D8490-E4D0-4FF6-9223-6C46D65A0F85}"/>
                  </a:ext>
                </a:extLst>
              </p:cNvPr>
              <p:cNvSpPr/>
              <p:nvPr/>
            </p:nvSpPr>
            <p:spPr>
              <a:xfrm>
                <a:off x="5121404" y="2649579"/>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0DFBECDC-E51F-45C7-B5CB-DD01820472C2}"/>
                  </a:ext>
                </a:extLst>
              </p:cNvPr>
              <p:cNvSpPr/>
              <p:nvPr/>
            </p:nvSpPr>
            <p:spPr>
              <a:xfrm>
                <a:off x="5376001" y="2649579"/>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902D59AE-39D0-4490-AE2F-BEFD26B0C13E}"/>
                  </a:ext>
                </a:extLst>
              </p:cNvPr>
              <p:cNvSpPr/>
              <p:nvPr/>
            </p:nvSpPr>
            <p:spPr>
              <a:xfrm>
                <a:off x="5630599" y="2649579"/>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BEAAA1C5-BCA3-4F4E-B912-3F756DB29C1F}"/>
                  </a:ext>
                </a:extLst>
              </p:cNvPr>
              <p:cNvSpPr/>
              <p:nvPr/>
            </p:nvSpPr>
            <p:spPr>
              <a:xfrm>
                <a:off x="5885197" y="2649579"/>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DAC6D4E8-04AC-4DDA-A591-241DFB5B5DF9}"/>
                  </a:ext>
                </a:extLst>
              </p:cNvPr>
              <p:cNvSpPr/>
              <p:nvPr/>
            </p:nvSpPr>
            <p:spPr>
              <a:xfrm>
                <a:off x="6139795" y="2649579"/>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7A219A55-8557-42A3-AECE-48DB69C87A8A}"/>
                  </a:ext>
                </a:extLst>
              </p:cNvPr>
              <p:cNvSpPr/>
              <p:nvPr/>
            </p:nvSpPr>
            <p:spPr>
              <a:xfrm>
                <a:off x="6394392" y="2649579"/>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7EF7B548-60E4-415B-9D91-B96F96C41E92}"/>
                  </a:ext>
                </a:extLst>
              </p:cNvPr>
              <p:cNvSpPr/>
              <p:nvPr/>
            </p:nvSpPr>
            <p:spPr>
              <a:xfrm>
                <a:off x="6648986" y="2649579"/>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3" name="Group 42">
            <a:extLst>
              <a:ext uri="{FF2B5EF4-FFF2-40B4-BE49-F238E27FC236}">
                <a16:creationId xmlns:a16="http://schemas.microsoft.com/office/drawing/2014/main" id="{8FD30336-C6AD-405E-8A2A-BCE16A232791}"/>
              </a:ext>
            </a:extLst>
          </p:cNvPr>
          <p:cNvGrpSpPr/>
          <p:nvPr/>
        </p:nvGrpSpPr>
        <p:grpSpPr>
          <a:xfrm>
            <a:off x="5080029" y="3204795"/>
            <a:ext cx="1565940" cy="210462"/>
            <a:chOff x="4866806" y="2333516"/>
            <a:chExt cx="1176514" cy="158123"/>
          </a:xfrm>
        </p:grpSpPr>
        <p:sp>
          <p:nvSpPr>
            <p:cNvPr id="53" name="Oval 52">
              <a:extLst>
                <a:ext uri="{FF2B5EF4-FFF2-40B4-BE49-F238E27FC236}">
                  <a16:creationId xmlns:a16="http://schemas.microsoft.com/office/drawing/2014/main" id="{87DBEC8D-F76B-4204-8FB8-1CBE61269149}"/>
                </a:ext>
              </a:extLst>
            </p:cNvPr>
            <p:cNvSpPr/>
            <p:nvPr/>
          </p:nvSpPr>
          <p:spPr>
            <a:xfrm>
              <a:off x="4866806" y="2333516"/>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010A6728-C328-4408-AF8E-8F899E7C3D9A}"/>
                </a:ext>
              </a:extLst>
            </p:cNvPr>
            <p:cNvSpPr/>
            <p:nvPr/>
          </p:nvSpPr>
          <p:spPr>
            <a:xfrm>
              <a:off x="5121404" y="2333516"/>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FA179818-DB34-4756-AB07-8A62C273B6AC}"/>
                </a:ext>
              </a:extLst>
            </p:cNvPr>
            <p:cNvSpPr/>
            <p:nvPr/>
          </p:nvSpPr>
          <p:spPr>
            <a:xfrm>
              <a:off x="5376001" y="2333516"/>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FDA15F28-392B-4F3A-96CC-621C63C1CD39}"/>
                </a:ext>
              </a:extLst>
            </p:cNvPr>
            <p:cNvSpPr/>
            <p:nvPr/>
          </p:nvSpPr>
          <p:spPr>
            <a:xfrm>
              <a:off x="5630599" y="2333516"/>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A072B1DC-D147-41EB-A79F-347E81D7BEC4}"/>
                </a:ext>
              </a:extLst>
            </p:cNvPr>
            <p:cNvSpPr/>
            <p:nvPr/>
          </p:nvSpPr>
          <p:spPr>
            <a:xfrm>
              <a:off x="5885197" y="2333516"/>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a:extLst>
              <a:ext uri="{FF2B5EF4-FFF2-40B4-BE49-F238E27FC236}">
                <a16:creationId xmlns:a16="http://schemas.microsoft.com/office/drawing/2014/main" id="{604DD8BE-AF88-47E5-AA10-D578B744DBB3}"/>
              </a:ext>
            </a:extLst>
          </p:cNvPr>
          <p:cNvGrpSpPr/>
          <p:nvPr/>
        </p:nvGrpSpPr>
        <p:grpSpPr>
          <a:xfrm>
            <a:off x="27814" y="6454317"/>
            <a:ext cx="1231337" cy="403587"/>
            <a:chOff x="27814" y="6454317"/>
            <a:chExt cx="1231337" cy="403587"/>
          </a:xfrm>
        </p:grpSpPr>
        <p:pic>
          <p:nvPicPr>
            <p:cNvPr id="46" name="Picture 45" descr="A close up of a sign&#10;&#10;Description generated with high confidence">
              <a:extLst>
                <a:ext uri="{FF2B5EF4-FFF2-40B4-BE49-F238E27FC236}">
                  <a16:creationId xmlns:a16="http://schemas.microsoft.com/office/drawing/2014/main" id="{D2BFD85D-04EE-45E6-B3EC-F7AE00376F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47" name="TextBox 8">
              <a:extLst>
                <a:ext uri="{FF2B5EF4-FFF2-40B4-BE49-F238E27FC236}">
                  <a16:creationId xmlns:a16="http://schemas.microsoft.com/office/drawing/2014/main" id="{8DD8B386-91FC-42FF-908C-C12D7A362F8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636014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Isla is matching some numbers.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correct? Explain why.</a:t>
            </a:r>
          </a:p>
          <a:p>
            <a:r>
              <a:rPr lang="en-GB" sz="2000" b="1" dirty="0">
                <a:solidFill>
                  <a:schemeClr val="tx1"/>
                </a:solidFill>
                <a:latin typeface="Century Gothic" panose="020B0502020202020204" pitchFamily="34" charset="0"/>
              </a:rPr>
              <a:t>Isla is not correct because…</a:t>
            </a:r>
          </a:p>
          <a:p>
            <a:endParaRPr lang="en-GB" sz="2000" b="1" dirty="0">
              <a:solidFill>
                <a:schemeClr val="tx1"/>
              </a:solidFill>
              <a:latin typeface="Century Gothic" panose="020B0502020202020204" pitchFamily="34" charset="0"/>
            </a:endParaRPr>
          </a:p>
          <a:p>
            <a:pPr lvl="0"/>
            <a:endParaRPr lang="en-GB" sz="2400" b="1" dirty="0">
              <a:solidFill>
                <a:srgbClr val="E7E6E6">
                  <a:lumMod val="25000"/>
                </a:srgbClr>
              </a:solidFill>
              <a:latin typeface="Century Gothic" panose="020B0502020202020204" pitchFamily="34" charset="0"/>
            </a:endParaRPr>
          </a:p>
        </p:txBody>
      </p:sp>
      <p:grpSp>
        <p:nvGrpSpPr>
          <p:cNvPr id="7" name="Group 6">
            <a:extLst>
              <a:ext uri="{FF2B5EF4-FFF2-40B4-BE49-F238E27FC236}">
                <a16:creationId xmlns:a16="http://schemas.microsoft.com/office/drawing/2014/main" id="{07FD1BCE-A002-4100-A8C3-11E51F6315C5}"/>
              </a:ext>
            </a:extLst>
          </p:cNvPr>
          <p:cNvGrpSpPr/>
          <p:nvPr/>
        </p:nvGrpSpPr>
        <p:grpSpPr>
          <a:xfrm>
            <a:off x="1680288" y="1453277"/>
            <a:ext cx="5783425" cy="2947195"/>
            <a:chOff x="423646" y="6593092"/>
            <a:chExt cx="2832425" cy="2125925"/>
          </a:xfrm>
          <a:solidFill>
            <a:schemeClr val="bg1"/>
          </a:solidFill>
        </p:grpSpPr>
        <p:cxnSp>
          <p:nvCxnSpPr>
            <p:cNvPr id="21" name="Straight Connector 20">
              <a:extLst>
                <a:ext uri="{FF2B5EF4-FFF2-40B4-BE49-F238E27FC236}">
                  <a16:creationId xmlns:a16="http://schemas.microsoft.com/office/drawing/2014/main" id="{DB54AFF2-43BB-4B2B-9B8B-6334154B0740}"/>
                </a:ext>
              </a:extLst>
            </p:cNvPr>
            <p:cNvCxnSpPr>
              <a:cxnSpLocks/>
              <a:stCxn id="9" idx="3"/>
              <a:endCxn id="15" idx="1"/>
            </p:cNvCxnSpPr>
            <p:nvPr/>
          </p:nvCxnSpPr>
          <p:spPr>
            <a:xfrm>
              <a:off x="927702" y="6825209"/>
              <a:ext cx="760821" cy="1105958"/>
            </a:xfrm>
            <a:prstGeom prst="line">
              <a:avLst/>
            </a:prstGeom>
            <a:grpFill/>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81D1FB8-8F18-468C-9805-62BCB9C47D92}"/>
                </a:ext>
              </a:extLst>
            </p:cNvPr>
            <p:cNvCxnSpPr>
              <a:cxnSpLocks/>
              <a:stCxn id="10" idx="3"/>
              <a:endCxn id="13" idx="1"/>
            </p:cNvCxnSpPr>
            <p:nvPr/>
          </p:nvCxnSpPr>
          <p:spPr>
            <a:xfrm flipV="1">
              <a:off x="927702" y="6830719"/>
              <a:ext cx="760821" cy="546550"/>
            </a:xfrm>
            <a:prstGeom prst="line">
              <a:avLst/>
            </a:prstGeom>
            <a:grpFill/>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F3E7226-80B2-4F3E-A10A-D50A96D533AA}"/>
                </a:ext>
              </a:extLst>
            </p:cNvPr>
            <p:cNvCxnSpPr>
              <a:cxnSpLocks/>
              <a:stCxn id="11" idx="3"/>
              <a:endCxn id="14" idx="1"/>
            </p:cNvCxnSpPr>
            <p:nvPr/>
          </p:nvCxnSpPr>
          <p:spPr>
            <a:xfrm flipV="1">
              <a:off x="927702" y="7380942"/>
              <a:ext cx="760821" cy="548388"/>
            </a:xfrm>
            <a:prstGeom prst="line">
              <a:avLst/>
            </a:prstGeom>
            <a:grpFill/>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300C59E-8AE5-4892-BADD-4C6C3AF869FF}"/>
                </a:ext>
              </a:extLst>
            </p:cNvPr>
            <p:cNvCxnSpPr>
              <a:cxnSpLocks/>
              <a:stCxn id="12" idx="3"/>
              <a:endCxn id="20" idx="1"/>
            </p:cNvCxnSpPr>
            <p:nvPr/>
          </p:nvCxnSpPr>
          <p:spPr>
            <a:xfrm flipV="1">
              <a:off x="927702" y="8481392"/>
              <a:ext cx="760821" cy="1"/>
            </a:xfrm>
            <a:prstGeom prst="line">
              <a:avLst/>
            </a:prstGeom>
            <a:grpFill/>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ounded Rectangle 17">
              <a:extLst>
                <a:ext uri="{FF2B5EF4-FFF2-40B4-BE49-F238E27FC236}">
                  <a16:creationId xmlns:a16="http://schemas.microsoft.com/office/drawing/2014/main" id="{B9470C4F-3F3B-4F9E-BD7E-734ECBECA929}"/>
                </a:ext>
              </a:extLst>
            </p:cNvPr>
            <p:cNvSpPr/>
            <p:nvPr/>
          </p:nvSpPr>
          <p:spPr>
            <a:xfrm>
              <a:off x="423646" y="6609184"/>
              <a:ext cx="504056" cy="432048"/>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lumMod val="50000"/>
                      <a:lumOff val="50000"/>
                    </a:schemeClr>
                  </a:solidFill>
                  <a:latin typeface="Century Gothic" panose="020B0502020202020204" pitchFamily="34" charset="0"/>
                </a:rPr>
                <a:t>5</a:t>
              </a:r>
            </a:p>
          </p:txBody>
        </p:sp>
        <p:sp>
          <p:nvSpPr>
            <p:cNvPr id="10" name="Rounded Rectangle 80">
              <a:extLst>
                <a:ext uri="{FF2B5EF4-FFF2-40B4-BE49-F238E27FC236}">
                  <a16:creationId xmlns:a16="http://schemas.microsoft.com/office/drawing/2014/main" id="{75E079D2-3A25-4286-B8E6-118C628332BE}"/>
                </a:ext>
              </a:extLst>
            </p:cNvPr>
            <p:cNvSpPr/>
            <p:nvPr/>
          </p:nvSpPr>
          <p:spPr>
            <a:xfrm>
              <a:off x="423646" y="7161245"/>
              <a:ext cx="504056" cy="432048"/>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lumMod val="50000"/>
                      <a:lumOff val="50000"/>
                    </a:schemeClr>
                  </a:solidFill>
                  <a:latin typeface="Century Gothic" panose="020B0502020202020204" pitchFamily="34" charset="0"/>
                </a:rPr>
                <a:t>13</a:t>
              </a:r>
            </a:p>
          </p:txBody>
        </p:sp>
        <p:sp>
          <p:nvSpPr>
            <p:cNvPr id="11" name="Rounded Rectangle 81">
              <a:extLst>
                <a:ext uri="{FF2B5EF4-FFF2-40B4-BE49-F238E27FC236}">
                  <a16:creationId xmlns:a16="http://schemas.microsoft.com/office/drawing/2014/main" id="{DA88E277-A143-4124-99F9-2BFCD7D9FE8A}"/>
                </a:ext>
              </a:extLst>
            </p:cNvPr>
            <p:cNvSpPr/>
            <p:nvPr/>
          </p:nvSpPr>
          <p:spPr>
            <a:xfrm>
              <a:off x="423646" y="7713306"/>
              <a:ext cx="504056" cy="432048"/>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rgbClr val="FF0000"/>
                  </a:solidFill>
                  <a:latin typeface="Century Gothic" panose="020B0502020202020204" pitchFamily="34" charset="0"/>
                </a:rPr>
                <a:t>16</a:t>
              </a:r>
            </a:p>
          </p:txBody>
        </p:sp>
        <p:sp>
          <p:nvSpPr>
            <p:cNvPr id="12" name="Rounded Rectangle 82">
              <a:extLst>
                <a:ext uri="{FF2B5EF4-FFF2-40B4-BE49-F238E27FC236}">
                  <a16:creationId xmlns:a16="http://schemas.microsoft.com/office/drawing/2014/main" id="{3874D4D3-29B6-465E-B163-3B9B99B78F43}"/>
                </a:ext>
              </a:extLst>
            </p:cNvPr>
            <p:cNvSpPr/>
            <p:nvPr/>
          </p:nvSpPr>
          <p:spPr>
            <a:xfrm>
              <a:off x="423646" y="8265368"/>
              <a:ext cx="504056" cy="432048"/>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rgbClr val="FF0000"/>
                  </a:solidFill>
                  <a:latin typeface="Century Gothic" panose="020B0502020202020204" pitchFamily="34" charset="0"/>
                </a:rPr>
                <a:t>17</a:t>
              </a:r>
            </a:p>
          </p:txBody>
        </p:sp>
        <p:sp>
          <p:nvSpPr>
            <p:cNvPr id="13" name="Rounded Rectangle 83">
              <a:extLst>
                <a:ext uri="{FF2B5EF4-FFF2-40B4-BE49-F238E27FC236}">
                  <a16:creationId xmlns:a16="http://schemas.microsoft.com/office/drawing/2014/main" id="{B2A0D708-097F-4830-8F7B-A85790CD4FD5}"/>
                </a:ext>
              </a:extLst>
            </p:cNvPr>
            <p:cNvSpPr/>
            <p:nvPr/>
          </p:nvSpPr>
          <p:spPr>
            <a:xfrm>
              <a:off x="1688523" y="6593092"/>
              <a:ext cx="1567548" cy="475253"/>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lumMod val="50000"/>
                      <a:lumOff val="50000"/>
                    </a:schemeClr>
                  </a:solidFill>
                  <a:latin typeface="Century Gothic" panose="020B0502020202020204" pitchFamily="34" charset="0"/>
                </a:rPr>
                <a:t>thirteen</a:t>
              </a:r>
            </a:p>
          </p:txBody>
        </p:sp>
        <p:sp>
          <p:nvSpPr>
            <p:cNvPr id="14" name="Rounded Rectangle 84">
              <a:extLst>
                <a:ext uri="{FF2B5EF4-FFF2-40B4-BE49-F238E27FC236}">
                  <a16:creationId xmlns:a16="http://schemas.microsoft.com/office/drawing/2014/main" id="{914EA90C-3570-458E-AAE4-1FEA63D9D509}"/>
                </a:ext>
              </a:extLst>
            </p:cNvPr>
            <p:cNvSpPr/>
            <p:nvPr/>
          </p:nvSpPr>
          <p:spPr>
            <a:xfrm>
              <a:off x="1688523" y="7143316"/>
              <a:ext cx="1567548" cy="475252"/>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400" b="1" dirty="0">
                <a:solidFill>
                  <a:schemeClr val="tx1"/>
                </a:solidFill>
                <a:latin typeface="Century Gothic" panose="020B0502020202020204" pitchFamily="34" charset="0"/>
              </a:endParaRPr>
            </a:p>
          </p:txBody>
        </p:sp>
        <p:sp>
          <p:nvSpPr>
            <p:cNvPr id="15" name="Rounded Rectangle 85">
              <a:extLst>
                <a:ext uri="{FF2B5EF4-FFF2-40B4-BE49-F238E27FC236}">
                  <a16:creationId xmlns:a16="http://schemas.microsoft.com/office/drawing/2014/main" id="{F4497E3C-6EFF-46F7-BBF5-53D7D7FB5622}"/>
                </a:ext>
              </a:extLst>
            </p:cNvPr>
            <p:cNvSpPr/>
            <p:nvPr/>
          </p:nvSpPr>
          <p:spPr>
            <a:xfrm>
              <a:off x="1688523" y="7693540"/>
              <a:ext cx="1567548" cy="475252"/>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400" b="1" dirty="0">
                <a:solidFill>
                  <a:schemeClr val="tx1"/>
                </a:solidFill>
                <a:latin typeface="Century Gothic" panose="020B0502020202020204" pitchFamily="34" charset="0"/>
              </a:endParaRPr>
            </a:p>
          </p:txBody>
        </p:sp>
        <p:sp>
          <p:nvSpPr>
            <p:cNvPr id="20" name="Rounded Rectangle 86">
              <a:extLst>
                <a:ext uri="{FF2B5EF4-FFF2-40B4-BE49-F238E27FC236}">
                  <a16:creationId xmlns:a16="http://schemas.microsoft.com/office/drawing/2014/main" id="{BF416253-2D1C-4E05-A1B3-830D483677A5}"/>
                </a:ext>
              </a:extLst>
            </p:cNvPr>
            <p:cNvSpPr/>
            <p:nvPr/>
          </p:nvSpPr>
          <p:spPr>
            <a:xfrm>
              <a:off x="1688523" y="8243765"/>
              <a:ext cx="1567548" cy="475252"/>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rgbClr val="FF0000"/>
                  </a:solidFill>
                  <a:latin typeface="Century Gothic" panose="020B0502020202020204" pitchFamily="34" charset="0"/>
                </a:rPr>
                <a:t>sixteen</a:t>
              </a:r>
            </a:p>
          </p:txBody>
        </p:sp>
      </p:grpSp>
      <p:grpSp>
        <p:nvGrpSpPr>
          <p:cNvPr id="5" name="Group 4">
            <a:extLst>
              <a:ext uri="{FF2B5EF4-FFF2-40B4-BE49-F238E27FC236}">
                <a16:creationId xmlns:a16="http://schemas.microsoft.com/office/drawing/2014/main" id="{527CA73E-A6FD-4E43-AC8A-E2233FCD6EC5}"/>
              </a:ext>
            </a:extLst>
          </p:cNvPr>
          <p:cNvGrpSpPr/>
          <p:nvPr/>
        </p:nvGrpSpPr>
        <p:grpSpPr>
          <a:xfrm>
            <a:off x="4577436" y="2307346"/>
            <a:ext cx="2582543" cy="495190"/>
            <a:chOff x="4545686" y="2307346"/>
            <a:chExt cx="2582543" cy="495190"/>
          </a:xfrm>
        </p:grpSpPr>
        <p:grpSp>
          <p:nvGrpSpPr>
            <p:cNvPr id="2" name="Group 1">
              <a:extLst>
                <a:ext uri="{FF2B5EF4-FFF2-40B4-BE49-F238E27FC236}">
                  <a16:creationId xmlns:a16="http://schemas.microsoft.com/office/drawing/2014/main" id="{77DDA532-D15D-4D9D-96B1-E0E9B30FDA37}"/>
                </a:ext>
              </a:extLst>
            </p:cNvPr>
            <p:cNvGrpSpPr/>
            <p:nvPr/>
          </p:nvGrpSpPr>
          <p:grpSpPr>
            <a:xfrm>
              <a:off x="4545686" y="2307346"/>
              <a:ext cx="2582543" cy="210462"/>
              <a:chOff x="4866806" y="2333516"/>
              <a:chExt cx="1940303" cy="158123"/>
            </a:xfrm>
          </p:grpSpPr>
          <p:sp>
            <p:nvSpPr>
              <p:cNvPr id="26" name="Oval 25">
                <a:extLst>
                  <a:ext uri="{FF2B5EF4-FFF2-40B4-BE49-F238E27FC236}">
                    <a16:creationId xmlns:a16="http://schemas.microsoft.com/office/drawing/2014/main" id="{9F3609AA-E173-4CC5-93CC-19B400802EA2}"/>
                  </a:ext>
                </a:extLst>
              </p:cNvPr>
              <p:cNvSpPr/>
              <p:nvPr/>
            </p:nvSpPr>
            <p:spPr>
              <a:xfrm>
                <a:off x="4866806" y="2333516"/>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37A8B957-8A7F-4DFB-B4C4-400D9264182E}"/>
                  </a:ext>
                </a:extLst>
              </p:cNvPr>
              <p:cNvSpPr/>
              <p:nvPr/>
            </p:nvSpPr>
            <p:spPr>
              <a:xfrm>
                <a:off x="5121404" y="2333516"/>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AFA8D953-A7D7-4B6F-898A-B30DBE8BC240}"/>
                  </a:ext>
                </a:extLst>
              </p:cNvPr>
              <p:cNvSpPr/>
              <p:nvPr/>
            </p:nvSpPr>
            <p:spPr>
              <a:xfrm>
                <a:off x="5376001" y="2333516"/>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19604004-D0E1-4385-9413-8B69A9B50AA7}"/>
                  </a:ext>
                </a:extLst>
              </p:cNvPr>
              <p:cNvSpPr/>
              <p:nvPr/>
            </p:nvSpPr>
            <p:spPr>
              <a:xfrm>
                <a:off x="5630599" y="2333516"/>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DBB9B448-7178-4CAD-907C-EC473768DB3C}"/>
                  </a:ext>
                </a:extLst>
              </p:cNvPr>
              <p:cNvSpPr/>
              <p:nvPr/>
            </p:nvSpPr>
            <p:spPr>
              <a:xfrm>
                <a:off x="5885197" y="2333516"/>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BBEF096B-AF24-415A-9922-DC7EFDBEF31E}"/>
                  </a:ext>
                </a:extLst>
              </p:cNvPr>
              <p:cNvSpPr/>
              <p:nvPr/>
            </p:nvSpPr>
            <p:spPr>
              <a:xfrm>
                <a:off x="6139795" y="2333516"/>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C1E503BD-C3FE-4F0B-A7D7-C9E1C202EB74}"/>
                  </a:ext>
                </a:extLst>
              </p:cNvPr>
              <p:cNvSpPr/>
              <p:nvPr/>
            </p:nvSpPr>
            <p:spPr>
              <a:xfrm>
                <a:off x="6394392" y="2333516"/>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19675FE6-8740-41B2-93C7-23AAC53A4623}"/>
                  </a:ext>
                </a:extLst>
              </p:cNvPr>
              <p:cNvSpPr/>
              <p:nvPr/>
            </p:nvSpPr>
            <p:spPr>
              <a:xfrm>
                <a:off x="6648986" y="2333516"/>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 name="Group 2">
              <a:extLst>
                <a:ext uri="{FF2B5EF4-FFF2-40B4-BE49-F238E27FC236}">
                  <a16:creationId xmlns:a16="http://schemas.microsoft.com/office/drawing/2014/main" id="{CDB7DA5B-A870-464B-AE1D-07573257EE59}"/>
                </a:ext>
              </a:extLst>
            </p:cNvPr>
            <p:cNvGrpSpPr/>
            <p:nvPr/>
          </p:nvGrpSpPr>
          <p:grpSpPr>
            <a:xfrm>
              <a:off x="4545686" y="2592074"/>
              <a:ext cx="2582543" cy="210462"/>
              <a:chOff x="4866806" y="2649579"/>
              <a:chExt cx="1940303" cy="158123"/>
            </a:xfrm>
          </p:grpSpPr>
          <p:sp>
            <p:nvSpPr>
              <p:cNvPr id="34" name="Oval 33">
                <a:extLst>
                  <a:ext uri="{FF2B5EF4-FFF2-40B4-BE49-F238E27FC236}">
                    <a16:creationId xmlns:a16="http://schemas.microsoft.com/office/drawing/2014/main" id="{865686C8-4C14-4CF7-90B4-05FC6E802F0E}"/>
                  </a:ext>
                </a:extLst>
              </p:cNvPr>
              <p:cNvSpPr/>
              <p:nvPr/>
            </p:nvSpPr>
            <p:spPr>
              <a:xfrm>
                <a:off x="4866806" y="2649579"/>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F87D8490-E4D0-4FF6-9223-6C46D65A0F85}"/>
                  </a:ext>
                </a:extLst>
              </p:cNvPr>
              <p:cNvSpPr/>
              <p:nvPr/>
            </p:nvSpPr>
            <p:spPr>
              <a:xfrm>
                <a:off x="5121404" y="2649579"/>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0DFBECDC-E51F-45C7-B5CB-DD01820472C2}"/>
                  </a:ext>
                </a:extLst>
              </p:cNvPr>
              <p:cNvSpPr/>
              <p:nvPr/>
            </p:nvSpPr>
            <p:spPr>
              <a:xfrm>
                <a:off x="5376001" y="2649579"/>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902D59AE-39D0-4490-AE2F-BEFD26B0C13E}"/>
                  </a:ext>
                </a:extLst>
              </p:cNvPr>
              <p:cNvSpPr/>
              <p:nvPr/>
            </p:nvSpPr>
            <p:spPr>
              <a:xfrm>
                <a:off x="5630599" y="2649579"/>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BEAAA1C5-BCA3-4F4E-B912-3F756DB29C1F}"/>
                  </a:ext>
                </a:extLst>
              </p:cNvPr>
              <p:cNvSpPr/>
              <p:nvPr/>
            </p:nvSpPr>
            <p:spPr>
              <a:xfrm>
                <a:off x="5885197" y="2649579"/>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DAC6D4E8-04AC-4DDA-A591-241DFB5B5DF9}"/>
                  </a:ext>
                </a:extLst>
              </p:cNvPr>
              <p:cNvSpPr/>
              <p:nvPr/>
            </p:nvSpPr>
            <p:spPr>
              <a:xfrm>
                <a:off x="6139795" y="2649579"/>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7A219A55-8557-42A3-AECE-48DB69C87A8A}"/>
                  </a:ext>
                </a:extLst>
              </p:cNvPr>
              <p:cNvSpPr/>
              <p:nvPr/>
            </p:nvSpPr>
            <p:spPr>
              <a:xfrm>
                <a:off x="6394392" y="2649579"/>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7EF7B548-60E4-415B-9D91-B96F96C41E92}"/>
                  </a:ext>
                </a:extLst>
              </p:cNvPr>
              <p:cNvSpPr/>
              <p:nvPr/>
            </p:nvSpPr>
            <p:spPr>
              <a:xfrm>
                <a:off x="6648986" y="2649579"/>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3" name="Group 42">
            <a:extLst>
              <a:ext uri="{FF2B5EF4-FFF2-40B4-BE49-F238E27FC236}">
                <a16:creationId xmlns:a16="http://schemas.microsoft.com/office/drawing/2014/main" id="{8FD30336-C6AD-405E-8A2A-BCE16A232791}"/>
              </a:ext>
            </a:extLst>
          </p:cNvPr>
          <p:cNvGrpSpPr/>
          <p:nvPr/>
        </p:nvGrpSpPr>
        <p:grpSpPr>
          <a:xfrm>
            <a:off x="5080029" y="3204795"/>
            <a:ext cx="1565940" cy="210462"/>
            <a:chOff x="4866806" y="2333516"/>
            <a:chExt cx="1176514" cy="158123"/>
          </a:xfrm>
        </p:grpSpPr>
        <p:sp>
          <p:nvSpPr>
            <p:cNvPr id="53" name="Oval 52">
              <a:extLst>
                <a:ext uri="{FF2B5EF4-FFF2-40B4-BE49-F238E27FC236}">
                  <a16:creationId xmlns:a16="http://schemas.microsoft.com/office/drawing/2014/main" id="{87DBEC8D-F76B-4204-8FB8-1CBE61269149}"/>
                </a:ext>
              </a:extLst>
            </p:cNvPr>
            <p:cNvSpPr/>
            <p:nvPr/>
          </p:nvSpPr>
          <p:spPr>
            <a:xfrm>
              <a:off x="4866806" y="2333516"/>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010A6728-C328-4408-AF8E-8F899E7C3D9A}"/>
                </a:ext>
              </a:extLst>
            </p:cNvPr>
            <p:cNvSpPr/>
            <p:nvPr/>
          </p:nvSpPr>
          <p:spPr>
            <a:xfrm>
              <a:off x="5121404" y="2333516"/>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FA179818-DB34-4756-AB07-8A62C273B6AC}"/>
                </a:ext>
              </a:extLst>
            </p:cNvPr>
            <p:cNvSpPr/>
            <p:nvPr/>
          </p:nvSpPr>
          <p:spPr>
            <a:xfrm>
              <a:off x="5376001" y="2333516"/>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FDA15F28-392B-4F3A-96CC-621C63C1CD39}"/>
                </a:ext>
              </a:extLst>
            </p:cNvPr>
            <p:cNvSpPr/>
            <p:nvPr/>
          </p:nvSpPr>
          <p:spPr>
            <a:xfrm>
              <a:off x="5630599" y="2333516"/>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A072B1DC-D147-41EB-A79F-347E81D7BEC4}"/>
                </a:ext>
              </a:extLst>
            </p:cNvPr>
            <p:cNvSpPr/>
            <p:nvPr/>
          </p:nvSpPr>
          <p:spPr>
            <a:xfrm>
              <a:off x="5885197" y="2333516"/>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a:extLst>
              <a:ext uri="{FF2B5EF4-FFF2-40B4-BE49-F238E27FC236}">
                <a16:creationId xmlns:a16="http://schemas.microsoft.com/office/drawing/2014/main" id="{EDD97BB9-7F5C-4086-A280-3FB99965C021}"/>
              </a:ext>
            </a:extLst>
          </p:cNvPr>
          <p:cNvGrpSpPr/>
          <p:nvPr/>
        </p:nvGrpSpPr>
        <p:grpSpPr>
          <a:xfrm>
            <a:off x="27814" y="6454317"/>
            <a:ext cx="1231337" cy="403587"/>
            <a:chOff x="27814" y="6454317"/>
            <a:chExt cx="1231337" cy="403587"/>
          </a:xfrm>
        </p:grpSpPr>
        <p:pic>
          <p:nvPicPr>
            <p:cNvPr id="46" name="Picture 45" descr="A close up of a sign&#10;&#10;Description generated with high confidence">
              <a:extLst>
                <a:ext uri="{FF2B5EF4-FFF2-40B4-BE49-F238E27FC236}">
                  <a16:creationId xmlns:a16="http://schemas.microsoft.com/office/drawing/2014/main" id="{93F36B2F-9B81-4885-97B7-084C30B029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47" name="TextBox 8">
              <a:extLst>
                <a:ext uri="{FF2B5EF4-FFF2-40B4-BE49-F238E27FC236}">
                  <a16:creationId xmlns:a16="http://schemas.microsoft.com/office/drawing/2014/main" id="{A86ECAFA-89D7-4E56-A621-E6BDDC703D5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342262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Autumn Block 4 – Place Value – Count and Write Numbers to 20</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a:defRPr/>
            </a:pPr>
            <a:r>
              <a:rPr lang="en-GB" sz="1200" b="1" dirty="0">
                <a:solidFill>
                  <a:prstClr val="black"/>
                </a:solidFill>
                <a:latin typeface="Century Gothic" panose="020B0502020202020204" pitchFamily="34" charset="0"/>
              </a:rPr>
              <a:t>Mathematics Year 1: (1N2c) </a:t>
            </a:r>
            <a:r>
              <a:rPr lang="en-GB" sz="1200" b="1" u="sng" dirty="0">
                <a:solidFill>
                  <a:prstClr val="black"/>
                </a:solidFill>
                <a:latin typeface="Century Gothic" panose="020B0502020202020204" pitchFamily="34" charset="0"/>
                <a:hlinkClick r:id="rId3"/>
              </a:rPr>
              <a:t>Read and write numbers from 1 to 20 in numerals and words</a:t>
            </a:r>
            <a:br>
              <a:rPr lang="en-GB" sz="12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4"/>
              </a:rPr>
              <a:t>Year 1 Place Value</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grpSp>
        <p:nvGrpSpPr>
          <p:cNvPr id="7" name="Group 6">
            <a:extLst>
              <a:ext uri="{FF2B5EF4-FFF2-40B4-BE49-F238E27FC236}">
                <a16:creationId xmlns:a16="http://schemas.microsoft.com/office/drawing/2014/main" id="{78961F78-9631-4C50-A273-2A1FE06D1516}"/>
              </a:ext>
            </a:extLst>
          </p:cNvPr>
          <p:cNvGrpSpPr/>
          <p:nvPr/>
        </p:nvGrpSpPr>
        <p:grpSpPr>
          <a:xfrm>
            <a:off x="27814" y="6454317"/>
            <a:ext cx="1231337" cy="403587"/>
            <a:chOff x="27814"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82A951D9-33FD-4594-ACD4-FAAC82DEA7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CFAEB678-16CF-4E41-9E95-917384977FC0}"/>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Isla is matching some numbers.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correct? Explain why.</a:t>
            </a:r>
          </a:p>
          <a:p>
            <a:r>
              <a:rPr lang="en-GB" sz="2000" b="1" dirty="0">
                <a:solidFill>
                  <a:srgbClr val="FF0000"/>
                </a:solidFill>
                <a:latin typeface="Century Gothic" panose="020B0502020202020204" pitchFamily="34" charset="0"/>
              </a:rPr>
              <a:t>Isla is not correct because she has matched ‘16’ to ‘seventeen counters’ and ‘17’ to ‘sixteen’.</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endParaRPr lang="en-GB" sz="2400" b="1" dirty="0">
              <a:solidFill>
                <a:srgbClr val="E7E6E6">
                  <a:lumMod val="25000"/>
                </a:srgbClr>
              </a:solidFill>
              <a:latin typeface="Century Gothic" panose="020B0502020202020204" pitchFamily="34" charset="0"/>
            </a:endParaRPr>
          </a:p>
        </p:txBody>
      </p:sp>
      <p:grpSp>
        <p:nvGrpSpPr>
          <p:cNvPr id="7" name="Group 6">
            <a:extLst>
              <a:ext uri="{FF2B5EF4-FFF2-40B4-BE49-F238E27FC236}">
                <a16:creationId xmlns:a16="http://schemas.microsoft.com/office/drawing/2014/main" id="{07FD1BCE-A002-4100-A8C3-11E51F6315C5}"/>
              </a:ext>
            </a:extLst>
          </p:cNvPr>
          <p:cNvGrpSpPr/>
          <p:nvPr/>
        </p:nvGrpSpPr>
        <p:grpSpPr>
          <a:xfrm>
            <a:off x="1680288" y="1453277"/>
            <a:ext cx="5783425" cy="2947195"/>
            <a:chOff x="423646" y="6593092"/>
            <a:chExt cx="2832425" cy="2125925"/>
          </a:xfrm>
          <a:solidFill>
            <a:schemeClr val="bg1"/>
          </a:solidFill>
        </p:grpSpPr>
        <p:cxnSp>
          <p:nvCxnSpPr>
            <p:cNvPr id="21" name="Straight Connector 20">
              <a:extLst>
                <a:ext uri="{FF2B5EF4-FFF2-40B4-BE49-F238E27FC236}">
                  <a16:creationId xmlns:a16="http://schemas.microsoft.com/office/drawing/2014/main" id="{DB54AFF2-43BB-4B2B-9B8B-6334154B0740}"/>
                </a:ext>
              </a:extLst>
            </p:cNvPr>
            <p:cNvCxnSpPr>
              <a:cxnSpLocks/>
              <a:stCxn id="9" idx="3"/>
              <a:endCxn id="15" idx="1"/>
            </p:cNvCxnSpPr>
            <p:nvPr/>
          </p:nvCxnSpPr>
          <p:spPr>
            <a:xfrm>
              <a:off x="927702" y="6825209"/>
              <a:ext cx="760821" cy="1105958"/>
            </a:xfrm>
            <a:prstGeom prst="line">
              <a:avLst/>
            </a:prstGeom>
            <a:grpFill/>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81D1FB8-8F18-468C-9805-62BCB9C47D92}"/>
                </a:ext>
              </a:extLst>
            </p:cNvPr>
            <p:cNvCxnSpPr>
              <a:cxnSpLocks/>
              <a:stCxn id="10" idx="3"/>
              <a:endCxn id="13" idx="1"/>
            </p:cNvCxnSpPr>
            <p:nvPr/>
          </p:nvCxnSpPr>
          <p:spPr>
            <a:xfrm flipV="1">
              <a:off x="927702" y="6830719"/>
              <a:ext cx="760821" cy="546550"/>
            </a:xfrm>
            <a:prstGeom prst="line">
              <a:avLst/>
            </a:prstGeom>
            <a:grpFill/>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F3E7226-80B2-4F3E-A10A-D50A96D533AA}"/>
                </a:ext>
              </a:extLst>
            </p:cNvPr>
            <p:cNvCxnSpPr>
              <a:cxnSpLocks/>
              <a:stCxn id="11" idx="3"/>
              <a:endCxn id="14" idx="1"/>
            </p:cNvCxnSpPr>
            <p:nvPr/>
          </p:nvCxnSpPr>
          <p:spPr>
            <a:xfrm flipV="1">
              <a:off x="927702" y="7380942"/>
              <a:ext cx="760821" cy="548388"/>
            </a:xfrm>
            <a:prstGeom prst="line">
              <a:avLst/>
            </a:prstGeom>
            <a:grpFill/>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300C59E-8AE5-4892-BADD-4C6C3AF869FF}"/>
                </a:ext>
              </a:extLst>
            </p:cNvPr>
            <p:cNvCxnSpPr>
              <a:cxnSpLocks/>
              <a:stCxn id="12" idx="3"/>
              <a:endCxn id="20" idx="1"/>
            </p:cNvCxnSpPr>
            <p:nvPr/>
          </p:nvCxnSpPr>
          <p:spPr>
            <a:xfrm flipV="1">
              <a:off x="927702" y="8481392"/>
              <a:ext cx="760821" cy="1"/>
            </a:xfrm>
            <a:prstGeom prst="line">
              <a:avLst/>
            </a:prstGeom>
            <a:grpFill/>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ounded Rectangle 17">
              <a:extLst>
                <a:ext uri="{FF2B5EF4-FFF2-40B4-BE49-F238E27FC236}">
                  <a16:creationId xmlns:a16="http://schemas.microsoft.com/office/drawing/2014/main" id="{B9470C4F-3F3B-4F9E-BD7E-734ECBECA929}"/>
                </a:ext>
              </a:extLst>
            </p:cNvPr>
            <p:cNvSpPr/>
            <p:nvPr/>
          </p:nvSpPr>
          <p:spPr>
            <a:xfrm>
              <a:off x="423646" y="6609184"/>
              <a:ext cx="504056" cy="432048"/>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lumMod val="50000"/>
                      <a:lumOff val="50000"/>
                    </a:schemeClr>
                  </a:solidFill>
                  <a:latin typeface="Century Gothic" panose="020B0502020202020204" pitchFamily="34" charset="0"/>
                </a:rPr>
                <a:t>5</a:t>
              </a:r>
            </a:p>
          </p:txBody>
        </p:sp>
        <p:sp>
          <p:nvSpPr>
            <p:cNvPr id="10" name="Rounded Rectangle 80">
              <a:extLst>
                <a:ext uri="{FF2B5EF4-FFF2-40B4-BE49-F238E27FC236}">
                  <a16:creationId xmlns:a16="http://schemas.microsoft.com/office/drawing/2014/main" id="{75E079D2-3A25-4286-B8E6-118C628332BE}"/>
                </a:ext>
              </a:extLst>
            </p:cNvPr>
            <p:cNvSpPr/>
            <p:nvPr/>
          </p:nvSpPr>
          <p:spPr>
            <a:xfrm>
              <a:off x="423646" y="7161245"/>
              <a:ext cx="504056" cy="432048"/>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lumMod val="50000"/>
                      <a:lumOff val="50000"/>
                    </a:schemeClr>
                  </a:solidFill>
                  <a:latin typeface="Century Gothic" panose="020B0502020202020204" pitchFamily="34" charset="0"/>
                </a:rPr>
                <a:t>13</a:t>
              </a:r>
            </a:p>
          </p:txBody>
        </p:sp>
        <p:sp>
          <p:nvSpPr>
            <p:cNvPr id="11" name="Rounded Rectangle 81">
              <a:extLst>
                <a:ext uri="{FF2B5EF4-FFF2-40B4-BE49-F238E27FC236}">
                  <a16:creationId xmlns:a16="http://schemas.microsoft.com/office/drawing/2014/main" id="{DA88E277-A143-4124-99F9-2BFCD7D9FE8A}"/>
                </a:ext>
              </a:extLst>
            </p:cNvPr>
            <p:cNvSpPr/>
            <p:nvPr/>
          </p:nvSpPr>
          <p:spPr>
            <a:xfrm>
              <a:off x="423646" y="7713306"/>
              <a:ext cx="504056" cy="432048"/>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rgbClr val="FF0000"/>
                  </a:solidFill>
                  <a:latin typeface="Century Gothic" panose="020B0502020202020204" pitchFamily="34" charset="0"/>
                </a:rPr>
                <a:t>16</a:t>
              </a:r>
            </a:p>
          </p:txBody>
        </p:sp>
        <p:sp>
          <p:nvSpPr>
            <p:cNvPr id="12" name="Rounded Rectangle 82">
              <a:extLst>
                <a:ext uri="{FF2B5EF4-FFF2-40B4-BE49-F238E27FC236}">
                  <a16:creationId xmlns:a16="http://schemas.microsoft.com/office/drawing/2014/main" id="{3874D4D3-29B6-465E-B163-3B9B99B78F43}"/>
                </a:ext>
              </a:extLst>
            </p:cNvPr>
            <p:cNvSpPr/>
            <p:nvPr/>
          </p:nvSpPr>
          <p:spPr>
            <a:xfrm>
              <a:off x="423646" y="8265368"/>
              <a:ext cx="504056" cy="432048"/>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rgbClr val="FF0000"/>
                  </a:solidFill>
                  <a:latin typeface="Century Gothic" panose="020B0502020202020204" pitchFamily="34" charset="0"/>
                </a:rPr>
                <a:t>17</a:t>
              </a:r>
            </a:p>
          </p:txBody>
        </p:sp>
        <p:sp>
          <p:nvSpPr>
            <p:cNvPr id="13" name="Rounded Rectangle 83">
              <a:extLst>
                <a:ext uri="{FF2B5EF4-FFF2-40B4-BE49-F238E27FC236}">
                  <a16:creationId xmlns:a16="http://schemas.microsoft.com/office/drawing/2014/main" id="{B2A0D708-097F-4830-8F7B-A85790CD4FD5}"/>
                </a:ext>
              </a:extLst>
            </p:cNvPr>
            <p:cNvSpPr/>
            <p:nvPr/>
          </p:nvSpPr>
          <p:spPr>
            <a:xfrm>
              <a:off x="1688523" y="6593092"/>
              <a:ext cx="1567548" cy="475253"/>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lumMod val="50000"/>
                      <a:lumOff val="50000"/>
                    </a:schemeClr>
                  </a:solidFill>
                  <a:latin typeface="Century Gothic" panose="020B0502020202020204" pitchFamily="34" charset="0"/>
                </a:rPr>
                <a:t>thirteen</a:t>
              </a:r>
            </a:p>
          </p:txBody>
        </p:sp>
        <p:sp>
          <p:nvSpPr>
            <p:cNvPr id="14" name="Rounded Rectangle 84">
              <a:extLst>
                <a:ext uri="{FF2B5EF4-FFF2-40B4-BE49-F238E27FC236}">
                  <a16:creationId xmlns:a16="http://schemas.microsoft.com/office/drawing/2014/main" id="{914EA90C-3570-458E-AAE4-1FEA63D9D509}"/>
                </a:ext>
              </a:extLst>
            </p:cNvPr>
            <p:cNvSpPr/>
            <p:nvPr/>
          </p:nvSpPr>
          <p:spPr>
            <a:xfrm>
              <a:off x="1688523" y="7143316"/>
              <a:ext cx="1567548" cy="475252"/>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400" b="1" dirty="0">
                <a:solidFill>
                  <a:schemeClr val="tx1"/>
                </a:solidFill>
                <a:latin typeface="Century Gothic" panose="020B0502020202020204" pitchFamily="34" charset="0"/>
              </a:endParaRPr>
            </a:p>
          </p:txBody>
        </p:sp>
        <p:sp>
          <p:nvSpPr>
            <p:cNvPr id="15" name="Rounded Rectangle 85">
              <a:extLst>
                <a:ext uri="{FF2B5EF4-FFF2-40B4-BE49-F238E27FC236}">
                  <a16:creationId xmlns:a16="http://schemas.microsoft.com/office/drawing/2014/main" id="{F4497E3C-6EFF-46F7-BBF5-53D7D7FB5622}"/>
                </a:ext>
              </a:extLst>
            </p:cNvPr>
            <p:cNvSpPr/>
            <p:nvPr/>
          </p:nvSpPr>
          <p:spPr>
            <a:xfrm>
              <a:off x="1688523" y="7693540"/>
              <a:ext cx="1567548" cy="475252"/>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400" b="1" dirty="0">
                <a:solidFill>
                  <a:schemeClr val="tx1"/>
                </a:solidFill>
                <a:latin typeface="Century Gothic" panose="020B0502020202020204" pitchFamily="34" charset="0"/>
              </a:endParaRPr>
            </a:p>
          </p:txBody>
        </p:sp>
        <p:sp>
          <p:nvSpPr>
            <p:cNvPr id="20" name="Rounded Rectangle 86">
              <a:extLst>
                <a:ext uri="{FF2B5EF4-FFF2-40B4-BE49-F238E27FC236}">
                  <a16:creationId xmlns:a16="http://schemas.microsoft.com/office/drawing/2014/main" id="{BF416253-2D1C-4E05-A1B3-830D483677A5}"/>
                </a:ext>
              </a:extLst>
            </p:cNvPr>
            <p:cNvSpPr/>
            <p:nvPr/>
          </p:nvSpPr>
          <p:spPr>
            <a:xfrm>
              <a:off x="1688523" y="8243765"/>
              <a:ext cx="1567548" cy="475252"/>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rgbClr val="FF0000"/>
                  </a:solidFill>
                  <a:latin typeface="Century Gothic" panose="020B0502020202020204" pitchFamily="34" charset="0"/>
                </a:rPr>
                <a:t>sixteen</a:t>
              </a:r>
            </a:p>
          </p:txBody>
        </p:sp>
      </p:grpSp>
      <p:grpSp>
        <p:nvGrpSpPr>
          <p:cNvPr id="5" name="Group 4">
            <a:extLst>
              <a:ext uri="{FF2B5EF4-FFF2-40B4-BE49-F238E27FC236}">
                <a16:creationId xmlns:a16="http://schemas.microsoft.com/office/drawing/2014/main" id="{527CA73E-A6FD-4E43-AC8A-E2233FCD6EC5}"/>
              </a:ext>
            </a:extLst>
          </p:cNvPr>
          <p:cNvGrpSpPr/>
          <p:nvPr/>
        </p:nvGrpSpPr>
        <p:grpSpPr>
          <a:xfrm>
            <a:off x="4577436" y="2307346"/>
            <a:ext cx="2582543" cy="495190"/>
            <a:chOff x="4545686" y="2307346"/>
            <a:chExt cx="2582543" cy="495190"/>
          </a:xfrm>
        </p:grpSpPr>
        <p:grpSp>
          <p:nvGrpSpPr>
            <p:cNvPr id="2" name="Group 1">
              <a:extLst>
                <a:ext uri="{FF2B5EF4-FFF2-40B4-BE49-F238E27FC236}">
                  <a16:creationId xmlns:a16="http://schemas.microsoft.com/office/drawing/2014/main" id="{77DDA532-D15D-4D9D-96B1-E0E9B30FDA37}"/>
                </a:ext>
              </a:extLst>
            </p:cNvPr>
            <p:cNvGrpSpPr/>
            <p:nvPr/>
          </p:nvGrpSpPr>
          <p:grpSpPr>
            <a:xfrm>
              <a:off x="4545686" y="2307346"/>
              <a:ext cx="2582543" cy="210462"/>
              <a:chOff x="4866806" y="2333516"/>
              <a:chExt cx="1940303" cy="158123"/>
            </a:xfrm>
          </p:grpSpPr>
          <p:sp>
            <p:nvSpPr>
              <p:cNvPr id="26" name="Oval 25">
                <a:extLst>
                  <a:ext uri="{FF2B5EF4-FFF2-40B4-BE49-F238E27FC236}">
                    <a16:creationId xmlns:a16="http://schemas.microsoft.com/office/drawing/2014/main" id="{9F3609AA-E173-4CC5-93CC-19B400802EA2}"/>
                  </a:ext>
                </a:extLst>
              </p:cNvPr>
              <p:cNvSpPr/>
              <p:nvPr/>
            </p:nvSpPr>
            <p:spPr>
              <a:xfrm>
                <a:off x="4866806" y="2333516"/>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37A8B957-8A7F-4DFB-B4C4-400D9264182E}"/>
                  </a:ext>
                </a:extLst>
              </p:cNvPr>
              <p:cNvSpPr/>
              <p:nvPr/>
            </p:nvSpPr>
            <p:spPr>
              <a:xfrm>
                <a:off x="5121404" y="2333516"/>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AFA8D953-A7D7-4B6F-898A-B30DBE8BC240}"/>
                  </a:ext>
                </a:extLst>
              </p:cNvPr>
              <p:cNvSpPr/>
              <p:nvPr/>
            </p:nvSpPr>
            <p:spPr>
              <a:xfrm>
                <a:off x="5376001" y="2333516"/>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19604004-D0E1-4385-9413-8B69A9B50AA7}"/>
                  </a:ext>
                </a:extLst>
              </p:cNvPr>
              <p:cNvSpPr/>
              <p:nvPr/>
            </p:nvSpPr>
            <p:spPr>
              <a:xfrm>
                <a:off x="5630599" y="2333516"/>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DBB9B448-7178-4CAD-907C-EC473768DB3C}"/>
                  </a:ext>
                </a:extLst>
              </p:cNvPr>
              <p:cNvSpPr/>
              <p:nvPr/>
            </p:nvSpPr>
            <p:spPr>
              <a:xfrm>
                <a:off x="5885197" y="2333516"/>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BBEF096B-AF24-415A-9922-DC7EFDBEF31E}"/>
                  </a:ext>
                </a:extLst>
              </p:cNvPr>
              <p:cNvSpPr/>
              <p:nvPr/>
            </p:nvSpPr>
            <p:spPr>
              <a:xfrm>
                <a:off x="6139795" y="2333516"/>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C1E503BD-C3FE-4F0B-A7D7-C9E1C202EB74}"/>
                  </a:ext>
                </a:extLst>
              </p:cNvPr>
              <p:cNvSpPr/>
              <p:nvPr/>
            </p:nvSpPr>
            <p:spPr>
              <a:xfrm>
                <a:off x="6394392" y="2333516"/>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19675FE6-8740-41B2-93C7-23AAC53A4623}"/>
                  </a:ext>
                </a:extLst>
              </p:cNvPr>
              <p:cNvSpPr/>
              <p:nvPr/>
            </p:nvSpPr>
            <p:spPr>
              <a:xfrm>
                <a:off x="6648986" y="2333516"/>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 name="Group 2">
              <a:extLst>
                <a:ext uri="{FF2B5EF4-FFF2-40B4-BE49-F238E27FC236}">
                  <a16:creationId xmlns:a16="http://schemas.microsoft.com/office/drawing/2014/main" id="{CDB7DA5B-A870-464B-AE1D-07573257EE59}"/>
                </a:ext>
              </a:extLst>
            </p:cNvPr>
            <p:cNvGrpSpPr/>
            <p:nvPr/>
          </p:nvGrpSpPr>
          <p:grpSpPr>
            <a:xfrm>
              <a:off x="4545686" y="2592074"/>
              <a:ext cx="2582543" cy="210462"/>
              <a:chOff x="4866806" y="2649579"/>
              <a:chExt cx="1940303" cy="158123"/>
            </a:xfrm>
          </p:grpSpPr>
          <p:sp>
            <p:nvSpPr>
              <p:cNvPr id="34" name="Oval 33">
                <a:extLst>
                  <a:ext uri="{FF2B5EF4-FFF2-40B4-BE49-F238E27FC236}">
                    <a16:creationId xmlns:a16="http://schemas.microsoft.com/office/drawing/2014/main" id="{865686C8-4C14-4CF7-90B4-05FC6E802F0E}"/>
                  </a:ext>
                </a:extLst>
              </p:cNvPr>
              <p:cNvSpPr/>
              <p:nvPr/>
            </p:nvSpPr>
            <p:spPr>
              <a:xfrm>
                <a:off x="4866806" y="2649579"/>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F87D8490-E4D0-4FF6-9223-6C46D65A0F85}"/>
                  </a:ext>
                </a:extLst>
              </p:cNvPr>
              <p:cNvSpPr/>
              <p:nvPr/>
            </p:nvSpPr>
            <p:spPr>
              <a:xfrm>
                <a:off x="5121404" y="2649579"/>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0DFBECDC-E51F-45C7-B5CB-DD01820472C2}"/>
                  </a:ext>
                </a:extLst>
              </p:cNvPr>
              <p:cNvSpPr/>
              <p:nvPr/>
            </p:nvSpPr>
            <p:spPr>
              <a:xfrm>
                <a:off x="5376001" y="2649579"/>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902D59AE-39D0-4490-AE2F-BEFD26B0C13E}"/>
                  </a:ext>
                </a:extLst>
              </p:cNvPr>
              <p:cNvSpPr/>
              <p:nvPr/>
            </p:nvSpPr>
            <p:spPr>
              <a:xfrm>
                <a:off x="5630599" y="2649579"/>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BEAAA1C5-BCA3-4F4E-B912-3F756DB29C1F}"/>
                  </a:ext>
                </a:extLst>
              </p:cNvPr>
              <p:cNvSpPr/>
              <p:nvPr/>
            </p:nvSpPr>
            <p:spPr>
              <a:xfrm>
                <a:off x="5885197" y="2649579"/>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DAC6D4E8-04AC-4DDA-A591-241DFB5B5DF9}"/>
                  </a:ext>
                </a:extLst>
              </p:cNvPr>
              <p:cNvSpPr/>
              <p:nvPr/>
            </p:nvSpPr>
            <p:spPr>
              <a:xfrm>
                <a:off x="6139795" y="2649579"/>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7A219A55-8557-42A3-AECE-48DB69C87A8A}"/>
                  </a:ext>
                </a:extLst>
              </p:cNvPr>
              <p:cNvSpPr/>
              <p:nvPr/>
            </p:nvSpPr>
            <p:spPr>
              <a:xfrm>
                <a:off x="6394392" y="2649579"/>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7EF7B548-60E4-415B-9D91-B96F96C41E92}"/>
                  </a:ext>
                </a:extLst>
              </p:cNvPr>
              <p:cNvSpPr/>
              <p:nvPr/>
            </p:nvSpPr>
            <p:spPr>
              <a:xfrm>
                <a:off x="6648986" y="2649579"/>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3" name="Group 42">
            <a:extLst>
              <a:ext uri="{FF2B5EF4-FFF2-40B4-BE49-F238E27FC236}">
                <a16:creationId xmlns:a16="http://schemas.microsoft.com/office/drawing/2014/main" id="{8FD30336-C6AD-405E-8A2A-BCE16A232791}"/>
              </a:ext>
            </a:extLst>
          </p:cNvPr>
          <p:cNvGrpSpPr/>
          <p:nvPr/>
        </p:nvGrpSpPr>
        <p:grpSpPr>
          <a:xfrm>
            <a:off x="5080029" y="3204795"/>
            <a:ext cx="1565940" cy="210462"/>
            <a:chOff x="4866806" y="2333516"/>
            <a:chExt cx="1176514" cy="158123"/>
          </a:xfrm>
        </p:grpSpPr>
        <p:sp>
          <p:nvSpPr>
            <p:cNvPr id="53" name="Oval 52">
              <a:extLst>
                <a:ext uri="{FF2B5EF4-FFF2-40B4-BE49-F238E27FC236}">
                  <a16:creationId xmlns:a16="http://schemas.microsoft.com/office/drawing/2014/main" id="{87DBEC8D-F76B-4204-8FB8-1CBE61269149}"/>
                </a:ext>
              </a:extLst>
            </p:cNvPr>
            <p:cNvSpPr/>
            <p:nvPr/>
          </p:nvSpPr>
          <p:spPr>
            <a:xfrm>
              <a:off x="4866806" y="2333516"/>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010A6728-C328-4408-AF8E-8F899E7C3D9A}"/>
                </a:ext>
              </a:extLst>
            </p:cNvPr>
            <p:cNvSpPr/>
            <p:nvPr/>
          </p:nvSpPr>
          <p:spPr>
            <a:xfrm>
              <a:off x="5121404" y="2333516"/>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FA179818-DB34-4756-AB07-8A62C273B6AC}"/>
                </a:ext>
              </a:extLst>
            </p:cNvPr>
            <p:cNvSpPr/>
            <p:nvPr/>
          </p:nvSpPr>
          <p:spPr>
            <a:xfrm>
              <a:off x="5376001" y="2333516"/>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FDA15F28-392B-4F3A-96CC-621C63C1CD39}"/>
                </a:ext>
              </a:extLst>
            </p:cNvPr>
            <p:cNvSpPr/>
            <p:nvPr/>
          </p:nvSpPr>
          <p:spPr>
            <a:xfrm>
              <a:off x="5630599" y="2333516"/>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A072B1DC-D147-41EB-A79F-347E81D7BEC4}"/>
                </a:ext>
              </a:extLst>
            </p:cNvPr>
            <p:cNvSpPr/>
            <p:nvPr/>
          </p:nvSpPr>
          <p:spPr>
            <a:xfrm>
              <a:off x="5885197" y="2333516"/>
              <a:ext cx="158123" cy="15812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a:extLst>
              <a:ext uri="{FF2B5EF4-FFF2-40B4-BE49-F238E27FC236}">
                <a16:creationId xmlns:a16="http://schemas.microsoft.com/office/drawing/2014/main" id="{F5131676-6886-4F2F-A63D-329EF5DE7C92}"/>
              </a:ext>
            </a:extLst>
          </p:cNvPr>
          <p:cNvGrpSpPr/>
          <p:nvPr/>
        </p:nvGrpSpPr>
        <p:grpSpPr>
          <a:xfrm>
            <a:off x="27814" y="6454317"/>
            <a:ext cx="1231337" cy="403587"/>
            <a:chOff x="27814" y="6454317"/>
            <a:chExt cx="1231337" cy="403587"/>
          </a:xfrm>
        </p:grpSpPr>
        <p:pic>
          <p:nvPicPr>
            <p:cNvPr id="46" name="Picture 45" descr="A close up of a sign&#10;&#10;Description generated with high confidence">
              <a:extLst>
                <a:ext uri="{FF2B5EF4-FFF2-40B4-BE49-F238E27FC236}">
                  <a16:creationId xmlns:a16="http://schemas.microsoft.com/office/drawing/2014/main" id="{CE91FF94-E841-4667-8BA0-EF29F6A78A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47" name="TextBox 8">
              <a:extLst>
                <a:ext uri="{FF2B5EF4-FFF2-40B4-BE49-F238E27FC236}">
                  <a16:creationId xmlns:a16="http://schemas.microsoft.com/office/drawing/2014/main" id="{29D51471-5CBF-47C2-A78E-36695D27E5C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2896483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Autumn Block 4 – Place Value</a:t>
            </a:r>
            <a:br>
              <a:rPr lang="en-GB" b="1" dirty="0">
                <a:solidFill>
                  <a:schemeClr val="bg2">
                    <a:lumMod val="50000"/>
                  </a:schemeClr>
                </a:solidFill>
                <a:latin typeface="Century Gothic" panose="020B0502020202020204" pitchFamily="34" charset="0"/>
              </a:rPr>
            </a:br>
            <a:endParaRPr lang="en-GB"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 Count and Write Numbers to 20</a:t>
            </a:r>
          </a:p>
          <a:p>
            <a:pPr lvl="0" fontAlgn="base">
              <a:defRPr/>
            </a:pPr>
            <a:endParaRPr lang="en-GB" sz="1200" b="1" dirty="0">
              <a:solidFill>
                <a:prstClr val="black"/>
              </a:solidFill>
              <a:latin typeface="Century Gothic" panose="020B0502020202020204" pitchFamily="34" charset="0"/>
            </a:endParaRPr>
          </a:p>
        </p:txBody>
      </p:sp>
      <p:grpSp>
        <p:nvGrpSpPr>
          <p:cNvPr id="7" name="Group 6">
            <a:extLst>
              <a:ext uri="{FF2B5EF4-FFF2-40B4-BE49-F238E27FC236}">
                <a16:creationId xmlns:a16="http://schemas.microsoft.com/office/drawing/2014/main" id="{6DCEC065-62F1-4F7B-873B-D11207BEF1F8}"/>
              </a:ext>
            </a:extLst>
          </p:cNvPr>
          <p:cNvGrpSpPr/>
          <p:nvPr/>
        </p:nvGrpSpPr>
        <p:grpSpPr>
          <a:xfrm>
            <a:off x="27814" y="6454317"/>
            <a:ext cx="1231337" cy="403587"/>
            <a:chOff x="27814"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71767FFF-861B-4B25-9B90-19849524C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39D7FF5C-A98A-4649-8FD9-842A7F4BE34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Match the number to the objects or word.  </a:t>
            </a:r>
          </a:p>
        </p:txBody>
      </p:sp>
      <p:grpSp>
        <p:nvGrpSpPr>
          <p:cNvPr id="14" name="Group 13">
            <a:extLst>
              <a:ext uri="{FF2B5EF4-FFF2-40B4-BE49-F238E27FC236}">
                <a16:creationId xmlns:a16="http://schemas.microsoft.com/office/drawing/2014/main" id="{6E39CBDE-F377-470B-86F0-BE420B045A93}"/>
              </a:ext>
            </a:extLst>
          </p:cNvPr>
          <p:cNvGrpSpPr/>
          <p:nvPr/>
        </p:nvGrpSpPr>
        <p:grpSpPr>
          <a:xfrm>
            <a:off x="1124804" y="1429637"/>
            <a:ext cx="6894392" cy="4200527"/>
            <a:chOff x="1195959" y="1429637"/>
            <a:chExt cx="6894392" cy="4200527"/>
          </a:xfrm>
        </p:grpSpPr>
        <p:grpSp>
          <p:nvGrpSpPr>
            <p:cNvPr id="6" name="Group 5">
              <a:extLst>
                <a:ext uri="{FF2B5EF4-FFF2-40B4-BE49-F238E27FC236}">
                  <a16:creationId xmlns:a16="http://schemas.microsoft.com/office/drawing/2014/main" id="{DC0103A2-A36B-440C-B727-2B87D88477A3}"/>
                </a:ext>
              </a:extLst>
            </p:cNvPr>
            <p:cNvGrpSpPr/>
            <p:nvPr/>
          </p:nvGrpSpPr>
          <p:grpSpPr>
            <a:xfrm>
              <a:off x="1195959" y="1429637"/>
              <a:ext cx="1370274" cy="4200527"/>
              <a:chOff x="834888" y="1483493"/>
              <a:chExt cx="1245704" cy="4200527"/>
            </a:xfrm>
          </p:grpSpPr>
          <p:sp>
            <p:nvSpPr>
              <p:cNvPr id="5" name="Rectangle: Rounded Corners 4">
                <a:extLst>
                  <a:ext uri="{FF2B5EF4-FFF2-40B4-BE49-F238E27FC236}">
                    <a16:creationId xmlns:a16="http://schemas.microsoft.com/office/drawing/2014/main" id="{547B5018-588E-405F-A2DD-76F2DEF3F233}"/>
                  </a:ext>
                </a:extLst>
              </p:cNvPr>
              <p:cNvSpPr/>
              <p:nvPr/>
            </p:nvSpPr>
            <p:spPr>
              <a:xfrm>
                <a:off x="834888" y="1483493"/>
                <a:ext cx="1245704" cy="588511"/>
              </a:xfrm>
              <a:prstGeom prst="round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7</a:t>
                </a:r>
              </a:p>
            </p:txBody>
          </p:sp>
          <p:sp>
            <p:nvSpPr>
              <p:cNvPr id="21" name="Rectangle: Rounded Corners 20">
                <a:extLst>
                  <a:ext uri="{FF2B5EF4-FFF2-40B4-BE49-F238E27FC236}">
                    <a16:creationId xmlns:a16="http://schemas.microsoft.com/office/drawing/2014/main" id="{ECC4B7B3-59DD-4402-A932-A7382514B943}"/>
                  </a:ext>
                </a:extLst>
              </p:cNvPr>
              <p:cNvSpPr/>
              <p:nvPr/>
            </p:nvSpPr>
            <p:spPr>
              <a:xfrm>
                <a:off x="834888" y="2386497"/>
                <a:ext cx="1245704" cy="588511"/>
              </a:xfrm>
              <a:prstGeom prst="round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22" name="Rectangle: Rounded Corners 21">
                <a:extLst>
                  <a:ext uri="{FF2B5EF4-FFF2-40B4-BE49-F238E27FC236}">
                    <a16:creationId xmlns:a16="http://schemas.microsoft.com/office/drawing/2014/main" id="{C87F49EB-41FD-47F8-96EB-CFEEA59CBF5A}"/>
                  </a:ext>
                </a:extLst>
              </p:cNvPr>
              <p:cNvSpPr/>
              <p:nvPr/>
            </p:nvSpPr>
            <p:spPr>
              <a:xfrm>
                <a:off x="834888" y="3289501"/>
                <a:ext cx="1245704" cy="588511"/>
              </a:xfrm>
              <a:prstGeom prst="round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5</a:t>
                </a:r>
              </a:p>
            </p:txBody>
          </p:sp>
          <p:sp>
            <p:nvSpPr>
              <p:cNvPr id="23" name="Rectangle: Rounded Corners 22">
                <a:extLst>
                  <a:ext uri="{FF2B5EF4-FFF2-40B4-BE49-F238E27FC236}">
                    <a16:creationId xmlns:a16="http://schemas.microsoft.com/office/drawing/2014/main" id="{54E304E7-1E7B-4E5B-B434-4D49AEE3F581}"/>
                  </a:ext>
                </a:extLst>
              </p:cNvPr>
              <p:cNvSpPr/>
              <p:nvPr/>
            </p:nvSpPr>
            <p:spPr>
              <a:xfrm>
                <a:off x="834888" y="4192505"/>
                <a:ext cx="1245704" cy="588511"/>
              </a:xfrm>
              <a:prstGeom prst="round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9</a:t>
                </a:r>
              </a:p>
            </p:txBody>
          </p:sp>
          <p:sp>
            <p:nvSpPr>
              <p:cNvPr id="24" name="Rectangle: Rounded Corners 23">
                <a:extLst>
                  <a:ext uri="{FF2B5EF4-FFF2-40B4-BE49-F238E27FC236}">
                    <a16:creationId xmlns:a16="http://schemas.microsoft.com/office/drawing/2014/main" id="{5A8A09F0-D7CF-45DE-8706-BFE21357D0A9}"/>
                  </a:ext>
                </a:extLst>
              </p:cNvPr>
              <p:cNvSpPr/>
              <p:nvPr/>
            </p:nvSpPr>
            <p:spPr>
              <a:xfrm>
                <a:off x="834888" y="5095509"/>
                <a:ext cx="1245704" cy="588511"/>
              </a:xfrm>
              <a:prstGeom prst="round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6</a:t>
                </a:r>
              </a:p>
            </p:txBody>
          </p:sp>
        </p:grpSp>
        <p:grpSp>
          <p:nvGrpSpPr>
            <p:cNvPr id="13" name="Group 12">
              <a:extLst>
                <a:ext uri="{FF2B5EF4-FFF2-40B4-BE49-F238E27FC236}">
                  <a16:creationId xmlns:a16="http://schemas.microsoft.com/office/drawing/2014/main" id="{44F111BD-0976-42CE-B295-B1E1EA0442F1}"/>
                </a:ext>
              </a:extLst>
            </p:cNvPr>
            <p:cNvGrpSpPr/>
            <p:nvPr/>
          </p:nvGrpSpPr>
          <p:grpSpPr>
            <a:xfrm>
              <a:off x="4857356" y="1429638"/>
              <a:ext cx="3232995" cy="4158421"/>
              <a:chOff x="5314556" y="1429638"/>
              <a:chExt cx="3232995" cy="4158421"/>
            </a:xfrm>
          </p:grpSpPr>
          <p:sp>
            <p:nvSpPr>
              <p:cNvPr id="26" name="Rectangle: Rounded Corners 25">
                <a:extLst>
                  <a:ext uri="{FF2B5EF4-FFF2-40B4-BE49-F238E27FC236}">
                    <a16:creationId xmlns:a16="http://schemas.microsoft.com/office/drawing/2014/main" id="{7D037F2B-82BD-4C92-9204-558C3085863A}"/>
                  </a:ext>
                </a:extLst>
              </p:cNvPr>
              <p:cNvSpPr/>
              <p:nvPr/>
            </p:nvSpPr>
            <p:spPr>
              <a:xfrm>
                <a:off x="5314558" y="1429638"/>
                <a:ext cx="3231034" cy="588511"/>
              </a:xfrm>
              <a:prstGeom prst="round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400" b="1" dirty="0">
                  <a:solidFill>
                    <a:schemeClr val="tx1"/>
                  </a:solidFill>
                  <a:latin typeface="Century Gothic" panose="020B0502020202020204" pitchFamily="34" charset="0"/>
                </a:endParaRPr>
              </a:p>
            </p:txBody>
          </p:sp>
          <p:sp>
            <p:nvSpPr>
              <p:cNvPr id="27" name="Rectangle: Rounded Corners 26">
                <a:extLst>
                  <a:ext uri="{FF2B5EF4-FFF2-40B4-BE49-F238E27FC236}">
                    <a16:creationId xmlns:a16="http://schemas.microsoft.com/office/drawing/2014/main" id="{84169D1E-096D-4A3F-AFCB-E56F55939A11}"/>
                  </a:ext>
                </a:extLst>
              </p:cNvPr>
              <p:cNvSpPr/>
              <p:nvPr/>
            </p:nvSpPr>
            <p:spPr>
              <a:xfrm>
                <a:off x="5314556" y="2332642"/>
                <a:ext cx="3231032" cy="588511"/>
              </a:xfrm>
              <a:prstGeom prst="round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400" b="1" dirty="0">
                  <a:solidFill>
                    <a:schemeClr val="tx1"/>
                  </a:solidFill>
                  <a:latin typeface="Century Gothic" panose="020B0502020202020204" pitchFamily="34" charset="0"/>
                </a:endParaRPr>
              </a:p>
            </p:txBody>
          </p:sp>
          <p:sp>
            <p:nvSpPr>
              <p:cNvPr id="28" name="Rectangle: Rounded Corners 27">
                <a:extLst>
                  <a:ext uri="{FF2B5EF4-FFF2-40B4-BE49-F238E27FC236}">
                    <a16:creationId xmlns:a16="http://schemas.microsoft.com/office/drawing/2014/main" id="{F6684459-4BAA-4637-A09E-11FE1CD1EB05}"/>
                  </a:ext>
                </a:extLst>
              </p:cNvPr>
              <p:cNvSpPr/>
              <p:nvPr/>
            </p:nvSpPr>
            <p:spPr>
              <a:xfrm>
                <a:off x="5314558" y="3235646"/>
                <a:ext cx="3231032" cy="588511"/>
              </a:xfrm>
              <a:prstGeom prst="round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seven</a:t>
                </a:r>
              </a:p>
            </p:txBody>
          </p:sp>
          <p:sp>
            <p:nvSpPr>
              <p:cNvPr id="29" name="Rectangle: Rounded Corners 28">
                <a:extLst>
                  <a:ext uri="{FF2B5EF4-FFF2-40B4-BE49-F238E27FC236}">
                    <a16:creationId xmlns:a16="http://schemas.microsoft.com/office/drawing/2014/main" id="{E4260B59-DDF2-47DA-93F6-0A09D00BA376}"/>
                  </a:ext>
                </a:extLst>
              </p:cNvPr>
              <p:cNvSpPr/>
              <p:nvPr/>
            </p:nvSpPr>
            <p:spPr>
              <a:xfrm>
                <a:off x="5314558" y="4138650"/>
                <a:ext cx="3231032" cy="588511"/>
              </a:xfrm>
              <a:prstGeom prst="round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six</a:t>
                </a:r>
              </a:p>
            </p:txBody>
          </p:sp>
          <p:sp>
            <p:nvSpPr>
              <p:cNvPr id="30" name="Rectangle: Rounded Corners 29">
                <a:extLst>
                  <a:ext uri="{FF2B5EF4-FFF2-40B4-BE49-F238E27FC236}">
                    <a16:creationId xmlns:a16="http://schemas.microsoft.com/office/drawing/2014/main" id="{F4F9E999-51A6-4AB8-B72F-15536FAD41DC}"/>
                  </a:ext>
                </a:extLst>
              </p:cNvPr>
              <p:cNvSpPr/>
              <p:nvPr/>
            </p:nvSpPr>
            <p:spPr>
              <a:xfrm>
                <a:off x="5314751" y="4999548"/>
                <a:ext cx="3232800" cy="588511"/>
              </a:xfrm>
              <a:prstGeom prst="round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ten</a:t>
                </a:r>
              </a:p>
            </p:txBody>
          </p:sp>
          <p:grpSp>
            <p:nvGrpSpPr>
              <p:cNvPr id="9" name="Group 8">
                <a:extLst>
                  <a:ext uri="{FF2B5EF4-FFF2-40B4-BE49-F238E27FC236}">
                    <a16:creationId xmlns:a16="http://schemas.microsoft.com/office/drawing/2014/main" id="{BD7F458C-31C4-4759-A668-30386B75632C}"/>
                  </a:ext>
                </a:extLst>
              </p:cNvPr>
              <p:cNvGrpSpPr/>
              <p:nvPr/>
            </p:nvGrpSpPr>
            <p:grpSpPr>
              <a:xfrm>
                <a:off x="5376255" y="1517009"/>
                <a:ext cx="3107640" cy="388185"/>
                <a:chOff x="5328868" y="1517009"/>
                <a:chExt cx="3107640" cy="388185"/>
              </a:xfrm>
            </p:grpSpPr>
            <p:pic>
              <p:nvPicPr>
                <p:cNvPr id="3" name="Picture 2">
                  <a:extLst>
                    <a:ext uri="{FF2B5EF4-FFF2-40B4-BE49-F238E27FC236}">
                      <a16:creationId xmlns:a16="http://schemas.microsoft.com/office/drawing/2014/main" id="{BDC865D8-58C6-4D8D-86AE-7B0CBA4259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8868" y="1517009"/>
                  <a:ext cx="294336" cy="388185"/>
                </a:xfrm>
                <a:prstGeom prst="rect">
                  <a:avLst/>
                </a:prstGeom>
              </p:spPr>
            </p:pic>
            <p:pic>
              <p:nvPicPr>
                <p:cNvPr id="32" name="Picture 31">
                  <a:extLst>
                    <a:ext uri="{FF2B5EF4-FFF2-40B4-BE49-F238E27FC236}">
                      <a16:creationId xmlns:a16="http://schemas.microsoft.com/office/drawing/2014/main" id="{A9D194AA-BD16-4F14-B83A-A558E09AE0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0531" y="1517009"/>
                  <a:ext cx="294336" cy="388185"/>
                </a:xfrm>
                <a:prstGeom prst="rect">
                  <a:avLst/>
                </a:prstGeom>
              </p:spPr>
            </p:pic>
            <p:pic>
              <p:nvPicPr>
                <p:cNvPr id="33" name="Picture 32">
                  <a:extLst>
                    <a:ext uri="{FF2B5EF4-FFF2-40B4-BE49-F238E27FC236}">
                      <a16:creationId xmlns:a16="http://schemas.microsoft.com/office/drawing/2014/main" id="{68C47FAA-50DA-4268-A38C-84D6A8FC09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2194" y="1517009"/>
                  <a:ext cx="294336" cy="388185"/>
                </a:xfrm>
                <a:prstGeom prst="rect">
                  <a:avLst/>
                </a:prstGeom>
              </p:spPr>
            </p:pic>
            <p:pic>
              <p:nvPicPr>
                <p:cNvPr id="34" name="Picture 33">
                  <a:extLst>
                    <a:ext uri="{FF2B5EF4-FFF2-40B4-BE49-F238E27FC236}">
                      <a16:creationId xmlns:a16="http://schemas.microsoft.com/office/drawing/2014/main" id="{F4AC975F-A44C-408E-A994-70A01A01CC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3857" y="1517009"/>
                  <a:ext cx="294336" cy="388185"/>
                </a:xfrm>
                <a:prstGeom prst="rect">
                  <a:avLst/>
                </a:prstGeom>
              </p:spPr>
            </p:pic>
            <p:pic>
              <p:nvPicPr>
                <p:cNvPr id="35" name="Picture 34">
                  <a:extLst>
                    <a:ext uri="{FF2B5EF4-FFF2-40B4-BE49-F238E27FC236}">
                      <a16:creationId xmlns:a16="http://schemas.microsoft.com/office/drawing/2014/main" id="{A58C0566-F9F2-4468-9E8A-39D4F3E4B7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520" y="1517009"/>
                  <a:ext cx="294336" cy="388185"/>
                </a:xfrm>
                <a:prstGeom prst="rect">
                  <a:avLst/>
                </a:prstGeom>
              </p:spPr>
            </p:pic>
            <p:pic>
              <p:nvPicPr>
                <p:cNvPr id="36" name="Picture 35">
                  <a:extLst>
                    <a:ext uri="{FF2B5EF4-FFF2-40B4-BE49-F238E27FC236}">
                      <a16:creationId xmlns:a16="http://schemas.microsoft.com/office/drawing/2014/main" id="{BAE7231F-C402-4C25-A50D-EDC8EF262B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7183" y="1517009"/>
                  <a:ext cx="294336" cy="388185"/>
                </a:xfrm>
                <a:prstGeom prst="rect">
                  <a:avLst/>
                </a:prstGeom>
              </p:spPr>
            </p:pic>
            <p:pic>
              <p:nvPicPr>
                <p:cNvPr id="37" name="Picture 36">
                  <a:extLst>
                    <a:ext uri="{FF2B5EF4-FFF2-40B4-BE49-F238E27FC236}">
                      <a16:creationId xmlns:a16="http://schemas.microsoft.com/office/drawing/2014/main" id="{220E80B7-E32A-4509-980C-576DD9862B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8846" y="1517009"/>
                  <a:ext cx="294336" cy="388185"/>
                </a:xfrm>
                <a:prstGeom prst="rect">
                  <a:avLst/>
                </a:prstGeom>
              </p:spPr>
            </p:pic>
            <p:pic>
              <p:nvPicPr>
                <p:cNvPr id="38" name="Picture 37">
                  <a:extLst>
                    <a:ext uri="{FF2B5EF4-FFF2-40B4-BE49-F238E27FC236}">
                      <a16:creationId xmlns:a16="http://schemas.microsoft.com/office/drawing/2014/main" id="{85560986-A1FC-49F6-83EC-83D29666F1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0509" y="1517009"/>
                  <a:ext cx="294336" cy="388185"/>
                </a:xfrm>
                <a:prstGeom prst="rect">
                  <a:avLst/>
                </a:prstGeom>
              </p:spPr>
            </p:pic>
            <p:pic>
              <p:nvPicPr>
                <p:cNvPr id="39" name="Picture 38">
                  <a:extLst>
                    <a:ext uri="{FF2B5EF4-FFF2-40B4-BE49-F238E27FC236}">
                      <a16:creationId xmlns:a16="http://schemas.microsoft.com/office/drawing/2014/main" id="{8F98E13E-CBA7-4AE9-BD8F-F4A40CB715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2172" y="1517009"/>
                  <a:ext cx="294336" cy="388185"/>
                </a:xfrm>
                <a:prstGeom prst="rect">
                  <a:avLst/>
                </a:prstGeom>
              </p:spPr>
            </p:pic>
          </p:grpSp>
          <p:grpSp>
            <p:nvGrpSpPr>
              <p:cNvPr id="12" name="Group 11">
                <a:extLst>
                  <a:ext uri="{FF2B5EF4-FFF2-40B4-BE49-F238E27FC236}">
                    <a16:creationId xmlns:a16="http://schemas.microsoft.com/office/drawing/2014/main" id="{C01FD2B8-3445-4B33-BAA5-6C00D15546C1}"/>
                  </a:ext>
                </a:extLst>
              </p:cNvPr>
              <p:cNvGrpSpPr/>
              <p:nvPr/>
            </p:nvGrpSpPr>
            <p:grpSpPr>
              <a:xfrm>
                <a:off x="5651368" y="2401079"/>
                <a:ext cx="2557408" cy="451636"/>
                <a:chOff x="5670591" y="2379892"/>
                <a:chExt cx="2557408" cy="451636"/>
              </a:xfrm>
            </p:grpSpPr>
            <p:pic>
              <p:nvPicPr>
                <p:cNvPr id="11" name="Picture 10" descr="A close up of a logo&#10;&#10;Description automatically generated">
                  <a:extLst>
                    <a:ext uri="{FF2B5EF4-FFF2-40B4-BE49-F238E27FC236}">
                      <a16:creationId xmlns:a16="http://schemas.microsoft.com/office/drawing/2014/main" id="{6897937B-AC42-4726-B646-176AA77A44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0591" y="2379892"/>
                  <a:ext cx="451636" cy="451636"/>
                </a:xfrm>
                <a:prstGeom prst="rect">
                  <a:avLst/>
                </a:prstGeom>
              </p:spPr>
            </p:pic>
            <p:pic>
              <p:nvPicPr>
                <p:cNvPr id="40" name="Picture 39" descr="A close up of a logo&#10;&#10;Description automatically generated">
                  <a:extLst>
                    <a:ext uri="{FF2B5EF4-FFF2-40B4-BE49-F238E27FC236}">
                      <a16:creationId xmlns:a16="http://schemas.microsoft.com/office/drawing/2014/main" id="{57AEBB27-5B1E-40BE-BEB8-50B98B666C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7034" y="2379892"/>
                  <a:ext cx="451636" cy="451636"/>
                </a:xfrm>
                <a:prstGeom prst="rect">
                  <a:avLst/>
                </a:prstGeom>
              </p:spPr>
            </p:pic>
            <p:pic>
              <p:nvPicPr>
                <p:cNvPr id="41" name="Picture 40" descr="A close up of a logo&#10;&#10;Description automatically generated">
                  <a:extLst>
                    <a:ext uri="{FF2B5EF4-FFF2-40B4-BE49-F238E27FC236}">
                      <a16:creationId xmlns:a16="http://schemas.microsoft.com/office/drawing/2014/main" id="{1DA589C0-F6EA-470A-A43A-8264AEA1E0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3477" y="2379892"/>
                  <a:ext cx="451636" cy="451636"/>
                </a:xfrm>
                <a:prstGeom prst="rect">
                  <a:avLst/>
                </a:prstGeom>
              </p:spPr>
            </p:pic>
            <p:pic>
              <p:nvPicPr>
                <p:cNvPr id="42" name="Picture 41" descr="A close up of a logo&#10;&#10;Description automatically generated">
                  <a:extLst>
                    <a:ext uri="{FF2B5EF4-FFF2-40B4-BE49-F238E27FC236}">
                      <a16:creationId xmlns:a16="http://schemas.microsoft.com/office/drawing/2014/main" id="{63A7A98F-9DAD-4EF2-9D4C-87FE5F900B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9920" y="2379892"/>
                  <a:ext cx="451636" cy="451636"/>
                </a:xfrm>
                <a:prstGeom prst="rect">
                  <a:avLst/>
                </a:prstGeom>
              </p:spPr>
            </p:pic>
            <p:pic>
              <p:nvPicPr>
                <p:cNvPr id="43" name="Picture 42" descr="A close up of a logo&#10;&#10;Description automatically generated">
                  <a:extLst>
                    <a:ext uri="{FF2B5EF4-FFF2-40B4-BE49-F238E27FC236}">
                      <a16:creationId xmlns:a16="http://schemas.microsoft.com/office/drawing/2014/main" id="{89B94A8C-0197-43F5-B714-3135EBCD48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6363" y="2379892"/>
                  <a:ext cx="451636" cy="451636"/>
                </a:xfrm>
                <a:prstGeom prst="rect">
                  <a:avLst/>
                </a:prstGeom>
              </p:spPr>
            </p:pic>
          </p:grpSp>
        </p:grpSp>
      </p:grpSp>
      <p:grpSp>
        <p:nvGrpSpPr>
          <p:cNvPr id="44" name="Group 43">
            <a:extLst>
              <a:ext uri="{FF2B5EF4-FFF2-40B4-BE49-F238E27FC236}">
                <a16:creationId xmlns:a16="http://schemas.microsoft.com/office/drawing/2014/main" id="{68A4C5ED-7D6A-4EDF-AD3F-7887F7CCC2B4}"/>
              </a:ext>
            </a:extLst>
          </p:cNvPr>
          <p:cNvGrpSpPr/>
          <p:nvPr/>
        </p:nvGrpSpPr>
        <p:grpSpPr>
          <a:xfrm>
            <a:off x="27814" y="6454317"/>
            <a:ext cx="1231337" cy="403587"/>
            <a:chOff x="27814" y="6454317"/>
            <a:chExt cx="1231337" cy="403587"/>
          </a:xfrm>
        </p:grpSpPr>
        <p:pic>
          <p:nvPicPr>
            <p:cNvPr id="45" name="Picture 44" descr="A close up of a sign&#10;&#10;Description generated with high confidence">
              <a:extLst>
                <a:ext uri="{FF2B5EF4-FFF2-40B4-BE49-F238E27FC236}">
                  <a16:creationId xmlns:a16="http://schemas.microsoft.com/office/drawing/2014/main" id="{9BBCFECD-2E17-42B2-A268-426CCC8FD2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46" name="TextBox 8">
              <a:extLst>
                <a:ext uri="{FF2B5EF4-FFF2-40B4-BE49-F238E27FC236}">
                  <a16:creationId xmlns:a16="http://schemas.microsoft.com/office/drawing/2014/main" id="{C3D65507-2D25-42D2-8DB0-3793DC044EE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273723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Match the number to the objects or word.  </a:t>
            </a:r>
          </a:p>
        </p:txBody>
      </p:sp>
      <p:cxnSp>
        <p:nvCxnSpPr>
          <p:cNvPr id="3" name="Straight Connector 2">
            <a:extLst>
              <a:ext uri="{FF2B5EF4-FFF2-40B4-BE49-F238E27FC236}">
                <a16:creationId xmlns:a16="http://schemas.microsoft.com/office/drawing/2014/main" id="{F04D0B63-04C1-4FDD-B154-D15590A2EFAA}"/>
              </a:ext>
            </a:extLst>
          </p:cNvPr>
          <p:cNvCxnSpPr>
            <a:cxnSpLocks/>
            <a:endCxn id="70" idx="1"/>
          </p:cNvCxnSpPr>
          <p:nvPr/>
        </p:nvCxnSpPr>
        <p:spPr>
          <a:xfrm>
            <a:off x="2448654" y="1696278"/>
            <a:ext cx="2337549" cy="1833624"/>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1" name="Straight Connector 30">
            <a:extLst>
              <a:ext uri="{FF2B5EF4-FFF2-40B4-BE49-F238E27FC236}">
                <a16:creationId xmlns:a16="http://schemas.microsoft.com/office/drawing/2014/main" id="{D3DD2030-2DA9-4487-9452-93A8F5141823}"/>
              </a:ext>
            </a:extLst>
          </p:cNvPr>
          <p:cNvCxnSpPr>
            <a:cxnSpLocks/>
            <a:endCxn id="72" idx="1"/>
          </p:cNvCxnSpPr>
          <p:nvPr/>
        </p:nvCxnSpPr>
        <p:spPr>
          <a:xfrm>
            <a:off x="2448654" y="2626896"/>
            <a:ext cx="2337742" cy="266690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2" name="Straight Connector 31">
            <a:extLst>
              <a:ext uri="{FF2B5EF4-FFF2-40B4-BE49-F238E27FC236}">
                <a16:creationId xmlns:a16="http://schemas.microsoft.com/office/drawing/2014/main" id="{F7D122EE-BA34-4AE3-B80D-0E17BC1C0FDD}"/>
              </a:ext>
            </a:extLst>
          </p:cNvPr>
          <p:cNvCxnSpPr>
            <a:cxnSpLocks/>
          </p:cNvCxnSpPr>
          <p:nvPr/>
        </p:nvCxnSpPr>
        <p:spPr>
          <a:xfrm flipV="1">
            <a:off x="2448654" y="2626896"/>
            <a:ext cx="2337547" cy="92405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3" name="Straight Connector 32">
            <a:extLst>
              <a:ext uri="{FF2B5EF4-FFF2-40B4-BE49-F238E27FC236}">
                <a16:creationId xmlns:a16="http://schemas.microsoft.com/office/drawing/2014/main" id="{DC61A03D-7E3C-4922-AACA-201C9C8093EB}"/>
              </a:ext>
            </a:extLst>
          </p:cNvPr>
          <p:cNvCxnSpPr>
            <a:cxnSpLocks/>
          </p:cNvCxnSpPr>
          <p:nvPr/>
        </p:nvCxnSpPr>
        <p:spPr>
          <a:xfrm flipV="1">
            <a:off x="2448654" y="1696278"/>
            <a:ext cx="2337547" cy="272334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4" name="Straight Connector 33">
            <a:extLst>
              <a:ext uri="{FF2B5EF4-FFF2-40B4-BE49-F238E27FC236}">
                <a16:creationId xmlns:a16="http://schemas.microsoft.com/office/drawing/2014/main" id="{7F8D27AA-92CA-4DB1-A176-FF22ED284292}"/>
              </a:ext>
            </a:extLst>
          </p:cNvPr>
          <p:cNvCxnSpPr>
            <a:cxnSpLocks/>
            <a:endCxn id="71" idx="1"/>
          </p:cNvCxnSpPr>
          <p:nvPr/>
        </p:nvCxnSpPr>
        <p:spPr>
          <a:xfrm flipV="1">
            <a:off x="2448654" y="4432906"/>
            <a:ext cx="2337549" cy="941204"/>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grpSp>
        <p:nvGrpSpPr>
          <p:cNvPr id="65" name="Group 64">
            <a:extLst>
              <a:ext uri="{FF2B5EF4-FFF2-40B4-BE49-F238E27FC236}">
                <a16:creationId xmlns:a16="http://schemas.microsoft.com/office/drawing/2014/main" id="{DFA305B5-FF50-455B-ACBD-965E56FF6654}"/>
              </a:ext>
            </a:extLst>
          </p:cNvPr>
          <p:cNvGrpSpPr/>
          <p:nvPr/>
        </p:nvGrpSpPr>
        <p:grpSpPr>
          <a:xfrm>
            <a:off x="1124804" y="1429637"/>
            <a:ext cx="6894392" cy="4200527"/>
            <a:chOff x="1195959" y="1429637"/>
            <a:chExt cx="6894392" cy="4200527"/>
          </a:xfrm>
        </p:grpSpPr>
        <p:grpSp>
          <p:nvGrpSpPr>
            <p:cNvPr id="66" name="Group 65">
              <a:extLst>
                <a:ext uri="{FF2B5EF4-FFF2-40B4-BE49-F238E27FC236}">
                  <a16:creationId xmlns:a16="http://schemas.microsoft.com/office/drawing/2014/main" id="{4931B6B3-15E2-4A04-97B5-D98BAECE4595}"/>
                </a:ext>
              </a:extLst>
            </p:cNvPr>
            <p:cNvGrpSpPr/>
            <p:nvPr/>
          </p:nvGrpSpPr>
          <p:grpSpPr>
            <a:xfrm>
              <a:off x="1195959" y="1429637"/>
              <a:ext cx="1370274" cy="4200527"/>
              <a:chOff x="834888" y="1483493"/>
              <a:chExt cx="1245704" cy="4200527"/>
            </a:xfrm>
          </p:grpSpPr>
          <p:sp>
            <p:nvSpPr>
              <p:cNvPr id="89" name="Rectangle: Rounded Corners 88">
                <a:extLst>
                  <a:ext uri="{FF2B5EF4-FFF2-40B4-BE49-F238E27FC236}">
                    <a16:creationId xmlns:a16="http://schemas.microsoft.com/office/drawing/2014/main" id="{BE702630-4A34-44CD-B9C6-5E4C7D4F5C4F}"/>
                  </a:ext>
                </a:extLst>
              </p:cNvPr>
              <p:cNvSpPr/>
              <p:nvPr/>
            </p:nvSpPr>
            <p:spPr>
              <a:xfrm>
                <a:off x="834888" y="1483493"/>
                <a:ext cx="1245704" cy="588511"/>
              </a:xfrm>
              <a:prstGeom prst="round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7</a:t>
                </a:r>
              </a:p>
            </p:txBody>
          </p:sp>
          <p:sp>
            <p:nvSpPr>
              <p:cNvPr id="90" name="Rectangle: Rounded Corners 89">
                <a:extLst>
                  <a:ext uri="{FF2B5EF4-FFF2-40B4-BE49-F238E27FC236}">
                    <a16:creationId xmlns:a16="http://schemas.microsoft.com/office/drawing/2014/main" id="{DC662CB7-1FB9-4F2A-A533-C40894F6F00B}"/>
                  </a:ext>
                </a:extLst>
              </p:cNvPr>
              <p:cNvSpPr/>
              <p:nvPr/>
            </p:nvSpPr>
            <p:spPr>
              <a:xfrm>
                <a:off x="834888" y="2386497"/>
                <a:ext cx="1245704" cy="588511"/>
              </a:xfrm>
              <a:prstGeom prst="round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91" name="Rectangle: Rounded Corners 90">
                <a:extLst>
                  <a:ext uri="{FF2B5EF4-FFF2-40B4-BE49-F238E27FC236}">
                    <a16:creationId xmlns:a16="http://schemas.microsoft.com/office/drawing/2014/main" id="{588B9C2F-17A7-4E30-BB0E-A110616B2C0B}"/>
                  </a:ext>
                </a:extLst>
              </p:cNvPr>
              <p:cNvSpPr/>
              <p:nvPr/>
            </p:nvSpPr>
            <p:spPr>
              <a:xfrm>
                <a:off x="834888" y="3289501"/>
                <a:ext cx="1245704" cy="588511"/>
              </a:xfrm>
              <a:prstGeom prst="round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5</a:t>
                </a:r>
              </a:p>
            </p:txBody>
          </p:sp>
          <p:sp>
            <p:nvSpPr>
              <p:cNvPr id="92" name="Rectangle: Rounded Corners 91">
                <a:extLst>
                  <a:ext uri="{FF2B5EF4-FFF2-40B4-BE49-F238E27FC236}">
                    <a16:creationId xmlns:a16="http://schemas.microsoft.com/office/drawing/2014/main" id="{AE55C002-34D9-4E3E-B2FF-533BC686358F}"/>
                  </a:ext>
                </a:extLst>
              </p:cNvPr>
              <p:cNvSpPr/>
              <p:nvPr/>
            </p:nvSpPr>
            <p:spPr>
              <a:xfrm>
                <a:off x="834888" y="4192505"/>
                <a:ext cx="1245704" cy="588511"/>
              </a:xfrm>
              <a:prstGeom prst="round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9</a:t>
                </a:r>
              </a:p>
            </p:txBody>
          </p:sp>
          <p:sp>
            <p:nvSpPr>
              <p:cNvPr id="93" name="Rectangle: Rounded Corners 92">
                <a:extLst>
                  <a:ext uri="{FF2B5EF4-FFF2-40B4-BE49-F238E27FC236}">
                    <a16:creationId xmlns:a16="http://schemas.microsoft.com/office/drawing/2014/main" id="{2360D14D-9D44-4881-A57E-D73F8FB0C172}"/>
                  </a:ext>
                </a:extLst>
              </p:cNvPr>
              <p:cNvSpPr/>
              <p:nvPr/>
            </p:nvSpPr>
            <p:spPr>
              <a:xfrm>
                <a:off x="834888" y="5095509"/>
                <a:ext cx="1245704" cy="588511"/>
              </a:xfrm>
              <a:prstGeom prst="round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6</a:t>
                </a:r>
              </a:p>
            </p:txBody>
          </p:sp>
        </p:grpSp>
        <p:grpSp>
          <p:nvGrpSpPr>
            <p:cNvPr id="67" name="Group 66">
              <a:extLst>
                <a:ext uri="{FF2B5EF4-FFF2-40B4-BE49-F238E27FC236}">
                  <a16:creationId xmlns:a16="http://schemas.microsoft.com/office/drawing/2014/main" id="{EB04598C-BA87-4B89-84FE-DD8D5F192D1B}"/>
                </a:ext>
              </a:extLst>
            </p:cNvPr>
            <p:cNvGrpSpPr/>
            <p:nvPr/>
          </p:nvGrpSpPr>
          <p:grpSpPr>
            <a:xfrm>
              <a:off x="4857356" y="1429638"/>
              <a:ext cx="3232995" cy="4158421"/>
              <a:chOff x="5314556" y="1429638"/>
              <a:chExt cx="3232995" cy="4158421"/>
            </a:xfrm>
          </p:grpSpPr>
          <p:sp>
            <p:nvSpPr>
              <p:cNvPr id="68" name="Rectangle: Rounded Corners 67">
                <a:extLst>
                  <a:ext uri="{FF2B5EF4-FFF2-40B4-BE49-F238E27FC236}">
                    <a16:creationId xmlns:a16="http://schemas.microsoft.com/office/drawing/2014/main" id="{55B05361-9525-4BFC-9959-B441E7D5A9EB}"/>
                  </a:ext>
                </a:extLst>
              </p:cNvPr>
              <p:cNvSpPr/>
              <p:nvPr/>
            </p:nvSpPr>
            <p:spPr>
              <a:xfrm>
                <a:off x="5314558" y="1429638"/>
                <a:ext cx="3231034" cy="588511"/>
              </a:xfrm>
              <a:prstGeom prst="round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400" b="1" dirty="0">
                  <a:solidFill>
                    <a:schemeClr val="tx1"/>
                  </a:solidFill>
                  <a:latin typeface="Century Gothic" panose="020B0502020202020204" pitchFamily="34" charset="0"/>
                </a:endParaRPr>
              </a:p>
            </p:txBody>
          </p:sp>
          <p:sp>
            <p:nvSpPr>
              <p:cNvPr id="69" name="Rectangle: Rounded Corners 68">
                <a:extLst>
                  <a:ext uri="{FF2B5EF4-FFF2-40B4-BE49-F238E27FC236}">
                    <a16:creationId xmlns:a16="http://schemas.microsoft.com/office/drawing/2014/main" id="{C67D522A-DF2B-4196-B0E2-31E66692F628}"/>
                  </a:ext>
                </a:extLst>
              </p:cNvPr>
              <p:cNvSpPr/>
              <p:nvPr/>
            </p:nvSpPr>
            <p:spPr>
              <a:xfrm>
                <a:off x="5314556" y="2332642"/>
                <a:ext cx="3231032" cy="588511"/>
              </a:xfrm>
              <a:prstGeom prst="round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400" b="1" dirty="0">
                  <a:solidFill>
                    <a:schemeClr val="tx1"/>
                  </a:solidFill>
                  <a:latin typeface="Century Gothic" panose="020B0502020202020204" pitchFamily="34" charset="0"/>
                </a:endParaRPr>
              </a:p>
            </p:txBody>
          </p:sp>
          <p:sp>
            <p:nvSpPr>
              <p:cNvPr id="70" name="Rectangle: Rounded Corners 69">
                <a:extLst>
                  <a:ext uri="{FF2B5EF4-FFF2-40B4-BE49-F238E27FC236}">
                    <a16:creationId xmlns:a16="http://schemas.microsoft.com/office/drawing/2014/main" id="{3DD08C74-B93A-4CF2-9E95-42A167C1ABBE}"/>
                  </a:ext>
                </a:extLst>
              </p:cNvPr>
              <p:cNvSpPr/>
              <p:nvPr/>
            </p:nvSpPr>
            <p:spPr>
              <a:xfrm>
                <a:off x="5314558" y="3235646"/>
                <a:ext cx="3231032" cy="588511"/>
              </a:xfrm>
              <a:prstGeom prst="round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seven</a:t>
                </a:r>
              </a:p>
            </p:txBody>
          </p:sp>
          <p:sp>
            <p:nvSpPr>
              <p:cNvPr id="71" name="Rectangle: Rounded Corners 70">
                <a:extLst>
                  <a:ext uri="{FF2B5EF4-FFF2-40B4-BE49-F238E27FC236}">
                    <a16:creationId xmlns:a16="http://schemas.microsoft.com/office/drawing/2014/main" id="{5AFBBD77-9BAA-4BF4-A211-F5E66A4B1A4F}"/>
                  </a:ext>
                </a:extLst>
              </p:cNvPr>
              <p:cNvSpPr/>
              <p:nvPr/>
            </p:nvSpPr>
            <p:spPr>
              <a:xfrm>
                <a:off x="5314558" y="4138650"/>
                <a:ext cx="3231032" cy="588511"/>
              </a:xfrm>
              <a:prstGeom prst="round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six</a:t>
                </a:r>
              </a:p>
            </p:txBody>
          </p:sp>
          <p:sp>
            <p:nvSpPr>
              <p:cNvPr id="72" name="Rectangle: Rounded Corners 71">
                <a:extLst>
                  <a:ext uri="{FF2B5EF4-FFF2-40B4-BE49-F238E27FC236}">
                    <a16:creationId xmlns:a16="http://schemas.microsoft.com/office/drawing/2014/main" id="{94B341F3-B6A6-4283-B5BA-A619257A735D}"/>
                  </a:ext>
                </a:extLst>
              </p:cNvPr>
              <p:cNvSpPr/>
              <p:nvPr/>
            </p:nvSpPr>
            <p:spPr>
              <a:xfrm>
                <a:off x="5314751" y="4999548"/>
                <a:ext cx="3232800" cy="588511"/>
              </a:xfrm>
              <a:prstGeom prst="round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ten</a:t>
                </a:r>
              </a:p>
            </p:txBody>
          </p:sp>
          <p:grpSp>
            <p:nvGrpSpPr>
              <p:cNvPr id="73" name="Group 72">
                <a:extLst>
                  <a:ext uri="{FF2B5EF4-FFF2-40B4-BE49-F238E27FC236}">
                    <a16:creationId xmlns:a16="http://schemas.microsoft.com/office/drawing/2014/main" id="{F3B7741E-4BB7-43EB-9AF4-DEE8812B80DD}"/>
                  </a:ext>
                </a:extLst>
              </p:cNvPr>
              <p:cNvGrpSpPr/>
              <p:nvPr/>
            </p:nvGrpSpPr>
            <p:grpSpPr>
              <a:xfrm>
                <a:off x="5376255" y="1517009"/>
                <a:ext cx="3107640" cy="388185"/>
                <a:chOff x="5328868" y="1517009"/>
                <a:chExt cx="3107640" cy="388185"/>
              </a:xfrm>
            </p:grpSpPr>
            <p:pic>
              <p:nvPicPr>
                <p:cNvPr id="80" name="Picture 79">
                  <a:extLst>
                    <a:ext uri="{FF2B5EF4-FFF2-40B4-BE49-F238E27FC236}">
                      <a16:creationId xmlns:a16="http://schemas.microsoft.com/office/drawing/2014/main" id="{472B7881-C1DE-4163-94DF-E384F991A4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8868" y="1517009"/>
                  <a:ext cx="294336" cy="388185"/>
                </a:xfrm>
                <a:prstGeom prst="rect">
                  <a:avLst/>
                </a:prstGeom>
              </p:spPr>
            </p:pic>
            <p:pic>
              <p:nvPicPr>
                <p:cNvPr id="81" name="Picture 80">
                  <a:extLst>
                    <a:ext uri="{FF2B5EF4-FFF2-40B4-BE49-F238E27FC236}">
                      <a16:creationId xmlns:a16="http://schemas.microsoft.com/office/drawing/2014/main" id="{DAEB6D6D-1880-410F-832B-79CBD3D4EC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0531" y="1517009"/>
                  <a:ext cx="294336" cy="388185"/>
                </a:xfrm>
                <a:prstGeom prst="rect">
                  <a:avLst/>
                </a:prstGeom>
              </p:spPr>
            </p:pic>
            <p:pic>
              <p:nvPicPr>
                <p:cNvPr id="82" name="Picture 81">
                  <a:extLst>
                    <a:ext uri="{FF2B5EF4-FFF2-40B4-BE49-F238E27FC236}">
                      <a16:creationId xmlns:a16="http://schemas.microsoft.com/office/drawing/2014/main" id="{5A6EA900-1764-4538-806D-CA5E79D182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2194" y="1517009"/>
                  <a:ext cx="294336" cy="388185"/>
                </a:xfrm>
                <a:prstGeom prst="rect">
                  <a:avLst/>
                </a:prstGeom>
              </p:spPr>
            </p:pic>
            <p:pic>
              <p:nvPicPr>
                <p:cNvPr id="83" name="Picture 82">
                  <a:extLst>
                    <a:ext uri="{FF2B5EF4-FFF2-40B4-BE49-F238E27FC236}">
                      <a16:creationId xmlns:a16="http://schemas.microsoft.com/office/drawing/2014/main" id="{DA24E4DD-83FE-48DE-B3A0-3EF6C692B6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3857" y="1517009"/>
                  <a:ext cx="294336" cy="388185"/>
                </a:xfrm>
                <a:prstGeom prst="rect">
                  <a:avLst/>
                </a:prstGeom>
              </p:spPr>
            </p:pic>
            <p:pic>
              <p:nvPicPr>
                <p:cNvPr id="84" name="Picture 83">
                  <a:extLst>
                    <a:ext uri="{FF2B5EF4-FFF2-40B4-BE49-F238E27FC236}">
                      <a16:creationId xmlns:a16="http://schemas.microsoft.com/office/drawing/2014/main" id="{11CE8B0D-6C99-4BAA-9FA7-DE63D0D29F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520" y="1517009"/>
                  <a:ext cx="294336" cy="388185"/>
                </a:xfrm>
                <a:prstGeom prst="rect">
                  <a:avLst/>
                </a:prstGeom>
              </p:spPr>
            </p:pic>
            <p:pic>
              <p:nvPicPr>
                <p:cNvPr id="85" name="Picture 84">
                  <a:extLst>
                    <a:ext uri="{FF2B5EF4-FFF2-40B4-BE49-F238E27FC236}">
                      <a16:creationId xmlns:a16="http://schemas.microsoft.com/office/drawing/2014/main" id="{37B4AB8B-442B-498F-B775-8B70A23080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7183" y="1517009"/>
                  <a:ext cx="294336" cy="388185"/>
                </a:xfrm>
                <a:prstGeom prst="rect">
                  <a:avLst/>
                </a:prstGeom>
              </p:spPr>
            </p:pic>
            <p:pic>
              <p:nvPicPr>
                <p:cNvPr id="86" name="Picture 85">
                  <a:extLst>
                    <a:ext uri="{FF2B5EF4-FFF2-40B4-BE49-F238E27FC236}">
                      <a16:creationId xmlns:a16="http://schemas.microsoft.com/office/drawing/2014/main" id="{546DC823-75DF-48AC-8EB4-799FD0DD00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8846" y="1517009"/>
                  <a:ext cx="294336" cy="388185"/>
                </a:xfrm>
                <a:prstGeom prst="rect">
                  <a:avLst/>
                </a:prstGeom>
              </p:spPr>
            </p:pic>
            <p:pic>
              <p:nvPicPr>
                <p:cNvPr id="87" name="Picture 86">
                  <a:extLst>
                    <a:ext uri="{FF2B5EF4-FFF2-40B4-BE49-F238E27FC236}">
                      <a16:creationId xmlns:a16="http://schemas.microsoft.com/office/drawing/2014/main" id="{DB19EE0D-9D41-4DBA-AF77-6676990906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0509" y="1517009"/>
                  <a:ext cx="294336" cy="388185"/>
                </a:xfrm>
                <a:prstGeom prst="rect">
                  <a:avLst/>
                </a:prstGeom>
              </p:spPr>
            </p:pic>
            <p:pic>
              <p:nvPicPr>
                <p:cNvPr id="88" name="Picture 87">
                  <a:extLst>
                    <a:ext uri="{FF2B5EF4-FFF2-40B4-BE49-F238E27FC236}">
                      <a16:creationId xmlns:a16="http://schemas.microsoft.com/office/drawing/2014/main" id="{E4D571EE-2FB9-4449-AA4B-FA84924562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2172" y="1517009"/>
                  <a:ext cx="294336" cy="388185"/>
                </a:xfrm>
                <a:prstGeom prst="rect">
                  <a:avLst/>
                </a:prstGeom>
              </p:spPr>
            </p:pic>
          </p:grpSp>
          <p:grpSp>
            <p:nvGrpSpPr>
              <p:cNvPr id="74" name="Group 73">
                <a:extLst>
                  <a:ext uri="{FF2B5EF4-FFF2-40B4-BE49-F238E27FC236}">
                    <a16:creationId xmlns:a16="http://schemas.microsoft.com/office/drawing/2014/main" id="{4E1E38ED-ACE3-4B1E-B505-96A799352CF7}"/>
                  </a:ext>
                </a:extLst>
              </p:cNvPr>
              <p:cNvGrpSpPr/>
              <p:nvPr/>
            </p:nvGrpSpPr>
            <p:grpSpPr>
              <a:xfrm>
                <a:off x="5651368" y="2401079"/>
                <a:ext cx="2557408" cy="451636"/>
                <a:chOff x="5670591" y="2379892"/>
                <a:chExt cx="2557408" cy="451636"/>
              </a:xfrm>
            </p:grpSpPr>
            <p:pic>
              <p:nvPicPr>
                <p:cNvPr id="75" name="Picture 74" descr="A close up of a logo&#10;&#10;Description automatically generated">
                  <a:extLst>
                    <a:ext uri="{FF2B5EF4-FFF2-40B4-BE49-F238E27FC236}">
                      <a16:creationId xmlns:a16="http://schemas.microsoft.com/office/drawing/2014/main" id="{2E6EE74A-5D6E-4021-B156-ADD1E5615B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0591" y="2379892"/>
                  <a:ext cx="451636" cy="451636"/>
                </a:xfrm>
                <a:prstGeom prst="rect">
                  <a:avLst/>
                </a:prstGeom>
              </p:spPr>
            </p:pic>
            <p:pic>
              <p:nvPicPr>
                <p:cNvPr id="76" name="Picture 75" descr="A close up of a logo&#10;&#10;Description automatically generated">
                  <a:extLst>
                    <a:ext uri="{FF2B5EF4-FFF2-40B4-BE49-F238E27FC236}">
                      <a16:creationId xmlns:a16="http://schemas.microsoft.com/office/drawing/2014/main" id="{2B940FA2-CF6B-4F13-A8FD-64F528AD6E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7034" y="2379892"/>
                  <a:ext cx="451636" cy="451636"/>
                </a:xfrm>
                <a:prstGeom prst="rect">
                  <a:avLst/>
                </a:prstGeom>
              </p:spPr>
            </p:pic>
            <p:pic>
              <p:nvPicPr>
                <p:cNvPr id="77" name="Picture 76" descr="A close up of a logo&#10;&#10;Description automatically generated">
                  <a:extLst>
                    <a:ext uri="{FF2B5EF4-FFF2-40B4-BE49-F238E27FC236}">
                      <a16:creationId xmlns:a16="http://schemas.microsoft.com/office/drawing/2014/main" id="{7EE96CBD-14B7-4E77-AD9F-9C3C23C5A2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3477" y="2379892"/>
                  <a:ext cx="451636" cy="451636"/>
                </a:xfrm>
                <a:prstGeom prst="rect">
                  <a:avLst/>
                </a:prstGeom>
              </p:spPr>
            </p:pic>
            <p:pic>
              <p:nvPicPr>
                <p:cNvPr id="78" name="Picture 77" descr="A close up of a logo&#10;&#10;Description automatically generated">
                  <a:extLst>
                    <a:ext uri="{FF2B5EF4-FFF2-40B4-BE49-F238E27FC236}">
                      <a16:creationId xmlns:a16="http://schemas.microsoft.com/office/drawing/2014/main" id="{30860A5C-1793-4BD3-ACFF-FE29CE5E76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9920" y="2379892"/>
                  <a:ext cx="451636" cy="451636"/>
                </a:xfrm>
                <a:prstGeom prst="rect">
                  <a:avLst/>
                </a:prstGeom>
              </p:spPr>
            </p:pic>
            <p:pic>
              <p:nvPicPr>
                <p:cNvPr id="79" name="Picture 78" descr="A close up of a logo&#10;&#10;Description automatically generated">
                  <a:extLst>
                    <a:ext uri="{FF2B5EF4-FFF2-40B4-BE49-F238E27FC236}">
                      <a16:creationId xmlns:a16="http://schemas.microsoft.com/office/drawing/2014/main" id="{50B07420-2E38-435A-8938-41582F6889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6363" y="2379892"/>
                  <a:ext cx="451636" cy="451636"/>
                </a:xfrm>
                <a:prstGeom prst="rect">
                  <a:avLst/>
                </a:prstGeom>
              </p:spPr>
            </p:pic>
          </p:grpSp>
        </p:grpSp>
      </p:grpSp>
      <p:grpSp>
        <p:nvGrpSpPr>
          <p:cNvPr id="41" name="Group 40">
            <a:extLst>
              <a:ext uri="{FF2B5EF4-FFF2-40B4-BE49-F238E27FC236}">
                <a16:creationId xmlns:a16="http://schemas.microsoft.com/office/drawing/2014/main" id="{522F31B7-E41A-4CB4-B6DF-BA3032446A32}"/>
              </a:ext>
            </a:extLst>
          </p:cNvPr>
          <p:cNvGrpSpPr/>
          <p:nvPr/>
        </p:nvGrpSpPr>
        <p:grpSpPr>
          <a:xfrm>
            <a:off x="27814" y="6454317"/>
            <a:ext cx="1231337" cy="403587"/>
            <a:chOff x="27814" y="6454317"/>
            <a:chExt cx="1231337" cy="403587"/>
          </a:xfrm>
        </p:grpSpPr>
        <p:pic>
          <p:nvPicPr>
            <p:cNvPr id="42" name="Picture 41" descr="A close up of a sign&#10;&#10;Description generated with high confidence">
              <a:extLst>
                <a:ext uri="{FF2B5EF4-FFF2-40B4-BE49-F238E27FC236}">
                  <a16:creationId xmlns:a16="http://schemas.microsoft.com/office/drawing/2014/main" id="{8D608B6A-F5A2-4635-8744-271600824B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43" name="TextBox 8">
              <a:extLst>
                <a:ext uri="{FF2B5EF4-FFF2-40B4-BE49-F238E27FC236}">
                  <a16:creationId xmlns:a16="http://schemas.microsoft.com/office/drawing/2014/main" id="{06D70442-4244-41D8-9C9D-DE8D94A6DDE0}"/>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1880265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1</a:t>
            </a:r>
          </a:p>
          <a:p>
            <a:pPr lvl="0" algn="ctr"/>
            <a:endParaRPr lang="en-GB" sz="2000" b="1" u="sng" dirty="0">
              <a:solidFill>
                <a:srgbClr val="E7E6E6">
                  <a:lumMod val="50000"/>
                </a:srgbClr>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Count the crabs and write the number in words.</a:t>
            </a:r>
          </a:p>
          <a:p>
            <a:pPr lvl="0" fontAlgn="base">
              <a:defRPr/>
            </a:pPr>
            <a:endParaRPr lang="en-GB" sz="1200" b="1" dirty="0">
              <a:solidFill>
                <a:prstClr val="black"/>
              </a:solidFill>
              <a:latin typeface="Century Gothic" panose="020B0502020202020204" pitchFamily="34" charset="0"/>
            </a:endParaRPr>
          </a:p>
        </p:txBody>
      </p:sp>
      <p:grpSp>
        <p:nvGrpSpPr>
          <p:cNvPr id="5" name="Group 4">
            <a:extLst>
              <a:ext uri="{FF2B5EF4-FFF2-40B4-BE49-F238E27FC236}">
                <a16:creationId xmlns:a16="http://schemas.microsoft.com/office/drawing/2014/main" id="{BA8C2C08-F55C-42F2-AE50-92480DF40C3F}"/>
              </a:ext>
            </a:extLst>
          </p:cNvPr>
          <p:cNvGrpSpPr/>
          <p:nvPr/>
        </p:nvGrpSpPr>
        <p:grpSpPr>
          <a:xfrm>
            <a:off x="1005792" y="1470666"/>
            <a:ext cx="7132416" cy="1075474"/>
            <a:chOff x="1248896" y="1470666"/>
            <a:chExt cx="7132416" cy="1075474"/>
          </a:xfrm>
        </p:grpSpPr>
        <p:pic>
          <p:nvPicPr>
            <p:cNvPr id="4" name="Picture 3">
              <a:extLst>
                <a:ext uri="{FF2B5EF4-FFF2-40B4-BE49-F238E27FC236}">
                  <a16:creationId xmlns:a16="http://schemas.microsoft.com/office/drawing/2014/main" id="{1EB6F416-0F43-4AE6-8C89-ADF7E46DB1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896" y="1470666"/>
              <a:ext cx="1462110" cy="1075474"/>
            </a:xfrm>
            <a:prstGeom prst="rect">
              <a:avLst/>
            </a:prstGeom>
          </p:spPr>
        </p:pic>
        <p:pic>
          <p:nvPicPr>
            <p:cNvPr id="10" name="Picture 9">
              <a:extLst>
                <a:ext uri="{FF2B5EF4-FFF2-40B4-BE49-F238E27FC236}">
                  <a16:creationId xmlns:a16="http://schemas.microsoft.com/office/drawing/2014/main" id="{BB176E07-E118-49C1-A927-89A680AF1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6472" y="1470666"/>
              <a:ext cx="1462110" cy="1075474"/>
            </a:xfrm>
            <a:prstGeom prst="rect">
              <a:avLst/>
            </a:prstGeom>
          </p:spPr>
        </p:pic>
        <p:pic>
          <p:nvPicPr>
            <p:cNvPr id="11" name="Picture 10">
              <a:extLst>
                <a:ext uri="{FF2B5EF4-FFF2-40B4-BE49-F238E27FC236}">
                  <a16:creationId xmlns:a16="http://schemas.microsoft.com/office/drawing/2014/main" id="{CC64BE81-2AC1-41DD-9A51-B60084386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4048" y="1470666"/>
              <a:ext cx="1462110" cy="1075474"/>
            </a:xfrm>
            <a:prstGeom prst="rect">
              <a:avLst/>
            </a:prstGeom>
          </p:spPr>
        </p:pic>
        <p:pic>
          <p:nvPicPr>
            <p:cNvPr id="12" name="Picture 11">
              <a:extLst>
                <a:ext uri="{FF2B5EF4-FFF2-40B4-BE49-F238E27FC236}">
                  <a16:creationId xmlns:a16="http://schemas.microsoft.com/office/drawing/2014/main" id="{939C25F3-3461-419D-AD93-F4BAEC6F1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1624" y="1470666"/>
              <a:ext cx="1462110" cy="1075474"/>
            </a:xfrm>
            <a:prstGeom prst="rect">
              <a:avLst/>
            </a:prstGeom>
          </p:spPr>
        </p:pic>
        <p:pic>
          <p:nvPicPr>
            <p:cNvPr id="13" name="Picture 12">
              <a:extLst>
                <a:ext uri="{FF2B5EF4-FFF2-40B4-BE49-F238E27FC236}">
                  <a16:creationId xmlns:a16="http://schemas.microsoft.com/office/drawing/2014/main" id="{AE345F3B-18D2-42FC-A014-70D02ECDD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9202" y="1470666"/>
              <a:ext cx="1462110" cy="1075474"/>
            </a:xfrm>
            <a:prstGeom prst="rect">
              <a:avLst/>
            </a:prstGeom>
          </p:spPr>
        </p:pic>
      </p:grpSp>
      <p:grpSp>
        <p:nvGrpSpPr>
          <p:cNvPr id="20" name="Group 19">
            <a:extLst>
              <a:ext uri="{FF2B5EF4-FFF2-40B4-BE49-F238E27FC236}">
                <a16:creationId xmlns:a16="http://schemas.microsoft.com/office/drawing/2014/main" id="{99C3D7BC-4F49-452C-8023-D4ACCA629417}"/>
              </a:ext>
            </a:extLst>
          </p:cNvPr>
          <p:cNvGrpSpPr/>
          <p:nvPr/>
        </p:nvGrpSpPr>
        <p:grpSpPr>
          <a:xfrm>
            <a:off x="1005792" y="2521660"/>
            <a:ext cx="7132416" cy="1075474"/>
            <a:chOff x="1248896" y="1470666"/>
            <a:chExt cx="7132416" cy="1075474"/>
          </a:xfrm>
        </p:grpSpPr>
        <p:pic>
          <p:nvPicPr>
            <p:cNvPr id="21" name="Picture 20">
              <a:extLst>
                <a:ext uri="{FF2B5EF4-FFF2-40B4-BE49-F238E27FC236}">
                  <a16:creationId xmlns:a16="http://schemas.microsoft.com/office/drawing/2014/main" id="{A60F943B-19E8-4A8C-A0B6-1969F4F7E5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896" y="1470666"/>
              <a:ext cx="1462110" cy="1075474"/>
            </a:xfrm>
            <a:prstGeom prst="rect">
              <a:avLst/>
            </a:prstGeom>
          </p:spPr>
        </p:pic>
        <p:pic>
          <p:nvPicPr>
            <p:cNvPr id="22" name="Picture 21">
              <a:extLst>
                <a:ext uri="{FF2B5EF4-FFF2-40B4-BE49-F238E27FC236}">
                  <a16:creationId xmlns:a16="http://schemas.microsoft.com/office/drawing/2014/main" id="{F820441B-8FCA-4EB5-AD5C-54F8C3EBCA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6472" y="1470666"/>
              <a:ext cx="1462110" cy="1075474"/>
            </a:xfrm>
            <a:prstGeom prst="rect">
              <a:avLst/>
            </a:prstGeom>
          </p:spPr>
        </p:pic>
        <p:pic>
          <p:nvPicPr>
            <p:cNvPr id="23" name="Picture 22">
              <a:extLst>
                <a:ext uri="{FF2B5EF4-FFF2-40B4-BE49-F238E27FC236}">
                  <a16:creationId xmlns:a16="http://schemas.microsoft.com/office/drawing/2014/main" id="{43A08686-8B7D-4354-A3D4-1BB70AF3A6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4048" y="1470666"/>
              <a:ext cx="1462110" cy="1075474"/>
            </a:xfrm>
            <a:prstGeom prst="rect">
              <a:avLst/>
            </a:prstGeom>
          </p:spPr>
        </p:pic>
        <p:pic>
          <p:nvPicPr>
            <p:cNvPr id="24" name="Picture 23">
              <a:extLst>
                <a:ext uri="{FF2B5EF4-FFF2-40B4-BE49-F238E27FC236}">
                  <a16:creationId xmlns:a16="http://schemas.microsoft.com/office/drawing/2014/main" id="{6298E1C0-6F51-4C84-AF23-4E9EB8301C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1624" y="1470666"/>
              <a:ext cx="1462110" cy="1075474"/>
            </a:xfrm>
            <a:prstGeom prst="rect">
              <a:avLst/>
            </a:prstGeom>
          </p:spPr>
        </p:pic>
        <p:pic>
          <p:nvPicPr>
            <p:cNvPr id="25" name="Picture 24">
              <a:extLst>
                <a:ext uri="{FF2B5EF4-FFF2-40B4-BE49-F238E27FC236}">
                  <a16:creationId xmlns:a16="http://schemas.microsoft.com/office/drawing/2014/main" id="{EF4DA05F-CA9F-4A41-8DAC-4E39DF8BC7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9202" y="1470666"/>
              <a:ext cx="1462110" cy="1075474"/>
            </a:xfrm>
            <a:prstGeom prst="rect">
              <a:avLst/>
            </a:prstGeom>
          </p:spPr>
        </p:pic>
      </p:grpSp>
      <p:grpSp>
        <p:nvGrpSpPr>
          <p:cNvPr id="26" name="Group 25">
            <a:extLst>
              <a:ext uri="{FF2B5EF4-FFF2-40B4-BE49-F238E27FC236}">
                <a16:creationId xmlns:a16="http://schemas.microsoft.com/office/drawing/2014/main" id="{017C854F-878C-4C48-BDB2-BF009382A9D3}"/>
              </a:ext>
            </a:extLst>
          </p:cNvPr>
          <p:cNvGrpSpPr/>
          <p:nvPr/>
        </p:nvGrpSpPr>
        <p:grpSpPr>
          <a:xfrm>
            <a:off x="1005792" y="3572654"/>
            <a:ext cx="7132416" cy="1075474"/>
            <a:chOff x="1248896" y="1470666"/>
            <a:chExt cx="7132416" cy="1075474"/>
          </a:xfrm>
        </p:grpSpPr>
        <p:pic>
          <p:nvPicPr>
            <p:cNvPr id="27" name="Picture 26">
              <a:extLst>
                <a:ext uri="{FF2B5EF4-FFF2-40B4-BE49-F238E27FC236}">
                  <a16:creationId xmlns:a16="http://schemas.microsoft.com/office/drawing/2014/main" id="{66D17882-2D33-4FFE-9774-B8C945541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896" y="1470666"/>
              <a:ext cx="1462110" cy="1075474"/>
            </a:xfrm>
            <a:prstGeom prst="rect">
              <a:avLst/>
            </a:prstGeom>
          </p:spPr>
        </p:pic>
        <p:pic>
          <p:nvPicPr>
            <p:cNvPr id="28" name="Picture 27">
              <a:extLst>
                <a:ext uri="{FF2B5EF4-FFF2-40B4-BE49-F238E27FC236}">
                  <a16:creationId xmlns:a16="http://schemas.microsoft.com/office/drawing/2014/main" id="{EB2F3BFB-B1BB-4941-97FC-DBFDF7D528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6472" y="1470666"/>
              <a:ext cx="1462110" cy="1075474"/>
            </a:xfrm>
            <a:prstGeom prst="rect">
              <a:avLst/>
            </a:prstGeom>
          </p:spPr>
        </p:pic>
        <p:pic>
          <p:nvPicPr>
            <p:cNvPr id="29" name="Picture 28">
              <a:extLst>
                <a:ext uri="{FF2B5EF4-FFF2-40B4-BE49-F238E27FC236}">
                  <a16:creationId xmlns:a16="http://schemas.microsoft.com/office/drawing/2014/main" id="{8DD101A6-BDD0-45F9-A44A-378A1F963C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4048" y="1470666"/>
              <a:ext cx="1462110" cy="1075474"/>
            </a:xfrm>
            <a:prstGeom prst="rect">
              <a:avLst/>
            </a:prstGeom>
          </p:spPr>
        </p:pic>
        <p:pic>
          <p:nvPicPr>
            <p:cNvPr id="30" name="Picture 29">
              <a:extLst>
                <a:ext uri="{FF2B5EF4-FFF2-40B4-BE49-F238E27FC236}">
                  <a16:creationId xmlns:a16="http://schemas.microsoft.com/office/drawing/2014/main" id="{AC289686-D269-4AE7-BA92-69A3CD39D6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1624" y="1470666"/>
              <a:ext cx="1462110" cy="1075474"/>
            </a:xfrm>
            <a:prstGeom prst="rect">
              <a:avLst/>
            </a:prstGeom>
          </p:spPr>
        </p:pic>
        <p:pic>
          <p:nvPicPr>
            <p:cNvPr id="31" name="Picture 30">
              <a:extLst>
                <a:ext uri="{FF2B5EF4-FFF2-40B4-BE49-F238E27FC236}">
                  <a16:creationId xmlns:a16="http://schemas.microsoft.com/office/drawing/2014/main" id="{58628EDF-EBE5-4636-BD8A-DEC65E5741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9202" y="1470666"/>
              <a:ext cx="1462110" cy="1075474"/>
            </a:xfrm>
            <a:prstGeom prst="rect">
              <a:avLst/>
            </a:prstGeom>
          </p:spPr>
        </p:pic>
      </p:grpSp>
      <p:grpSp>
        <p:nvGrpSpPr>
          <p:cNvPr id="32" name="Group 31">
            <a:extLst>
              <a:ext uri="{FF2B5EF4-FFF2-40B4-BE49-F238E27FC236}">
                <a16:creationId xmlns:a16="http://schemas.microsoft.com/office/drawing/2014/main" id="{05F88891-7C1D-4D30-A37F-EB08EB345C8C}"/>
              </a:ext>
            </a:extLst>
          </p:cNvPr>
          <p:cNvGrpSpPr/>
          <p:nvPr/>
        </p:nvGrpSpPr>
        <p:grpSpPr>
          <a:xfrm>
            <a:off x="27814" y="6454317"/>
            <a:ext cx="1231337" cy="403587"/>
            <a:chOff x="27814" y="6454317"/>
            <a:chExt cx="1231337" cy="403587"/>
          </a:xfrm>
        </p:grpSpPr>
        <p:pic>
          <p:nvPicPr>
            <p:cNvPr id="33" name="Picture 32" descr="A close up of a sign&#10;&#10;Description generated with high confidence">
              <a:extLst>
                <a:ext uri="{FF2B5EF4-FFF2-40B4-BE49-F238E27FC236}">
                  <a16:creationId xmlns:a16="http://schemas.microsoft.com/office/drawing/2014/main" id="{9B7CA3A3-6468-462C-8F14-FA1A7FA2DA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4" name="TextBox 8">
              <a:extLst>
                <a:ext uri="{FF2B5EF4-FFF2-40B4-BE49-F238E27FC236}">
                  <a16:creationId xmlns:a16="http://schemas.microsoft.com/office/drawing/2014/main" id="{A10A3414-0EC1-4E1F-A490-EAA1053BC9A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2545275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1</a:t>
            </a:r>
          </a:p>
          <a:p>
            <a:pPr lvl="0" algn="ctr"/>
            <a:endParaRPr lang="en-GB" sz="2000" b="1" u="sng" dirty="0">
              <a:solidFill>
                <a:srgbClr val="E7E6E6">
                  <a:lumMod val="50000"/>
                </a:srgbClr>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Count the crabs and write the number in words.</a:t>
            </a: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Fifteen</a:t>
            </a:r>
          </a:p>
          <a:p>
            <a:pPr lvl="0" fontAlgn="base">
              <a:defRPr/>
            </a:pPr>
            <a:endParaRPr lang="en-GB" sz="1200" b="1" dirty="0">
              <a:solidFill>
                <a:prstClr val="black"/>
              </a:solidFill>
              <a:latin typeface="Century Gothic" panose="020B0502020202020204" pitchFamily="34" charset="0"/>
            </a:endParaRPr>
          </a:p>
        </p:txBody>
      </p:sp>
      <p:grpSp>
        <p:nvGrpSpPr>
          <p:cNvPr id="5" name="Group 4">
            <a:extLst>
              <a:ext uri="{FF2B5EF4-FFF2-40B4-BE49-F238E27FC236}">
                <a16:creationId xmlns:a16="http://schemas.microsoft.com/office/drawing/2014/main" id="{BA8C2C08-F55C-42F2-AE50-92480DF40C3F}"/>
              </a:ext>
            </a:extLst>
          </p:cNvPr>
          <p:cNvGrpSpPr/>
          <p:nvPr/>
        </p:nvGrpSpPr>
        <p:grpSpPr>
          <a:xfrm>
            <a:off x="1005792" y="1470666"/>
            <a:ext cx="7132416" cy="1075474"/>
            <a:chOff x="1248896" y="1470666"/>
            <a:chExt cx="7132416" cy="1075474"/>
          </a:xfrm>
        </p:grpSpPr>
        <p:pic>
          <p:nvPicPr>
            <p:cNvPr id="4" name="Picture 3">
              <a:extLst>
                <a:ext uri="{FF2B5EF4-FFF2-40B4-BE49-F238E27FC236}">
                  <a16:creationId xmlns:a16="http://schemas.microsoft.com/office/drawing/2014/main" id="{1EB6F416-0F43-4AE6-8C89-ADF7E46DB1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896" y="1470666"/>
              <a:ext cx="1462110" cy="1075474"/>
            </a:xfrm>
            <a:prstGeom prst="rect">
              <a:avLst/>
            </a:prstGeom>
          </p:spPr>
        </p:pic>
        <p:pic>
          <p:nvPicPr>
            <p:cNvPr id="10" name="Picture 9">
              <a:extLst>
                <a:ext uri="{FF2B5EF4-FFF2-40B4-BE49-F238E27FC236}">
                  <a16:creationId xmlns:a16="http://schemas.microsoft.com/office/drawing/2014/main" id="{BB176E07-E118-49C1-A927-89A680AF1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6472" y="1470666"/>
              <a:ext cx="1462110" cy="1075474"/>
            </a:xfrm>
            <a:prstGeom prst="rect">
              <a:avLst/>
            </a:prstGeom>
          </p:spPr>
        </p:pic>
        <p:pic>
          <p:nvPicPr>
            <p:cNvPr id="11" name="Picture 10">
              <a:extLst>
                <a:ext uri="{FF2B5EF4-FFF2-40B4-BE49-F238E27FC236}">
                  <a16:creationId xmlns:a16="http://schemas.microsoft.com/office/drawing/2014/main" id="{CC64BE81-2AC1-41DD-9A51-B60084386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4048" y="1470666"/>
              <a:ext cx="1462110" cy="1075474"/>
            </a:xfrm>
            <a:prstGeom prst="rect">
              <a:avLst/>
            </a:prstGeom>
          </p:spPr>
        </p:pic>
        <p:pic>
          <p:nvPicPr>
            <p:cNvPr id="12" name="Picture 11">
              <a:extLst>
                <a:ext uri="{FF2B5EF4-FFF2-40B4-BE49-F238E27FC236}">
                  <a16:creationId xmlns:a16="http://schemas.microsoft.com/office/drawing/2014/main" id="{939C25F3-3461-419D-AD93-F4BAEC6F1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1624" y="1470666"/>
              <a:ext cx="1462110" cy="1075474"/>
            </a:xfrm>
            <a:prstGeom prst="rect">
              <a:avLst/>
            </a:prstGeom>
          </p:spPr>
        </p:pic>
        <p:pic>
          <p:nvPicPr>
            <p:cNvPr id="13" name="Picture 12">
              <a:extLst>
                <a:ext uri="{FF2B5EF4-FFF2-40B4-BE49-F238E27FC236}">
                  <a16:creationId xmlns:a16="http://schemas.microsoft.com/office/drawing/2014/main" id="{AE345F3B-18D2-42FC-A014-70D02ECDD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9202" y="1470666"/>
              <a:ext cx="1462110" cy="1075474"/>
            </a:xfrm>
            <a:prstGeom prst="rect">
              <a:avLst/>
            </a:prstGeom>
          </p:spPr>
        </p:pic>
      </p:grpSp>
      <p:grpSp>
        <p:nvGrpSpPr>
          <p:cNvPr id="20" name="Group 19">
            <a:extLst>
              <a:ext uri="{FF2B5EF4-FFF2-40B4-BE49-F238E27FC236}">
                <a16:creationId xmlns:a16="http://schemas.microsoft.com/office/drawing/2014/main" id="{99C3D7BC-4F49-452C-8023-D4ACCA629417}"/>
              </a:ext>
            </a:extLst>
          </p:cNvPr>
          <p:cNvGrpSpPr/>
          <p:nvPr/>
        </p:nvGrpSpPr>
        <p:grpSpPr>
          <a:xfrm>
            <a:off x="1005792" y="2521660"/>
            <a:ext cx="7132416" cy="1075474"/>
            <a:chOff x="1248896" y="1470666"/>
            <a:chExt cx="7132416" cy="1075474"/>
          </a:xfrm>
        </p:grpSpPr>
        <p:pic>
          <p:nvPicPr>
            <p:cNvPr id="21" name="Picture 20">
              <a:extLst>
                <a:ext uri="{FF2B5EF4-FFF2-40B4-BE49-F238E27FC236}">
                  <a16:creationId xmlns:a16="http://schemas.microsoft.com/office/drawing/2014/main" id="{A60F943B-19E8-4A8C-A0B6-1969F4F7E5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896" y="1470666"/>
              <a:ext cx="1462110" cy="1075474"/>
            </a:xfrm>
            <a:prstGeom prst="rect">
              <a:avLst/>
            </a:prstGeom>
          </p:spPr>
        </p:pic>
        <p:pic>
          <p:nvPicPr>
            <p:cNvPr id="22" name="Picture 21">
              <a:extLst>
                <a:ext uri="{FF2B5EF4-FFF2-40B4-BE49-F238E27FC236}">
                  <a16:creationId xmlns:a16="http://schemas.microsoft.com/office/drawing/2014/main" id="{F820441B-8FCA-4EB5-AD5C-54F8C3EBCA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6472" y="1470666"/>
              <a:ext cx="1462110" cy="1075474"/>
            </a:xfrm>
            <a:prstGeom prst="rect">
              <a:avLst/>
            </a:prstGeom>
          </p:spPr>
        </p:pic>
        <p:pic>
          <p:nvPicPr>
            <p:cNvPr id="23" name="Picture 22">
              <a:extLst>
                <a:ext uri="{FF2B5EF4-FFF2-40B4-BE49-F238E27FC236}">
                  <a16:creationId xmlns:a16="http://schemas.microsoft.com/office/drawing/2014/main" id="{43A08686-8B7D-4354-A3D4-1BB70AF3A6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4048" y="1470666"/>
              <a:ext cx="1462110" cy="1075474"/>
            </a:xfrm>
            <a:prstGeom prst="rect">
              <a:avLst/>
            </a:prstGeom>
          </p:spPr>
        </p:pic>
        <p:pic>
          <p:nvPicPr>
            <p:cNvPr id="24" name="Picture 23">
              <a:extLst>
                <a:ext uri="{FF2B5EF4-FFF2-40B4-BE49-F238E27FC236}">
                  <a16:creationId xmlns:a16="http://schemas.microsoft.com/office/drawing/2014/main" id="{6298E1C0-6F51-4C84-AF23-4E9EB8301C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1624" y="1470666"/>
              <a:ext cx="1462110" cy="1075474"/>
            </a:xfrm>
            <a:prstGeom prst="rect">
              <a:avLst/>
            </a:prstGeom>
          </p:spPr>
        </p:pic>
        <p:pic>
          <p:nvPicPr>
            <p:cNvPr id="25" name="Picture 24">
              <a:extLst>
                <a:ext uri="{FF2B5EF4-FFF2-40B4-BE49-F238E27FC236}">
                  <a16:creationId xmlns:a16="http://schemas.microsoft.com/office/drawing/2014/main" id="{EF4DA05F-CA9F-4A41-8DAC-4E39DF8BC7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9202" y="1470666"/>
              <a:ext cx="1462110" cy="1075474"/>
            </a:xfrm>
            <a:prstGeom prst="rect">
              <a:avLst/>
            </a:prstGeom>
          </p:spPr>
        </p:pic>
      </p:grpSp>
      <p:grpSp>
        <p:nvGrpSpPr>
          <p:cNvPr id="26" name="Group 25">
            <a:extLst>
              <a:ext uri="{FF2B5EF4-FFF2-40B4-BE49-F238E27FC236}">
                <a16:creationId xmlns:a16="http://schemas.microsoft.com/office/drawing/2014/main" id="{017C854F-878C-4C48-BDB2-BF009382A9D3}"/>
              </a:ext>
            </a:extLst>
          </p:cNvPr>
          <p:cNvGrpSpPr/>
          <p:nvPr/>
        </p:nvGrpSpPr>
        <p:grpSpPr>
          <a:xfrm>
            <a:off x="1005792" y="3572654"/>
            <a:ext cx="7132416" cy="1075474"/>
            <a:chOff x="1248896" y="1470666"/>
            <a:chExt cx="7132416" cy="1075474"/>
          </a:xfrm>
        </p:grpSpPr>
        <p:pic>
          <p:nvPicPr>
            <p:cNvPr id="27" name="Picture 26">
              <a:extLst>
                <a:ext uri="{FF2B5EF4-FFF2-40B4-BE49-F238E27FC236}">
                  <a16:creationId xmlns:a16="http://schemas.microsoft.com/office/drawing/2014/main" id="{66D17882-2D33-4FFE-9774-B8C945541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896" y="1470666"/>
              <a:ext cx="1462110" cy="1075474"/>
            </a:xfrm>
            <a:prstGeom prst="rect">
              <a:avLst/>
            </a:prstGeom>
          </p:spPr>
        </p:pic>
        <p:pic>
          <p:nvPicPr>
            <p:cNvPr id="28" name="Picture 27">
              <a:extLst>
                <a:ext uri="{FF2B5EF4-FFF2-40B4-BE49-F238E27FC236}">
                  <a16:creationId xmlns:a16="http://schemas.microsoft.com/office/drawing/2014/main" id="{EB2F3BFB-B1BB-4941-97FC-DBFDF7D528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6472" y="1470666"/>
              <a:ext cx="1462110" cy="1075474"/>
            </a:xfrm>
            <a:prstGeom prst="rect">
              <a:avLst/>
            </a:prstGeom>
          </p:spPr>
        </p:pic>
        <p:pic>
          <p:nvPicPr>
            <p:cNvPr id="29" name="Picture 28">
              <a:extLst>
                <a:ext uri="{FF2B5EF4-FFF2-40B4-BE49-F238E27FC236}">
                  <a16:creationId xmlns:a16="http://schemas.microsoft.com/office/drawing/2014/main" id="{8DD101A6-BDD0-45F9-A44A-378A1F963C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4048" y="1470666"/>
              <a:ext cx="1462110" cy="1075474"/>
            </a:xfrm>
            <a:prstGeom prst="rect">
              <a:avLst/>
            </a:prstGeom>
          </p:spPr>
        </p:pic>
        <p:pic>
          <p:nvPicPr>
            <p:cNvPr id="30" name="Picture 29">
              <a:extLst>
                <a:ext uri="{FF2B5EF4-FFF2-40B4-BE49-F238E27FC236}">
                  <a16:creationId xmlns:a16="http://schemas.microsoft.com/office/drawing/2014/main" id="{AC289686-D269-4AE7-BA92-69A3CD39D6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1624" y="1470666"/>
              <a:ext cx="1462110" cy="1075474"/>
            </a:xfrm>
            <a:prstGeom prst="rect">
              <a:avLst/>
            </a:prstGeom>
          </p:spPr>
        </p:pic>
        <p:pic>
          <p:nvPicPr>
            <p:cNvPr id="31" name="Picture 30">
              <a:extLst>
                <a:ext uri="{FF2B5EF4-FFF2-40B4-BE49-F238E27FC236}">
                  <a16:creationId xmlns:a16="http://schemas.microsoft.com/office/drawing/2014/main" id="{58628EDF-EBE5-4636-BD8A-DEC65E5741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9202" y="1470666"/>
              <a:ext cx="1462110" cy="1075474"/>
            </a:xfrm>
            <a:prstGeom prst="rect">
              <a:avLst/>
            </a:prstGeom>
          </p:spPr>
        </p:pic>
      </p:grpSp>
      <p:grpSp>
        <p:nvGrpSpPr>
          <p:cNvPr id="32" name="Group 31">
            <a:extLst>
              <a:ext uri="{FF2B5EF4-FFF2-40B4-BE49-F238E27FC236}">
                <a16:creationId xmlns:a16="http://schemas.microsoft.com/office/drawing/2014/main" id="{3321B704-81DE-4C29-A2EE-B81E6F47FE18}"/>
              </a:ext>
            </a:extLst>
          </p:cNvPr>
          <p:cNvGrpSpPr/>
          <p:nvPr/>
        </p:nvGrpSpPr>
        <p:grpSpPr>
          <a:xfrm>
            <a:off x="27814" y="6454317"/>
            <a:ext cx="1231337" cy="403587"/>
            <a:chOff x="27814" y="6454317"/>
            <a:chExt cx="1231337" cy="403587"/>
          </a:xfrm>
        </p:grpSpPr>
        <p:pic>
          <p:nvPicPr>
            <p:cNvPr id="33" name="Picture 32" descr="A close up of a sign&#10;&#10;Description generated with high confidence">
              <a:extLst>
                <a:ext uri="{FF2B5EF4-FFF2-40B4-BE49-F238E27FC236}">
                  <a16:creationId xmlns:a16="http://schemas.microsoft.com/office/drawing/2014/main" id="{239A62C9-6468-4459-911C-66D858D9E8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4" name="TextBox 8">
              <a:extLst>
                <a:ext uri="{FF2B5EF4-FFF2-40B4-BE49-F238E27FC236}">
                  <a16:creationId xmlns:a16="http://schemas.microsoft.com/office/drawing/2014/main" id="{E860AC60-2FEA-43E1-9709-051593CD3C5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1280476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2</a:t>
            </a:r>
          </a:p>
          <a:p>
            <a:pPr lvl="0" algn="ctr"/>
            <a:endParaRPr lang="en-GB" sz="2000" b="1" u="sng" dirty="0">
              <a:solidFill>
                <a:srgbClr val="E7E6E6">
                  <a:lumMod val="50000"/>
                </a:srgbClr>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How many cubes are there? </a:t>
            </a:r>
          </a:p>
          <a:p>
            <a:pPr lvl="0" algn="ctr"/>
            <a:r>
              <a:rPr lang="en-GB" sz="2000" b="1" dirty="0">
                <a:solidFill>
                  <a:prstClr val="black"/>
                </a:solidFill>
                <a:latin typeface="Century Gothic" panose="020B0502020202020204" pitchFamily="34" charset="0"/>
              </a:rPr>
              <a:t>Write your answer as a number and a word.</a:t>
            </a:r>
          </a:p>
          <a:p>
            <a:pPr lvl="0" algn="ctr"/>
            <a:endParaRPr lang="en-GB" sz="2000" b="1" dirty="0">
              <a:solidFill>
                <a:prstClr val="black"/>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p:txBody>
      </p:sp>
      <p:grpSp>
        <p:nvGrpSpPr>
          <p:cNvPr id="53" name="Group 52">
            <a:extLst>
              <a:ext uri="{FF2B5EF4-FFF2-40B4-BE49-F238E27FC236}">
                <a16:creationId xmlns:a16="http://schemas.microsoft.com/office/drawing/2014/main" id="{54CE3C56-FF00-4AB9-A945-94C6EA9BCD79}"/>
              </a:ext>
            </a:extLst>
          </p:cNvPr>
          <p:cNvGrpSpPr/>
          <p:nvPr/>
        </p:nvGrpSpPr>
        <p:grpSpPr>
          <a:xfrm>
            <a:off x="3275064" y="2144230"/>
            <a:ext cx="2593872" cy="2732807"/>
            <a:chOff x="1035462" y="7116219"/>
            <a:chExt cx="1610590" cy="1696857"/>
          </a:xfrm>
          <a:solidFill>
            <a:schemeClr val="accent2">
              <a:lumMod val="60000"/>
              <a:lumOff val="40000"/>
            </a:schemeClr>
          </a:solidFill>
        </p:grpSpPr>
        <p:grpSp>
          <p:nvGrpSpPr>
            <p:cNvPr id="54" name="Group 53">
              <a:extLst>
                <a:ext uri="{FF2B5EF4-FFF2-40B4-BE49-F238E27FC236}">
                  <a16:creationId xmlns:a16="http://schemas.microsoft.com/office/drawing/2014/main" id="{4DDB227A-EDF6-43C3-B97B-FB81CA60AA42}"/>
                </a:ext>
              </a:extLst>
            </p:cNvPr>
            <p:cNvGrpSpPr/>
            <p:nvPr/>
          </p:nvGrpSpPr>
          <p:grpSpPr>
            <a:xfrm>
              <a:off x="1035462" y="7654283"/>
              <a:ext cx="360000" cy="1158793"/>
              <a:chOff x="692562" y="7654283"/>
              <a:chExt cx="360000" cy="1158793"/>
            </a:xfrm>
            <a:grpFill/>
          </p:grpSpPr>
          <p:sp>
            <p:nvSpPr>
              <p:cNvPr id="65" name="Cube 64">
                <a:extLst>
                  <a:ext uri="{FF2B5EF4-FFF2-40B4-BE49-F238E27FC236}">
                    <a16:creationId xmlns:a16="http://schemas.microsoft.com/office/drawing/2014/main" id="{3D1EF03B-CBCC-4181-89BD-75A8249C5851}"/>
                  </a:ext>
                </a:extLst>
              </p:cNvPr>
              <p:cNvSpPr>
                <a:spLocks noChangeAspect="1"/>
              </p:cNvSpPr>
              <p:nvPr/>
            </p:nvSpPr>
            <p:spPr>
              <a:xfrm>
                <a:off x="692562" y="8453076"/>
                <a:ext cx="360000" cy="360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66" name="Cube 65">
                <a:extLst>
                  <a:ext uri="{FF2B5EF4-FFF2-40B4-BE49-F238E27FC236}">
                    <a16:creationId xmlns:a16="http://schemas.microsoft.com/office/drawing/2014/main" id="{A4E78B09-6C6C-4C28-8ECE-F481C520B7DA}"/>
                  </a:ext>
                </a:extLst>
              </p:cNvPr>
              <p:cNvSpPr>
                <a:spLocks noChangeAspect="1"/>
              </p:cNvSpPr>
              <p:nvPr/>
            </p:nvSpPr>
            <p:spPr>
              <a:xfrm>
                <a:off x="692562" y="8186376"/>
                <a:ext cx="360000" cy="360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67" name="Cube 66">
                <a:extLst>
                  <a:ext uri="{FF2B5EF4-FFF2-40B4-BE49-F238E27FC236}">
                    <a16:creationId xmlns:a16="http://schemas.microsoft.com/office/drawing/2014/main" id="{78F3E37C-B722-49B7-9532-5F38D108D547}"/>
                  </a:ext>
                </a:extLst>
              </p:cNvPr>
              <p:cNvSpPr>
                <a:spLocks noChangeAspect="1"/>
              </p:cNvSpPr>
              <p:nvPr/>
            </p:nvSpPr>
            <p:spPr>
              <a:xfrm>
                <a:off x="692562" y="7915866"/>
                <a:ext cx="360000" cy="360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68" name="Cube 67">
                <a:extLst>
                  <a:ext uri="{FF2B5EF4-FFF2-40B4-BE49-F238E27FC236}">
                    <a16:creationId xmlns:a16="http://schemas.microsoft.com/office/drawing/2014/main" id="{A24758B3-B228-4110-B59E-60668B2F297F}"/>
                  </a:ext>
                </a:extLst>
              </p:cNvPr>
              <p:cNvSpPr>
                <a:spLocks noChangeAspect="1"/>
              </p:cNvSpPr>
              <p:nvPr/>
            </p:nvSpPr>
            <p:spPr>
              <a:xfrm>
                <a:off x="692562" y="7654283"/>
                <a:ext cx="360000" cy="360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grpSp>
        <p:grpSp>
          <p:nvGrpSpPr>
            <p:cNvPr id="55" name="Group 54">
              <a:extLst>
                <a:ext uri="{FF2B5EF4-FFF2-40B4-BE49-F238E27FC236}">
                  <a16:creationId xmlns:a16="http://schemas.microsoft.com/office/drawing/2014/main" id="{891E33BB-0E40-46F3-9A83-174EC5F62CB7}"/>
                </a:ext>
              </a:extLst>
            </p:cNvPr>
            <p:cNvGrpSpPr/>
            <p:nvPr/>
          </p:nvGrpSpPr>
          <p:grpSpPr>
            <a:xfrm>
              <a:off x="1656606" y="8186376"/>
              <a:ext cx="360000" cy="626700"/>
              <a:chOff x="1313706" y="8155855"/>
              <a:chExt cx="360000" cy="626700"/>
            </a:xfrm>
            <a:grpFill/>
          </p:grpSpPr>
          <p:sp>
            <p:nvSpPr>
              <p:cNvPr id="63" name="Cube 62">
                <a:extLst>
                  <a:ext uri="{FF2B5EF4-FFF2-40B4-BE49-F238E27FC236}">
                    <a16:creationId xmlns:a16="http://schemas.microsoft.com/office/drawing/2014/main" id="{89BBF849-AB66-4F2D-8A8F-1A8FC7D031F0}"/>
                  </a:ext>
                </a:extLst>
              </p:cNvPr>
              <p:cNvSpPr>
                <a:spLocks noChangeAspect="1"/>
              </p:cNvSpPr>
              <p:nvPr/>
            </p:nvSpPr>
            <p:spPr>
              <a:xfrm>
                <a:off x="1313706" y="8422555"/>
                <a:ext cx="360000" cy="360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64" name="Cube 63">
                <a:extLst>
                  <a:ext uri="{FF2B5EF4-FFF2-40B4-BE49-F238E27FC236}">
                    <a16:creationId xmlns:a16="http://schemas.microsoft.com/office/drawing/2014/main" id="{D084478F-A0D3-4D6D-80C0-360170663E72}"/>
                  </a:ext>
                </a:extLst>
              </p:cNvPr>
              <p:cNvSpPr>
                <a:spLocks noChangeAspect="1"/>
              </p:cNvSpPr>
              <p:nvPr/>
            </p:nvSpPr>
            <p:spPr>
              <a:xfrm>
                <a:off x="1313706" y="8155855"/>
                <a:ext cx="360000" cy="360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grpSp>
        <p:grpSp>
          <p:nvGrpSpPr>
            <p:cNvPr id="56" name="Group 55">
              <a:extLst>
                <a:ext uri="{FF2B5EF4-FFF2-40B4-BE49-F238E27FC236}">
                  <a16:creationId xmlns:a16="http://schemas.microsoft.com/office/drawing/2014/main" id="{58149E68-ADAA-4AD8-9E89-476B1B7DADE5}"/>
                </a:ext>
              </a:extLst>
            </p:cNvPr>
            <p:cNvGrpSpPr/>
            <p:nvPr/>
          </p:nvGrpSpPr>
          <p:grpSpPr>
            <a:xfrm>
              <a:off x="2286052" y="7116219"/>
              <a:ext cx="360000" cy="1696857"/>
              <a:chOff x="1943152" y="7108280"/>
              <a:chExt cx="360000" cy="1696857"/>
            </a:xfrm>
            <a:grpFill/>
          </p:grpSpPr>
          <p:sp>
            <p:nvSpPr>
              <p:cNvPr id="57" name="Cube 56">
                <a:extLst>
                  <a:ext uri="{FF2B5EF4-FFF2-40B4-BE49-F238E27FC236}">
                    <a16:creationId xmlns:a16="http://schemas.microsoft.com/office/drawing/2014/main" id="{85E23138-FEA4-470E-A301-8EEFAAE8B4AF}"/>
                  </a:ext>
                </a:extLst>
              </p:cNvPr>
              <p:cNvSpPr>
                <a:spLocks noChangeAspect="1"/>
              </p:cNvSpPr>
              <p:nvPr/>
            </p:nvSpPr>
            <p:spPr>
              <a:xfrm>
                <a:off x="1943152" y="8445137"/>
                <a:ext cx="360000" cy="360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58" name="Cube 57">
                <a:extLst>
                  <a:ext uri="{FF2B5EF4-FFF2-40B4-BE49-F238E27FC236}">
                    <a16:creationId xmlns:a16="http://schemas.microsoft.com/office/drawing/2014/main" id="{E0A1D704-8194-4A5A-902E-A51FB2EB5E42}"/>
                  </a:ext>
                </a:extLst>
              </p:cNvPr>
              <p:cNvSpPr>
                <a:spLocks noChangeAspect="1"/>
              </p:cNvSpPr>
              <p:nvPr/>
            </p:nvSpPr>
            <p:spPr>
              <a:xfrm>
                <a:off x="1943152" y="8178437"/>
                <a:ext cx="360000" cy="360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59" name="Cube 58">
                <a:extLst>
                  <a:ext uri="{FF2B5EF4-FFF2-40B4-BE49-F238E27FC236}">
                    <a16:creationId xmlns:a16="http://schemas.microsoft.com/office/drawing/2014/main" id="{31560FAC-4371-4841-8C15-25172B42C96C}"/>
                  </a:ext>
                </a:extLst>
              </p:cNvPr>
              <p:cNvSpPr>
                <a:spLocks noChangeAspect="1"/>
              </p:cNvSpPr>
              <p:nvPr/>
            </p:nvSpPr>
            <p:spPr>
              <a:xfrm>
                <a:off x="1943152" y="7907927"/>
                <a:ext cx="360000" cy="360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60" name="Cube 59">
                <a:extLst>
                  <a:ext uri="{FF2B5EF4-FFF2-40B4-BE49-F238E27FC236}">
                    <a16:creationId xmlns:a16="http://schemas.microsoft.com/office/drawing/2014/main" id="{02596AF3-F629-4612-9B87-E38A0F863A58}"/>
                  </a:ext>
                </a:extLst>
              </p:cNvPr>
              <p:cNvSpPr>
                <a:spLocks noChangeAspect="1"/>
              </p:cNvSpPr>
              <p:nvPr/>
            </p:nvSpPr>
            <p:spPr>
              <a:xfrm>
                <a:off x="1943152" y="7645490"/>
                <a:ext cx="360000" cy="360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61" name="Cube 60">
                <a:extLst>
                  <a:ext uri="{FF2B5EF4-FFF2-40B4-BE49-F238E27FC236}">
                    <a16:creationId xmlns:a16="http://schemas.microsoft.com/office/drawing/2014/main" id="{D97BB457-5310-432F-A951-4838B4E8153C}"/>
                  </a:ext>
                </a:extLst>
              </p:cNvPr>
              <p:cNvSpPr>
                <a:spLocks noChangeAspect="1"/>
              </p:cNvSpPr>
              <p:nvPr/>
            </p:nvSpPr>
            <p:spPr>
              <a:xfrm>
                <a:off x="1943152" y="7378790"/>
                <a:ext cx="360000" cy="360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62" name="Cube 61">
                <a:extLst>
                  <a:ext uri="{FF2B5EF4-FFF2-40B4-BE49-F238E27FC236}">
                    <a16:creationId xmlns:a16="http://schemas.microsoft.com/office/drawing/2014/main" id="{3786717F-5A26-4470-A42C-DF89E2E4C460}"/>
                  </a:ext>
                </a:extLst>
              </p:cNvPr>
              <p:cNvSpPr>
                <a:spLocks noChangeAspect="1"/>
              </p:cNvSpPr>
              <p:nvPr/>
            </p:nvSpPr>
            <p:spPr>
              <a:xfrm>
                <a:off x="1943152" y="7108280"/>
                <a:ext cx="360000" cy="360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grpSp>
      </p:grpSp>
      <p:grpSp>
        <p:nvGrpSpPr>
          <p:cNvPr id="24" name="Group 23">
            <a:extLst>
              <a:ext uri="{FF2B5EF4-FFF2-40B4-BE49-F238E27FC236}">
                <a16:creationId xmlns:a16="http://schemas.microsoft.com/office/drawing/2014/main" id="{1EA4F184-E5C6-4016-AB47-845B0AD5C2E9}"/>
              </a:ext>
            </a:extLst>
          </p:cNvPr>
          <p:cNvGrpSpPr/>
          <p:nvPr/>
        </p:nvGrpSpPr>
        <p:grpSpPr>
          <a:xfrm>
            <a:off x="27814" y="6454317"/>
            <a:ext cx="1231337" cy="403587"/>
            <a:chOff x="27814" y="6454317"/>
            <a:chExt cx="1231337" cy="403587"/>
          </a:xfrm>
        </p:grpSpPr>
        <p:pic>
          <p:nvPicPr>
            <p:cNvPr id="25" name="Picture 24" descr="A close up of a sign&#10;&#10;Description generated with high confidence">
              <a:extLst>
                <a:ext uri="{FF2B5EF4-FFF2-40B4-BE49-F238E27FC236}">
                  <a16:creationId xmlns:a16="http://schemas.microsoft.com/office/drawing/2014/main" id="{B9B2012F-CCE4-47F1-8B31-755E6A6BF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6" name="TextBox 8">
              <a:extLst>
                <a:ext uri="{FF2B5EF4-FFF2-40B4-BE49-F238E27FC236}">
                  <a16:creationId xmlns:a16="http://schemas.microsoft.com/office/drawing/2014/main" id="{531A1B91-4684-474D-AA02-DD9B0D302AE0}"/>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4148537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2</a:t>
            </a:r>
          </a:p>
          <a:p>
            <a:pPr lvl="0" algn="ctr"/>
            <a:endParaRPr lang="en-GB" sz="2000" b="1" u="sng" dirty="0">
              <a:solidFill>
                <a:srgbClr val="E7E6E6">
                  <a:lumMod val="50000"/>
                </a:srgbClr>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How many cubes are there? </a:t>
            </a:r>
          </a:p>
          <a:p>
            <a:pPr lvl="0" algn="ctr"/>
            <a:r>
              <a:rPr lang="en-GB" sz="2000" b="1" dirty="0">
                <a:solidFill>
                  <a:prstClr val="black"/>
                </a:solidFill>
                <a:latin typeface="Century Gothic" panose="020B0502020202020204" pitchFamily="34" charset="0"/>
              </a:rPr>
              <a:t>Write your answer as a number and a word.</a:t>
            </a: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12 - twelve</a:t>
            </a:r>
          </a:p>
          <a:p>
            <a:pPr lvl="0" algn="ctr"/>
            <a:endParaRPr lang="en-GB" sz="2000" b="1" dirty="0">
              <a:solidFill>
                <a:prstClr val="black"/>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p:txBody>
      </p:sp>
      <p:grpSp>
        <p:nvGrpSpPr>
          <p:cNvPr id="32" name="Group 31">
            <a:extLst>
              <a:ext uri="{FF2B5EF4-FFF2-40B4-BE49-F238E27FC236}">
                <a16:creationId xmlns:a16="http://schemas.microsoft.com/office/drawing/2014/main" id="{A0F65EB8-40A3-45C8-A6CE-AC897C5C8204}"/>
              </a:ext>
            </a:extLst>
          </p:cNvPr>
          <p:cNvGrpSpPr/>
          <p:nvPr/>
        </p:nvGrpSpPr>
        <p:grpSpPr>
          <a:xfrm>
            <a:off x="3275064" y="2144230"/>
            <a:ext cx="2593872" cy="2732807"/>
            <a:chOff x="1035462" y="7116219"/>
            <a:chExt cx="1610590" cy="1696857"/>
          </a:xfrm>
          <a:solidFill>
            <a:schemeClr val="accent2">
              <a:lumMod val="60000"/>
              <a:lumOff val="40000"/>
            </a:schemeClr>
          </a:solidFill>
        </p:grpSpPr>
        <p:grpSp>
          <p:nvGrpSpPr>
            <p:cNvPr id="33" name="Group 32">
              <a:extLst>
                <a:ext uri="{FF2B5EF4-FFF2-40B4-BE49-F238E27FC236}">
                  <a16:creationId xmlns:a16="http://schemas.microsoft.com/office/drawing/2014/main" id="{C79535E3-88FA-43F5-8296-4782E6F2E14E}"/>
                </a:ext>
              </a:extLst>
            </p:cNvPr>
            <p:cNvGrpSpPr/>
            <p:nvPr/>
          </p:nvGrpSpPr>
          <p:grpSpPr>
            <a:xfrm>
              <a:off x="1035462" y="7654283"/>
              <a:ext cx="360000" cy="1158793"/>
              <a:chOff x="692562" y="7654283"/>
              <a:chExt cx="360000" cy="1158793"/>
            </a:xfrm>
            <a:grpFill/>
          </p:grpSpPr>
          <p:sp>
            <p:nvSpPr>
              <p:cNvPr id="46" name="Cube 45">
                <a:extLst>
                  <a:ext uri="{FF2B5EF4-FFF2-40B4-BE49-F238E27FC236}">
                    <a16:creationId xmlns:a16="http://schemas.microsoft.com/office/drawing/2014/main" id="{886A7B91-FB69-417C-A027-5ADE39694E0D}"/>
                  </a:ext>
                </a:extLst>
              </p:cNvPr>
              <p:cNvSpPr>
                <a:spLocks noChangeAspect="1"/>
              </p:cNvSpPr>
              <p:nvPr/>
            </p:nvSpPr>
            <p:spPr>
              <a:xfrm>
                <a:off x="692562" y="8453076"/>
                <a:ext cx="360000" cy="360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47" name="Cube 46">
                <a:extLst>
                  <a:ext uri="{FF2B5EF4-FFF2-40B4-BE49-F238E27FC236}">
                    <a16:creationId xmlns:a16="http://schemas.microsoft.com/office/drawing/2014/main" id="{27F9FAFF-6F9C-4DEC-9327-0EB785F9AE75}"/>
                  </a:ext>
                </a:extLst>
              </p:cNvPr>
              <p:cNvSpPr>
                <a:spLocks noChangeAspect="1"/>
              </p:cNvSpPr>
              <p:nvPr/>
            </p:nvSpPr>
            <p:spPr>
              <a:xfrm>
                <a:off x="692562" y="8186376"/>
                <a:ext cx="360000" cy="360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48" name="Cube 47">
                <a:extLst>
                  <a:ext uri="{FF2B5EF4-FFF2-40B4-BE49-F238E27FC236}">
                    <a16:creationId xmlns:a16="http://schemas.microsoft.com/office/drawing/2014/main" id="{885C9BB6-7B38-4DD6-A8E4-5084CBC32928}"/>
                  </a:ext>
                </a:extLst>
              </p:cNvPr>
              <p:cNvSpPr>
                <a:spLocks noChangeAspect="1"/>
              </p:cNvSpPr>
              <p:nvPr/>
            </p:nvSpPr>
            <p:spPr>
              <a:xfrm>
                <a:off x="692562" y="7915866"/>
                <a:ext cx="360000" cy="360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49" name="Cube 48">
                <a:extLst>
                  <a:ext uri="{FF2B5EF4-FFF2-40B4-BE49-F238E27FC236}">
                    <a16:creationId xmlns:a16="http://schemas.microsoft.com/office/drawing/2014/main" id="{94116C10-FD52-4715-AAD7-42A31558C6BF}"/>
                  </a:ext>
                </a:extLst>
              </p:cNvPr>
              <p:cNvSpPr>
                <a:spLocks noChangeAspect="1"/>
              </p:cNvSpPr>
              <p:nvPr/>
            </p:nvSpPr>
            <p:spPr>
              <a:xfrm>
                <a:off x="692562" y="7654283"/>
                <a:ext cx="360000" cy="360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grpSp>
        <p:grpSp>
          <p:nvGrpSpPr>
            <p:cNvPr id="34" name="Group 33">
              <a:extLst>
                <a:ext uri="{FF2B5EF4-FFF2-40B4-BE49-F238E27FC236}">
                  <a16:creationId xmlns:a16="http://schemas.microsoft.com/office/drawing/2014/main" id="{A0613D7F-CABE-40E4-BA24-AEC4929827A5}"/>
                </a:ext>
              </a:extLst>
            </p:cNvPr>
            <p:cNvGrpSpPr/>
            <p:nvPr/>
          </p:nvGrpSpPr>
          <p:grpSpPr>
            <a:xfrm>
              <a:off x="1656606" y="8186376"/>
              <a:ext cx="360000" cy="626700"/>
              <a:chOff x="1313706" y="8155855"/>
              <a:chExt cx="360000" cy="626700"/>
            </a:xfrm>
            <a:grpFill/>
          </p:grpSpPr>
          <p:sp>
            <p:nvSpPr>
              <p:cNvPr id="43" name="Cube 42">
                <a:extLst>
                  <a:ext uri="{FF2B5EF4-FFF2-40B4-BE49-F238E27FC236}">
                    <a16:creationId xmlns:a16="http://schemas.microsoft.com/office/drawing/2014/main" id="{97D02C0A-0F06-46C3-AA78-546CB0C382E2}"/>
                  </a:ext>
                </a:extLst>
              </p:cNvPr>
              <p:cNvSpPr>
                <a:spLocks noChangeAspect="1"/>
              </p:cNvSpPr>
              <p:nvPr/>
            </p:nvSpPr>
            <p:spPr>
              <a:xfrm>
                <a:off x="1313706" y="8422555"/>
                <a:ext cx="360000" cy="360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44" name="Cube 43">
                <a:extLst>
                  <a:ext uri="{FF2B5EF4-FFF2-40B4-BE49-F238E27FC236}">
                    <a16:creationId xmlns:a16="http://schemas.microsoft.com/office/drawing/2014/main" id="{24C0AF72-2FD9-4A40-8013-6EBE9A5E917C}"/>
                  </a:ext>
                </a:extLst>
              </p:cNvPr>
              <p:cNvSpPr>
                <a:spLocks noChangeAspect="1"/>
              </p:cNvSpPr>
              <p:nvPr/>
            </p:nvSpPr>
            <p:spPr>
              <a:xfrm>
                <a:off x="1313706" y="8155855"/>
                <a:ext cx="360000" cy="360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grpSp>
        <p:grpSp>
          <p:nvGrpSpPr>
            <p:cNvPr id="35" name="Group 34">
              <a:extLst>
                <a:ext uri="{FF2B5EF4-FFF2-40B4-BE49-F238E27FC236}">
                  <a16:creationId xmlns:a16="http://schemas.microsoft.com/office/drawing/2014/main" id="{02E4031F-3C7A-47F4-89AB-DEB4FE0EA2C0}"/>
                </a:ext>
              </a:extLst>
            </p:cNvPr>
            <p:cNvGrpSpPr/>
            <p:nvPr/>
          </p:nvGrpSpPr>
          <p:grpSpPr>
            <a:xfrm>
              <a:off x="2286052" y="7116219"/>
              <a:ext cx="360000" cy="1696857"/>
              <a:chOff x="1943152" y="7108280"/>
              <a:chExt cx="360000" cy="1696857"/>
            </a:xfrm>
            <a:grpFill/>
          </p:grpSpPr>
          <p:sp>
            <p:nvSpPr>
              <p:cNvPr id="36" name="Cube 35">
                <a:extLst>
                  <a:ext uri="{FF2B5EF4-FFF2-40B4-BE49-F238E27FC236}">
                    <a16:creationId xmlns:a16="http://schemas.microsoft.com/office/drawing/2014/main" id="{F088A1F1-9A87-49E1-98FE-C132E4A05EF2}"/>
                  </a:ext>
                </a:extLst>
              </p:cNvPr>
              <p:cNvSpPr>
                <a:spLocks noChangeAspect="1"/>
              </p:cNvSpPr>
              <p:nvPr/>
            </p:nvSpPr>
            <p:spPr>
              <a:xfrm>
                <a:off x="1943152" y="8445137"/>
                <a:ext cx="360000" cy="360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37" name="Cube 36">
                <a:extLst>
                  <a:ext uri="{FF2B5EF4-FFF2-40B4-BE49-F238E27FC236}">
                    <a16:creationId xmlns:a16="http://schemas.microsoft.com/office/drawing/2014/main" id="{AC9BEE6C-E0BC-4B17-9283-1A36322EC441}"/>
                  </a:ext>
                </a:extLst>
              </p:cNvPr>
              <p:cNvSpPr>
                <a:spLocks noChangeAspect="1"/>
              </p:cNvSpPr>
              <p:nvPr/>
            </p:nvSpPr>
            <p:spPr>
              <a:xfrm>
                <a:off x="1943152" y="8178437"/>
                <a:ext cx="360000" cy="360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38" name="Cube 37">
                <a:extLst>
                  <a:ext uri="{FF2B5EF4-FFF2-40B4-BE49-F238E27FC236}">
                    <a16:creationId xmlns:a16="http://schemas.microsoft.com/office/drawing/2014/main" id="{5A9EAEA0-2D67-4E2D-AA15-060214A915DE}"/>
                  </a:ext>
                </a:extLst>
              </p:cNvPr>
              <p:cNvSpPr>
                <a:spLocks noChangeAspect="1"/>
              </p:cNvSpPr>
              <p:nvPr/>
            </p:nvSpPr>
            <p:spPr>
              <a:xfrm>
                <a:off x="1943152" y="7907927"/>
                <a:ext cx="360000" cy="360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39" name="Cube 38">
                <a:extLst>
                  <a:ext uri="{FF2B5EF4-FFF2-40B4-BE49-F238E27FC236}">
                    <a16:creationId xmlns:a16="http://schemas.microsoft.com/office/drawing/2014/main" id="{56DBBE06-82CF-4818-A5C4-2298137162D5}"/>
                  </a:ext>
                </a:extLst>
              </p:cNvPr>
              <p:cNvSpPr>
                <a:spLocks noChangeAspect="1"/>
              </p:cNvSpPr>
              <p:nvPr/>
            </p:nvSpPr>
            <p:spPr>
              <a:xfrm>
                <a:off x="1943152" y="7645490"/>
                <a:ext cx="360000" cy="360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40" name="Cube 39">
                <a:extLst>
                  <a:ext uri="{FF2B5EF4-FFF2-40B4-BE49-F238E27FC236}">
                    <a16:creationId xmlns:a16="http://schemas.microsoft.com/office/drawing/2014/main" id="{239C2F82-E3BA-42D1-8053-943519979BED}"/>
                  </a:ext>
                </a:extLst>
              </p:cNvPr>
              <p:cNvSpPr>
                <a:spLocks noChangeAspect="1"/>
              </p:cNvSpPr>
              <p:nvPr/>
            </p:nvSpPr>
            <p:spPr>
              <a:xfrm>
                <a:off x="1943152" y="7378790"/>
                <a:ext cx="360000" cy="360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41" name="Cube 40">
                <a:extLst>
                  <a:ext uri="{FF2B5EF4-FFF2-40B4-BE49-F238E27FC236}">
                    <a16:creationId xmlns:a16="http://schemas.microsoft.com/office/drawing/2014/main" id="{BFD26BE5-E285-41E7-89AE-4BD8A62EDAB5}"/>
                  </a:ext>
                </a:extLst>
              </p:cNvPr>
              <p:cNvSpPr>
                <a:spLocks noChangeAspect="1"/>
              </p:cNvSpPr>
              <p:nvPr/>
            </p:nvSpPr>
            <p:spPr>
              <a:xfrm>
                <a:off x="1943152" y="7108280"/>
                <a:ext cx="360000" cy="360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grpSp>
      </p:grpSp>
      <p:grpSp>
        <p:nvGrpSpPr>
          <p:cNvPr id="23" name="Group 22">
            <a:extLst>
              <a:ext uri="{FF2B5EF4-FFF2-40B4-BE49-F238E27FC236}">
                <a16:creationId xmlns:a16="http://schemas.microsoft.com/office/drawing/2014/main" id="{67CC2F4F-0734-48A3-9D07-7E1FDC114460}"/>
              </a:ext>
            </a:extLst>
          </p:cNvPr>
          <p:cNvGrpSpPr/>
          <p:nvPr/>
        </p:nvGrpSpPr>
        <p:grpSpPr>
          <a:xfrm>
            <a:off x="27814" y="6454317"/>
            <a:ext cx="1231337" cy="403587"/>
            <a:chOff x="27814" y="6454317"/>
            <a:chExt cx="1231337" cy="403587"/>
          </a:xfrm>
        </p:grpSpPr>
        <p:pic>
          <p:nvPicPr>
            <p:cNvPr id="24" name="Picture 23" descr="A close up of a sign&#10;&#10;Description generated with high confidence">
              <a:extLst>
                <a:ext uri="{FF2B5EF4-FFF2-40B4-BE49-F238E27FC236}">
                  <a16:creationId xmlns:a16="http://schemas.microsoft.com/office/drawing/2014/main" id="{8341A570-C2A6-49CA-85E2-B9B73821B3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5" name="TextBox 8">
              <a:extLst>
                <a:ext uri="{FF2B5EF4-FFF2-40B4-BE49-F238E27FC236}">
                  <a16:creationId xmlns:a16="http://schemas.microsoft.com/office/drawing/2014/main" id="{32948C75-0D8D-4C59-BB6C-F137E983446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10133045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8F11D-A449-4684-B8E0-461263A2E192}">
  <ds:schemaRefs>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0f0ae0ff-29c4-4766-b250-c1a9bee8d430"/>
    <ds:schemaRef ds:uri="86144f90-c7b6-48d0-aae5-f5e9e48cc3df"/>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D76DF3FD-7FA3-400D-A753-A90D84F24521}"/>
</file>

<file path=docProps/app.xml><?xml version="1.0" encoding="utf-8"?>
<Properties xmlns="http://schemas.openxmlformats.org/officeDocument/2006/extended-properties" xmlns:vt="http://schemas.openxmlformats.org/officeDocument/2006/docPropsVTypes">
  <Template>Office Theme</Template>
  <TotalTime>1151</TotalTime>
  <Words>671</Words>
  <Application>Microsoft Office PowerPoint</Application>
  <PresentationFormat>On-screen Show (4:3)</PresentationFormat>
  <Paragraphs>322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Davina S</cp:lastModifiedBy>
  <cp:revision>50</cp:revision>
  <dcterms:created xsi:type="dcterms:W3CDTF">2018-03-17T10:08:43Z</dcterms:created>
  <dcterms:modified xsi:type="dcterms:W3CDTF">2019-07-30T15:23:56Z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