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1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AD8D6"/>
    <a:srgbClr val="706F6F"/>
    <a:srgbClr val="000000"/>
    <a:srgbClr val="D687C2"/>
    <a:srgbClr val="6FC36C"/>
    <a:srgbClr val="1D619C"/>
    <a:srgbClr val="00CC66"/>
    <a:srgbClr val="00CC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2" autoAdjust="0"/>
    <p:restoredTop sz="94660"/>
  </p:normalViewPr>
  <p:slideViewPr>
    <p:cSldViewPr snapToGrid="0">
      <p:cViewPr>
        <p:scale>
          <a:sx n="100" d="100"/>
          <a:sy n="100" d="100"/>
        </p:scale>
        <p:origin x="1632" y="-96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1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EB1B6B9F-874D-402B-AC1E-539A828DA44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240"/>
          <a:stretch/>
        </p:blipFill>
        <p:spPr>
          <a:xfrm>
            <a:off x="705083" y="968462"/>
            <a:ext cx="1176630" cy="1091319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1EC338FD-7A7D-48A3-9E45-86364EB1A49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240"/>
          <a:stretch/>
        </p:blipFill>
        <p:spPr>
          <a:xfrm>
            <a:off x="2133239" y="966078"/>
            <a:ext cx="1176630" cy="10913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C0D1DD3-C3FB-4A28-B834-234E998D0F9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3240"/>
          <a:stretch/>
        </p:blipFill>
        <p:spPr>
          <a:xfrm>
            <a:off x="3531033" y="966078"/>
            <a:ext cx="1207113" cy="1091319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667A1332-9D3E-44F4-94DC-E746B9181C9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3188"/>
          <a:stretch/>
        </p:blipFill>
        <p:spPr>
          <a:xfrm>
            <a:off x="4969050" y="947790"/>
            <a:ext cx="1176630" cy="110960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85F00D6-4BB5-4133-A4F2-717632980A6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" b="3544"/>
          <a:stretch/>
        </p:blipFill>
        <p:spPr>
          <a:xfrm>
            <a:off x="705083" y="2277111"/>
            <a:ext cx="1176630" cy="1087882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D271F715-B9B9-45C2-9070-D4AB9828574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" b="3544"/>
          <a:stretch/>
        </p:blipFill>
        <p:spPr>
          <a:xfrm>
            <a:off x="2133239" y="2264918"/>
            <a:ext cx="1176630" cy="1087882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5748EABD-1478-4A6F-903E-B772B17692C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3583"/>
          <a:stretch/>
        </p:blipFill>
        <p:spPr>
          <a:xfrm>
            <a:off x="3546274" y="2277111"/>
            <a:ext cx="1176630" cy="107568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15DDA0EA-8EF6-4614-BAD3-551FA811429A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t="1" b="3544"/>
          <a:stretch/>
        </p:blipFill>
        <p:spPr>
          <a:xfrm>
            <a:off x="4973812" y="2264918"/>
            <a:ext cx="1176630" cy="108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2835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purl.org/dc/elements/1.1/"/>
    <ds:schemaRef ds:uri="http://purl.org/dc/dcmitype/"/>
    <ds:schemaRef ds:uri="0f0ae0ff-29c4-4766-b250-c1a9bee8d430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6144f90-c7b6-48d0-aae5-f5e9e48cc3df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267B77-A72A-436C-A75C-F2EC59143CA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Before and After Maths Recovery Extension</dc:title>
  <dc:creator>Sian Stebbings</dc:creator>
  <cp:lastModifiedBy>Michelle Procter</cp:lastModifiedBy>
  <cp:revision>131</cp:revision>
  <dcterms:created xsi:type="dcterms:W3CDTF">2018-10-23T11:51:23Z</dcterms:created>
  <dcterms:modified xsi:type="dcterms:W3CDTF">2021-06-21T16:21:22Z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