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40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phie Hurst" initials="SH" lastIdx="1" clrIdx="0">
    <p:extLst>
      <p:ext uri="{19B8F6BF-5375-455C-9EA6-DF929625EA0E}">
        <p15:presenceInfo xmlns:p15="http://schemas.microsoft.com/office/powerpoint/2012/main" userId="b98a851c9896e57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1D619C"/>
    <a:srgbClr val="D687C2"/>
    <a:srgbClr val="6FC36C"/>
    <a:srgbClr val="7F7F7F"/>
    <a:srgbClr val="C557A8"/>
    <a:srgbClr val="00CC66"/>
    <a:srgbClr val="00CC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5226" autoAdjust="0"/>
  </p:normalViewPr>
  <p:slideViewPr>
    <p:cSldViewPr snapToGrid="0">
      <p:cViewPr>
        <p:scale>
          <a:sx n="75" d="100"/>
          <a:sy n="75" d="100"/>
        </p:scale>
        <p:origin x="1680" y="-1386"/>
      </p:cViewPr>
      <p:guideLst/>
    </p:cSldViewPr>
  </p:slid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496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>
            <a:extLst>
              <a:ext uri="{FF2B5EF4-FFF2-40B4-BE49-F238E27FC236}">
                <a16:creationId xmlns:a16="http://schemas.microsoft.com/office/drawing/2014/main" id="{6313B303-3790-420A-944C-B21788D40979}"/>
              </a:ext>
            </a:extLst>
          </p:cNvPr>
          <p:cNvSpPr txBox="1"/>
          <p:nvPr/>
        </p:nvSpPr>
        <p:spPr>
          <a:xfrm>
            <a:off x="268380" y="8534583"/>
            <a:ext cx="6300000" cy="678182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pic>
        <p:nvPicPr>
          <p:cNvPr id="63" name="Picture 62" descr="A close up of a coin&#10;&#10;Description automatically generated">
            <a:extLst>
              <a:ext uri="{FF2B5EF4-FFF2-40B4-BE49-F238E27FC236}">
                <a16:creationId xmlns:a16="http://schemas.microsoft.com/office/drawing/2014/main" id="{52894420-6E87-4C05-976B-6FAE2E0F26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421" y="3641809"/>
            <a:ext cx="378745" cy="378745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38946F4A-7331-4226-9382-A402FCC9FABD}"/>
              </a:ext>
            </a:extLst>
          </p:cNvPr>
          <p:cNvSpPr txBox="1"/>
          <p:nvPr/>
        </p:nvSpPr>
        <p:spPr>
          <a:xfrm>
            <a:off x="1577468" y="2256013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A5F0615-CD81-44D2-9DFF-7F59EE7F1370}"/>
              </a:ext>
            </a:extLst>
          </p:cNvPr>
          <p:cNvSpPr txBox="1"/>
          <p:nvPr/>
        </p:nvSpPr>
        <p:spPr>
          <a:xfrm>
            <a:off x="1577468" y="2814813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3FADB80-0124-42AB-82C2-7EE1869C9425}"/>
              </a:ext>
            </a:extLst>
          </p:cNvPr>
          <p:cNvSpPr txBox="1"/>
          <p:nvPr/>
        </p:nvSpPr>
        <p:spPr>
          <a:xfrm>
            <a:off x="5019168" y="2256013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EC61FD1-CA36-45A3-BD76-65809CB927FE}"/>
              </a:ext>
            </a:extLst>
          </p:cNvPr>
          <p:cNvSpPr txBox="1"/>
          <p:nvPr/>
        </p:nvSpPr>
        <p:spPr>
          <a:xfrm>
            <a:off x="4873118" y="2814813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3381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purl.org/dc/terms/"/>
    <ds:schemaRef ds:uri="0f0ae0ff-29c4-4766-b250-c1a9bee8d430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86144f90-c7b6-48d0-aae5-f5e9e48cc3df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2BE0192-763F-4CA3-95BE-7812B47AF62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Recognising Coins Main Activity</dc:title>
  <dc:creator>Sian Stebbings</dc:creator>
  <cp:lastModifiedBy>Michelle Procter</cp:lastModifiedBy>
  <cp:revision>298</cp:revision>
  <dcterms:created xsi:type="dcterms:W3CDTF">2018-10-23T11:51:23Z</dcterms:created>
  <dcterms:modified xsi:type="dcterms:W3CDTF">2021-06-15T08:42:52Z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6656">
    <vt:lpwstr>37</vt:lpwstr>
  </property>
  <property fmtid="{D5CDD505-2E9C-101B-9397-08002B2CF9AE}" pid="5" name="AuthorIds_UIVersion_2048">
    <vt:lpwstr>21</vt:lpwstr>
  </property>
  <property fmtid="{D5CDD505-2E9C-101B-9397-08002B2CF9AE}" pid="6" name="AuthorIds_UIVersion_1024">
    <vt:lpwstr>184</vt:lpwstr>
  </property>
  <property fmtid="{D5CDD505-2E9C-101B-9397-08002B2CF9AE}" pid="7" name="AuthorIds_UIVersion_3584">
    <vt:lpwstr>183</vt:lpwstr>
  </property>
</Properties>
</file>