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85" r:id="rId6"/>
    <p:sldId id="366" r:id="rId7"/>
    <p:sldId id="398" r:id="rId8"/>
    <p:sldId id="399" r:id="rId9"/>
    <p:sldId id="400" r:id="rId10"/>
    <p:sldId id="401" r:id="rId11"/>
    <p:sldId id="360" r:id="rId12"/>
    <p:sldId id="373" r:id="rId13"/>
    <p:sldId id="367" r:id="rId14"/>
    <p:sldId id="374" r:id="rId15"/>
    <p:sldId id="396" r:id="rId16"/>
    <p:sldId id="397" r:id="rId17"/>
    <p:sldId id="402" r:id="rId18"/>
    <p:sldId id="403" r:id="rId19"/>
    <p:sldId id="387" r:id="rId20"/>
    <p:sldId id="394" r:id="rId21"/>
    <p:sldId id="388" r:id="rId22"/>
    <p:sldId id="390" r:id="rId23"/>
    <p:sldId id="3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1"/>
    <a:srgbClr val="FFA7A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C8A18-E3F2-494F-A3F0-8749CA5321DA}" v="35" dt="2019-12-12T11:57:50.941"/>
    <p1510:client id="{EBE6CD04-9E39-43D5-8798-CF37A3A88A2A}" v="72" dt="2019-12-11T14:23:12.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93" d="100"/>
          <a:sy n="93" d="100"/>
        </p:scale>
        <p:origin x="67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EBE6CD04-9E39-43D5-8798-CF37A3A88A2A}"/>
    <pc:docChg chg="undo custSel addSld delSld modSld sldOrd">
      <pc:chgData name="Helen Woodhead" userId="ad3a4230-80d7-443d-8a9e-007713cf765f" providerId="ADAL" clId="{EBE6CD04-9E39-43D5-8798-CF37A3A88A2A}" dt="2019-12-11T14:21:59.438" v="490" actId="1035"/>
      <pc:docMkLst>
        <pc:docMk/>
      </pc:docMkLst>
      <pc:sldChg chg="modSp">
        <pc:chgData name="Helen Woodhead" userId="ad3a4230-80d7-443d-8a9e-007713cf765f" providerId="ADAL" clId="{EBE6CD04-9E39-43D5-8798-CF37A3A88A2A}" dt="2019-12-11T14:08:36.983" v="265" actId="20577"/>
        <pc:sldMkLst>
          <pc:docMk/>
          <pc:sldMk cId="36917022" sldId="360"/>
        </pc:sldMkLst>
        <pc:graphicFrameChg chg="modGraphic">
          <ac:chgData name="Helen Woodhead" userId="ad3a4230-80d7-443d-8a9e-007713cf765f" providerId="ADAL" clId="{EBE6CD04-9E39-43D5-8798-CF37A3A88A2A}" dt="2019-12-11T14:08:36.983" v="265" actId="20577"/>
          <ac:graphicFrameMkLst>
            <pc:docMk/>
            <pc:sldMk cId="36917022" sldId="360"/>
            <ac:graphicFrameMk id="11" creationId="{448F681D-462F-4117-8EAB-11FAB7FB39DB}"/>
          </ac:graphicFrameMkLst>
        </pc:graphicFrameChg>
      </pc:sldChg>
      <pc:sldChg chg="delSp modSp del">
        <pc:chgData name="Helen Woodhead" userId="ad3a4230-80d7-443d-8a9e-007713cf765f" providerId="ADAL" clId="{EBE6CD04-9E39-43D5-8798-CF37A3A88A2A}" dt="2019-12-11T14:21:18.183" v="483" actId="47"/>
        <pc:sldMkLst>
          <pc:docMk/>
          <pc:sldMk cId="993013742" sldId="375"/>
        </pc:sldMkLst>
        <pc:spChg chg="del mod">
          <ac:chgData name="Helen Woodhead" userId="ad3a4230-80d7-443d-8a9e-007713cf765f" providerId="ADAL" clId="{EBE6CD04-9E39-43D5-8798-CF37A3A88A2A}" dt="2019-12-11T14:21:14.700" v="481"/>
          <ac:spMkLst>
            <pc:docMk/>
            <pc:sldMk cId="993013742" sldId="375"/>
            <ac:spMk id="11" creationId="{A01DB994-0597-412C-BCB5-5C0D8B0C2B45}"/>
          </ac:spMkLst>
        </pc:spChg>
        <pc:spChg chg="del mod">
          <ac:chgData name="Helen Woodhead" userId="ad3a4230-80d7-443d-8a9e-007713cf765f" providerId="ADAL" clId="{EBE6CD04-9E39-43D5-8798-CF37A3A88A2A}" dt="2019-12-11T14:21:14.700" v="481"/>
          <ac:spMkLst>
            <pc:docMk/>
            <pc:sldMk cId="993013742" sldId="375"/>
            <ac:spMk id="12" creationId="{25BDC082-D2E7-4B1F-B890-D81EE0CE4429}"/>
          </ac:spMkLst>
        </pc:spChg>
        <pc:spChg chg="del mod">
          <ac:chgData name="Helen Woodhead" userId="ad3a4230-80d7-443d-8a9e-007713cf765f" providerId="ADAL" clId="{EBE6CD04-9E39-43D5-8798-CF37A3A88A2A}" dt="2019-12-11T14:21:14.700" v="481"/>
          <ac:spMkLst>
            <pc:docMk/>
            <pc:sldMk cId="993013742" sldId="375"/>
            <ac:spMk id="13" creationId="{F04BABF6-329A-4648-876C-78F6B606AB94}"/>
          </ac:spMkLst>
        </pc:spChg>
        <pc:spChg chg="del mod">
          <ac:chgData name="Helen Woodhead" userId="ad3a4230-80d7-443d-8a9e-007713cf765f" providerId="ADAL" clId="{EBE6CD04-9E39-43D5-8798-CF37A3A88A2A}" dt="2019-12-11T14:21:14.700" v="481"/>
          <ac:spMkLst>
            <pc:docMk/>
            <pc:sldMk cId="993013742" sldId="375"/>
            <ac:spMk id="14" creationId="{A7F824B4-9451-49ED-AA31-FE78B1363093}"/>
          </ac:spMkLst>
        </pc:spChg>
        <pc:spChg chg="del mod">
          <ac:chgData name="Helen Woodhead" userId="ad3a4230-80d7-443d-8a9e-007713cf765f" providerId="ADAL" clId="{EBE6CD04-9E39-43D5-8798-CF37A3A88A2A}" dt="2019-12-11T14:21:14.700" v="481"/>
          <ac:spMkLst>
            <pc:docMk/>
            <pc:sldMk cId="993013742" sldId="375"/>
            <ac:spMk id="15" creationId="{E846D428-BE2B-4282-8DF5-0526B25CFDD7}"/>
          </ac:spMkLst>
        </pc:spChg>
        <pc:spChg chg="del mod">
          <ac:chgData name="Helen Woodhead" userId="ad3a4230-80d7-443d-8a9e-007713cf765f" providerId="ADAL" clId="{EBE6CD04-9E39-43D5-8798-CF37A3A88A2A}" dt="2019-12-11T14:21:14.700" v="481"/>
          <ac:spMkLst>
            <pc:docMk/>
            <pc:sldMk cId="993013742" sldId="375"/>
            <ac:spMk id="16" creationId="{C2D8E87E-20C8-4902-9CC7-E77588EA815D}"/>
          </ac:spMkLst>
        </pc:spChg>
        <pc:spChg chg="mod">
          <ac:chgData name="Helen Woodhead" userId="ad3a4230-80d7-443d-8a9e-007713cf765f" providerId="ADAL" clId="{EBE6CD04-9E39-43D5-8798-CF37A3A88A2A}" dt="2019-12-11T14:21:08.262" v="479"/>
          <ac:spMkLst>
            <pc:docMk/>
            <pc:sldMk cId="993013742" sldId="375"/>
            <ac:spMk id="19" creationId="{5252A847-DE45-4FA3-A1F8-EEBEB845FF8E}"/>
          </ac:spMkLst>
        </pc:spChg>
        <pc:graphicFrameChg chg="del mod ord">
          <ac:chgData name="Helen Woodhead" userId="ad3a4230-80d7-443d-8a9e-007713cf765f" providerId="ADAL" clId="{EBE6CD04-9E39-43D5-8798-CF37A3A88A2A}" dt="2019-12-11T14:21:14.700" v="481"/>
          <ac:graphicFrameMkLst>
            <pc:docMk/>
            <pc:sldMk cId="993013742" sldId="375"/>
            <ac:graphicFrameMk id="7" creationId="{5FAD01E9-24EE-4045-B22F-5A82403E75D6}"/>
          </ac:graphicFrameMkLst>
        </pc:graphicFrameChg>
        <pc:graphicFrameChg chg="del mod">
          <ac:chgData name="Helen Woodhead" userId="ad3a4230-80d7-443d-8a9e-007713cf765f" providerId="ADAL" clId="{EBE6CD04-9E39-43D5-8798-CF37A3A88A2A}" dt="2019-12-11T14:21:14.700" v="481"/>
          <ac:graphicFrameMkLst>
            <pc:docMk/>
            <pc:sldMk cId="993013742" sldId="375"/>
            <ac:graphicFrameMk id="10" creationId="{436D3E03-A042-40CE-8C12-980BD2EFB1A9}"/>
          </ac:graphicFrameMkLst>
        </pc:graphicFrameChg>
        <pc:graphicFrameChg chg="del mod modGraphic">
          <ac:chgData name="Helen Woodhead" userId="ad3a4230-80d7-443d-8a9e-007713cf765f" providerId="ADAL" clId="{EBE6CD04-9E39-43D5-8798-CF37A3A88A2A}" dt="2019-12-11T14:21:14.700" v="481"/>
          <ac:graphicFrameMkLst>
            <pc:docMk/>
            <pc:sldMk cId="993013742" sldId="375"/>
            <ac:graphicFrameMk id="17" creationId="{96872830-66CD-4002-A4D7-E5201EB5EDC0}"/>
          </ac:graphicFrameMkLst>
        </pc:graphicFrameChg>
      </pc:sldChg>
      <pc:sldChg chg="addSp delSp modSp del ord">
        <pc:chgData name="Helen Woodhead" userId="ad3a4230-80d7-443d-8a9e-007713cf765f" providerId="ADAL" clId="{EBE6CD04-9E39-43D5-8798-CF37A3A88A2A}" dt="2019-12-11T14:21:35.544" v="489" actId="47"/>
        <pc:sldMkLst>
          <pc:docMk/>
          <pc:sldMk cId="3020214193" sldId="376"/>
        </pc:sldMkLst>
        <pc:spChg chg="del">
          <ac:chgData name="Helen Woodhead" userId="ad3a4230-80d7-443d-8a9e-007713cf765f" providerId="ADAL" clId="{EBE6CD04-9E39-43D5-8798-CF37A3A88A2A}" dt="2019-12-11T14:10:23.748" v="274" actId="478"/>
          <ac:spMkLst>
            <pc:docMk/>
            <pc:sldMk cId="3020214193" sldId="376"/>
            <ac:spMk id="12" creationId="{25BDC082-D2E7-4B1F-B890-D81EE0CE4429}"/>
          </ac:spMkLst>
        </pc:spChg>
        <pc:spChg chg="mod">
          <ac:chgData name="Helen Woodhead" userId="ad3a4230-80d7-443d-8a9e-007713cf765f" providerId="ADAL" clId="{EBE6CD04-9E39-43D5-8798-CF37A3A88A2A}" dt="2019-12-11T14:10:01.775" v="270" actId="20577"/>
          <ac:spMkLst>
            <pc:docMk/>
            <pc:sldMk cId="3020214193" sldId="376"/>
            <ac:spMk id="14" creationId="{A7F824B4-9451-49ED-AA31-FE78B1363093}"/>
          </ac:spMkLst>
        </pc:spChg>
        <pc:spChg chg="add">
          <ac:chgData name="Helen Woodhead" userId="ad3a4230-80d7-443d-8a9e-007713cf765f" providerId="ADAL" clId="{EBE6CD04-9E39-43D5-8798-CF37A3A88A2A}" dt="2019-12-11T14:10:24.179" v="275"/>
          <ac:spMkLst>
            <pc:docMk/>
            <pc:sldMk cId="3020214193" sldId="376"/>
            <ac:spMk id="18" creationId="{2370E348-9430-45FD-86DA-F744E037D06D}"/>
          </ac:spMkLst>
        </pc:spChg>
        <pc:graphicFrameChg chg="ord">
          <ac:chgData name="Helen Woodhead" userId="ad3a4230-80d7-443d-8a9e-007713cf765f" providerId="ADAL" clId="{EBE6CD04-9E39-43D5-8798-CF37A3A88A2A}" dt="2019-12-11T14:10:29.018" v="276" actId="166"/>
          <ac:graphicFrameMkLst>
            <pc:docMk/>
            <pc:sldMk cId="3020214193" sldId="376"/>
            <ac:graphicFrameMk id="7" creationId="{5FAD01E9-24EE-4045-B22F-5A82403E75D6}"/>
          </ac:graphicFrameMkLst>
        </pc:graphicFrameChg>
        <pc:graphicFrameChg chg="modGraphic">
          <ac:chgData name="Helen Woodhead" userId="ad3a4230-80d7-443d-8a9e-007713cf765f" providerId="ADAL" clId="{EBE6CD04-9E39-43D5-8798-CF37A3A88A2A}" dt="2019-12-11T14:10:05.785" v="271" actId="20577"/>
          <ac:graphicFrameMkLst>
            <pc:docMk/>
            <pc:sldMk cId="3020214193" sldId="376"/>
            <ac:graphicFrameMk id="17" creationId="{96872830-66CD-4002-A4D7-E5201EB5EDC0}"/>
          </ac:graphicFrameMkLst>
        </pc:graphicFrameChg>
      </pc:sldChg>
      <pc:sldChg chg="modSp del">
        <pc:chgData name="Helen Woodhead" userId="ad3a4230-80d7-443d-8a9e-007713cf765f" providerId="ADAL" clId="{EBE6CD04-9E39-43D5-8798-CF37A3A88A2A}" dt="2019-12-11T14:05:45.563" v="244" actId="47"/>
        <pc:sldMkLst>
          <pc:docMk/>
          <pc:sldMk cId="4091405094" sldId="384"/>
        </pc:sldMkLst>
        <pc:spChg chg="mod">
          <ac:chgData name="Helen Woodhead" userId="ad3a4230-80d7-443d-8a9e-007713cf765f" providerId="ADAL" clId="{EBE6CD04-9E39-43D5-8798-CF37A3A88A2A}" dt="2019-12-11T13:50:53.951" v="143" actId="14100"/>
          <ac:spMkLst>
            <pc:docMk/>
            <pc:sldMk cId="4091405094" sldId="384"/>
            <ac:spMk id="26" creationId="{32D9D753-C009-43B6-910C-7B62F9756EBD}"/>
          </ac:spMkLst>
        </pc:spChg>
      </pc:sldChg>
      <pc:sldChg chg="modSp">
        <pc:chgData name="Helen Woodhead" userId="ad3a4230-80d7-443d-8a9e-007713cf765f" providerId="ADAL" clId="{EBE6CD04-9E39-43D5-8798-CF37A3A88A2A}" dt="2019-12-11T13:45:46.665" v="142" actId="20577"/>
        <pc:sldMkLst>
          <pc:docMk/>
          <pc:sldMk cId="3839289209" sldId="385"/>
        </pc:sldMkLst>
        <pc:spChg chg="mod">
          <ac:chgData name="Helen Woodhead" userId="ad3a4230-80d7-443d-8a9e-007713cf765f" providerId="ADAL" clId="{EBE6CD04-9E39-43D5-8798-CF37A3A88A2A}" dt="2019-12-11T13:45:46.665" v="142" actId="20577"/>
          <ac:spMkLst>
            <pc:docMk/>
            <pc:sldMk cId="3839289209" sldId="385"/>
            <ac:spMk id="19" creationId="{5252A847-DE45-4FA3-A1F8-EEBEB845FF8E}"/>
          </ac:spMkLst>
        </pc:spChg>
      </pc:sldChg>
      <pc:sldChg chg="modSp">
        <pc:chgData name="Helen Woodhead" userId="ad3a4230-80d7-443d-8a9e-007713cf765f" providerId="ADAL" clId="{EBE6CD04-9E39-43D5-8798-CF37A3A88A2A}" dt="2019-12-11T14:11:55.549" v="283" actId="20577"/>
        <pc:sldMkLst>
          <pc:docMk/>
          <pc:sldMk cId="2174141192" sldId="387"/>
        </pc:sldMkLst>
        <pc:spChg chg="mod">
          <ac:chgData name="Helen Woodhead" userId="ad3a4230-80d7-443d-8a9e-007713cf765f" providerId="ADAL" clId="{EBE6CD04-9E39-43D5-8798-CF37A3A88A2A}" dt="2019-12-11T14:11:55.549" v="283" actId="20577"/>
          <ac:spMkLst>
            <pc:docMk/>
            <pc:sldMk cId="2174141192" sldId="387"/>
            <ac:spMk id="19" creationId="{5252A847-DE45-4FA3-A1F8-EEBEB845FF8E}"/>
          </ac:spMkLst>
        </pc:spChg>
      </pc:sldChg>
      <pc:sldChg chg="ord">
        <pc:chgData name="Helen Woodhead" userId="ad3a4230-80d7-443d-8a9e-007713cf765f" providerId="ADAL" clId="{EBE6CD04-9E39-43D5-8798-CF37A3A88A2A}" dt="2019-12-11T14:12:07.801" v="285"/>
        <pc:sldMkLst>
          <pc:docMk/>
          <pc:sldMk cId="983979187" sldId="388"/>
        </pc:sldMkLst>
      </pc:sldChg>
      <pc:sldChg chg="del">
        <pc:chgData name="Helen Woodhead" userId="ad3a4230-80d7-443d-8a9e-007713cf765f" providerId="ADAL" clId="{EBE6CD04-9E39-43D5-8798-CF37A3A88A2A}" dt="2019-12-11T14:18:25.328" v="462" actId="47"/>
        <pc:sldMkLst>
          <pc:docMk/>
          <pc:sldMk cId="1360099313" sldId="389"/>
        </pc:sldMkLst>
      </pc:sldChg>
      <pc:sldChg chg="addSp delSp modSp">
        <pc:chgData name="Helen Woodhead" userId="ad3a4230-80d7-443d-8a9e-007713cf765f" providerId="ADAL" clId="{EBE6CD04-9E39-43D5-8798-CF37A3A88A2A}" dt="2019-12-11T14:16:19.907" v="449" actId="478"/>
        <pc:sldMkLst>
          <pc:docMk/>
          <pc:sldMk cId="325333971" sldId="390"/>
        </pc:sldMkLst>
        <pc:picChg chg="add mod">
          <ac:chgData name="Helen Woodhead" userId="ad3a4230-80d7-443d-8a9e-007713cf765f" providerId="ADAL" clId="{EBE6CD04-9E39-43D5-8798-CF37A3A88A2A}" dt="2019-12-11T14:14:22.459" v="315" actId="14100"/>
          <ac:picMkLst>
            <pc:docMk/>
            <pc:sldMk cId="325333971" sldId="390"/>
            <ac:picMk id="3" creationId="{5F1B3FD7-3952-488C-9553-078564B5D6A7}"/>
          </ac:picMkLst>
        </pc:picChg>
        <pc:picChg chg="add mod">
          <ac:chgData name="Helen Woodhead" userId="ad3a4230-80d7-443d-8a9e-007713cf765f" providerId="ADAL" clId="{EBE6CD04-9E39-43D5-8798-CF37A3A88A2A}" dt="2019-12-11T14:14:32.315" v="317" actId="1076"/>
          <ac:picMkLst>
            <pc:docMk/>
            <pc:sldMk cId="325333971" sldId="390"/>
            <ac:picMk id="5" creationId="{259F2E38-EB22-4024-861A-40542796ED7C}"/>
          </ac:picMkLst>
        </pc:picChg>
        <pc:picChg chg="add mod">
          <ac:chgData name="Helen Woodhead" userId="ad3a4230-80d7-443d-8a9e-007713cf765f" providerId="ADAL" clId="{EBE6CD04-9E39-43D5-8798-CF37A3A88A2A}" dt="2019-12-11T14:14:32.315" v="317" actId="1076"/>
          <ac:picMkLst>
            <pc:docMk/>
            <pc:sldMk cId="325333971" sldId="390"/>
            <ac:picMk id="31" creationId="{5A238D27-8633-43DB-98A5-6A2A8546FB32}"/>
          </ac:picMkLst>
        </pc:picChg>
        <pc:picChg chg="add mod">
          <ac:chgData name="Helen Woodhead" userId="ad3a4230-80d7-443d-8a9e-007713cf765f" providerId="ADAL" clId="{EBE6CD04-9E39-43D5-8798-CF37A3A88A2A}" dt="2019-12-11T14:14:32.315" v="317" actId="1076"/>
          <ac:picMkLst>
            <pc:docMk/>
            <pc:sldMk cId="325333971" sldId="390"/>
            <ac:picMk id="32" creationId="{0D9C44BB-77DB-4CEF-A12C-E50E4FF5E7F2}"/>
          </ac:picMkLst>
        </pc:picChg>
        <pc:picChg chg="add del">
          <ac:chgData name="Helen Woodhead" userId="ad3a4230-80d7-443d-8a9e-007713cf765f" providerId="ADAL" clId="{EBE6CD04-9E39-43D5-8798-CF37A3A88A2A}" dt="2019-12-11T14:14:40.911" v="320"/>
          <ac:picMkLst>
            <pc:docMk/>
            <pc:sldMk cId="325333971" sldId="390"/>
            <ac:picMk id="33" creationId="{69612E4C-1F44-4F8B-9CB3-02BB6AF8C629}"/>
          </ac:picMkLst>
        </pc:picChg>
        <pc:picChg chg="add del">
          <ac:chgData name="Helen Woodhead" userId="ad3a4230-80d7-443d-8a9e-007713cf765f" providerId="ADAL" clId="{EBE6CD04-9E39-43D5-8798-CF37A3A88A2A}" dt="2019-12-11T14:14:40.911" v="320"/>
          <ac:picMkLst>
            <pc:docMk/>
            <pc:sldMk cId="325333971" sldId="390"/>
            <ac:picMk id="34" creationId="{B207703E-22E2-4FE2-AB38-79DC01E53CDA}"/>
          </ac:picMkLst>
        </pc:picChg>
        <pc:picChg chg="add del">
          <ac:chgData name="Helen Woodhead" userId="ad3a4230-80d7-443d-8a9e-007713cf765f" providerId="ADAL" clId="{EBE6CD04-9E39-43D5-8798-CF37A3A88A2A}" dt="2019-12-11T14:14:40.911" v="320"/>
          <ac:picMkLst>
            <pc:docMk/>
            <pc:sldMk cId="325333971" sldId="390"/>
            <ac:picMk id="35" creationId="{D2B52241-1B7B-4146-99DA-43A8247605A9}"/>
          </ac:picMkLst>
        </pc:picChg>
        <pc:picChg chg="add del">
          <ac:chgData name="Helen Woodhead" userId="ad3a4230-80d7-443d-8a9e-007713cf765f" providerId="ADAL" clId="{EBE6CD04-9E39-43D5-8798-CF37A3A88A2A}" dt="2019-12-11T14:14:40.911" v="320"/>
          <ac:picMkLst>
            <pc:docMk/>
            <pc:sldMk cId="325333971" sldId="390"/>
            <ac:picMk id="36" creationId="{4F2B0427-573B-474E-B7F9-88A0A869A92A}"/>
          </ac:picMkLst>
        </pc:picChg>
        <pc:picChg chg="add mod">
          <ac:chgData name="Helen Woodhead" userId="ad3a4230-80d7-443d-8a9e-007713cf765f" providerId="ADAL" clId="{EBE6CD04-9E39-43D5-8798-CF37A3A88A2A}" dt="2019-12-11T14:14:48.358" v="323" actId="1076"/>
          <ac:picMkLst>
            <pc:docMk/>
            <pc:sldMk cId="325333971" sldId="390"/>
            <ac:picMk id="37" creationId="{7295D093-8C08-4B1A-B3A3-0C5EF0A9202F}"/>
          </ac:picMkLst>
        </pc:picChg>
        <pc:picChg chg="add del mod">
          <ac:chgData name="Helen Woodhead" userId="ad3a4230-80d7-443d-8a9e-007713cf765f" providerId="ADAL" clId="{EBE6CD04-9E39-43D5-8798-CF37A3A88A2A}" dt="2019-12-11T14:14:51.205" v="324" actId="478"/>
          <ac:picMkLst>
            <pc:docMk/>
            <pc:sldMk cId="325333971" sldId="390"/>
            <ac:picMk id="38" creationId="{F485B8E4-5402-4603-BBC4-98507776BF9B}"/>
          </ac:picMkLst>
        </pc:picChg>
        <pc:picChg chg="add mod">
          <ac:chgData name="Helen Woodhead" userId="ad3a4230-80d7-443d-8a9e-007713cf765f" providerId="ADAL" clId="{EBE6CD04-9E39-43D5-8798-CF37A3A88A2A}" dt="2019-12-11T14:14:54.317" v="343" actId="1037"/>
          <ac:picMkLst>
            <pc:docMk/>
            <pc:sldMk cId="325333971" sldId="390"/>
            <ac:picMk id="39" creationId="{B15E1EC2-9B63-497C-941C-27D2D97CFB51}"/>
          </ac:picMkLst>
        </pc:picChg>
        <pc:picChg chg="add mod">
          <ac:chgData name="Helen Woodhead" userId="ad3a4230-80d7-443d-8a9e-007713cf765f" providerId="ADAL" clId="{EBE6CD04-9E39-43D5-8798-CF37A3A88A2A}" dt="2019-12-11T14:14:54.317" v="343" actId="1037"/>
          <ac:picMkLst>
            <pc:docMk/>
            <pc:sldMk cId="325333971" sldId="390"/>
            <ac:picMk id="40" creationId="{37AAC7E4-B84D-4762-B49F-A38A6D9EE57C}"/>
          </ac:picMkLst>
        </pc:picChg>
        <pc:picChg chg="add mod">
          <ac:chgData name="Helen Woodhead" userId="ad3a4230-80d7-443d-8a9e-007713cf765f" providerId="ADAL" clId="{EBE6CD04-9E39-43D5-8798-CF37A3A88A2A}" dt="2019-12-11T14:15:17.818" v="417" actId="1037"/>
          <ac:picMkLst>
            <pc:docMk/>
            <pc:sldMk cId="325333971" sldId="390"/>
            <ac:picMk id="41" creationId="{F30D29BE-E149-4F55-8634-43882CED3B55}"/>
          </ac:picMkLst>
        </pc:picChg>
        <pc:picChg chg="add mod">
          <ac:chgData name="Helen Woodhead" userId="ad3a4230-80d7-443d-8a9e-007713cf765f" providerId="ADAL" clId="{EBE6CD04-9E39-43D5-8798-CF37A3A88A2A}" dt="2019-12-11T14:15:52.454" v="439" actId="408"/>
          <ac:picMkLst>
            <pc:docMk/>
            <pc:sldMk cId="325333971" sldId="390"/>
            <ac:picMk id="42" creationId="{CAB51A4E-C284-4C38-97AE-59302126A717}"/>
          </ac:picMkLst>
        </pc:picChg>
        <pc:picChg chg="add mod">
          <ac:chgData name="Helen Woodhead" userId="ad3a4230-80d7-443d-8a9e-007713cf765f" providerId="ADAL" clId="{EBE6CD04-9E39-43D5-8798-CF37A3A88A2A}" dt="2019-12-11T14:15:52.454" v="439" actId="408"/>
          <ac:picMkLst>
            <pc:docMk/>
            <pc:sldMk cId="325333971" sldId="390"/>
            <ac:picMk id="43" creationId="{8C1D8F71-D4D1-4D9C-9D8D-6F7F68798044}"/>
          </ac:picMkLst>
        </pc:picChg>
        <pc:picChg chg="add mod">
          <ac:chgData name="Helen Woodhead" userId="ad3a4230-80d7-443d-8a9e-007713cf765f" providerId="ADAL" clId="{EBE6CD04-9E39-43D5-8798-CF37A3A88A2A}" dt="2019-12-11T14:15:52.454" v="439" actId="408"/>
          <ac:picMkLst>
            <pc:docMk/>
            <pc:sldMk cId="325333971" sldId="390"/>
            <ac:picMk id="44" creationId="{EC472E88-84B9-4909-8CDD-891A0191AFBD}"/>
          </ac:picMkLst>
        </pc:picChg>
        <pc:picChg chg="add mod">
          <ac:chgData name="Helen Woodhead" userId="ad3a4230-80d7-443d-8a9e-007713cf765f" providerId="ADAL" clId="{EBE6CD04-9E39-43D5-8798-CF37A3A88A2A}" dt="2019-12-11T14:15:52.454" v="439" actId="408"/>
          <ac:picMkLst>
            <pc:docMk/>
            <pc:sldMk cId="325333971" sldId="390"/>
            <ac:picMk id="45" creationId="{E89DC66A-FE35-42FC-9005-31C8A541A4FF}"/>
          </ac:picMkLst>
        </pc:picChg>
        <pc:picChg chg="add mod">
          <ac:chgData name="Helen Woodhead" userId="ad3a4230-80d7-443d-8a9e-007713cf765f" providerId="ADAL" clId="{EBE6CD04-9E39-43D5-8798-CF37A3A88A2A}" dt="2019-12-11T14:15:52.454" v="439" actId="408"/>
          <ac:picMkLst>
            <pc:docMk/>
            <pc:sldMk cId="325333971" sldId="390"/>
            <ac:picMk id="46" creationId="{3F480021-2117-4EA6-B1CF-4551F4746E67}"/>
          </ac:picMkLst>
        </pc:picChg>
        <pc:picChg chg="add mod">
          <ac:chgData name="Helen Woodhead" userId="ad3a4230-80d7-443d-8a9e-007713cf765f" providerId="ADAL" clId="{EBE6CD04-9E39-43D5-8798-CF37A3A88A2A}" dt="2019-12-11T14:15:52.454" v="439" actId="408"/>
          <ac:picMkLst>
            <pc:docMk/>
            <pc:sldMk cId="325333971" sldId="390"/>
            <ac:picMk id="47" creationId="{8B422C7A-35F0-453A-8CC2-8A2A9BCC06F5}"/>
          </ac:picMkLst>
        </pc:picChg>
        <pc:picChg chg="add mod">
          <ac:chgData name="Helen Woodhead" userId="ad3a4230-80d7-443d-8a9e-007713cf765f" providerId="ADAL" clId="{EBE6CD04-9E39-43D5-8798-CF37A3A88A2A}" dt="2019-12-11T14:16:15.997" v="448" actId="1037"/>
          <ac:picMkLst>
            <pc:docMk/>
            <pc:sldMk cId="325333971" sldId="390"/>
            <ac:picMk id="48" creationId="{79530E34-2118-4D43-96C3-71396DFC48AF}"/>
          </ac:picMkLst>
        </pc:picChg>
        <pc:picChg chg="del">
          <ac:chgData name="Helen Woodhead" userId="ad3a4230-80d7-443d-8a9e-007713cf765f" providerId="ADAL" clId="{EBE6CD04-9E39-43D5-8798-CF37A3A88A2A}" dt="2019-12-11T14:14:41.955" v="321" actId="478"/>
          <ac:picMkLst>
            <pc:docMk/>
            <pc:sldMk cId="325333971" sldId="390"/>
            <ac:picMk id="50" creationId="{671364B1-9C74-41E4-BC98-40AB7D0550FD}"/>
          </ac:picMkLst>
        </pc:picChg>
        <pc:picChg chg="del">
          <ac:chgData name="Helen Woodhead" userId="ad3a4230-80d7-443d-8a9e-007713cf765f" providerId="ADAL" clId="{EBE6CD04-9E39-43D5-8798-CF37A3A88A2A}" dt="2019-12-11T14:14:37.165" v="318" actId="478"/>
          <ac:picMkLst>
            <pc:docMk/>
            <pc:sldMk cId="325333971" sldId="390"/>
            <ac:picMk id="51" creationId="{2813A8AF-488B-4C0D-A1C4-8718D77730A0}"/>
          </ac:picMkLst>
        </pc:picChg>
        <pc:picChg chg="del">
          <ac:chgData name="Helen Woodhead" userId="ad3a4230-80d7-443d-8a9e-007713cf765f" providerId="ADAL" clId="{EBE6CD04-9E39-43D5-8798-CF37A3A88A2A}" dt="2019-12-11T14:14:37.165" v="318" actId="478"/>
          <ac:picMkLst>
            <pc:docMk/>
            <pc:sldMk cId="325333971" sldId="390"/>
            <ac:picMk id="52" creationId="{8447E262-5939-4888-96CB-A6811A494B8F}"/>
          </ac:picMkLst>
        </pc:picChg>
        <pc:picChg chg="del">
          <ac:chgData name="Helen Woodhead" userId="ad3a4230-80d7-443d-8a9e-007713cf765f" providerId="ADAL" clId="{EBE6CD04-9E39-43D5-8798-CF37A3A88A2A}" dt="2019-12-11T14:16:03.812" v="440" actId="478"/>
          <ac:picMkLst>
            <pc:docMk/>
            <pc:sldMk cId="325333971" sldId="390"/>
            <ac:picMk id="53" creationId="{4766947D-AE02-4053-BA00-117187017192}"/>
          </ac:picMkLst>
        </pc:picChg>
        <pc:picChg chg="del">
          <ac:chgData name="Helen Woodhead" userId="ad3a4230-80d7-443d-8a9e-007713cf765f" providerId="ADAL" clId="{EBE6CD04-9E39-43D5-8798-CF37A3A88A2A}" dt="2019-12-11T14:16:03.812" v="440" actId="478"/>
          <ac:picMkLst>
            <pc:docMk/>
            <pc:sldMk cId="325333971" sldId="390"/>
            <ac:picMk id="54" creationId="{1F20568E-0B4B-4834-9CB7-C25C5AD9640C}"/>
          </ac:picMkLst>
        </pc:picChg>
        <pc:picChg chg="del">
          <ac:chgData name="Helen Woodhead" userId="ad3a4230-80d7-443d-8a9e-007713cf765f" providerId="ADAL" clId="{EBE6CD04-9E39-43D5-8798-CF37A3A88A2A}" dt="2019-12-11T14:16:03.812" v="440" actId="478"/>
          <ac:picMkLst>
            <pc:docMk/>
            <pc:sldMk cId="325333971" sldId="390"/>
            <ac:picMk id="55" creationId="{3E34D86A-1682-479F-AEE8-986D177E42D9}"/>
          </ac:picMkLst>
        </pc:picChg>
        <pc:picChg chg="del">
          <ac:chgData name="Helen Woodhead" userId="ad3a4230-80d7-443d-8a9e-007713cf765f" providerId="ADAL" clId="{EBE6CD04-9E39-43D5-8798-CF37A3A88A2A}" dt="2019-12-11T14:16:03.812" v="440" actId="478"/>
          <ac:picMkLst>
            <pc:docMk/>
            <pc:sldMk cId="325333971" sldId="390"/>
            <ac:picMk id="56" creationId="{3D64C14F-7703-47E2-B74C-102A7FAFA199}"/>
          </ac:picMkLst>
        </pc:picChg>
        <pc:picChg chg="del">
          <ac:chgData name="Helen Woodhead" userId="ad3a4230-80d7-443d-8a9e-007713cf765f" providerId="ADAL" clId="{EBE6CD04-9E39-43D5-8798-CF37A3A88A2A}" dt="2019-12-11T14:16:03.812" v="440" actId="478"/>
          <ac:picMkLst>
            <pc:docMk/>
            <pc:sldMk cId="325333971" sldId="390"/>
            <ac:picMk id="57" creationId="{B4E2942D-B094-4193-A04E-3FB03856BFED}"/>
          </ac:picMkLst>
        </pc:picChg>
        <pc:picChg chg="del">
          <ac:chgData name="Helen Woodhead" userId="ad3a4230-80d7-443d-8a9e-007713cf765f" providerId="ADAL" clId="{EBE6CD04-9E39-43D5-8798-CF37A3A88A2A}" dt="2019-12-11T14:14:37.165" v="318" actId="478"/>
          <ac:picMkLst>
            <pc:docMk/>
            <pc:sldMk cId="325333971" sldId="390"/>
            <ac:picMk id="58" creationId="{12EA9CD7-B510-4E7A-B93A-29F29A022C1C}"/>
          </ac:picMkLst>
        </pc:picChg>
        <pc:picChg chg="del">
          <ac:chgData name="Helen Woodhead" userId="ad3a4230-80d7-443d-8a9e-007713cf765f" providerId="ADAL" clId="{EBE6CD04-9E39-43D5-8798-CF37A3A88A2A}" dt="2019-12-11T14:15:03.005" v="345" actId="478"/>
          <ac:picMkLst>
            <pc:docMk/>
            <pc:sldMk cId="325333971" sldId="390"/>
            <ac:picMk id="59" creationId="{3D085758-7EB3-4038-9238-4324878015A4}"/>
          </ac:picMkLst>
        </pc:picChg>
        <pc:picChg chg="del">
          <ac:chgData name="Helen Woodhead" userId="ad3a4230-80d7-443d-8a9e-007713cf765f" providerId="ADAL" clId="{EBE6CD04-9E39-43D5-8798-CF37A3A88A2A}" dt="2019-12-11T14:15:01.785" v="344" actId="478"/>
          <ac:picMkLst>
            <pc:docMk/>
            <pc:sldMk cId="325333971" sldId="390"/>
            <ac:picMk id="60" creationId="{4BEFEF2D-3AA2-4D39-9293-10B4E4F8FD84}"/>
          </ac:picMkLst>
        </pc:picChg>
        <pc:picChg chg="del">
          <ac:chgData name="Helen Woodhead" userId="ad3a4230-80d7-443d-8a9e-007713cf765f" providerId="ADAL" clId="{EBE6CD04-9E39-43D5-8798-CF37A3A88A2A}" dt="2019-12-11T14:15:01.785" v="344" actId="478"/>
          <ac:picMkLst>
            <pc:docMk/>
            <pc:sldMk cId="325333971" sldId="390"/>
            <ac:picMk id="61" creationId="{B39BE5BB-9875-4657-8724-50FC51DB443A}"/>
          </ac:picMkLst>
        </pc:picChg>
        <pc:picChg chg="del">
          <ac:chgData name="Helen Woodhead" userId="ad3a4230-80d7-443d-8a9e-007713cf765f" providerId="ADAL" clId="{EBE6CD04-9E39-43D5-8798-CF37A3A88A2A}" dt="2019-12-11T14:15:01.785" v="344" actId="478"/>
          <ac:picMkLst>
            <pc:docMk/>
            <pc:sldMk cId="325333971" sldId="390"/>
            <ac:picMk id="62" creationId="{A42378FD-54C5-4AA0-815E-8C2B5BDC72EC}"/>
          </ac:picMkLst>
        </pc:picChg>
        <pc:picChg chg="del">
          <ac:chgData name="Helen Woodhead" userId="ad3a4230-80d7-443d-8a9e-007713cf765f" providerId="ADAL" clId="{EBE6CD04-9E39-43D5-8798-CF37A3A88A2A}" dt="2019-12-11T14:15:01.785" v="344" actId="478"/>
          <ac:picMkLst>
            <pc:docMk/>
            <pc:sldMk cId="325333971" sldId="390"/>
            <ac:picMk id="63" creationId="{B90094D4-4923-49E0-B72A-9B96BCC86935}"/>
          </ac:picMkLst>
        </pc:picChg>
        <pc:picChg chg="del">
          <ac:chgData name="Helen Woodhead" userId="ad3a4230-80d7-443d-8a9e-007713cf765f" providerId="ADAL" clId="{EBE6CD04-9E39-43D5-8798-CF37A3A88A2A}" dt="2019-12-11T14:15:01.785" v="344" actId="478"/>
          <ac:picMkLst>
            <pc:docMk/>
            <pc:sldMk cId="325333971" sldId="390"/>
            <ac:picMk id="64" creationId="{A8F5BDD8-E6D1-40CD-8645-DC8E465C7E5F}"/>
          </ac:picMkLst>
        </pc:picChg>
        <pc:picChg chg="del">
          <ac:chgData name="Helen Woodhead" userId="ad3a4230-80d7-443d-8a9e-007713cf765f" providerId="ADAL" clId="{EBE6CD04-9E39-43D5-8798-CF37A3A88A2A}" dt="2019-12-11T14:15:01.785" v="344" actId="478"/>
          <ac:picMkLst>
            <pc:docMk/>
            <pc:sldMk cId="325333971" sldId="390"/>
            <ac:picMk id="65" creationId="{64956AD1-FC87-433C-AEA3-D3A783FF1BE9}"/>
          </ac:picMkLst>
        </pc:picChg>
        <pc:picChg chg="del">
          <ac:chgData name="Helen Woodhead" userId="ad3a4230-80d7-443d-8a9e-007713cf765f" providerId="ADAL" clId="{EBE6CD04-9E39-43D5-8798-CF37A3A88A2A}" dt="2019-12-11T14:13:43.554" v="302" actId="478"/>
          <ac:picMkLst>
            <pc:docMk/>
            <pc:sldMk cId="325333971" sldId="390"/>
            <ac:picMk id="66" creationId="{81DC950C-0679-469D-A17D-E220D52E7C74}"/>
          </ac:picMkLst>
        </pc:picChg>
        <pc:picChg chg="del">
          <ac:chgData name="Helen Woodhead" userId="ad3a4230-80d7-443d-8a9e-007713cf765f" providerId="ADAL" clId="{EBE6CD04-9E39-43D5-8798-CF37A3A88A2A}" dt="2019-12-11T14:13:43.554" v="302" actId="478"/>
          <ac:picMkLst>
            <pc:docMk/>
            <pc:sldMk cId="325333971" sldId="390"/>
            <ac:picMk id="67" creationId="{A17625FC-E06D-4010-8793-3D3D080A60A0}"/>
          </ac:picMkLst>
        </pc:picChg>
        <pc:picChg chg="del">
          <ac:chgData name="Helen Woodhead" userId="ad3a4230-80d7-443d-8a9e-007713cf765f" providerId="ADAL" clId="{EBE6CD04-9E39-43D5-8798-CF37A3A88A2A}" dt="2019-12-11T14:14:08.815" v="310" actId="478"/>
          <ac:picMkLst>
            <pc:docMk/>
            <pc:sldMk cId="325333971" sldId="390"/>
            <ac:picMk id="68" creationId="{0F05E354-18A9-4FD2-B618-AADE888457C2}"/>
          </ac:picMkLst>
        </pc:picChg>
        <pc:picChg chg="del">
          <ac:chgData name="Helen Woodhead" userId="ad3a4230-80d7-443d-8a9e-007713cf765f" providerId="ADAL" clId="{EBE6CD04-9E39-43D5-8798-CF37A3A88A2A}" dt="2019-12-11T14:13:43.554" v="302" actId="478"/>
          <ac:picMkLst>
            <pc:docMk/>
            <pc:sldMk cId="325333971" sldId="390"/>
            <ac:picMk id="69" creationId="{006F7357-C732-4BB6-AD26-139717C2A214}"/>
          </ac:picMkLst>
        </pc:picChg>
        <pc:picChg chg="add mod">
          <ac:chgData name="Helen Woodhead" userId="ad3a4230-80d7-443d-8a9e-007713cf765f" providerId="ADAL" clId="{EBE6CD04-9E39-43D5-8798-CF37A3A88A2A}" dt="2019-12-11T14:16:15.997" v="448" actId="1037"/>
          <ac:picMkLst>
            <pc:docMk/>
            <pc:sldMk cId="325333971" sldId="390"/>
            <ac:picMk id="70" creationId="{0A92EF44-EAA7-4ABD-81C0-C19A261FEAA8}"/>
          </ac:picMkLst>
        </pc:picChg>
        <pc:picChg chg="add mod">
          <ac:chgData name="Helen Woodhead" userId="ad3a4230-80d7-443d-8a9e-007713cf765f" providerId="ADAL" clId="{EBE6CD04-9E39-43D5-8798-CF37A3A88A2A}" dt="2019-12-11T14:16:15.997" v="448" actId="1037"/>
          <ac:picMkLst>
            <pc:docMk/>
            <pc:sldMk cId="325333971" sldId="390"/>
            <ac:picMk id="71" creationId="{1C59FF58-F8BB-4398-874E-336E6CCA3A38}"/>
          </ac:picMkLst>
        </pc:picChg>
        <pc:picChg chg="add mod">
          <ac:chgData name="Helen Woodhead" userId="ad3a4230-80d7-443d-8a9e-007713cf765f" providerId="ADAL" clId="{EBE6CD04-9E39-43D5-8798-CF37A3A88A2A}" dt="2019-12-11T14:16:15.997" v="448" actId="1037"/>
          <ac:picMkLst>
            <pc:docMk/>
            <pc:sldMk cId="325333971" sldId="390"/>
            <ac:picMk id="72" creationId="{03E40AC6-F0E5-47C8-B7CE-0BD644C4FF04}"/>
          </ac:picMkLst>
        </pc:picChg>
        <pc:picChg chg="add del mod">
          <ac:chgData name="Helen Woodhead" userId="ad3a4230-80d7-443d-8a9e-007713cf765f" providerId="ADAL" clId="{EBE6CD04-9E39-43D5-8798-CF37A3A88A2A}" dt="2019-12-11T14:16:19.907" v="449" actId="478"/>
          <ac:picMkLst>
            <pc:docMk/>
            <pc:sldMk cId="325333971" sldId="390"/>
            <ac:picMk id="73" creationId="{8293BEE0-085A-4245-9134-3923627984C7}"/>
          </ac:picMkLst>
        </pc:picChg>
        <pc:picChg chg="add del mod">
          <ac:chgData name="Helen Woodhead" userId="ad3a4230-80d7-443d-8a9e-007713cf765f" providerId="ADAL" clId="{EBE6CD04-9E39-43D5-8798-CF37A3A88A2A}" dt="2019-12-11T14:16:19.907" v="449" actId="478"/>
          <ac:picMkLst>
            <pc:docMk/>
            <pc:sldMk cId="325333971" sldId="390"/>
            <ac:picMk id="74" creationId="{08B3E400-20C3-4014-8778-D164CE45747A}"/>
          </ac:picMkLst>
        </pc:picChg>
        <pc:picChg chg="add mod">
          <ac:chgData name="Helen Woodhead" userId="ad3a4230-80d7-443d-8a9e-007713cf765f" providerId="ADAL" clId="{EBE6CD04-9E39-43D5-8798-CF37A3A88A2A}" dt="2019-12-11T14:16:15.997" v="448" actId="1037"/>
          <ac:picMkLst>
            <pc:docMk/>
            <pc:sldMk cId="325333971" sldId="390"/>
            <ac:picMk id="75" creationId="{A04923E8-877E-44E2-AFF3-DED354004379}"/>
          </ac:picMkLst>
        </pc:picChg>
      </pc:sldChg>
      <pc:sldChg chg="del">
        <pc:chgData name="Helen Woodhead" userId="ad3a4230-80d7-443d-8a9e-007713cf765f" providerId="ADAL" clId="{EBE6CD04-9E39-43D5-8798-CF37A3A88A2A}" dt="2019-12-11T14:07:45.997" v="263" actId="47"/>
        <pc:sldMkLst>
          <pc:docMk/>
          <pc:sldMk cId="1781175065" sldId="391"/>
        </pc:sldMkLst>
      </pc:sldChg>
      <pc:sldChg chg="addSp delSp modSp add">
        <pc:chgData name="Helen Woodhead" userId="ad3a4230-80d7-443d-8a9e-007713cf765f" providerId="ADAL" clId="{EBE6CD04-9E39-43D5-8798-CF37A3A88A2A}" dt="2019-12-11T14:05:39.254" v="243" actId="478"/>
        <pc:sldMkLst>
          <pc:docMk/>
          <pc:sldMk cId="1862769253" sldId="392"/>
        </pc:sldMkLst>
        <pc:spChg chg="del">
          <ac:chgData name="Helen Woodhead" userId="ad3a4230-80d7-443d-8a9e-007713cf765f" providerId="ADAL" clId="{EBE6CD04-9E39-43D5-8798-CF37A3A88A2A}" dt="2019-12-11T13:51:06.298" v="145" actId="478"/>
          <ac:spMkLst>
            <pc:docMk/>
            <pc:sldMk cId="1862769253" sldId="392"/>
            <ac:spMk id="21" creationId="{7FA9145B-E5D4-4338-BDBA-8A689DCF5033}"/>
          </ac:spMkLst>
        </pc:spChg>
        <pc:spChg chg="add mod">
          <ac:chgData name="Helen Woodhead" userId="ad3a4230-80d7-443d-8a9e-007713cf765f" providerId="ADAL" clId="{EBE6CD04-9E39-43D5-8798-CF37A3A88A2A}" dt="2019-12-11T14:05:30.384" v="238" actId="164"/>
          <ac:spMkLst>
            <pc:docMk/>
            <pc:sldMk cId="1862769253" sldId="392"/>
            <ac:spMk id="22" creationId="{D89A8144-944E-4C8F-9202-06D02BB15782}"/>
          </ac:spMkLst>
        </pc:spChg>
        <pc:spChg chg="add mod">
          <ac:chgData name="Helen Woodhead" userId="ad3a4230-80d7-443d-8a9e-007713cf765f" providerId="ADAL" clId="{EBE6CD04-9E39-43D5-8798-CF37A3A88A2A}" dt="2019-12-11T14:05:30.384" v="238" actId="164"/>
          <ac:spMkLst>
            <pc:docMk/>
            <pc:sldMk cId="1862769253" sldId="392"/>
            <ac:spMk id="24" creationId="{747C843F-1EFB-4D17-B6A4-DAD2C2F09AD4}"/>
          </ac:spMkLst>
        </pc:spChg>
        <pc:spChg chg="del mod">
          <ac:chgData name="Helen Woodhead" userId="ad3a4230-80d7-443d-8a9e-007713cf765f" providerId="ADAL" clId="{EBE6CD04-9E39-43D5-8798-CF37A3A88A2A}" dt="2019-12-11T14:03:49.474" v="222" actId="478"/>
          <ac:spMkLst>
            <pc:docMk/>
            <pc:sldMk cId="1862769253" sldId="392"/>
            <ac:spMk id="26" creationId="{32D9D753-C009-43B6-910C-7B62F9756EBD}"/>
          </ac:spMkLst>
        </pc:spChg>
        <pc:spChg chg="mod">
          <ac:chgData name="Helen Woodhead" userId="ad3a4230-80d7-443d-8a9e-007713cf765f" providerId="ADAL" clId="{EBE6CD04-9E39-43D5-8798-CF37A3A88A2A}" dt="2019-12-11T14:05:30.384" v="238" actId="164"/>
          <ac:spMkLst>
            <pc:docMk/>
            <pc:sldMk cId="1862769253" sldId="392"/>
            <ac:spMk id="27" creationId="{61D492D6-68B5-4F31-AD6D-F3709D389712}"/>
          </ac:spMkLst>
        </pc:spChg>
        <pc:spChg chg="del mod">
          <ac:chgData name="Helen Woodhead" userId="ad3a4230-80d7-443d-8a9e-007713cf765f" providerId="ADAL" clId="{EBE6CD04-9E39-43D5-8798-CF37A3A88A2A}" dt="2019-12-11T14:05:36.761" v="240" actId="478"/>
          <ac:spMkLst>
            <pc:docMk/>
            <pc:sldMk cId="1862769253" sldId="392"/>
            <ac:spMk id="28" creationId="{367B5E89-6310-4902-8B73-EE6D376D38D4}"/>
          </ac:spMkLst>
        </pc:spChg>
        <pc:spChg chg="del mod">
          <ac:chgData name="Helen Woodhead" userId="ad3a4230-80d7-443d-8a9e-007713cf765f" providerId="ADAL" clId="{EBE6CD04-9E39-43D5-8798-CF37A3A88A2A}" dt="2019-12-11T14:05:35.990" v="239" actId="478"/>
          <ac:spMkLst>
            <pc:docMk/>
            <pc:sldMk cId="1862769253" sldId="392"/>
            <ac:spMk id="29" creationId="{9A182994-8251-4DD9-A8B0-8A7132B67DC7}"/>
          </ac:spMkLst>
        </pc:spChg>
        <pc:spChg chg="del mod">
          <ac:chgData name="Helen Woodhead" userId="ad3a4230-80d7-443d-8a9e-007713cf765f" providerId="ADAL" clId="{EBE6CD04-9E39-43D5-8798-CF37A3A88A2A}" dt="2019-12-11T14:05:37.695" v="241" actId="478"/>
          <ac:spMkLst>
            <pc:docMk/>
            <pc:sldMk cId="1862769253" sldId="392"/>
            <ac:spMk id="30" creationId="{0C722C3C-AB51-4564-8553-DF9CE2F5713F}"/>
          </ac:spMkLst>
        </pc:spChg>
        <pc:spChg chg="del mod">
          <ac:chgData name="Helen Woodhead" userId="ad3a4230-80d7-443d-8a9e-007713cf765f" providerId="ADAL" clId="{EBE6CD04-9E39-43D5-8798-CF37A3A88A2A}" dt="2019-12-11T14:05:38.498" v="242" actId="478"/>
          <ac:spMkLst>
            <pc:docMk/>
            <pc:sldMk cId="1862769253" sldId="392"/>
            <ac:spMk id="31" creationId="{D6F1C113-0F21-4D84-97F3-58AFF4845A98}"/>
          </ac:spMkLst>
        </pc:spChg>
        <pc:spChg chg="del mod">
          <ac:chgData name="Helen Woodhead" userId="ad3a4230-80d7-443d-8a9e-007713cf765f" providerId="ADAL" clId="{EBE6CD04-9E39-43D5-8798-CF37A3A88A2A}" dt="2019-12-11T14:05:39.254" v="243" actId="478"/>
          <ac:spMkLst>
            <pc:docMk/>
            <pc:sldMk cId="1862769253" sldId="392"/>
            <ac:spMk id="32" creationId="{C04C00B3-9733-4A8E-8C43-B9DE47A4CC2B}"/>
          </ac:spMkLst>
        </pc:spChg>
        <pc:spChg chg="add mod">
          <ac:chgData name="Helen Woodhead" userId="ad3a4230-80d7-443d-8a9e-007713cf765f" providerId="ADAL" clId="{EBE6CD04-9E39-43D5-8798-CF37A3A88A2A}" dt="2019-12-11T14:05:30.384" v="238" actId="164"/>
          <ac:spMkLst>
            <pc:docMk/>
            <pc:sldMk cId="1862769253" sldId="392"/>
            <ac:spMk id="33" creationId="{2B70B671-6093-4980-B7B4-6E0008494BE8}"/>
          </ac:spMkLst>
        </pc:spChg>
        <pc:spChg chg="add mod">
          <ac:chgData name="Helen Woodhead" userId="ad3a4230-80d7-443d-8a9e-007713cf765f" providerId="ADAL" clId="{EBE6CD04-9E39-43D5-8798-CF37A3A88A2A}" dt="2019-12-11T14:05:30.384" v="238" actId="164"/>
          <ac:spMkLst>
            <pc:docMk/>
            <pc:sldMk cId="1862769253" sldId="392"/>
            <ac:spMk id="34" creationId="{57E0807D-D32B-464C-8877-E3186C816E63}"/>
          </ac:spMkLst>
        </pc:spChg>
        <pc:spChg chg="add mod">
          <ac:chgData name="Helen Woodhead" userId="ad3a4230-80d7-443d-8a9e-007713cf765f" providerId="ADAL" clId="{EBE6CD04-9E39-43D5-8798-CF37A3A88A2A}" dt="2019-12-11T14:05:30.384" v="238" actId="164"/>
          <ac:spMkLst>
            <pc:docMk/>
            <pc:sldMk cId="1862769253" sldId="392"/>
            <ac:spMk id="35" creationId="{BAAE1FD2-C60D-488E-8FFF-9897BEB0CE41}"/>
          </ac:spMkLst>
        </pc:spChg>
        <pc:spChg chg="add mod">
          <ac:chgData name="Helen Woodhead" userId="ad3a4230-80d7-443d-8a9e-007713cf765f" providerId="ADAL" clId="{EBE6CD04-9E39-43D5-8798-CF37A3A88A2A}" dt="2019-12-11T14:05:30.384" v="238" actId="164"/>
          <ac:spMkLst>
            <pc:docMk/>
            <pc:sldMk cId="1862769253" sldId="392"/>
            <ac:spMk id="36" creationId="{B1D8F103-BC91-4353-9FF8-6C1EBBFBF637}"/>
          </ac:spMkLst>
        </pc:spChg>
        <pc:grpChg chg="add mod">
          <ac:chgData name="Helen Woodhead" userId="ad3a4230-80d7-443d-8a9e-007713cf765f" providerId="ADAL" clId="{EBE6CD04-9E39-43D5-8798-CF37A3A88A2A}" dt="2019-12-11T14:05:30.384" v="238" actId="164"/>
          <ac:grpSpMkLst>
            <pc:docMk/>
            <pc:sldMk cId="1862769253" sldId="392"/>
            <ac:grpSpMk id="11" creationId="{29E28E86-EDF5-4F8D-ACAC-41254929E9D0}"/>
          </ac:grpSpMkLst>
        </pc:grpChg>
        <pc:graphicFrameChg chg="add mod modGraphic">
          <ac:chgData name="Helen Woodhead" userId="ad3a4230-80d7-443d-8a9e-007713cf765f" providerId="ADAL" clId="{EBE6CD04-9E39-43D5-8798-CF37A3A88A2A}" dt="2019-12-11T13:52:57.259" v="189" actId="1076"/>
          <ac:graphicFrameMkLst>
            <pc:docMk/>
            <pc:sldMk cId="1862769253" sldId="392"/>
            <ac:graphicFrameMk id="2" creationId="{5B9B4C6F-0259-45A6-8DF7-8A4535AFE8BD}"/>
          </ac:graphicFrameMkLst>
        </pc:graphicFrameChg>
        <pc:graphicFrameChg chg="mod modGraphic">
          <ac:chgData name="Helen Woodhead" userId="ad3a4230-80d7-443d-8a9e-007713cf765f" providerId="ADAL" clId="{EBE6CD04-9E39-43D5-8798-CF37A3A88A2A}" dt="2019-12-11T13:53:14.331" v="195"/>
          <ac:graphicFrameMkLst>
            <pc:docMk/>
            <pc:sldMk cId="1862769253" sldId="392"/>
            <ac:graphicFrameMk id="4" creationId="{220587C5-8853-4ABC-AB21-0887EDDBF100}"/>
          </ac:graphicFrameMkLst>
        </pc:graphicFrameChg>
        <pc:cxnChg chg="add del mod">
          <ac:chgData name="Helen Woodhead" userId="ad3a4230-80d7-443d-8a9e-007713cf765f" providerId="ADAL" clId="{EBE6CD04-9E39-43D5-8798-CF37A3A88A2A}" dt="2019-12-11T14:02:51.807" v="216" actId="478"/>
          <ac:cxnSpMkLst>
            <pc:docMk/>
            <pc:sldMk cId="1862769253" sldId="392"/>
            <ac:cxnSpMk id="5" creationId="{63A4A355-8373-45B3-A92A-B5BF0B9433FA}"/>
          </ac:cxnSpMkLst>
        </pc:cxnChg>
        <pc:cxnChg chg="add del mod">
          <ac:chgData name="Helen Woodhead" userId="ad3a4230-80d7-443d-8a9e-007713cf765f" providerId="ADAL" clId="{EBE6CD04-9E39-43D5-8798-CF37A3A88A2A}" dt="2019-12-11T14:03:47.782" v="221" actId="478"/>
          <ac:cxnSpMkLst>
            <pc:docMk/>
            <pc:sldMk cId="1862769253" sldId="392"/>
            <ac:cxnSpMk id="10" creationId="{99424D10-02E4-4715-8630-1FBACA139E6C}"/>
          </ac:cxnSpMkLst>
        </pc:cxnChg>
      </pc:sldChg>
      <pc:sldChg chg="addSp delSp modSp add">
        <pc:chgData name="Helen Woodhead" userId="ad3a4230-80d7-443d-8a9e-007713cf765f" providerId="ADAL" clId="{EBE6CD04-9E39-43D5-8798-CF37A3A88A2A}" dt="2019-12-11T14:07:40.192" v="262" actId="404"/>
        <pc:sldMkLst>
          <pc:docMk/>
          <pc:sldMk cId="123869747" sldId="393"/>
        </pc:sldMkLst>
        <pc:spChg chg="mod">
          <ac:chgData name="Helen Woodhead" userId="ad3a4230-80d7-443d-8a9e-007713cf765f" providerId="ADAL" clId="{EBE6CD04-9E39-43D5-8798-CF37A3A88A2A}" dt="2019-12-11T14:07:40.192" v="262" actId="404"/>
          <ac:spMkLst>
            <pc:docMk/>
            <pc:sldMk cId="123869747" sldId="393"/>
            <ac:spMk id="19" creationId="{5252A847-DE45-4FA3-A1F8-EEBEB845FF8E}"/>
          </ac:spMkLst>
        </pc:spChg>
        <pc:spChg chg="mod">
          <ac:chgData name="Helen Woodhead" userId="ad3a4230-80d7-443d-8a9e-007713cf765f" providerId="ADAL" clId="{EBE6CD04-9E39-43D5-8798-CF37A3A88A2A}" dt="2019-12-11T14:06:26.264" v="250" actId="208"/>
          <ac:spMkLst>
            <pc:docMk/>
            <pc:sldMk cId="123869747" sldId="393"/>
            <ac:spMk id="20" creationId="{B4A03F07-C488-46EC-83C5-FB6357F3A87D}"/>
          </ac:spMkLst>
        </pc:spChg>
        <pc:spChg chg="mod">
          <ac:chgData name="Helen Woodhead" userId="ad3a4230-80d7-443d-8a9e-007713cf765f" providerId="ADAL" clId="{EBE6CD04-9E39-43D5-8798-CF37A3A88A2A}" dt="2019-12-11T14:06:26.264" v="250" actId="208"/>
          <ac:spMkLst>
            <pc:docMk/>
            <pc:sldMk cId="123869747" sldId="393"/>
            <ac:spMk id="21" creationId="{FB383AB0-8E3A-46DC-902F-F2B5CCD524F4}"/>
          </ac:spMkLst>
        </pc:spChg>
        <pc:spChg chg="mod">
          <ac:chgData name="Helen Woodhead" userId="ad3a4230-80d7-443d-8a9e-007713cf765f" providerId="ADAL" clId="{EBE6CD04-9E39-43D5-8798-CF37A3A88A2A}" dt="2019-12-11T14:06:26.264" v="250" actId="208"/>
          <ac:spMkLst>
            <pc:docMk/>
            <pc:sldMk cId="123869747" sldId="393"/>
            <ac:spMk id="26" creationId="{065DCFED-0156-4626-9AF0-90CFC0DC5F0F}"/>
          </ac:spMkLst>
        </pc:spChg>
        <pc:spChg chg="mod">
          <ac:chgData name="Helen Woodhead" userId="ad3a4230-80d7-443d-8a9e-007713cf765f" providerId="ADAL" clId="{EBE6CD04-9E39-43D5-8798-CF37A3A88A2A}" dt="2019-12-11T14:07:05.552" v="259" actId="1038"/>
          <ac:spMkLst>
            <pc:docMk/>
            <pc:sldMk cId="123869747" sldId="393"/>
            <ac:spMk id="28" creationId="{FBB11F8B-7D79-4A6C-B063-C089B3E28040}"/>
          </ac:spMkLst>
        </pc:spChg>
        <pc:spChg chg="del">
          <ac:chgData name="Helen Woodhead" userId="ad3a4230-80d7-443d-8a9e-007713cf765f" providerId="ADAL" clId="{EBE6CD04-9E39-43D5-8798-CF37A3A88A2A}" dt="2019-12-11T14:06:15.289" v="249" actId="478"/>
          <ac:spMkLst>
            <pc:docMk/>
            <pc:sldMk cId="123869747" sldId="393"/>
            <ac:spMk id="29" creationId="{C7ECBEAB-A61C-4108-9BE6-170E481FBE7D}"/>
          </ac:spMkLst>
        </pc:spChg>
        <pc:spChg chg="del">
          <ac:chgData name="Helen Woodhead" userId="ad3a4230-80d7-443d-8a9e-007713cf765f" providerId="ADAL" clId="{EBE6CD04-9E39-43D5-8798-CF37A3A88A2A}" dt="2019-12-11T14:06:13.331" v="248" actId="478"/>
          <ac:spMkLst>
            <pc:docMk/>
            <pc:sldMk cId="123869747" sldId="393"/>
            <ac:spMk id="30" creationId="{EC61CE90-E7F8-497E-A3A6-12AC4EC67726}"/>
          </ac:spMkLst>
        </pc:spChg>
        <pc:spChg chg="del">
          <ac:chgData name="Helen Woodhead" userId="ad3a4230-80d7-443d-8a9e-007713cf765f" providerId="ADAL" clId="{EBE6CD04-9E39-43D5-8798-CF37A3A88A2A}" dt="2019-12-11T14:06:10.818" v="247" actId="478"/>
          <ac:spMkLst>
            <pc:docMk/>
            <pc:sldMk cId="123869747" sldId="393"/>
            <ac:spMk id="31" creationId="{F5F171EC-570D-40A3-9084-C4C51C11E4DF}"/>
          </ac:spMkLst>
        </pc:spChg>
        <pc:grpChg chg="add mod ord">
          <ac:chgData name="Helen Woodhead" userId="ad3a4230-80d7-443d-8a9e-007713cf765f" providerId="ADAL" clId="{EBE6CD04-9E39-43D5-8798-CF37A3A88A2A}" dt="2019-12-11T14:06:47.641" v="256" actId="1035"/>
          <ac:grpSpMkLst>
            <pc:docMk/>
            <pc:sldMk cId="123869747" sldId="393"/>
            <ac:grpSpMk id="18" creationId="{DAD6EA31-E8AB-412A-80C3-C481757D090B}"/>
          </ac:grpSpMkLst>
        </pc:grpChg>
        <pc:graphicFrameChg chg="ord">
          <ac:chgData name="Helen Woodhead" userId="ad3a4230-80d7-443d-8a9e-007713cf765f" providerId="ADAL" clId="{EBE6CD04-9E39-43D5-8798-CF37A3A88A2A}" dt="2019-12-11T14:07:15.620" v="260" actId="166"/>
          <ac:graphicFrameMkLst>
            <pc:docMk/>
            <pc:sldMk cId="123869747" sldId="393"/>
            <ac:graphicFrameMk id="4" creationId="{220587C5-8853-4ABC-AB21-0887EDDBF100}"/>
          </ac:graphicFrameMkLst>
        </pc:graphicFrameChg>
      </pc:sldChg>
      <pc:sldChg chg="add">
        <pc:chgData name="Helen Woodhead" userId="ad3a4230-80d7-443d-8a9e-007713cf765f" providerId="ADAL" clId="{EBE6CD04-9E39-43D5-8798-CF37A3A88A2A}" dt="2019-12-11T14:11:49.578" v="282"/>
        <pc:sldMkLst>
          <pc:docMk/>
          <pc:sldMk cId="1954033759" sldId="394"/>
        </pc:sldMkLst>
      </pc:sldChg>
      <pc:sldChg chg="modSp add">
        <pc:chgData name="Helen Woodhead" userId="ad3a4230-80d7-443d-8a9e-007713cf765f" providerId="ADAL" clId="{EBE6CD04-9E39-43D5-8798-CF37A3A88A2A}" dt="2019-12-11T14:18:52.753" v="471"/>
        <pc:sldMkLst>
          <pc:docMk/>
          <pc:sldMk cId="746020661" sldId="395"/>
        </pc:sldMkLst>
        <pc:graphicFrameChg chg="mod modGraphic">
          <ac:chgData name="Helen Woodhead" userId="ad3a4230-80d7-443d-8a9e-007713cf765f" providerId="ADAL" clId="{EBE6CD04-9E39-43D5-8798-CF37A3A88A2A}" dt="2019-12-11T14:18:52.753" v="471"/>
          <ac:graphicFrameMkLst>
            <pc:docMk/>
            <pc:sldMk cId="746020661" sldId="395"/>
            <ac:graphicFrameMk id="49" creationId="{83BDA2C7-156A-4B73-9A81-8C05F034BABE}"/>
          </ac:graphicFrameMkLst>
        </pc:graphicFrameChg>
      </pc:sldChg>
      <pc:sldChg chg="addSp delSp modSp add">
        <pc:chgData name="Helen Woodhead" userId="ad3a4230-80d7-443d-8a9e-007713cf765f" providerId="ADAL" clId="{EBE6CD04-9E39-43D5-8798-CF37A3A88A2A}" dt="2019-12-11T14:21:16.288" v="482"/>
        <pc:sldMkLst>
          <pc:docMk/>
          <pc:sldMk cId="1240458858" sldId="396"/>
        </pc:sldMkLst>
        <pc:spChg chg="add">
          <ac:chgData name="Helen Woodhead" userId="ad3a4230-80d7-443d-8a9e-007713cf765f" providerId="ADAL" clId="{EBE6CD04-9E39-43D5-8798-CF37A3A88A2A}" dt="2019-12-11T14:21:16.288" v="482"/>
          <ac:spMkLst>
            <pc:docMk/>
            <pc:sldMk cId="1240458858" sldId="396"/>
            <ac:spMk id="11" creationId="{8FC9A71E-54A9-4204-A96A-24F39FD4EFC8}"/>
          </ac:spMkLst>
        </pc:spChg>
        <pc:spChg chg="add">
          <ac:chgData name="Helen Woodhead" userId="ad3a4230-80d7-443d-8a9e-007713cf765f" providerId="ADAL" clId="{EBE6CD04-9E39-43D5-8798-CF37A3A88A2A}" dt="2019-12-11T14:21:16.288" v="482"/>
          <ac:spMkLst>
            <pc:docMk/>
            <pc:sldMk cId="1240458858" sldId="396"/>
            <ac:spMk id="12" creationId="{208C74D6-7F1A-4A97-8B99-3DD177E19A2B}"/>
          </ac:spMkLst>
        </pc:spChg>
        <pc:spChg chg="add">
          <ac:chgData name="Helen Woodhead" userId="ad3a4230-80d7-443d-8a9e-007713cf765f" providerId="ADAL" clId="{EBE6CD04-9E39-43D5-8798-CF37A3A88A2A}" dt="2019-12-11T14:21:16.288" v="482"/>
          <ac:spMkLst>
            <pc:docMk/>
            <pc:sldMk cId="1240458858" sldId="396"/>
            <ac:spMk id="13" creationId="{C3D579A3-7C9B-4E13-AC8E-08386FE13501}"/>
          </ac:spMkLst>
        </pc:spChg>
        <pc:spChg chg="add">
          <ac:chgData name="Helen Woodhead" userId="ad3a4230-80d7-443d-8a9e-007713cf765f" providerId="ADAL" clId="{EBE6CD04-9E39-43D5-8798-CF37A3A88A2A}" dt="2019-12-11T14:21:16.288" v="482"/>
          <ac:spMkLst>
            <pc:docMk/>
            <pc:sldMk cId="1240458858" sldId="396"/>
            <ac:spMk id="14" creationId="{D2318C3C-CD35-4DF6-A1FB-4854EB8C0281}"/>
          </ac:spMkLst>
        </pc:spChg>
        <pc:spChg chg="add">
          <ac:chgData name="Helen Woodhead" userId="ad3a4230-80d7-443d-8a9e-007713cf765f" providerId="ADAL" clId="{EBE6CD04-9E39-43D5-8798-CF37A3A88A2A}" dt="2019-12-11T14:21:16.288" v="482"/>
          <ac:spMkLst>
            <pc:docMk/>
            <pc:sldMk cId="1240458858" sldId="396"/>
            <ac:spMk id="15" creationId="{76E39AFF-D912-418E-8903-7F294397A931}"/>
          </ac:spMkLst>
        </pc:spChg>
        <pc:spChg chg="add">
          <ac:chgData name="Helen Woodhead" userId="ad3a4230-80d7-443d-8a9e-007713cf765f" providerId="ADAL" clId="{EBE6CD04-9E39-43D5-8798-CF37A3A88A2A}" dt="2019-12-11T14:21:16.288" v="482"/>
          <ac:spMkLst>
            <pc:docMk/>
            <pc:sldMk cId="1240458858" sldId="396"/>
            <ac:spMk id="16" creationId="{B890FE55-A36A-4101-96DE-8E9D29F8DDCA}"/>
          </ac:spMkLst>
        </pc:spChg>
        <pc:spChg chg="mod">
          <ac:chgData name="Helen Woodhead" userId="ad3a4230-80d7-443d-8a9e-007713cf765f" providerId="ADAL" clId="{EBE6CD04-9E39-43D5-8798-CF37A3A88A2A}" dt="2019-12-11T14:21:10.686" v="480"/>
          <ac:spMkLst>
            <pc:docMk/>
            <pc:sldMk cId="1240458858" sldId="396"/>
            <ac:spMk id="19" creationId="{5252A847-DE45-4FA3-A1F8-EEBEB845FF8E}"/>
          </ac:spMkLst>
        </pc:spChg>
        <pc:graphicFrameChg chg="del">
          <ac:chgData name="Helen Woodhead" userId="ad3a4230-80d7-443d-8a9e-007713cf765f" providerId="ADAL" clId="{EBE6CD04-9E39-43D5-8798-CF37A3A88A2A}" dt="2019-12-11T14:20:56.552" v="474" actId="478"/>
          <ac:graphicFrameMkLst>
            <pc:docMk/>
            <pc:sldMk cId="1240458858" sldId="396"/>
            <ac:graphicFrameMk id="7" creationId="{679A2D59-6D84-43F3-AAEC-2CED5E7D67A6}"/>
          </ac:graphicFrameMkLst>
        </pc:graphicFrameChg>
        <pc:graphicFrameChg chg="add">
          <ac:chgData name="Helen Woodhead" userId="ad3a4230-80d7-443d-8a9e-007713cf765f" providerId="ADAL" clId="{EBE6CD04-9E39-43D5-8798-CF37A3A88A2A}" dt="2019-12-11T14:21:16.288" v="482"/>
          <ac:graphicFrameMkLst>
            <pc:docMk/>
            <pc:sldMk cId="1240458858" sldId="396"/>
            <ac:graphicFrameMk id="10" creationId="{5286814A-C048-4FB8-A839-0CD559A2DF07}"/>
          </ac:graphicFrameMkLst>
        </pc:graphicFrameChg>
        <pc:graphicFrameChg chg="add">
          <ac:chgData name="Helen Woodhead" userId="ad3a4230-80d7-443d-8a9e-007713cf765f" providerId="ADAL" clId="{EBE6CD04-9E39-43D5-8798-CF37A3A88A2A}" dt="2019-12-11T14:21:16.288" v="482"/>
          <ac:graphicFrameMkLst>
            <pc:docMk/>
            <pc:sldMk cId="1240458858" sldId="396"/>
            <ac:graphicFrameMk id="17" creationId="{99F0A263-31F0-4238-B989-851BDD4D5292}"/>
          </ac:graphicFrameMkLst>
        </pc:graphicFrameChg>
        <pc:graphicFrameChg chg="add">
          <ac:chgData name="Helen Woodhead" userId="ad3a4230-80d7-443d-8a9e-007713cf765f" providerId="ADAL" clId="{EBE6CD04-9E39-43D5-8798-CF37A3A88A2A}" dt="2019-12-11T14:21:16.288" v="482"/>
          <ac:graphicFrameMkLst>
            <pc:docMk/>
            <pc:sldMk cId="1240458858" sldId="396"/>
            <ac:graphicFrameMk id="18" creationId="{199AEDCC-23C2-4F77-AFAF-87B231017282}"/>
          </ac:graphicFrameMkLst>
        </pc:graphicFrameChg>
      </pc:sldChg>
      <pc:sldChg chg="addSp delSp modSp add">
        <pc:chgData name="Helen Woodhead" userId="ad3a4230-80d7-443d-8a9e-007713cf765f" providerId="ADAL" clId="{EBE6CD04-9E39-43D5-8798-CF37A3A88A2A}" dt="2019-12-11T14:21:59.438" v="490" actId="1035"/>
        <pc:sldMkLst>
          <pc:docMk/>
          <pc:sldMk cId="3194849884" sldId="397"/>
        </pc:sldMkLst>
        <pc:spChg chg="del">
          <ac:chgData name="Helen Woodhead" userId="ad3a4230-80d7-443d-8a9e-007713cf765f" providerId="ADAL" clId="{EBE6CD04-9E39-43D5-8798-CF37A3A88A2A}" dt="2019-12-11T14:21:33.622" v="487" actId="478"/>
          <ac:spMkLst>
            <pc:docMk/>
            <pc:sldMk cId="3194849884" sldId="397"/>
            <ac:spMk id="13" creationId="{C3D579A3-7C9B-4E13-AC8E-08386FE13501}"/>
          </ac:spMkLst>
        </pc:spChg>
        <pc:spChg chg="del">
          <ac:chgData name="Helen Woodhead" userId="ad3a4230-80d7-443d-8a9e-007713cf765f" providerId="ADAL" clId="{EBE6CD04-9E39-43D5-8798-CF37A3A88A2A}" dt="2019-12-11T14:21:33.622" v="487" actId="478"/>
          <ac:spMkLst>
            <pc:docMk/>
            <pc:sldMk cId="3194849884" sldId="397"/>
            <ac:spMk id="14" creationId="{D2318C3C-CD35-4DF6-A1FB-4854EB8C0281}"/>
          </ac:spMkLst>
        </pc:spChg>
        <pc:spChg chg="del">
          <ac:chgData name="Helen Woodhead" userId="ad3a4230-80d7-443d-8a9e-007713cf765f" providerId="ADAL" clId="{EBE6CD04-9E39-43D5-8798-CF37A3A88A2A}" dt="2019-12-11T14:21:33.622" v="487" actId="478"/>
          <ac:spMkLst>
            <pc:docMk/>
            <pc:sldMk cId="3194849884" sldId="397"/>
            <ac:spMk id="15" creationId="{76E39AFF-D912-418E-8903-7F294397A931}"/>
          </ac:spMkLst>
        </pc:spChg>
        <pc:spChg chg="del">
          <ac:chgData name="Helen Woodhead" userId="ad3a4230-80d7-443d-8a9e-007713cf765f" providerId="ADAL" clId="{EBE6CD04-9E39-43D5-8798-CF37A3A88A2A}" dt="2019-12-11T14:21:33.622" v="487" actId="478"/>
          <ac:spMkLst>
            <pc:docMk/>
            <pc:sldMk cId="3194849884" sldId="397"/>
            <ac:spMk id="16" creationId="{B890FE55-A36A-4101-96DE-8E9D29F8DDCA}"/>
          </ac:spMkLst>
        </pc:spChg>
        <pc:spChg chg="add mod">
          <ac:chgData name="Helen Woodhead" userId="ad3a4230-80d7-443d-8a9e-007713cf765f" providerId="ADAL" clId="{EBE6CD04-9E39-43D5-8798-CF37A3A88A2A}" dt="2019-12-11T14:21:59.438" v="490" actId="1035"/>
          <ac:spMkLst>
            <pc:docMk/>
            <pc:sldMk cId="3194849884" sldId="397"/>
            <ac:spMk id="20" creationId="{C8E4DE08-34D6-42BE-BD10-E5F9F7D424D1}"/>
          </ac:spMkLst>
        </pc:spChg>
        <pc:spChg chg="add mod">
          <ac:chgData name="Helen Woodhead" userId="ad3a4230-80d7-443d-8a9e-007713cf765f" providerId="ADAL" clId="{EBE6CD04-9E39-43D5-8798-CF37A3A88A2A}" dt="2019-12-11T14:21:59.438" v="490" actId="1035"/>
          <ac:spMkLst>
            <pc:docMk/>
            <pc:sldMk cId="3194849884" sldId="397"/>
            <ac:spMk id="21" creationId="{3C4B9922-396B-4888-A594-F0FA46ADD6FF}"/>
          </ac:spMkLst>
        </pc:spChg>
        <pc:spChg chg="add mod">
          <ac:chgData name="Helen Woodhead" userId="ad3a4230-80d7-443d-8a9e-007713cf765f" providerId="ADAL" clId="{EBE6CD04-9E39-43D5-8798-CF37A3A88A2A}" dt="2019-12-11T14:21:59.438" v="490" actId="1035"/>
          <ac:spMkLst>
            <pc:docMk/>
            <pc:sldMk cId="3194849884" sldId="397"/>
            <ac:spMk id="22" creationId="{0FE269E3-DD7A-452E-8DFE-1AF403FC47E0}"/>
          </ac:spMkLst>
        </pc:spChg>
        <pc:spChg chg="add mod">
          <ac:chgData name="Helen Woodhead" userId="ad3a4230-80d7-443d-8a9e-007713cf765f" providerId="ADAL" clId="{EBE6CD04-9E39-43D5-8798-CF37A3A88A2A}" dt="2019-12-11T14:21:59.438" v="490" actId="1035"/>
          <ac:spMkLst>
            <pc:docMk/>
            <pc:sldMk cId="3194849884" sldId="397"/>
            <ac:spMk id="23" creationId="{ECFFC8BF-1446-4169-87C9-FA020BF30B6E}"/>
          </ac:spMkLst>
        </pc:spChg>
        <pc:spChg chg="add mod">
          <ac:chgData name="Helen Woodhead" userId="ad3a4230-80d7-443d-8a9e-007713cf765f" providerId="ADAL" clId="{EBE6CD04-9E39-43D5-8798-CF37A3A88A2A}" dt="2019-12-11T14:21:59.438" v="490" actId="1035"/>
          <ac:spMkLst>
            <pc:docMk/>
            <pc:sldMk cId="3194849884" sldId="397"/>
            <ac:spMk id="25" creationId="{B90412A1-32A6-4B39-B28A-30DD2F806AE0}"/>
          </ac:spMkLst>
        </pc:spChg>
        <pc:graphicFrameChg chg="del">
          <ac:chgData name="Helen Woodhead" userId="ad3a4230-80d7-443d-8a9e-007713cf765f" providerId="ADAL" clId="{EBE6CD04-9E39-43D5-8798-CF37A3A88A2A}" dt="2019-12-11T14:21:33.622" v="487" actId="478"/>
          <ac:graphicFrameMkLst>
            <pc:docMk/>
            <pc:sldMk cId="3194849884" sldId="397"/>
            <ac:graphicFrameMk id="17" creationId="{99F0A263-31F0-4238-B989-851BDD4D5292}"/>
          </ac:graphicFrameMkLst>
        </pc:graphicFrameChg>
        <pc:graphicFrameChg chg="add mod">
          <ac:chgData name="Helen Woodhead" userId="ad3a4230-80d7-443d-8a9e-007713cf765f" providerId="ADAL" clId="{EBE6CD04-9E39-43D5-8798-CF37A3A88A2A}" dt="2019-12-11T14:21:59.438" v="490" actId="1035"/>
          <ac:graphicFrameMkLst>
            <pc:docMk/>
            <pc:sldMk cId="3194849884" sldId="397"/>
            <ac:graphicFrameMk id="24" creationId="{3D3939DD-2BED-4C7F-98AD-18029EED0FF0}"/>
          </ac:graphicFrameMkLst>
        </pc:graphicFrameChg>
      </pc:sldChg>
    </pc:docChg>
  </pc:docChgLst>
  <pc:docChgLst>
    <pc:chgData name="Helen Woodhead" userId="a20b558725e10394" providerId="LiveId" clId="{C58C8A18-E3F2-494F-A3F0-8749CA5321DA}"/>
    <pc:docChg chg="undo custSel addSld delSld modSld">
      <pc:chgData name="Helen Woodhead" userId="a20b558725e10394" providerId="LiveId" clId="{C58C8A18-E3F2-494F-A3F0-8749CA5321DA}" dt="2019-12-12T11:57:53.192" v="160" actId="47"/>
      <pc:docMkLst>
        <pc:docMk/>
      </pc:docMkLst>
      <pc:sldChg chg="modSp del">
        <pc:chgData name="Helen Woodhead" userId="a20b558725e10394" providerId="LiveId" clId="{C58C8A18-E3F2-494F-A3F0-8749CA5321DA}" dt="2019-12-12T11:57:53.192" v="160" actId="47"/>
        <pc:sldMkLst>
          <pc:docMk/>
          <pc:sldMk cId="1071900124" sldId="355"/>
        </pc:sldMkLst>
        <pc:spChg chg="mod">
          <ac:chgData name="Helen Woodhead" userId="a20b558725e10394" providerId="LiveId" clId="{C58C8A18-E3F2-494F-A3F0-8749CA5321DA}" dt="2019-12-12T11:57:48.482" v="158"/>
          <ac:spMkLst>
            <pc:docMk/>
            <pc:sldMk cId="1071900124" sldId="355"/>
            <ac:spMk id="19" creationId="{5252A847-DE45-4FA3-A1F8-EEBEB845FF8E}"/>
          </ac:spMkLst>
        </pc:spChg>
      </pc:sldChg>
      <pc:sldChg chg="delSp modSp del">
        <pc:chgData name="Helen Woodhead" userId="a20b558725e10394" providerId="LiveId" clId="{C58C8A18-E3F2-494F-A3F0-8749CA5321DA}" dt="2019-12-12T11:56:18.255" v="82" actId="47"/>
        <pc:sldMkLst>
          <pc:docMk/>
          <pc:sldMk cId="1528432088" sldId="370"/>
        </pc:sldMkLst>
        <pc:spChg chg="del mod">
          <ac:chgData name="Helen Woodhead" userId="a20b558725e10394" providerId="LiveId" clId="{C58C8A18-E3F2-494F-A3F0-8749CA5321DA}" dt="2019-12-12T11:56:15.439" v="80"/>
          <ac:spMkLst>
            <pc:docMk/>
            <pc:sldMk cId="1528432088" sldId="370"/>
            <ac:spMk id="19" creationId="{5252A847-DE45-4FA3-A1F8-EEBEB845FF8E}"/>
          </ac:spMkLst>
        </pc:spChg>
        <pc:graphicFrameChg chg="del">
          <ac:chgData name="Helen Woodhead" userId="a20b558725e10394" providerId="LiveId" clId="{C58C8A18-E3F2-494F-A3F0-8749CA5321DA}" dt="2019-12-12T11:56:08.493" v="77" actId="478"/>
          <ac:graphicFrameMkLst>
            <pc:docMk/>
            <pc:sldMk cId="1528432088" sldId="370"/>
            <ac:graphicFrameMk id="10" creationId="{C29FDCD7-7562-45E2-A5EC-B9C5185685D6}"/>
          </ac:graphicFrameMkLst>
        </pc:graphicFrameChg>
        <pc:graphicFrameChg chg="del">
          <ac:chgData name="Helen Woodhead" userId="a20b558725e10394" providerId="LiveId" clId="{C58C8A18-E3F2-494F-A3F0-8749CA5321DA}" dt="2019-12-12T11:56:15.439" v="80"/>
          <ac:graphicFrameMkLst>
            <pc:docMk/>
            <pc:sldMk cId="1528432088" sldId="370"/>
            <ac:graphicFrameMk id="11" creationId="{5A8F320B-55C5-437C-AAC5-42BCC2407C7B}"/>
          </ac:graphicFrameMkLst>
        </pc:graphicFrameChg>
        <pc:graphicFrameChg chg="del">
          <ac:chgData name="Helen Woodhead" userId="a20b558725e10394" providerId="LiveId" clId="{C58C8A18-E3F2-494F-A3F0-8749CA5321DA}" dt="2019-12-12T11:56:08.493" v="77" actId="478"/>
          <ac:graphicFrameMkLst>
            <pc:docMk/>
            <pc:sldMk cId="1528432088" sldId="370"/>
            <ac:graphicFrameMk id="12" creationId="{E1C2D6BE-BDB6-4103-9FE9-30E5E5B17ADF}"/>
          </ac:graphicFrameMkLst>
        </pc:graphicFrameChg>
        <pc:picChg chg="del">
          <ac:chgData name="Helen Woodhead" userId="a20b558725e10394" providerId="LiveId" clId="{C58C8A18-E3F2-494F-A3F0-8749CA5321DA}" dt="2019-12-12T11:56:08.493" v="77" actId="478"/>
          <ac:picMkLst>
            <pc:docMk/>
            <pc:sldMk cId="1528432088" sldId="370"/>
            <ac:picMk id="3" creationId="{0349C2FF-CA60-4CEB-8E5B-A2280413718D}"/>
          </ac:picMkLst>
        </pc:picChg>
        <pc:picChg chg="del">
          <ac:chgData name="Helen Woodhead" userId="a20b558725e10394" providerId="LiveId" clId="{C58C8A18-E3F2-494F-A3F0-8749CA5321DA}" dt="2019-12-12T11:56:08.493" v="77" actId="478"/>
          <ac:picMkLst>
            <pc:docMk/>
            <pc:sldMk cId="1528432088" sldId="370"/>
            <ac:picMk id="13" creationId="{F7F59566-AE40-4F12-B3B3-0CAFA7D977A4}"/>
          </ac:picMkLst>
        </pc:picChg>
        <pc:picChg chg="del">
          <ac:chgData name="Helen Woodhead" userId="a20b558725e10394" providerId="LiveId" clId="{C58C8A18-E3F2-494F-A3F0-8749CA5321DA}" dt="2019-12-12T11:56:08.493" v="77" actId="478"/>
          <ac:picMkLst>
            <pc:docMk/>
            <pc:sldMk cId="1528432088" sldId="370"/>
            <ac:picMk id="14" creationId="{F8D67BEE-72E2-402D-9453-7B59500024F7}"/>
          </ac:picMkLst>
        </pc:picChg>
        <pc:picChg chg="del">
          <ac:chgData name="Helen Woodhead" userId="a20b558725e10394" providerId="LiveId" clId="{C58C8A18-E3F2-494F-A3F0-8749CA5321DA}" dt="2019-12-12T11:56:08.493" v="77" actId="478"/>
          <ac:picMkLst>
            <pc:docMk/>
            <pc:sldMk cId="1528432088" sldId="370"/>
            <ac:picMk id="15" creationId="{0D3DE6E3-0FEE-4934-A708-9DC7E0CDC1E1}"/>
          </ac:picMkLst>
        </pc:picChg>
        <pc:picChg chg="del">
          <ac:chgData name="Helen Woodhead" userId="a20b558725e10394" providerId="LiveId" clId="{C58C8A18-E3F2-494F-A3F0-8749CA5321DA}" dt="2019-12-12T11:56:08.493" v="77" actId="478"/>
          <ac:picMkLst>
            <pc:docMk/>
            <pc:sldMk cId="1528432088" sldId="370"/>
            <ac:picMk id="16" creationId="{3ED31BCD-EA63-4EF8-8D68-E709F3989EAE}"/>
          </ac:picMkLst>
        </pc:picChg>
        <pc:picChg chg="del">
          <ac:chgData name="Helen Woodhead" userId="a20b558725e10394" providerId="LiveId" clId="{C58C8A18-E3F2-494F-A3F0-8749CA5321DA}" dt="2019-12-12T11:56:08.493" v="77" actId="478"/>
          <ac:picMkLst>
            <pc:docMk/>
            <pc:sldMk cId="1528432088" sldId="370"/>
            <ac:picMk id="17" creationId="{DB2FD96E-BD09-41DF-BBE7-CF9A8DF60A49}"/>
          </ac:picMkLst>
        </pc:picChg>
        <pc:picChg chg="del">
          <ac:chgData name="Helen Woodhead" userId="a20b558725e10394" providerId="LiveId" clId="{C58C8A18-E3F2-494F-A3F0-8749CA5321DA}" dt="2019-12-12T11:56:08.493" v="77" actId="478"/>
          <ac:picMkLst>
            <pc:docMk/>
            <pc:sldMk cId="1528432088" sldId="370"/>
            <ac:picMk id="20" creationId="{F3BAB35F-0A11-4CA0-BE3B-90BA68984FB0}"/>
          </ac:picMkLst>
        </pc:picChg>
        <pc:picChg chg="del">
          <ac:chgData name="Helen Woodhead" userId="a20b558725e10394" providerId="LiveId" clId="{C58C8A18-E3F2-494F-A3F0-8749CA5321DA}" dt="2019-12-12T11:56:08.493" v="77" actId="478"/>
          <ac:picMkLst>
            <pc:docMk/>
            <pc:sldMk cId="1528432088" sldId="370"/>
            <ac:picMk id="21" creationId="{62B08B17-E26E-4139-A598-C84B46F05D6E}"/>
          </ac:picMkLst>
        </pc:picChg>
      </pc:sldChg>
      <pc:sldChg chg="delSp modSp del">
        <pc:chgData name="Helen Woodhead" userId="a20b558725e10394" providerId="LiveId" clId="{C58C8A18-E3F2-494F-A3F0-8749CA5321DA}" dt="2019-12-12T11:57:40.073" v="155" actId="47"/>
        <pc:sldMkLst>
          <pc:docMk/>
          <pc:sldMk cId="4159843983" sldId="377"/>
        </pc:sldMkLst>
        <pc:spChg chg="del">
          <ac:chgData name="Helen Woodhead" userId="a20b558725e10394" providerId="LiveId" clId="{C58C8A18-E3F2-494F-A3F0-8749CA5321DA}" dt="2019-12-12T11:57:37.900" v="153"/>
          <ac:spMkLst>
            <pc:docMk/>
            <pc:sldMk cId="4159843983" sldId="377"/>
            <ac:spMk id="10" creationId="{E7C4A9E8-382E-49D3-838B-35D24271CEFC}"/>
          </ac:spMkLst>
        </pc:spChg>
        <pc:spChg chg="del">
          <ac:chgData name="Helen Woodhead" userId="a20b558725e10394" providerId="LiveId" clId="{C58C8A18-E3F2-494F-A3F0-8749CA5321DA}" dt="2019-12-12T11:57:37.900" v="153"/>
          <ac:spMkLst>
            <pc:docMk/>
            <pc:sldMk cId="4159843983" sldId="377"/>
            <ac:spMk id="11" creationId="{8D1D9345-EB56-4C56-B6B4-8A151737842E}"/>
          </ac:spMkLst>
        </pc:spChg>
        <pc:spChg chg="del">
          <ac:chgData name="Helen Woodhead" userId="a20b558725e10394" providerId="LiveId" clId="{C58C8A18-E3F2-494F-A3F0-8749CA5321DA}" dt="2019-12-12T11:57:37.900" v="153"/>
          <ac:spMkLst>
            <pc:docMk/>
            <pc:sldMk cId="4159843983" sldId="377"/>
            <ac:spMk id="12" creationId="{FCA33DD2-363B-418B-9EAA-7C19FC3EDB3D}"/>
          </ac:spMkLst>
        </pc:spChg>
        <pc:spChg chg="del mod">
          <ac:chgData name="Helen Woodhead" userId="a20b558725e10394" providerId="LiveId" clId="{C58C8A18-E3F2-494F-A3F0-8749CA5321DA}" dt="2019-12-12T11:57:37.900" v="153"/>
          <ac:spMkLst>
            <pc:docMk/>
            <pc:sldMk cId="4159843983" sldId="377"/>
            <ac:spMk id="19" creationId="{5252A847-DE45-4FA3-A1F8-EEBEB845FF8E}"/>
          </ac:spMkLst>
        </pc:spChg>
        <pc:picChg chg="del">
          <ac:chgData name="Helen Woodhead" userId="a20b558725e10394" providerId="LiveId" clId="{C58C8A18-E3F2-494F-A3F0-8749CA5321DA}" dt="2019-12-12T11:57:33.263" v="150" actId="478"/>
          <ac:picMkLst>
            <pc:docMk/>
            <pc:sldMk cId="4159843983" sldId="377"/>
            <ac:picMk id="13" creationId="{C0AEADC5-619F-49E9-BCCB-9191DE6683B7}"/>
          </ac:picMkLst>
        </pc:picChg>
      </pc:sldChg>
      <pc:sldChg chg="delSp modSp del">
        <pc:chgData name="Helen Woodhead" userId="a20b558725e10394" providerId="LiveId" clId="{C58C8A18-E3F2-494F-A3F0-8749CA5321DA}" dt="2019-12-12T11:57:00.708" v="119" actId="47"/>
        <pc:sldMkLst>
          <pc:docMk/>
          <pc:sldMk cId="1368576592" sldId="386"/>
        </pc:sldMkLst>
        <pc:spChg chg="del mod">
          <ac:chgData name="Helen Woodhead" userId="a20b558725e10394" providerId="LiveId" clId="{C58C8A18-E3F2-494F-A3F0-8749CA5321DA}" dt="2019-12-12T11:56:57.900" v="117"/>
          <ac:spMkLst>
            <pc:docMk/>
            <pc:sldMk cId="1368576592" sldId="386"/>
            <ac:spMk id="19" creationId="{5252A847-DE45-4FA3-A1F8-EEBEB845FF8E}"/>
          </ac:spMkLst>
        </pc:spChg>
        <pc:graphicFrameChg chg="del">
          <ac:chgData name="Helen Woodhead" userId="a20b558725e10394" providerId="LiveId" clId="{C58C8A18-E3F2-494F-A3F0-8749CA5321DA}" dt="2019-12-12T11:56:53.176" v="114" actId="478"/>
          <ac:graphicFrameMkLst>
            <pc:docMk/>
            <pc:sldMk cId="1368576592" sldId="386"/>
            <ac:graphicFrameMk id="10" creationId="{C29FDCD7-7562-45E2-A5EC-B9C5185685D6}"/>
          </ac:graphicFrameMkLst>
        </pc:graphicFrameChg>
        <pc:graphicFrameChg chg="del">
          <ac:chgData name="Helen Woodhead" userId="a20b558725e10394" providerId="LiveId" clId="{C58C8A18-E3F2-494F-A3F0-8749CA5321DA}" dt="2019-12-12T11:56:57.900" v="117"/>
          <ac:graphicFrameMkLst>
            <pc:docMk/>
            <pc:sldMk cId="1368576592" sldId="386"/>
            <ac:graphicFrameMk id="11" creationId="{5A8F320B-55C5-437C-AAC5-42BCC2407C7B}"/>
          </ac:graphicFrameMkLst>
        </pc:graphicFrameChg>
        <pc:graphicFrameChg chg="del">
          <ac:chgData name="Helen Woodhead" userId="a20b558725e10394" providerId="LiveId" clId="{C58C8A18-E3F2-494F-A3F0-8749CA5321DA}" dt="2019-12-12T11:56:53.176" v="114" actId="478"/>
          <ac:graphicFrameMkLst>
            <pc:docMk/>
            <pc:sldMk cId="1368576592" sldId="386"/>
            <ac:graphicFrameMk id="12" creationId="{E1C2D6BE-BDB6-4103-9FE9-30E5E5B17ADF}"/>
          </ac:graphicFrameMkLst>
        </pc:graphicFrameChg>
        <pc:graphicFrameChg chg="del">
          <ac:chgData name="Helen Woodhead" userId="a20b558725e10394" providerId="LiveId" clId="{C58C8A18-E3F2-494F-A3F0-8749CA5321DA}" dt="2019-12-12T11:56:53.176" v="114" actId="478"/>
          <ac:graphicFrameMkLst>
            <pc:docMk/>
            <pc:sldMk cId="1368576592" sldId="386"/>
            <ac:graphicFrameMk id="18" creationId="{EB60ABE8-93C4-46FF-9FDC-564FEDA8D99B}"/>
          </ac:graphicFrameMkLst>
        </pc:graphicFrameChg>
        <pc:graphicFrameChg chg="del">
          <ac:chgData name="Helen Woodhead" userId="a20b558725e10394" providerId="LiveId" clId="{C58C8A18-E3F2-494F-A3F0-8749CA5321DA}" dt="2019-12-12T11:56:53.176" v="114" actId="478"/>
          <ac:graphicFrameMkLst>
            <pc:docMk/>
            <pc:sldMk cId="1368576592" sldId="386"/>
            <ac:graphicFrameMk id="22" creationId="{74999EEE-6A8B-4FA6-9483-8B42E43E9149}"/>
          </ac:graphicFrameMkLst>
        </pc:graphicFrameChg>
        <pc:picChg chg="del">
          <ac:chgData name="Helen Woodhead" userId="a20b558725e10394" providerId="LiveId" clId="{C58C8A18-E3F2-494F-A3F0-8749CA5321DA}" dt="2019-12-12T11:56:53.176" v="114" actId="478"/>
          <ac:picMkLst>
            <pc:docMk/>
            <pc:sldMk cId="1368576592" sldId="386"/>
            <ac:picMk id="3" creationId="{0349C2FF-CA60-4CEB-8E5B-A2280413718D}"/>
          </ac:picMkLst>
        </pc:picChg>
        <pc:picChg chg="del">
          <ac:chgData name="Helen Woodhead" userId="a20b558725e10394" providerId="LiveId" clId="{C58C8A18-E3F2-494F-A3F0-8749CA5321DA}" dt="2019-12-12T11:56:53.176" v="114" actId="478"/>
          <ac:picMkLst>
            <pc:docMk/>
            <pc:sldMk cId="1368576592" sldId="386"/>
            <ac:picMk id="13" creationId="{F7F59566-AE40-4F12-B3B3-0CAFA7D977A4}"/>
          </ac:picMkLst>
        </pc:picChg>
        <pc:picChg chg="del">
          <ac:chgData name="Helen Woodhead" userId="a20b558725e10394" providerId="LiveId" clId="{C58C8A18-E3F2-494F-A3F0-8749CA5321DA}" dt="2019-12-12T11:56:53.176" v="114" actId="478"/>
          <ac:picMkLst>
            <pc:docMk/>
            <pc:sldMk cId="1368576592" sldId="386"/>
            <ac:picMk id="14" creationId="{F8D67BEE-72E2-402D-9453-7B59500024F7}"/>
          </ac:picMkLst>
        </pc:picChg>
        <pc:picChg chg="del">
          <ac:chgData name="Helen Woodhead" userId="a20b558725e10394" providerId="LiveId" clId="{C58C8A18-E3F2-494F-A3F0-8749CA5321DA}" dt="2019-12-12T11:56:53.176" v="114" actId="478"/>
          <ac:picMkLst>
            <pc:docMk/>
            <pc:sldMk cId="1368576592" sldId="386"/>
            <ac:picMk id="15" creationId="{0D3DE6E3-0FEE-4934-A708-9DC7E0CDC1E1}"/>
          </ac:picMkLst>
        </pc:picChg>
        <pc:picChg chg="del">
          <ac:chgData name="Helen Woodhead" userId="a20b558725e10394" providerId="LiveId" clId="{C58C8A18-E3F2-494F-A3F0-8749CA5321DA}" dt="2019-12-12T11:56:53.176" v="114" actId="478"/>
          <ac:picMkLst>
            <pc:docMk/>
            <pc:sldMk cId="1368576592" sldId="386"/>
            <ac:picMk id="16" creationId="{3ED31BCD-EA63-4EF8-8D68-E709F3989EAE}"/>
          </ac:picMkLst>
        </pc:picChg>
        <pc:picChg chg="del">
          <ac:chgData name="Helen Woodhead" userId="a20b558725e10394" providerId="LiveId" clId="{C58C8A18-E3F2-494F-A3F0-8749CA5321DA}" dt="2019-12-12T11:56:53.176" v="114" actId="478"/>
          <ac:picMkLst>
            <pc:docMk/>
            <pc:sldMk cId="1368576592" sldId="386"/>
            <ac:picMk id="17" creationId="{DB2FD96E-BD09-41DF-BBE7-CF9A8DF60A49}"/>
          </ac:picMkLst>
        </pc:picChg>
        <pc:picChg chg="del">
          <ac:chgData name="Helen Woodhead" userId="a20b558725e10394" providerId="LiveId" clId="{C58C8A18-E3F2-494F-A3F0-8749CA5321DA}" dt="2019-12-12T11:56:53.176" v="114" actId="478"/>
          <ac:picMkLst>
            <pc:docMk/>
            <pc:sldMk cId="1368576592" sldId="386"/>
            <ac:picMk id="20" creationId="{F3BAB35F-0A11-4CA0-BE3B-90BA68984FB0}"/>
          </ac:picMkLst>
        </pc:picChg>
        <pc:picChg chg="del">
          <ac:chgData name="Helen Woodhead" userId="a20b558725e10394" providerId="LiveId" clId="{C58C8A18-E3F2-494F-A3F0-8749CA5321DA}" dt="2019-12-12T11:56:53.176" v="114" actId="478"/>
          <ac:picMkLst>
            <pc:docMk/>
            <pc:sldMk cId="1368576592" sldId="386"/>
            <ac:picMk id="21" creationId="{62B08B17-E26E-4139-A598-C84B46F05D6E}"/>
          </ac:picMkLst>
        </pc:picChg>
        <pc:picChg chg="del">
          <ac:chgData name="Helen Woodhead" userId="a20b558725e10394" providerId="LiveId" clId="{C58C8A18-E3F2-494F-A3F0-8749CA5321DA}" dt="2019-12-12T11:56:53.176" v="114" actId="478"/>
          <ac:picMkLst>
            <pc:docMk/>
            <pc:sldMk cId="1368576592" sldId="386"/>
            <ac:picMk id="23" creationId="{E2DD74AB-43EE-47F4-B323-1534E2540C10}"/>
          </ac:picMkLst>
        </pc:picChg>
        <pc:picChg chg="del">
          <ac:chgData name="Helen Woodhead" userId="a20b558725e10394" providerId="LiveId" clId="{C58C8A18-E3F2-494F-A3F0-8749CA5321DA}" dt="2019-12-12T11:56:53.176" v="114" actId="478"/>
          <ac:picMkLst>
            <pc:docMk/>
            <pc:sldMk cId="1368576592" sldId="386"/>
            <ac:picMk id="24" creationId="{8378F897-2858-4945-9E78-C7DF587C8C2C}"/>
          </ac:picMkLst>
        </pc:picChg>
        <pc:picChg chg="del">
          <ac:chgData name="Helen Woodhead" userId="a20b558725e10394" providerId="LiveId" clId="{C58C8A18-E3F2-494F-A3F0-8749CA5321DA}" dt="2019-12-12T11:56:53.176" v="114" actId="478"/>
          <ac:picMkLst>
            <pc:docMk/>
            <pc:sldMk cId="1368576592" sldId="386"/>
            <ac:picMk id="25" creationId="{3B76360A-4A6D-4180-AD38-3CF82C625C6D}"/>
          </ac:picMkLst>
        </pc:picChg>
        <pc:picChg chg="del">
          <ac:chgData name="Helen Woodhead" userId="a20b558725e10394" providerId="LiveId" clId="{C58C8A18-E3F2-494F-A3F0-8749CA5321DA}" dt="2019-12-12T11:56:53.176" v="114" actId="478"/>
          <ac:picMkLst>
            <pc:docMk/>
            <pc:sldMk cId="1368576592" sldId="386"/>
            <ac:picMk id="26" creationId="{13FF5FFF-AD46-41F2-869B-BB29C4E4DAE2}"/>
          </ac:picMkLst>
        </pc:picChg>
        <pc:picChg chg="del">
          <ac:chgData name="Helen Woodhead" userId="a20b558725e10394" providerId="LiveId" clId="{C58C8A18-E3F2-494F-A3F0-8749CA5321DA}" dt="2019-12-12T11:56:53.176" v="114" actId="478"/>
          <ac:picMkLst>
            <pc:docMk/>
            <pc:sldMk cId="1368576592" sldId="386"/>
            <ac:picMk id="27" creationId="{DF60AD7A-CA42-4E77-8299-D518A1774718}"/>
          </ac:picMkLst>
        </pc:picChg>
        <pc:picChg chg="del">
          <ac:chgData name="Helen Woodhead" userId="a20b558725e10394" providerId="LiveId" clId="{C58C8A18-E3F2-494F-A3F0-8749CA5321DA}" dt="2019-12-12T11:56:53.176" v="114" actId="478"/>
          <ac:picMkLst>
            <pc:docMk/>
            <pc:sldMk cId="1368576592" sldId="386"/>
            <ac:picMk id="28" creationId="{671D44C1-B0E3-4A37-9C77-CF95FC465356}"/>
          </ac:picMkLst>
        </pc:picChg>
        <pc:picChg chg="del">
          <ac:chgData name="Helen Woodhead" userId="a20b558725e10394" providerId="LiveId" clId="{C58C8A18-E3F2-494F-A3F0-8749CA5321DA}" dt="2019-12-12T11:56:53.176" v="114" actId="478"/>
          <ac:picMkLst>
            <pc:docMk/>
            <pc:sldMk cId="1368576592" sldId="386"/>
            <ac:picMk id="29" creationId="{BA1123ED-E2AC-4667-92F6-4FF27B370AA7}"/>
          </ac:picMkLst>
        </pc:picChg>
        <pc:picChg chg="del">
          <ac:chgData name="Helen Woodhead" userId="a20b558725e10394" providerId="LiveId" clId="{C58C8A18-E3F2-494F-A3F0-8749CA5321DA}" dt="2019-12-12T11:56:53.176" v="114" actId="478"/>
          <ac:picMkLst>
            <pc:docMk/>
            <pc:sldMk cId="1368576592" sldId="386"/>
            <ac:picMk id="30" creationId="{5758D4A9-F76C-4741-865C-08873E1C859B}"/>
          </ac:picMkLst>
        </pc:picChg>
        <pc:picChg chg="del">
          <ac:chgData name="Helen Woodhead" userId="a20b558725e10394" providerId="LiveId" clId="{C58C8A18-E3F2-494F-A3F0-8749CA5321DA}" dt="2019-12-12T11:56:53.176" v="114" actId="478"/>
          <ac:picMkLst>
            <pc:docMk/>
            <pc:sldMk cId="1368576592" sldId="386"/>
            <ac:picMk id="31" creationId="{BE5750B2-3416-4FA7-A2FE-AC046161839F}"/>
          </ac:picMkLst>
        </pc:picChg>
        <pc:picChg chg="del">
          <ac:chgData name="Helen Woodhead" userId="a20b558725e10394" providerId="LiveId" clId="{C58C8A18-E3F2-494F-A3F0-8749CA5321DA}" dt="2019-12-12T11:56:53.176" v="114" actId="478"/>
          <ac:picMkLst>
            <pc:docMk/>
            <pc:sldMk cId="1368576592" sldId="386"/>
            <ac:picMk id="32" creationId="{D673BE8A-A5AC-454D-9B8B-A1F347E35FBC}"/>
          </ac:picMkLst>
        </pc:picChg>
        <pc:picChg chg="del">
          <ac:chgData name="Helen Woodhead" userId="a20b558725e10394" providerId="LiveId" clId="{C58C8A18-E3F2-494F-A3F0-8749CA5321DA}" dt="2019-12-12T11:56:53.176" v="114" actId="478"/>
          <ac:picMkLst>
            <pc:docMk/>
            <pc:sldMk cId="1368576592" sldId="386"/>
            <ac:picMk id="33" creationId="{CD72E909-C1E0-420C-ADF2-273BA17B9B6A}"/>
          </ac:picMkLst>
        </pc:picChg>
        <pc:picChg chg="del">
          <ac:chgData name="Helen Woodhead" userId="a20b558725e10394" providerId="LiveId" clId="{C58C8A18-E3F2-494F-A3F0-8749CA5321DA}" dt="2019-12-12T11:56:53.176" v="114" actId="478"/>
          <ac:picMkLst>
            <pc:docMk/>
            <pc:sldMk cId="1368576592" sldId="386"/>
            <ac:picMk id="34" creationId="{53614310-E8D5-4DD7-9CB7-768957BCBB45}"/>
          </ac:picMkLst>
        </pc:picChg>
        <pc:picChg chg="del">
          <ac:chgData name="Helen Woodhead" userId="a20b558725e10394" providerId="LiveId" clId="{C58C8A18-E3F2-494F-A3F0-8749CA5321DA}" dt="2019-12-12T11:56:53.176" v="114" actId="478"/>
          <ac:picMkLst>
            <pc:docMk/>
            <pc:sldMk cId="1368576592" sldId="386"/>
            <ac:picMk id="35" creationId="{79181D49-9CF5-4C62-9F24-1673EFE52962}"/>
          </ac:picMkLst>
        </pc:picChg>
        <pc:picChg chg="del">
          <ac:chgData name="Helen Woodhead" userId="a20b558725e10394" providerId="LiveId" clId="{C58C8A18-E3F2-494F-A3F0-8749CA5321DA}" dt="2019-12-12T11:56:53.176" v="114" actId="478"/>
          <ac:picMkLst>
            <pc:docMk/>
            <pc:sldMk cId="1368576592" sldId="386"/>
            <ac:picMk id="36" creationId="{FF2A8196-1281-4222-80E8-6B7E7002A414}"/>
          </ac:picMkLst>
        </pc:picChg>
      </pc:sldChg>
      <pc:sldChg chg="addSp delSp modSp del">
        <pc:chgData name="Helen Woodhead" userId="a20b558725e10394" providerId="LiveId" clId="{C58C8A18-E3F2-494F-A3F0-8749CA5321DA}" dt="2019-12-12T11:54:48.452" v="40" actId="47"/>
        <pc:sldMkLst>
          <pc:docMk/>
          <pc:sldMk cId="1862769253" sldId="392"/>
        </pc:sldMkLst>
        <pc:spChg chg="del mod">
          <ac:chgData name="Helen Woodhead" userId="a20b558725e10394" providerId="LiveId" clId="{C58C8A18-E3F2-494F-A3F0-8749CA5321DA}" dt="2019-12-12T11:54:44.651" v="38"/>
          <ac:spMkLst>
            <pc:docMk/>
            <pc:sldMk cId="1862769253" sldId="392"/>
            <ac:spMk id="19" creationId="{5252A847-DE45-4FA3-A1F8-EEBEB845FF8E}"/>
          </ac:spMkLst>
        </pc:spChg>
        <pc:grpChg chg="add del">
          <ac:chgData name="Helen Woodhead" userId="a20b558725e10394" providerId="LiveId" clId="{C58C8A18-E3F2-494F-A3F0-8749CA5321DA}" dt="2019-12-12T11:54:44.651" v="38"/>
          <ac:grpSpMkLst>
            <pc:docMk/>
            <pc:sldMk cId="1862769253" sldId="392"/>
            <ac:grpSpMk id="11" creationId="{29E28E86-EDF5-4F8D-ACAC-41254929E9D0}"/>
          </ac:grpSpMkLst>
        </pc:grpChg>
        <pc:graphicFrameChg chg="add del">
          <ac:chgData name="Helen Woodhead" userId="a20b558725e10394" providerId="LiveId" clId="{C58C8A18-E3F2-494F-A3F0-8749CA5321DA}" dt="2019-12-12T11:54:44.651" v="38"/>
          <ac:graphicFrameMkLst>
            <pc:docMk/>
            <pc:sldMk cId="1862769253" sldId="392"/>
            <ac:graphicFrameMk id="2" creationId="{5B9B4C6F-0259-45A6-8DF7-8A4535AFE8BD}"/>
          </ac:graphicFrameMkLst>
        </pc:graphicFrameChg>
        <pc:graphicFrameChg chg="add del">
          <ac:chgData name="Helen Woodhead" userId="a20b558725e10394" providerId="LiveId" clId="{C58C8A18-E3F2-494F-A3F0-8749CA5321DA}" dt="2019-12-12T11:54:44.651" v="38"/>
          <ac:graphicFrameMkLst>
            <pc:docMk/>
            <pc:sldMk cId="1862769253" sldId="392"/>
            <ac:graphicFrameMk id="4" creationId="{220587C5-8853-4ABC-AB21-0887EDDBF100}"/>
          </ac:graphicFrameMkLst>
        </pc:graphicFrameChg>
        <pc:picChg chg="add del">
          <ac:chgData name="Helen Woodhead" userId="a20b558725e10394" providerId="LiveId" clId="{C58C8A18-E3F2-494F-A3F0-8749CA5321DA}" dt="2019-12-12T11:54:41.203" v="37"/>
          <ac:picMkLst>
            <pc:docMk/>
            <pc:sldMk cId="1862769253" sldId="392"/>
            <ac:picMk id="8" creationId="{D9426B6B-94AA-4D9B-BC63-8F0BC9ED5115}"/>
          </ac:picMkLst>
        </pc:picChg>
        <pc:picChg chg="del">
          <ac:chgData name="Helen Woodhead" userId="a20b558725e10394" providerId="LiveId" clId="{C58C8A18-E3F2-494F-A3F0-8749CA5321DA}" dt="2019-12-12T11:54:18.879" v="32" actId="478"/>
          <ac:picMkLst>
            <pc:docMk/>
            <pc:sldMk cId="1862769253" sldId="392"/>
            <ac:picMk id="23" creationId="{F23E98DA-AD71-4CD1-8E0A-7B232414E100}"/>
          </ac:picMkLst>
        </pc:picChg>
        <pc:picChg chg="del">
          <ac:chgData name="Helen Woodhead" userId="a20b558725e10394" providerId="LiveId" clId="{C58C8A18-E3F2-494F-A3F0-8749CA5321DA}" dt="2019-12-12T11:54:19.680" v="33" actId="478"/>
          <ac:picMkLst>
            <pc:docMk/>
            <pc:sldMk cId="1862769253" sldId="392"/>
            <ac:picMk id="25" creationId="{70E0854E-4BFC-4CF5-9CFD-0D60DCD9EDAE}"/>
          </ac:picMkLst>
        </pc:picChg>
      </pc:sldChg>
      <pc:sldChg chg="del">
        <pc:chgData name="Helen Woodhead" userId="a20b558725e10394" providerId="LiveId" clId="{C58C8A18-E3F2-494F-A3F0-8749CA5321DA}" dt="2019-12-12T11:55:26.984" v="45" actId="47"/>
        <pc:sldMkLst>
          <pc:docMk/>
          <pc:sldMk cId="123869747" sldId="393"/>
        </pc:sldMkLst>
      </pc:sldChg>
      <pc:sldChg chg="addSp delSp modSp add">
        <pc:chgData name="Helen Woodhead" userId="a20b558725e10394" providerId="LiveId" clId="{C58C8A18-E3F2-494F-A3F0-8749CA5321DA}" dt="2019-12-12T11:54:46.464" v="39"/>
        <pc:sldMkLst>
          <pc:docMk/>
          <pc:sldMk cId="536940712" sldId="398"/>
        </pc:sldMkLst>
        <pc:spChg chg="del mod">
          <ac:chgData name="Helen Woodhead" userId="a20b558725e10394" providerId="LiveId" clId="{C58C8A18-E3F2-494F-A3F0-8749CA5321DA}" dt="2019-12-12T11:54:13.239" v="30" actId="478"/>
          <ac:spMkLst>
            <pc:docMk/>
            <pc:sldMk cId="536940712" sldId="398"/>
            <ac:spMk id="19" creationId="{5252A847-DE45-4FA3-A1F8-EEBEB845FF8E}"/>
          </ac:spMkLst>
        </pc:spChg>
        <pc:spChg chg="add">
          <ac:chgData name="Helen Woodhead" userId="a20b558725e10394" providerId="LiveId" clId="{C58C8A18-E3F2-494F-A3F0-8749CA5321DA}" dt="2019-12-12T11:54:46.464" v="39"/>
          <ac:spMkLst>
            <pc:docMk/>
            <pc:sldMk cId="536940712" sldId="398"/>
            <ac:spMk id="21" creationId="{170E4CA4-01D3-4622-96B3-30C60A22E095}"/>
          </ac:spMkLst>
        </pc:spChg>
        <pc:grpChg chg="del">
          <ac:chgData name="Helen Woodhead" userId="a20b558725e10394" providerId="LiveId" clId="{C58C8A18-E3F2-494F-A3F0-8749CA5321DA}" dt="2019-12-12T11:53:53.784" v="1" actId="478"/>
          <ac:grpSpMkLst>
            <pc:docMk/>
            <pc:sldMk cId="536940712" sldId="398"/>
            <ac:grpSpMk id="11" creationId="{29E28E86-EDF5-4F8D-ACAC-41254929E9D0}"/>
          </ac:grpSpMkLst>
        </pc:grpChg>
        <pc:grpChg chg="add">
          <ac:chgData name="Helen Woodhead" userId="a20b558725e10394" providerId="LiveId" clId="{C58C8A18-E3F2-494F-A3F0-8749CA5321DA}" dt="2019-12-12T11:54:46.464" v="39"/>
          <ac:grpSpMkLst>
            <pc:docMk/>
            <pc:sldMk cId="536940712" sldId="398"/>
            <ac:grpSpMk id="29" creationId="{C931E7C9-39FB-46C1-8CED-E916C368708A}"/>
          </ac:grpSpMkLst>
        </pc:grpChg>
        <pc:graphicFrameChg chg="del">
          <ac:chgData name="Helen Woodhead" userId="a20b558725e10394" providerId="LiveId" clId="{C58C8A18-E3F2-494F-A3F0-8749CA5321DA}" dt="2019-12-12T11:53:53.784" v="1" actId="478"/>
          <ac:graphicFrameMkLst>
            <pc:docMk/>
            <pc:sldMk cId="536940712" sldId="398"/>
            <ac:graphicFrameMk id="2" creationId="{5B9B4C6F-0259-45A6-8DF7-8A4535AFE8BD}"/>
          </ac:graphicFrameMkLst>
        </pc:graphicFrameChg>
        <pc:graphicFrameChg chg="del">
          <ac:chgData name="Helen Woodhead" userId="a20b558725e10394" providerId="LiveId" clId="{C58C8A18-E3F2-494F-A3F0-8749CA5321DA}" dt="2019-12-12T11:53:53.784" v="1" actId="478"/>
          <ac:graphicFrameMkLst>
            <pc:docMk/>
            <pc:sldMk cId="536940712" sldId="398"/>
            <ac:graphicFrameMk id="4" creationId="{220587C5-8853-4ABC-AB21-0887EDDBF100}"/>
          </ac:graphicFrameMkLst>
        </pc:graphicFrameChg>
        <pc:graphicFrameChg chg="add">
          <ac:chgData name="Helen Woodhead" userId="a20b558725e10394" providerId="LiveId" clId="{C58C8A18-E3F2-494F-A3F0-8749CA5321DA}" dt="2019-12-12T11:54:46.464" v="39"/>
          <ac:graphicFrameMkLst>
            <pc:docMk/>
            <pc:sldMk cId="536940712" sldId="398"/>
            <ac:graphicFrameMk id="26" creationId="{084427CC-2ABA-4510-A64B-97F2D41E5160}"/>
          </ac:graphicFrameMkLst>
        </pc:graphicFrameChg>
        <pc:graphicFrameChg chg="add">
          <ac:chgData name="Helen Woodhead" userId="a20b558725e10394" providerId="LiveId" clId="{C58C8A18-E3F2-494F-A3F0-8749CA5321DA}" dt="2019-12-12T11:54:46.464" v="39"/>
          <ac:graphicFrameMkLst>
            <pc:docMk/>
            <pc:sldMk cId="536940712" sldId="398"/>
            <ac:graphicFrameMk id="28" creationId="{EAD0361D-F029-49E3-B6D0-609498672BC6}"/>
          </ac:graphicFrameMkLst>
        </pc:graphicFrameChg>
        <pc:picChg chg="add del mod">
          <ac:chgData name="Helen Woodhead" userId="a20b558725e10394" providerId="LiveId" clId="{C58C8A18-E3F2-494F-A3F0-8749CA5321DA}" dt="2019-12-12T11:54:10.592" v="29"/>
          <ac:picMkLst>
            <pc:docMk/>
            <pc:sldMk cId="536940712" sldId="398"/>
            <ac:picMk id="3" creationId="{04609905-9DA5-457B-8954-17FD631AC85F}"/>
          </ac:picMkLst>
        </pc:picChg>
        <pc:picChg chg="add">
          <ac:chgData name="Helen Woodhead" userId="a20b558725e10394" providerId="LiveId" clId="{C58C8A18-E3F2-494F-A3F0-8749CA5321DA}" dt="2019-12-12T11:54:14.937" v="31"/>
          <ac:picMkLst>
            <pc:docMk/>
            <pc:sldMk cId="536940712" sldId="398"/>
            <ac:picMk id="20" creationId="{CD30E5D0-FCC4-4840-B2D2-02F85628085B}"/>
          </ac:picMkLst>
        </pc:picChg>
        <pc:picChg chg="del">
          <ac:chgData name="Helen Woodhead" userId="a20b558725e10394" providerId="LiveId" clId="{C58C8A18-E3F2-494F-A3F0-8749CA5321DA}" dt="2019-12-12T11:54:13.239" v="30" actId="478"/>
          <ac:picMkLst>
            <pc:docMk/>
            <pc:sldMk cId="536940712" sldId="398"/>
            <ac:picMk id="23" creationId="{F23E98DA-AD71-4CD1-8E0A-7B232414E100}"/>
          </ac:picMkLst>
        </pc:picChg>
        <pc:picChg chg="del">
          <ac:chgData name="Helen Woodhead" userId="a20b558725e10394" providerId="LiveId" clId="{C58C8A18-E3F2-494F-A3F0-8749CA5321DA}" dt="2019-12-12T11:54:13.239" v="30" actId="478"/>
          <ac:picMkLst>
            <pc:docMk/>
            <pc:sldMk cId="536940712" sldId="398"/>
            <ac:picMk id="25" creationId="{70E0854E-4BFC-4CF5-9CFD-0D60DCD9EDAE}"/>
          </ac:picMkLst>
        </pc:picChg>
      </pc:sldChg>
      <pc:sldChg chg="addSp delSp modSp add">
        <pc:chgData name="Helen Woodhead" userId="a20b558725e10394" providerId="LiveId" clId="{C58C8A18-E3F2-494F-A3F0-8749CA5321DA}" dt="2019-12-12T11:55:18.946" v="44"/>
        <pc:sldMkLst>
          <pc:docMk/>
          <pc:sldMk cId="1765346771" sldId="399"/>
        </pc:sldMkLst>
        <pc:spChg chg="mod">
          <ac:chgData name="Helen Woodhead" userId="a20b558725e10394" providerId="LiveId" clId="{C58C8A18-E3F2-494F-A3F0-8749CA5321DA}" dt="2019-12-12T11:55:18.946" v="44"/>
          <ac:spMkLst>
            <pc:docMk/>
            <pc:sldMk cId="1765346771" sldId="399"/>
            <ac:spMk id="21" creationId="{170E4CA4-01D3-4622-96B3-30C60A22E095}"/>
          </ac:spMkLst>
        </pc:spChg>
        <pc:grpChg chg="add">
          <ac:chgData name="Helen Woodhead" userId="a20b558725e10394" providerId="LiveId" clId="{C58C8A18-E3F2-494F-A3F0-8749CA5321DA}" dt="2019-12-12T11:55:10.657" v="43"/>
          <ac:grpSpMkLst>
            <pc:docMk/>
            <pc:sldMk cId="1765346771" sldId="399"/>
            <ac:grpSpMk id="18" creationId="{520DF481-433A-45C5-9B27-FE5772534729}"/>
          </ac:grpSpMkLst>
        </pc:grpChg>
        <pc:grpChg chg="add">
          <ac:chgData name="Helen Woodhead" userId="a20b558725e10394" providerId="LiveId" clId="{C58C8A18-E3F2-494F-A3F0-8749CA5321DA}" dt="2019-12-12T11:55:10.657" v="43"/>
          <ac:grpSpMkLst>
            <pc:docMk/>
            <pc:sldMk cId="1765346771" sldId="399"/>
            <ac:grpSpMk id="25" creationId="{5C0FEC76-B636-40E2-A564-9C4704A42356}"/>
          </ac:grpSpMkLst>
        </pc:grpChg>
        <pc:grpChg chg="del">
          <ac:chgData name="Helen Woodhead" userId="a20b558725e10394" providerId="LiveId" clId="{C58C8A18-E3F2-494F-A3F0-8749CA5321DA}" dt="2019-12-12T11:55:09.823" v="42" actId="478"/>
          <ac:grpSpMkLst>
            <pc:docMk/>
            <pc:sldMk cId="1765346771" sldId="399"/>
            <ac:grpSpMk id="29" creationId="{C931E7C9-39FB-46C1-8CED-E916C368708A}"/>
          </ac:grpSpMkLst>
        </pc:grpChg>
        <pc:graphicFrameChg chg="add">
          <ac:chgData name="Helen Woodhead" userId="a20b558725e10394" providerId="LiveId" clId="{C58C8A18-E3F2-494F-A3F0-8749CA5321DA}" dt="2019-12-12T11:55:10.657" v="43"/>
          <ac:graphicFrameMkLst>
            <pc:docMk/>
            <pc:sldMk cId="1765346771" sldId="399"/>
            <ac:graphicFrameMk id="17" creationId="{CEA71F5A-1293-45C0-AA83-EE94ED9AC799}"/>
          </ac:graphicFrameMkLst>
        </pc:graphicFrameChg>
        <pc:graphicFrameChg chg="del">
          <ac:chgData name="Helen Woodhead" userId="a20b558725e10394" providerId="LiveId" clId="{C58C8A18-E3F2-494F-A3F0-8749CA5321DA}" dt="2019-12-12T11:55:09.823" v="42" actId="478"/>
          <ac:graphicFrameMkLst>
            <pc:docMk/>
            <pc:sldMk cId="1765346771" sldId="399"/>
            <ac:graphicFrameMk id="26" creationId="{084427CC-2ABA-4510-A64B-97F2D41E5160}"/>
          </ac:graphicFrameMkLst>
        </pc:graphicFrameChg>
        <pc:graphicFrameChg chg="del">
          <ac:chgData name="Helen Woodhead" userId="a20b558725e10394" providerId="LiveId" clId="{C58C8A18-E3F2-494F-A3F0-8749CA5321DA}" dt="2019-12-12T11:55:09.823" v="42" actId="478"/>
          <ac:graphicFrameMkLst>
            <pc:docMk/>
            <pc:sldMk cId="1765346771" sldId="399"/>
            <ac:graphicFrameMk id="28" creationId="{EAD0361D-F029-49E3-B6D0-609498672BC6}"/>
          </ac:graphicFrameMkLst>
        </pc:graphicFrameChg>
        <pc:graphicFrameChg chg="add">
          <ac:chgData name="Helen Woodhead" userId="a20b558725e10394" providerId="LiveId" clId="{C58C8A18-E3F2-494F-A3F0-8749CA5321DA}" dt="2019-12-12T11:55:10.657" v="43"/>
          <ac:graphicFrameMkLst>
            <pc:docMk/>
            <pc:sldMk cId="1765346771" sldId="399"/>
            <ac:graphicFrameMk id="43" creationId="{91A3E4A9-5FDA-4FC4-9387-9E7EBD583218}"/>
          </ac:graphicFrameMkLst>
        </pc:graphicFrameChg>
      </pc:sldChg>
      <pc:sldChg chg="addSp delSp modSp add">
        <pc:chgData name="Helen Woodhead" userId="a20b558725e10394" providerId="LiveId" clId="{C58C8A18-E3F2-494F-A3F0-8749CA5321DA}" dt="2019-12-12T11:56:17.169" v="81"/>
        <pc:sldMkLst>
          <pc:docMk/>
          <pc:sldMk cId="1229023638" sldId="400"/>
        </pc:sldMkLst>
        <pc:spChg chg="del mod">
          <ac:chgData name="Helen Woodhead" userId="a20b558725e10394" providerId="LiveId" clId="{C58C8A18-E3F2-494F-A3F0-8749CA5321DA}" dt="2019-12-12T11:56:02.291" v="75" actId="478"/>
          <ac:spMkLst>
            <pc:docMk/>
            <pc:sldMk cId="1229023638" sldId="400"/>
            <ac:spMk id="19" creationId="{5252A847-DE45-4FA3-A1F8-EEBEB845FF8E}"/>
          </ac:spMkLst>
        </pc:spChg>
        <pc:spChg chg="add">
          <ac:chgData name="Helen Woodhead" userId="a20b558725e10394" providerId="LiveId" clId="{C58C8A18-E3F2-494F-A3F0-8749CA5321DA}" dt="2019-12-12T11:56:17.169" v="81"/>
          <ac:spMkLst>
            <pc:docMk/>
            <pc:sldMk cId="1229023638" sldId="400"/>
            <ac:spMk id="22" creationId="{FE03AEF7-1FEF-42E5-BC1E-42B2817B9C88}"/>
          </ac:spMkLst>
        </pc:spChg>
        <pc:graphicFrameChg chg="del">
          <ac:chgData name="Helen Woodhead" userId="a20b558725e10394" providerId="LiveId" clId="{C58C8A18-E3F2-494F-A3F0-8749CA5321DA}" dt="2019-12-12T11:56:01.803" v="74" actId="478"/>
          <ac:graphicFrameMkLst>
            <pc:docMk/>
            <pc:sldMk cId="1229023638" sldId="400"/>
            <ac:graphicFrameMk id="10" creationId="{C29FDCD7-7562-45E2-A5EC-B9C5185685D6}"/>
          </ac:graphicFrameMkLst>
        </pc:graphicFrameChg>
        <pc:graphicFrameChg chg="del">
          <ac:chgData name="Helen Woodhead" userId="a20b558725e10394" providerId="LiveId" clId="{C58C8A18-E3F2-494F-A3F0-8749CA5321DA}" dt="2019-12-12T11:55:38.863" v="47" actId="478"/>
          <ac:graphicFrameMkLst>
            <pc:docMk/>
            <pc:sldMk cId="1229023638" sldId="400"/>
            <ac:graphicFrameMk id="11" creationId="{5A8F320B-55C5-437C-AAC5-42BCC2407C7B}"/>
          </ac:graphicFrameMkLst>
        </pc:graphicFrameChg>
        <pc:graphicFrameChg chg="del">
          <ac:chgData name="Helen Woodhead" userId="a20b558725e10394" providerId="LiveId" clId="{C58C8A18-E3F2-494F-A3F0-8749CA5321DA}" dt="2019-12-12T11:56:01.803" v="74" actId="478"/>
          <ac:graphicFrameMkLst>
            <pc:docMk/>
            <pc:sldMk cId="1229023638" sldId="400"/>
            <ac:graphicFrameMk id="12" creationId="{E1C2D6BE-BDB6-4103-9FE9-30E5E5B17ADF}"/>
          </ac:graphicFrameMkLst>
        </pc:graphicFrameChg>
        <pc:graphicFrameChg chg="add">
          <ac:chgData name="Helen Woodhead" userId="a20b558725e10394" providerId="LiveId" clId="{C58C8A18-E3F2-494F-A3F0-8749CA5321DA}" dt="2019-12-12T11:56:17.169" v="81"/>
          <ac:graphicFrameMkLst>
            <pc:docMk/>
            <pc:sldMk cId="1229023638" sldId="400"/>
            <ac:graphicFrameMk id="23" creationId="{2D1E11FD-609E-4FDD-AC6B-799DB27680DB}"/>
          </ac:graphicFrameMkLst>
        </pc:graphicFrameChg>
        <pc:picChg chg="add del mod">
          <ac:chgData name="Helen Woodhead" userId="a20b558725e10394" providerId="LiveId" clId="{C58C8A18-E3F2-494F-A3F0-8749CA5321DA}" dt="2019-12-12T11:55:59.782" v="73"/>
          <ac:picMkLst>
            <pc:docMk/>
            <pc:sldMk cId="1229023638" sldId="400"/>
            <ac:picMk id="2" creationId="{6B385EDE-EEC2-4D1C-83EB-C10C961F8FBC}"/>
          </ac:picMkLst>
        </pc:picChg>
        <pc:picChg chg="del">
          <ac:chgData name="Helen Woodhead" userId="a20b558725e10394" providerId="LiveId" clId="{C58C8A18-E3F2-494F-A3F0-8749CA5321DA}" dt="2019-12-12T11:56:01.803" v="74" actId="478"/>
          <ac:picMkLst>
            <pc:docMk/>
            <pc:sldMk cId="1229023638" sldId="400"/>
            <ac:picMk id="3" creationId="{0349C2FF-CA60-4CEB-8E5B-A2280413718D}"/>
          </ac:picMkLst>
        </pc:picChg>
        <pc:picChg chg="del">
          <ac:chgData name="Helen Woodhead" userId="a20b558725e10394" providerId="LiveId" clId="{C58C8A18-E3F2-494F-A3F0-8749CA5321DA}" dt="2019-12-12T11:56:01.803" v="74" actId="478"/>
          <ac:picMkLst>
            <pc:docMk/>
            <pc:sldMk cId="1229023638" sldId="400"/>
            <ac:picMk id="13" creationId="{F7F59566-AE40-4F12-B3B3-0CAFA7D977A4}"/>
          </ac:picMkLst>
        </pc:picChg>
        <pc:picChg chg="del">
          <ac:chgData name="Helen Woodhead" userId="a20b558725e10394" providerId="LiveId" clId="{C58C8A18-E3F2-494F-A3F0-8749CA5321DA}" dt="2019-12-12T11:56:01.803" v="74" actId="478"/>
          <ac:picMkLst>
            <pc:docMk/>
            <pc:sldMk cId="1229023638" sldId="400"/>
            <ac:picMk id="14" creationId="{F8D67BEE-72E2-402D-9453-7B59500024F7}"/>
          </ac:picMkLst>
        </pc:picChg>
        <pc:picChg chg="del">
          <ac:chgData name="Helen Woodhead" userId="a20b558725e10394" providerId="LiveId" clId="{C58C8A18-E3F2-494F-A3F0-8749CA5321DA}" dt="2019-12-12T11:56:01.803" v="74" actId="478"/>
          <ac:picMkLst>
            <pc:docMk/>
            <pc:sldMk cId="1229023638" sldId="400"/>
            <ac:picMk id="15" creationId="{0D3DE6E3-0FEE-4934-A708-9DC7E0CDC1E1}"/>
          </ac:picMkLst>
        </pc:picChg>
        <pc:picChg chg="del">
          <ac:chgData name="Helen Woodhead" userId="a20b558725e10394" providerId="LiveId" clId="{C58C8A18-E3F2-494F-A3F0-8749CA5321DA}" dt="2019-12-12T11:56:01.803" v="74" actId="478"/>
          <ac:picMkLst>
            <pc:docMk/>
            <pc:sldMk cId="1229023638" sldId="400"/>
            <ac:picMk id="16" creationId="{3ED31BCD-EA63-4EF8-8D68-E709F3989EAE}"/>
          </ac:picMkLst>
        </pc:picChg>
        <pc:picChg chg="del">
          <ac:chgData name="Helen Woodhead" userId="a20b558725e10394" providerId="LiveId" clId="{C58C8A18-E3F2-494F-A3F0-8749CA5321DA}" dt="2019-12-12T11:56:01.803" v="74" actId="478"/>
          <ac:picMkLst>
            <pc:docMk/>
            <pc:sldMk cId="1229023638" sldId="400"/>
            <ac:picMk id="17" creationId="{DB2FD96E-BD09-41DF-BBE7-CF9A8DF60A49}"/>
          </ac:picMkLst>
        </pc:picChg>
        <pc:picChg chg="add">
          <ac:chgData name="Helen Woodhead" userId="a20b558725e10394" providerId="LiveId" clId="{C58C8A18-E3F2-494F-A3F0-8749CA5321DA}" dt="2019-12-12T11:56:03.312" v="76"/>
          <ac:picMkLst>
            <pc:docMk/>
            <pc:sldMk cId="1229023638" sldId="400"/>
            <ac:picMk id="18" creationId="{819EA7A2-F650-4AFF-9D0D-6EE9E8BB1824}"/>
          </ac:picMkLst>
        </pc:picChg>
        <pc:picChg chg="del">
          <ac:chgData name="Helen Woodhead" userId="a20b558725e10394" providerId="LiveId" clId="{C58C8A18-E3F2-494F-A3F0-8749CA5321DA}" dt="2019-12-12T11:56:01.803" v="74" actId="478"/>
          <ac:picMkLst>
            <pc:docMk/>
            <pc:sldMk cId="1229023638" sldId="400"/>
            <ac:picMk id="20" creationId="{F3BAB35F-0A11-4CA0-BE3B-90BA68984FB0}"/>
          </ac:picMkLst>
        </pc:picChg>
        <pc:picChg chg="del">
          <ac:chgData name="Helen Woodhead" userId="a20b558725e10394" providerId="LiveId" clId="{C58C8A18-E3F2-494F-A3F0-8749CA5321DA}" dt="2019-12-12T11:56:01.803" v="74" actId="478"/>
          <ac:picMkLst>
            <pc:docMk/>
            <pc:sldMk cId="1229023638" sldId="400"/>
            <ac:picMk id="21" creationId="{62B08B17-E26E-4139-A598-C84B46F05D6E}"/>
          </ac:picMkLst>
        </pc:picChg>
      </pc:sldChg>
      <pc:sldChg chg="addSp delSp modSp add">
        <pc:chgData name="Helen Woodhead" userId="a20b558725e10394" providerId="LiveId" clId="{C58C8A18-E3F2-494F-A3F0-8749CA5321DA}" dt="2019-12-12T11:56:59.404" v="118"/>
        <pc:sldMkLst>
          <pc:docMk/>
          <pc:sldMk cId="2990484773" sldId="401"/>
        </pc:sldMkLst>
        <pc:spChg chg="del mod">
          <ac:chgData name="Helen Woodhead" userId="a20b558725e10394" providerId="LiveId" clId="{C58C8A18-E3F2-494F-A3F0-8749CA5321DA}" dt="2019-12-12T11:56:49.268" v="112" actId="478"/>
          <ac:spMkLst>
            <pc:docMk/>
            <pc:sldMk cId="2990484773" sldId="401"/>
            <ac:spMk id="19" creationId="{5252A847-DE45-4FA3-A1F8-EEBEB845FF8E}"/>
          </ac:spMkLst>
        </pc:spChg>
        <pc:spChg chg="add">
          <ac:chgData name="Helen Woodhead" userId="a20b558725e10394" providerId="LiveId" clId="{C58C8A18-E3F2-494F-A3F0-8749CA5321DA}" dt="2019-12-12T11:56:59.404" v="118"/>
          <ac:spMkLst>
            <pc:docMk/>
            <pc:sldMk cId="2990484773" sldId="401"/>
            <ac:spMk id="38" creationId="{955C9E88-D9AA-4A2B-BDA0-2C25B30524D6}"/>
          </ac:spMkLst>
        </pc:spChg>
        <pc:graphicFrameChg chg="del">
          <ac:chgData name="Helen Woodhead" userId="a20b558725e10394" providerId="LiveId" clId="{C58C8A18-E3F2-494F-A3F0-8749CA5321DA}" dt="2019-12-12T11:56:48.145" v="111" actId="478"/>
          <ac:graphicFrameMkLst>
            <pc:docMk/>
            <pc:sldMk cId="2990484773" sldId="401"/>
            <ac:graphicFrameMk id="10" creationId="{C29FDCD7-7562-45E2-A5EC-B9C5185685D6}"/>
          </ac:graphicFrameMkLst>
        </pc:graphicFrameChg>
        <pc:graphicFrameChg chg="del">
          <ac:chgData name="Helen Woodhead" userId="a20b558725e10394" providerId="LiveId" clId="{C58C8A18-E3F2-494F-A3F0-8749CA5321DA}" dt="2019-12-12T11:56:32.353" v="85" actId="478"/>
          <ac:graphicFrameMkLst>
            <pc:docMk/>
            <pc:sldMk cId="2990484773" sldId="401"/>
            <ac:graphicFrameMk id="11" creationId="{5A8F320B-55C5-437C-AAC5-42BCC2407C7B}"/>
          </ac:graphicFrameMkLst>
        </pc:graphicFrameChg>
        <pc:graphicFrameChg chg="del">
          <ac:chgData name="Helen Woodhead" userId="a20b558725e10394" providerId="LiveId" clId="{C58C8A18-E3F2-494F-A3F0-8749CA5321DA}" dt="2019-12-12T11:56:48.145" v="111" actId="478"/>
          <ac:graphicFrameMkLst>
            <pc:docMk/>
            <pc:sldMk cId="2990484773" sldId="401"/>
            <ac:graphicFrameMk id="12" creationId="{E1C2D6BE-BDB6-4103-9FE9-30E5E5B17ADF}"/>
          </ac:graphicFrameMkLst>
        </pc:graphicFrameChg>
        <pc:graphicFrameChg chg="del">
          <ac:chgData name="Helen Woodhead" userId="a20b558725e10394" providerId="LiveId" clId="{C58C8A18-E3F2-494F-A3F0-8749CA5321DA}" dt="2019-12-12T11:56:48.145" v="111" actId="478"/>
          <ac:graphicFrameMkLst>
            <pc:docMk/>
            <pc:sldMk cId="2990484773" sldId="401"/>
            <ac:graphicFrameMk id="18" creationId="{EB60ABE8-93C4-46FF-9FDC-564FEDA8D99B}"/>
          </ac:graphicFrameMkLst>
        </pc:graphicFrameChg>
        <pc:graphicFrameChg chg="del">
          <ac:chgData name="Helen Woodhead" userId="a20b558725e10394" providerId="LiveId" clId="{C58C8A18-E3F2-494F-A3F0-8749CA5321DA}" dt="2019-12-12T11:56:48.145" v="111" actId="478"/>
          <ac:graphicFrameMkLst>
            <pc:docMk/>
            <pc:sldMk cId="2990484773" sldId="401"/>
            <ac:graphicFrameMk id="22" creationId="{74999EEE-6A8B-4FA6-9483-8B42E43E9149}"/>
          </ac:graphicFrameMkLst>
        </pc:graphicFrameChg>
        <pc:graphicFrameChg chg="add">
          <ac:chgData name="Helen Woodhead" userId="a20b558725e10394" providerId="LiveId" clId="{C58C8A18-E3F2-494F-A3F0-8749CA5321DA}" dt="2019-12-12T11:56:59.404" v="118"/>
          <ac:graphicFrameMkLst>
            <pc:docMk/>
            <pc:sldMk cId="2990484773" sldId="401"/>
            <ac:graphicFrameMk id="39" creationId="{B5DEC37E-8444-4875-AD2E-C06EE6A89873}"/>
          </ac:graphicFrameMkLst>
        </pc:graphicFrameChg>
        <pc:picChg chg="add del mod">
          <ac:chgData name="Helen Woodhead" userId="a20b558725e10394" providerId="LiveId" clId="{C58C8A18-E3F2-494F-A3F0-8749CA5321DA}" dt="2019-12-12T11:56:45.609" v="110"/>
          <ac:picMkLst>
            <pc:docMk/>
            <pc:sldMk cId="2990484773" sldId="401"/>
            <ac:picMk id="2" creationId="{8036042B-4631-45F4-A3C3-C52BB5BE5D5D}"/>
          </ac:picMkLst>
        </pc:picChg>
        <pc:picChg chg="del">
          <ac:chgData name="Helen Woodhead" userId="a20b558725e10394" providerId="LiveId" clId="{C58C8A18-E3F2-494F-A3F0-8749CA5321DA}" dt="2019-12-12T11:56:48.145" v="111" actId="478"/>
          <ac:picMkLst>
            <pc:docMk/>
            <pc:sldMk cId="2990484773" sldId="401"/>
            <ac:picMk id="3" creationId="{0349C2FF-CA60-4CEB-8E5B-A2280413718D}"/>
          </ac:picMkLst>
        </pc:picChg>
        <pc:picChg chg="del">
          <ac:chgData name="Helen Woodhead" userId="a20b558725e10394" providerId="LiveId" clId="{C58C8A18-E3F2-494F-A3F0-8749CA5321DA}" dt="2019-12-12T11:56:48.145" v="111" actId="478"/>
          <ac:picMkLst>
            <pc:docMk/>
            <pc:sldMk cId="2990484773" sldId="401"/>
            <ac:picMk id="13" creationId="{F7F59566-AE40-4F12-B3B3-0CAFA7D977A4}"/>
          </ac:picMkLst>
        </pc:picChg>
        <pc:picChg chg="del">
          <ac:chgData name="Helen Woodhead" userId="a20b558725e10394" providerId="LiveId" clId="{C58C8A18-E3F2-494F-A3F0-8749CA5321DA}" dt="2019-12-12T11:56:48.145" v="111" actId="478"/>
          <ac:picMkLst>
            <pc:docMk/>
            <pc:sldMk cId="2990484773" sldId="401"/>
            <ac:picMk id="14" creationId="{F8D67BEE-72E2-402D-9453-7B59500024F7}"/>
          </ac:picMkLst>
        </pc:picChg>
        <pc:picChg chg="del">
          <ac:chgData name="Helen Woodhead" userId="a20b558725e10394" providerId="LiveId" clId="{C58C8A18-E3F2-494F-A3F0-8749CA5321DA}" dt="2019-12-12T11:56:48.145" v="111" actId="478"/>
          <ac:picMkLst>
            <pc:docMk/>
            <pc:sldMk cId="2990484773" sldId="401"/>
            <ac:picMk id="15" creationId="{0D3DE6E3-0FEE-4934-A708-9DC7E0CDC1E1}"/>
          </ac:picMkLst>
        </pc:picChg>
        <pc:picChg chg="del">
          <ac:chgData name="Helen Woodhead" userId="a20b558725e10394" providerId="LiveId" clId="{C58C8A18-E3F2-494F-A3F0-8749CA5321DA}" dt="2019-12-12T11:56:48.145" v="111" actId="478"/>
          <ac:picMkLst>
            <pc:docMk/>
            <pc:sldMk cId="2990484773" sldId="401"/>
            <ac:picMk id="16" creationId="{3ED31BCD-EA63-4EF8-8D68-E709F3989EAE}"/>
          </ac:picMkLst>
        </pc:picChg>
        <pc:picChg chg="del">
          <ac:chgData name="Helen Woodhead" userId="a20b558725e10394" providerId="LiveId" clId="{C58C8A18-E3F2-494F-A3F0-8749CA5321DA}" dt="2019-12-12T11:56:48.145" v="111" actId="478"/>
          <ac:picMkLst>
            <pc:docMk/>
            <pc:sldMk cId="2990484773" sldId="401"/>
            <ac:picMk id="17" creationId="{DB2FD96E-BD09-41DF-BBE7-CF9A8DF60A49}"/>
          </ac:picMkLst>
        </pc:picChg>
        <pc:picChg chg="del">
          <ac:chgData name="Helen Woodhead" userId="a20b558725e10394" providerId="LiveId" clId="{C58C8A18-E3F2-494F-A3F0-8749CA5321DA}" dt="2019-12-12T11:56:48.145" v="111" actId="478"/>
          <ac:picMkLst>
            <pc:docMk/>
            <pc:sldMk cId="2990484773" sldId="401"/>
            <ac:picMk id="20" creationId="{F3BAB35F-0A11-4CA0-BE3B-90BA68984FB0}"/>
          </ac:picMkLst>
        </pc:picChg>
        <pc:picChg chg="del">
          <ac:chgData name="Helen Woodhead" userId="a20b558725e10394" providerId="LiveId" clId="{C58C8A18-E3F2-494F-A3F0-8749CA5321DA}" dt="2019-12-12T11:56:48.145" v="111" actId="478"/>
          <ac:picMkLst>
            <pc:docMk/>
            <pc:sldMk cId="2990484773" sldId="401"/>
            <ac:picMk id="21" creationId="{62B08B17-E26E-4139-A598-C84B46F05D6E}"/>
          </ac:picMkLst>
        </pc:picChg>
        <pc:picChg chg="del">
          <ac:chgData name="Helen Woodhead" userId="a20b558725e10394" providerId="LiveId" clId="{C58C8A18-E3F2-494F-A3F0-8749CA5321DA}" dt="2019-12-12T11:56:48.145" v="111" actId="478"/>
          <ac:picMkLst>
            <pc:docMk/>
            <pc:sldMk cId="2990484773" sldId="401"/>
            <ac:picMk id="23" creationId="{E2DD74AB-43EE-47F4-B323-1534E2540C10}"/>
          </ac:picMkLst>
        </pc:picChg>
        <pc:picChg chg="del">
          <ac:chgData name="Helen Woodhead" userId="a20b558725e10394" providerId="LiveId" clId="{C58C8A18-E3F2-494F-A3F0-8749CA5321DA}" dt="2019-12-12T11:56:48.145" v="111" actId="478"/>
          <ac:picMkLst>
            <pc:docMk/>
            <pc:sldMk cId="2990484773" sldId="401"/>
            <ac:picMk id="24" creationId="{8378F897-2858-4945-9E78-C7DF587C8C2C}"/>
          </ac:picMkLst>
        </pc:picChg>
        <pc:picChg chg="del">
          <ac:chgData name="Helen Woodhead" userId="a20b558725e10394" providerId="LiveId" clId="{C58C8A18-E3F2-494F-A3F0-8749CA5321DA}" dt="2019-12-12T11:56:48.145" v="111" actId="478"/>
          <ac:picMkLst>
            <pc:docMk/>
            <pc:sldMk cId="2990484773" sldId="401"/>
            <ac:picMk id="25" creationId="{3B76360A-4A6D-4180-AD38-3CF82C625C6D}"/>
          </ac:picMkLst>
        </pc:picChg>
        <pc:picChg chg="del">
          <ac:chgData name="Helen Woodhead" userId="a20b558725e10394" providerId="LiveId" clId="{C58C8A18-E3F2-494F-A3F0-8749CA5321DA}" dt="2019-12-12T11:56:48.145" v="111" actId="478"/>
          <ac:picMkLst>
            <pc:docMk/>
            <pc:sldMk cId="2990484773" sldId="401"/>
            <ac:picMk id="26" creationId="{13FF5FFF-AD46-41F2-869B-BB29C4E4DAE2}"/>
          </ac:picMkLst>
        </pc:picChg>
        <pc:picChg chg="del">
          <ac:chgData name="Helen Woodhead" userId="a20b558725e10394" providerId="LiveId" clId="{C58C8A18-E3F2-494F-A3F0-8749CA5321DA}" dt="2019-12-12T11:56:48.145" v="111" actId="478"/>
          <ac:picMkLst>
            <pc:docMk/>
            <pc:sldMk cId="2990484773" sldId="401"/>
            <ac:picMk id="27" creationId="{DF60AD7A-CA42-4E77-8299-D518A1774718}"/>
          </ac:picMkLst>
        </pc:picChg>
        <pc:picChg chg="del">
          <ac:chgData name="Helen Woodhead" userId="a20b558725e10394" providerId="LiveId" clId="{C58C8A18-E3F2-494F-A3F0-8749CA5321DA}" dt="2019-12-12T11:56:48.145" v="111" actId="478"/>
          <ac:picMkLst>
            <pc:docMk/>
            <pc:sldMk cId="2990484773" sldId="401"/>
            <ac:picMk id="28" creationId="{671D44C1-B0E3-4A37-9C77-CF95FC465356}"/>
          </ac:picMkLst>
        </pc:picChg>
        <pc:picChg chg="del">
          <ac:chgData name="Helen Woodhead" userId="a20b558725e10394" providerId="LiveId" clId="{C58C8A18-E3F2-494F-A3F0-8749CA5321DA}" dt="2019-12-12T11:56:48.145" v="111" actId="478"/>
          <ac:picMkLst>
            <pc:docMk/>
            <pc:sldMk cId="2990484773" sldId="401"/>
            <ac:picMk id="29" creationId="{BA1123ED-E2AC-4667-92F6-4FF27B370AA7}"/>
          </ac:picMkLst>
        </pc:picChg>
        <pc:picChg chg="del">
          <ac:chgData name="Helen Woodhead" userId="a20b558725e10394" providerId="LiveId" clId="{C58C8A18-E3F2-494F-A3F0-8749CA5321DA}" dt="2019-12-12T11:56:48.145" v="111" actId="478"/>
          <ac:picMkLst>
            <pc:docMk/>
            <pc:sldMk cId="2990484773" sldId="401"/>
            <ac:picMk id="30" creationId="{5758D4A9-F76C-4741-865C-08873E1C859B}"/>
          </ac:picMkLst>
        </pc:picChg>
        <pc:picChg chg="del">
          <ac:chgData name="Helen Woodhead" userId="a20b558725e10394" providerId="LiveId" clId="{C58C8A18-E3F2-494F-A3F0-8749CA5321DA}" dt="2019-12-12T11:56:48.145" v="111" actId="478"/>
          <ac:picMkLst>
            <pc:docMk/>
            <pc:sldMk cId="2990484773" sldId="401"/>
            <ac:picMk id="31" creationId="{BE5750B2-3416-4FA7-A2FE-AC046161839F}"/>
          </ac:picMkLst>
        </pc:picChg>
        <pc:picChg chg="del">
          <ac:chgData name="Helen Woodhead" userId="a20b558725e10394" providerId="LiveId" clId="{C58C8A18-E3F2-494F-A3F0-8749CA5321DA}" dt="2019-12-12T11:56:48.145" v="111" actId="478"/>
          <ac:picMkLst>
            <pc:docMk/>
            <pc:sldMk cId="2990484773" sldId="401"/>
            <ac:picMk id="32" creationId="{D673BE8A-A5AC-454D-9B8B-A1F347E35FBC}"/>
          </ac:picMkLst>
        </pc:picChg>
        <pc:picChg chg="del">
          <ac:chgData name="Helen Woodhead" userId="a20b558725e10394" providerId="LiveId" clId="{C58C8A18-E3F2-494F-A3F0-8749CA5321DA}" dt="2019-12-12T11:56:48.145" v="111" actId="478"/>
          <ac:picMkLst>
            <pc:docMk/>
            <pc:sldMk cId="2990484773" sldId="401"/>
            <ac:picMk id="33" creationId="{CD72E909-C1E0-420C-ADF2-273BA17B9B6A}"/>
          </ac:picMkLst>
        </pc:picChg>
        <pc:picChg chg="del">
          <ac:chgData name="Helen Woodhead" userId="a20b558725e10394" providerId="LiveId" clId="{C58C8A18-E3F2-494F-A3F0-8749CA5321DA}" dt="2019-12-12T11:56:48.145" v="111" actId="478"/>
          <ac:picMkLst>
            <pc:docMk/>
            <pc:sldMk cId="2990484773" sldId="401"/>
            <ac:picMk id="34" creationId="{53614310-E8D5-4DD7-9CB7-768957BCBB45}"/>
          </ac:picMkLst>
        </pc:picChg>
        <pc:picChg chg="del">
          <ac:chgData name="Helen Woodhead" userId="a20b558725e10394" providerId="LiveId" clId="{C58C8A18-E3F2-494F-A3F0-8749CA5321DA}" dt="2019-12-12T11:56:48.145" v="111" actId="478"/>
          <ac:picMkLst>
            <pc:docMk/>
            <pc:sldMk cId="2990484773" sldId="401"/>
            <ac:picMk id="35" creationId="{79181D49-9CF5-4C62-9F24-1673EFE52962}"/>
          </ac:picMkLst>
        </pc:picChg>
        <pc:picChg chg="del">
          <ac:chgData name="Helen Woodhead" userId="a20b558725e10394" providerId="LiveId" clId="{C58C8A18-E3F2-494F-A3F0-8749CA5321DA}" dt="2019-12-12T11:56:48.145" v="111" actId="478"/>
          <ac:picMkLst>
            <pc:docMk/>
            <pc:sldMk cId="2990484773" sldId="401"/>
            <ac:picMk id="36" creationId="{FF2A8196-1281-4222-80E8-6B7E7002A414}"/>
          </ac:picMkLst>
        </pc:picChg>
        <pc:picChg chg="add">
          <ac:chgData name="Helen Woodhead" userId="a20b558725e10394" providerId="LiveId" clId="{C58C8A18-E3F2-494F-A3F0-8749CA5321DA}" dt="2019-12-12T11:56:49.692" v="113"/>
          <ac:picMkLst>
            <pc:docMk/>
            <pc:sldMk cId="2990484773" sldId="401"/>
            <ac:picMk id="37" creationId="{3229BC33-89AA-4F30-AEB2-37BFFDAC0CE7}"/>
          </ac:picMkLst>
        </pc:picChg>
      </pc:sldChg>
      <pc:sldChg chg="addSp delSp modSp add">
        <pc:chgData name="Helen Woodhead" userId="a20b558725e10394" providerId="LiveId" clId="{C58C8A18-E3F2-494F-A3F0-8749CA5321DA}" dt="2019-12-12T11:57:39.080" v="154"/>
        <pc:sldMkLst>
          <pc:docMk/>
          <pc:sldMk cId="3082937104" sldId="402"/>
        </pc:sldMkLst>
        <pc:spChg chg="del">
          <ac:chgData name="Helen Woodhead" userId="a20b558725e10394" providerId="LiveId" clId="{C58C8A18-E3F2-494F-A3F0-8749CA5321DA}" dt="2019-12-12T11:57:17.838" v="122" actId="478"/>
          <ac:spMkLst>
            <pc:docMk/>
            <pc:sldMk cId="3082937104" sldId="402"/>
            <ac:spMk id="10" creationId="{E7C4A9E8-382E-49D3-838B-35D24271CEFC}"/>
          </ac:spMkLst>
        </pc:spChg>
        <pc:spChg chg="del">
          <ac:chgData name="Helen Woodhead" userId="a20b558725e10394" providerId="LiveId" clId="{C58C8A18-E3F2-494F-A3F0-8749CA5321DA}" dt="2019-12-12T11:57:17.838" v="122" actId="478"/>
          <ac:spMkLst>
            <pc:docMk/>
            <pc:sldMk cId="3082937104" sldId="402"/>
            <ac:spMk id="11" creationId="{8D1D9345-EB56-4C56-B6B4-8A151737842E}"/>
          </ac:spMkLst>
        </pc:spChg>
        <pc:spChg chg="del">
          <ac:chgData name="Helen Woodhead" userId="a20b558725e10394" providerId="LiveId" clId="{C58C8A18-E3F2-494F-A3F0-8749CA5321DA}" dt="2019-12-12T11:57:17.838" v="122" actId="478"/>
          <ac:spMkLst>
            <pc:docMk/>
            <pc:sldMk cId="3082937104" sldId="402"/>
            <ac:spMk id="12" creationId="{FCA33DD2-363B-418B-9EAA-7C19FC3EDB3D}"/>
          </ac:spMkLst>
        </pc:spChg>
        <pc:spChg chg="add">
          <ac:chgData name="Helen Woodhead" userId="a20b558725e10394" providerId="LiveId" clId="{C58C8A18-E3F2-494F-A3F0-8749CA5321DA}" dt="2019-12-12T11:57:39.080" v="154"/>
          <ac:spMkLst>
            <pc:docMk/>
            <pc:sldMk cId="3082937104" sldId="402"/>
            <ac:spMk id="15" creationId="{CEFD8676-A197-4D6C-B461-BD3C0202C88E}"/>
          </ac:spMkLst>
        </pc:spChg>
        <pc:spChg chg="add">
          <ac:chgData name="Helen Woodhead" userId="a20b558725e10394" providerId="LiveId" clId="{C58C8A18-E3F2-494F-A3F0-8749CA5321DA}" dt="2019-12-12T11:57:39.080" v="154"/>
          <ac:spMkLst>
            <pc:docMk/>
            <pc:sldMk cId="3082937104" sldId="402"/>
            <ac:spMk id="16" creationId="{5627ABB0-A525-4597-BDEB-D39A33CCA458}"/>
          </ac:spMkLst>
        </pc:spChg>
        <pc:spChg chg="add">
          <ac:chgData name="Helen Woodhead" userId="a20b558725e10394" providerId="LiveId" clId="{C58C8A18-E3F2-494F-A3F0-8749CA5321DA}" dt="2019-12-12T11:57:39.080" v="154"/>
          <ac:spMkLst>
            <pc:docMk/>
            <pc:sldMk cId="3082937104" sldId="402"/>
            <ac:spMk id="17" creationId="{F70F6496-05BC-4C80-8D19-CC508D72C1CE}"/>
          </ac:spMkLst>
        </pc:spChg>
        <pc:spChg chg="add">
          <ac:chgData name="Helen Woodhead" userId="a20b558725e10394" providerId="LiveId" clId="{C58C8A18-E3F2-494F-A3F0-8749CA5321DA}" dt="2019-12-12T11:57:39.080" v="154"/>
          <ac:spMkLst>
            <pc:docMk/>
            <pc:sldMk cId="3082937104" sldId="402"/>
            <ac:spMk id="18" creationId="{714AE74E-CDF4-427F-9167-7D7758AC3F62}"/>
          </ac:spMkLst>
        </pc:spChg>
        <pc:spChg chg="del mod">
          <ac:chgData name="Helen Woodhead" userId="a20b558725e10394" providerId="LiveId" clId="{C58C8A18-E3F2-494F-A3F0-8749CA5321DA}" dt="2019-12-12T11:57:29.722" v="148" actId="478"/>
          <ac:spMkLst>
            <pc:docMk/>
            <pc:sldMk cId="3082937104" sldId="402"/>
            <ac:spMk id="19" creationId="{5252A847-DE45-4FA3-A1F8-EEBEB845FF8E}"/>
          </ac:spMkLst>
        </pc:spChg>
        <pc:picChg chg="add del mod">
          <ac:chgData name="Helen Woodhead" userId="a20b558725e10394" providerId="LiveId" clId="{C58C8A18-E3F2-494F-A3F0-8749CA5321DA}" dt="2019-12-12T11:57:28.151" v="147"/>
          <ac:picMkLst>
            <pc:docMk/>
            <pc:sldMk cId="3082937104" sldId="402"/>
            <ac:picMk id="2" creationId="{B13661B6-7D5B-4BDD-8CBE-A314DC860243}"/>
          </ac:picMkLst>
        </pc:picChg>
        <pc:picChg chg="del">
          <ac:chgData name="Helen Woodhead" userId="a20b558725e10394" providerId="LiveId" clId="{C58C8A18-E3F2-494F-A3F0-8749CA5321DA}" dt="2019-12-12T11:57:29.722" v="148" actId="478"/>
          <ac:picMkLst>
            <pc:docMk/>
            <pc:sldMk cId="3082937104" sldId="402"/>
            <ac:picMk id="13" creationId="{C0AEADC5-619F-49E9-BCCB-9191DE6683B7}"/>
          </ac:picMkLst>
        </pc:picChg>
        <pc:picChg chg="add">
          <ac:chgData name="Helen Woodhead" userId="a20b558725e10394" providerId="LiveId" clId="{C58C8A18-E3F2-494F-A3F0-8749CA5321DA}" dt="2019-12-12T11:57:30.106" v="149"/>
          <ac:picMkLst>
            <pc:docMk/>
            <pc:sldMk cId="3082937104" sldId="402"/>
            <ac:picMk id="14" creationId="{71C63DA9-38F6-40C6-B346-16CEA810227D}"/>
          </ac:picMkLst>
        </pc:picChg>
      </pc:sldChg>
      <pc:sldChg chg="modSp add">
        <pc:chgData name="Helen Woodhead" userId="a20b558725e10394" providerId="LiveId" clId="{C58C8A18-E3F2-494F-A3F0-8749CA5321DA}" dt="2019-12-12T11:57:50.941" v="159"/>
        <pc:sldMkLst>
          <pc:docMk/>
          <pc:sldMk cId="974733530" sldId="403"/>
        </pc:sldMkLst>
        <pc:spChg chg="mod">
          <ac:chgData name="Helen Woodhead" userId="a20b558725e10394" providerId="LiveId" clId="{C58C8A18-E3F2-494F-A3F0-8749CA5321DA}" dt="2019-12-12T11:57:50.941" v="159"/>
          <ac:spMkLst>
            <pc:docMk/>
            <pc:sldMk cId="974733530" sldId="403"/>
            <ac:spMk id="15" creationId="{CEFD8676-A197-4D6C-B461-BD3C0202C8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add-counting-year-1-addition-subtract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1/spring-block-1-addition-and-subtraction/" TargetMode="External"/><Relationship Id="rId5" Type="http://schemas.openxmlformats.org/officeDocument/2006/relationships/hyperlink" Target="https://classroomsecrets.co.uk/content-domain-filter/?fwp_contentdomain=1c4" TargetMode="External"/><Relationship Id="rId4" Type="http://schemas.openxmlformats.org/officeDocument/2006/relationships/hyperlink" Target="https://classroomsecrets.co.uk/content-domain-filter/?fwp_contentdomain=1c2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A8959829-2350-46F7-A3EC-BCC936B5961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213A5F95-8E44-4C74-8D05-2DB345B79CF2}"/>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 by counting 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629A2B88-4A93-4179-843A-D792B184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868D690-5361-4D37-8C9D-64967AB995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 name="Table 5">
            <a:extLst>
              <a:ext uri="{FF2B5EF4-FFF2-40B4-BE49-F238E27FC236}">
                <a16:creationId xmlns:a16="http://schemas.microsoft.com/office/drawing/2014/main" id="{679A2D59-6D84-43F3-AAEC-2CED5E7D67A6}"/>
              </a:ext>
            </a:extLst>
          </p:cNvPr>
          <p:cNvGraphicFramePr>
            <a:graphicFrameLocks noGrp="1"/>
          </p:cNvGraphicFramePr>
          <p:nvPr>
            <p:extLst>
              <p:ext uri="{D42A27DB-BD31-4B8C-83A1-F6EECF244321}">
                <p14:modId xmlns:p14="http://schemas.microsoft.com/office/powerpoint/2010/main" val="4227602291"/>
              </p:ext>
            </p:extLst>
          </p:nvPr>
        </p:nvGraphicFramePr>
        <p:xfrm>
          <a:off x="1080000" y="2491009"/>
          <a:ext cx="6984000" cy="1620000"/>
        </p:xfrm>
        <a:graphic>
          <a:graphicData uri="http://schemas.openxmlformats.org/drawingml/2006/table">
            <a:tbl>
              <a:tblPr firstRow="1" bandRow="1">
                <a:tableStyleId>{5940675A-B579-460E-94D1-54222C63F5DA}</a:tableStyleId>
              </a:tblPr>
              <a:tblGrid>
                <a:gridCol w="4464000">
                  <a:extLst>
                    <a:ext uri="{9D8B030D-6E8A-4147-A177-3AD203B41FA5}">
                      <a16:colId xmlns:a16="http://schemas.microsoft.com/office/drawing/2014/main" val="1033961711"/>
                    </a:ext>
                  </a:extLst>
                </a:gridCol>
                <a:gridCol w="504000">
                  <a:extLst>
                    <a:ext uri="{9D8B030D-6E8A-4147-A177-3AD203B41FA5}">
                      <a16:colId xmlns:a16="http://schemas.microsoft.com/office/drawing/2014/main" val="2692607196"/>
                    </a:ext>
                  </a:extLst>
                </a:gridCol>
                <a:gridCol w="504000">
                  <a:extLst>
                    <a:ext uri="{9D8B030D-6E8A-4147-A177-3AD203B41FA5}">
                      <a16:colId xmlns:a16="http://schemas.microsoft.com/office/drawing/2014/main" val="3375952571"/>
                    </a:ext>
                  </a:extLst>
                </a:gridCol>
                <a:gridCol w="504000">
                  <a:extLst>
                    <a:ext uri="{9D8B030D-6E8A-4147-A177-3AD203B41FA5}">
                      <a16:colId xmlns:a16="http://schemas.microsoft.com/office/drawing/2014/main" val="1602861560"/>
                    </a:ext>
                  </a:extLst>
                </a:gridCol>
                <a:gridCol w="504000">
                  <a:extLst>
                    <a:ext uri="{9D8B030D-6E8A-4147-A177-3AD203B41FA5}">
                      <a16:colId xmlns:a16="http://schemas.microsoft.com/office/drawing/2014/main" val="636859386"/>
                    </a:ext>
                  </a:extLst>
                </a:gridCol>
                <a:gridCol w="504000">
                  <a:extLst>
                    <a:ext uri="{9D8B030D-6E8A-4147-A177-3AD203B41FA5}">
                      <a16:colId xmlns:a16="http://schemas.microsoft.com/office/drawing/2014/main" val="2413319903"/>
                    </a:ext>
                  </a:extLst>
                </a:gridCol>
              </a:tblGrid>
              <a:tr h="540000">
                <a:tc gridSpan="6">
                  <a:txBody>
                    <a:bodyPr/>
                    <a:lstStyle/>
                    <a:p>
                      <a:pPr algn="ctr"/>
                      <a:endParaRPr lang="en-GB" sz="24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35826988"/>
                  </a:ext>
                </a:extLst>
              </a:tr>
              <a:tr h="540000">
                <a:tc>
                  <a:txBody>
                    <a:bodyPr/>
                    <a:lstStyle/>
                    <a:p>
                      <a:pPr algn="ctr"/>
                      <a:r>
                        <a:rPr lang="en-GB" sz="2400" b="1" dirty="0">
                          <a:latin typeface="Century Gothic" panose="020B0502020202020204"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n-GB" sz="2400" b="1" dirty="0">
                          <a:latin typeface="Century Gothic" panose="020B0502020202020204"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3974150"/>
                  </a:ext>
                </a:extLst>
              </a:tr>
              <a:tr h="540000">
                <a:tc>
                  <a:txBody>
                    <a:bodyPr/>
                    <a:lstStyle/>
                    <a:p>
                      <a:pPr algn="ctr"/>
                      <a:r>
                        <a:rPr lang="en-GB" sz="2400" b="1" dirty="0">
                          <a:latin typeface="Century Gothic" panose="020B0502020202020204"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990811"/>
                  </a:ext>
                </a:extLst>
              </a:tr>
            </a:tbl>
          </a:graphicData>
        </a:graphic>
      </p:graphicFrame>
    </p:spTree>
    <p:extLst>
      <p:ext uri="{BB962C8B-B14F-4D97-AF65-F5344CB8AC3E}">
        <p14:creationId xmlns:p14="http://schemas.microsoft.com/office/powerpoint/2010/main" val="212774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 by counting 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629A2B88-4A93-4179-843A-D792B184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868D690-5361-4D37-8C9D-64967AB995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 name="Table 5">
            <a:extLst>
              <a:ext uri="{FF2B5EF4-FFF2-40B4-BE49-F238E27FC236}">
                <a16:creationId xmlns:a16="http://schemas.microsoft.com/office/drawing/2014/main" id="{679A2D59-6D84-43F3-AAEC-2CED5E7D67A6}"/>
              </a:ext>
            </a:extLst>
          </p:cNvPr>
          <p:cNvGraphicFramePr>
            <a:graphicFrameLocks noGrp="1"/>
          </p:cNvGraphicFramePr>
          <p:nvPr>
            <p:extLst>
              <p:ext uri="{D42A27DB-BD31-4B8C-83A1-F6EECF244321}">
                <p14:modId xmlns:p14="http://schemas.microsoft.com/office/powerpoint/2010/main" val="2856702039"/>
              </p:ext>
            </p:extLst>
          </p:nvPr>
        </p:nvGraphicFramePr>
        <p:xfrm>
          <a:off x="1080000" y="2491009"/>
          <a:ext cx="6984000" cy="1620000"/>
        </p:xfrm>
        <a:graphic>
          <a:graphicData uri="http://schemas.openxmlformats.org/drawingml/2006/table">
            <a:tbl>
              <a:tblPr firstRow="1" bandRow="1">
                <a:tableStyleId>{5940675A-B579-460E-94D1-54222C63F5DA}</a:tableStyleId>
              </a:tblPr>
              <a:tblGrid>
                <a:gridCol w="4464000">
                  <a:extLst>
                    <a:ext uri="{9D8B030D-6E8A-4147-A177-3AD203B41FA5}">
                      <a16:colId xmlns:a16="http://schemas.microsoft.com/office/drawing/2014/main" val="1033961711"/>
                    </a:ext>
                  </a:extLst>
                </a:gridCol>
                <a:gridCol w="504000">
                  <a:extLst>
                    <a:ext uri="{9D8B030D-6E8A-4147-A177-3AD203B41FA5}">
                      <a16:colId xmlns:a16="http://schemas.microsoft.com/office/drawing/2014/main" val="2692607196"/>
                    </a:ext>
                  </a:extLst>
                </a:gridCol>
                <a:gridCol w="504000">
                  <a:extLst>
                    <a:ext uri="{9D8B030D-6E8A-4147-A177-3AD203B41FA5}">
                      <a16:colId xmlns:a16="http://schemas.microsoft.com/office/drawing/2014/main" val="3375952571"/>
                    </a:ext>
                  </a:extLst>
                </a:gridCol>
                <a:gridCol w="504000">
                  <a:extLst>
                    <a:ext uri="{9D8B030D-6E8A-4147-A177-3AD203B41FA5}">
                      <a16:colId xmlns:a16="http://schemas.microsoft.com/office/drawing/2014/main" val="1602861560"/>
                    </a:ext>
                  </a:extLst>
                </a:gridCol>
                <a:gridCol w="504000">
                  <a:extLst>
                    <a:ext uri="{9D8B030D-6E8A-4147-A177-3AD203B41FA5}">
                      <a16:colId xmlns:a16="http://schemas.microsoft.com/office/drawing/2014/main" val="636859386"/>
                    </a:ext>
                  </a:extLst>
                </a:gridCol>
                <a:gridCol w="504000">
                  <a:extLst>
                    <a:ext uri="{9D8B030D-6E8A-4147-A177-3AD203B41FA5}">
                      <a16:colId xmlns:a16="http://schemas.microsoft.com/office/drawing/2014/main" val="2413319903"/>
                    </a:ext>
                  </a:extLst>
                </a:gridCol>
              </a:tblGrid>
              <a:tr h="540000">
                <a:tc gridSpan="6">
                  <a:txBody>
                    <a:bodyPr/>
                    <a:lstStyle/>
                    <a:p>
                      <a:pPr algn="ctr"/>
                      <a:r>
                        <a:rPr lang="en-GB" sz="2400" b="1" dirty="0">
                          <a:solidFill>
                            <a:srgbClr val="FF0000"/>
                          </a:solidFill>
                          <a:latin typeface="Century Gothic" panose="020B0502020202020204" pitchFamily="34" charset="0"/>
                        </a:rPr>
                        <a:t>18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35826988"/>
                  </a:ext>
                </a:extLst>
              </a:tr>
              <a:tr h="540000">
                <a:tc>
                  <a:txBody>
                    <a:bodyPr/>
                    <a:lstStyle/>
                    <a:p>
                      <a:pPr algn="ctr"/>
                      <a:r>
                        <a:rPr lang="en-GB" sz="2400" b="1" dirty="0">
                          <a:latin typeface="Century Gothic" panose="020B0502020202020204"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n-GB" sz="2400" b="1" dirty="0">
                          <a:latin typeface="Century Gothic" panose="020B0502020202020204"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3974150"/>
                  </a:ext>
                </a:extLst>
              </a:tr>
              <a:tr h="540000">
                <a:tc>
                  <a:txBody>
                    <a:bodyPr/>
                    <a:lstStyle/>
                    <a:p>
                      <a:pPr algn="ctr"/>
                      <a:r>
                        <a:rPr lang="en-GB" sz="2400" b="1" dirty="0">
                          <a:latin typeface="Century Gothic" panose="020B0502020202020204" pitchFamily="34" charset="0"/>
                        </a:rPr>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990811"/>
                  </a:ext>
                </a:extLst>
              </a:tr>
            </a:tbl>
          </a:graphicData>
        </a:graphic>
      </p:graphicFrame>
    </p:spTree>
    <p:extLst>
      <p:ext uri="{BB962C8B-B14F-4D97-AF65-F5344CB8AC3E}">
        <p14:creationId xmlns:p14="http://schemas.microsoft.com/office/powerpoint/2010/main" val="393511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number sentence shown on the number line and complete the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629A2B88-4A93-4179-843A-D792B184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868D690-5361-4D37-8C9D-64967AB995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5286814A-C048-4FB8-A839-0CD559A2DF07}"/>
              </a:ext>
            </a:extLst>
          </p:cNvPr>
          <p:cNvGraphicFramePr>
            <a:graphicFrameLocks noGrp="1"/>
          </p:cNvGraphicFramePr>
          <p:nvPr>
            <p:extLst>
              <p:ext uri="{D42A27DB-BD31-4B8C-83A1-F6EECF244321}">
                <p14:modId xmlns:p14="http://schemas.microsoft.com/office/powerpoint/2010/main" val="2746971023"/>
              </p:ext>
            </p:extLst>
          </p:nvPr>
        </p:nvGraphicFramePr>
        <p:xfrm>
          <a:off x="414000" y="2842970"/>
          <a:ext cx="8316000" cy="21336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4143126281"/>
                    </a:ext>
                  </a:extLst>
                </a:gridCol>
                <a:gridCol w="396000">
                  <a:extLst>
                    <a:ext uri="{9D8B030D-6E8A-4147-A177-3AD203B41FA5}">
                      <a16:colId xmlns:a16="http://schemas.microsoft.com/office/drawing/2014/main" val="2124206208"/>
                    </a:ext>
                  </a:extLst>
                </a:gridCol>
                <a:gridCol w="396000">
                  <a:extLst>
                    <a:ext uri="{9D8B030D-6E8A-4147-A177-3AD203B41FA5}">
                      <a16:colId xmlns:a16="http://schemas.microsoft.com/office/drawing/2014/main" val="3583933359"/>
                    </a:ext>
                  </a:extLst>
                </a:gridCol>
                <a:gridCol w="396000">
                  <a:extLst>
                    <a:ext uri="{9D8B030D-6E8A-4147-A177-3AD203B41FA5}">
                      <a16:colId xmlns:a16="http://schemas.microsoft.com/office/drawing/2014/main" val="3764795698"/>
                    </a:ext>
                  </a:extLst>
                </a:gridCol>
                <a:gridCol w="397348">
                  <a:extLst>
                    <a:ext uri="{9D8B030D-6E8A-4147-A177-3AD203B41FA5}">
                      <a16:colId xmlns:a16="http://schemas.microsoft.com/office/drawing/2014/main" val="3783212321"/>
                    </a:ext>
                  </a:extLst>
                </a:gridCol>
                <a:gridCol w="394652">
                  <a:extLst>
                    <a:ext uri="{9D8B030D-6E8A-4147-A177-3AD203B41FA5}">
                      <a16:colId xmlns:a16="http://schemas.microsoft.com/office/drawing/2014/main" val="1844555392"/>
                    </a:ext>
                  </a:extLst>
                </a:gridCol>
                <a:gridCol w="396000">
                  <a:extLst>
                    <a:ext uri="{9D8B030D-6E8A-4147-A177-3AD203B41FA5}">
                      <a16:colId xmlns:a16="http://schemas.microsoft.com/office/drawing/2014/main" val="727014786"/>
                    </a:ext>
                  </a:extLst>
                </a:gridCol>
                <a:gridCol w="396000">
                  <a:extLst>
                    <a:ext uri="{9D8B030D-6E8A-4147-A177-3AD203B41FA5}">
                      <a16:colId xmlns:a16="http://schemas.microsoft.com/office/drawing/2014/main" val="1769047884"/>
                    </a:ext>
                  </a:extLst>
                </a:gridCol>
                <a:gridCol w="396000">
                  <a:extLst>
                    <a:ext uri="{9D8B030D-6E8A-4147-A177-3AD203B41FA5}">
                      <a16:colId xmlns:a16="http://schemas.microsoft.com/office/drawing/2014/main" val="2829594606"/>
                    </a:ext>
                  </a:extLst>
                </a:gridCol>
                <a:gridCol w="396000">
                  <a:extLst>
                    <a:ext uri="{9D8B030D-6E8A-4147-A177-3AD203B41FA5}">
                      <a16:colId xmlns:a16="http://schemas.microsoft.com/office/drawing/2014/main" val="3265397765"/>
                    </a:ext>
                  </a:extLst>
                </a:gridCol>
                <a:gridCol w="396000">
                  <a:extLst>
                    <a:ext uri="{9D8B030D-6E8A-4147-A177-3AD203B41FA5}">
                      <a16:colId xmlns:a16="http://schemas.microsoft.com/office/drawing/2014/main" val="4034422574"/>
                    </a:ext>
                  </a:extLst>
                </a:gridCol>
                <a:gridCol w="396000">
                  <a:extLst>
                    <a:ext uri="{9D8B030D-6E8A-4147-A177-3AD203B41FA5}">
                      <a16:colId xmlns:a16="http://schemas.microsoft.com/office/drawing/2014/main" val="3661402157"/>
                    </a:ext>
                  </a:extLst>
                </a:gridCol>
                <a:gridCol w="396000">
                  <a:extLst>
                    <a:ext uri="{9D8B030D-6E8A-4147-A177-3AD203B41FA5}">
                      <a16:colId xmlns:a16="http://schemas.microsoft.com/office/drawing/2014/main" val="2351054884"/>
                    </a:ext>
                  </a:extLst>
                </a:gridCol>
                <a:gridCol w="396000">
                  <a:extLst>
                    <a:ext uri="{9D8B030D-6E8A-4147-A177-3AD203B41FA5}">
                      <a16:colId xmlns:a16="http://schemas.microsoft.com/office/drawing/2014/main" val="3666477021"/>
                    </a:ext>
                  </a:extLst>
                </a:gridCol>
                <a:gridCol w="396000">
                  <a:extLst>
                    <a:ext uri="{9D8B030D-6E8A-4147-A177-3AD203B41FA5}">
                      <a16:colId xmlns:a16="http://schemas.microsoft.com/office/drawing/2014/main" val="1439436238"/>
                    </a:ext>
                  </a:extLst>
                </a:gridCol>
                <a:gridCol w="396000">
                  <a:extLst>
                    <a:ext uri="{9D8B030D-6E8A-4147-A177-3AD203B41FA5}">
                      <a16:colId xmlns:a16="http://schemas.microsoft.com/office/drawing/2014/main" val="2775864871"/>
                    </a:ext>
                  </a:extLst>
                </a:gridCol>
                <a:gridCol w="396000">
                  <a:extLst>
                    <a:ext uri="{9D8B030D-6E8A-4147-A177-3AD203B41FA5}">
                      <a16:colId xmlns:a16="http://schemas.microsoft.com/office/drawing/2014/main" val="4244090646"/>
                    </a:ext>
                  </a:extLst>
                </a:gridCol>
                <a:gridCol w="396000">
                  <a:extLst>
                    <a:ext uri="{9D8B030D-6E8A-4147-A177-3AD203B41FA5}">
                      <a16:colId xmlns:a16="http://schemas.microsoft.com/office/drawing/2014/main" val="859613609"/>
                    </a:ext>
                  </a:extLst>
                </a:gridCol>
                <a:gridCol w="396000">
                  <a:extLst>
                    <a:ext uri="{9D8B030D-6E8A-4147-A177-3AD203B41FA5}">
                      <a16:colId xmlns:a16="http://schemas.microsoft.com/office/drawing/2014/main" val="940182211"/>
                    </a:ext>
                  </a:extLst>
                </a:gridCol>
                <a:gridCol w="396000">
                  <a:extLst>
                    <a:ext uri="{9D8B030D-6E8A-4147-A177-3AD203B41FA5}">
                      <a16:colId xmlns:a16="http://schemas.microsoft.com/office/drawing/2014/main" val="3086999494"/>
                    </a:ext>
                  </a:extLst>
                </a:gridCol>
                <a:gridCol w="396000">
                  <a:extLst>
                    <a:ext uri="{9D8B030D-6E8A-4147-A177-3AD203B41FA5}">
                      <a16:colId xmlns:a16="http://schemas.microsoft.com/office/drawing/2014/main" val="4007817726"/>
                    </a:ext>
                  </a:extLst>
                </a:gridCol>
              </a:tblGrid>
              <a:tr h="205200">
                <a:tc>
                  <a:txBody>
                    <a:bodyPr/>
                    <a:lstStyle/>
                    <a:p>
                      <a:pPr algn="ctr"/>
                      <a:r>
                        <a:rPr lang="en-GB" sz="1400" b="1" dirty="0">
                          <a:solidFill>
                            <a:schemeClr val="tx1"/>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558094"/>
                  </a:ext>
                </a:extLst>
              </a:tr>
            </a:tbl>
          </a:graphicData>
        </a:graphic>
      </p:graphicFrame>
      <p:sp>
        <p:nvSpPr>
          <p:cNvPr id="11" name="Arc 10">
            <a:extLst>
              <a:ext uri="{FF2B5EF4-FFF2-40B4-BE49-F238E27FC236}">
                <a16:creationId xmlns:a16="http://schemas.microsoft.com/office/drawing/2014/main" id="{8FC9A71E-54A9-4204-A96A-24F39FD4EFC8}"/>
              </a:ext>
            </a:extLst>
          </p:cNvPr>
          <p:cNvSpPr/>
          <p:nvPr/>
        </p:nvSpPr>
        <p:spPr>
          <a:xfrm flipH="1">
            <a:off x="612000" y="2344257"/>
            <a:ext cx="2772000" cy="621785"/>
          </a:xfrm>
          <a:prstGeom prst="arc">
            <a:avLst>
              <a:gd name="adj1" fmla="val 10795023"/>
              <a:gd name="adj2" fmla="val 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a:extLst>
              <a:ext uri="{FF2B5EF4-FFF2-40B4-BE49-F238E27FC236}">
                <a16:creationId xmlns:a16="http://schemas.microsoft.com/office/drawing/2014/main" id="{208C74D6-7F1A-4A97-8B99-3DD177E19A2B}"/>
              </a:ext>
            </a:extLst>
          </p:cNvPr>
          <p:cNvSpPr/>
          <p:nvPr/>
        </p:nvSpPr>
        <p:spPr>
          <a:xfrm flipH="1">
            <a:off x="3384000" y="2349654"/>
            <a:ext cx="1981750" cy="587895"/>
          </a:xfrm>
          <a:prstGeom prst="arc">
            <a:avLst>
              <a:gd name="adj1" fmla="val 10753229"/>
              <a:gd name="adj2" fmla="val 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C3D579A3-7C9B-4E13-AC8E-08386FE13501}"/>
              </a:ext>
            </a:extLst>
          </p:cNvPr>
          <p:cNvSpPr>
            <a:spLocks noChangeAspect="1"/>
          </p:cNvSpPr>
          <p:nvPr/>
        </p:nvSpPr>
        <p:spPr>
          <a:xfrm>
            <a:off x="3838275" y="4952037"/>
            <a:ext cx="57600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D2318C3C-CD35-4DF6-A1FB-4854EB8C0281}"/>
              </a:ext>
            </a:extLst>
          </p:cNvPr>
          <p:cNvSpPr>
            <a:spLocks noChangeAspect="1"/>
          </p:cNvSpPr>
          <p:nvPr/>
        </p:nvSpPr>
        <p:spPr>
          <a:xfrm>
            <a:off x="5888589" y="3689886"/>
            <a:ext cx="57600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FF0000"/>
              </a:solidFill>
              <a:latin typeface="Century Gothic" panose="020B0502020202020204" pitchFamily="34" charset="0"/>
            </a:endParaRPr>
          </a:p>
        </p:txBody>
      </p:sp>
      <p:sp>
        <p:nvSpPr>
          <p:cNvPr id="15" name="Rectangle 14">
            <a:extLst>
              <a:ext uri="{FF2B5EF4-FFF2-40B4-BE49-F238E27FC236}">
                <a16:creationId xmlns:a16="http://schemas.microsoft.com/office/drawing/2014/main" id="{76E39AFF-D912-418E-8903-7F294397A931}"/>
              </a:ext>
            </a:extLst>
          </p:cNvPr>
          <p:cNvSpPr>
            <a:spLocks noChangeAspect="1"/>
          </p:cNvSpPr>
          <p:nvPr/>
        </p:nvSpPr>
        <p:spPr>
          <a:xfrm>
            <a:off x="3838275" y="3689886"/>
            <a:ext cx="57600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B890FE55-A36A-4101-96DE-8E9D29F8DDCA}"/>
              </a:ext>
            </a:extLst>
          </p:cNvPr>
          <p:cNvSpPr>
            <a:spLocks noChangeAspect="1"/>
          </p:cNvSpPr>
          <p:nvPr/>
        </p:nvSpPr>
        <p:spPr>
          <a:xfrm>
            <a:off x="5888589" y="4952037"/>
            <a:ext cx="57600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aphicFrame>
        <p:nvGraphicFramePr>
          <p:cNvPr id="17" name="Table 8">
            <a:extLst>
              <a:ext uri="{FF2B5EF4-FFF2-40B4-BE49-F238E27FC236}">
                <a16:creationId xmlns:a16="http://schemas.microsoft.com/office/drawing/2014/main" id="{99F0A263-31F0-4238-B989-851BDD4D5292}"/>
              </a:ext>
            </a:extLst>
          </p:cNvPr>
          <p:cNvGraphicFramePr>
            <a:graphicFrameLocks noGrp="1"/>
          </p:cNvGraphicFramePr>
          <p:nvPr>
            <p:extLst>
              <p:ext uri="{D42A27DB-BD31-4B8C-83A1-F6EECF244321}">
                <p14:modId xmlns:p14="http://schemas.microsoft.com/office/powerpoint/2010/main" val="810241773"/>
              </p:ext>
            </p:extLst>
          </p:nvPr>
        </p:nvGraphicFramePr>
        <p:xfrm>
          <a:off x="2507400" y="3741537"/>
          <a:ext cx="3672000" cy="1706400"/>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2303647809"/>
                    </a:ext>
                  </a:extLst>
                </a:gridCol>
                <a:gridCol w="720000">
                  <a:extLst>
                    <a:ext uri="{9D8B030D-6E8A-4147-A177-3AD203B41FA5}">
                      <a16:colId xmlns:a16="http://schemas.microsoft.com/office/drawing/2014/main" val="2288649685"/>
                    </a:ext>
                  </a:extLst>
                </a:gridCol>
                <a:gridCol w="1476000">
                  <a:extLst>
                    <a:ext uri="{9D8B030D-6E8A-4147-A177-3AD203B41FA5}">
                      <a16:colId xmlns:a16="http://schemas.microsoft.com/office/drawing/2014/main" val="4160596882"/>
                    </a:ext>
                  </a:extLst>
                </a:gridCol>
              </a:tblGrid>
              <a:tr h="370840">
                <a:tc>
                  <a:txBody>
                    <a:bodyPr/>
                    <a:lstStyle/>
                    <a:p>
                      <a:pPr algn="l"/>
                      <a:r>
                        <a:rPr lang="en-GB" sz="2400" b="1" dirty="0">
                          <a:solidFill>
                            <a:schemeClr val="tx1"/>
                          </a:solidFill>
                          <a:latin typeface="Century Gothic" panose="020B0502020202020204" pitchFamily="34" charset="0"/>
                        </a:rPr>
                        <a:t>  7 + 4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b="1" dirty="0">
                          <a:latin typeface="Century Gothic" panose="020B0502020202020204" pitchFamily="34" charset="0"/>
                        </a:rPr>
                        <a:t>7 + 5 =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141795"/>
                  </a:ext>
                </a:extLst>
              </a:tr>
              <a:tr h="792000">
                <a:tc>
                  <a:txBody>
                    <a:bodyPr/>
                    <a:lstStyle/>
                    <a:p>
                      <a:pPr algn="l"/>
                      <a:endParaRPr lang="en-GB" sz="24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443028"/>
                  </a:ext>
                </a:extLst>
              </a:tr>
              <a:tr h="370840">
                <a:tc>
                  <a:txBody>
                    <a:bodyPr/>
                    <a:lstStyle/>
                    <a:p>
                      <a:pPr algn="l"/>
                      <a:r>
                        <a:rPr lang="en-GB" sz="2400" b="1" dirty="0">
                          <a:solidFill>
                            <a:schemeClr val="tx1"/>
                          </a:solidFill>
                          <a:latin typeface="Century Gothic" panose="020B0502020202020204" pitchFamily="34" charset="0"/>
                        </a:rPr>
                        <a:t>11 + 7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b="1" dirty="0">
                          <a:solidFill>
                            <a:schemeClr val="tx1"/>
                          </a:solidFill>
                          <a:latin typeface="Century Gothic" panose="020B0502020202020204" pitchFamily="34" charset="0"/>
                        </a:rPr>
                        <a:t>0 + 7 =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618"/>
                  </a:ext>
                </a:extLst>
              </a:tr>
            </a:tbl>
          </a:graphicData>
        </a:graphic>
      </p:graphicFrame>
      <p:graphicFrame>
        <p:nvGraphicFramePr>
          <p:cNvPr id="18" name="Table 17">
            <a:extLst>
              <a:ext uri="{FF2B5EF4-FFF2-40B4-BE49-F238E27FC236}">
                <a16:creationId xmlns:a16="http://schemas.microsoft.com/office/drawing/2014/main" id="{199AEDCC-23C2-4F77-AFAF-87B231017282}"/>
              </a:ext>
            </a:extLst>
          </p:cNvPr>
          <p:cNvGraphicFramePr>
            <a:graphicFrameLocks noGrp="1"/>
          </p:cNvGraphicFramePr>
          <p:nvPr>
            <p:extLst>
              <p:ext uri="{D42A27DB-BD31-4B8C-83A1-F6EECF244321}">
                <p14:modId xmlns:p14="http://schemas.microsoft.com/office/powerpoint/2010/main" val="3227278234"/>
              </p:ext>
            </p:extLst>
          </p:nvPr>
        </p:nvGraphicFramePr>
        <p:xfrm>
          <a:off x="612000" y="2655150"/>
          <a:ext cx="7920000" cy="144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4143126281"/>
                    </a:ext>
                  </a:extLst>
                </a:gridCol>
                <a:gridCol w="396000">
                  <a:extLst>
                    <a:ext uri="{9D8B030D-6E8A-4147-A177-3AD203B41FA5}">
                      <a16:colId xmlns:a16="http://schemas.microsoft.com/office/drawing/2014/main" val="2124206208"/>
                    </a:ext>
                  </a:extLst>
                </a:gridCol>
                <a:gridCol w="396000">
                  <a:extLst>
                    <a:ext uri="{9D8B030D-6E8A-4147-A177-3AD203B41FA5}">
                      <a16:colId xmlns:a16="http://schemas.microsoft.com/office/drawing/2014/main" val="3583933359"/>
                    </a:ext>
                  </a:extLst>
                </a:gridCol>
                <a:gridCol w="396000">
                  <a:extLst>
                    <a:ext uri="{9D8B030D-6E8A-4147-A177-3AD203B41FA5}">
                      <a16:colId xmlns:a16="http://schemas.microsoft.com/office/drawing/2014/main" val="3764795698"/>
                    </a:ext>
                  </a:extLst>
                </a:gridCol>
                <a:gridCol w="396000">
                  <a:extLst>
                    <a:ext uri="{9D8B030D-6E8A-4147-A177-3AD203B41FA5}">
                      <a16:colId xmlns:a16="http://schemas.microsoft.com/office/drawing/2014/main" val="3783212321"/>
                    </a:ext>
                  </a:extLst>
                </a:gridCol>
                <a:gridCol w="396000">
                  <a:extLst>
                    <a:ext uri="{9D8B030D-6E8A-4147-A177-3AD203B41FA5}">
                      <a16:colId xmlns:a16="http://schemas.microsoft.com/office/drawing/2014/main" val="1844555392"/>
                    </a:ext>
                  </a:extLst>
                </a:gridCol>
                <a:gridCol w="396000">
                  <a:extLst>
                    <a:ext uri="{9D8B030D-6E8A-4147-A177-3AD203B41FA5}">
                      <a16:colId xmlns:a16="http://schemas.microsoft.com/office/drawing/2014/main" val="727014786"/>
                    </a:ext>
                  </a:extLst>
                </a:gridCol>
                <a:gridCol w="396000">
                  <a:extLst>
                    <a:ext uri="{9D8B030D-6E8A-4147-A177-3AD203B41FA5}">
                      <a16:colId xmlns:a16="http://schemas.microsoft.com/office/drawing/2014/main" val="1769047884"/>
                    </a:ext>
                  </a:extLst>
                </a:gridCol>
                <a:gridCol w="396000">
                  <a:extLst>
                    <a:ext uri="{9D8B030D-6E8A-4147-A177-3AD203B41FA5}">
                      <a16:colId xmlns:a16="http://schemas.microsoft.com/office/drawing/2014/main" val="2829594606"/>
                    </a:ext>
                  </a:extLst>
                </a:gridCol>
                <a:gridCol w="396000">
                  <a:extLst>
                    <a:ext uri="{9D8B030D-6E8A-4147-A177-3AD203B41FA5}">
                      <a16:colId xmlns:a16="http://schemas.microsoft.com/office/drawing/2014/main" val="3265397765"/>
                    </a:ext>
                  </a:extLst>
                </a:gridCol>
                <a:gridCol w="396000">
                  <a:extLst>
                    <a:ext uri="{9D8B030D-6E8A-4147-A177-3AD203B41FA5}">
                      <a16:colId xmlns:a16="http://schemas.microsoft.com/office/drawing/2014/main" val="4034422574"/>
                    </a:ext>
                  </a:extLst>
                </a:gridCol>
                <a:gridCol w="396000">
                  <a:extLst>
                    <a:ext uri="{9D8B030D-6E8A-4147-A177-3AD203B41FA5}">
                      <a16:colId xmlns:a16="http://schemas.microsoft.com/office/drawing/2014/main" val="3661402157"/>
                    </a:ext>
                  </a:extLst>
                </a:gridCol>
                <a:gridCol w="396000">
                  <a:extLst>
                    <a:ext uri="{9D8B030D-6E8A-4147-A177-3AD203B41FA5}">
                      <a16:colId xmlns:a16="http://schemas.microsoft.com/office/drawing/2014/main" val="2351054884"/>
                    </a:ext>
                  </a:extLst>
                </a:gridCol>
                <a:gridCol w="396000">
                  <a:extLst>
                    <a:ext uri="{9D8B030D-6E8A-4147-A177-3AD203B41FA5}">
                      <a16:colId xmlns:a16="http://schemas.microsoft.com/office/drawing/2014/main" val="3666477021"/>
                    </a:ext>
                  </a:extLst>
                </a:gridCol>
                <a:gridCol w="396000">
                  <a:extLst>
                    <a:ext uri="{9D8B030D-6E8A-4147-A177-3AD203B41FA5}">
                      <a16:colId xmlns:a16="http://schemas.microsoft.com/office/drawing/2014/main" val="1439436238"/>
                    </a:ext>
                  </a:extLst>
                </a:gridCol>
                <a:gridCol w="396000">
                  <a:extLst>
                    <a:ext uri="{9D8B030D-6E8A-4147-A177-3AD203B41FA5}">
                      <a16:colId xmlns:a16="http://schemas.microsoft.com/office/drawing/2014/main" val="2775864871"/>
                    </a:ext>
                  </a:extLst>
                </a:gridCol>
                <a:gridCol w="396000">
                  <a:extLst>
                    <a:ext uri="{9D8B030D-6E8A-4147-A177-3AD203B41FA5}">
                      <a16:colId xmlns:a16="http://schemas.microsoft.com/office/drawing/2014/main" val="4244090646"/>
                    </a:ext>
                  </a:extLst>
                </a:gridCol>
                <a:gridCol w="396000">
                  <a:extLst>
                    <a:ext uri="{9D8B030D-6E8A-4147-A177-3AD203B41FA5}">
                      <a16:colId xmlns:a16="http://schemas.microsoft.com/office/drawing/2014/main" val="859613609"/>
                    </a:ext>
                  </a:extLst>
                </a:gridCol>
                <a:gridCol w="396000">
                  <a:extLst>
                    <a:ext uri="{9D8B030D-6E8A-4147-A177-3AD203B41FA5}">
                      <a16:colId xmlns:a16="http://schemas.microsoft.com/office/drawing/2014/main" val="940182211"/>
                    </a:ext>
                  </a:extLst>
                </a:gridCol>
                <a:gridCol w="396000">
                  <a:extLst>
                    <a:ext uri="{9D8B030D-6E8A-4147-A177-3AD203B41FA5}">
                      <a16:colId xmlns:a16="http://schemas.microsoft.com/office/drawing/2014/main" val="3086999494"/>
                    </a:ext>
                  </a:extLst>
                </a:gridCol>
              </a:tblGrid>
              <a:tr h="14400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81558094"/>
                  </a:ext>
                </a:extLst>
              </a:tr>
            </a:tbl>
          </a:graphicData>
        </a:graphic>
      </p:graphicFrame>
    </p:spTree>
    <p:extLst>
      <p:ext uri="{BB962C8B-B14F-4D97-AF65-F5344CB8AC3E}">
        <p14:creationId xmlns:p14="http://schemas.microsoft.com/office/powerpoint/2010/main" val="124045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number sentence shown on the number line and complete the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629A2B88-4A93-4179-843A-D792B184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868D690-5361-4D37-8C9D-64967AB995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5286814A-C048-4FB8-A839-0CD559A2DF07}"/>
              </a:ext>
            </a:extLst>
          </p:cNvPr>
          <p:cNvGraphicFramePr>
            <a:graphicFrameLocks noGrp="1"/>
          </p:cNvGraphicFramePr>
          <p:nvPr/>
        </p:nvGraphicFramePr>
        <p:xfrm>
          <a:off x="414000" y="2842970"/>
          <a:ext cx="8316000" cy="21336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4143126281"/>
                    </a:ext>
                  </a:extLst>
                </a:gridCol>
                <a:gridCol w="396000">
                  <a:extLst>
                    <a:ext uri="{9D8B030D-6E8A-4147-A177-3AD203B41FA5}">
                      <a16:colId xmlns:a16="http://schemas.microsoft.com/office/drawing/2014/main" val="2124206208"/>
                    </a:ext>
                  </a:extLst>
                </a:gridCol>
                <a:gridCol w="396000">
                  <a:extLst>
                    <a:ext uri="{9D8B030D-6E8A-4147-A177-3AD203B41FA5}">
                      <a16:colId xmlns:a16="http://schemas.microsoft.com/office/drawing/2014/main" val="3583933359"/>
                    </a:ext>
                  </a:extLst>
                </a:gridCol>
                <a:gridCol w="396000">
                  <a:extLst>
                    <a:ext uri="{9D8B030D-6E8A-4147-A177-3AD203B41FA5}">
                      <a16:colId xmlns:a16="http://schemas.microsoft.com/office/drawing/2014/main" val="3764795698"/>
                    </a:ext>
                  </a:extLst>
                </a:gridCol>
                <a:gridCol w="397348">
                  <a:extLst>
                    <a:ext uri="{9D8B030D-6E8A-4147-A177-3AD203B41FA5}">
                      <a16:colId xmlns:a16="http://schemas.microsoft.com/office/drawing/2014/main" val="3783212321"/>
                    </a:ext>
                  </a:extLst>
                </a:gridCol>
                <a:gridCol w="394652">
                  <a:extLst>
                    <a:ext uri="{9D8B030D-6E8A-4147-A177-3AD203B41FA5}">
                      <a16:colId xmlns:a16="http://schemas.microsoft.com/office/drawing/2014/main" val="1844555392"/>
                    </a:ext>
                  </a:extLst>
                </a:gridCol>
                <a:gridCol w="396000">
                  <a:extLst>
                    <a:ext uri="{9D8B030D-6E8A-4147-A177-3AD203B41FA5}">
                      <a16:colId xmlns:a16="http://schemas.microsoft.com/office/drawing/2014/main" val="727014786"/>
                    </a:ext>
                  </a:extLst>
                </a:gridCol>
                <a:gridCol w="396000">
                  <a:extLst>
                    <a:ext uri="{9D8B030D-6E8A-4147-A177-3AD203B41FA5}">
                      <a16:colId xmlns:a16="http://schemas.microsoft.com/office/drawing/2014/main" val="1769047884"/>
                    </a:ext>
                  </a:extLst>
                </a:gridCol>
                <a:gridCol w="396000">
                  <a:extLst>
                    <a:ext uri="{9D8B030D-6E8A-4147-A177-3AD203B41FA5}">
                      <a16:colId xmlns:a16="http://schemas.microsoft.com/office/drawing/2014/main" val="2829594606"/>
                    </a:ext>
                  </a:extLst>
                </a:gridCol>
                <a:gridCol w="396000">
                  <a:extLst>
                    <a:ext uri="{9D8B030D-6E8A-4147-A177-3AD203B41FA5}">
                      <a16:colId xmlns:a16="http://schemas.microsoft.com/office/drawing/2014/main" val="3265397765"/>
                    </a:ext>
                  </a:extLst>
                </a:gridCol>
                <a:gridCol w="396000">
                  <a:extLst>
                    <a:ext uri="{9D8B030D-6E8A-4147-A177-3AD203B41FA5}">
                      <a16:colId xmlns:a16="http://schemas.microsoft.com/office/drawing/2014/main" val="4034422574"/>
                    </a:ext>
                  </a:extLst>
                </a:gridCol>
                <a:gridCol w="396000">
                  <a:extLst>
                    <a:ext uri="{9D8B030D-6E8A-4147-A177-3AD203B41FA5}">
                      <a16:colId xmlns:a16="http://schemas.microsoft.com/office/drawing/2014/main" val="3661402157"/>
                    </a:ext>
                  </a:extLst>
                </a:gridCol>
                <a:gridCol w="396000">
                  <a:extLst>
                    <a:ext uri="{9D8B030D-6E8A-4147-A177-3AD203B41FA5}">
                      <a16:colId xmlns:a16="http://schemas.microsoft.com/office/drawing/2014/main" val="2351054884"/>
                    </a:ext>
                  </a:extLst>
                </a:gridCol>
                <a:gridCol w="396000">
                  <a:extLst>
                    <a:ext uri="{9D8B030D-6E8A-4147-A177-3AD203B41FA5}">
                      <a16:colId xmlns:a16="http://schemas.microsoft.com/office/drawing/2014/main" val="3666477021"/>
                    </a:ext>
                  </a:extLst>
                </a:gridCol>
                <a:gridCol w="396000">
                  <a:extLst>
                    <a:ext uri="{9D8B030D-6E8A-4147-A177-3AD203B41FA5}">
                      <a16:colId xmlns:a16="http://schemas.microsoft.com/office/drawing/2014/main" val="1439436238"/>
                    </a:ext>
                  </a:extLst>
                </a:gridCol>
                <a:gridCol w="396000">
                  <a:extLst>
                    <a:ext uri="{9D8B030D-6E8A-4147-A177-3AD203B41FA5}">
                      <a16:colId xmlns:a16="http://schemas.microsoft.com/office/drawing/2014/main" val="2775864871"/>
                    </a:ext>
                  </a:extLst>
                </a:gridCol>
                <a:gridCol w="396000">
                  <a:extLst>
                    <a:ext uri="{9D8B030D-6E8A-4147-A177-3AD203B41FA5}">
                      <a16:colId xmlns:a16="http://schemas.microsoft.com/office/drawing/2014/main" val="4244090646"/>
                    </a:ext>
                  </a:extLst>
                </a:gridCol>
                <a:gridCol w="396000">
                  <a:extLst>
                    <a:ext uri="{9D8B030D-6E8A-4147-A177-3AD203B41FA5}">
                      <a16:colId xmlns:a16="http://schemas.microsoft.com/office/drawing/2014/main" val="859613609"/>
                    </a:ext>
                  </a:extLst>
                </a:gridCol>
                <a:gridCol w="396000">
                  <a:extLst>
                    <a:ext uri="{9D8B030D-6E8A-4147-A177-3AD203B41FA5}">
                      <a16:colId xmlns:a16="http://schemas.microsoft.com/office/drawing/2014/main" val="940182211"/>
                    </a:ext>
                  </a:extLst>
                </a:gridCol>
                <a:gridCol w="396000">
                  <a:extLst>
                    <a:ext uri="{9D8B030D-6E8A-4147-A177-3AD203B41FA5}">
                      <a16:colId xmlns:a16="http://schemas.microsoft.com/office/drawing/2014/main" val="3086999494"/>
                    </a:ext>
                  </a:extLst>
                </a:gridCol>
                <a:gridCol w="396000">
                  <a:extLst>
                    <a:ext uri="{9D8B030D-6E8A-4147-A177-3AD203B41FA5}">
                      <a16:colId xmlns:a16="http://schemas.microsoft.com/office/drawing/2014/main" val="4007817726"/>
                    </a:ext>
                  </a:extLst>
                </a:gridCol>
              </a:tblGrid>
              <a:tr h="205200">
                <a:tc>
                  <a:txBody>
                    <a:bodyPr/>
                    <a:lstStyle/>
                    <a:p>
                      <a:pPr algn="ctr"/>
                      <a:r>
                        <a:rPr lang="en-GB" sz="1400" b="1" dirty="0">
                          <a:solidFill>
                            <a:schemeClr val="tx1"/>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tx1"/>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558094"/>
                  </a:ext>
                </a:extLst>
              </a:tr>
            </a:tbl>
          </a:graphicData>
        </a:graphic>
      </p:graphicFrame>
      <p:sp>
        <p:nvSpPr>
          <p:cNvPr id="11" name="Arc 10">
            <a:extLst>
              <a:ext uri="{FF2B5EF4-FFF2-40B4-BE49-F238E27FC236}">
                <a16:creationId xmlns:a16="http://schemas.microsoft.com/office/drawing/2014/main" id="{8FC9A71E-54A9-4204-A96A-24F39FD4EFC8}"/>
              </a:ext>
            </a:extLst>
          </p:cNvPr>
          <p:cNvSpPr/>
          <p:nvPr/>
        </p:nvSpPr>
        <p:spPr>
          <a:xfrm flipH="1">
            <a:off x="612000" y="2344257"/>
            <a:ext cx="2772000" cy="621785"/>
          </a:xfrm>
          <a:prstGeom prst="arc">
            <a:avLst>
              <a:gd name="adj1" fmla="val 10795023"/>
              <a:gd name="adj2" fmla="val 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a:extLst>
              <a:ext uri="{FF2B5EF4-FFF2-40B4-BE49-F238E27FC236}">
                <a16:creationId xmlns:a16="http://schemas.microsoft.com/office/drawing/2014/main" id="{208C74D6-7F1A-4A97-8B99-3DD177E19A2B}"/>
              </a:ext>
            </a:extLst>
          </p:cNvPr>
          <p:cNvSpPr/>
          <p:nvPr/>
        </p:nvSpPr>
        <p:spPr>
          <a:xfrm flipH="1">
            <a:off x="3384000" y="2349654"/>
            <a:ext cx="1981750" cy="587895"/>
          </a:xfrm>
          <a:prstGeom prst="arc">
            <a:avLst>
              <a:gd name="adj1" fmla="val 10753229"/>
              <a:gd name="adj2" fmla="val 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aphicFrame>
        <p:nvGraphicFramePr>
          <p:cNvPr id="18" name="Table 17">
            <a:extLst>
              <a:ext uri="{FF2B5EF4-FFF2-40B4-BE49-F238E27FC236}">
                <a16:creationId xmlns:a16="http://schemas.microsoft.com/office/drawing/2014/main" id="{199AEDCC-23C2-4F77-AFAF-87B231017282}"/>
              </a:ext>
            </a:extLst>
          </p:cNvPr>
          <p:cNvGraphicFramePr>
            <a:graphicFrameLocks noGrp="1"/>
          </p:cNvGraphicFramePr>
          <p:nvPr/>
        </p:nvGraphicFramePr>
        <p:xfrm>
          <a:off x="612000" y="2655150"/>
          <a:ext cx="7920000" cy="144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4143126281"/>
                    </a:ext>
                  </a:extLst>
                </a:gridCol>
                <a:gridCol w="396000">
                  <a:extLst>
                    <a:ext uri="{9D8B030D-6E8A-4147-A177-3AD203B41FA5}">
                      <a16:colId xmlns:a16="http://schemas.microsoft.com/office/drawing/2014/main" val="2124206208"/>
                    </a:ext>
                  </a:extLst>
                </a:gridCol>
                <a:gridCol w="396000">
                  <a:extLst>
                    <a:ext uri="{9D8B030D-6E8A-4147-A177-3AD203B41FA5}">
                      <a16:colId xmlns:a16="http://schemas.microsoft.com/office/drawing/2014/main" val="3583933359"/>
                    </a:ext>
                  </a:extLst>
                </a:gridCol>
                <a:gridCol w="396000">
                  <a:extLst>
                    <a:ext uri="{9D8B030D-6E8A-4147-A177-3AD203B41FA5}">
                      <a16:colId xmlns:a16="http://schemas.microsoft.com/office/drawing/2014/main" val="3764795698"/>
                    </a:ext>
                  </a:extLst>
                </a:gridCol>
                <a:gridCol w="396000">
                  <a:extLst>
                    <a:ext uri="{9D8B030D-6E8A-4147-A177-3AD203B41FA5}">
                      <a16:colId xmlns:a16="http://schemas.microsoft.com/office/drawing/2014/main" val="3783212321"/>
                    </a:ext>
                  </a:extLst>
                </a:gridCol>
                <a:gridCol w="396000">
                  <a:extLst>
                    <a:ext uri="{9D8B030D-6E8A-4147-A177-3AD203B41FA5}">
                      <a16:colId xmlns:a16="http://schemas.microsoft.com/office/drawing/2014/main" val="1844555392"/>
                    </a:ext>
                  </a:extLst>
                </a:gridCol>
                <a:gridCol w="396000">
                  <a:extLst>
                    <a:ext uri="{9D8B030D-6E8A-4147-A177-3AD203B41FA5}">
                      <a16:colId xmlns:a16="http://schemas.microsoft.com/office/drawing/2014/main" val="727014786"/>
                    </a:ext>
                  </a:extLst>
                </a:gridCol>
                <a:gridCol w="396000">
                  <a:extLst>
                    <a:ext uri="{9D8B030D-6E8A-4147-A177-3AD203B41FA5}">
                      <a16:colId xmlns:a16="http://schemas.microsoft.com/office/drawing/2014/main" val="1769047884"/>
                    </a:ext>
                  </a:extLst>
                </a:gridCol>
                <a:gridCol w="396000">
                  <a:extLst>
                    <a:ext uri="{9D8B030D-6E8A-4147-A177-3AD203B41FA5}">
                      <a16:colId xmlns:a16="http://schemas.microsoft.com/office/drawing/2014/main" val="2829594606"/>
                    </a:ext>
                  </a:extLst>
                </a:gridCol>
                <a:gridCol w="396000">
                  <a:extLst>
                    <a:ext uri="{9D8B030D-6E8A-4147-A177-3AD203B41FA5}">
                      <a16:colId xmlns:a16="http://schemas.microsoft.com/office/drawing/2014/main" val="3265397765"/>
                    </a:ext>
                  </a:extLst>
                </a:gridCol>
                <a:gridCol w="396000">
                  <a:extLst>
                    <a:ext uri="{9D8B030D-6E8A-4147-A177-3AD203B41FA5}">
                      <a16:colId xmlns:a16="http://schemas.microsoft.com/office/drawing/2014/main" val="4034422574"/>
                    </a:ext>
                  </a:extLst>
                </a:gridCol>
                <a:gridCol w="396000">
                  <a:extLst>
                    <a:ext uri="{9D8B030D-6E8A-4147-A177-3AD203B41FA5}">
                      <a16:colId xmlns:a16="http://schemas.microsoft.com/office/drawing/2014/main" val="3661402157"/>
                    </a:ext>
                  </a:extLst>
                </a:gridCol>
                <a:gridCol w="396000">
                  <a:extLst>
                    <a:ext uri="{9D8B030D-6E8A-4147-A177-3AD203B41FA5}">
                      <a16:colId xmlns:a16="http://schemas.microsoft.com/office/drawing/2014/main" val="2351054884"/>
                    </a:ext>
                  </a:extLst>
                </a:gridCol>
                <a:gridCol w="396000">
                  <a:extLst>
                    <a:ext uri="{9D8B030D-6E8A-4147-A177-3AD203B41FA5}">
                      <a16:colId xmlns:a16="http://schemas.microsoft.com/office/drawing/2014/main" val="3666477021"/>
                    </a:ext>
                  </a:extLst>
                </a:gridCol>
                <a:gridCol w="396000">
                  <a:extLst>
                    <a:ext uri="{9D8B030D-6E8A-4147-A177-3AD203B41FA5}">
                      <a16:colId xmlns:a16="http://schemas.microsoft.com/office/drawing/2014/main" val="1439436238"/>
                    </a:ext>
                  </a:extLst>
                </a:gridCol>
                <a:gridCol w="396000">
                  <a:extLst>
                    <a:ext uri="{9D8B030D-6E8A-4147-A177-3AD203B41FA5}">
                      <a16:colId xmlns:a16="http://schemas.microsoft.com/office/drawing/2014/main" val="2775864871"/>
                    </a:ext>
                  </a:extLst>
                </a:gridCol>
                <a:gridCol w="396000">
                  <a:extLst>
                    <a:ext uri="{9D8B030D-6E8A-4147-A177-3AD203B41FA5}">
                      <a16:colId xmlns:a16="http://schemas.microsoft.com/office/drawing/2014/main" val="4244090646"/>
                    </a:ext>
                  </a:extLst>
                </a:gridCol>
                <a:gridCol w="396000">
                  <a:extLst>
                    <a:ext uri="{9D8B030D-6E8A-4147-A177-3AD203B41FA5}">
                      <a16:colId xmlns:a16="http://schemas.microsoft.com/office/drawing/2014/main" val="859613609"/>
                    </a:ext>
                  </a:extLst>
                </a:gridCol>
                <a:gridCol w="396000">
                  <a:extLst>
                    <a:ext uri="{9D8B030D-6E8A-4147-A177-3AD203B41FA5}">
                      <a16:colId xmlns:a16="http://schemas.microsoft.com/office/drawing/2014/main" val="940182211"/>
                    </a:ext>
                  </a:extLst>
                </a:gridCol>
                <a:gridCol w="396000">
                  <a:extLst>
                    <a:ext uri="{9D8B030D-6E8A-4147-A177-3AD203B41FA5}">
                      <a16:colId xmlns:a16="http://schemas.microsoft.com/office/drawing/2014/main" val="3086999494"/>
                    </a:ext>
                  </a:extLst>
                </a:gridCol>
              </a:tblGrid>
              <a:tr h="14400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81558094"/>
                  </a:ext>
                </a:extLst>
              </a:tr>
            </a:tbl>
          </a:graphicData>
        </a:graphic>
      </p:graphicFrame>
      <p:sp>
        <p:nvSpPr>
          <p:cNvPr id="20" name="Rectangle 19">
            <a:extLst>
              <a:ext uri="{FF2B5EF4-FFF2-40B4-BE49-F238E27FC236}">
                <a16:creationId xmlns:a16="http://schemas.microsoft.com/office/drawing/2014/main" id="{C8E4DE08-34D6-42BE-BD10-E5F9F7D424D1}"/>
              </a:ext>
            </a:extLst>
          </p:cNvPr>
          <p:cNvSpPr>
            <a:spLocks noChangeAspect="1"/>
          </p:cNvSpPr>
          <p:nvPr/>
        </p:nvSpPr>
        <p:spPr>
          <a:xfrm>
            <a:off x="3838275" y="4952037"/>
            <a:ext cx="576000" cy="576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3C4B9922-396B-4888-A594-F0FA46ADD6FF}"/>
              </a:ext>
            </a:extLst>
          </p:cNvPr>
          <p:cNvSpPr>
            <a:spLocks noChangeAspect="1"/>
          </p:cNvSpPr>
          <p:nvPr/>
        </p:nvSpPr>
        <p:spPr>
          <a:xfrm>
            <a:off x="5888589" y="3689886"/>
            <a:ext cx="576000" cy="57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12</a:t>
            </a:r>
          </a:p>
        </p:txBody>
      </p:sp>
      <p:sp>
        <p:nvSpPr>
          <p:cNvPr id="22" name="Rectangle 21">
            <a:extLst>
              <a:ext uri="{FF2B5EF4-FFF2-40B4-BE49-F238E27FC236}">
                <a16:creationId xmlns:a16="http://schemas.microsoft.com/office/drawing/2014/main" id="{0FE269E3-DD7A-452E-8DFE-1AF403FC47E0}"/>
              </a:ext>
            </a:extLst>
          </p:cNvPr>
          <p:cNvSpPr>
            <a:spLocks noChangeAspect="1"/>
          </p:cNvSpPr>
          <p:nvPr/>
        </p:nvSpPr>
        <p:spPr>
          <a:xfrm>
            <a:off x="3838275" y="3689886"/>
            <a:ext cx="576000" cy="576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ECFFC8BF-1446-4169-87C9-FA020BF30B6E}"/>
              </a:ext>
            </a:extLst>
          </p:cNvPr>
          <p:cNvSpPr>
            <a:spLocks noChangeAspect="1"/>
          </p:cNvSpPr>
          <p:nvPr/>
        </p:nvSpPr>
        <p:spPr>
          <a:xfrm>
            <a:off x="5888589" y="4952037"/>
            <a:ext cx="576000" cy="576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aphicFrame>
        <p:nvGraphicFramePr>
          <p:cNvPr id="24" name="Table 8">
            <a:extLst>
              <a:ext uri="{FF2B5EF4-FFF2-40B4-BE49-F238E27FC236}">
                <a16:creationId xmlns:a16="http://schemas.microsoft.com/office/drawing/2014/main" id="{3D3939DD-2BED-4C7F-98AD-18029EED0FF0}"/>
              </a:ext>
            </a:extLst>
          </p:cNvPr>
          <p:cNvGraphicFramePr>
            <a:graphicFrameLocks noGrp="1"/>
          </p:cNvGraphicFramePr>
          <p:nvPr>
            <p:extLst>
              <p:ext uri="{D42A27DB-BD31-4B8C-83A1-F6EECF244321}">
                <p14:modId xmlns:p14="http://schemas.microsoft.com/office/powerpoint/2010/main" val="2937062143"/>
              </p:ext>
            </p:extLst>
          </p:nvPr>
        </p:nvGraphicFramePr>
        <p:xfrm>
          <a:off x="2507400" y="3741537"/>
          <a:ext cx="3672000" cy="1706400"/>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2303647809"/>
                    </a:ext>
                  </a:extLst>
                </a:gridCol>
                <a:gridCol w="720000">
                  <a:extLst>
                    <a:ext uri="{9D8B030D-6E8A-4147-A177-3AD203B41FA5}">
                      <a16:colId xmlns:a16="http://schemas.microsoft.com/office/drawing/2014/main" val="2288649685"/>
                    </a:ext>
                  </a:extLst>
                </a:gridCol>
                <a:gridCol w="1476000">
                  <a:extLst>
                    <a:ext uri="{9D8B030D-6E8A-4147-A177-3AD203B41FA5}">
                      <a16:colId xmlns:a16="http://schemas.microsoft.com/office/drawing/2014/main" val="4160596882"/>
                    </a:ext>
                  </a:extLst>
                </a:gridCol>
              </a:tblGrid>
              <a:tr h="370840">
                <a:tc>
                  <a:txBody>
                    <a:bodyPr/>
                    <a:lstStyle/>
                    <a:p>
                      <a:pPr algn="l"/>
                      <a:r>
                        <a:rPr lang="en-GB" sz="2400" b="1" dirty="0">
                          <a:latin typeface="Century Gothic" panose="020B0502020202020204" pitchFamily="34" charset="0"/>
                        </a:rPr>
                        <a:t>  </a:t>
                      </a:r>
                      <a:r>
                        <a:rPr lang="en-GB" sz="2400" b="1" dirty="0">
                          <a:solidFill>
                            <a:schemeClr val="bg1">
                              <a:lumMod val="50000"/>
                            </a:schemeClr>
                          </a:solidFill>
                          <a:latin typeface="Century Gothic" panose="020B0502020202020204" pitchFamily="34" charset="0"/>
                        </a:rPr>
                        <a:t>7 + 4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b="1" dirty="0">
                          <a:latin typeface="Century Gothic" panose="020B0502020202020204" pitchFamily="34" charset="0"/>
                        </a:rPr>
                        <a:t>7 + 5 =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141795"/>
                  </a:ext>
                </a:extLst>
              </a:tr>
              <a:tr h="792000">
                <a:tc>
                  <a:txBody>
                    <a:bodyPr/>
                    <a:lstStyle/>
                    <a:p>
                      <a:pPr algn="l"/>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443028"/>
                  </a:ext>
                </a:extLst>
              </a:tr>
              <a:tr h="370840">
                <a:tc>
                  <a:txBody>
                    <a:bodyPr/>
                    <a:lstStyle/>
                    <a:p>
                      <a:pPr algn="l"/>
                      <a:r>
                        <a:rPr lang="en-GB" sz="2400" b="1" dirty="0">
                          <a:solidFill>
                            <a:schemeClr val="bg1">
                              <a:lumMod val="50000"/>
                            </a:schemeClr>
                          </a:solidFill>
                          <a:latin typeface="Century Gothic" panose="020B0502020202020204" pitchFamily="34" charset="0"/>
                        </a:rPr>
                        <a:t>11 + 7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b="1" dirty="0">
                          <a:solidFill>
                            <a:schemeClr val="bg1">
                              <a:lumMod val="50000"/>
                            </a:schemeClr>
                          </a:solidFill>
                          <a:latin typeface="Century Gothic" panose="020B0502020202020204" pitchFamily="34" charset="0"/>
                        </a:rPr>
                        <a:t>0 + 7 =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41618"/>
                  </a:ext>
                </a:extLst>
              </a:tr>
            </a:tbl>
          </a:graphicData>
        </a:graphic>
      </p:graphicFrame>
      <p:sp>
        <p:nvSpPr>
          <p:cNvPr id="25" name="Oval 24">
            <a:extLst>
              <a:ext uri="{FF2B5EF4-FFF2-40B4-BE49-F238E27FC236}">
                <a16:creationId xmlns:a16="http://schemas.microsoft.com/office/drawing/2014/main" id="{B90412A1-32A6-4B39-B28A-30DD2F806AE0}"/>
              </a:ext>
            </a:extLst>
          </p:cNvPr>
          <p:cNvSpPr/>
          <p:nvPr/>
        </p:nvSpPr>
        <p:spPr>
          <a:xfrm>
            <a:off x="4513632" y="3508252"/>
            <a:ext cx="2376000" cy="9345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484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71C63DA9-38F6-40C6-B346-16CEA810227D}"/>
              </a:ext>
            </a:extLst>
          </p:cNvPr>
          <p:cNvPicPr>
            <a:picLocks noChangeAspect="1"/>
          </p:cNvPicPr>
          <p:nvPr/>
        </p:nvPicPr>
        <p:blipFill>
          <a:blip r:embed="rId4"/>
          <a:stretch>
            <a:fillRect/>
          </a:stretch>
        </p:blipFill>
        <p:spPr>
          <a:xfrm>
            <a:off x="115438" y="149799"/>
            <a:ext cx="8913124" cy="6322100"/>
          </a:xfrm>
          <a:prstGeom prst="rect">
            <a:avLst/>
          </a:prstGeom>
        </p:spPr>
      </p:pic>
      <p:sp>
        <p:nvSpPr>
          <p:cNvPr id="15" name="Rectangle 14">
            <a:extLst>
              <a:ext uri="{FF2B5EF4-FFF2-40B4-BE49-F238E27FC236}">
                <a16:creationId xmlns:a16="http://schemas.microsoft.com/office/drawing/2014/main" id="{CEFD8676-A197-4D6C-B461-BD3C0202C8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defTabSz="514350">
              <a:defRPr/>
            </a:pPr>
            <a:endParaRPr lang="en-GB" sz="2000" b="1"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Freddy</a:t>
            </a:r>
            <a:r>
              <a:rPr lang="en-GB" sz="2000" b="1" dirty="0">
                <a:solidFill>
                  <a:schemeClr val="tx1"/>
                </a:solidFill>
                <a:latin typeface="Century Gothic" panose="020B0502020202020204" pitchFamily="34" charset="0"/>
              </a:rPr>
              <a:t> chooses a number card.</a:t>
            </a: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Then he rolls a dice and counts on the number he rolls.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his score be? Find all the possible answers.</a:t>
            </a: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ectangle: Rounded Corners 146">
            <a:extLst>
              <a:ext uri="{FF2B5EF4-FFF2-40B4-BE49-F238E27FC236}">
                <a16:creationId xmlns:a16="http://schemas.microsoft.com/office/drawing/2014/main" id="{5627ABB0-A525-4597-BDEB-D39A33CCA458}"/>
              </a:ext>
            </a:extLst>
          </p:cNvPr>
          <p:cNvSpPr/>
          <p:nvPr/>
        </p:nvSpPr>
        <p:spPr>
          <a:xfrm>
            <a:off x="2755231" y="1375665"/>
            <a:ext cx="706092" cy="9500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5</a:t>
            </a:r>
          </a:p>
        </p:txBody>
      </p:sp>
      <p:sp>
        <p:nvSpPr>
          <p:cNvPr id="17" name="Rectangle: Rounded Corners 148">
            <a:extLst>
              <a:ext uri="{FF2B5EF4-FFF2-40B4-BE49-F238E27FC236}">
                <a16:creationId xmlns:a16="http://schemas.microsoft.com/office/drawing/2014/main" id="{F70F6496-05BC-4C80-8D19-CC508D72C1CE}"/>
              </a:ext>
            </a:extLst>
          </p:cNvPr>
          <p:cNvSpPr/>
          <p:nvPr/>
        </p:nvSpPr>
        <p:spPr>
          <a:xfrm>
            <a:off x="4096145" y="1375665"/>
            <a:ext cx="706092" cy="9500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7</a:t>
            </a:r>
          </a:p>
        </p:txBody>
      </p:sp>
      <p:sp>
        <p:nvSpPr>
          <p:cNvPr id="18" name="Rectangle: Rounded Corners 149">
            <a:extLst>
              <a:ext uri="{FF2B5EF4-FFF2-40B4-BE49-F238E27FC236}">
                <a16:creationId xmlns:a16="http://schemas.microsoft.com/office/drawing/2014/main" id="{714AE74E-CDF4-427F-9167-7D7758AC3F62}"/>
              </a:ext>
            </a:extLst>
          </p:cNvPr>
          <p:cNvSpPr/>
          <p:nvPr/>
        </p:nvSpPr>
        <p:spPr>
          <a:xfrm>
            <a:off x="5437059" y="1375665"/>
            <a:ext cx="706092" cy="9500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6</a:t>
            </a:r>
          </a:p>
        </p:txBody>
      </p:sp>
    </p:spTree>
    <p:extLst>
      <p:ext uri="{BB962C8B-B14F-4D97-AF65-F5344CB8AC3E}">
        <p14:creationId xmlns:p14="http://schemas.microsoft.com/office/powerpoint/2010/main" val="308293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71C63DA9-38F6-40C6-B346-16CEA810227D}"/>
              </a:ext>
            </a:extLst>
          </p:cNvPr>
          <p:cNvPicPr>
            <a:picLocks noChangeAspect="1"/>
          </p:cNvPicPr>
          <p:nvPr/>
        </p:nvPicPr>
        <p:blipFill>
          <a:blip r:embed="rId4"/>
          <a:stretch>
            <a:fillRect/>
          </a:stretch>
        </p:blipFill>
        <p:spPr>
          <a:xfrm>
            <a:off x="115438" y="149799"/>
            <a:ext cx="8913124" cy="6322100"/>
          </a:xfrm>
          <a:prstGeom prst="rect">
            <a:avLst/>
          </a:prstGeom>
        </p:spPr>
      </p:pic>
      <p:sp>
        <p:nvSpPr>
          <p:cNvPr id="15" name="Rectangle 14">
            <a:extLst>
              <a:ext uri="{FF2B5EF4-FFF2-40B4-BE49-F238E27FC236}">
                <a16:creationId xmlns:a16="http://schemas.microsoft.com/office/drawing/2014/main" id="{CEFD8676-A197-4D6C-B461-BD3C0202C8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defTabSz="514350">
              <a:defRPr/>
            </a:pPr>
            <a:endParaRPr lang="en-GB" sz="2000" b="1"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Freddy</a:t>
            </a:r>
            <a:r>
              <a:rPr lang="en-GB" sz="2000" b="1" dirty="0">
                <a:solidFill>
                  <a:schemeClr val="tx1"/>
                </a:solidFill>
                <a:latin typeface="Century Gothic" panose="020B0502020202020204" pitchFamily="34" charset="0"/>
              </a:rPr>
              <a:t> chooses a number card.</a:t>
            </a: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Then he rolls a dice and counts on the number he rolls.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endParaRPr lang="en-GB" sz="2000" b="1" dirty="0">
              <a:solidFill>
                <a:schemeClr val="tx1"/>
              </a:solidFill>
              <a:highlight>
                <a:srgbClr val="00FFFF"/>
              </a:highlight>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his score be? Find all the possible answers.</a:t>
            </a:r>
          </a:p>
          <a:p>
            <a:pPr lvl="0" algn="ctr" defTabSz="514350">
              <a:defRPr/>
            </a:pPr>
            <a:endParaRPr lang="en-GB"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5 + 5 = 10        7 + 5 = 12       6 + 5 = 11</a:t>
            </a: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ectangle: Rounded Corners 146">
            <a:extLst>
              <a:ext uri="{FF2B5EF4-FFF2-40B4-BE49-F238E27FC236}">
                <a16:creationId xmlns:a16="http://schemas.microsoft.com/office/drawing/2014/main" id="{5627ABB0-A525-4597-BDEB-D39A33CCA458}"/>
              </a:ext>
            </a:extLst>
          </p:cNvPr>
          <p:cNvSpPr/>
          <p:nvPr/>
        </p:nvSpPr>
        <p:spPr>
          <a:xfrm>
            <a:off x="2755231" y="1375665"/>
            <a:ext cx="706092" cy="9500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5</a:t>
            </a:r>
          </a:p>
        </p:txBody>
      </p:sp>
      <p:sp>
        <p:nvSpPr>
          <p:cNvPr id="17" name="Rectangle: Rounded Corners 148">
            <a:extLst>
              <a:ext uri="{FF2B5EF4-FFF2-40B4-BE49-F238E27FC236}">
                <a16:creationId xmlns:a16="http://schemas.microsoft.com/office/drawing/2014/main" id="{F70F6496-05BC-4C80-8D19-CC508D72C1CE}"/>
              </a:ext>
            </a:extLst>
          </p:cNvPr>
          <p:cNvSpPr/>
          <p:nvPr/>
        </p:nvSpPr>
        <p:spPr>
          <a:xfrm>
            <a:off x="4096145" y="1375665"/>
            <a:ext cx="706092" cy="9500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7</a:t>
            </a:r>
          </a:p>
        </p:txBody>
      </p:sp>
      <p:sp>
        <p:nvSpPr>
          <p:cNvPr id="18" name="Rectangle: Rounded Corners 149">
            <a:extLst>
              <a:ext uri="{FF2B5EF4-FFF2-40B4-BE49-F238E27FC236}">
                <a16:creationId xmlns:a16="http://schemas.microsoft.com/office/drawing/2014/main" id="{714AE74E-CDF4-427F-9167-7D7758AC3F62}"/>
              </a:ext>
            </a:extLst>
          </p:cNvPr>
          <p:cNvSpPr/>
          <p:nvPr/>
        </p:nvSpPr>
        <p:spPr>
          <a:xfrm>
            <a:off x="5437059" y="1375665"/>
            <a:ext cx="706092" cy="9500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6</a:t>
            </a:r>
          </a:p>
        </p:txBody>
      </p:sp>
    </p:spTree>
    <p:extLst>
      <p:ext uri="{BB962C8B-B14F-4D97-AF65-F5344CB8AC3E}">
        <p14:creationId xmlns:p14="http://schemas.microsoft.com/office/powerpoint/2010/main" val="97473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defTabSz="514350">
              <a:defRPr/>
            </a:pP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on to 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4" name="Table 15">
            <a:extLst>
              <a:ext uri="{FF2B5EF4-FFF2-40B4-BE49-F238E27FC236}">
                <a16:creationId xmlns:a16="http://schemas.microsoft.com/office/drawing/2014/main" id="{0BBDC412-0AFA-47AB-AEF1-1A97945B8C83}"/>
              </a:ext>
            </a:extLst>
          </p:cNvPr>
          <p:cNvGraphicFramePr>
            <a:graphicFrameLocks noGrp="1"/>
          </p:cNvGraphicFramePr>
          <p:nvPr>
            <p:extLst>
              <p:ext uri="{D42A27DB-BD31-4B8C-83A1-F6EECF244321}">
                <p14:modId xmlns:p14="http://schemas.microsoft.com/office/powerpoint/2010/main" val="767061315"/>
              </p:ext>
            </p:extLst>
          </p:nvPr>
        </p:nvGraphicFramePr>
        <p:xfrm>
          <a:off x="1994082" y="1358800"/>
          <a:ext cx="5155835" cy="3169920"/>
        </p:xfrm>
        <a:graphic>
          <a:graphicData uri="http://schemas.openxmlformats.org/drawingml/2006/table">
            <a:tbl>
              <a:tblPr firstRow="1" bandRow="1">
                <a:tableStyleId>{5940675A-B579-460E-94D1-54222C63F5DA}</a:tableStyleId>
              </a:tblPr>
              <a:tblGrid>
                <a:gridCol w="591306">
                  <a:extLst>
                    <a:ext uri="{9D8B030D-6E8A-4147-A177-3AD203B41FA5}">
                      <a16:colId xmlns:a16="http://schemas.microsoft.com/office/drawing/2014/main" val="2196744423"/>
                    </a:ext>
                  </a:extLst>
                </a:gridCol>
                <a:gridCol w="1000529">
                  <a:extLst>
                    <a:ext uri="{9D8B030D-6E8A-4147-A177-3AD203B41FA5}">
                      <a16:colId xmlns:a16="http://schemas.microsoft.com/office/drawing/2014/main" val="3577116281"/>
                    </a:ext>
                  </a:extLst>
                </a:gridCol>
                <a:gridCol w="1781213">
                  <a:extLst>
                    <a:ext uri="{9D8B030D-6E8A-4147-A177-3AD203B41FA5}">
                      <a16:colId xmlns:a16="http://schemas.microsoft.com/office/drawing/2014/main" val="534764386"/>
                    </a:ext>
                  </a:extLst>
                </a:gridCol>
                <a:gridCol w="594787">
                  <a:extLst>
                    <a:ext uri="{9D8B030D-6E8A-4147-A177-3AD203B41FA5}">
                      <a16:colId xmlns:a16="http://schemas.microsoft.com/office/drawing/2014/main" val="3340023034"/>
                    </a:ext>
                  </a:extLst>
                </a:gridCol>
                <a:gridCol w="1188000">
                  <a:extLst>
                    <a:ext uri="{9D8B030D-6E8A-4147-A177-3AD203B41FA5}">
                      <a16:colId xmlns:a16="http://schemas.microsoft.com/office/drawing/2014/main" val="3882177541"/>
                    </a:ext>
                  </a:extLst>
                </a:gridCol>
              </a:tblGrid>
              <a:tr h="396000">
                <a:tc rowSpan="2">
                  <a:txBody>
                    <a:bodyPr/>
                    <a:lstStyle/>
                    <a:p>
                      <a:r>
                        <a:rPr lang="en-GB" sz="2000" b="1" dirty="0">
                          <a:latin typeface="Century Gothic" panose="020B0502020202020204" pitchFamily="34" charset="0"/>
                        </a:rPr>
                        <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9341519"/>
                  </a:ext>
                </a:extLst>
              </a:tr>
              <a:tr h="396000">
                <a:tc vMerge="1">
                  <a:txBody>
                    <a:bodyPr/>
                    <a:lstStyle/>
                    <a:p>
                      <a:endParaRPr lang="en-GB"/>
                    </a:p>
                  </a:txBody>
                  <a:tcPr/>
                </a:tc>
                <a:tc gridSpan="2">
                  <a:txBody>
                    <a:bodyPr/>
                    <a:lstStyle/>
                    <a:p>
                      <a:pPr algn="ctr"/>
                      <a:r>
                        <a:rPr lang="en-GB" sz="2000" b="1" dirty="0">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51867"/>
                  </a:ext>
                </a:extLst>
              </a:tr>
              <a:tr h="396000">
                <a:tc gridSpan="5">
                  <a:txBody>
                    <a:bodyPr/>
                    <a:lstStyle/>
                    <a:p>
                      <a:endParaRPr lang="en-GB" sz="2000" b="1" dirty="0">
                        <a:latin typeface="Century Gothic" panose="020B0502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sz="8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extLst>
                  <a:ext uri="{0D108BD9-81ED-4DB2-BD59-A6C34878D82A}">
                    <a16:rowId xmlns:a16="http://schemas.microsoft.com/office/drawing/2014/main" val="1473085251"/>
                  </a:ext>
                </a:extLst>
              </a:tr>
              <a:tr h="396000">
                <a:tc rowSpan="2">
                  <a:txBody>
                    <a:bodyPr/>
                    <a:lstStyle/>
                    <a:p>
                      <a:r>
                        <a:rPr lang="en-GB" sz="2000" b="1" dirty="0">
                          <a:latin typeface="Century Gothic" panose="020B0502020202020204" pitchFamily="34" charset="0"/>
                        </a:rPr>
                        <a:t>B.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337245"/>
                  </a:ext>
                </a:extLst>
              </a:tr>
              <a:tr h="396000">
                <a:tc vMerge="1">
                  <a:txBody>
                    <a:bodyPr/>
                    <a:lstStyle/>
                    <a:p>
                      <a:endParaRPr lang="en-GB"/>
                    </a:p>
                  </a:txBody>
                  <a:tcPr/>
                </a:tc>
                <a:tc gridSpan="3">
                  <a:txBody>
                    <a:bodyPr/>
                    <a:lstStyle/>
                    <a:p>
                      <a:pPr algn="ctr"/>
                      <a:r>
                        <a:rPr lang="en-GB" sz="2000" b="1" dirty="0">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8672719"/>
                  </a:ext>
                </a:extLst>
              </a:tr>
              <a:tr h="396000">
                <a:tc gridSpan="5">
                  <a:txBody>
                    <a:bodyPr/>
                    <a:lstStyle/>
                    <a:p>
                      <a:endParaRPr lang="en-GB" sz="2000" b="1" dirty="0">
                        <a:latin typeface="Century Gothic" panose="020B0502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mpd="sng">
                      <a:noFill/>
                    </a:lnL>
                  </a:tcPr>
                </a:tc>
                <a:tc hMerge="1">
                  <a:txBody>
                    <a:bodyPr/>
                    <a:lstStyle/>
                    <a:p>
                      <a:endParaRPr lang="en-GB" sz="8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extLst>
                  <a:ext uri="{0D108BD9-81ED-4DB2-BD59-A6C34878D82A}">
                    <a16:rowId xmlns:a16="http://schemas.microsoft.com/office/drawing/2014/main" val="305731715"/>
                  </a:ext>
                </a:extLst>
              </a:tr>
              <a:tr h="396000">
                <a:tc rowSpan="2">
                  <a:txBody>
                    <a:bodyPr/>
                    <a:lstStyle/>
                    <a:p>
                      <a:r>
                        <a:rPr lang="en-GB" sz="2000" b="1" dirty="0">
                          <a:latin typeface="Century Gothic" panose="020B0502020202020204" pitchFamily="34" charset="0"/>
                        </a:rPr>
                        <a:t>C.  </a:t>
                      </a:r>
                    </a:p>
                    <a:p>
                      <a:r>
                        <a:rPr lang="en-GB" sz="2000" b="1" dirty="0">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57072"/>
                  </a:ext>
                </a:extLst>
              </a:tr>
              <a:tr h="396000">
                <a:tc vMerge="1">
                  <a:txBody>
                    <a:bodyPr/>
                    <a:lstStyle/>
                    <a:p>
                      <a:endParaRPr lang="en-GB"/>
                    </a:p>
                  </a:txBody>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GB" sz="2000" b="1" dirty="0">
                          <a:latin typeface="Century Gothic" panose="020B0502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460108"/>
                  </a:ext>
                </a:extLst>
              </a:tr>
            </a:tbl>
          </a:graphicData>
        </a:graphic>
      </p:graphicFrame>
      <p:sp>
        <p:nvSpPr>
          <p:cNvPr id="15" name="Oval 14">
            <a:extLst>
              <a:ext uri="{FF2B5EF4-FFF2-40B4-BE49-F238E27FC236}">
                <a16:creationId xmlns:a16="http://schemas.microsoft.com/office/drawing/2014/main" id="{8D60E9E1-4C80-4EE1-BE57-BB198960F5E6}"/>
              </a:ext>
            </a:extLst>
          </p:cNvPr>
          <p:cNvSpPr/>
          <p:nvPr/>
        </p:nvSpPr>
        <p:spPr>
          <a:xfrm>
            <a:off x="543570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A5695A3-AFEE-4D11-9A77-4451CBCDB02C}"/>
              </a:ext>
            </a:extLst>
          </p:cNvPr>
          <p:cNvSpPr/>
          <p:nvPr/>
        </p:nvSpPr>
        <p:spPr>
          <a:xfrm>
            <a:off x="579555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BBE8431-229D-4515-B9F4-ED04EC366E87}"/>
              </a:ext>
            </a:extLst>
          </p:cNvPr>
          <p:cNvSpPr/>
          <p:nvPr/>
        </p:nvSpPr>
        <p:spPr>
          <a:xfrm>
            <a:off x="615540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FEC3EC-AEB1-4F23-A7C3-12F6646987E6}"/>
              </a:ext>
            </a:extLst>
          </p:cNvPr>
          <p:cNvSpPr/>
          <p:nvPr/>
        </p:nvSpPr>
        <p:spPr>
          <a:xfrm>
            <a:off x="651525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2417BFC-334F-40C6-8896-E99A5D55D8F1}"/>
              </a:ext>
            </a:extLst>
          </p:cNvPr>
          <p:cNvSpPr/>
          <p:nvPr/>
        </p:nvSpPr>
        <p:spPr>
          <a:xfrm>
            <a:off x="6875100"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0F9C7A2-3E6F-4399-94FE-D6CB34B56391}"/>
              </a:ext>
            </a:extLst>
          </p:cNvPr>
          <p:cNvSpPr/>
          <p:nvPr/>
        </p:nvSpPr>
        <p:spPr>
          <a:xfrm>
            <a:off x="6026515"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D6D1DBA-8864-41D9-B658-3B0840D19059}"/>
              </a:ext>
            </a:extLst>
          </p:cNvPr>
          <p:cNvSpPr/>
          <p:nvPr/>
        </p:nvSpPr>
        <p:spPr>
          <a:xfrm>
            <a:off x="6312978"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87CC134-4300-48B8-901C-9065FDC6998C}"/>
              </a:ext>
            </a:extLst>
          </p:cNvPr>
          <p:cNvSpPr/>
          <p:nvPr/>
        </p:nvSpPr>
        <p:spPr>
          <a:xfrm>
            <a:off x="6599441"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851EF6F-5842-4956-8510-FC21B78BB78C}"/>
              </a:ext>
            </a:extLst>
          </p:cNvPr>
          <p:cNvSpPr/>
          <p:nvPr/>
        </p:nvSpPr>
        <p:spPr>
          <a:xfrm>
            <a:off x="6885905"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BB6171A-AD59-46F6-BA09-A8363D9B9281}"/>
              </a:ext>
            </a:extLst>
          </p:cNvPr>
          <p:cNvSpPr/>
          <p:nvPr/>
        </p:nvSpPr>
        <p:spPr>
          <a:xfrm>
            <a:off x="2722511"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0CDE898-2F4F-45B3-B2FE-2D081662DA3D}"/>
              </a:ext>
            </a:extLst>
          </p:cNvPr>
          <p:cNvSpPr/>
          <p:nvPr/>
        </p:nvSpPr>
        <p:spPr>
          <a:xfrm>
            <a:off x="2989826"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5956C37-2FF2-4AFF-83E9-19D16C1C1C88}"/>
              </a:ext>
            </a:extLst>
          </p:cNvPr>
          <p:cNvSpPr/>
          <p:nvPr/>
        </p:nvSpPr>
        <p:spPr>
          <a:xfrm>
            <a:off x="3257141"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414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defTabSz="514350">
              <a:defRPr/>
            </a:pP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on to 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 is the odd one out because…</a:t>
            </a:r>
          </a:p>
          <a:p>
            <a:pPr lvl="0" algn="ctr" defTabSz="514350">
              <a:defRPr/>
            </a:pP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4" name="Table 15">
            <a:extLst>
              <a:ext uri="{FF2B5EF4-FFF2-40B4-BE49-F238E27FC236}">
                <a16:creationId xmlns:a16="http://schemas.microsoft.com/office/drawing/2014/main" id="{0BBDC412-0AFA-47AB-AEF1-1A97945B8C83}"/>
              </a:ext>
            </a:extLst>
          </p:cNvPr>
          <p:cNvGraphicFramePr>
            <a:graphicFrameLocks noGrp="1"/>
          </p:cNvGraphicFramePr>
          <p:nvPr/>
        </p:nvGraphicFramePr>
        <p:xfrm>
          <a:off x="1994082" y="1358800"/>
          <a:ext cx="5155835" cy="3169920"/>
        </p:xfrm>
        <a:graphic>
          <a:graphicData uri="http://schemas.openxmlformats.org/drawingml/2006/table">
            <a:tbl>
              <a:tblPr firstRow="1" bandRow="1">
                <a:tableStyleId>{5940675A-B579-460E-94D1-54222C63F5DA}</a:tableStyleId>
              </a:tblPr>
              <a:tblGrid>
                <a:gridCol w="591306">
                  <a:extLst>
                    <a:ext uri="{9D8B030D-6E8A-4147-A177-3AD203B41FA5}">
                      <a16:colId xmlns:a16="http://schemas.microsoft.com/office/drawing/2014/main" val="2196744423"/>
                    </a:ext>
                  </a:extLst>
                </a:gridCol>
                <a:gridCol w="1000529">
                  <a:extLst>
                    <a:ext uri="{9D8B030D-6E8A-4147-A177-3AD203B41FA5}">
                      <a16:colId xmlns:a16="http://schemas.microsoft.com/office/drawing/2014/main" val="3577116281"/>
                    </a:ext>
                  </a:extLst>
                </a:gridCol>
                <a:gridCol w="1781213">
                  <a:extLst>
                    <a:ext uri="{9D8B030D-6E8A-4147-A177-3AD203B41FA5}">
                      <a16:colId xmlns:a16="http://schemas.microsoft.com/office/drawing/2014/main" val="534764386"/>
                    </a:ext>
                  </a:extLst>
                </a:gridCol>
                <a:gridCol w="594787">
                  <a:extLst>
                    <a:ext uri="{9D8B030D-6E8A-4147-A177-3AD203B41FA5}">
                      <a16:colId xmlns:a16="http://schemas.microsoft.com/office/drawing/2014/main" val="3340023034"/>
                    </a:ext>
                  </a:extLst>
                </a:gridCol>
                <a:gridCol w="1188000">
                  <a:extLst>
                    <a:ext uri="{9D8B030D-6E8A-4147-A177-3AD203B41FA5}">
                      <a16:colId xmlns:a16="http://schemas.microsoft.com/office/drawing/2014/main" val="3882177541"/>
                    </a:ext>
                  </a:extLst>
                </a:gridCol>
              </a:tblGrid>
              <a:tr h="396000">
                <a:tc rowSpan="2">
                  <a:txBody>
                    <a:bodyPr/>
                    <a:lstStyle/>
                    <a:p>
                      <a:r>
                        <a:rPr lang="en-GB" sz="2000" b="1" dirty="0">
                          <a:latin typeface="Century Gothic" panose="020B0502020202020204" pitchFamily="34" charset="0"/>
                        </a:rPr>
                        <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9341519"/>
                  </a:ext>
                </a:extLst>
              </a:tr>
              <a:tr h="396000">
                <a:tc vMerge="1">
                  <a:txBody>
                    <a:bodyPr/>
                    <a:lstStyle/>
                    <a:p>
                      <a:endParaRPr lang="en-GB"/>
                    </a:p>
                  </a:txBody>
                  <a:tcPr/>
                </a:tc>
                <a:tc gridSpan="2">
                  <a:txBody>
                    <a:bodyPr/>
                    <a:lstStyle/>
                    <a:p>
                      <a:pPr algn="ctr"/>
                      <a:r>
                        <a:rPr lang="en-GB" sz="2000" b="1" dirty="0">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51867"/>
                  </a:ext>
                </a:extLst>
              </a:tr>
              <a:tr h="396000">
                <a:tc gridSpan="5">
                  <a:txBody>
                    <a:bodyPr/>
                    <a:lstStyle/>
                    <a:p>
                      <a:endParaRPr lang="en-GB" sz="2000" b="1" dirty="0">
                        <a:latin typeface="Century Gothic" panose="020B0502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sz="8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extLst>
                  <a:ext uri="{0D108BD9-81ED-4DB2-BD59-A6C34878D82A}">
                    <a16:rowId xmlns:a16="http://schemas.microsoft.com/office/drawing/2014/main" val="1473085251"/>
                  </a:ext>
                </a:extLst>
              </a:tr>
              <a:tr h="396000">
                <a:tc rowSpan="2">
                  <a:txBody>
                    <a:bodyPr/>
                    <a:lstStyle/>
                    <a:p>
                      <a:r>
                        <a:rPr lang="en-GB" sz="2000" b="1" dirty="0">
                          <a:latin typeface="Century Gothic" panose="020B0502020202020204" pitchFamily="34" charset="0"/>
                        </a:rPr>
                        <a:t>B.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337245"/>
                  </a:ext>
                </a:extLst>
              </a:tr>
              <a:tr h="396000">
                <a:tc vMerge="1">
                  <a:txBody>
                    <a:bodyPr/>
                    <a:lstStyle/>
                    <a:p>
                      <a:endParaRPr lang="en-GB"/>
                    </a:p>
                  </a:txBody>
                  <a:tcPr/>
                </a:tc>
                <a:tc gridSpan="3">
                  <a:txBody>
                    <a:bodyPr/>
                    <a:lstStyle/>
                    <a:p>
                      <a:pPr algn="ctr"/>
                      <a:r>
                        <a:rPr lang="en-GB" sz="2000" b="1" dirty="0">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8672719"/>
                  </a:ext>
                </a:extLst>
              </a:tr>
              <a:tr h="396000">
                <a:tc gridSpan="5">
                  <a:txBody>
                    <a:bodyPr/>
                    <a:lstStyle/>
                    <a:p>
                      <a:endParaRPr lang="en-GB" sz="2000" b="1" dirty="0">
                        <a:latin typeface="Century Gothic" panose="020B0502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mpd="sng">
                      <a:noFill/>
                    </a:lnL>
                  </a:tcPr>
                </a:tc>
                <a:tc hMerge="1">
                  <a:txBody>
                    <a:bodyPr/>
                    <a:lstStyle/>
                    <a:p>
                      <a:endParaRPr lang="en-GB" sz="8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extLst>
                  <a:ext uri="{0D108BD9-81ED-4DB2-BD59-A6C34878D82A}">
                    <a16:rowId xmlns:a16="http://schemas.microsoft.com/office/drawing/2014/main" val="305731715"/>
                  </a:ext>
                </a:extLst>
              </a:tr>
              <a:tr h="396000">
                <a:tc rowSpan="2">
                  <a:txBody>
                    <a:bodyPr/>
                    <a:lstStyle/>
                    <a:p>
                      <a:r>
                        <a:rPr lang="en-GB" sz="2000" b="1" dirty="0">
                          <a:latin typeface="Century Gothic" panose="020B0502020202020204" pitchFamily="34" charset="0"/>
                        </a:rPr>
                        <a:t>C.  </a:t>
                      </a:r>
                    </a:p>
                    <a:p>
                      <a:r>
                        <a:rPr lang="en-GB" sz="2000" b="1" dirty="0">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57072"/>
                  </a:ext>
                </a:extLst>
              </a:tr>
              <a:tr h="396000">
                <a:tc vMerge="1">
                  <a:txBody>
                    <a:bodyPr/>
                    <a:lstStyle/>
                    <a:p>
                      <a:endParaRPr lang="en-GB"/>
                    </a:p>
                  </a:txBody>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GB" sz="2000" b="1" dirty="0">
                          <a:latin typeface="Century Gothic" panose="020B0502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460108"/>
                  </a:ext>
                </a:extLst>
              </a:tr>
            </a:tbl>
          </a:graphicData>
        </a:graphic>
      </p:graphicFrame>
      <p:sp>
        <p:nvSpPr>
          <p:cNvPr id="15" name="Oval 14">
            <a:extLst>
              <a:ext uri="{FF2B5EF4-FFF2-40B4-BE49-F238E27FC236}">
                <a16:creationId xmlns:a16="http://schemas.microsoft.com/office/drawing/2014/main" id="{8D60E9E1-4C80-4EE1-BE57-BB198960F5E6}"/>
              </a:ext>
            </a:extLst>
          </p:cNvPr>
          <p:cNvSpPr/>
          <p:nvPr/>
        </p:nvSpPr>
        <p:spPr>
          <a:xfrm>
            <a:off x="543570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A5695A3-AFEE-4D11-9A77-4451CBCDB02C}"/>
              </a:ext>
            </a:extLst>
          </p:cNvPr>
          <p:cNvSpPr/>
          <p:nvPr/>
        </p:nvSpPr>
        <p:spPr>
          <a:xfrm>
            <a:off x="579555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BBE8431-229D-4515-B9F4-ED04EC366E87}"/>
              </a:ext>
            </a:extLst>
          </p:cNvPr>
          <p:cNvSpPr/>
          <p:nvPr/>
        </p:nvSpPr>
        <p:spPr>
          <a:xfrm>
            <a:off x="615540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FEC3EC-AEB1-4F23-A7C3-12F6646987E6}"/>
              </a:ext>
            </a:extLst>
          </p:cNvPr>
          <p:cNvSpPr/>
          <p:nvPr/>
        </p:nvSpPr>
        <p:spPr>
          <a:xfrm>
            <a:off x="651525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2417BFC-334F-40C6-8896-E99A5D55D8F1}"/>
              </a:ext>
            </a:extLst>
          </p:cNvPr>
          <p:cNvSpPr/>
          <p:nvPr/>
        </p:nvSpPr>
        <p:spPr>
          <a:xfrm>
            <a:off x="6875100"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0F9C7A2-3E6F-4399-94FE-D6CB34B56391}"/>
              </a:ext>
            </a:extLst>
          </p:cNvPr>
          <p:cNvSpPr/>
          <p:nvPr/>
        </p:nvSpPr>
        <p:spPr>
          <a:xfrm>
            <a:off x="6026515"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D6D1DBA-8864-41D9-B658-3B0840D19059}"/>
              </a:ext>
            </a:extLst>
          </p:cNvPr>
          <p:cNvSpPr/>
          <p:nvPr/>
        </p:nvSpPr>
        <p:spPr>
          <a:xfrm>
            <a:off x="6312978"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87CC134-4300-48B8-901C-9065FDC6998C}"/>
              </a:ext>
            </a:extLst>
          </p:cNvPr>
          <p:cNvSpPr/>
          <p:nvPr/>
        </p:nvSpPr>
        <p:spPr>
          <a:xfrm>
            <a:off x="6599441"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851EF6F-5842-4956-8510-FC21B78BB78C}"/>
              </a:ext>
            </a:extLst>
          </p:cNvPr>
          <p:cNvSpPr/>
          <p:nvPr/>
        </p:nvSpPr>
        <p:spPr>
          <a:xfrm>
            <a:off x="6885905"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BB6171A-AD59-46F6-BA09-A8363D9B9281}"/>
              </a:ext>
            </a:extLst>
          </p:cNvPr>
          <p:cNvSpPr/>
          <p:nvPr/>
        </p:nvSpPr>
        <p:spPr>
          <a:xfrm>
            <a:off x="2722511"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0CDE898-2F4F-45B3-B2FE-2D081662DA3D}"/>
              </a:ext>
            </a:extLst>
          </p:cNvPr>
          <p:cNvSpPr/>
          <p:nvPr/>
        </p:nvSpPr>
        <p:spPr>
          <a:xfrm>
            <a:off x="2989826"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5956C37-2FF2-4AFF-83E9-19D16C1C1C88}"/>
              </a:ext>
            </a:extLst>
          </p:cNvPr>
          <p:cNvSpPr/>
          <p:nvPr/>
        </p:nvSpPr>
        <p:spPr>
          <a:xfrm>
            <a:off x="3257141"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403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defTabSz="514350">
              <a:defRPr/>
            </a:pP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on to 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C is the odd one out because A and B equal 12 but C equals 14.</a:t>
            </a:r>
          </a:p>
          <a:p>
            <a:pPr lvl="0" algn="ctr" defTabSz="514350">
              <a:defRPr/>
            </a:pP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4" name="Table 15">
            <a:extLst>
              <a:ext uri="{FF2B5EF4-FFF2-40B4-BE49-F238E27FC236}">
                <a16:creationId xmlns:a16="http://schemas.microsoft.com/office/drawing/2014/main" id="{0BBDC412-0AFA-47AB-AEF1-1A97945B8C83}"/>
              </a:ext>
            </a:extLst>
          </p:cNvPr>
          <p:cNvGraphicFramePr>
            <a:graphicFrameLocks noGrp="1"/>
          </p:cNvGraphicFramePr>
          <p:nvPr>
            <p:extLst>
              <p:ext uri="{D42A27DB-BD31-4B8C-83A1-F6EECF244321}">
                <p14:modId xmlns:p14="http://schemas.microsoft.com/office/powerpoint/2010/main" val="354237340"/>
              </p:ext>
            </p:extLst>
          </p:nvPr>
        </p:nvGraphicFramePr>
        <p:xfrm>
          <a:off x="1994082" y="1358800"/>
          <a:ext cx="5155835" cy="3169920"/>
        </p:xfrm>
        <a:graphic>
          <a:graphicData uri="http://schemas.openxmlformats.org/drawingml/2006/table">
            <a:tbl>
              <a:tblPr firstRow="1" bandRow="1">
                <a:tableStyleId>{5940675A-B579-460E-94D1-54222C63F5DA}</a:tableStyleId>
              </a:tblPr>
              <a:tblGrid>
                <a:gridCol w="591306">
                  <a:extLst>
                    <a:ext uri="{9D8B030D-6E8A-4147-A177-3AD203B41FA5}">
                      <a16:colId xmlns:a16="http://schemas.microsoft.com/office/drawing/2014/main" val="2196744423"/>
                    </a:ext>
                  </a:extLst>
                </a:gridCol>
                <a:gridCol w="1000529">
                  <a:extLst>
                    <a:ext uri="{9D8B030D-6E8A-4147-A177-3AD203B41FA5}">
                      <a16:colId xmlns:a16="http://schemas.microsoft.com/office/drawing/2014/main" val="3577116281"/>
                    </a:ext>
                  </a:extLst>
                </a:gridCol>
                <a:gridCol w="1781213">
                  <a:extLst>
                    <a:ext uri="{9D8B030D-6E8A-4147-A177-3AD203B41FA5}">
                      <a16:colId xmlns:a16="http://schemas.microsoft.com/office/drawing/2014/main" val="534764386"/>
                    </a:ext>
                  </a:extLst>
                </a:gridCol>
                <a:gridCol w="594787">
                  <a:extLst>
                    <a:ext uri="{9D8B030D-6E8A-4147-A177-3AD203B41FA5}">
                      <a16:colId xmlns:a16="http://schemas.microsoft.com/office/drawing/2014/main" val="3340023034"/>
                    </a:ext>
                  </a:extLst>
                </a:gridCol>
                <a:gridCol w="1188000">
                  <a:extLst>
                    <a:ext uri="{9D8B030D-6E8A-4147-A177-3AD203B41FA5}">
                      <a16:colId xmlns:a16="http://schemas.microsoft.com/office/drawing/2014/main" val="3882177541"/>
                    </a:ext>
                  </a:extLst>
                </a:gridCol>
              </a:tblGrid>
              <a:tr h="396000">
                <a:tc rowSpan="2">
                  <a:txBody>
                    <a:bodyPr/>
                    <a:lstStyle/>
                    <a:p>
                      <a:r>
                        <a:rPr lang="en-GB" sz="2000" b="1" dirty="0">
                          <a:latin typeface="Century Gothic" panose="020B0502020202020204" pitchFamily="34" charset="0"/>
                        </a:rPr>
                        <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rgbClr val="FF0000"/>
                          </a:solidFill>
                          <a:latin typeface="Century Gothic" panose="020B0502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9341519"/>
                  </a:ext>
                </a:extLst>
              </a:tr>
              <a:tr h="396000">
                <a:tc vMerge="1">
                  <a:txBody>
                    <a:bodyPr/>
                    <a:lstStyle/>
                    <a:p>
                      <a:endParaRPr lang="en-GB"/>
                    </a:p>
                  </a:txBody>
                  <a:tcPr/>
                </a:tc>
                <a:tc gridSpan="2">
                  <a:txBody>
                    <a:bodyPr/>
                    <a:lstStyle/>
                    <a:p>
                      <a:pPr algn="ctr"/>
                      <a:r>
                        <a:rPr lang="en-GB" sz="2000" b="1" dirty="0">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51867"/>
                  </a:ext>
                </a:extLst>
              </a:tr>
              <a:tr h="396000">
                <a:tc gridSpan="5">
                  <a:txBody>
                    <a:bodyPr/>
                    <a:lstStyle/>
                    <a:p>
                      <a:endParaRPr lang="en-GB" sz="2000" b="1" dirty="0">
                        <a:latin typeface="Century Gothic" panose="020B0502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sz="8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extLst>
                  <a:ext uri="{0D108BD9-81ED-4DB2-BD59-A6C34878D82A}">
                    <a16:rowId xmlns:a16="http://schemas.microsoft.com/office/drawing/2014/main" val="1473085251"/>
                  </a:ext>
                </a:extLst>
              </a:tr>
              <a:tr h="396000">
                <a:tc rowSpan="2">
                  <a:txBody>
                    <a:bodyPr/>
                    <a:lstStyle/>
                    <a:p>
                      <a:r>
                        <a:rPr lang="en-GB" sz="2000" b="1" dirty="0">
                          <a:latin typeface="Century Gothic" panose="020B0502020202020204" pitchFamily="34" charset="0"/>
                        </a:rPr>
                        <a:t>B.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rgbClr val="FF0000"/>
                          </a:solidFill>
                          <a:latin typeface="Century Gothic" panose="020B0502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337245"/>
                  </a:ext>
                </a:extLst>
              </a:tr>
              <a:tr h="396000">
                <a:tc vMerge="1">
                  <a:txBody>
                    <a:bodyPr/>
                    <a:lstStyle/>
                    <a:p>
                      <a:endParaRPr lang="en-GB"/>
                    </a:p>
                  </a:txBody>
                  <a:tcPr/>
                </a:tc>
                <a:tc gridSpan="3">
                  <a:txBody>
                    <a:bodyPr/>
                    <a:lstStyle/>
                    <a:p>
                      <a:pPr algn="ctr"/>
                      <a:r>
                        <a:rPr lang="en-GB" sz="2000" b="1" dirty="0">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8672719"/>
                  </a:ext>
                </a:extLst>
              </a:tr>
              <a:tr h="396000">
                <a:tc gridSpan="5">
                  <a:txBody>
                    <a:bodyPr/>
                    <a:lstStyle/>
                    <a:p>
                      <a:endParaRPr lang="en-GB" sz="2000" b="1" dirty="0">
                        <a:latin typeface="Century Gothic" panose="020B0502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mpd="sng">
                      <a:noFill/>
                    </a:lnL>
                  </a:tcPr>
                </a:tc>
                <a:tc hMerge="1">
                  <a:txBody>
                    <a:bodyPr/>
                    <a:lstStyle/>
                    <a:p>
                      <a:endParaRPr lang="en-GB" sz="8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extLst>
                  <a:ext uri="{0D108BD9-81ED-4DB2-BD59-A6C34878D82A}">
                    <a16:rowId xmlns:a16="http://schemas.microsoft.com/office/drawing/2014/main" val="305731715"/>
                  </a:ext>
                </a:extLst>
              </a:tr>
              <a:tr h="396000">
                <a:tc rowSpan="2">
                  <a:txBody>
                    <a:bodyPr/>
                    <a:lstStyle/>
                    <a:p>
                      <a:r>
                        <a:rPr lang="en-GB" sz="2000" b="1" dirty="0">
                          <a:latin typeface="Century Gothic" panose="020B0502020202020204" pitchFamily="34" charset="0"/>
                        </a:rPr>
                        <a:t>C.  </a:t>
                      </a:r>
                    </a:p>
                    <a:p>
                      <a:r>
                        <a:rPr lang="en-GB" sz="2000" b="1" dirty="0">
                          <a:latin typeface="Century Gothic" panose="020B0502020202020204" pitchFamily="34" charset="0"/>
                        </a:rPr>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2000" b="1" dirty="0">
                          <a:solidFill>
                            <a:srgbClr val="FF0000"/>
                          </a:solidFill>
                          <a:latin typeface="Century Gothic" panose="020B0502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57072"/>
                  </a:ext>
                </a:extLst>
              </a:tr>
              <a:tr h="396000">
                <a:tc vMerge="1">
                  <a:txBody>
                    <a:bodyPr/>
                    <a:lstStyle/>
                    <a:p>
                      <a:endParaRPr lang="en-GB"/>
                    </a:p>
                  </a:txBody>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GB" sz="2000" b="1" dirty="0">
                          <a:latin typeface="Century Gothic" panose="020B0502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460108"/>
                  </a:ext>
                </a:extLst>
              </a:tr>
            </a:tbl>
          </a:graphicData>
        </a:graphic>
      </p:graphicFrame>
      <p:sp>
        <p:nvSpPr>
          <p:cNvPr id="15" name="Oval 14">
            <a:extLst>
              <a:ext uri="{FF2B5EF4-FFF2-40B4-BE49-F238E27FC236}">
                <a16:creationId xmlns:a16="http://schemas.microsoft.com/office/drawing/2014/main" id="{8D60E9E1-4C80-4EE1-BE57-BB198960F5E6}"/>
              </a:ext>
            </a:extLst>
          </p:cNvPr>
          <p:cNvSpPr/>
          <p:nvPr/>
        </p:nvSpPr>
        <p:spPr>
          <a:xfrm>
            <a:off x="543570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A5695A3-AFEE-4D11-9A77-4451CBCDB02C}"/>
              </a:ext>
            </a:extLst>
          </p:cNvPr>
          <p:cNvSpPr/>
          <p:nvPr/>
        </p:nvSpPr>
        <p:spPr>
          <a:xfrm>
            <a:off x="579555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BBE8431-229D-4515-B9F4-ED04EC366E87}"/>
              </a:ext>
            </a:extLst>
          </p:cNvPr>
          <p:cNvSpPr/>
          <p:nvPr/>
        </p:nvSpPr>
        <p:spPr>
          <a:xfrm>
            <a:off x="615540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FEC3EC-AEB1-4F23-A7C3-12F6646987E6}"/>
              </a:ext>
            </a:extLst>
          </p:cNvPr>
          <p:cNvSpPr/>
          <p:nvPr/>
        </p:nvSpPr>
        <p:spPr>
          <a:xfrm>
            <a:off x="6515251"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2417BFC-334F-40C6-8896-E99A5D55D8F1}"/>
              </a:ext>
            </a:extLst>
          </p:cNvPr>
          <p:cNvSpPr/>
          <p:nvPr/>
        </p:nvSpPr>
        <p:spPr>
          <a:xfrm>
            <a:off x="6875100" y="18602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0F9C7A2-3E6F-4399-94FE-D6CB34B56391}"/>
              </a:ext>
            </a:extLst>
          </p:cNvPr>
          <p:cNvSpPr/>
          <p:nvPr/>
        </p:nvSpPr>
        <p:spPr>
          <a:xfrm>
            <a:off x="6026515"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D6D1DBA-8864-41D9-B658-3B0840D19059}"/>
              </a:ext>
            </a:extLst>
          </p:cNvPr>
          <p:cNvSpPr/>
          <p:nvPr/>
        </p:nvSpPr>
        <p:spPr>
          <a:xfrm>
            <a:off x="6312978"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87CC134-4300-48B8-901C-9065FDC6998C}"/>
              </a:ext>
            </a:extLst>
          </p:cNvPr>
          <p:cNvSpPr/>
          <p:nvPr/>
        </p:nvSpPr>
        <p:spPr>
          <a:xfrm>
            <a:off x="6599441"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851EF6F-5842-4956-8510-FC21B78BB78C}"/>
              </a:ext>
            </a:extLst>
          </p:cNvPr>
          <p:cNvSpPr/>
          <p:nvPr/>
        </p:nvSpPr>
        <p:spPr>
          <a:xfrm>
            <a:off x="6885905" y="30607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BB6171A-AD59-46F6-BA09-A8363D9B9281}"/>
              </a:ext>
            </a:extLst>
          </p:cNvPr>
          <p:cNvSpPr/>
          <p:nvPr/>
        </p:nvSpPr>
        <p:spPr>
          <a:xfrm>
            <a:off x="2722511"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0CDE898-2F4F-45B3-B2FE-2D081662DA3D}"/>
              </a:ext>
            </a:extLst>
          </p:cNvPr>
          <p:cNvSpPr/>
          <p:nvPr/>
        </p:nvSpPr>
        <p:spPr>
          <a:xfrm>
            <a:off x="2989826"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5956C37-2FF2-4AFF-83E9-19D16C1C1C88}"/>
              </a:ext>
            </a:extLst>
          </p:cNvPr>
          <p:cNvSpPr/>
          <p:nvPr/>
        </p:nvSpPr>
        <p:spPr>
          <a:xfrm>
            <a:off x="3257141" y="421403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397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defTabSz="514350">
              <a:defRPr/>
            </a:pP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on 4 from each number.</a:t>
            </a:r>
          </a:p>
          <a:p>
            <a:pPr lvl="0" algn="ctr"/>
            <a:r>
              <a:rPr lang="en-GB" sz="2000" b="1" dirty="0">
                <a:solidFill>
                  <a:schemeClr val="tx1"/>
                </a:solidFill>
                <a:latin typeface="Century Gothic" panose="020B0502020202020204" pitchFamily="34" charset="0"/>
              </a:rPr>
              <a:t>If the answer is more than 15 colour the box.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514350">
              <a:defRPr/>
            </a:pP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83BDA2C7-156A-4B73-9A81-8C05F034BABE}"/>
              </a:ext>
            </a:extLst>
          </p:cNvPr>
          <p:cNvGraphicFramePr>
            <a:graphicFrameLocks noGrp="1"/>
          </p:cNvGraphicFramePr>
          <p:nvPr>
            <p:extLst>
              <p:ext uri="{D42A27DB-BD31-4B8C-83A1-F6EECF244321}">
                <p14:modId xmlns:p14="http://schemas.microsoft.com/office/powerpoint/2010/main" val="1967860513"/>
              </p:ext>
            </p:extLst>
          </p:nvPr>
        </p:nvGraphicFramePr>
        <p:xfrm>
          <a:off x="2574000" y="1860333"/>
          <a:ext cx="3996000" cy="2592000"/>
        </p:xfrm>
        <a:graphic>
          <a:graphicData uri="http://schemas.openxmlformats.org/drawingml/2006/table">
            <a:tbl>
              <a:tblPr firstRow="1" bandRow="1">
                <a:tableStyleId>{5940675A-B579-460E-94D1-54222C63F5DA}</a:tableStyleId>
              </a:tblPr>
              <a:tblGrid>
                <a:gridCol w="1332000">
                  <a:extLst>
                    <a:ext uri="{9D8B030D-6E8A-4147-A177-3AD203B41FA5}">
                      <a16:colId xmlns:a16="http://schemas.microsoft.com/office/drawing/2014/main" val="1336887859"/>
                    </a:ext>
                  </a:extLst>
                </a:gridCol>
                <a:gridCol w="1332000">
                  <a:extLst>
                    <a:ext uri="{9D8B030D-6E8A-4147-A177-3AD203B41FA5}">
                      <a16:colId xmlns:a16="http://schemas.microsoft.com/office/drawing/2014/main" val="3161470767"/>
                    </a:ext>
                  </a:extLst>
                </a:gridCol>
                <a:gridCol w="1332000">
                  <a:extLst>
                    <a:ext uri="{9D8B030D-6E8A-4147-A177-3AD203B41FA5}">
                      <a16:colId xmlns:a16="http://schemas.microsoft.com/office/drawing/2014/main" val="315507823"/>
                    </a:ext>
                  </a:extLst>
                </a:gridCol>
              </a:tblGrid>
              <a:tr h="864000">
                <a:tc>
                  <a:txBody>
                    <a:bodyPr/>
                    <a:lstStyle/>
                    <a:p>
                      <a:pPr algn="ctr"/>
                      <a:r>
                        <a:rPr lang="en-GB" sz="2400" b="1" dirty="0">
                          <a:latin typeface="Century Gothic" panose="020B0502020202020204" pitchFamily="34" charset="0"/>
                        </a:rPr>
                        <a:t>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7597939"/>
                  </a:ext>
                </a:extLst>
              </a:tr>
              <a:tr h="864000">
                <a:tc>
                  <a:txBody>
                    <a:bodyPr/>
                    <a:lstStyle/>
                    <a:p>
                      <a:pPr algn="ctr"/>
                      <a:endParaRPr lang="en-GB" sz="24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6303997"/>
                  </a:ext>
                </a:extLst>
              </a:tr>
              <a:tr h="864000">
                <a:tc>
                  <a:txBody>
                    <a:bodyPr/>
                    <a:lstStyle/>
                    <a:p>
                      <a:pPr algn="ctr"/>
                      <a:r>
                        <a:rPr lang="en-GB" sz="2400" b="1" dirty="0">
                          <a:latin typeface="Century Gothic" panose="020B0502020202020204" pitchFamily="34" charset="0"/>
                        </a:rPr>
                        <a:t>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11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8817622"/>
                  </a:ext>
                </a:extLst>
              </a:tr>
            </a:tbl>
          </a:graphicData>
        </a:graphic>
      </p:graphicFrame>
      <p:pic>
        <p:nvPicPr>
          <p:cNvPr id="3" name="Picture 2">
            <a:extLst>
              <a:ext uri="{FF2B5EF4-FFF2-40B4-BE49-F238E27FC236}">
                <a16:creationId xmlns:a16="http://schemas.microsoft.com/office/drawing/2014/main" id="{5F1B3FD7-3952-488C-9553-078564B5D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4497742" y="1877230"/>
            <a:ext cx="147469" cy="1179758"/>
          </a:xfrm>
          <a:prstGeom prst="rect">
            <a:avLst/>
          </a:prstGeom>
        </p:spPr>
      </p:pic>
      <p:pic>
        <p:nvPicPr>
          <p:cNvPr id="5" name="Picture 4">
            <a:extLst>
              <a:ext uri="{FF2B5EF4-FFF2-40B4-BE49-F238E27FC236}">
                <a16:creationId xmlns:a16="http://schemas.microsoft.com/office/drawing/2014/main" id="{259F2E38-EB22-4024-861A-40542796E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243" y="2080754"/>
            <a:ext cx="144000" cy="144000"/>
          </a:xfrm>
          <a:prstGeom prst="rect">
            <a:avLst/>
          </a:prstGeom>
        </p:spPr>
      </p:pic>
      <p:pic>
        <p:nvPicPr>
          <p:cNvPr id="31" name="Picture 30">
            <a:extLst>
              <a:ext uri="{FF2B5EF4-FFF2-40B4-BE49-F238E27FC236}">
                <a16:creationId xmlns:a16="http://schemas.microsoft.com/office/drawing/2014/main" id="{5A238D27-8633-43DB-98A5-6A2A8546F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336" y="2080754"/>
            <a:ext cx="144000" cy="144000"/>
          </a:xfrm>
          <a:prstGeom prst="rect">
            <a:avLst/>
          </a:prstGeom>
        </p:spPr>
      </p:pic>
      <p:pic>
        <p:nvPicPr>
          <p:cNvPr id="32" name="Picture 31">
            <a:extLst>
              <a:ext uri="{FF2B5EF4-FFF2-40B4-BE49-F238E27FC236}">
                <a16:creationId xmlns:a16="http://schemas.microsoft.com/office/drawing/2014/main" id="{0D9C44BB-77DB-4CEF-A12C-E50E4FF5E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428" y="2080754"/>
            <a:ext cx="144000" cy="144000"/>
          </a:xfrm>
          <a:prstGeom prst="rect">
            <a:avLst/>
          </a:prstGeom>
        </p:spPr>
      </p:pic>
      <p:pic>
        <p:nvPicPr>
          <p:cNvPr id="37" name="Picture 36">
            <a:extLst>
              <a:ext uri="{FF2B5EF4-FFF2-40B4-BE49-F238E27FC236}">
                <a16:creationId xmlns:a16="http://schemas.microsoft.com/office/drawing/2014/main" id="{7295D093-8C08-4B1A-B3A3-0C5EF0A92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5828091" y="2769723"/>
            <a:ext cx="147469" cy="1179758"/>
          </a:xfrm>
          <a:prstGeom prst="rect">
            <a:avLst/>
          </a:prstGeom>
        </p:spPr>
      </p:pic>
      <p:pic>
        <p:nvPicPr>
          <p:cNvPr id="39" name="Picture 38">
            <a:extLst>
              <a:ext uri="{FF2B5EF4-FFF2-40B4-BE49-F238E27FC236}">
                <a16:creationId xmlns:a16="http://schemas.microsoft.com/office/drawing/2014/main" id="{B15E1EC2-9B63-497C-941C-27D2D97CF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7283" y="2973247"/>
            <a:ext cx="144000" cy="144000"/>
          </a:xfrm>
          <a:prstGeom prst="rect">
            <a:avLst/>
          </a:prstGeom>
        </p:spPr>
      </p:pic>
      <p:pic>
        <p:nvPicPr>
          <p:cNvPr id="40" name="Picture 39">
            <a:extLst>
              <a:ext uri="{FF2B5EF4-FFF2-40B4-BE49-F238E27FC236}">
                <a16:creationId xmlns:a16="http://schemas.microsoft.com/office/drawing/2014/main" id="{37AAC7E4-B84D-4762-B49F-A38A6D9EE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375" y="2973247"/>
            <a:ext cx="144000" cy="144000"/>
          </a:xfrm>
          <a:prstGeom prst="rect">
            <a:avLst/>
          </a:prstGeom>
        </p:spPr>
      </p:pic>
      <p:pic>
        <p:nvPicPr>
          <p:cNvPr id="41" name="Picture 40">
            <a:extLst>
              <a:ext uri="{FF2B5EF4-FFF2-40B4-BE49-F238E27FC236}">
                <a16:creationId xmlns:a16="http://schemas.microsoft.com/office/drawing/2014/main" id="{F30D29BE-E149-4F55-8634-43882CED3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172522" y="2769724"/>
            <a:ext cx="147469" cy="1179758"/>
          </a:xfrm>
          <a:prstGeom prst="rect">
            <a:avLst/>
          </a:prstGeom>
        </p:spPr>
      </p:pic>
      <p:pic>
        <p:nvPicPr>
          <p:cNvPr id="42" name="Picture 41">
            <a:extLst>
              <a:ext uri="{FF2B5EF4-FFF2-40B4-BE49-F238E27FC236}">
                <a16:creationId xmlns:a16="http://schemas.microsoft.com/office/drawing/2014/main" id="{CAB51A4E-C284-4C38-97AE-59302126A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936" y="2973248"/>
            <a:ext cx="144000" cy="144000"/>
          </a:xfrm>
          <a:prstGeom prst="rect">
            <a:avLst/>
          </a:prstGeom>
        </p:spPr>
      </p:pic>
      <p:pic>
        <p:nvPicPr>
          <p:cNvPr id="43" name="Picture 42">
            <a:extLst>
              <a:ext uri="{FF2B5EF4-FFF2-40B4-BE49-F238E27FC236}">
                <a16:creationId xmlns:a16="http://schemas.microsoft.com/office/drawing/2014/main" id="{8C1D8F71-D4D1-4D9C-9D8D-6F7F68798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8538" y="2973248"/>
            <a:ext cx="144000" cy="144000"/>
          </a:xfrm>
          <a:prstGeom prst="rect">
            <a:avLst/>
          </a:prstGeom>
        </p:spPr>
      </p:pic>
      <p:pic>
        <p:nvPicPr>
          <p:cNvPr id="44" name="Picture 43">
            <a:extLst>
              <a:ext uri="{FF2B5EF4-FFF2-40B4-BE49-F238E27FC236}">
                <a16:creationId xmlns:a16="http://schemas.microsoft.com/office/drawing/2014/main" id="{EC472E88-84B9-4909-8CDD-891A0191A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140" y="2973248"/>
            <a:ext cx="144000" cy="144000"/>
          </a:xfrm>
          <a:prstGeom prst="rect">
            <a:avLst/>
          </a:prstGeom>
        </p:spPr>
      </p:pic>
      <p:pic>
        <p:nvPicPr>
          <p:cNvPr id="45" name="Picture 44">
            <a:extLst>
              <a:ext uri="{FF2B5EF4-FFF2-40B4-BE49-F238E27FC236}">
                <a16:creationId xmlns:a16="http://schemas.microsoft.com/office/drawing/2014/main" id="{E89DC66A-FE35-42FC-9005-31C8A541A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740" y="2973248"/>
            <a:ext cx="144000" cy="144000"/>
          </a:xfrm>
          <a:prstGeom prst="rect">
            <a:avLst/>
          </a:prstGeom>
        </p:spPr>
      </p:pic>
      <p:pic>
        <p:nvPicPr>
          <p:cNvPr id="46" name="Picture 45">
            <a:extLst>
              <a:ext uri="{FF2B5EF4-FFF2-40B4-BE49-F238E27FC236}">
                <a16:creationId xmlns:a16="http://schemas.microsoft.com/office/drawing/2014/main" id="{3F480021-2117-4EA6-B1CF-4551F4746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4732" y="2973248"/>
            <a:ext cx="144000" cy="144000"/>
          </a:xfrm>
          <a:prstGeom prst="rect">
            <a:avLst/>
          </a:prstGeom>
        </p:spPr>
      </p:pic>
      <p:pic>
        <p:nvPicPr>
          <p:cNvPr id="47" name="Picture 46">
            <a:extLst>
              <a:ext uri="{FF2B5EF4-FFF2-40B4-BE49-F238E27FC236}">
                <a16:creationId xmlns:a16="http://schemas.microsoft.com/office/drawing/2014/main" id="{8B422C7A-35F0-453A-8CC2-8A2A9BCC0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334" y="2973248"/>
            <a:ext cx="144000" cy="144000"/>
          </a:xfrm>
          <a:prstGeom prst="rect">
            <a:avLst/>
          </a:prstGeom>
        </p:spPr>
      </p:pic>
      <p:pic>
        <p:nvPicPr>
          <p:cNvPr id="48" name="Picture 47">
            <a:extLst>
              <a:ext uri="{FF2B5EF4-FFF2-40B4-BE49-F238E27FC236}">
                <a16:creationId xmlns:a16="http://schemas.microsoft.com/office/drawing/2014/main" id="{79530E34-2118-4D43-96C3-71396DFC4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4500032" y="3653544"/>
            <a:ext cx="147469" cy="1179758"/>
          </a:xfrm>
          <a:prstGeom prst="rect">
            <a:avLst/>
          </a:prstGeom>
        </p:spPr>
      </p:pic>
      <p:pic>
        <p:nvPicPr>
          <p:cNvPr id="70" name="Picture 69">
            <a:extLst>
              <a:ext uri="{FF2B5EF4-FFF2-40B4-BE49-F238E27FC236}">
                <a16:creationId xmlns:a16="http://schemas.microsoft.com/office/drawing/2014/main" id="{0A92EF44-EAA7-4ABD-81C0-C19A261FE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446" y="3857068"/>
            <a:ext cx="144000" cy="144000"/>
          </a:xfrm>
          <a:prstGeom prst="rect">
            <a:avLst/>
          </a:prstGeom>
        </p:spPr>
      </p:pic>
      <p:pic>
        <p:nvPicPr>
          <p:cNvPr id="71" name="Picture 70">
            <a:extLst>
              <a:ext uri="{FF2B5EF4-FFF2-40B4-BE49-F238E27FC236}">
                <a16:creationId xmlns:a16="http://schemas.microsoft.com/office/drawing/2014/main" id="{1C59FF58-F8BB-4398-874E-336E6CCA3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6048" y="3857068"/>
            <a:ext cx="144000" cy="144000"/>
          </a:xfrm>
          <a:prstGeom prst="rect">
            <a:avLst/>
          </a:prstGeom>
        </p:spPr>
      </p:pic>
      <p:pic>
        <p:nvPicPr>
          <p:cNvPr id="72" name="Picture 71">
            <a:extLst>
              <a:ext uri="{FF2B5EF4-FFF2-40B4-BE49-F238E27FC236}">
                <a16:creationId xmlns:a16="http://schemas.microsoft.com/office/drawing/2014/main" id="{03E40AC6-F0E5-47C8-B7CE-0BD644C4F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650" y="3857068"/>
            <a:ext cx="144000" cy="144000"/>
          </a:xfrm>
          <a:prstGeom prst="rect">
            <a:avLst/>
          </a:prstGeom>
        </p:spPr>
      </p:pic>
      <p:pic>
        <p:nvPicPr>
          <p:cNvPr id="75" name="Picture 74">
            <a:extLst>
              <a:ext uri="{FF2B5EF4-FFF2-40B4-BE49-F238E27FC236}">
                <a16:creationId xmlns:a16="http://schemas.microsoft.com/office/drawing/2014/main" id="{A04923E8-877E-44E2-AFF3-DED354004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6844" y="3857068"/>
            <a:ext cx="144000" cy="144000"/>
          </a:xfrm>
          <a:prstGeom prst="rect">
            <a:avLst/>
          </a:prstGeom>
        </p:spPr>
      </p:pic>
    </p:spTree>
    <p:extLst>
      <p:ext uri="{BB962C8B-B14F-4D97-AF65-F5344CB8AC3E}">
        <p14:creationId xmlns:p14="http://schemas.microsoft.com/office/powerpoint/2010/main" val="32533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1 – Addition and Subtraction – Add by Counting On</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defRPr/>
            </a:pPr>
            <a:r>
              <a:rPr lang="en-GB" sz="1200" b="1" dirty="0">
                <a:solidFill>
                  <a:schemeClr val="tx1"/>
                </a:solidFill>
                <a:latin typeface="Century Gothic" panose="020B0502020202020204" pitchFamily="34" charset="0"/>
              </a:rPr>
              <a:t>Mathematics Year 1: (1C2a) </a:t>
            </a:r>
            <a:r>
              <a:rPr lang="en-GB" sz="1200" b="1" dirty="0">
                <a:latin typeface="Century Gothic" panose="020B0502020202020204" pitchFamily="34" charset="0"/>
                <a:hlinkClick r:id="rId4"/>
              </a:rPr>
              <a:t>Add and subtract one-digit and two-digit numbers to 20, including zero</a:t>
            </a:r>
            <a:endParaRPr lang="en-GB" sz="1200" b="1" dirty="0">
              <a:latin typeface="Century Gothic" panose="020B0502020202020204" pitchFamily="34" charset="0"/>
            </a:endParaRPr>
          </a:p>
          <a:p>
            <a:pPr fontAlgn="base">
              <a:defRPr/>
            </a:pPr>
            <a:r>
              <a:rPr lang="en-GB" sz="1200" b="1" dirty="0">
                <a:solidFill>
                  <a:schemeClr val="tx1"/>
                </a:solidFill>
                <a:latin typeface="Century Gothic" panose="020B0502020202020204" pitchFamily="34" charset="0"/>
              </a:rPr>
              <a:t>Mathematics Year 1: (1C4) </a:t>
            </a:r>
            <a:r>
              <a:rPr lang="en-GB" sz="1200" b="1" dirty="0">
                <a:latin typeface="Century Gothic" panose="020B0502020202020204" pitchFamily="34" charset="0"/>
                <a:hlinkClick r:id="rId5"/>
              </a:rPr>
              <a:t>Solve one-step problems that involve addition and subtraction, using concrete objects and pictorial representations, and missing number problems such as 7 = – 9</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Addition and Subtraction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3928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defTabSz="514350">
              <a:defRPr/>
            </a:pP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on 4 from each number.</a:t>
            </a:r>
          </a:p>
          <a:p>
            <a:pPr lvl="0" algn="ctr"/>
            <a:r>
              <a:rPr lang="en-GB" sz="2000" b="1" dirty="0">
                <a:solidFill>
                  <a:schemeClr val="tx1"/>
                </a:solidFill>
                <a:latin typeface="Century Gothic" panose="020B0502020202020204" pitchFamily="34" charset="0"/>
              </a:rPr>
              <a:t>If the answer is more than 15 colour the box.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514350">
              <a:defRPr/>
            </a:pP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B1D9653-5454-4995-949A-2ED7BBBE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D85C50-4406-4ABD-A582-7A77C46760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83BDA2C7-156A-4B73-9A81-8C05F034BABE}"/>
              </a:ext>
            </a:extLst>
          </p:cNvPr>
          <p:cNvGraphicFramePr>
            <a:graphicFrameLocks noGrp="1"/>
          </p:cNvGraphicFramePr>
          <p:nvPr>
            <p:extLst>
              <p:ext uri="{D42A27DB-BD31-4B8C-83A1-F6EECF244321}">
                <p14:modId xmlns:p14="http://schemas.microsoft.com/office/powerpoint/2010/main" val="2020155508"/>
              </p:ext>
            </p:extLst>
          </p:nvPr>
        </p:nvGraphicFramePr>
        <p:xfrm>
          <a:off x="2574000" y="1860333"/>
          <a:ext cx="3996000" cy="2592000"/>
        </p:xfrm>
        <a:graphic>
          <a:graphicData uri="http://schemas.openxmlformats.org/drawingml/2006/table">
            <a:tbl>
              <a:tblPr firstRow="1" bandRow="1">
                <a:tableStyleId>{5940675A-B579-460E-94D1-54222C63F5DA}</a:tableStyleId>
              </a:tblPr>
              <a:tblGrid>
                <a:gridCol w="1332000">
                  <a:extLst>
                    <a:ext uri="{9D8B030D-6E8A-4147-A177-3AD203B41FA5}">
                      <a16:colId xmlns:a16="http://schemas.microsoft.com/office/drawing/2014/main" val="1336887859"/>
                    </a:ext>
                  </a:extLst>
                </a:gridCol>
                <a:gridCol w="1332000">
                  <a:extLst>
                    <a:ext uri="{9D8B030D-6E8A-4147-A177-3AD203B41FA5}">
                      <a16:colId xmlns:a16="http://schemas.microsoft.com/office/drawing/2014/main" val="3161470767"/>
                    </a:ext>
                  </a:extLst>
                </a:gridCol>
                <a:gridCol w="1332000">
                  <a:extLst>
                    <a:ext uri="{9D8B030D-6E8A-4147-A177-3AD203B41FA5}">
                      <a16:colId xmlns:a16="http://schemas.microsoft.com/office/drawing/2014/main" val="315507823"/>
                    </a:ext>
                  </a:extLst>
                </a:gridCol>
              </a:tblGrid>
              <a:tr h="864000">
                <a:tc>
                  <a:txBody>
                    <a:bodyPr/>
                    <a:lstStyle/>
                    <a:p>
                      <a:pPr algn="ctr"/>
                      <a:r>
                        <a:rPr lang="en-GB" sz="2400" b="1" dirty="0">
                          <a:latin typeface="Century Gothic" panose="020B0502020202020204" pitchFamily="34" charset="0"/>
                        </a:rPr>
                        <a:t>8</a:t>
                      </a:r>
                    </a:p>
                  </a:txBody>
                  <a:tcPr anchor="ctr">
                    <a:lnL w="1905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D1D1"/>
                    </a:solidFill>
                  </a:tcPr>
                </a:tc>
                <a:tc>
                  <a:txBody>
                    <a:bodyPr/>
                    <a:lstStyle/>
                    <a:p>
                      <a:pPr algn="ctr"/>
                      <a:r>
                        <a:rPr lang="en-GB" sz="2400" b="1" dirty="0">
                          <a:solidFill>
                            <a:srgbClr val="FF0000"/>
                          </a:solidFill>
                          <a:latin typeface="Century Gothic" panose="020B0502020202020204" pitchFamily="34" charset="0"/>
                        </a:rPr>
                        <a:t>15</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D1D1"/>
                    </a:solidFill>
                  </a:tcPr>
                </a:tc>
                <a:extLst>
                  <a:ext uri="{0D108BD9-81ED-4DB2-BD59-A6C34878D82A}">
                    <a16:rowId xmlns:a16="http://schemas.microsoft.com/office/drawing/2014/main" val="2417597939"/>
                  </a:ext>
                </a:extLst>
              </a:tr>
              <a:tr h="864000">
                <a:tc>
                  <a:txBody>
                    <a:bodyPr/>
                    <a:lstStyle/>
                    <a:p>
                      <a:pPr algn="ctr"/>
                      <a:endParaRPr lang="en-GB" sz="2400" b="1" dirty="0">
                        <a:latin typeface="Century Gothic" panose="020B0502020202020204" pitchFamily="34"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D1D1"/>
                    </a:solidFill>
                  </a:tcPr>
                </a:tc>
                <a:tc>
                  <a:txBody>
                    <a:bodyPr/>
                    <a:lstStyle/>
                    <a:p>
                      <a:pPr algn="ctr"/>
                      <a:r>
                        <a:rPr lang="en-GB" sz="2400" b="1" dirty="0">
                          <a:latin typeface="Century Gothic" panose="020B0502020202020204" pitchFamily="34" charset="0"/>
                        </a:rPr>
                        <a:t>9</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D1D1"/>
                    </a:solidFill>
                  </a:tcPr>
                </a:tc>
                <a:extLst>
                  <a:ext uri="{0D108BD9-81ED-4DB2-BD59-A6C34878D82A}">
                    <a16:rowId xmlns:a16="http://schemas.microsoft.com/office/drawing/2014/main" val="2206303997"/>
                  </a:ext>
                </a:extLst>
              </a:tr>
              <a:tr h="864000">
                <a:tc>
                  <a:txBody>
                    <a:bodyPr/>
                    <a:lstStyle/>
                    <a:p>
                      <a:pPr algn="ctr"/>
                      <a:r>
                        <a:rPr lang="en-GB" sz="2400" b="1" dirty="0">
                          <a:latin typeface="Century Gothic" panose="020B0502020202020204" pitchFamily="34" charset="0"/>
                        </a:rPr>
                        <a:t>10</a:t>
                      </a:r>
                    </a:p>
                  </a:txBody>
                  <a:tcPr anchor="ctr">
                    <a:lnL w="1905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latin typeface="Century Gothic" panose="020B0502020202020204" pitchFamily="34" charset="0"/>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D1D1"/>
                    </a:solidFill>
                  </a:tcPr>
                </a:tc>
                <a:tc>
                  <a:txBody>
                    <a:bodyPr/>
                    <a:lstStyle/>
                    <a:p>
                      <a:pPr algn="ctr"/>
                      <a:r>
                        <a:rPr lang="en-GB" sz="2400" b="1" dirty="0">
                          <a:latin typeface="Century Gothic" panose="020B0502020202020204" pitchFamily="34" charset="0"/>
                        </a:rPr>
                        <a:t>11</a:t>
                      </a:r>
                    </a:p>
                  </a:txBody>
                  <a:tcPr anchor="ctr">
                    <a:lnL w="1905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8817622"/>
                  </a:ext>
                </a:extLst>
              </a:tr>
            </a:tbl>
          </a:graphicData>
        </a:graphic>
      </p:graphicFrame>
      <p:pic>
        <p:nvPicPr>
          <p:cNvPr id="3" name="Picture 2">
            <a:extLst>
              <a:ext uri="{FF2B5EF4-FFF2-40B4-BE49-F238E27FC236}">
                <a16:creationId xmlns:a16="http://schemas.microsoft.com/office/drawing/2014/main" id="{5F1B3FD7-3952-488C-9553-078564B5D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4497742" y="1877230"/>
            <a:ext cx="147469" cy="1179758"/>
          </a:xfrm>
          <a:prstGeom prst="rect">
            <a:avLst/>
          </a:prstGeom>
        </p:spPr>
      </p:pic>
      <p:pic>
        <p:nvPicPr>
          <p:cNvPr id="5" name="Picture 4">
            <a:extLst>
              <a:ext uri="{FF2B5EF4-FFF2-40B4-BE49-F238E27FC236}">
                <a16:creationId xmlns:a16="http://schemas.microsoft.com/office/drawing/2014/main" id="{259F2E38-EB22-4024-861A-40542796E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243" y="2080754"/>
            <a:ext cx="144000" cy="144000"/>
          </a:xfrm>
          <a:prstGeom prst="rect">
            <a:avLst/>
          </a:prstGeom>
        </p:spPr>
      </p:pic>
      <p:pic>
        <p:nvPicPr>
          <p:cNvPr id="31" name="Picture 30">
            <a:extLst>
              <a:ext uri="{FF2B5EF4-FFF2-40B4-BE49-F238E27FC236}">
                <a16:creationId xmlns:a16="http://schemas.microsoft.com/office/drawing/2014/main" id="{5A238D27-8633-43DB-98A5-6A2A8546F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336" y="2080754"/>
            <a:ext cx="144000" cy="144000"/>
          </a:xfrm>
          <a:prstGeom prst="rect">
            <a:avLst/>
          </a:prstGeom>
        </p:spPr>
      </p:pic>
      <p:pic>
        <p:nvPicPr>
          <p:cNvPr id="32" name="Picture 31">
            <a:extLst>
              <a:ext uri="{FF2B5EF4-FFF2-40B4-BE49-F238E27FC236}">
                <a16:creationId xmlns:a16="http://schemas.microsoft.com/office/drawing/2014/main" id="{0D9C44BB-77DB-4CEF-A12C-E50E4FF5E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428" y="2080754"/>
            <a:ext cx="144000" cy="144000"/>
          </a:xfrm>
          <a:prstGeom prst="rect">
            <a:avLst/>
          </a:prstGeom>
        </p:spPr>
      </p:pic>
      <p:pic>
        <p:nvPicPr>
          <p:cNvPr id="37" name="Picture 36">
            <a:extLst>
              <a:ext uri="{FF2B5EF4-FFF2-40B4-BE49-F238E27FC236}">
                <a16:creationId xmlns:a16="http://schemas.microsoft.com/office/drawing/2014/main" id="{7295D093-8C08-4B1A-B3A3-0C5EF0A92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5828091" y="2769723"/>
            <a:ext cx="147469" cy="1179758"/>
          </a:xfrm>
          <a:prstGeom prst="rect">
            <a:avLst/>
          </a:prstGeom>
        </p:spPr>
      </p:pic>
      <p:pic>
        <p:nvPicPr>
          <p:cNvPr id="39" name="Picture 38">
            <a:extLst>
              <a:ext uri="{FF2B5EF4-FFF2-40B4-BE49-F238E27FC236}">
                <a16:creationId xmlns:a16="http://schemas.microsoft.com/office/drawing/2014/main" id="{B15E1EC2-9B63-497C-941C-27D2D97CF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7283" y="2973247"/>
            <a:ext cx="144000" cy="144000"/>
          </a:xfrm>
          <a:prstGeom prst="rect">
            <a:avLst/>
          </a:prstGeom>
        </p:spPr>
      </p:pic>
      <p:pic>
        <p:nvPicPr>
          <p:cNvPr id="40" name="Picture 39">
            <a:extLst>
              <a:ext uri="{FF2B5EF4-FFF2-40B4-BE49-F238E27FC236}">
                <a16:creationId xmlns:a16="http://schemas.microsoft.com/office/drawing/2014/main" id="{37AAC7E4-B84D-4762-B49F-A38A6D9EE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375" y="2973247"/>
            <a:ext cx="144000" cy="144000"/>
          </a:xfrm>
          <a:prstGeom prst="rect">
            <a:avLst/>
          </a:prstGeom>
        </p:spPr>
      </p:pic>
      <p:pic>
        <p:nvPicPr>
          <p:cNvPr id="41" name="Picture 40">
            <a:extLst>
              <a:ext uri="{FF2B5EF4-FFF2-40B4-BE49-F238E27FC236}">
                <a16:creationId xmlns:a16="http://schemas.microsoft.com/office/drawing/2014/main" id="{F30D29BE-E149-4F55-8634-43882CED3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172522" y="2769724"/>
            <a:ext cx="147469" cy="1179758"/>
          </a:xfrm>
          <a:prstGeom prst="rect">
            <a:avLst/>
          </a:prstGeom>
        </p:spPr>
      </p:pic>
      <p:pic>
        <p:nvPicPr>
          <p:cNvPr id="42" name="Picture 41">
            <a:extLst>
              <a:ext uri="{FF2B5EF4-FFF2-40B4-BE49-F238E27FC236}">
                <a16:creationId xmlns:a16="http://schemas.microsoft.com/office/drawing/2014/main" id="{CAB51A4E-C284-4C38-97AE-59302126A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936" y="2973248"/>
            <a:ext cx="144000" cy="144000"/>
          </a:xfrm>
          <a:prstGeom prst="rect">
            <a:avLst/>
          </a:prstGeom>
        </p:spPr>
      </p:pic>
      <p:pic>
        <p:nvPicPr>
          <p:cNvPr id="43" name="Picture 42">
            <a:extLst>
              <a:ext uri="{FF2B5EF4-FFF2-40B4-BE49-F238E27FC236}">
                <a16:creationId xmlns:a16="http://schemas.microsoft.com/office/drawing/2014/main" id="{8C1D8F71-D4D1-4D9C-9D8D-6F7F68798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8538" y="2973248"/>
            <a:ext cx="144000" cy="144000"/>
          </a:xfrm>
          <a:prstGeom prst="rect">
            <a:avLst/>
          </a:prstGeom>
        </p:spPr>
      </p:pic>
      <p:pic>
        <p:nvPicPr>
          <p:cNvPr id="44" name="Picture 43">
            <a:extLst>
              <a:ext uri="{FF2B5EF4-FFF2-40B4-BE49-F238E27FC236}">
                <a16:creationId xmlns:a16="http://schemas.microsoft.com/office/drawing/2014/main" id="{EC472E88-84B9-4909-8CDD-891A0191A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140" y="2973248"/>
            <a:ext cx="144000" cy="144000"/>
          </a:xfrm>
          <a:prstGeom prst="rect">
            <a:avLst/>
          </a:prstGeom>
        </p:spPr>
      </p:pic>
      <p:pic>
        <p:nvPicPr>
          <p:cNvPr id="45" name="Picture 44">
            <a:extLst>
              <a:ext uri="{FF2B5EF4-FFF2-40B4-BE49-F238E27FC236}">
                <a16:creationId xmlns:a16="http://schemas.microsoft.com/office/drawing/2014/main" id="{E89DC66A-FE35-42FC-9005-31C8A541A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740" y="2973248"/>
            <a:ext cx="144000" cy="144000"/>
          </a:xfrm>
          <a:prstGeom prst="rect">
            <a:avLst/>
          </a:prstGeom>
        </p:spPr>
      </p:pic>
      <p:pic>
        <p:nvPicPr>
          <p:cNvPr id="46" name="Picture 45">
            <a:extLst>
              <a:ext uri="{FF2B5EF4-FFF2-40B4-BE49-F238E27FC236}">
                <a16:creationId xmlns:a16="http://schemas.microsoft.com/office/drawing/2014/main" id="{3F480021-2117-4EA6-B1CF-4551F4746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4732" y="2973248"/>
            <a:ext cx="144000" cy="144000"/>
          </a:xfrm>
          <a:prstGeom prst="rect">
            <a:avLst/>
          </a:prstGeom>
        </p:spPr>
      </p:pic>
      <p:pic>
        <p:nvPicPr>
          <p:cNvPr id="47" name="Picture 46">
            <a:extLst>
              <a:ext uri="{FF2B5EF4-FFF2-40B4-BE49-F238E27FC236}">
                <a16:creationId xmlns:a16="http://schemas.microsoft.com/office/drawing/2014/main" id="{8B422C7A-35F0-453A-8CC2-8A2A9BCC0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334" y="2973248"/>
            <a:ext cx="144000" cy="144000"/>
          </a:xfrm>
          <a:prstGeom prst="rect">
            <a:avLst/>
          </a:prstGeom>
        </p:spPr>
      </p:pic>
      <p:pic>
        <p:nvPicPr>
          <p:cNvPr id="48" name="Picture 47">
            <a:extLst>
              <a:ext uri="{FF2B5EF4-FFF2-40B4-BE49-F238E27FC236}">
                <a16:creationId xmlns:a16="http://schemas.microsoft.com/office/drawing/2014/main" id="{79530E34-2118-4D43-96C3-71396DFC4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4500032" y="3653544"/>
            <a:ext cx="147469" cy="1179758"/>
          </a:xfrm>
          <a:prstGeom prst="rect">
            <a:avLst/>
          </a:prstGeom>
        </p:spPr>
      </p:pic>
      <p:pic>
        <p:nvPicPr>
          <p:cNvPr id="70" name="Picture 69">
            <a:extLst>
              <a:ext uri="{FF2B5EF4-FFF2-40B4-BE49-F238E27FC236}">
                <a16:creationId xmlns:a16="http://schemas.microsoft.com/office/drawing/2014/main" id="{0A92EF44-EAA7-4ABD-81C0-C19A261FE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446" y="3857068"/>
            <a:ext cx="144000" cy="144000"/>
          </a:xfrm>
          <a:prstGeom prst="rect">
            <a:avLst/>
          </a:prstGeom>
        </p:spPr>
      </p:pic>
      <p:pic>
        <p:nvPicPr>
          <p:cNvPr id="71" name="Picture 70">
            <a:extLst>
              <a:ext uri="{FF2B5EF4-FFF2-40B4-BE49-F238E27FC236}">
                <a16:creationId xmlns:a16="http://schemas.microsoft.com/office/drawing/2014/main" id="{1C59FF58-F8BB-4398-874E-336E6CCA3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6048" y="3857068"/>
            <a:ext cx="144000" cy="144000"/>
          </a:xfrm>
          <a:prstGeom prst="rect">
            <a:avLst/>
          </a:prstGeom>
        </p:spPr>
      </p:pic>
      <p:pic>
        <p:nvPicPr>
          <p:cNvPr id="72" name="Picture 71">
            <a:extLst>
              <a:ext uri="{FF2B5EF4-FFF2-40B4-BE49-F238E27FC236}">
                <a16:creationId xmlns:a16="http://schemas.microsoft.com/office/drawing/2014/main" id="{03E40AC6-F0E5-47C8-B7CE-0BD644C4F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650" y="3857068"/>
            <a:ext cx="144000" cy="144000"/>
          </a:xfrm>
          <a:prstGeom prst="rect">
            <a:avLst/>
          </a:prstGeom>
        </p:spPr>
      </p:pic>
      <p:pic>
        <p:nvPicPr>
          <p:cNvPr id="75" name="Picture 74">
            <a:extLst>
              <a:ext uri="{FF2B5EF4-FFF2-40B4-BE49-F238E27FC236}">
                <a16:creationId xmlns:a16="http://schemas.microsoft.com/office/drawing/2014/main" id="{A04923E8-877E-44E2-AFF3-DED354004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6844" y="3857068"/>
            <a:ext cx="144000" cy="144000"/>
          </a:xfrm>
          <a:prstGeom prst="rect">
            <a:avLst/>
          </a:prstGeom>
        </p:spPr>
      </p:pic>
    </p:spTree>
    <p:extLst>
      <p:ext uri="{BB962C8B-B14F-4D97-AF65-F5344CB8AC3E}">
        <p14:creationId xmlns:p14="http://schemas.microsoft.com/office/powerpoint/2010/main" val="74602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Spring Block 1 – Addition and Subtraction</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Add by Counting On</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FDE28E63-EDCC-4171-BD99-E9846AB27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7117E0FF-E11E-42C4-AB16-8A1846FA1A4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9F125F8E-0EBF-4F5C-9430-85E52906B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A770063-ADB3-4C65-BFD2-5A0372F90F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CD30E5D0-FCC4-4840-B2D2-02F85628085B}"/>
              </a:ext>
            </a:extLst>
          </p:cNvPr>
          <p:cNvPicPr>
            <a:picLocks noChangeAspect="1"/>
          </p:cNvPicPr>
          <p:nvPr/>
        </p:nvPicPr>
        <p:blipFill>
          <a:blip r:embed="rId4"/>
          <a:stretch>
            <a:fillRect/>
          </a:stretch>
        </p:blipFill>
        <p:spPr>
          <a:xfrm>
            <a:off x="115438" y="147085"/>
            <a:ext cx="8913124" cy="6322100"/>
          </a:xfrm>
          <a:prstGeom prst="rect">
            <a:avLst/>
          </a:prstGeom>
        </p:spPr>
      </p:pic>
      <p:sp>
        <p:nvSpPr>
          <p:cNvPr id="21" name="Rectangle 20">
            <a:extLst>
              <a:ext uri="{FF2B5EF4-FFF2-40B4-BE49-F238E27FC236}">
                <a16:creationId xmlns:a16="http://schemas.microsoft.com/office/drawing/2014/main" id="{170E4CA4-01D3-4622-96B3-30C60A22E09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rabbit is jumping to get the carrots.</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 has done 7 jumps so far.</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more jumps does the rabbit need to do?</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6" name="Table 4">
            <a:extLst>
              <a:ext uri="{FF2B5EF4-FFF2-40B4-BE49-F238E27FC236}">
                <a16:creationId xmlns:a16="http://schemas.microsoft.com/office/drawing/2014/main" id="{084427CC-2ABA-4510-A64B-97F2D41E5160}"/>
              </a:ext>
            </a:extLst>
          </p:cNvPr>
          <p:cNvGraphicFramePr>
            <a:graphicFrameLocks noGrp="1"/>
          </p:cNvGraphicFramePr>
          <p:nvPr>
            <p:extLst>
              <p:ext uri="{D42A27DB-BD31-4B8C-83A1-F6EECF244321}">
                <p14:modId xmlns:p14="http://schemas.microsoft.com/office/powerpoint/2010/main" val="4281049511"/>
              </p:ext>
            </p:extLst>
          </p:nvPr>
        </p:nvGraphicFramePr>
        <p:xfrm>
          <a:off x="1105398" y="3770686"/>
          <a:ext cx="7020000" cy="324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30192948"/>
                    </a:ext>
                  </a:extLst>
                </a:gridCol>
                <a:gridCol w="468000">
                  <a:extLst>
                    <a:ext uri="{9D8B030D-6E8A-4147-A177-3AD203B41FA5}">
                      <a16:colId xmlns:a16="http://schemas.microsoft.com/office/drawing/2014/main" val="2447195591"/>
                    </a:ext>
                  </a:extLst>
                </a:gridCol>
                <a:gridCol w="468000">
                  <a:extLst>
                    <a:ext uri="{9D8B030D-6E8A-4147-A177-3AD203B41FA5}">
                      <a16:colId xmlns:a16="http://schemas.microsoft.com/office/drawing/2014/main" val="2770226114"/>
                    </a:ext>
                  </a:extLst>
                </a:gridCol>
                <a:gridCol w="468000">
                  <a:extLst>
                    <a:ext uri="{9D8B030D-6E8A-4147-A177-3AD203B41FA5}">
                      <a16:colId xmlns:a16="http://schemas.microsoft.com/office/drawing/2014/main" val="1783588609"/>
                    </a:ext>
                  </a:extLst>
                </a:gridCol>
                <a:gridCol w="468000">
                  <a:extLst>
                    <a:ext uri="{9D8B030D-6E8A-4147-A177-3AD203B41FA5}">
                      <a16:colId xmlns:a16="http://schemas.microsoft.com/office/drawing/2014/main" val="44660563"/>
                    </a:ext>
                  </a:extLst>
                </a:gridCol>
                <a:gridCol w="468000">
                  <a:extLst>
                    <a:ext uri="{9D8B030D-6E8A-4147-A177-3AD203B41FA5}">
                      <a16:colId xmlns:a16="http://schemas.microsoft.com/office/drawing/2014/main" val="3957083656"/>
                    </a:ext>
                  </a:extLst>
                </a:gridCol>
                <a:gridCol w="468000">
                  <a:extLst>
                    <a:ext uri="{9D8B030D-6E8A-4147-A177-3AD203B41FA5}">
                      <a16:colId xmlns:a16="http://schemas.microsoft.com/office/drawing/2014/main" val="4240738649"/>
                    </a:ext>
                  </a:extLst>
                </a:gridCol>
                <a:gridCol w="468000">
                  <a:extLst>
                    <a:ext uri="{9D8B030D-6E8A-4147-A177-3AD203B41FA5}">
                      <a16:colId xmlns:a16="http://schemas.microsoft.com/office/drawing/2014/main" val="905503535"/>
                    </a:ext>
                  </a:extLst>
                </a:gridCol>
                <a:gridCol w="468000">
                  <a:extLst>
                    <a:ext uri="{9D8B030D-6E8A-4147-A177-3AD203B41FA5}">
                      <a16:colId xmlns:a16="http://schemas.microsoft.com/office/drawing/2014/main" val="433047613"/>
                    </a:ext>
                  </a:extLst>
                </a:gridCol>
                <a:gridCol w="468000">
                  <a:extLst>
                    <a:ext uri="{9D8B030D-6E8A-4147-A177-3AD203B41FA5}">
                      <a16:colId xmlns:a16="http://schemas.microsoft.com/office/drawing/2014/main" val="24367043"/>
                    </a:ext>
                  </a:extLst>
                </a:gridCol>
                <a:gridCol w="468000">
                  <a:extLst>
                    <a:ext uri="{9D8B030D-6E8A-4147-A177-3AD203B41FA5}">
                      <a16:colId xmlns:a16="http://schemas.microsoft.com/office/drawing/2014/main" val="3879119808"/>
                    </a:ext>
                  </a:extLst>
                </a:gridCol>
                <a:gridCol w="468000">
                  <a:extLst>
                    <a:ext uri="{9D8B030D-6E8A-4147-A177-3AD203B41FA5}">
                      <a16:colId xmlns:a16="http://schemas.microsoft.com/office/drawing/2014/main" val="2127300821"/>
                    </a:ext>
                  </a:extLst>
                </a:gridCol>
                <a:gridCol w="468000">
                  <a:extLst>
                    <a:ext uri="{9D8B030D-6E8A-4147-A177-3AD203B41FA5}">
                      <a16:colId xmlns:a16="http://schemas.microsoft.com/office/drawing/2014/main" val="3188247293"/>
                    </a:ext>
                  </a:extLst>
                </a:gridCol>
                <a:gridCol w="468000">
                  <a:extLst>
                    <a:ext uri="{9D8B030D-6E8A-4147-A177-3AD203B41FA5}">
                      <a16:colId xmlns:a16="http://schemas.microsoft.com/office/drawing/2014/main" val="1700411311"/>
                    </a:ext>
                  </a:extLst>
                </a:gridCol>
                <a:gridCol w="468000">
                  <a:extLst>
                    <a:ext uri="{9D8B030D-6E8A-4147-A177-3AD203B41FA5}">
                      <a16:colId xmlns:a16="http://schemas.microsoft.com/office/drawing/2014/main" val="352746443"/>
                    </a:ext>
                  </a:extLst>
                </a:gridCol>
              </a:tblGrid>
              <a:tr h="324000">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150415610"/>
                  </a:ext>
                </a:extLst>
              </a:tr>
            </a:tbl>
          </a:graphicData>
        </a:graphic>
      </p:graphicFrame>
      <p:graphicFrame>
        <p:nvGraphicFramePr>
          <p:cNvPr id="28" name="Table 27">
            <a:extLst>
              <a:ext uri="{FF2B5EF4-FFF2-40B4-BE49-F238E27FC236}">
                <a16:creationId xmlns:a16="http://schemas.microsoft.com/office/drawing/2014/main" id="{EAD0361D-F029-49E3-B6D0-609498672BC6}"/>
              </a:ext>
            </a:extLst>
          </p:cNvPr>
          <p:cNvGraphicFramePr>
            <a:graphicFrameLocks noGrp="1"/>
          </p:cNvGraphicFramePr>
          <p:nvPr>
            <p:extLst>
              <p:ext uri="{D42A27DB-BD31-4B8C-83A1-F6EECF244321}">
                <p14:modId xmlns:p14="http://schemas.microsoft.com/office/powerpoint/2010/main" val="797940990"/>
              </p:ext>
            </p:extLst>
          </p:nvPr>
        </p:nvGraphicFramePr>
        <p:xfrm>
          <a:off x="871398" y="4040235"/>
          <a:ext cx="7488000" cy="54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805763134"/>
                    </a:ext>
                  </a:extLst>
                </a:gridCol>
                <a:gridCol w="468000">
                  <a:extLst>
                    <a:ext uri="{9D8B030D-6E8A-4147-A177-3AD203B41FA5}">
                      <a16:colId xmlns:a16="http://schemas.microsoft.com/office/drawing/2014/main" val="1704028385"/>
                    </a:ext>
                  </a:extLst>
                </a:gridCol>
                <a:gridCol w="468000">
                  <a:extLst>
                    <a:ext uri="{9D8B030D-6E8A-4147-A177-3AD203B41FA5}">
                      <a16:colId xmlns:a16="http://schemas.microsoft.com/office/drawing/2014/main" val="171418075"/>
                    </a:ext>
                  </a:extLst>
                </a:gridCol>
                <a:gridCol w="468000">
                  <a:extLst>
                    <a:ext uri="{9D8B030D-6E8A-4147-A177-3AD203B41FA5}">
                      <a16:colId xmlns:a16="http://schemas.microsoft.com/office/drawing/2014/main" val="245890910"/>
                    </a:ext>
                  </a:extLst>
                </a:gridCol>
                <a:gridCol w="468000">
                  <a:extLst>
                    <a:ext uri="{9D8B030D-6E8A-4147-A177-3AD203B41FA5}">
                      <a16:colId xmlns:a16="http://schemas.microsoft.com/office/drawing/2014/main" val="4133902520"/>
                    </a:ext>
                  </a:extLst>
                </a:gridCol>
                <a:gridCol w="468000">
                  <a:extLst>
                    <a:ext uri="{9D8B030D-6E8A-4147-A177-3AD203B41FA5}">
                      <a16:colId xmlns:a16="http://schemas.microsoft.com/office/drawing/2014/main" val="2897157750"/>
                    </a:ext>
                  </a:extLst>
                </a:gridCol>
                <a:gridCol w="468000">
                  <a:extLst>
                    <a:ext uri="{9D8B030D-6E8A-4147-A177-3AD203B41FA5}">
                      <a16:colId xmlns:a16="http://schemas.microsoft.com/office/drawing/2014/main" val="1156406790"/>
                    </a:ext>
                  </a:extLst>
                </a:gridCol>
                <a:gridCol w="468000">
                  <a:extLst>
                    <a:ext uri="{9D8B030D-6E8A-4147-A177-3AD203B41FA5}">
                      <a16:colId xmlns:a16="http://schemas.microsoft.com/office/drawing/2014/main" val="1682279490"/>
                    </a:ext>
                  </a:extLst>
                </a:gridCol>
                <a:gridCol w="468000">
                  <a:extLst>
                    <a:ext uri="{9D8B030D-6E8A-4147-A177-3AD203B41FA5}">
                      <a16:colId xmlns:a16="http://schemas.microsoft.com/office/drawing/2014/main" val="1832565658"/>
                    </a:ext>
                  </a:extLst>
                </a:gridCol>
                <a:gridCol w="468000">
                  <a:extLst>
                    <a:ext uri="{9D8B030D-6E8A-4147-A177-3AD203B41FA5}">
                      <a16:colId xmlns:a16="http://schemas.microsoft.com/office/drawing/2014/main" val="2272916941"/>
                    </a:ext>
                  </a:extLst>
                </a:gridCol>
                <a:gridCol w="468000">
                  <a:extLst>
                    <a:ext uri="{9D8B030D-6E8A-4147-A177-3AD203B41FA5}">
                      <a16:colId xmlns:a16="http://schemas.microsoft.com/office/drawing/2014/main" val="3593559795"/>
                    </a:ext>
                  </a:extLst>
                </a:gridCol>
                <a:gridCol w="468000">
                  <a:extLst>
                    <a:ext uri="{9D8B030D-6E8A-4147-A177-3AD203B41FA5}">
                      <a16:colId xmlns:a16="http://schemas.microsoft.com/office/drawing/2014/main" val="3795291441"/>
                    </a:ext>
                  </a:extLst>
                </a:gridCol>
                <a:gridCol w="468000">
                  <a:extLst>
                    <a:ext uri="{9D8B030D-6E8A-4147-A177-3AD203B41FA5}">
                      <a16:colId xmlns:a16="http://schemas.microsoft.com/office/drawing/2014/main" val="835239717"/>
                    </a:ext>
                  </a:extLst>
                </a:gridCol>
                <a:gridCol w="468000">
                  <a:extLst>
                    <a:ext uri="{9D8B030D-6E8A-4147-A177-3AD203B41FA5}">
                      <a16:colId xmlns:a16="http://schemas.microsoft.com/office/drawing/2014/main" val="2404296747"/>
                    </a:ext>
                  </a:extLst>
                </a:gridCol>
                <a:gridCol w="468000">
                  <a:extLst>
                    <a:ext uri="{9D8B030D-6E8A-4147-A177-3AD203B41FA5}">
                      <a16:colId xmlns:a16="http://schemas.microsoft.com/office/drawing/2014/main" val="1076097183"/>
                    </a:ext>
                  </a:extLst>
                </a:gridCol>
                <a:gridCol w="468000">
                  <a:extLst>
                    <a:ext uri="{9D8B030D-6E8A-4147-A177-3AD203B41FA5}">
                      <a16:colId xmlns:a16="http://schemas.microsoft.com/office/drawing/2014/main" val="3506724266"/>
                    </a:ext>
                  </a:extLst>
                </a:gridCol>
              </a:tblGrid>
              <a:tr h="540000">
                <a:tc>
                  <a:txBody>
                    <a:bodyPr/>
                    <a:lstStyle/>
                    <a:p>
                      <a:pPr algn="ctr"/>
                      <a:r>
                        <a:rPr lang="en-GB" b="1" dirty="0">
                          <a:latin typeface="Century Gothic" panose="020B0502020202020204" pitchFamily="34"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2990573"/>
                  </a:ext>
                </a:extLst>
              </a:tr>
            </a:tbl>
          </a:graphicData>
        </a:graphic>
      </p:graphicFrame>
      <p:grpSp>
        <p:nvGrpSpPr>
          <p:cNvPr id="29" name="Group 28">
            <a:extLst>
              <a:ext uri="{FF2B5EF4-FFF2-40B4-BE49-F238E27FC236}">
                <a16:creationId xmlns:a16="http://schemas.microsoft.com/office/drawing/2014/main" id="{C931E7C9-39FB-46C1-8CED-E916C368708A}"/>
              </a:ext>
            </a:extLst>
          </p:cNvPr>
          <p:cNvGrpSpPr/>
          <p:nvPr/>
        </p:nvGrpSpPr>
        <p:grpSpPr>
          <a:xfrm>
            <a:off x="1105398" y="3532647"/>
            <a:ext cx="3302355" cy="226701"/>
            <a:chOff x="1105398" y="3532647"/>
            <a:chExt cx="3302355" cy="226701"/>
          </a:xfrm>
        </p:grpSpPr>
        <p:sp>
          <p:nvSpPr>
            <p:cNvPr id="30" name="Arrow: Curved Down 29">
              <a:extLst>
                <a:ext uri="{FF2B5EF4-FFF2-40B4-BE49-F238E27FC236}">
                  <a16:creationId xmlns:a16="http://schemas.microsoft.com/office/drawing/2014/main" id="{AA97B921-5977-443D-A463-FDD6A77B638F}"/>
                </a:ext>
              </a:extLst>
            </p:cNvPr>
            <p:cNvSpPr/>
            <p:nvPr/>
          </p:nvSpPr>
          <p:spPr>
            <a:xfrm>
              <a:off x="1105398"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Arrow: Curved Down 30">
              <a:extLst>
                <a:ext uri="{FF2B5EF4-FFF2-40B4-BE49-F238E27FC236}">
                  <a16:creationId xmlns:a16="http://schemas.microsoft.com/office/drawing/2014/main" id="{766D4A62-666C-4500-BA98-29415460DDB3}"/>
                </a:ext>
              </a:extLst>
            </p:cNvPr>
            <p:cNvSpPr/>
            <p:nvPr/>
          </p:nvSpPr>
          <p:spPr>
            <a:xfrm>
              <a:off x="1575298"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urved Down 31">
              <a:extLst>
                <a:ext uri="{FF2B5EF4-FFF2-40B4-BE49-F238E27FC236}">
                  <a16:creationId xmlns:a16="http://schemas.microsoft.com/office/drawing/2014/main" id="{C3C0F9D5-77DF-4EE2-945B-E7D5A795B38E}"/>
                </a:ext>
              </a:extLst>
            </p:cNvPr>
            <p:cNvSpPr/>
            <p:nvPr/>
          </p:nvSpPr>
          <p:spPr>
            <a:xfrm>
              <a:off x="2042240"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Curved Down 36">
              <a:extLst>
                <a:ext uri="{FF2B5EF4-FFF2-40B4-BE49-F238E27FC236}">
                  <a16:creationId xmlns:a16="http://schemas.microsoft.com/office/drawing/2014/main" id="{2D8ADB83-00AD-426B-946E-76A34A4466AB}"/>
                </a:ext>
              </a:extLst>
            </p:cNvPr>
            <p:cNvSpPr/>
            <p:nvPr/>
          </p:nvSpPr>
          <p:spPr>
            <a:xfrm>
              <a:off x="2512140"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urved Down 37">
              <a:extLst>
                <a:ext uri="{FF2B5EF4-FFF2-40B4-BE49-F238E27FC236}">
                  <a16:creationId xmlns:a16="http://schemas.microsoft.com/office/drawing/2014/main" id="{87297B9F-ADD4-4C46-B3CE-2E77878298C2}"/>
                </a:ext>
              </a:extLst>
            </p:cNvPr>
            <p:cNvSpPr/>
            <p:nvPr/>
          </p:nvSpPr>
          <p:spPr>
            <a:xfrm>
              <a:off x="2980561"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Arrow: Curved Down 38">
              <a:extLst>
                <a:ext uri="{FF2B5EF4-FFF2-40B4-BE49-F238E27FC236}">
                  <a16:creationId xmlns:a16="http://schemas.microsoft.com/office/drawing/2014/main" id="{5193967B-494F-49E6-A282-2BB057DABB78}"/>
                </a:ext>
              </a:extLst>
            </p:cNvPr>
            <p:cNvSpPr/>
            <p:nvPr/>
          </p:nvSpPr>
          <p:spPr>
            <a:xfrm>
              <a:off x="3436316"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Arrow: Curved Down 39">
              <a:extLst>
                <a:ext uri="{FF2B5EF4-FFF2-40B4-BE49-F238E27FC236}">
                  <a16:creationId xmlns:a16="http://schemas.microsoft.com/office/drawing/2014/main" id="{81D3302B-1DD1-4D3C-84AE-6BC2A44CD5FD}"/>
                </a:ext>
              </a:extLst>
            </p:cNvPr>
            <p:cNvSpPr/>
            <p:nvPr/>
          </p:nvSpPr>
          <p:spPr>
            <a:xfrm>
              <a:off x="3909776"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53694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9F125F8E-0EBF-4F5C-9430-85E52906B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A770063-ADB3-4C65-BFD2-5A0372F90F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CD30E5D0-FCC4-4840-B2D2-02F85628085B}"/>
              </a:ext>
            </a:extLst>
          </p:cNvPr>
          <p:cNvPicPr>
            <a:picLocks noChangeAspect="1"/>
          </p:cNvPicPr>
          <p:nvPr/>
        </p:nvPicPr>
        <p:blipFill>
          <a:blip r:embed="rId4"/>
          <a:stretch>
            <a:fillRect/>
          </a:stretch>
        </p:blipFill>
        <p:spPr>
          <a:xfrm>
            <a:off x="115438" y="147085"/>
            <a:ext cx="8913124" cy="6322100"/>
          </a:xfrm>
          <a:prstGeom prst="rect">
            <a:avLst/>
          </a:prstGeom>
        </p:spPr>
      </p:pic>
      <p:sp>
        <p:nvSpPr>
          <p:cNvPr id="21" name="Rectangle 20">
            <a:extLst>
              <a:ext uri="{FF2B5EF4-FFF2-40B4-BE49-F238E27FC236}">
                <a16:creationId xmlns:a16="http://schemas.microsoft.com/office/drawing/2014/main" id="{170E4CA4-01D3-4622-96B3-30C60A22E09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rabbit is jumping to get the carrots.</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 has done 7 jumps so far.</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more jumps does the rabbit need to do?</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4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CEA71F5A-1293-45C0-AA83-EE94ED9AC799}"/>
              </a:ext>
            </a:extLst>
          </p:cNvPr>
          <p:cNvGraphicFramePr>
            <a:graphicFrameLocks noGrp="1"/>
          </p:cNvGraphicFramePr>
          <p:nvPr/>
        </p:nvGraphicFramePr>
        <p:xfrm>
          <a:off x="871398" y="4040235"/>
          <a:ext cx="7488000" cy="54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805763134"/>
                    </a:ext>
                  </a:extLst>
                </a:gridCol>
                <a:gridCol w="468000">
                  <a:extLst>
                    <a:ext uri="{9D8B030D-6E8A-4147-A177-3AD203B41FA5}">
                      <a16:colId xmlns:a16="http://schemas.microsoft.com/office/drawing/2014/main" val="1704028385"/>
                    </a:ext>
                  </a:extLst>
                </a:gridCol>
                <a:gridCol w="468000">
                  <a:extLst>
                    <a:ext uri="{9D8B030D-6E8A-4147-A177-3AD203B41FA5}">
                      <a16:colId xmlns:a16="http://schemas.microsoft.com/office/drawing/2014/main" val="171418075"/>
                    </a:ext>
                  </a:extLst>
                </a:gridCol>
                <a:gridCol w="468000">
                  <a:extLst>
                    <a:ext uri="{9D8B030D-6E8A-4147-A177-3AD203B41FA5}">
                      <a16:colId xmlns:a16="http://schemas.microsoft.com/office/drawing/2014/main" val="245890910"/>
                    </a:ext>
                  </a:extLst>
                </a:gridCol>
                <a:gridCol w="468000">
                  <a:extLst>
                    <a:ext uri="{9D8B030D-6E8A-4147-A177-3AD203B41FA5}">
                      <a16:colId xmlns:a16="http://schemas.microsoft.com/office/drawing/2014/main" val="4133902520"/>
                    </a:ext>
                  </a:extLst>
                </a:gridCol>
                <a:gridCol w="468000">
                  <a:extLst>
                    <a:ext uri="{9D8B030D-6E8A-4147-A177-3AD203B41FA5}">
                      <a16:colId xmlns:a16="http://schemas.microsoft.com/office/drawing/2014/main" val="2897157750"/>
                    </a:ext>
                  </a:extLst>
                </a:gridCol>
                <a:gridCol w="468000">
                  <a:extLst>
                    <a:ext uri="{9D8B030D-6E8A-4147-A177-3AD203B41FA5}">
                      <a16:colId xmlns:a16="http://schemas.microsoft.com/office/drawing/2014/main" val="1156406790"/>
                    </a:ext>
                  </a:extLst>
                </a:gridCol>
                <a:gridCol w="468000">
                  <a:extLst>
                    <a:ext uri="{9D8B030D-6E8A-4147-A177-3AD203B41FA5}">
                      <a16:colId xmlns:a16="http://schemas.microsoft.com/office/drawing/2014/main" val="1682279490"/>
                    </a:ext>
                  </a:extLst>
                </a:gridCol>
                <a:gridCol w="468000">
                  <a:extLst>
                    <a:ext uri="{9D8B030D-6E8A-4147-A177-3AD203B41FA5}">
                      <a16:colId xmlns:a16="http://schemas.microsoft.com/office/drawing/2014/main" val="1832565658"/>
                    </a:ext>
                  </a:extLst>
                </a:gridCol>
                <a:gridCol w="468000">
                  <a:extLst>
                    <a:ext uri="{9D8B030D-6E8A-4147-A177-3AD203B41FA5}">
                      <a16:colId xmlns:a16="http://schemas.microsoft.com/office/drawing/2014/main" val="2272916941"/>
                    </a:ext>
                  </a:extLst>
                </a:gridCol>
                <a:gridCol w="468000">
                  <a:extLst>
                    <a:ext uri="{9D8B030D-6E8A-4147-A177-3AD203B41FA5}">
                      <a16:colId xmlns:a16="http://schemas.microsoft.com/office/drawing/2014/main" val="3593559795"/>
                    </a:ext>
                  </a:extLst>
                </a:gridCol>
                <a:gridCol w="468000">
                  <a:extLst>
                    <a:ext uri="{9D8B030D-6E8A-4147-A177-3AD203B41FA5}">
                      <a16:colId xmlns:a16="http://schemas.microsoft.com/office/drawing/2014/main" val="3795291441"/>
                    </a:ext>
                  </a:extLst>
                </a:gridCol>
                <a:gridCol w="468000">
                  <a:extLst>
                    <a:ext uri="{9D8B030D-6E8A-4147-A177-3AD203B41FA5}">
                      <a16:colId xmlns:a16="http://schemas.microsoft.com/office/drawing/2014/main" val="835239717"/>
                    </a:ext>
                  </a:extLst>
                </a:gridCol>
                <a:gridCol w="468000">
                  <a:extLst>
                    <a:ext uri="{9D8B030D-6E8A-4147-A177-3AD203B41FA5}">
                      <a16:colId xmlns:a16="http://schemas.microsoft.com/office/drawing/2014/main" val="2404296747"/>
                    </a:ext>
                  </a:extLst>
                </a:gridCol>
                <a:gridCol w="468000">
                  <a:extLst>
                    <a:ext uri="{9D8B030D-6E8A-4147-A177-3AD203B41FA5}">
                      <a16:colId xmlns:a16="http://schemas.microsoft.com/office/drawing/2014/main" val="1076097183"/>
                    </a:ext>
                  </a:extLst>
                </a:gridCol>
                <a:gridCol w="468000">
                  <a:extLst>
                    <a:ext uri="{9D8B030D-6E8A-4147-A177-3AD203B41FA5}">
                      <a16:colId xmlns:a16="http://schemas.microsoft.com/office/drawing/2014/main" val="3506724266"/>
                    </a:ext>
                  </a:extLst>
                </a:gridCol>
              </a:tblGrid>
              <a:tr h="540000">
                <a:tc>
                  <a:txBody>
                    <a:bodyPr/>
                    <a:lstStyle/>
                    <a:p>
                      <a:pPr algn="ctr"/>
                      <a:r>
                        <a:rPr lang="en-GB" b="1" dirty="0">
                          <a:latin typeface="Century Gothic" panose="020B0502020202020204" pitchFamily="34" charset="0"/>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latin typeface="Century Gothic" panose="020B0502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2990573"/>
                  </a:ext>
                </a:extLst>
              </a:tr>
            </a:tbl>
          </a:graphicData>
        </a:graphic>
      </p:graphicFrame>
      <p:grpSp>
        <p:nvGrpSpPr>
          <p:cNvPr id="18" name="Group 17">
            <a:extLst>
              <a:ext uri="{FF2B5EF4-FFF2-40B4-BE49-F238E27FC236}">
                <a16:creationId xmlns:a16="http://schemas.microsoft.com/office/drawing/2014/main" id="{520DF481-433A-45C5-9B27-FE5772534729}"/>
              </a:ext>
            </a:extLst>
          </p:cNvPr>
          <p:cNvGrpSpPr/>
          <p:nvPr/>
        </p:nvGrpSpPr>
        <p:grpSpPr>
          <a:xfrm>
            <a:off x="4379152" y="3529472"/>
            <a:ext cx="1904719" cy="226701"/>
            <a:chOff x="1105398" y="3532647"/>
            <a:chExt cx="1904719" cy="226701"/>
          </a:xfrm>
        </p:grpSpPr>
        <p:sp>
          <p:nvSpPr>
            <p:cNvPr id="19" name="Arrow: Curved Down 18">
              <a:extLst>
                <a:ext uri="{FF2B5EF4-FFF2-40B4-BE49-F238E27FC236}">
                  <a16:creationId xmlns:a16="http://schemas.microsoft.com/office/drawing/2014/main" id="{9859144A-28DE-4E17-9104-B71B7D0EB685}"/>
                </a:ext>
              </a:extLst>
            </p:cNvPr>
            <p:cNvSpPr/>
            <p:nvPr/>
          </p:nvSpPr>
          <p:spPr>
            <a:xfrm>
              <a:off x="1105398" y="3532647"/>
              <a:ext cx="497977"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urved Down 21">
              <a:extLst>
                <a:ext uri="{FF2B5EF4-FFF2-40B4-BE49-F238E27FC236}">
                  <a16:creationId xmlns:a16="http://schemas.microsoft.com/office/drawing/2014/main" id="{C5A17966-1DE5-4D4E-A5B7-8DFB983EC80F}"/>
                </a:ext>
              </a:extLst>
            </p:cNvPr>
            <p:cNvSpPr/>
            <p:nvPr/>
          </p:nvSpPr>
          <p:spPr>
            <a:xfrm>
              <a:off x="1575298" y="3532647"/>
              <a:ext cx="497977"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Curved Down 22">
              <a:extLst>
                <a:ext uri="{FF2B5EF4-FFF2-40B4-BE49-F238E27FC236}">
                  <a16:creationId xmlns:a16="http://schemas.microsoft.com/office/drawing/2014/main" id="{3FF3069D-B746-4322-AF85-50FE6751823D}"/>
                </a:ext>
              </a:extLst>
            </p:cNvPr>
            <p:cNvSpPr/>
            <p:nvPr/>
          </p:nvSpPr>
          <p:spPr>
            <a:xfrm>
              <a:off x="2042240" y="3532647"/>
              <a:ext cx="497977"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urved Down 23">
              <a:extLst>
                <a:ext uri="{FF2B5EF4-FFF2-40B4-BE49-F238E27FC236}">
                  <a16:creationId xmlns:a16="http://schemas.microsoft.com/office/drawing/2014/main" id="{9BC583D5-1AE3-4AB2-A911-191DC583DF66}"/>
                </a:ext>
              </a:extLst>
            </p:cNvPr>
            <p:cNvSpPr/>
            <p:nvPr/>
          </p:nvSpPr>
          <p:spPr>
            <a:xfrm>
              <a:off x="2512140" y="3532647"/>
              <a:ext cx="497977"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5" name="Group 24">
            <a:extLst>
              <a:ext uri="{FF2B5EF4-FFF2-40B4-BE49-F238E27FC236}">
                <a16:creationId xmlns:a16="http://schemas.microsoft.com/office/drawing/2014/main" id="{5C0FEC76-B636-40E2-A564-9C4704A42356}"/>
              </a:ext>
            </a:extLst>
          </p:cNvPr>
          <p:cNvGrpSpPr/>
          <p:nvPr/>
        </p:nvGrpSpPr>
        <p:grpSpPr>
          <a:xfrm>
            <a:off x="1105398" y="3532647"/>
            <a:ext cx="3302355" cy="226701"/>
            <a:chOff x="1105398" y="3532647"/>
            <a:chExt cx="3302355" cy="226701"/>
          </a:xfrm>
        </p:grpSpPr>
        <p:sp>
          <p:nvSpPr>
            <p:cNvPr id="27" name="Arrow: Curved Down 26">
              <a:extLst>
                <a:ext uri="{FF2B5EF4-FFF2-40B4-BE49-F238E27FC236}">
                  <a16:creationId xmlns:a16="http://schemas.microsoft.com/office/drawing/2014/main" id="{79764913-6CC9-4F8D-AB59-A6D79A181E66}"/>
                </a:ext>
              </a:extLst>
            </p:cNvPr>
            <p:cNvSpPr/>
            <p:nvPr/>
          </p:nvSpPr>
          <p:spPr>
            <a:xfrm>
              <a:off x="1105398"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Curved Down 32">
              <a:extLst>
                <a:ext uri="{FF2B5EF4-FFF2-40B4-BE49-F238E27FC236}">
                  <a16:creationId xmlns:a16="http://schemas.microsoft.com/office/drawing/2014/main" id="{08C50C2C-0F19-4412-8079-A3B88F9ACAB5}"/>
                </a:ext>
              </a:extLst>
            </p:cNvPr>
            <p:cNvSpPr/>
            <p:nvPr/>
          </p:nvSpPr>
          <p:spPr>
            <a:xfrm>
              <a:off x="1575298"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urved Down 33">
              <a:extLst>
                <a:ext uri="{FF2B5EF4-FFF2-40B4-BE49-F238E27FC236}">
                  <a16:creationId xmlns:a16="http://schemas.microsoft.com/office/drawing/2014/main" id="{8012302B-6DDF-4550-914D-509491D68348}"/>
                </a:ext>
              </a:extLst>
            </p:cNvPr>
            <p:cNvSpPr/>
            <p:nvPr/>
          </p:nvSpPr>
          <p:spPr>
            <a:xfrm>
              <a:off x="2042240"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rrow: Curved Down 34">
              <a:extLst>
                <a:ext uri="{FF2B5EF4-FFF2-40B4-BE49-F238E27FC236}">
                  <a16:creationId xmlns:a16="http://schemas.microsoft.com/office/drawing/2014/main" id="{84437AD9-7343-447C-81B4-80B9DAF181F2}"/>
                </a:ext>
              </a:extLst>
            </p:cNvPr>
            <p:cNvSpPr/>
            <p:nvPr/>
          </p:nvSpPr>
          <p:spPr>
            <a:xfrm>
              <a:off x="2512140"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Arrow: Curved Down 35">
              <a:extLst>
                <a:ext uri="{FF2B5EF4-FFF2-40B4-BE49-F238E27FC236}">
                  <a16:creationId xmlns:a16="http://schemas.microsoft.com/office/drawing/2014/main" id="{A632284D-1F5E-4E64-A02C-016BEF6925F3}"/>
                </a:ext>
              </a:extLst>
            </p:cNvPr>
            <p:cNvSpPr/>
            <p:nvPr/>
          </p:nvSpPr>
          <p:spPr>
            <a:xfrm>
              <a:off x="2980561"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Arrow: Curved Down 40">
              <a:extLst>
                <a:ext uri="{FF2B5EF4-FFF2-40B4-BE49-F238E27FC236}">
                  <a16:creationId xmlns:a16="http://schemas.microsoft.com/office/drawing/2014/main" id="{10805BF7-2E84-4AA1-ABCA-C0246AEBC123}"/>
                </a:ext>
              </a:extLst>
            </p:cNvPr>
            <p:cNvSpPr/>
            <p:nvPr/>
          </p:nvSpPr>
          <p:spPr>
            <a:xfrm>
              <a:off x="3436316"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Arrow: Curved Down 41">
              <a:extLst>
                <a:ext uri="{FF2B5EF4-FFF2-40B4-BE49-F238E27FC236}">
                  <a16:creationId xmlns:a16="http://schemas.microsoft.com/office/drawing/2014/main" id="{7A016E24-67C3-4EC0-87C1-6F89A43B31A1}"/>
                </a:ext>
              </a:extLst>
            </p:cNvPr>
            <p:cNvSpPr/>
            <p:nvPr/>
          </p:nvSpPr>
          <p:spPr>
            <a:xfrm>
              <a:off x="3909776" y="3532647"/>
              <a:ext cx="497977" cy="226701"/>
            </a:xfrm>
            <a:prstGeom prst="curvedDownArrow">
              <a:avLst>
                <a:gd name="adj1" fmla="val 0"/>
                <a:gd name="adj2" fmla="val 24442"/>
                <a:gd name="adj3" fmla="val 23323"/>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aphicFrame>
        <p:nvGraphicFramePr>
          <p:cNvPr id="43" name="Table 4">
            <a:extLst>
              <a:ext uri="{FF2B5EF4-FFF2-40B4-BE49-F238E27FC236}">
                <a16:creationId xmlns:a16="http://schemas.microsoft.com/office/drawing/2014/main" id="{91A3E4A9-5FDA-4FC4-9387-9E7EBD583218}"/>
              </a:ext>
            </a:extLst>
          </p:cNvPr>
          <p:cNvGraphicFramePr>
            <a:graphicFrameLocks noGrp="1"/>
          </p:cNvGraphicFramePr>
          <p:nvPr/>
        </p:nvGraphicFramePr>
        <p:xfrm>
          <a:off x="1105398" y="3770686"/>
          <a:ext cx="7020000" cy="324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30192948"/>
                    </a:ext>
                  </a:extLst>
                </a:gridCol>
                <a:gridCol w="468000">
                  <a:extLst>
                    <a:ext uri="{9D8B030D-6E8A-4147-A177-3AD203B41FA5}">
                      <a16:colId xmlns:a16="http://schemas.microsoft.com/office/drawing/2014/main" val="2447195591"/>
                    </a:ext>
                  </a:extLst>
                </a:gridCol>
                <a:gridCol w="468000">
                  <a:extLst>
                    <a:ext uri="{9D8B030D-6E8A-4147-A177-3AD203B41FA5}">
                      <a16:colId xmlns:a16="http://schemas.microsoft.com/office/drawing/2014/main" val="2770226114"/>
                    </a:ext>
                  </a:extLst>
                </a:gridCol>
                <a:gridCol w="468000">
                  <a:extLst>
                    <a:ext uri="{9D8B030D-6E8A-4147-A177-3AD203B41FA5}">
                      <a16:colId xmlns:a16="http://schemas.microsoft.com/office/drawing/2014/main" val="1783588609"/>
                    </a:ext>
                  </a:extLst>
                </a:gridCol>
                <a:gridCol w="468000">
                  <a:extLst>
                    <a:ext uri="{9D8B030D-6E8A-4147-A177-3AD203B41FA5}">
                      <a16:colId xmlns:a16="http://schemas.microsoft.com/office/drawing/2014/main" val="44660563"/>
                    </a:ext>
                  </a:extLst>
                </a:gridCol>
                <a:gridCol w="468000">
                  <a:extLst>
                    <a:ext uri="{9D8B030D-6E8A-4147-A177-3AD203B41FA5}">
                      <a16:colId xmlns:a16="http://schemas.microsoft.com/office/drawing/2014/main" val="3957083656"/>
                    </a:ext>
                  </a:extLst>
                </a:gridCol>
                <a:gridCol w="468000">
                  <a:extLst>
                    <a:ext uri="{9D8B030D-6E8A-4147-A177-3AD203B41FA5}">
                      <a16:colId xmlns:a16="http://schemas.microsoft.com/office/drawing/2014/main" val="4240738649"/>
                    </a:ext>
                  </a:extLst>
                </a:gridCol>
                <a:gridCol w="468000">
                  <a:extLst>
                    <a:ext uri="{9D8B030D-6E8A-4147-A177-3AD203B41FA5}">
                      <a16:colId xmlns:a16="http://schemas.microsoft.com/office/drawing/2014/main" val="905503535"/>
                    </a:ext>
                  </a:extLst>
                </a:gridCol>
                <a:gridCol w="468000">
                  <a:extLst>
                    <a:ext uri="{9D8B030D-6E8A-4147-A177-3AD203B41FA5}">
                      <a16:colId xmlns:a16="http://schemas.microsoft.com/office/drawing/2014/main" val="433047613"/>
                    </a:ext>
                  </a:extLst>
                </a:gridCol>
                <a:gridCol w="468000">
                  <a:extLst>
                    <a:ext uri="{9D8B030D-6E8A-4147-A177-3AD203B41FA5}">
                      <a16:colId xmlns:a16="http://schemas.microsoft.com/office/drawing/2014/main" val="24367043"/>
                    </a:ext>
                  </a:extLst>
                </a:gridCol>
                <a:gridCol w="468000">
                  <a:extLst>
                    <a:ext uri="{9D8B030D-6E8A-4147-A177-3AD203B41FA5}">
                      <a16:colId xmlns:a16="http://schemas.microsoft.com/office/drawing/2014/main" val="3879119808"/>
                    </a:ext>
                  </a:extLst>
                </a:gridCol>
                <a:gridCol w="468000">
                  <a:extLst>
                    <a:ext uri="{9D8B030D-6E8A-4147-A177-3AD203B41FA5}">
                      <a16:colId xmlns:a16="http://schemas.microsoft.com/office/drawing/2014/main" val="2127300821"/>
                    </a:ext>
                  </a:extLst>
                </a:gridCol>
                <a:gridCol w="468000">
                  <a:extLst>
                    <a:ext uri="{9D8B030D-6E8A-4147-A177-3AD203B41FA5}">
                      <a16:colId xmlns:a16="http://schemas.microsoft.com/office/drawing/2014/main" val="3188247293"/>
                    </a:ext>
                  </a:extLst>
                </a:gridCol>
                <a:gridCol w="468000">
                  <a:extLst>
                    <a:ext uri="{9D8B030D-6E8A-4147-A177-3AD203B41FA5}">
                      <a16:colId xmlns:a16="http://schemas.microsoft.com/office/drawing/2014/main" val="1700411311"/>
                    </a:ext>
                  </a:extLst>
                </a:gridCol>
                <a:gridCol w="468000">
                  <a:extLst>
                    <a:ext uri="{9D8B030D-6E8A-4147-A177-3AD203B41FA5}">
                      <a16:colId xmlns:a16="http://schemas.microsoft.com/office/drawing/2014/main" val="352746443"/>
                    </a:ext>
                  </a:extLst>
                </a:gridCol>
              </a:tblGrid>
              <a:tr h="324000">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1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3150415610"/>
                  </a:ext>
                </a:extLst>
              </a:tr>
            </a:tbl>
          </a:graphicData>
        </a:graphic>
      </p:graphicFrame>
    </p:spTree>
    <p:extLst>
      <p:ext uri="{BB962C8B-B14F-4D97-AF65-F5344CB8AC3E}">
        <p14:creationId xmlns:p14="http://schemas.microsoft.com/office/powerpoint/2010/main" val="176534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9F125F8E-0EBF-4F5C-9430-85E52906B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A770063-ADB3-4C65-BFD2-5A0372F90F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a:extLst>
              <a:ext uri="{FF2B5EF4-FFF2-40B4-BE49-F238E27FC236}">
                <a16:creationId xmlns:a16="http://schemas.microsoft.com/office/drawing/2014/main" id="{819EA7A2-F650-4AFF-9D0D-6EE9E8BB1824}"/>
              </a:ext>
            </a:extLst>
          </p:cNvPr>
          <p:cNvPicPr>
            <a:picLocks noChangeAspect="1"/>
          </p:cNvPicPr>
          <p:nvPr/>
        </p:nvPicPr>
        <p:blipFill>
          <a:blip r:embed="rId4"/>
          <a:stretch>
            <a:fillRect/>
          </a:stretch>
        </p:blipFill>
        <p:spPr>
          <a:xfrm>
            <a:off x="115438" y="149799"/>
            <a:ext cx="8913124" cy="6322100"/>
          </a:xfrm>
          <a:prstGeom prst="rect">
            <a:avLst/>
          </a:prstGeom>
        </p:spPr>
      </p:pic>
      <p:sp>
        <p:nvSpPr>
          <p:cNvPr id="22" name="Rectangle 21">
            <a:extLst>
              <a:ext uri="{FF2B5EF4-FFF2-40B4-BE49-F238E27FC236}">
                <a16:creationId xmlns:a16="http://schemas.microsoft.com/office/drawing/2014/main" id="{FE03AEF7-1FEF-42E5-BC1E-42B2817B9C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p:txBody>
      </p:sp>
      <p:graphicFrame>
        <p:nvGraphicFramePr>
          <p:cNvPr id="23" name="Table 22">
            <a:extLst>
              <a:ext uri="{FF2B5EF4-FFF2-40B4-BE49-F238E27FC236}">
                <a16:creationId xmlns:a16="http://schemas.microsoft.com/office/drawing/2014/main" id="{2D1E11FD-609E-4FDD-AC6B-799DB27680DB}"/>
              </a:ext>
            </a:extLst>
          </p:cNvPr>
          <p:cNvGraphicFramePr>
            <a:graphicFrameLocks noGrp="1"/>
          </p:cNvGraphicFramePr>
          <p:nvPr>
            <p:extLst>
              <p:ext uri="{D42A27DB-BD31-4B8C-83A1-F6EECF244321}">
                <p14:modId xmlns:p14="http://schemas.microsoft.com/office/powerpoint/2010/main" val="2004707195"/>
              </p:ext>
            </p:extLst>
          </p:nvPr>
        </p:nvGraphicFramePr>
        <p:xfrm>
          <a:off x="3027959" y="4097358"/>
          <a:ext cx="3206128" cy="1005840"/>
        </p:xfrm>
        <a:graphic>
          <a:graphicData uri="http://schemas.openxmlformats.org/drawingml/2006/table">
            <a:tbl>
              <a:tblPr firstRow="1" bandRow="1">
                <a:tableStyleId>{5940675A-B579-460E-94D1-54222C63F5DA}</a:tableStyleId>
              </a:tblPr>
              <a:tblGrid>
                <a:gridCol w="3206128">
                  <a:extLst>
                    <a:ext uri="{9D8B030D-6E8A-4147-A177-3AD203B41FA5}">
                      <a16:colId xmlns:a16="http://schemas.microsoft.com/office/drawing/2014/main" val="2094174554"/>
                    </a:ext>
                  </a:extLst>
                </a:gridCol>
              </a:tblGrid>
              <a:tr h="3328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Ted has 8 marbles.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 He wins 6 more.</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Now he has 14 marbles.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716031"/>
                  </a:ext>
                </a:extLst>
              </a:tr>
            </a:tbl>
          </a:graphicData>
        </a:graphic>
      </p:graphicFrame>
    </p:spTree>
    <p:extLst>
      <p:ext uri="{BB962C8B-B14F-4D97-AF65-F5344CB8AC3E}">
        <p14:creationId xmlns:p14="http://schemas.microsoft.com/office/powerpoint/2010/main" val="122902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9F125F8E-0EBF-4F5C-9430-85E52906B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A770063-ADB3-4C65-BFD2-5A0372F90F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7" name="Picture 36">
            <a:extLst>
              <a:ext uri="{FF2B5EF4-FFF2-40B4-BE49-F238E27FC236}">
                <a16:creationId xmlns:a16="http://schemas.microsoft.com/office/drawing/2014/main" id="{3229BC33-89AA-4F30-AEB2-37BFFDAC0CE7}"/>
              </a:ext>
            </a:extLst>
          </p:cNvPr>
          <p:cNvPicPr>
            <a:picLocks noChangeAspect="1"/>
          </p:cNvPicPr>
          <p:nvPr/>
        </p:nvPicPr>
        <p:blipFill>
          <a:blip r:embed="rId4"/>
          <a:stretch>
            <a:fillRect/>
          </a:stretch>
        </p:blipFill>
        <p:spPr>
          <a:xfrm>
            <a:off x="115438" y="149799"/>
            <a:ext cx="8913124" cy="6322100"/>
          </a:xfrm>
          <a:prstGeom prst="rect">
            <a:avLst/>
          </a:prstGeom>
        </p:spPr>
      </p:pic>
      <p:sp>
        <p:nvSpPr>
          <p:cNvPr id="38" name="Rectangle 37">
            <a:extLst>
              <a:ext uri="{FF2B5EF4-FFF2-40B4-BE49-F238E27FC236}">
                <a16:creationId xmlns:a16="http://schemas.microsoft.com/office/drawing/2014/main" id="{955C9E88-D9AA-4A2B-BDA0-2C25B30524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p>
        </p:txBody>
      </p:sp>
      <p:graphicFrame>
        <p:nvGraphicFramePr>
          <p:cNvPr id="39" name="Table 38">
            <a:extLst>
              <a:ext uri="{FF2B5EF4-FFF2-40B4-BE49-F238E27FC236}">
                <a16:creationId xmlns:a16="http://schemas.microsoft.com/office/drawing/2014/main" id="{B5DEC37E-8444-4875-AD2E-C06EE6A89873}"/>
              </a:ext>
            </a:extLst>
          </p:cNvPr>
          <p:cNvGraphicFramePr>
            <a:graphicFrameLocks noGrp="1"/>
          </p:cNvGraphicFramePr>
          <p:nvPr>
            <p:extLst>
              <p:ext uri="{D42A27DB-BD31-4B8C-83A1-F6EECF244321}">
                <p14:modId xmlns:p14="http://schemas.microsoft.com/office/powerpoint/2010/main" val="2015942644"/>
              </p:ext>
            </p:extLst>
          </p:nvPr>
        </p:nvGraphicFramePr>
        <p:xfrm>
          <a:off x="3027959" y="4097358"/>
          <a:ext cx="3206128" cy="1005840"/>
        </p:xfrm>
        <a:graphic>
          <a:graphicData uri="http://schemas.openxmlformats.org/drawingml/2006/table">
            <a:tbl>
              <a:tblPr firstRow="1" bandRow="1">
                <a:tableStyleId>{5940675A-B579-460E-94D1-54222C63F5DA}</a:tableStyleId>
              </a:tblPr>
              <a:tblGrid>
                <a:gridCol w="3206128">
                  <a:extLst>
                    <a:ext uri="{9D8B030D-6E8A-4147-A177-3AD203B41FA5}">
                      <a16:colId xmlns:a16="http://schemas.microsoft.com/office/drawing/2014/main" val="2094174554"/>
                    </a:ext>
                  </a:extLst>
                </a:gridCol>
              </a:tblGrid>
              <a:tr h="3328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Ted has 8 marbles.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 He wins 6 more.</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Now he has 14 marbles.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0716031"/>
                  </a:ext>
                </a:extLst>
              </a:tr>
            </a:tbl>
          </a:graphicData>
        </a:graphic>
      </p:graphicFrame>
    </p:spTree>
    <p:extLst>
      <p:ext uri="{BB962C8B-B14F-4D97-AF65-F5344CB8AC3E}">
        <p14:creationId xmlns:p14="http://schemas.microsoft.com/office/powerpoint/2010/main" val="299048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number line to complete the number sentence.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629A2B88-4A93-4179-843A-D792B184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868D690-5361-4D37-8C9D-64967AB995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96C01408-F4EB-43A9-BEBD-F3FD282ECEFC}"/>
              </a:ext>
            </a:extLst>
          </p:cNvPr>
          <p:cNvGraphicFramePr>
            <a:graphicFrameLocks noGrp="1"/>
          </p:cNvGraphicFramePr>
          <p:nvPr>
            <p:extLst>
              <p:ext uri="{D42A27DB-BD31-4B8C-83A1-F6EECF244321}">
                <p14:modId xmlns:p14="http://schemas.microsoft.com/office/powerpoint/2010/main" val="2448676470"/>
              </p:ext>
            </p:extLst>
          </p:nvPr>
        </p:nvGraphicFramePr>
        <p:xfrm>
          <a:off x="1476223" y="4190209"/>
          <a:ext cx="6336000" cy="448471"/>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33485905"/>
                    </a:ext>
                  </a:extLst>
                </a:gridCol>
                <a:gridCol w="576000">
                  <a:extLst>
                    <a:ext uri="{9D8B030D-6E8A-4147-A177-3AD203B41FA5}">
                      <a16:colId xmlns:a16="http://schemas.microsoft.com/office/drawing/2014/main" val="266885942"/>
                    </a:ext>
                  </a:extLst>
                </a:gridCol>
                <a:gridCol w="576000">
                  <a:extLst>
                    <a:ext uri="{9D8B030D-6E8A-4147-A177-3AD203B41FA5}">
                      <a16:colId xmlns:a16="http://schemas.microsoft.com/office/drawing/2014/main" val="2119983225"/>
                    </a:ext>
                  </a:extLst>
                </a:gridCol>
                <a:gridCol w="576000">
                  <a:extLst>
                    <a:ext uri="{9D8B030D-6E8A-4147-A177-3AD203B41FA5}">
                      <a16:colId xmlns:a16="http://schemas.microsoft.com/office/drawing/2014/main" val="1955711775"/>
                    </a:ext>
                  </a:extLst>
                </a:gridCol>
                <a:gridCol w="576000">
                  <a:extLst>
                    <a:ext uri="{9D8B030D-6E8A-4147-A177-3AD203B41FA5}">
                      <a16:colId xmlns:a16="http://schemas.microsoft.com/office/drawing/2014/main" val="1939828933"/>
                    </a:ext>
                  </a:extLst>
                </a:gridCol>
                <a:gridCol w="576000">
                  <a:extLst>
                    <a:ext uri="{9D8B030D-6E8A-4147-A177-3AD203B41FA5}">
                      <a16:colId xmlns:a16="http://schemas.microsoft.com/office/drawing/2014/main" val="3471245333"/>
                    </a:ext>
                  </a:extLst>
                </a:gridCol>
                <a:gridCol w="576000">
                  <a:extLst>
                    <a:ext uri="{9D8B030D-6E8A-4147-A177-3AD203B41FA5}">
                      <a16:colId xmlns:a16="http://schemas.microsoft.com/office/drawing/2014/main" val="832495208"/>
                    </a:ext>
                  </a:extLst>
                </a:gridCol>
                <a:gridCol w="576000">
                  <a:extLst>
                    <a:ext uri="{9D8B030D-6E8A-4147-A177-3AD203B41FA5}">
                      <a16:colId xmlns:a16="http://schemas.microsoft.com/office/drawing/2014/main" val="3972609463"/>
                    </a:ext>
                  </a:extLst>
                </a:gridCol>
                <a:gridCol w="576000">
                  <a:extLst>
                    <a:ext uri="{9D8B030D-6E8A-4147-A177-3AD203B41FA5}">
                      <a16:colId xmlns:a16="http://schemas.microsoft.com/office/drawing/2014/main" val="1408578179"/>
                    </a:ext>
                  </a:extLst>
                </a:gridCol>
                <a:gridCol w="576000">
                  <a:extLst>
                    <a:ext uri="{9D8B030D-6E8A-4147-A177-3AD203B41FA5}">
                      <a16:colId xmlns:a16="http://schemas.microsoft.com/office/drawing/2014/main" val="2728517725"/>
                    </a:ext>
                  </a:extLst>
                </a:gridCol>
                <a:gridCol w="576000">
                  <a:extLst>
                    <a:ext uri="{9D8B030D-6E8A-4147-A177-3AD203B41FA5}">
                      <a16:colId xmlns:a16="http://schemas.microsoft.com/office/drawing/2014/main" val="2053997229"/>
                    </a:ext>
                  </a:extLst>
                </a:gridCol>
              </a:tblGrid>
              <a:tr h="448471">
                <a:tc>
                  <a:txBody>
                    <a:bodyPr/>
                    <a:lstStyle/>
                    <a:p>
                      <a:pPr algn="ctr"/>
                      <a:r>
                        <a:rPr lang="en-GB" sz="2000" b="1" dirty="0">
                          <a:latin typeface="Century Gothic" panose="020B0502020202020204" pitchFamily="34" charset="0"/>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19</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7541138"/>
                  </a:ext>
                </a:extLst>
              </a:tr>
            </a:tbl>
          </a:graphicData>
        </a:graphic>
      </p:graphicFrame>
      <p:graphicFrame>
        <p:nvGraphicFramePr>
          <p:cNvPr id="11" name="Table 11">
            <a:extLst>
              <a:ext uri="{FF2B5EF4-FFF2-40B4-BE49-F238E27FC236}">
                <a16:creationId xmlns:a16="http://schemas.microsoft.com/office/drawing/2014/main" id="{448F681D-462F-4117-8EAB-11FAB7FB39DB}"/>
              </a:ext>
            </a:extLst>
          </p:cNvPr>
          <p:cNvGraphicFramePr>
            <a:graphicFrameLocks noGrp="1"/>
          </p:cNvGraphicFramePr>
          <p:nvPr>
            <p:extLst>
              <p:ext uri="{D42A27DB-BD31-4B8C-83A1-F6EECF244321}">
                <p14:modId xmlns:p14="http://schemas.microsoft.com/office/powerpoint/2010/main" val="1712133309"/>
              </p:ext>
            </p:extLst>
          </p:nvPr>
        </p:nvGraphicFramePr>
        <p:xfrm>
          <a:off x="3204223" y="2371729"/>
          <a:ext cx="2880000" cy="57600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575739101"/>
                    </a:ext>
                  </a:extLst>
                </a:gridCol>
                <a:gridCol w="576000">
                  <a:extLst>
                    <a:ext uri="{9D8B030D-6E8A-4147-A177-3AD203B41FA5}">
                      <a16:colId xmlns:a16="http://schemas.microsoft.com/office/drawing/2014/main" val="448867991"/>
                    </a:ext>
                  </a:extLst>
                </a:gridCol>
                <a:gridCol w="576000">
                  <a:extLst>
                    <a:ext uri="{9D8B030D-6E8A-4147-A177-3AD203B41FA5}">
                      <a16:colId xmlns:a16="http://schemas.microsoft.com/office/drawing/2014/main" val="1019867443"/>
                    </a:ext>
                  </a:extLst>
                </a:gridCol>
                <a:gridCol w="576000">
                  <a:extLst>
                    <a:ext uri="{9D8B030D-6E8A-4147-A177-3AD203B41FA5}">
                      <a16:colId xmlns:a16="http://schemas.microsoft.com/office/drawing/2014/main" val="1338434751"/>
                    </a:ext>
                  </a:extLst>
                </a:gridCol>
                <a:gridCol w="576000">
                  <a:extLst>
                    <a:ext uri="{9D8B030D-6E8A-4147-A177-3AD203B41FA5}">
                      <a16:colId xmlns:a16="http://schemas.microsoft.com/office/drawing/2014/main" val="2127461055"/>
                    </a:ext>
                  </a:extLst>
                </a:gridCol>
              </a:tblGrid>
              <a:tr h="576000">
                <a:tc>
                  <a:txBody>
                    <a:bodyPr/>
                    <a:lstStyle/>
                    <a:p>
                      <a:pPr algn="ctr"/>
                      <a:r>
                        <a:rPr lang="en-GB" sz="2400" b="1" dirty="0">
                          <a:latin typeface="Century Gothic" panose="020B0502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4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545428"/>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number line to complete the number sentence.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629A2B88-4A93-4179-843A-D792B184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868D690-5361-4D37-8C9D-64967AB995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B4A75754-99D5-4E41-BD6C-76CCDD450A73}"/>
              </a:ext>
            </a:extLst>
          </p:cNvPr>
          <p:cNvGraphicFramePr>
            <a:graphicFrameLocks noGrp="1"/>
          </p:cNvGraphicFramePr>
          <p:nvPr>
            <p:extLst>
              <p:ext uri="{D42A27DB-BD31-4B8C-83A1-F6EECF244321}">
                <p14:modId xmlns:p14="http://schemas.microsoft.com/office/powerpoint/2010/main" val="1886313544"/>
              </p:ext>
            </p:extLst>
          </p:nvPr>
        </p:nvGraphicFramePr>
        <p:xfrm>
          <a:off x="1476223" y="4190209"/>
          <a:ext cx="6336000" cy="448471"/>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33485905"/>
                    </a:ext>
                  </a:extLst>
                </a:gridCol>
                <a:gridCol w="576000">
                  <a:extLst>
                    <a:ext uri="{9D8B030D-6E8A-4147-A177-3AD203B41FA5}">
                      <a16:colId xmlns:a16="http://schemas.microsoft.com/office/drawing/2014/main" val="266885942"/>
                    </a:ext>
                  </a:extLst>
                </a:gridCol>
                <a:gridCol w="576000">
                  <a:extLst>
                    <a:ext uri="{9D8B030D-6E8A-4147-A177-3AD203B41FA5}">
                      <a16:colId xmlns:a16="http://schemas.microsoft.com/office/drawing/2014/main" val="2119983225"/>
                    </a:ext>
                  </a:extLst>
                </a:gridCol>
                <a:gridCol w="576000">
                  <a:extLst>
                    <a:ext uri="{9D8B030D-6E8A-4147-A177-3AD203B41FA5}">
                      <a16:colId xmlns:a16="http://schemas.microsoft.com/office/drawing/2014/main" val="1955711775"/>
                    </a:ext>
                  </a:extLst>
                </a:gridCol>
                <a:gridCol w="576000">
                  <a:extLst>
                    <a:ext uri="{9D8B030D-6E8A-4147-A177-3AD203B41FA5}">
                      <a16:colId xmlns:a16="http://schemas.microsoft.com/office/drawing/2014/main" val="1939828933"/>
                    </a:ext>
                  </a:extLst>
                </a:gridCol>
                <a:gridCol w="576000">
                  <a:extLst>
                    <a:ext uri="{9D8B030D-6E8A-4147-A177-3AD203B41FA5}">
                      <a16:colId xmlns:a16="http://schemas.microsoft.com/office/drawing/2014/main" val="3471245333"/>
                    </a:ext>
                  </a:extLst>
                </a:gridCol>
                <a:gridCol w="576000">
                  <a:extLst>
                    <a:ext uri="{9D8B030D-6E8A-4147-A177-3AD203B41FA5}">
                      <a16:colId xmlns:a16="http://schemas.microsoft.com/office/drawing/2014/main" val="832495208"/>
                    </a:ext>
                  </a:extLst>
                </a:gridCol>
                <a:gridCol w="576000">
                  <a:extLst>
                    <a:ext uri="{9D8B030D-6E8A-4147-A177-3AD203B41FA5}">
                      <a16:colId xmlns:a16="http://schemas.microsoft.com/office/drawing/2014/main" val="3972609463"/>
                    </a:ext>
                  </a:extLst>
                </a:gridCol>
                <a:gridCol w="576000">
                  <a:extLst>
                    <a:ext uri="{9D8B030D-6E8A-4147-A177-3AD203B41FA5}">
                      <a16:colId xmlns:a16="http://schemas.microsoft.com/office/drawing/2014/main" val="1408578179"/>
                    </a:ext>
                  </a:extLst>
                </a:gridCol>
                <a:gridCol w="576000">
                  <a:extLst>
                    <a:ext uri="{9D8B030D-6E8A-4147-A177-3AD203B41FA5}">
                      <a16:colId xmlns:a16="http://schemas.microsoft.com/office/drawing/2014/main" val="2728517725"/>
                    </a:ext>
                  </a:extLst>
                </a:gridCol>
                <a:gridCol w="576000">
                  <a:extLst>
                    <a:ext uri="{9D8B030D-6E8A-4147-A177-3AD203B41FA5}">
                      <a16:colId xmlns:a16="http://schemas.microsoft.com/office/drawing/2014/main" val="2053997229"/>
                    </a:ext>
                  </a:extLst>
                </a:gridCol>
              </a:tblGrid>
              <a:tr h="448471">
                <a:tc>
                  <a:txBody>
                    <a:bodyPr/>
                    <a:lstStyle/>
                    <a:p>
                      <a:pPr algn="ctr"/>
                      <a:r>
                        <a:rPr lang="en-GB" sz="2000" b="1" dirty="0">
                          <a:latin typeface="Century Gothic" panose="020B0502020202020204" pitchFamily="34" charset="0"/>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19</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7541138"/>
                  </a:ext>
                </a:extLst>
              </a:tr>
            </a:tbl>
          </a:graphicData>
        </a:graphic>
      </p:graphicFrame>
      <p:graphicFrame>
        <p:nvGraphicFramePr>
          <p:cNvPr id="13" name="Table 11">
            <a:extLst>
              <a:ext uri="{FF2B5EF4-FFF2-40B4-BE49-F238E27FC236}">
                <a16:creationId xmlns:a16="http://schemas.microsoft.com/office/drawing/2014/main" id="{EF0A834F-919F-4750-979A-8E3D082033A8}"/>
              </a:ext>
            </a:extLst>
          </p:cNvPr>
          <p:cNvGraphicFramePr>
            <a:graphicFrameLocks noGrp="1"/>
          </p:cNvGraphicFramePr>
          <p:nvPr>
            <p:extLst>
              <p:ext uri="{D42A27DB-BD31-4B8C-83A1-F6EECF244321}">
                <p14:modId xmlns:p14="http://schemas.microsoft.com/office/powerpoint/2010/main" val="446698876"/>
              </p:ext>
            </p:extLst>
          </p:nvPr>
        </p:nvGraphicFramePr>
        <p:xfrm>
          <a:off x="3204223" y="2371729"/>
          <a:ext cx="2880000" cy="57600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575739101"/>
                    </a:ext>
                  </a:extLst>
                </a:gridCol>
                <a:gridCol w="576000">
                  <a:extLst>
                    <a:ext uri="{9D8B030D-6E8A-4147-A177-3AD203B41FA5}">
                      <a16:colId xmlns:a16="http://schemas.microsoft.com/office/drawing/2014/main" val="448867991"/>
                    </a:ext>
                  </a:extLst>
                </a:gridCol>
                <a:gridCol w="576000">
                  <a:extLst>
                    <a:ext uri="{9D8B030D-6E8A-4147-A177-3AD203B41FA5}">
                      <a16:colId xmlns:a16="http://schemas.microsoft.com/office/drawing/2014/main" val="1019867443"/>
                    </a:ext>
                  </a:extLst>
                </a:gridCol>
                <a:gridCol w="576000">
                  <a:extLst>
                    <a:ext uri="{9D8B030D-6E8A-4147-A177-3AD203B41FA5}">
                      <a16:colId xmlns:a16="http://schemas.microsoft.com/office/drawing/2014/main" val="1338434751"/>
                    </a:ext>
                  </a:extLst>
                </a:gridCol>
                <a:gridCol w="576000">
                  <a:extLst>
                    <a:ext uri="{9D8B030D-6E8A-4147-A177-3AD203B41FA5}">
                      <a16:colId xmlns:a16="http://schemas.microsoft.com/office/drawing/2014/main" val="2127461055"/>
                    </a:ext>
                  </a:extLst>
                </a:gridCol>
              </a:tblGrid>
              <a:tr h="576000">
                <a:tc>
                  <a:txBody>
                    <a:bodyPr/>
                    <a:lstStyle/>
                    <a:p>
                      <a:pPr algn="ctr"/>
                      <a:r>
                        <a:rPr lang="en-GB" sz="2400" b="1" dirty="0">
                          <a:latin typeface="Century Gothic" panose="020B0502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a:t>
                      </a:r>
                    </a:p>
                  </a:txBody>
                  <a:tcPr anchor="ctr">
                    <a:lnL w="12700" cmpd="sng">
                      <a:noFill/>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19</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545428"/>
                  </a:ext>
                </a:extLst>
              </a:tr>
            </a:tbl>
          </a:graphicData>
        </a:graphic>
      </p:graphicFrame>
      <p:sp>
        <p:nvSpPr>
          <p:cNvPr id="14" name="Arrow: Curved Down 13">
            <a:extLst>
              <a:ext uri="{FF2B5EF4-FFF2-40B4-BE49-F238E27FC236}">
                <a16:creationId xmlns:a16="http://schemas.microsoft.com/office/drawing/2014/main" id="{D967EAD5-B7E8-4A4F-B60B-095028C196F6}"/>
              </a:ext>
            </a:extLst>
          </p:cNvPr>
          <p:cNvSpPr/>
          <p:nvPr/>
        </p:nvSpPr>
        <p:spPr>
          <a:xfrm>
            <a:off x="4639460" y="3944458"/>
            <a:ext cx="594000"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Down 14">
            <a:extLst>
              <a:ext uri="{FF2B5EF4-FFF2-40B4-BE49-F238E27FC236}">
                <a16:creationId xmlns:a16="http://schemas.microsoft.com/office/drawing/2014/main" id="{B199671F-FF2F-40E7-B528-F8F96105AB01}"/>
              </a:ext>
            </a:extLst>
          </p:cNvPr>
          <p:cNvSpPr/>
          <p:nvPr/>
        </p:nvSpPr>
        <p:spPr>
          <a:xfrm>
            <a:off x="5207527" y="3944458"/>
            <a:ext cx="594000"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Down 15">
            <a:extLst>
              <a:ext uri="{FF2B5EF4-FFF2-40B4-BE49-F238E27FC236}">
                <a16:creationId xmlns:a16="http://schemas.microsoft.com/office/drawing/2014/main" id="{B39B1E73-2655-427C-8C31-DB9A2CA485D2}"/>
              </a:ext>
            </a:extLst>
          </p:cNvPr>
          <p:cNvSpPr/>
          <p:nvPr/>
        </p:nvSpPr>
        <p:spPr>
          <a:xfrm>
            <a:off x="5775594" y="3932248"/>
            <a:ext cx="594000"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Down 16">
            <a:extLst>
              <a:ext uri="{FF2B5EF4-FFF2-40B4-BE49-F238E27FC236}">
                <a16:creationId xmlns:a16="http://schemas.microsoft.com/office/drawing/2014/main" id="{7DD5B633-5A36-4401-956F-5E660A60F1BB}"/>
              </a:ext>
            </a:extLst>
          </p:cNvPr>
          <p:cNvSpPr/>
          <p:nvPr/>
        </p:nvSpPr>
        <p:spPr>
          <a:xfrm>
            <a:off x="6350017" y="3941773"/>
            <a:ext cx="594000" cy="226701"/>
          </a:xfrm>
          <a:prstGeom prst="curvedDownArrow">
            <a:avLst>
              <a:gd name="adj1" fmla="val 0"/>
              <a:gd name="adj2" fmla="val 24442"/>
              <a:gd name="adj3" fmla="val 23323"/>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7774938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51EA4FB7-BD28-45B3-A897-516D6AD20371}"/>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1371</TotalTime>
  <Words>951</Words>
  <Application>Microsoft Office PowerPoint</Application>
  <PresentationFormat>On-screen Show (4:3)</PresentationFormat>
  <Paragraphs>435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Add by Counting On PowerPoint Presentation</dc:title>
  <dc:creator>Ashleigh Sobol</dc:creator>
  <cp:lastModifiedBy>Helen Woodhead</cp:lastModifiedBy>
  <cp:revision>48</cp:revision>
  <dcterms:created xsi:type="dcterms:W3CDTF">2018-03-17T10:08:43Z</dcterms:created>
  <dcterms:modified xsi:type="dcterms:W3CDTF">2019-12-12T11:57:59Z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