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2" r:id="rId5"/>
    <p:sldId id="256" r:id="rId6"/>
    <p:sldId id="301" r:id="rId7"/>
    <p:sldId id="355" r:id="rId8"/>
    <p:sldId id="426" r:id="rId9"/>
    <p:sldId id="336" r:id="rId10"/>
    <p:sldId id="342" r:id="rId11"/>
    <p:sldId id="419" r:id="rId12"/>
    <p:sldId id="420" r:id="rId13"/>
    <p:sldId id="421" r:id="rId14"/>
    <p:sldId id="422" r:id="rId15"/>
    <p:sldId id="312" r:id="rId16"/>
    <p:sldId id="346" r:id="rId17"/>
    <p:sldId id="314" r:id="rId18"/>
    <p:sldId id="350" r:id="rId19"/>
    <p:sldId id="351" r:id="rId20"/>
    <p:sldId id="423" r:id="rId21"/>
    <p:sldId id="424" r:id="rId22"/>
    <p:sldId id="334" r:id="rId23"/>
    <p:sldId id="417" r:id="rId24"/>
    <p:sldId id="4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E97D6-755E-49EE-9F12-127EBA29C49D}" v="95" dt="2019-03-20T13:34:15.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4" d="100"/>
          <a:sy n="64" d="100"/>
        </p:scale>
        <p:origin x="12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45DE97D6-755E-49EE-9F12-127EBA29C49D}"/>
    <pc:docChg chg="undo redo custSel addSld delSld modSld sldOrd">
      <pc:chgData name="Victoria Worthington" userId="3602fdab-493b-4fe0-87da-353562330a36" providerId="ADAL" clId="{45DE97D6-755E-49EE-9F12-127EBA29C49D}" dt="2019-03-20T13:35:37.507" v="889" actId="1036"/>
      <pc:docMkLst>
        <pc:docMk/>
      </pc:docMkLst>
      <pc:sldChg chg="addSp delSp">
        <pc:chgData name="Victoria Worthington" userId="3602fdab-493b-4fe0-87da-353562330a36" providerId="ADAL" clId="{45DE97D6-755E-49EE-9F12-127EBA29C49D}" dt="2019-03-20T12:39:10.377" v="130"/>
        <pc:sldMkLst>
          <pc:docMk/>
          <pc:sldMk cId="2637481266" sldId="256"/>
        </pc:sldMkLst>
        <pc:grpChg chg="add">
          <ac:chgData name="Victoria Worthington" userId="3602fdab-493b-4fe0-87da-353562330a36" providerId="ADAL" clId="{45DE97D6-755E-49EE-9F12-127EBA29C49D}" dt="2019-03-20T12:39:10.377" v="130"/>
          <ac:grpSpMkLst>
            <pc:docMk/>
            <pc:sldMk cId="2637481266" sldId="256"/>
            <ac:grpSpMk id="7" creationId="{DE10A85C-7107-4C69-98F2-EC878D658C66}"/>
          </ac:grpSpMkLst>
        </pc:grpChg>
        <pc:grpChg chg="del">
          <ac:chgData name="Victoria Worthington" userId="3602fdab-493b-4fe0-87da-353562330a36" providerId="ADAL" clId="{45DE97D6-755E-49EE-9F12-127EBA29C49D}" dt="2019-03-20T12:39:09.427" v="129" actId="478"/>
          <ac:grpSpMkLst>
            <pc:docMk/>
            <pc:sldMk cId="2637481266" sldId="256"/>
            <ac:grpSpMk id="16" creationId="{B31300A9-E3C5-4701-8EF1-45ED088A04DD}"/>
          </ac:grpSpMkLst>
        </pc:grpChg>
      </pc:sldChg>
      <pc:sldChg chg="addSp delSp">
        <pc:chgData name="Victoria Worthington" userId="3602fdab-493b-4fe0-87da-353562330a36" providerId="ADAL" clId="{45DE97D6-755E-49EE-9F12-127EBA29C49D}" dt="2019-03-20T12:39:40.163" v="137"/>
        <pc:sldMkLst>
          <pc:docMk/>
          <pc:sldMk cId="3855900595" sldId="301"/>
        </pc:sldMkLst>
        <pc:grpChg chg="add">
          <ac:chgData name="Victoria Worthington" userId="3602fdab-493b-4fe0-87da-353562330a36" providerId="ADAL" clId="{45DE97D6-755E-49EE-9F12-127EBA29C49D}" dt="2019-03-20T12:39:40.163" v="137"/>
          <ac:grpSpMkLst>
            <pc:docMk/>
            <pc:sldMk cId="3855900595" sldId="301"/>
            <ac:grpSpMk id="7" creationId="{E1C36D0C-633E-4543-970A-E43ACCF79CEA}"/>
          </ac:grpSpMkLst>
        </pc:grpChg>
        <pc:grpChg chg="del">
          <ac:chgData name="Victoria Worthington" userId="3602fdab-493b-4fe0-87da-353562330a36" providerId="ADAL" clId="{45DE97D6-755E-49EE-9F12-127EBA29C49D}" dt="2019-03-20T12:39:39.245" v="136" actId="478"/>
          <ac:grpSpMkLst>
            <pc:docMk/>
            <pc:sldMk cId="3855900595" sldId="301"/>
            <ac:grpSpMk id="16" creationId="{B31300A9-E3C5-4701-8EF1-45ED088A04DD}"/>
          </ac:grpSpMkLst>
        </pc:grpChg>
      </pc:sldChg>
      <pc:sldChg chg="addSp delSp modSp">
        <pc:chgData name="Victoria Worthington" userId="3602fdab-493b-4fe0-87da-353562330a36" providerId="ADAL" clId="{45DE97D6-755E-49EE-9F12-127EBA29C49D}" dt="2019-03-20T12:40:05.128" v="154"/>
        <pc:sldMkLst>
          <pc:docMk/>
          <pc:sldMk cId="2263413699" sldId="312"/>
        </pc:sldMkLst>
        <pc:spChg chg="mod">
          <ac:chgData name="Victoria Worthington" userId="3602fdab-493b-4fe0-87da-353562330a36" providerId="ADAL" clId="{45DE97D6-755E-49EE-9F12-127EBA29C49D}" dt="2019-03-20T11:16:21.561" v="45" actId="207"/>
          <ac:spMkLst>
            <pc:docMk/>
            <pc:sldMk cId="2263413699" sldId="312"/>
            <ac:spMk id="19" creationId="{5252A847-DE45-4FA3-A1F8-EEBEB845FF8E}"/>
          </ac:spMkLst>
        </pc:spChg>
        <pc:grpChg chg="add">
          <ac:chgData name="Victoria Worthington" userId="3602fdab-493b-4fe0-87da-353562330a36" providerId="ADAL" clId="{45DE97D6-755E-49EE-9F12-127EBA29C49D}" dt="2019-03-20T12:40:05.128" v="154"/>
          <ac:grpSpMkLst>
            <pc:docMk/>
            <pc:sldMk cId="2263413699" sldId="312"/>
            <ac:grpSpMk id="10" creationId="{7CB29EBD-837F-47DD-B0A1-3335286EC586}"/>
          </ac:grpSpMkLst>
        </pc:grpChg>
        <pc:grpChg chg="del">
          <ac:chgData name="Victoria Worthington" userId="3602fdab-493b-4fe0-87da-353562330a36" providerId="ADAL" clId="{45DE97D6-755E-49EE-9F12-127EBA29C49D}" dt="2019-03-20T12:40:04.764" v="153" actId="478"/>
          <ac:grpSpMkLst>
            <pc:docMk/>
            <pc:sldMk cId="2263413699" sldId="312"/>
            <ac:grpSpMk id="16" creationId="{B31300A9-E3C5-4701-8EF1-45ED088A04DD}"/>
          </ac:grpSpMkLst>
        </pc:grpChg>
      </pc:sldChg>
      <pc:sldChg chg="addSp delSp modSp">
        <pc:chgData name="Victoria Worthington" userId="3602fdab-493b-4fe0-87da-353562330a36" providerId="ADAL" clId="{45DE97D6-755E-49EE-9F12-127EBA29C49D}" dt="2019-03-20T12:46:22.300" v="462" actId="20577"/>
        <pc:sldMkLst>
          <pc:docMk/>
          <pc:sldMk cId="636014570" sldId="314"/>
        </pc:sldMkLst>
        <pc:spChg chg="mod">
          <ac:chgData name="Victoria Worthington" userId="3602fdab-493b-4fe0-87da-353562330a36" providerId="ADAL" clId="{45DE97D6-755E-49EE-9F12-127EBA29C49D}" dt="2019-03-20T12:46:22.300" v="462" actId="20577"/>
          <ac:spMkLst>
            <pc:docMk/>
            <pc:sldMk cId="636014570" sldId="314"/>
            <ac:spMk id="19" creationId="{5252A847-DE45-4FA3-A1F8-EEBEB845FF8E}"/>
          </ac:spMkLst>
        </pc:spChg>
        <pc:grpChg chg="add">
          <ac:chgData name="Victoria Worthington" userId="3602fdab-493b-4fe0-87da-353562330a36" providerId="ADAL" clId="{45DE97D6-755E-49EE-9F12-127EBA29C49D}" dt="2019-03-20T12:40:13.512" v="158"/>
          <ac:grpSpMkLst>
            <pc:docMk/>
            <pc:sldMk cId="636014570" sldId="314"/>
            <ac:grpSpMk id="9" creationId="{CE558B1A-5532-4C37-A4EE-C95AAC8B63CB}"/>
          </ac:grpSpMkLst>
        </pc:grpChg>
        <pc:grpChg chg="del">
          <ac:chgData name="Victoria Worthington" userId="3602fdab-493b-4fe0-87da-353562330a36" providerId="ADAL" clId="{45DE97D6-755E-49EE-9F12-127EBA29C49D}" dt="2019-03-20T12:40:13.167" v="157" actId="478"/>
          <ac:grpSpMkLst>
            <pc:docMk/>
            <pc:sldMk cId="636014570" sldId="314"/>
            <ac:grpSpMk id="16" creationId="{B31300A9-E3C5-4701-8EF1-45ED088A04DD}"/>
          </ac:grpSpMkLst>
        </pc:grpChg>
      </pc:sldChg>
      <pc:sldChg chg="addSp delSp modSp">
        <pc:chgData name="Victoria Worthington" userId="3602fdab-493b-4fe0-87da-353562330a36" providerId="ADAL" clId="{45DE97D6-755E-49EE-9F12-127EBA29C49D}" dt="2019-03-20T12:48:58.084" v="737" actId="20577"/>
        <pc:sldMkLst>
          <pc:docMk/>
          <pc:sldMk cId="965353392" sldId="334"/>
        </pc:sldMkLst>
        <pc:spChg chg="mod">
          <ac:chgData name="Victoria Worthington" userId="3602fdab-493b-4fe0-87da-353562330a36" providerId="ADAL" clId="{45DE97D6-755E-49EE-9F12-127EBA29C49D}" dt="2019-03-20T12:48:58.084" v="737" actId="20577"/>
          <ac:spMkLst>
            <pc:docMk/>
            <pc:sldMk cId="965353392" sldId="334"/>
            <ac:spMk id="19" creationId="{5252A847-DE45-4FA3-A1F8-EEBEB845FF8E}"/>
          </ac:spMkLst>
        </pc:spChg>
        <pc:grpChg chg="add">
          <ac:chgData name="Victoria Worthington" userId="3602fdab-493b-4fe0-87da-353562330a36" providerId="ADAL" clId="{45DE97D6-755E-49EE-9F12-127EBA29C49D}" dt="2019-03-20T12:40:37.002" v="170"/>
          <ac:grpSpMkLst>
            <pc:docMk/>
            <pc:sldMk cId="965353392" sldId="334"/>
            <ac:grpSpMk id="10" creationId="{E1D8127C-7EF0-4061-BBB8-E12E7C8F7077}"/>
          </ac:grpSpMkLst>
        </pc:grpChg>
        <pc:grpChg chg="del">
          <ac:chgData name="Victoria Worthington" userId="3602fdab-493b-4fe0-87da-353562330a36" providerId="ADAL" clId="{45DE97D6-755E-49EE-9F12-127EBA29C49D}" dt="2019-03-20T12:40:36.686" v="169" actId="478"/>
          <ac:grpSpMkLst>
            <pc:docMk/>
            <pc:sldMk cId="965353392" sldId="334"/>
            <ac:grpSpMk id="16" creationId="{B31300A9-E3C5-4701-8EF1-45ED088A04DD}"/>
          </ac:grpSpMkLst>
        </pc:grpChg>
      </pc:sldChg>
      <pc:sldChg chg="addSp delSp modSp del">
        <pc:chgData name="Victoria Worthington" userId="3602fdab-493b-4fe0-87da-353562330a36" providerId="ADAL" clId="{45DE97D6-755E-49EE-9F12-127EBA29C49D}" dt="2019-03-20T12:48:54.361" v="735" actId="2696"/>
        <pc:sldMkLst>
          <pc:docMk/>
          <pc:sldMk cId="2471295274" sldId="335"/>
        </pc:sldMkLst>
        <pc:spChg chg="mod">
          <ac:chgData name="Victoria Worthington" userId="3602fdab-493b-4fe0-87da-353562330a36" providerId="ADAL" clId="{45DE97D6-755E-49EE-9F12-127EBA29C49D}" dt="2019-03-20T11:30:31.304" v="122" actId="403"/>
          <ac:spMkLst>
            <pc:docMk/>
            <pc:sldMk cId="2471295274" sldId="335"/>
            <ac:spMk id="19" creationId="{5252A847-DE45-4FA3-A1F8-EEBEB845FF8E}"/>
          </ac:spMkLst>
        </pc:spChg>
        <pc:grpChg chg="add">
          <ac:chgData name="Victoria Worthington" userId="3602fdab-493b-4fe0-87da-353562330a36" providerId="ADAL" clId="{45DE97D6-755E-49EE-9F12-127EBA29C49D}" dt="2019-03-20T12:40:45.220" v="172"/>
          <ac:grpSpMkLst>
            <pc:docMk/>
            <pc:sldMk cId="2471295274" sldId="335"/>
            <ac:grpSpMk id="10" creationId="{54E1BE35-B5C1-4167-B240-B9471B41549D}"/>
          </ac:grpSpMkLst>
        </pc:grpChg>
        <pc:grpChg chg="del">
          <ac:chgData name="Victoria Worthington" userId="3602fdab-493b-4fe0-87da-353562330a36" providerId="ADAL" clId="{45DE97D6-755E-49EE-9F12-127EBA29C49D}" dt="2019-03-20T12:40:44.672" v="171" actId="478"/>
          <ac:grpSpMkLst>
            <pc:docMk/>
            <pc:sldMk cId="2471295274" sldId="335"/>
            <ac:grpSpMk id="16" creationId="{B31300A9-E3C5-4701-8EF1-45ED088A04DD}"/>
          </ac:grpSpMkLst>
        </pc:grpChg>
      </pc:sldChg>
      <pc:sldChg chg="addSp delSp modSp">
        <pc:chgData name="Victoria Worthington" userId="3602fdab-493b-4fe0-87da-353562330a36" providerId="ADAL" clId="{45DE97D6-755E-49EE-9F12-127EBA29C49D}" dt="2019-03-20T12:46:06.111" v="458" actId="122"/>
        <pc:sldMkLst>
          <pc:docMk/>
          <pc:sldMk cId="3485658625" sldId="336"/>
        </pc:sldMkLst>
        <pc:spChg chg="mod">
          <ac:chgData name="Victoria Worthington" userId="3602fdab-493b-4fe0-87da-353562330a36" providerId="ADAL" clId="{45DE97D6-755E-49EE-9F12-127EBA29C49D}" dt="2019-03-20T12:46:06.111" v="458" actId="122"/>
          <ac:spMkLst>
            <pc:docMk/>
            <pc:sldMk cId="3485658625" sldId="336"/>
            <ac:spMk id="21" creationId="{17441B9B-1F26-4285-9B68-30142310F811}"/>
          </ac:spMkLst>
        </pc:spChg>
        <pc:grpChg chg="add">
          <ac:chgData name="Victoria Worthington" userId="3602fdab-493b-4fe0-87da-353562330a36" providerId="ADAL" clId="{45DE97D6-755E-49EE-9F12-127EBA29C49D}" dt="2019-03-20T12:39:46.992" v="141"/>
          <ac:grpSpMkLst>
            <pc:docMk/>
            <pc:sldMk cId="3485658625" sldId="336"/>
            <ac:grpSpMk id="9" creationId="{E966B150-48DC-4B3D-945C-0A5BD14511DC}"/>
          </ac:grpSpMkLst>
        </pc:grpChg>
        <pc:grpChg chg="del">
          <ac:chgData name="Victoria Worthington" userId="3602fdab-493b-4fe0-87da-353562330a36" providerId="ADAL" clId="{45DE97D6-755E-49EE-9F12-127EBA29C49D}" dt="2019-03-20T12:39:46.105" v="140" actId="478"/>
          <ac:grpSpMkLst>
            <pc:docMk/>
            <pc:sldMk cId="3485658625" sldId="336"/>
            <ac:grpSpMk id="16" creationId="{B31300A9-E3C5-4701-8EF1-45ED088A04DD}"/>
          </ac:grpSpMkLst>
        </pc:grpChg>
        <pc:picChg chg="mod">
          <ac:chgData name="Victoria Worthington" userId="3602fdab-493b-4fe0-87da-353562330a36" providerId="ADAL" clId="{45DE97D6-755E-49EE-9F12-127EBA29C49D}" dt="2019-03-20T12:42:58.652" v="225" actId="1036"/>
          <ac:picMkLst>
            <pc:docMk/>
            <pc:sldMk cId="3485658625" sldId="336"/>
            <ac:picMk id="4" creationId="{FB08BCAB-D6DC-4CEE-AF69-5DAFB2A703F3}"/>
          </ac:picMkLst>
        </pc:picChg>
      </pc:sldChg>
      <pc:sldChg chg="addSp delSp modSp">
        <pc:chgData name="Victoria Worthington" userId="3602fdab-493b-4fe0-87da-353562330a36" providerId="ADAL" clId="{45DE97D6-755E-49EE-9F12-127EBA29C49D}" dt="2019-03-20T11:25:37.186" v="99" actId="403"/>
        <pc:sldMkLst>
          <pc:docMk/>
          <pc:sldMk cId="3655797127" sldId="341"/>
        </pc:sldMkLst>
        <pc:spChg chg="del">
          <ac:chgData name="Victoria Worthington" userId="3602fdab-493b-4fe0-87da-353562330a36" providerId="ADAL" clId="{45DE97D6-755E-49EE-9F12-127EBA29C49D}" dt="2019-03-20T11:15:38.223" v="30" actId="478"/>
          <ac:spMkLst>
            <pc:docMk/>
            <pc:sldMk cId="3655797127" sldId="341"/>
            <ac:spMk id="2" creationId="{F668787B-D876-460A-9119-C5105397E80E}"/>
          </ac:spMkLst>
        </pc:spChg>
        <pc:spChg chg="add del mod">
          <ac:chgData name="Victoria Worthington" userId="3602fdab-493b-4fe0-87da-353562330a36" providerId="ADAL" clId="{45DE97D6-755E-49EE-9F12-127EBA29C49D}" dt="2019-03-20T11:25:30.401" v="94" actId="11529"/>
          <ac:spMkLst>
            <pc:docMk/>
            <pc:sldMk cId="3655797127" sldId="341"/>
            <ac:spMk id="3" creationId="{5C0509C9-C5C1-436B-A85F-B8FFFA56EA7C}"/>
          </ac:spMkLst>
        </pc:spChg>
        <pc:spChg chg="mod">
          <ac:chgData name="Victoria Worthington" userId="3602fdab-493b-4fe0-87da-353562330a36" providerId="ADAL" clId="{45DE97D6-755E-49EE-9F12-127EBA29C49D}" dt="2019-03-20T11:25:37.186" v="99" actId="403"/>
          <ac:spMkLst>
            <pc:docMk/>
            <pc:sldMk cId="3655797127" sldId="341"/>
            <ac:spMk id="19" creationId="{5252A847-DE45-4FA3-A1F8-EEBEB845FF8E}"/>
          </ac:spMkLst>
        </pc:spChg>
        <pc:graphicFrameChg chg="mod modGraphic">
          <ac:chgData name="Victoria Worthington" userId="3602fdab-493b-4fe0-87da-353562330a36" providerId="ADAL" clId="{45DE97D6-755E-49EE-9F12-127EBA29C49D}" dt="2019-03-20T11:25:30.956" v="96" actId="1076"/>
          <ac:graphicFrameMkLst>
            <pc:docMk/>
            <pc:sldMk cId="3655797127" sldId="341"/>
            <ac:graphicFrameMk id="9" creationId="{30D2BEA3-500E-49A2-B03F-0E03740AC704}"/>
          </ac:graphicFrameMkLst>
        </pc:graphicFrameChg>
      </pc:sldChg>
      <pc:sldChg chg="addSp delSp modSp">
        <pc:chgData name="Victoria Worthington" userId="3602fdab-493b-4fe0-87da-353562330a36" providerId="ADAL" clId="{45DE97D6-755E-49EE-9F12-127EBA29C49D}" dt="2019-03-20T13:27:38.563" v="748" actId="20577"/>
        <pc:sldMkLst>
          <pc:docMk/>
          <pc:sldMk cId="1250069854" sldId="342"/>
        </pc:sldMkLst>
        <pc:spChg chg="mod">
          <ac:chgData name="Victoria Worthington" userId="3602fdab-493b-4fe0-87da-353562330a36" providerId="ADAL" clId="{45DE97D6-755E-49EE-9F12-127EBA29C49D}" dt="2019-03-20T13:27:38.563" v="748" actId="20577"/>
          <ac:spMkLst>
            <pc:docMk/>
            <pc:sldMk cId="1250069854" sldId="342"/>
            <ac:spMk id="21" creationId="{17441B9B-1F26-4285-9B68-30142310F811}"/>
          </ac:spMkLst>
        </pc:spChg>
        <pc:grpChg chg="add">
          <ac:chgData name="Victoria Worthington" userId="3602fdab-493b-4fe0-87da-353562330a36" providerId="ADAL" clId="{45DE97D6-755E-49EE-9F12-127EBA29C49D}" dt="2019-03-20T12:39:49.174" v="143"/>
          <ac:grpSpMkLst>
            <pc:docMk/>
            <pc:sldMk cId="1250069854" sldId="342"/>
            <ac:grpSpMk id="9" creationId="{7BE494BD-9208-4F9D-BE83-A825B1AD2767}"/>
          </ac:grpSpMkLst>
        </pc:grpChg>
        <pc:grpChg chg="del">
          <ac:chgData name="Victoria Worthington" userId="3602fdab-493b-4fe0-87da-353562330a36" providerId="ADAL" clId="{45DE97D6-755E-49EE-9F12-127EBA29C49D}" dt="2019-03-20T12:39:48.772" v="142" actId="478"/>
          <ac:grpSpMkLst>
            <pc:docMk/>
            <pc:sldMk cId="1250069854" sldId="342"/>
            <ac:grpSpMk id="16" creationId="{B31300A9-E3C5-4701-8EF1-45ED088A04DD}"/>
          </ac:grpSpMkLst>
        </pc:grpChg>
        <pc:picChg chg="mod">
          <ac:chgData name="Victoria Worthington" userId="3602fdab-493b-4fe0-87da-353562330a36" providerId="ADAL" clId="{45DE97D6-755E-49EE-9F12-127EBA29C49D}" dt="2019-03-20T12:43:02.009" v="226" actId="1036"/>
          <ac:picMkLst>
            <pc:docMk/>
            <pc:sldMk cId="1250069854" sldId="342"/>
            <ac:picMk id="4" creationId="{FB08BCAB-D6DC-4CEE-AF69-5DAFB2A703F3}"/>
          </ac:picMkLst>
        </pc:picChg>
      </pc:sldChg>
      <pc:sldChg chg="addSp delSp modSp del">
        <pc:chgData name="Victoria Worthington" userId="3602fdab-493b-4fe0-87da-353562330a36" providerId="ADAL" clId="{45DE97D6-755E-49EE-9F12-127EBA29C49D}" dt="2019-03-20T13:33:13.670" v="855" actId="2696"/>
        <pc:sldMkLst>
          <pc:docMk/>
          <pc:sldMk cId="2214848616" sldId="343"/>
        </pc:sldMkLst>
        <pc:spChg chg="mod">
          <ac:chgData name="Victoria Worthington" userId="3602fdab-493b-4fe0-87da-353562330a36" providerId="ADAL" clId="{45DE97D6-755E-49EE-9F12-127EBA29C49D}" dt="2019-03-20T11:16:15.530" v="42" actId="207"/>
          <ac:spMkLst>
            <pc:docMk/>
            <pc:sldMk cId="2214848616" sldId="343"/>
            <ac:spMk id="19" creationId="{5252A847-DE45-4FA3-A1F8-EEBEB845FF8E}"/>
          </ac:spMkLst>
        </pc:spChg>
        <pc:grpChg chg="mod">
          <ac:chgData name="Victoria Worthington" userId="3602fdab-493b-4fe0-87da-353562330a36" providerId="ADAL" clId="{45DE97D6-755E-49EE-9F12-127EBA29C49D}" dt="2019-03-20T12:43:13.100" v="247" actId="1035"/>
          <ac:grpSpMkLst>
            <pc:docMk/>
            <pc:sldMk cId="2214848616" sldId="343"/>
            <ac:grpSpMk id="3" creationId="{FD26AD58-68D4-46DA-9385-F375C7D106AE}"/>
          </ac:grpSpMkLst>
        </pc:grpChg>
        <pc:grpChg chg="del">
          <ac:chgData name="Victoria Worthington" userId="3602fdab-493b-4fe0-87da-353562330a36" providerId="ADAL" clId="{45DE97D6-755E-49EE-9F12-127EBA29C49D}" dt="2019-03-20T12:40:01.218" v="151" actId="478"/>
          <ac:grpSpMkLst>
            <pc:docMk/>
            <pc:sldMk cId="2214848616" sldId="343"/>
            <ac:grpSpMk id="16" creationId="{B31300A9-E3C5-4701-8EF1-45ED088A04DD}"/>
          </ac:grpSpMkLst>
        </pc:grpChg>
        <pc:grpChg chg="mod">
          <ac:chgData name="Victoria Worthington" userId="3602fdab-493b-4fe0-87da-353562330a36" providerId="ADAL" clId="{45DE97D6-755E-49EE-9F12-127EBA29C49D}" dt="2019-03-20T12:43:13.100" v="247" actId="1035"/>
          <ac:grpSpMkLst>
            <pc:docMk/>
            <pc:sldMk cId="2214848616" sldId="343"/>
            <ac:grpSpMk id="56" creationId="{500EA492-E44B-43C7-97C0-522B9FA6D3D6}"/>
          </ac:grpSpMkLst>
        </pc:grpChg>
        <pc:grpChg chg="mod">
          <ac:chgData name="Victoria Worthington" userId="3602fdab-493b-4fe0-87da-353562330a36" providerId="ADAL" clId="{45DE97D6-755E-49EE-9F12-127EBA29C49D}" dt="2019-03-20T12:43:13.100" v="247" actId="1035"/>
          <ac:grpSpMkLst>
            <pc:docMk/>
            <pc:sldMk cId="2214848616" sldId="343"/>
            <ac:grpSpMk id="62" creationId="{90A13563-6236-433D-9A67-33715E078399}"/>
          </ac:grpSpMkLst>
        </pc:grpChg>
        <pc:grpChg chg="mod">
          <ac:chgData name="Victoria Worthington" userId="3602fdab-493b-4fe0-87da-353562330a36" providerId="ADAL" clId="{45DE97D6-755E-49EE-9F12-127EBA29C49D}" dt="2019-03-20T12:43:13.100" v="247" actId="1035"/>
          <ac:grpSpMkLst>
            <pc:docMk/>
            <pc:sldMk cId="2214848616" sldId="343"/>
            <ac:grpSpMk id="68" creationId="{44AC8688-1213-410C-BA0C-2482DC724025}"/>
          </ac:grpSpMkLst>
        </pc:grpChg>
        <pc:grpChg chg="mod">
          <ac:chgData name="Victoria Worthington" userId="3602fdab-493b-4fe0-87da-353562330a36" providerId="ADAL" clId="{45DE97D6-755E-49EE-9F12-127EBA29C49D}" dt="2019-03-20T12:43:23.465" v="254" actId="465"/>
          <ac:grpSpMkLst>
            <pc:docMk/>
            <pc:sldMk cId="2214848616" sldId="343"/>
            <ac:grpSpMk id="74" creationId="{6C2A688B-D890-4D6D-BBA0-900967634CAC}"/>
          </ac:grpSpMkLst>
        </pc:grpChg>
        <pc:grpChg chg="add">
          <ac:chgData name="Victoria Worthington" userId="3602fdab-493b-4fe0-87da-353562330a36" providerId="ADAL" clId="{45DE97D6-755E-49EE-9F12-127EBA29C49D}" dt="2019-03-20T12:40:01.572" v="152"/>
          <ac:grpSpMkLst>
            <pc:docMk/>
            <pc:sldMk cId="2214848616" sldId="343"/>
            <ac:grpSpMk id="80" creationId="{041E6197-5A81-402D-86D3-46D35FE0469B}"/>
          </ac:grpSpMkLst>
        </pc:grpChg>
        <pc:picChg chg="mod">
          <ac:chgData name="Victoria Worthington" userId="3602fdab-493b-4fe0-87da-353562330a36" providerId="ADAL" clId="{45DE97D6-755E-49EE-9F12-127EBA29C49D}" dt="2019-03-20T12:43:27.696" v="256" actId="1035"/>
          <ac:picMkLst>
            <pc:docMk/>
            <pc:sldMk cId="2214848616" sldId="343"/>
            <ac:picMk id="37" creationId="{599A5D68-310A-4447-B184-6E1A4EA4E5DF}"/>
          </ac:picMkLst>
        </pc:picChg>
        <pc:picChg chg="mod">
          <ac:chgData name="Victoria Worthington" userId="3602fdab-493b-4fe0-87da-353562330a36" providerId="ADAL" clId="{45DE97D6-755E-49EE-9F12-127EBA29C49D}" dt="2019-03-20T12:43:27.310" v="255" actId="465"/>
          <ac:picMkLst>
            <pc:docMk/>
            <pc:sldMk cId="2214848616" sldId="343"/>
            <ac:picMk id="38" creationId="{CB67B199-FFC6-48E6-BAEF-EEA91A3F236B}"/>
          </ac:picMkLst>
        </pc:picChg>
        <pc:picChg chg="mod">
          <ac:chgData name="Victoria Worthington" userId="3602fdab-493b-4fe0-87da-353562330a36" providerId="ADAL" clId="{45DE97D6-755E-49EE-9F12-127EBA29C49D}" dt="2019-03-20T12:43:27.310" v="255" actId="465"/>
          <ac:picMkLst>
            <pc:docMk/>
            <pc:sldMk cId="2214848616" sldId="343"/>
            <ac:picMk id="39" creationId="{9CA63C2C-8A02-44A0-A1A4-F556B7BA62A7}"/>
          </ac:picMkLst>
        </pc:picChg>
        <pc:picChg chg="mod">
          <ac:chgData name="Victoria Worthington" userId="3602fdab-493b-4fe0-87da-353562330a36" providerId="ADAL" clId="{45DE97D6-755E-49EE-9F12-127EBA29C49D}" dt="2019-03-20T12:43:27.310" v="255" actId="465"/>
          <ac:picMkLst>
            <pc:docMk/>
            <pc:sldMk cId="2214848616" sldId="343"/>
            <ac:picMk id="40" creationId="{7F3223BD-C3D6-489C-9928-3C9A1D089FE0}"/>
          </ac:picMkLst>
        </pc:picChg>
        <pc:picChg chg="mod">
          <ac:chgData name="Victoria Worthington" userId="3602fdab-493b-4fe0-87da-353562330a36" providerId="ADAL" clId="{45DE97D6-755E-49EE-9F12-127EBA29C49D}" dt="2019-03-20T12:43:13.100" v="247" actId="1035"/>
          <ac:picMkLst>
            <pc:docMk/>
            <pc:sldMk cId="2214848616" sldId="343"/>
            <ac:picMk id="46" creationId="{73EDBD98-BCF9-48CB-94E8-BC9B4D7D83BC}"/>
          </ac:picMkLst>
        </pc:picChg>
        <pc:picChg chg="mod">
          <ac:chgData name="Victoria Worthington" userId="3602fdab-493b-4fe0-87da-353562330a36" providerId="ADAL" clId="{45DE97D6-755E-49EE-9F12-127EBA29C49D}" dt="2019-03-20T12:43:13.100" v="247" actId="1035"/>
          <ac:picMkLst>
            <pc:docMk/>
            <pc:sldMk cId="2214848616" sldId="343"/>
            <ac:picMk id="47" creationId="{86D7D96F-F13D-40E3-A70D-BCDC7640138A}"/>
          </ac:picMkLst>
        </pc:picChg>
        <pc:picChg chg="mod">
          <ac:chgData name="Victoria Worthington" userId="3602fdab-493b-4fe0-87da-353562330a36" providerId="ADAL" clId="{45DE97D6-755E-49EE-9F12-127EBA29C49D}" dt="2019-03-20T12:43:13.100" v="247" actId="1035"/>
          <ac:picMkLst>
            <pc:docMk/>
            <pc:sldMk cId="2214848616" sldId="343"/>
            <ac:picMk id="48" creationId="{CC4F9430-276E-4B8D-87A2-53EB1A108316}"/>
          </ac:picMkLst>
        </pc:picChg>
        <pc:picChg chg="mod">
          <ac:chgData name="Victoria Worthington" userId="3602fdab-493b-4fe0-87da-353562330a36" providerId="ADAL" clId="{45DE97D6-755E-49EE-9F12-127EBA29C49D}" dt="2019-03-20T12:43:13.100" v="247" actId="1035"/>
          <ac:picMkLst>
            <pc:docMk/>
            <pc:sldMk cId="2214848616" sldId="343"/>
            <ac:picMk id="49" creationId="{DE42C00E-662E-4205-9BB5-242DD1F93F8F}"/>
          </ac:picMkLst>
        </pc:picChg>
        <pc:picChg chg="mod">
          <ac:chgData name="Victoria Worthington" userId="3602fdab-493b-4fe0-87da-353562330a36" providerId="ADAL" clId="{45DE97D6-755E-49EE-9F12-127EBA29C49D}" dt="2019-03-20T12:43:13.100" v="247" actId="1035"/>
          <ac:picMkLst>
            <pc:docMk/>
            <pc:sldMk cId="2214848616" sldId="343"/>
            <ac:picMk id="50" creationId="{2BC18111-75C5-4FC5-8B7B-6C49D76CA314}"/>
          </ac:picMkLst>
        </pc:picChg>
        <pc:picChg chg="mod">
          <ac:chgData name="Victoria Worthington" userId="3602fdab-493b-4fe0-87da-353562330a36" providerId="ADAL" clId="{45DE97D6-755E-49EE-9F12-127EBA29C49D}" dt="2019-03-20T12:43:13.100" v="247" actId="1035"/>
          <ac:picMkLst>
            <pc:docMk/>
            <pc:sldMk cId="2214848616" sldId="343"/>
            <ac:picMk id="51" creationId="{6F71B57B-A2D5-473D-8FD1-24770A1D2A0A}"/>
          </ac:picMkLst>
        </pc:picChg>
      </pc:sldChg>
      <pc:sldChg chg="del">
        <pc:chgData name="Victoria Worthington" userId="3602fdab-493b-4fe0-87da-353562330a36" providerId="ADAL" clId="{45DE97D6-755E-49EE-9F12-127EBA29C49D}" dt="2019-03-20T11:15:52.976" v="31" actId="2696"/>
        <pc:sldMkLst>
          <pc:docMk/>
          <pc:sldMk cId="920591563" sldId="344"/>
        </pc:sldMkLst>
      </pc:sldChg>
      <pc:sldChg chg="del">
        <pc:chgData name="Victoria Worthington" userId="3602fdab-493b-4fe0-87da-353562330a36" providerId="ADAL" clId="{45DE97D6-755E-49EE-9F12-127EBA29C49D}" dt="2019-03-20T11:15:53.493" v="32" actId="2696"/>
        <pc:sldMkLst>
          <pc:docMk/>
          <pc:sldMk cId="4056656189" sldId="345"/>
        </pc:sldMkLst>
      </pc:sldChg>
      <pc:sldChg chg="addSp delSp modSp">
        <pc:chgData name="Victoria Worthington" userId="3602fdab-493b-4fe0-87da-353562330a36" providerId="ADAL" clId="{45DE97D6-755E-49EE-9F12-127EBA29C49D}" dt="2019-03-20T12:40:09.359" v="156"/>
        <pc:sldMkLst>
          <pc:docMk/>
          <pc:sldMk cId="2592324496" sldId="346"/>
        </pc:sldMkLst>
        <pc:spChg chg="mod">
          <ac:chgData name="Victoria Worthington" userId="3602fdab-493b-4fe0-87da-353562330a36" providerId="ADAL" clId="{45DE97D6-755E-49EE-9F12-127EBA29C49D}" dt="2019-03-20T11:30:00.263" v="112" actId="207"/>
          <ac:spMkLst>
            <pc:docMk/>
            <pc:sldMk cId="2592324496" sldId="346"/>
            <ac:spMk id="19" creationId="{5252A847-DE45-4FA3-A1F8-EEBEB845FF8E}"/>
          </ac:spMkLst>
        </pc:spChg>
        <pc:grpChg chg="add">
          <ac:chgData name="Victoria Worthington" userId="3602fdab-493b-4fe0-87da-353562330a36" providerId="ADAL" clId="{45DE97D6-755E-49EE-9F12-127EBA29C49D}" dt="2019-03-20T12:40:09.359" v="156"/>
          <ac:grpSpMkLst>
            <pc:docMk/>
            <pc:sldMk cId="2592324496" sldId="346"/>
            <ac:grpSpMk id="10" creationId="{695A897B-3517-4C8B-822C-EEF0EDD40EB0}"/>
          </ac:grpSpMkLst>
        </pc:grpChg>
        <pc:grpChg chg="del">
          <ac:chgData name="Victoria Worthington" userId="3602fdab-493b-4fe0-87da-353562330a36" providerId="ADAL" clId="{45DE97D6-755E-49EE-9F12-127EBA29C49D}" dt="2019-03-20T12:40:08.958" v="155" actId="478"/>
          <ac:grpSpMkLst>
            <pc:docMk/>
            <pc:sldMk cId="2592324496" sldId="346"/>
            <ac:grpSpMk id="16" creationId="{B31300A9-E3C5-4701-8EF1-45ED088A04DD}"/>
          </ac:grpSpMkLst>
        </pc:grpChg>
      </pc:sldChg>
      <pc:sldChg chg="addSp delSp modSp del">
        <pc:chgData name="Victoria Worthington" userId="3602fdab-493b-4fe0-87da-353562330a36" providerId="ADAL" clId="{45DE97D6-755E-49EE-9F12-127EBA29C49D}" dt="2019-03-20T13:33:02.195" v="851" actId="2696"/>
        <pc:sldMkLst>
          <pc:docMk/>
          <pc:sldMk cId="1421010284" sldId="347"/>
        </pc:sldMkLst>
        <pc:spChg chg="mod">
          <ac:chgData name="Victoria Worthington" userId="3602fdab-493b-4fe0-87da-353562330a36" providerId="ADAL" clId="{45DE97D6-755E-49EE-9F12-127EBA29C49D}" dt="2019-03-20T13:32:57.957" v="849" actId="2085"/>
          <ac:spMkLst>
            <pc:docMk/>
            <pc:sldMk cId="1421010284" sldId="347"/>
            <ac:spMk id="19" creationId="{5252A847-DE45-4FA3-A1F8-EEBEB845FF8E}"/>
          </ac:spMkLst>
        </pc:spChg>
        <pc:grpChg chg="del">
          <ac:chgData name="Victoria Worthington" userId="3602fdab-493b-4fe0-87da-353562330a36" providerId="ADAL" clId="{45DE97D6-755E-49EE-9F12-127EBA29C49D}" dt="2019-03-20T12:43:33.690" v="257" actId="478"/>
          <ac:grpSpMkLst>
            <pc:docMk/>
            <pc:sldMk cId="1421010284" sldId="347"/>
            <ac:grpSpMk id="3" creationId="{FD26AD58-68D4-46DA-9385-F375C7D106AE}"/>
          </ac:grpSpMkLst>
        </pc:grpChg>
        <pc:grpChg chg="del mod">
          <ac:chgData name="Victoria Worthington" userId="3602fdab-493b-4fe0-87da-353562330a36" providerId="ADAL" clId="{45DE97D6-755E-49EE-9F12-127EBA29C49D}" dt="2019-03-20T12:39:57.595" v="149" actId="478"/>
          <ac:grpSpMkLst>
            <pc:docMk/>
            <pc:sldMk cId="1421010284" sldId="347"/>
            <ac:grpSpMk id="16" creationId="{B31300A9-E3C5-4701-8EF1-45ED088A04DD}"/>
          </ac:grpSpMkLst>
        </pc:grpChg>
        <pc:grpChg chg="del">
          <ac:chgData name="Victoria Worthington" userId="3602fdab-493b-4fe0-87da-353562330a36" providerId="ADAL" clId="{45DE97D6-755E-49EE-9F12-127EBA29C49D}" dt="2019-03-20T12:43:33.690" v="257" actId="478"/>
          <ac:grpSpMkLst>
            <pc:docMk/>
            <pc:sldMk cId="1421010284" sldId="347"/>
            <ac:grpSpMk id="56" creationId="{500EA492-E44B-43C7-97C0-522B9FA6D3D6}"/>
          </ac:grpSpMkLst>
        </pc:grpChg>
        <pc:grpChg chg="del">
          <ac:chgData name="Victoria Worthington" userId="3602fdab-493b-4fe0-87da-353562330a36" providerId="ADAL" clId="{45DE97D6-755E-49EE-9F12-127EBA29C49D}" dt="2019-03-20T12:43:33.690" v="257" actId="478"/>
          <ac:grpSpMkLst>
            <pc:docMk/>
            <pc:sldMk cId="1421010284" sldId="347"/>
            <ac:grpSpMk id="62" creationId="{90A13563-6236-433D-9A67-33715E078399}"/>
          </ac:grpSpMkLst>
        </pc:grpChg>
        <pc:grpChg chg="del">
          <ac:chgData name="Victoria Worthington" userId="3602fdab-493b-4fe0-87da-353562330a36" providerId="ADAL" clId="{45DE97D6-755E-49EE-9F12-127EBA29C49D}" dt="2019-03-20T12:43:33.690" v="257" actId="478"/>
          <ac:grpSpMkLst>
            <pc:docMk/>
            <pc:sldMk cId="1421010284" sldId="347"/>
            <ac:grpSpMk id="68" creationId="{44AC8688-1213-410C-BA0C-2482DC724025}"/>
          </ac:grpSpMkLst>
        </pc:grpChg>
        <pc:grpChg chg="del">
          <ac:chgData name="Victoria Worthington" userId="3602fdab-493b-4fe0-87da-353562330a36" providerId="ADAL" clId="{45DE97D6-755E-49EE-9F12-127EBA29C49D}" dt="2019-03-20T12:43:33.690" v="257" actId="478"/>
          <ac:grpSpMkLst>
            <pc:docMk/>
            <pc:sldMk cId="1421010284" sldId="347"/>
            <ac:grpSpMk id="74" creationId="{6C2A688B-D890-4D6D-BBA0-900967634CAC}"/>
          </ac:grpSpMkLst>
        </pc:grpChg>
        <pc:grpChg chg="add">
          <ac:chgData name="Victoria Worthington" userId="3602fdab-493b-4fe0-87da-353562330a36" providerId="ADAL" clId="{45DE97D6-755E-49EE-9F12-127EBA29C49D}" dt="2019-03-20T12:39:57.995" v="150"/>
          <ac:grpSpMkLst>
            <pc:docMk/>
            <pc:sldMk cId="1421010284" sldId="347"/>
            <ac:grpSpMk id="80" creationId="{AC32E4DB-06D2-4929-B12B-1702094058EE}"/>
          </ac:grpSpMkLst>
        </pc:grpChg>
        <pc:grpChg chg="add del">
          <ac:chgData name="Victoria Worthington" userId="3602fdab-493b-4fe0-87da-353562330a36" providerId="ADAL" clId="{45DE97D6-755E-49EE-9F12-127EBA29C49D}" dt="2019-03-20T13:32:54.800" v="847" actId="478"/>
          <ac:grpSpMkLst>
            <pc:docMk/>
            <pc:sldMk cId="1421010284" sldId="347"/>
            <ac:grpSpMk id="93" creationId="{F292E3B7-2475-440E-9E6D-09B352092E96}"/>
          </ac:grpSpMkLst>
        </pc:grpChg>
        <pc:grpChg chg="add del">
          <ac:chgData name="Victoria Worthington" userId="3602fdab-493b-4fe0-87da-353562330a36" providerId="ADAL" clId="{45DE97D6-755E-49EE-9F12-127EBA29C49D}" dt="2019-03-20T13:32:54.800" v="847" actId="478"/>
          <ac:grpSpMkLst>
            <pc:docMk/>
            <pc:sldMk cId="1421010284" sldId="347"/>
            <ac:grpSpMk id="99" creationId="{BAA388EE-B88A-4B7D-9DA1-609E75DEF3D1}"/>
          </ac:grpSpMkLst>
        </pc:grpChg>
        <pc:grpChg chg="add del">
          <ac:chgData name="Victoria Worthington" userId="3602fdab-493b-4fe0-87da-353562330a36" providerId="ADAL" clId="{45DE97D6-755E-49EE-9F12-127EBA29C49D}" dt="2019-03-20T13:32:54.800" v="847" actId="478"/>
          <ac:grpSpMkLst>
            <pc:docMk/>
            <pc:sldMk cId="1421010284" sldId="347"/>
            <ac:grpSpMk id="105" creationId="{7493D1A4-CE66-4196-AE59-79064FD9AB3E}"/>
          </ac:grpSpMkLst>
        </pc:grpChg>
        <pc:grpChg chg="add del">
          <ac:chgData name="Victoria Worthington" userId="3602fdab-493b-4fe0-87da-353562330a36" providerId="ADAL" clId="{45DE97D6-755E-49EE-9F12-127EBA29C49D}" dt="2019-03-20T13:32:54.800" v="847" actId="478"/>
          <ac:grpSpMkLst>
            <pc:docMk/>
            <pc:sldMk cId="1421010284" sldId="347"/>
            <ac:grpSpMk id="111" creationId="{B3B08FFC-2A2C-496E-8A34-1B1078454EB4}"/>
          </ac:grpSpMkLst>
        </pc:grpChg>
        <pc:grpChg chg="add del">
          <ac:chgData name="Victoria Worthington" userId="3602fdab-493b-4fe0-87da-353562330a36" providerId="ADAL" clId="{45DE97D6-755E-49EE-9F12-127EBA29C49D}" dt="2019-03-20T13:32:54.800" v="847" actId="478"/>
          <ac:grpSpMkLst>
            <pc:docMk/>
            <pc:sldMk cId="1421010284" sldId="347"/>
            <ac:grpSpMk id="117" creationId="{684D3089-5680-4811-8442-A0CE1577CDFD}"/>
          </ac:grpSpMkLst>
        </pc:grpChg>
        <pc:picChg chg="del">
          <ac:chgData name="Victoria Worthington" userId="3602fdab-493b-4fe0-87da-353562330a36" providerId="ADAL" clId="{45DE97D6-755E-49EE-9F12-127EBA29C49D}" dt="2019-03-20T12:43:33.690" v="257" actId="478"/>
          <ac:picMkLst>
            <pc:docMk/>
            <pc:sldMk cId="1421010284" sldId="347"/>
            <ac:picMk id="37" creationId="{599A5D68-310A-4447-B184-6E1A4EA4E5DF}"/>
          </ac:picMkLst>
        </pc:picChg>
        <pc:picChg chg="del">
          <ac:chgData name="Victoria Worthington" userId="3602fdab-493b-4fe0-87da-353562330a36" providerId="ADAL" clId="{45DE97D6-755E-49EE-9F12-127EBA29C49D}" dt="2019-03-20T12:43:33.690" v="257" actId="478"/>
          <ac:picMkLst>
            <pc:docMk/>
            <pc:sldMk cId="1421010284" sldId="347"/>
            <ac:picMk id="38" creationId="{CB67B199-FFC6-48E6-BAEF-EEA91A3F236B}"/>
          </ac:picMkLst>
        </pc:picChg>
        <pc:picChg chg="del">
          <ac:chgData name="Victoria Worthington" userId="3602fdab-493b-4fe0-87da-353562330a36" providerId="ADAL" clId="{45DE97D6-755E-49EE-9F12-127EBA29C49D}" dt="2019-03-20T12:43:33.690" v="257" actId="478"/>
          <ac:picMkLst>
            <pc:docMk/>
            <pc:sldMk cId="1421010284" sldId="347"/>
            <ac:picMk id="39" creationId="{9CA63C2C-8A02-44A0-A1A4-F556B7BA62A7}"/>
          </ac:picMkLst>
        </pc:picChg>
        <pc:picChg chg="del">
          <ac:chgData name="Victoria Worthington" userId="3602fdab-493b-4fe0-87da-353562330a36" providerId="ADAL" clId="{45DE97D6-755E-49EE-9F12-127EBA29C49D}" dt="2019-03-20T12:43:33.690" v="257" actId="478"/>
          <ac:picMkLst>
            <pc:docMk/>
            <pc:sldMk cId="1421010284" sldId="347"/>
            <ac:picMk id="40" creationId="{7F3223BD-C3D6-489C-9928-3C9A1D089FE0}"/>
          </ac:picMkLst>
        </pc:picChg>
        <pc:picChg chg="del">
          <ac:chgData name="Victoria Worthington" userId="3602fdab-493b-4fe0-87da-353562330a36" providerId="ADAL" clId="{45DE97D6-755E-49EE-9F12-127EBA29C49D}" dt="2019-03-20T12:43:33.690" v="257" actId="478"/>
          <ac:picMkLst>
            <pc:docMk/>
            <pc:sldMk cId="1421010284" sldId="347"/>
            <ac:picMk id="46" creationId="{73EDBD98-BCF9-48CB-94E8-BC9B4D7D83BC}"/>
          </ac:picMkLst>
        </pc:picChg>
        <pc:picChg chg="del">
          <ac:chgData name="Victoria Worthington" userId="3602fdab-493b-4fe0-87da-353562330a36" providerId="ADAL" clId="{45DE97D6-755E-49EE-9F12-127EBA29C49D}" dt="2019-03-20T12:43:33.690" v="257" actId="478"/>
          <ac:picMkLst>
            <pc:docMk/>
            <pc:sldMk cId="1421010284" sldId="347"/>
            <ac:picMk id="47" creationId="{86D7D96F-F13D-40E3-A70D-BCDC7640138A}"/>
          </ac:picMkLst>
        </pc:picChg>
        <pc:picChg chg="del">
          <ac:chgData name="Victoria Worthington" userId="3602fdab-493b-4fe0-87da-353562330a36" providerId="ADAL" clId="{45DE97D6-755E-49EE-9F12-127EBA29C49D}" dt="2019-03-20T12:43:33.690" v="257" actId="478"/>
          <ac:picMkLst>
            <pc:docMk/>
            <pc:sldMk cId="1421010284" sldId="347"/>
            <ac:picMk id="48" creationId="{CC4F9430-276E-4B8D-87A2-53EB1A108316}"/>
          </ac:picMkLst>
        </pc:picChg>
        <pc:picChg chg="del">
          <ac:chgData name="Victoria Worthington" userId="3602fdab-493b-4fe0-87da-353562330a36" providerId="ADAL" clId="{45DE97D6-755E-49EE-9F12-127EBA29C49D}" dt="2019-03-20T12:43:33.690" v="257" actId="478"/>
          <ac:picMkLst>
            <pc:docMk/>
            <pc:sldMk cId="1421010284" sldId="347"/>
            <ac:picMk id="49" creationId="{DE42C00E-662E-4205-9BB5-242DD1F93F8F}"/>
          </ac:picMkLst>
        </pc:picChg>
        <pc:picChg chg="del">
          <ac:chgData name="Victoria Worthington" userId="3602fdab-493b-4fe0-87da-353562330a36" providerId="ADAL" clId="{45DE97D6-755E-49EE-9F12-127EBA29C49D}" dt="2019-03-20T12:43:33.690" v="257" actId="478"/>
          <ac:picMkLst>
            <pc:docMk/>
            <pc:sldMk cId="1421010284" sldId="347"/>
            <ac:picMk id="50" creationId="{2BC18111-75C5-4FC5-8B7B-6C49D76CA314}"/>
          </ac:picMkLst>
        </pc:picChg>
        <pc:picChg chg="del">
          <ac:chgData name="Victoria Worthington" userId="3602fdab-493b-4fe0-87da-353562330a36" providerId="ADAL" clId="{45DE97D6-755E-49EE-9F12-127EBA29C49D}" dt="2019-03-20T12:43:33.690" v="257" actId="478"/>
          <ac:picMkLst>
            <pc:docMk/>
            <pc:sldMk cId="1421010284" sldId="347"/>
            <ac:picMk id="51" creationId="{6F71B57B-A2D5-473D-8FD1-24770A1D2A0A}"/>
          </ac:picMkLst>
        </pc:picChg>
        <pc:picChg chg="add del">
          <ac:chgData name="Victoria Worthington" userId="3602fdab-493b-4fe0-87da-353562330a36" providerId="ADAL" clId="{45DE97D6-755E-49EE-9F12-127EBA29C49D}" dt="2019-03-20T13:32:54.800" v="847" actId="478"/>
          <ac:picMkLst>
            <pc:docMk/>
            <pc:sldMk cId="1421010284" sldId="347"/>
            <ac:picMk id="83" creationId="{28FA29BB-EFD1-4652-AE5F-937AE4B10A20}"/>
          </ac:picMkLst>
        </pc:picChg>
        <pc:picChg chg="add del">
          <ac:chgData name="Victoria Worthington" userId="3602fdab-493b-4fe0-87da-353562330a36" providerId="ADAL" clId="{45DE97D6-755E-49EE-9F12-127EBA29C49D}" dt="2019-03-20T13:32:54.800" v="847" actId="478"/>
          <ac:picMkLst>
            <pc:docMk/>
            <pc:sldMk cId="1421010284" sldId="347"/>
            <ac:picMk id="84" creationId="{7674552D-9711-4EF0-8847-601C62F28367}"/>
          </ac:picMkLst>
        </pc:picChg>
        <pc:picChg chg="add del">
          <ac:chgData name="Victoria Worthington" userId="3602fdab-493b-4fe0-87da-353562330a36" providerId="ADAL" clId="{45DE97D6-755E-49EE-9F12-127EBA29C49D}" dt="2019-03-20T13:32:54.800" v="847" actId="478"/>
          <ac:picMkLst>
            <pc:docMk/>
            <pc:sldMk cId="1421010284" sldId="347"/>
            <ac:picMk id="85" creationId="{49262D88-AEE2-40E3-BA6F-C2F475E97F16}"/>
          </ac:picMkLst>
        </pc:picChg>
        <pc:picChg chg="add del">
          <ac:chgData name="Victoria Worthington" userId="3602fdab-493b-4fe0-87da-353562330a36" providerId="ADAL" clId="{45DE97D6-755E-49EE-9F12-127EBA29C49D}" dt="2019-03-20T13:32:54.800" v="847" actId="478"/>
          <ac:picMkLst>
            <pc:docMk/>
            <pc:sldMk cId="1421010284" sldId="347"/>
            <ac:picMk id="86" creationId="{09237AD2-0B3D-46C6-A3E0-11181AFF8263}"/>
          </ac:picMkLst>
        </pc:picChg>
        <pc:picChg chg="add del">
          <ac:chgData name="Victoria Worthington" userId="3602fdab-493b-4fe0-87da-353562330a36" providerId="ADAL" clId="{45DE97D6-755E-49EE-9F12-127EBA29C49D}" dt="2019-03-20T13:32:54.800" v="847" actId="478"/>
          <ac:picMkLst>
            <pc:docMk/>
            <pc:sldMk cId="1421010284" sldId="347"/>
            <ac:picMk id="87" creationId="{6A080982-74E5-42FE-A785-0E30E40130BE}"/>
          </ac:picMkLst>
        </pc:picChg>
        <pc:picChg chg="add del">
          <ac:chgData name="Victoria Worthington" userId="3602fdab-493b-4fe0-87da-353562330a36" providerId="ADAL" clId="{45DE97D6-755E-49EE-9F12-127EBA29C49D}" dt="2019-03-20T13:32:54.800" v="847" actId="478"/>
          <ac:picMkLst>
            <pc:docMk/>
            <pc:sldMk cId="1421010284" sldId="347"/>
            <ac:picMk id="88" creationId="{BE2B683B-D2E6-4D07-84E8-B01E191F26C2}"/>
          </ac:picMkLst>
        </pc:picChg>
        <pc:picChg chg="add del">
          <ac:chgData name="Victoria Worthington" userId="3602fdab-493b-4fe0-87da-353562330a36" providerId="ADAL" clId="{45DE97D6-755E-49EE-9F12-127EBA29C49D}" dt="2019-03-20T13:32:54.800" v="847" actId="478"/>
          <ac:picMkLst>
            <pc:docMk/>
            <pc:sldMk cId="1421010284" sldId="347"/>
            <ac:picMk id="89" creationId="{0BA03518-258B-4EB5-A052-CF959D6D8AE3}"/>
          </ac:picMkLst>
        </pc:picChg>
        <pc:picChg chg="add del">
          <ac:chgData name="Victoria Worthington" userId="3602fdab-493b-4fe0-87da-353562330a36" providerId="ADAL" clId="{45DE97D6-755E-49EE-9F12-127EBA29C49D}" dt="2019-03-20T13:32:54.800" v="847" actId="478"/>
          <ac:picMkLst>
            <pc:docMk/>
            <pc:sldMk cId="1421010284" sldId="347"/>
            <ac:picMk id="90" creationId="{DE43D4A6-029D-4274-846F-187066E1E3CE}"/>
          </ac:picMkLst>
        </pc:picChg>
        <pc:picChg chg="add del">
          <ac:chgData name="Victoria Worthington" userId="3602fdab-493b-4fe0-87da-353562330a36" providerId="ADAL" clId="{45DE97D6-755E-49EE-9F12-127EBA29C49D}" dt="2019-03-20T13:32:54.800" v="847" actId="478"/>
          <ac:picMkLst>
            <pc:docMk/>
            <pc:sldMk cId="1421010284" sldId="347"/>
            <ac:picMk id="91" creationId="{1A245D65-B212-423B-8AA4-8697E4AC4AF4}"/>
          </ac:picMkLst>
        </pc:picChg>
        <pc:picChg chg="add del">
          <ac:chgData name="Victoria Worthington" userId="3602fdab-493b-4fe0-87da-353562330a36" providerId="ADAL" clId="{45DE97D6-755E-49EE-9F12-127EBA29C49D}" dt="2019-03-20T13:32:54.800" v="847" actId="478"/>
          <ac:picMkLst>
            <pc:docMk/>
            <pc:sldMk cId="1421010284" sldId="347"/>
            <ac:picMk id="92" creationId="{25376A76-17D5-46D8-BA03-8D048EB1CD31}"/>
          </ac:picMkLst>
        </pc:picChg>
      </pc:sldChg>
      <pc:sldChg chg="addSp delSp modSp del">
        <pc:chgData name="Victoria Worthington" userId="3602fdab-493b-4fe0-87da-353562330a36" providerId="ADAL" clId="{45DE97D6-755E-49EE-9F12-127EBA29C49D}" dt="2019-03-20T13:31:50.078" v="820" actId="2696"/>
        <pc:sldMkLst>
          <pc:docMk/>
          <pc:sldMk cId="764427294" sldId="348"/>
        </pc:sldMkLst>
        <pc:spChg chg="mod">
          <ac:chgData name="Victoria Worthington" userId="3602fdab-493b-4fe0-87da-353562330a36" providerId="ADAL" clId="{45DE97D6-755E-49EE-9F12-127EBA29C49D}" dt="2019-03-20T13:31:46.085" v="818" actId="2085"/>
          <ac:spMkLst>
            <pc:docMk/>
            <pc:sldMk cId="764427294" sldId="348"/>
            <ac:spMk id="19" creationId="{5252A847-DE45-4FA3-A1F8-EEBEB845FF8E}"/>
          </ac:spMkLst>
        </pc:spChg>
        <pc:grpChg chg="del">
          <ac:chgData name="Victoria Worthington" userId="3602fdab-493b-4fe0-87da-353562330a36" providerId="ADAL" clId="{45DE97D6-755E-49EE-9F12-127EBA29C49D}" dt="2019-03-20T12:39:51.303" v="144" actId="478"/>
          <ac:grpSpMkLst>
            <pc:docMk/>
            <pc:sldMk cId="764427294" sldId="348"/>
            <ac:grpSpMk id="16" creationId="{B31300A9-E3C5-4701-8EF1-45ED088A04DD}"/>
          </ac:grpSpMkLst>
        </pc:grpChg>
        <pc:grpChg chg="add">
          <ac:chgData name="Victoria Worthington" userId="3602fdab-493b-4fe0-87da-353562330a36" providerId="ADAL" clId="{45DE97D6-755E-49EE-9F12-127EBA29C49D}" dt="2019-03-20T12:39:51.682" v="145"/>
          <ac:grpSpMkLst>
            <pc:docMk/>
            <pc:sldMk cId="764427294" sldId="348"/>
            <ac:grpSpMk id="20" creationId="{D90454CF-5B93-4B3E-840F-78F24E5F2CDE}"/>
          </ac:grpSpMkLst>
        </pc:grpChg>
        <pc:picChg chg="del mod">
          <ac:chgData name="Victoria Worthington" userId="3602fdab-493b-4fe0-87da-353562330a36" providerId="ADAL" clId="{45DE97D6-755E-49EE-9F12-127EBA29C49D}" dt="2019-03-20T13:31:40.872" v="816" actId="478"/>
          <ac:picMkLst>
            <pc:docMk/>
            <pc:sldMk cId="764427294" sldId="348"/>
            <ac:picMk id="5" creationId="{7F488A47-C092-4999-B3EC-47B4B2A5D173}"/>
          </ac:picMkLst>
        </pc:picChg>
        <pc:picChg chg="add del mod">
          <ac:chgData name="Victoria Worthington" userId="3602fdab-493b-4fe0-87da-353562330a36" providerId="ADAL" clId="{45DE97D6-755E-49EE-9F12-127EBA29C49D}" dt="2019-03-20T12:41:46.172" v="197" actId="478"/>
          <ac:picMkLst>
            <pc:docMk/>
            <pc:sldMk cId="764427294" sldId="348"/>
            <ac:picMk id="23" creationId="{B4ED2D38-36CC-4C57-B3DE-F1BFFA64BB40}"/>
          </ac:picMkLst>
        </pc:picChg>
        <pc:picChg chg="add del mod">
          <ac:chgData name="Victoria Worthington" userId="3602fdab-493b-4fe0-87da-353562330a36" providerId="ADAL" clId="{45DE97D6-755E-49EE-9F12-127EBA29C49D}" dt="2019-03-20T13:31:40.872" v="816" actId="478"/>
          <ac:picMkLst>
            <pc:docMk/>
            <pc:sldMk cId="764427294" sldId="348"/>
            <ac:picMk id="24" creationId="{A669C7B5-D3FB-41E7-AC8F-D68844F36A0E}"/>
          </ac:picMkLst>
        </pc:picChg>
        <pc:picChg chg="add del mod">
          <ac:chgData name="Victoria Worthington" userId="3602fdab-493b-4fe0-87da-353562330a36" providerId="ADAL" clId="{45DE97D6-755E-49EE-9F12-127EBA29C49D}" dt="2019-03-20T12:41:46.172" v="197" actId="478"/>
          <ac:picMkLst>
            <pc:docMk/>
            <pc:sldMk cId="764427294" sldId="348"/>
            <ac:picMk id="25" creationId="{E86CD6E7-1455-4490-B5E4-B83DE2F94AED}"/>
          </ac:picMkLst>
        </pc:picChg>
        <pc:picChg chg="add del mod">
          <ac:chgData name="Victoria Worthington" userId="3602fdab-493b-4fe0-87da-353562330a36" providerId="ADAL" clId="{45DE97D6-755E-49EE-9F12-127EBA29C49D}" dt="2019-03-20T13:31:40.872" v="816" actId="478"/>
          <ac:picMkLst>
            <pc:docMk/>
            <pc:sldMk cId="764427294" sldId="348"/>
            <ac:picMk id="26" creationId="{36BBF636-00D8-4733-8BE7-2ADA7FC362A9}"/>
          </ac:picMkLst>
        </pc:picChg>
        <pc:picChg chg="add del mod">
          <ac:chgData name="Victoria Worthington" userId="3602fdab-493b-4fe0-87da-353562330a36" providerId="ADAL" clId="{45DE97D6-755E-49EE-9F12-127EBA29C49D}" dt="2019-03-20T12:41:46.172" v="197" actId="478"/>
          <ac:picMkLst>
            <pc:docMk/>
            <pc:sldMk cId="764427294" sldId="348"/>
            <ac:picMk id="27" creationId="{0F5DD881-25AC-4838-90BE-C7AAB2BB1669}"/>
          </ac:picMkLst>
        </pc:picChg>
        <pc:picChg chg="add del mod">
          <ac:chgData name="Victoria Worthington" userId="3602fdab-493b-4fe0-87da-353562330a36" providerId="ADAL" clId="{45DE97D6-755E-49EE-9F12-127EBA29C49D}" dt="2019-03-20T13:31:40.872" v="816" actId="478"/>
          <ac:picMkLst>
            <pc:docMk/>
            <pc:sldMk cId="764427294" sldId="348"/>
            <ac:picMk id="28" creationId="{D9BA745E-F237-4D88-B2B1-8D53A0AEC2B4}"/>
          </ac:picMkLst>
        </pc:picChg>
        <pc:picChg chg="add del mod">
          <ac:chgData name="Victoria Worthington" userId="3602fdab-493b-4fe0-87da-353562330a36" providerId="ADAL" clId="{45DE97D6-755E-49EE-9F12-127EBA29C49D}" dt="2019-03-20T12:41:46.172" v="197" actId="478"/>
          <ac:picMkLst>
            <pc:docMk/>
            <pc:sldMk cId="764427294" sldId="348"/>
            <ac:picMk id="29" creationId="{D448709D-10E9-40CA-BFF2-2956BD30B297}"/>
          </ac:picMkLst>
        </pc:picChg>
        <pc:picChg chg="add del mod">
          <ac:chgData name="Victoria Worthington" userId="3602fdab-493b-4fe0-87da-353562330a36" providerId="ADAL" clId="{45DE97D6-755E-49EE-9F12-127EBA29C49D}" dt="2019-03-20T13:31:40.872" v="816" actId="478"/>
          <ac:picMkLst>
            <pc:docMk/>
            <pc:sldMk cId="764427294" sldId="348"/>
            <ac:picMk id="30" creationId="{057D91AF-9236-423A-8411-0E811ED66E03}"/>
          </ac:picMkLst>
        </pc:picChg>
        <pc:picChg chg="add del mod">
          <ac:chgData name="Victoria Worthington" userId="3602fdab-493b-4fe0-87da-353562330a36" providerId="ADAL" clId="{45DE97D6-755E-49EE-9F12-127EBA29C49D}" dt="2019-03-20T12:41:46.172" v="197" actId="478"/>
          <ac:picMkLst>
            <pc:docMk/>
            <pc:sldMk cId="764427294" sldId="348"/>
            <ac:picMk id="31" creationId="{47B7F331-2678-4BC1-808D-89BEF28E5FAB}"/>
          </ac:picMkLst>
        </pc:picChg>
        <pc:picChg chg="add del mod">
          <ac:chgData name="Victoria Worthington" userId="3602fdab-493b-4fe0-87da-353562330a36" providerId="ADAL" clId="{45DE97D6-755E-49EE-9F12-127EBA29C49D}" dt="2019-03-20T13:31:40.872" v="816" actId="478"/>
          <ac:picMkLst>
            <pc:docMk/>
            <pc:sldMk cId="764427294" sldId="348"/>
            <ac:picMk id="32" creationId="{F3AF2642-C3DA-4E4D-857D-1EC796171FEF}"/>
          </ac:picMkLst>
        </pc:picChg>
        <pc:picChg chg="add del mod">
          <ac:chgData name="Victoria Worthington" userId="3602fdab-493b-4fe0-87da-353562330a36" providerId="ADAL" clId="{45DE97D6-755E-49EE-9F12-127EBA29C49D}" dt="2019-03-20T13:31:40.872" v="816" actId="478"/>
          <ac:picMkLst>
            <pc:docMk/>
            <pc:sldMk cId="764427294" sldId="348"/>
            <ac:picMk id="33" creationId="{8151C97B-C4F5-4600-AFF7-327EC457A8A6}"/>
          </ac:picMkLst>
        </pc:picChg>
        <pc:picChg chg="add del mod">
          <ac:chgData name="Victoria Worthington" userId="3602fdab-493b-4fe0-87da-353562330a36" providerId="ADAL" clId="{45DE97D6-755E-49EE-9F12-127EBA29C49D}" dt="2019-03-20T13:31:40.872" v="816" actId="478"/>
          <ac:picMkLst>
            <pc:docMk/>
            <pc:sldMk cId="764427294" sldId="348"/>
            <ac:picMk id="34" creationId="{B7D4DA6B-B7B1-4B8C-9262-0D21B2BD39E7}"/>
          </ac:picMkLst>
        </pc:picChg>
        <pc:picChg chg="add del mod">
          <ac:chgData name="Victoria Worthington" userId="3602fdab-493b-4fe0-87da-353562330a36" providerId="ADAL" clId="{45DE97D6-755E-49EE-9F12-127EBA29C49D}" dt="2019-03-20T13:31:40.872" v="816" actId="478"/>
          <ac:picMkLst>
            <pc:docMk/>
            <pc:sldMk cId="764427294" sldId="348"/>
            <ac:picMk id="35" creationId="{B024C39B-1F69-4651-9149-2EC9A6A33E09}"/>
          </ac:picMkLst>
        </pc:picChg>
        <pc:picChg chg="add del mod">
          <ac:chgData name="Victoria Worthington" userId="3602fdab-493b-4fe0-87da-353562330a36" providerId="ADAL" clId="{45DE97D6-755E-49EE-9F12-127EBA29C49D}" dt="2019-03-20T13:31:40.872" v="816" actId="478"/>
          <ac:picMkLst>
            <pc:docMk/>
            <pc:sldMk cId="764427294" sldId="348"/>
            <ac:picMk id="36" creationId="{09EEB8D2-B990-4CF7-B322-3049F091D52F}"/>
          </ac:picMkLst>
        </pc:picChg>
        <pc:picChg chg="del">
          <ac:chgData name="Victoria Worthington" userId="3602fdab-493b-4fe0-87da-353562330a36" providerId="ADAL" clId="{45DE97D6-755E-49EE-9F12-127EBA29C49D}" dt="2019-03-20T12:41:09.038" v="174" actId="478"/>
          <ac:picMkLst>
            <pc:docMk/>
            <pc:sldMk cId="764427294" sldId="348"/>
            <ac:picMk id="80" creationId="{3798E579-F1A2-4C26-B851-326996DAB757}"/>
          </ac:picMkLst>
        </pc:picChg>
        <pc:picChg chg="del">
          <ac:chgData name="Victoria Worthington" userId="3602fdab-493b-4fe0-87da-353562330a36" providerId="ADAL" clId="{45DE97D6-755E-49EE-9F12-127EBA29C49D}" dt="2019-03-20T12:41:10.873" v="176" actId="478"/>
          <ac:picMkLst>
            <pc:docMk/>
            <pc:sldMk cId="764427294" sldId="348"/>
            <ac:picMk id="81" creationId="{65A09AD2-9AF4-48AD-AEF9-767FE26357A9}"/>
          </ac:picMkLst>
        </pc:picChg>
        <pc:picChg chg="del">
          <ac:chgData name="Victoria Worthington" userId="3602fdab-493b-4fe0-87da-353562330a36" providerId="ADAL" clId="{45DE97D6-755E-49EE-9F12-127EBA29C49D}" dt="2019-03-20T12:41:13.933" v="181" actId="478"/>
          <ac:picMkLst>
            <pc:docMk/>
            <pc:sldMk cId="764427294" sldId="348"/>
            <ac:picMk id="83" creationId="{EFB261ED-FED2-4E60-92B0-BE2019973FDA}"/>
          </ac:picMkLst>
        </pc:picChg>
        <pc:picChg chg="del">
          <ac:chgData name="Victoria Worthington" userId="3602fdab-493b-4fe0-87da-353562330a36" providerId="ADAL" clId="{45DE97D6-755E-49EE-9F12-127EBA29C49D}" dt="2019-03-20T12:41:14.543" v="182" actId="478"/>
          <ac:picMkLst>
            <pc:docMk/>
            <pc:sldMk cId="764427294" sldId="348"/>
            <ac:picMk id="84" creationId="{FCF39E6E-D0F4-4C22-A2AB-1393F5A908D4}"/>
          </ac:picMkLst>
        </pc:picChg>
        <pc:picChg chg="del">
          <ac:chgData name="Victoria Worthington" userId="3602fdab-493b-4fe0-87da-353562330a36" providerId="ADAL" clId="{45DE97D6-755E-49EE-9F12-127EBA29C49D}" dt="2019-03-20T12:41:09.754" v="175" actId="478"/>
          <ac:picMkLst>
            <pc:docMk/>
            <pc:sldMk cId="764427294" sldId="348"/>
            <ac:picMk id="85" creationId="{F560E71C-3691-41F4-BD91-882437D6CB53}"/>
          </ac:picMkLst>
        </pc:picChg>
        <pc:picChg chg="del">
          <ac:chgData name="Victoria Worthington" userId="3602fdab-493b-4fe0-87da-353562330a36" providerId="ADAL" clId="{45DE97D6-755E-49EE-9F12-127EBA29C49D}" dt="2019-03-20T12:41:11.759" v="178" actId="478"/>
          <ac:picMkLst>
            <pc:docMk/>
            <pc:sldMk cId="764427294" sldId="348"/>
            <ac:picMk id="86" creationId="{14E775FF-5A24-4BE6-8146-FCA85E90FCC8}"/>
          </ac:picMkLst>
        </pc:picChg>
        <pc:picChg chg="del">
          <ac:chgData name="Victoria Worthington" userId="3602fdab-493b-4fe0-87da-353562330a36" providerId="ADAL" clId="{45DE97D6-755E-49EE-9F12-127EBA29C49D}" dt="2019-03-20T12:41:11.359" v="177" actId="478"/>
          <ac:picMkLst>
            <pc:docMk/>
            <pc:sldMk cId="764427294" sldId="348"/>
            <ac:picMk id="87" creationId="{AB2028B8-8DC6-49F5-B970-752671788E16}"/>
          </ac:picMkLst>
        </pc:picChg>
        <pc:picChg chg="del">
          <ac:chgData name="Victoria Worthington" userId="3602fdab-493b-4fe0-87da-353562330a36" providerId="ADAL" clId="{45DE97D6-755E-49EE-9F12-127EBA29C49D}" dt="2019-03-20T12:41:13.401" v="180" actId="478"/>
          <ac:picMkLst>
            <pc:docMk/>
            <pc:sldMk cId="764427294" sldId="348"/>
            <ac:picMk id="88" creationId="{EA6E0EB2-9D4D-4D98-86C0-F8BED99C555C}"/>
          </ac:picMkLst>
        </pc:picChg>
        <pc:picChg chg="del">
          <ac:chgData name="Victoria Worthington" userId="3602fdab-493b-4fe0-87da-353562330a36" providerId="ADAL" clId="{45DE97D6-755E-49EE-9F12-127EBA29C49D}" dt="2019-03-20T12:41:12.800" v="179" actId="478"/>
          <ac:picMkLst>
            <pc:docMk/>
            <pc:sldMk cId="764427294" sldId="348"/>
            <ac:picMk id="93" creationId="{02739659-595A-46FA-824B-CAD40D30D7FE}"/>
          </ac:picMkLst>
        </pc:picChg>
      </pc:sldChg>
      <pc:sldChg chg="addSp delSp modSp del">
        <pc:chgData name="Victoria Worthington" userId="3602fdab-493b-4fe0-87da-353562330a36" providerId="ADAL" clId="{45DE97D6-755E-49EE-9F12-127EBA29C49D}" dt="2019-03-20T12:42:51.921" v="224" actId="2696"/>
        <pc:sldMkLst>
          <pc:docMk/>
          <pc:sldMk cId="4026847413" sldId="349"/>
        </pc:sldMkLst>
        <pc:spChg chg="mod">
          <ac:chgData name="Victoria Worthington" userId="3602fdab-493b-4fe0-87da-353562330a36" providerId="ADAL" clId="{45DE97D6-755E-49EE-9F12-127EBA29C49D}" dt="2019-03-20T11:29:41.761" v="110" actId="20577"/>
          <ac:spMkLst>
            <pc:docMk/>
            <pc:sldMk cId="4026847413" sldId="349"/>
            <ac:spMk id="19" creationId="{5252A847-DE45-4FA3-A1F8-EEBEB845FF8E}"/>
          </ac:spMkLst>
        </pc:spChg>
        <pc:grpChg chg="del">
          <ac:chgData name="Victoria Worthington" userId="3602fdab-493b-4fe0-87da-353562330a36" providerId="ADAL" clId="{45DE97D6-755E-49EE-9F12-127EBA29C49D}" dt="2019-03-20T12:39:53.908" v="146" actId="478"/>
          <ac:grpSpMkLst>
            <pc:docMk/>
            <pc:sldMk cId="4026847413" sldId="349"/>
            <ac:grpSpMk id="16" creationId="{B31300A9-E3C5-4701-8EF1-45ED088A04DD}"/>
          </ac:grpSpMkLst>
        </pc:grpChg>
        <pc:grpChg chg="add">
          <ac:chgData name="Victoria Worthington" userId="3602fdab-493b-4fe0-87da-353562330a36" providerId="ADAL" clId="{45DE97D6-755E-49EE-9F12-127EBA29C49D}" dt="2019-03-20T12:39:54.287" v="147"/>
          <ac:grpSpMkLst>
            <pc:docMk/>
            <pc:sldMk cId="4026847413" sldId="349"/>
            <ac:grpSpMk id="25" creationId="{62703EC3-AAD9-44E6-A34F-EFAA8BE4840A}"/>
          </ac:grpSpMkLst>
        </pc:grpChg>
      </pc:sldChg>
      <pc:sldChg chg="addSp delSp modSp">
        <pc:chgData name="Victoria Worthington" userId="3602fdab-493b-4fe0-87da-353562330a36" providerId="ADAL" clId="{45DE97D6-755E-49EE-9F12-127EBA29C49D}" dt="2019-03-20T12:46:27.113" v="464" actId="20577"/>
        <pc:sldMkLst>
          <pc:docMk/>
          <pc:sldMk cId="2701381086" sldId="350"/>
        </pc:sldMkLst>
        <pc:spChg chg="mod">
          <ac:chgData name="Victoria Worthington" userId="3602fdab-493b-4fe0-87da-353562330a36" providerId="ADAL" clId="{45DE97D6-755E-49EE-9F12-127EBA29C49D}" dt="2019-03-20T12:46:27.113" v="464" actId="20577"/>
          <ac:spMkLst>
            <pc:docMk/>
            <pc:sldMk cId="2701381086" sldId="350"/>
            <ac:spMk id="19" creationId="{5252A847-DE45-4FA3-A1F8-EEBEB845FF8E}"/>
          </ac:spMkLst>
        </pc:spChg>
        <pc:grpChg chg="add">
          <ac:chgData name="Victoria Worthington" userId="3602fdab-493b-4fe0-87da-353562330a36" providerId="ADAL" clId="{45DE97D6-755E-49EE-9F12-127EBA29C49D}" dt="2019-03-20T12:40:18.742" v="160"/>
          <ac:grpSpMkLst>
            <pc:docMk/>
            <pc:sldMk cId="2701381086" sldId="350"/>
            <ac:grpSpMk id="9" creationId="{2FA8A377-8C65-4235-BAB7-E925DDE39787}"/>
          </ac:grpSpMkLst>
        </pc:grpChg>
        <pc:grpChg chg="del">
          <ac:chgData name="Victoria Worthington" userId="3602fdab-493b-4fe0-87da-353562330a36" providerId="ADAL" clId="{45DE97D6-755E-49EE-9F12-127EBA29C49D}" dt="2019-03-20T12:40:18.378" v="159" actId="478"/>
          <ac:grpSpMkLst>
            <pc:docMk/>
            <pc:sldMk cId="2701381086" sldId="350"/>
            <ac:grpSpMk id="16" creationId="{B31300A9-E3C5-4701-8EF1-45ED088A04DD}"/>
          </ac:grpSpMkLst>
        </pc:grpChg>
      </pc:sldChg>
      <pc:sldChg chg="addSp delSp modSp">
        <pc:chgData name="Victoria Worthington" userId="3602fdab-493b-4fe0-87da-353562330a36" providerId="ADAL" clId="{45DE97D6-755E-49EE-9F12-127EBA29C49D}" dt="2019-03-20T12:46:31.051" v="466" actId="20577"/>
        <pc:sldMkLst>
          <pc:docMk/>
          <pc:sldMk cId="1498083246" sldId="351"/>
        </pc:sldMkLst>
        <pc:spChg chg="mod">
          <ac:chgData name="Victoria Worthington" userId="3602fdab-493b-4fe0-87da-353562330a36" providerId="ADAL" clId="{45DE97D6-755E-49EE-9F12-127EBA29C49D}" dt="2019-03-20T12:46:31.051" v="466" actId="20577"/>
          <ac:spMkLst>
            <pc:docMk/>
            <pc:sldMk cId="1498083246" sldId="351"/>
            <ac:spMk id="19" creationId="{5252A847-DE45-4FA3-A1F8-EEBEB845FF8E}"/>
          </ac:spMkLst>
        </pc:spChg>
        <pc:grpChg chg="add">
          <ac:chgData name="Victoria Worthington" userId="3602fdab-493b-4fe0-87da-353562330a36" providerId="ADAL" clId="{45DE97D6-755E-49EE-9F12-127EBA29C49D}" dt="2019-03-20T12:40:22.189" v="162"/>
          <ac:grpSpMkLst>
            <pc:docMk/>
            <pc:sldMk cId="1498083246" sldId="351"/>
            <ac:grpSpMk id="9" creationId="{2429D1B3-6A2B-4E30-971C-510DDDE18EFA}"/>
          </ac:grpSpMkLst>
        </pc:grpChg>
        <pc:grpChg chg="del">
          <ac:chgData name="Victoria Worthington" userId="3602fdab-493b-4fe0-87da-353562330a36" providerId="ADAL" clId="{45DE97D6-755E-49EE-9F12-127EBA29C49D}" dt="2019-03-20T12:40:21.719" v="161" actId="478"/>
          <ac:grpSpMkLst>
            <pc:docMk/>
            <pc:sldMk cId="1498083246" sldId="351"/>
            <ac:grpSpMk id="16" creationId="{B31300A9-E3C5-4701-8EF1-45ED088A04DD}"/>
          </ac:grpSpMkLst>
        </pc:grpChg>
      </pc:sldChg>
      <pc:sldChg chg="addSp delSp modSp del">
        <pc:chgData name="Victoria Worthington" userId="3602fdab-493b-4fe0-87da-353562330a36" providerId="ADAL" clId="{45DE97D6-755E-49EE-9F12-127EBA29C49D}" dt="2019-03-20T13:34:08.404" v="877" actId="2696"/>
        <pc:sldMkLst>
          <pc:docMk/>
          <pc:sldMk cId="991035410" sldId="352"/>
        </pc:sldMkLst>
        <pc:spChg chg="mod">
          <ac:chgData name="Victoria Worthington" userId="3602fdab-493b-4fe0-87da-353562330a36" providerId="ADAL" clId="{45DE97D6-755E-49EE-9F12-127EBA29C49D}" dt="2019-03-20T13:34:05.327" v="875" actId="2085"/>
          <ac:spMkLst>
            <pc:docMk/>
            <pc:sldMk cId="991035410" sldId="352"/>
            <ac:spMk id="19" creationId="{5252A847-DE45-4FA3-A1F8-EEBEB845FF8E}"/>
          </ac:spMkLst>
        </pc:spChg>
        <pc:grpChg chg="add">
          <ac:chgData name="Victoria Worthington" userId="3602fdab-493b-4fe0-87da-353562330a36" providerId="ADAL" clId="{45DE97D6-755E-49EE-9F12-127EBA29C49D}" dt="2019-03-20T12:40:27.949" v="164"/>
          <ac:grpSpMkLst>
            <pc:docMk/>
            <pc:sldMk cId="991035410" sldId="352"/>
            <ac:grpSpMk id="13" creationId="{024914F7-FE4A-4614-8AE3-0D16431ABE0C}"/>
          </ac:grpSpMkLst>
        </pc:grpChg>
        <pc:grpChg chg="del">
          <ac:chgData name="Victoria Worthington" userId="3602fdab-493b-4fe0-87da-353562330a36" providerId="ADAL" clId="{45DE97D6-755E-49EE-9F12-127EBA29C49D}" dt="2019-03-20T12:40:27.601" v="163" actId="478"/>
          <ac:grpSpMkLst>
            <pc:docMk/>
            <pc:sldMk cId="991035410" sldId="352"/>
            <ac:grpSpMk id="16" creationId="{B31300A9-E3C5-4701-8EF1-45ED088A04DD}"/>
          </ac:grpSpMkLst>
        </pc:grpChg>
        <pc:picChg chg="del mod">
          <ac:chgData name="Victoria Worthington" userId="3602fdab-493b-4fe0-87da-353562330a36" providerId="ADAL" clId="{45DE97D6-755E-49EE-9F12-127EBA29C49D}" dt="2019-03-20T13:34:01.834" v="873" actId="478"/>
          <ac:picMkLst>
            <pc:docMk/>
            <pc:sldMk cId="991035410" sldId="352"/>
            <ac:picMk id="3" creationId="{0DFD59F2-492F-45E8-B531-AFCE75403B6D}"/>
          </ac:picMkLst>
        </pc:picChg>
        <pc:picChg chg="del mod">
          <ac:chgData name="Victoria Worthington" userId="3602fdab-493b-4fe0-87da-353562330a36" providerId="ADAL" clId="{45DE97D6-755E-49EE-9F12-127EBA29C49D}" dt="2019-03-20T13:34:01.834" v="873" actId="478"/>
          <ac:picMkLst>
            <pc:docMk/>
            <pc:sldMk cId="991035410" sldId="352"/>
            <ac:picMk id="10" creationId="{43046027-835E-49BD-93CE-F95F9DE182E1}"/>
          </ac:picMkLst>
        </pc:picChg>
        <pc:picChg chg="del mod">
          <ac:chgData name="Victoria Worthington" userId="3602fdab-493b-4fe0-87da-353562330a36" providerId="ADAL" clId="{45DE97D6-755E-49EE-9F12-127EBA29C49D}" dt="2019-03-20T13:34:01.834" v="873" actId="478"/>
          <ac:picMkLst>
            <pc:docMk/>
            <pc:sldMk cId="991035410" sldId="352"/>
            <ac:picMk id="12" creationId="{C788FDB9-183B-4587-8BF8-98FDC184E97B}"/>
          </ac:picMkLst>
        </pc:picChg>
        <pc:picChg chg="del mod">
          <ac:chgData name="Victoria Worthington" userId="3602fdab-493b-4fe0-87da-353562330a36" providerId="ADAL" clId="{45DE97D6-755E-49EE-9F12-127EBA29C49D}" dt="2019-03-20T13:34:01.834" v="873" actId="478"/>
          <ac:picMkLst>
            <pc:docMk/>
            <pc:sldMk cId="991035410" sldId="352"/>
            <ac:picMk id="14" creationId="{764F506A-2872-446A-AFEA-FA7B4959567B}"/>
          </ac:picMkLst>
        </pc:picChg>
        <pc:picChg chg="del mod">
          <ac:chgData name="Victoria Worthington" userId="3602fdab-493b-4fe0-87da-353562330a36" providerId="ADAL" clId="{45DE97D6-755E-49EE-9F12-127EBA29C49D}" dt="2019-03-20T13:34:01.834" v="873" actId="478"/>
          <ac:picMkLst>
            <pc:docMk/>
            <pc:sldMk cId="991035410" sldId="352"/>
            <ac:picMk id="15" creationId="{31BF23A0-986C-46E3-8344-586427F14169}"/>
          </ac:picMkLst>
        </pc:picChg>
      </pc:sldChg>
      <pc:sldChg chg="addSp delSp modSp del">
        <pc:chgData name="Victoria Worthington" userId="3602fdab-493b-4fe0-87da-353562330a36" providerId="ADAL" clId="{45DE97D6-755E-49EE-9F12-127EBA29C49D}" dt="2019-03-20T12:47:13.425" v="522" actId="2696"/>
        <pc:sldMkLst>
          <pc:docMk/>
          <pc:sldMk cId="467524093" sldId="353"/>
        </pc:sldMkLst>
        <pc:spChg chg="mod">
          <ac:chgData name="Victoria Worthington" userId="3602fdab-493b-4fe0-87da-353562330a36" providerId="ADAL" clId="{45DE97D6-755E-49EE-9F12-127EBA29C49D}" dt="2019-03-20T11:30:16.682" v="116" actId="403"/>
          <ac:spMkLst>
            <pc:docMk/>
            <pc:sldMk cId="467524093" sldId="353"/>
            <ac:spMk id="19" creationId="{5252A847-DE45-4FA3-A1F8-EEBEB845FF8E}"/>
          </ac:spMkLst>
        </pc:spChg>
        <pc:grpChg chg="add">
          <ac:chgData name="Victoria Worthington" userId="3602fdab-493b-4fe0-87da-353562330a36" providerId="ADAL" clId="{45DE97D6-755E-49EE-9F12-127EBA29C49D}" dt="2019-03-20T12:40:30.693" v="166"/>
          <ac:grpSpMkLst>
            <pc:docMk/>
            <pc:sldMk cId="467524093" sldId="353"/>
            <ac:grpSpMk id="13" creationId="{4ECC2C72-2976-4B71-9A49-46382E29B33F}"/>
          </ac:grpSpMkLst>
        </pc:grpChg>
        <pc:grpChg chg="del">
          <ac:chgData name="Victoria Worthington" userId="3602fdab-493b-4fe0-87da-353562330a36" providerId="ADAL" clId="{45DE97D6-755E-49EE-9F12-127EBA29C49D}" dt="2019-03-20T12:40:30.186" v="165" actId="478"/>
          <ac:grpSpMkLst>
            <pc:docMk/>
            <pc:sldMk cId="467524093" sldId="353"/>
            <ac:grpSpMk id="16" creationId="{B31300A9-E3C5-4701-8EF1-45ED088A04DD}"/>
          </ac:grpSpMkLst>
        </pc:grpChg>
      </pc:sldChg>
      <pc:sldChg chg="addSp delSp modSp add del">
        <pc:chgData name="Victoria Worthington" userId="3602fdab-493b-4fe0-87da-353562330a36" providerId="ADAL" clId="{45DE97D6-755E-49EE-9F12-127EBA29C49D}" dt="2019-03-20T12:47:35.216" v="529" actId="2696"/>
        <pc:sldMkLst>
          <pc:docMk/>
          <pc:sldMk cId="978838092" sldId="354"/>
        </pc:sldMkLst>
        <pc:spChg chg="mod">
          <ac:chgData name="Victoria Worthington" userId="3602fdab-493b-4fe0-87da-353562330a36" providerId="ADAL" clId="{45DE97D6-755E-49EE-9F12-127EBA29C49D}" dt="2019-03-20T11:30:21.842" v="118" actId="403"/>
          <ac:spMkLst>
            <pc:docMk/>
            <pc:sldMk cId="978838092" sldId="354"/>
            <ac:spMk id="19" creationId="{5252A847-DE45-4FA3-A1F8-EEBEB845FF8E}"/>
          </ac:spMkLst>
        </pc:spChg>
        <pc:grpChg chg="add">
          <ac:chgData name="Victoria Worthington" userId="3602fdab-493b-4fe0-87da-353562330a36" providerId="ADAL" clId="{45DE97D6-755E-49EE-9F12-127EBA29C49D}" dt="2019-03-20T12:40:34.528" v="168"/>
          <ac:grpSpMkLst>
            <pc:docMk/>
            <pc:sldMk cId="978838092" sldId="354"/>
            <ac:grpSpMk id="13" creationId="{D9EBA9AF-D604-414E-82C2-024B741060CB}"/>
          </ac:grpSpMkLst>
        </pc:grpChg>
        <pc:grpChg chg="del">
          <ac:chgData name="Victoria Worthington" userId="3602fdab-493b-4fe0-87da-353562330a36" providerId="ADAL" clId="{45DE97D6-755E-49EE-9F12-127EBA29C49D}" dt="2019-03-20T12:40:34.233" v="167" actId="478"/>
          <ac:grpSpMkLst>
            <pc:docMk/>
            <pc:sldMk cId="978838092" sldId="354"/>
            <ac:grpSpMk id="16" creationId="{B31300A9-E3C5-4701-8EF1-45ED088A04DD}"/>
          </ac:grpSpMkLst>
        </pc:grpChg>
      </pc:sldChg>
      <pc:sldChg chg="addSp delSp modSp">
        <pc:chgData name="Victoria Worthington" userId="3602fdab-493b-4fe0-87da-353562330a36" providerId="ADAL" clId="{45DE97D6-755E-49EE-9F12-127EBA29C49D}" dt="2019-03-20T12:39:44.370" v="139"/>
        <pc:sldMkLst>
          <pc:docMk/>
          <pc:sldMk cId="1712487383" sldId="355"/>
        </pc:sldMkLst>
        <pc:spChg chg="del">
          <ac:chgData name="Victoria Worthington" userId="3602fdab-493b-4fe0-87da-353562330a36" providerId="ADAL" clId="{45DE97D6-755E-49EE-9F12-127EBA29C49D}" dt="2019-03-20T11:15:35.495" v="29" actId="478"/>
          <ac:spMkLst>
            <pc:docMk/>
            <pc:sldMk cId="1712487383" sldId="355"/>
            <ac:spMk id="2" creationId="{F668787B-D876-460A-9119-C5105397E80E}"/>
          </ac:spMkLst>
        </pc:spChg>
        <pc:spChg chg="mod">
          <ac:chgData name="Victoria Worthington" userId="3602fdab-493b-4fe0-87da-353562330a36" providerId="ADAL" clId="{45DE97D6-755E-49EE-9F12-127EBA29C49D}" dt="2019-03-20T11:28:42.207" v="101" actId="403"/>
          <ac:spMkLst>
            <pc:docMk/>
            <pc:sldMk cId="1712487383" sldId="355"/>
            <ac:spMk id="19" creationId="{5252A847-DE45-4FA3-A1F8-EEBEB845FF8E}"/>
          </ac:spMkLst>
        </pc:spChg>
        <pc:grpChg chg="add">
          <ac:chgData name="Victoria Worthington" userId="3602fdab-493b-4fe0-87da-353562330a36" providerId="ADAL" clId="{45DE97D6-755E-49EE-9F12-127EBA29C49D}" dt="2019-03-20T12:39:44.370" v="139"/>
          <ac:grpSpMkLst>
            <pc:docMk/>
            <pc:sldMk cId="1712487383" sldId="355"/>
            <ac:grpSpMk id="10" creationId="{6A26074E-E722-463C-8B14-18C2EA2882D2}"/>
          </ac:grpSpMkLst>
        </pc:grpChg>
        <pc:grpChg chg="del">
          <ac:chgData name="Victoria Worthington" userId="3602fdab-493b-4fe0-87da-353562330a36" providerId="ADAL" clId="{45DE97D6-755E-49EE-9F12-127EBA29C49D}" dt="2019-03-20T12:39:43.522" v="138" actId="478"/>
          <ac:grpSpMkLst>
            <pc:docMk/>
            <pc:sldMk cId="1712487383" sldId="355"/>
            <ac:grpSpMk id="16" creationId="{B31300A9-E3C5-4701-8EF1-45ED088A04DD}"/>
          </ac:grpSpMkLst>
        </pc:grpChg>
        <pc:graphicFrameChg chg="modGraphic">
          <ac:chgData name="Victoria Worthington" userId="3602fdab-493b-4fe0-87da-353562330a36" providerId="ADAL" clId="{45DE97D6-755E-49EE-9F12-127EBA29C49D}" dt="2019-03-20T11:15:05.622" v="2" actId="207"/>
          <ac:graphicFrameMkLst>
            <pc:docMk/>
            <pc:sldMk cId="1712487383" sldId="355"/>
            <ac:graphicFrameMk id="9" creationId="{30D2BEA3-500E-49A2-B03F-0E03740AC704}"/>
          </ac:graphicFrameMkLst>
        </pc:graphicFrameChg>
      </pc:sldChg>
      <pc:sldChg chg="del">
        <pc:chgData name="Victoria Worthington" userId="3602fdab-493b-4fe0-87da-353562330a36" providerId="ADAL" clId="{45DE97D6-755E-49EE-9F12-127EBA29C49D}" dt="2019-03-20T12:39:28.775" v="135" actId="2696"/>
        <pc:sldMkLst>
          <pc:docMk/>
          <pc:sldMk cId="3844832371" sldId="411"/>
        </pc:sldMkLst>
      </pc:sldChg>
      <pc:sldChg chg="addSp delSp modSp add ord">
        <pc:chgData name="Victoria Worthington" userId="3602fdab-493b-4fe0-87da-353562330a36" providerId="ADAL" clId="{45DE97D6-755E-49EE-9F12-127EBA29C49D}" dt="2019-03-20T12:39:25.436" v="134"/>
        <pc:sldMkLst>
          <pc:docMk/>
          <pc:sldMk cId="4230082857" sldId="412"/>
        </pc:sldMkLst>
        <pc:spChg chg="mod">
          <ac:chgData name="Victoria Worthington" userId="3602fdab-493b-4fe0-87da-353562330a36" providerId="ADAL" clId="{45DE97D6-755E-49EE-9F12-127EBA29C49D}" dt="2019-03-20T12:39:13.512" v="132" actId="20577"/>
          <ac:spMkLst>
            <pc:docMk/>
            <pc:sldMk cId="4230082857" sldId="412"/>
            <ac:spMk id="9" creationId="{CBED6F60-F497-47A0-8DE2-A7030D32CC01}"/>
          </ac:spMkLst>
        </pc:spChg>
        <pc:spChg chg="add">
          <ac:chgData name="Victoria Worthington" userId="3602fdab-493b-4fe0-87da-353562330a36" providerId="ADAL" clId="{45DE97D6-755E-49EE-9F12-127EBA29C49D}" dt="2019-03-20T12:39:25.436" v="134"/>
          <ac:spMkLst>
            <pc:docMk/>
            <pc:sldMk cId="4230082857" sldId="412"/>
            <ac:spMk id="11" creationId="{F23E9442-ECBC-4BE3-8688-A33F0DF2C9F9}"/>
          </ac:spMkLst>
        </pc:spChg>
        <pc:spChg chg="del">
          <ac:chgData name="Victoria Worthington" userId="3602fdab-493b-4fe0-87da-353562330a36" providerId="ADAL" clId="{45DE97D6-755E-49EE-9F12-127EBA29C49D}" dt="2019-03-20T12:39:21.473" v="133" actId="478"/>
          <ac:spMkLst>
            <pc:docMk/>
            <pc:sldMk cId="4230082857" sldId="412"/>
            <ac:spMk id="19" creationId="{5252A847-DE45-4FA3-A1F8-EEBEB845FF8E}"/>
          </ac:spMkLst>
        </pc:spChg>
        <pc:grpChg chg="add">
          <ac:chgData name="Victoria Worthington" userId="3602fdab-493b-4fe0-87da-353562330a36" providerId="ADAL" clId="{45DE97D6-755E-49EE-9F12-127EBA29C49D}" dt="2019-03-20T12:38:57.088" v="126"/>
          <ac:grpSpMkLst>
            <pc:docMk/>
            <pc:sldMk cId="4230082857" sldId="412"/>
            <ac:grpSpMk id="7" creationId="{E7AE5DE4-192B-4A06-B1B5-203235FBAA83}"/>
          </ac:grpSpMkLst>
        </pc:grpChg>
        <pc:grpChg chg="del">
          <ac:chgData name="Victoria Worthington" userId="3602fdab-493b-4fe0-87da-353562330a36" providerId="ADAL" clId="{45DE97D6-755E-49EE-9F12-127EBA29C49D}" dt="2019-03-20T12:38:56.655" v="125" actId="478"/>
          <ac:grpSpMkLst>
            <pc:docMk/>
            <pc:sldMk cId="4230082857" sldId="412"/>
            <ac:grpSpMk id="16" creationId="{B31300A9-E3C5-4701-8EF1-45ED088A04DD}"/>
          </ac:grpSpMkLst>
        </pc:grpChg>
        <pc:picChg chg="add">
          <ac:chgData name="Victoria Worthington" userId="3602fdab-493b-4fe0-87da-353562330a36" providerId="ADAL" clId="{45DE97D6-755E-49EE-9F12-127EBA29C49D}" dt="2019-03-20T12:39:25.436" v="134"/>
          <ac:picMkLst>
            <pc:docMk/>
            <pc:sldMk cId="4230082857" sldId="412"/>
            <ac:picMk id="12" creationId="{EDE2F63B-5FA4-4ABC-B234-11EE459FB9A1}"/>
          </ac:picMkLst>
        </pc:picChg>
      </pc:sldChg>
      <pc:sldChg chg="addSp modSp add del">
        <pc:chgData name="Victoria Worthington" userId="3602fdab-493b-4fe0-87da-353562330a36" providerId="ADAL" clId="{45DE97D6-755E-49EE-9F12-127EBA29C49D}" dt="2019-03-20T13:32:16.620" v="827" actId="2696"/>
        <pc:sldMkLst>
          <pc:docMk/>
          <pc:sldMk cId="2113148408" sldId="413"/>
        </pc:sldMkLst>
        <pc:spChg chg="add mod">
          <ac:chgData name="Victoria Worthington" userId="3602fdab-493b-4fe0-87da-353562330a36" providerId="ADAL" clId="{45DE97D6-755E-49EE-9F12-127EBA29C49D}" dt="2019-03-20T12:42:17.233" v="213" actId="1076"/>
          <ac:spMkLst>
            <pc:docMk/>
            <pc:sldMk cId="2113148408" sldId="413"/>
            <ac:spMk id="17" creationId="{808FB984-B4C9-4648-81F0-F9658D3CCDBF}"/>
          </ac:spMkLst>
        </pc:spChg>
        <pc:spChg chg="add mod">
          <ac:chgData name="Victoria Worthington" userId="3602fdab-493b-4fe0-87da-353562330a36" providerId="ADAL" clId="{45DE97D6-755E-49EE-9F12-127EBA29C49D}" dt="2019-03-20T12:42:21.263" v="215" actId="1076"/>
          <ac:spMkLst>
            <pc:docMk/>
            <pc:sldMk cId="2113148408" sldId="413"/>
            <ac:spMk id="18" creationId="{F62B04EB-B948-407D-98E6-367164BA8545}"/>
          </ac:spMkLst>
        </pc:spChg>
        <pc:spChg chg="mod">
          <ac:chgData name="Victoria Worthington" userId="3602fdab-493b-4fe0-87da-353562330a36" providerId="ADAL" clId="{45DE97D6-755E-49EE-9F12-127EBA29C49D}" dt="2019-03-20T13:32:04.561" v="824" actId="2085"/>
          <ac:spMkLst>
            <pc:docMk/>
            <pc:sldMk cId="2113148408" sldId="413"/>
            <ac:spMk id="19" creationId="{5252A847-DE45-4FA3-A1F8-EEBEB845FF8E}"/>
          </ac:spMkLst>
        </pc:spChg>
        <pc:spChg chg="add mod">
          <ac:chgData name="Victoria Worthington" userId="3602fdab-493b-4fe0-87da-353562330a36" providerId="ADAL" clId="{45DE97D6-755E-49EE-9F12-127EBA29C49D}" dt="2019-03-20T12:42:25.473" v="217" actId="1076"/>
          <ac:spMkLst>
            <pc:docMk/>
            <pc:sldMk cId="2113148408" sldId="413"/>
            <ac:spMk id="23" creationId="{83BF302B-C7D4-4110-BAD8-279880F84CC7}"/>
          </ac:spMkLst>
        </pc:spChg>
        <pc:spChg chg="add mod">
          <ac:chgData name="Victoria Worthington" userId="3602fdab-493b-4fe0-87da-353562330a36" providerId="ADAL" clId="{45DE97D6-755E-49EE-9F12-127EBA29C49D}" dt="2019-03-20T12:42:33.218" v="219" actId="1076"/>
          <ac:spMkLst>
            <pc:docMk/>
            <pc:sldMk cId="2113148408" sldId="413"/>
            <ac:spMk id="25" creationId="{2EF87424-1876-481F-B8B3-47547F6811D9}"/>
          </ac:spMkLst>
        </pc:spChg>
        <pc:spChg chg="add mod">
          <ac:chgData name="Victoria Worthington" userId="3602fdab-493b-4fe0-87da-353562330a36" providerId="ADAL" clId="{45DE97D6-755E-49EE-9F12-127EBA29C49D}" dt="2019-03-20T12:42:41.232" v="221" actId="1076"/>
          <ac:spMkLst>
            <pc:docMk/>
            <pc:sldMk cId="2113148408" sldId="413"/>
            <ac:spMk id="27" creationId="{7D972AC6-E2AC-4CCF-88AB-18C2A42F2D1B}"/>
          </ac:spMkLst>
        </pc:spChg>
        <pc:spChg chg="add mod">
          <ac:chgData name="Victoria Worthington" userId="3602fdab-493b-4fe0-87da-353562330a36" providerId="ADAL" clId="{45DE97D6-755E-49EE-9F12-127EBA29C49D}" dt="2019-03-20T12:42:49.801" v="223" actId="1076"/>
          <ac:spMkLst>
            <pc:docMk/>
            <pc:sldMk cId="2113148408" sldId="413"/>
            <ac:spMk id="29" creationId="{01140841-6F83-4255-BCEA-A4CCF8609467}"/>
          </ac:spMkLst>
        </pc:spChg>
      </pc:sldChg>
      <pc:sldChg chg="modSp add del">
        <pc:chgData name="Victoria Worthington" userId="3602fdab-493b-4fe0-87da-353562330a36" providerId="ADAL" clId="{45DE97D6-755E-49EE-9F12-127EBA29C49D}" dt="2019-03-20T12:47:12.923" v="521" actId="2696"/>
        <pc:sldMkLst>
          <pc:docMk/>
          <pc:sldMk cId="2067554752" sldId="414"/>
        </pc:sldMkLst>
        <pc:spChg chg="mod">
          <ac:chgData name="Victoria Worthington" userId="3602fdab-493b-4fe0-87da-353562330a36" providerId="ADAL" clId="{45DE97D6-755E-49EE-9F12-127EBA29C49D}" dt="2019-03-20T12:45:52.865" v="457" actId="207"/>
          <ac:spMkLst>
            <pc:docMk/>
            <pc:sldMk cId="2067554752" sldId="414"/>
            <ac:spMk id="19" creationId="{5252A847-DE45-4FA3-A1F8-EEBEB845FF8E}"/>
          </ac:spMkLst>
        </pc:spChg>
      </pc:sldChg>
      <pc:sldChg chg="modSp add del">
        <pc:chgData name="Victoria Worthington" userId="3602fdab-493b-4fe0-87da-353562330a36" providerId="ADAL" clId="{45DE97D6-755E-49EE-9F12-127EBA29C49D}" dt="2019-03-20T12:47:59.824" v="627" actId="2696"/>
        <pc:sldMkLst>
          <pc:docMk/>
          <pc:sldMk cId="873973133" sldId="415"/>
        </pc:sldMkLst>
        <pc:spChg chg="mod">
          <ac:chgData name="Victoria Worthington" userId="3602fdab-493b-4fe0-87da-353562330a36" providerId="ADAL" clId="{45DE97D6-755E-49EE-9F12-127EBA29C49D}" dt="2019-03-20T12:47:07.857" v="519" actId="207"/>
          <ac:spMkLst>
            <pc:docMk/>
            <pc:sldMk cId="873973133" sldId="415"/>
            <ac:spMk id="19" creationId="{5252A847-DE45-4FA3-A1F8-EEBEB845FF8E}"/>
          </ac:spMkLst>
        </pc:spChg>
      </pc:sldChg>
      <pc:sldChg chg="modSp add del">
        <pc:chgData name="Victoria Worthington" userId="3602fdab-493b-4fe0-87da-353562330a36" providerId="ADAL" clId="{45DE97D6-755E-49EE-9F12-127EBA29C49D}" dt="2019-03-20T13:34:17.747" v="881" actId="2696"/>
        <pc:sldMkLst>
          <pc:docMk/>
          <pc:sldMk cId="848739148" sldId="416"/>
        </pc:sldMkLst>
        <pc:spChg chg="mod">
          <ac:chgData name="Victoria Worthington" userId="3602fdab-493b-4fe0-87da-353562330a36" providerId="ADAL" clId="{45DE97D6-755E-49EE-9F12-127EBA29C49D}" dt="2019-03-20T13:29:08.712" v="796" actId="20577"/>
          <ac:spMkLst>
            <pc:docMk/>
            <pc:sldMk cId="848739148" sldId="416"/>
            <ac:spMk id="19" creationId="{5252A847-DE45-4FA3-A1F8-EEBEB845FF8E}"/>
          </ac:spMkLst>
        </pc:spChg>
      </pc:sldChg>
      <pc:sldChg chg="modSp add">
        <pc:chgData name="Victoria Worthington" userId="3602fdab-493b-4fe0-87da-353562330a36" providerId="ADAL" clId="{45DE97D6-755E-49EE-9F12-127EBA29C49D}" dt="2019-03-20T12:48:55.842" v="736" actId="20577"/>
        <pc:sldMkLst>
          <pc:docMk/>
          <pc:sldMk cId="2621660191" sldId="417"/>
        </pc:sldMkLst>
        <pc:spChg chg="mod">
          <ac:chgData name="Victoria Worthington" userId="3602fdab-493b-4fe0-87da-353562330a36" providerId="ADAL" clId="{45DE97D6-755E-49EE-9F12-127EBA29C49D}" dt="2019-03-20T12:48:55.842" v="736" actId="20577"/>
          <ac:spMkLst>
            <pc:docMk/>
            <pc:sldMk cId="2621660191" sldId="417"/>
            <ac:spMk id="19" creationId="{5252A847-DE45-4FA3-A1F8-EEBEB845FF8E}"/>
          </ac:spMkLst>
        </pc:spChg>
      </pc:sldChg>
      <pc:sldChg chg="addSp delSp modSp add">
        <pc:chgData name="Victoria Worthington" userId="3602fdab-493b-4fe0-87da-353562330a36" providerId="ADAL" clId="{45DE97D6-755E-49EE-9F12-127EBA29C49D}" dt="2019-03-20T12:48:53.157" v="734" actId="207"/>
        <pc:sldMkLst>
          <pc:docMk/>
          <pc:sldMk cId="1467252070" sldId="418"/>
        </pc:sldMkLst>
        <pc:spChg chg="add">
          <ac:chgData name="Victoria Worthington" userId="3602fdab-493b-4fe0-87da-353562330a36" providerId="ADAL" clId="{45DE97D6-755E-49EE-9F12-127EBA29C49D}" dt="2019-03-20T12:48:29.653" v="677"/>
          <ac:spMkLst>
            <pc:docMk/>
            <pc:sldMk cId="1467252070" sldId="418"/>
            <ac:spMk id="14" creationId="{2A2F5142-2E26-474F-B11A-0F2549B3405B}"/>
          </ac:spMkLst>
        </pc:spChg>
        <pc:spChg chg="mod">
          <ac:chgData name="Victoria Worthington" userId="3602fdab-493b-4fe0-87da-353562330a36" providerId="ADAL" clId="{45DE97D6-755E-49EE-9F12-127EBA29C49D}" dt="2019-03-20T12:48:53.157" v="734" actId="207"/>
          <ac:spMkLst>
            <pc:docMk/>
            <pc:sldMk cId="1467252070" sldId="418"/>
            <ac:spMk id="19" creationId="{5252A847-DE45-4FA3-A1F8-EEBEB845FF8E}"/>
          </ac:spMkLst>
        </pc:spChg>
        <pc:spChg chg="del">
          <ac:chgData name="Victoria Worthington" userId="3602fdab-493b-4fe0-87da-353562330a36" providerId="ADAL" clId="{45DE97D6-755E-49EE-9F12-127EBA29C49D}" dt="2019-03-20T12:48:29.221" v="676" actId="478"/>
          <ac:spMkLst>
            <pc:docMk/>
            <pc:sldMk cId="1467252070" sldId="418"/>
            <ac:spMk id="27" creationId="{306B209D-FF25-4786-8C29-26E0DAF278AC}"/>
          </ac:spMkLst>
        </pc:spChg>
        <pc:graphicFrameChg chg="add del">
          <ac:chgData name="Victoria Worthington" userId="3602fdab-493b-4fe0-87da-353562330a36" providerId="ADAL" clId="{45DE97D6-755E-49EE-9F12-127EBA29C49D}" dt="2019-03-20T12:48:32.385" v="678"/>
          <ac:graphicFrameMkLst>
            <pc:docMk/>
            <pc:sldMk cId="1467252070" sldId="418"/>
            <ac:graphicFrameMk id="13" creationId="{C3313188-3611-4C8F-BF01-8450B7AFAC68}"/>
          </ac:graphicFrameMkLst>
        </pc:graphicFrameChg>
        <pc:graphicFrameChg chg="add">
          <ac:chgData name="Victoria Worthington" userId="3602fdab-493b-4fe0-87da-353562330a36" providerId="ADAL" clId="{45DE97D6-755E-49EE-9F12-127EBA29C49D}" dt="2019-03-20T12:48:34.945" v="680"/>
          <ac:graphicFrameMkLst>
            <pc:docMk/>
            <pc:sldMk cId="1467252070" sldId="418"/>
            <ac:graphicFrameMk id="15" creationId="{C4578523-F153-45CC-848F-F7501C4B06B4}"/>
          </ac:graphicFrameMkLst>
        </pc:graphicFrameChg>
        <pc:graphicFrameChg chg="del">
          <ac:chgData name="Victoria Worthington" userId="3602fdab-493b-4fe0-87da-353562330a36" providerId="ADAL" clId="{45DE97D6-755E-49EE-9F12-127EBA29C49D}" dt="2019-03-20T12:48:34.513" v="679" actId="478"/>
          <ac:graphicFrameMkLst>
            <pc:docMk/>
            <pc:sldMk cId="1467252070" sldId="418"/>
            <ac:graphicFrameMk id="26" creationId="{D0CF7458-59C7-438F-965D-FD61141B2156}"/>
          </ac:graphicFrameMkLst>
        </pc:graphicFrameChg>
      </pc:sldChg>
      <pc:sldChg chg="addSp delSp modSp add">
        <pc:chgData name="Victoria Worthington" userId="3602fdab-493b-4fe0-87da-353562330a36" providerId="ADAL" clId="{45DE97D6-755E-49EE-9F12-127EBA29C49D}" dt="2019-03-20T13:35:24.939" v="884" actId="1036"/>
        <pc:sldMkLst>
          <pc:docMk/>
          <pc:sldMk cId="2825082920" sldId="419"/>
        </pc:sldMkLst>
        <pc:spChg chg="del mod">
          <ac:chgData name="Victoria Worthington" userId="3602fdab-493b-4fe0-87da-353562330a36" providerId="ADAL" clId="{45DE97D6-755E-49EE-9F12-127EBA29C49D}" dt="2019-03-20T13:31:34.353" v="811" actId="478"/>
          <ac:spMkLst>
            <pc:docMk/>
            <pc:sldMk cId="2825082920" sldId="419"/>
            <ac:spMk id="19" creationId="{5252A847-DE45-4FA3-A1F8-EEBEB845FF8E}"/>
          </ac:spMkLst>
        </pc:spChg>
        <pc:spChg chg="add">
          <ac:chgData name="Victoria Worthington" userId="3602fdab-493b-4fe0-87da-353562330a36" providerId="ADAL" clId="{45DE97D6-755E-49EE-9F12-127EBA29C49D}" dt="2019-03-20T13:31:47.888" v="819"/>
          <ac:spMkLst>
            <pc:docMk/>
            <pc:sldMk cId="2825082920" sldId="419"/>
            <ac:spMk id="23" creationId="{E2F4B9B2-3A8E-447D-8E6D-1882C0048313}"/>
          </ac:spMkLst>
        </pc:spChg>
        <pc:graphicFrameChg chg="add del modGraphic">
          <ac:chgData name="Victoria Worthington" userId="3602fdab-493b-4fe0-87da-353562330a36" providerId="ADAL" clId="{45DE97D6-755E-49EE-9F12-127EBA29C49D}" dt="2019-03-20T13:31:38.736" v="815" actId="478"/>
          <ac:graphicFrameMkLst>
            <pc:docMk/>
            <pc:sldMk cId="2825082920" sldId="419"/>
            <ac:graphicFrameMk id="4" creationId="{A7BF635B-C179-4EEC-8319-8BE27DA3868B}"/>
          </ac:graphicFrameMkLst>
        </pc:graphicFrameChg>
        <pc:picChg chg="add del mod">
          <ac:chgData name="Victoria Worthington" userId="3602fdab-493b-4fe0-87da-353562330a36" providerId="ADAL" clId="{45DE97D6-755E-49EE-9F12-127EBA29C49D}" dt="2019-03-20T13:31:32.499" v="809"/>
          <ac:picMkLst>
            <pc:docMk/>
            <pc:sldMk cId="2825082920" sldId="419"/>
            <ac:picMk id="2" creationId="{3939B8B7-62C7-4CF4-A161-43AA4A7271F9}"/>
          </ac:picMkLst>
        </pc:picChg>
        <pc:picChg chg="del">
          <ac:chgData name="Victoria Worthington" userId="3602fdab-493b-4fe0-87da-353562330a36" providerId="ADAL" clId="{45DE97D6-755E-49EE-9F12-127EBA29C49D}" dt="2019-03-20T13:31:33.884" v="810" actId="478"/>
          <ac:picMkLst>
            <pc:docMk/>
            <pc:sldMk cId="2825082920" sldId="419"/>
            <ac:picMk id="5" creationId="{7F488A47-C092-4999-B3EC-47B4B2A5D173}"/>
          </ac:picMkLst>
        </pc:picChg>
        <pc:picChg chg="add mod">
          <ac:chgData name="Victoria Worthington" userId="3602fdab-493b-4fe0-87da-353562330a36" providerId="ADAL" clId="{45DE97D6-755E-49EE-9F12-127EBA29C49D}" dt="2019-03-20T13:35:24.939" v="884" actId="1036"/>
          <ac:picMkLst>
            <pc:docMk/>
            <pc:sldMk cId="2825082920" sldId="419"/>
            <ac:picMk id="18" creationId="{2741899B-D073-409B-8BF0-4C4958C6E1BE}"/>
          </ac:picMkLst>
        </pc:picChg>
        <pc:picChg chg="del">
          <ac:chgData name="Victoria Worthington" userId="3602fdab-493b-4fe0-87da-353562330a36" providerId="ADAL" clId="{45DE97D6-755E-49EE-9F12-127EBA29C49D}" dt="2019-03-20T13:31:33.884" v="810" actId="478"/>
          <ac:picMkLst>
            <pc:docMk/>
            <pc:sldMk cId="2825082920" sldId="419"/>
            <ac:picMk id="24" creationId="{A669C7B5-D3FB-41E7-AC8F-D68844F36A0E}"/>
          </ac:picMkLst>
        </pc:picChg>
        <pc:picChg chg="del">
          <ac:chgData name="Victoria Worthington" userId="3602fdab-493b-4fe0-87da-353562330a36" providerId="ADAL" clId="{45DE97D6-755E-49EE-9F12-127EBA29C49D}" dt="2019-03-20T13:31:33.884" v="810" actId="478"/>
          <ac:picMkLst>
            <pc:docMk/>
            <pc:sldMk cId="2825082920" sldId="419"/>
            <ac:picMk id="26" creationId="{36BBF636-00D8-4733-8BE7-2ADA7FC362A9}"/>
          </ac:picMkLst>
        </pc:picChg>
        <pc:picChg chg="del">
          <ac:chgData name="Victoria Worthington" userId="3602fdab-493b-4fe0-87da-353562330a36" providerId="ADAL" clId="{45DE97D6-755E-49EE-9F12-127EBA29C49D}" dt="2019-03-20T13:31:33.884" v="810" actId="478"/>
          <ac:picMkLst>
            <pc:docMk/>
            <pc:sldMk cId="2825082920" sldId="419"/>
            <ac:picMk id="28" creationId="{D9BA745E-F237-4D88-B2B1-8D53A0AEC2B4}"/>
          </ac:picMkLst>
        </pc:picChg>
        <pc:picChg chg="del">
          <ac:chgData name="Victoria Worthington" userId="3602fdab-493b-4fe0-87da-353562330a36" providerId="ADAL" clId="{45DE97D6-755E-49EE-9F12-127EBA29C49D}" dt="2019-03-20T13:31:33.884" v="810" actId="478"/>
          <ac:picMkLst>
            <pc:docMk/>
            <pc:sldMk cId="2825082920" sldId="419"/>
            <ac:picMk id="30" creationId="{057D91AF-9236-423A-8411-0E811ED66E03}"/>
          </ac:picMkLst>
        </pc:picChg>
        <pc:picChg chg="del">
          <ac:chgData name="Victoria Worthington" userId="3602fdab-493b-4fe0-87da-353562330a36" providerId="ADAL" clId="{45DE97D6-755E-49EE-9F12-127EBA29C49D}" dt="2019-03-20T13:31:33.884" v="810" actId="478"/>
          <ac:picMkLst>
            <pc:docMk/>
            <pc:sldMk cId="2825082920" sldId="419"/>
            <ac:picMk id="32" creationId="{F3AF2642-C3DA-4E4D-857D-1EC796171FEF}"/>
          </ac:picMkLst>
        </pc:picChg>
        <pc:picChg chg="del">
          <ac:chgData name="Victoria Worthington" userId="3602fdab-493b-4fe0-87da-353562330a36" providerId="ADAL" clId="{45DE97D6-755E-49EE-9F12-127EBA29C49D}" dt="2019-03-20T13:31:33.884" v="810" actId="478"/>
          <ac:picMkLst>
            <pc:docMk/>
            <pc:sldMk cId="2825082920" sldId="419"/>
            <ac:picMk id="33" creationId="{8151C97B-C4F5-4600-AFF7-327EC457A8A6}"/>
          </ac:picMkLst>
        </pc:picChg>
        <pc:picChg chg="del">
          <ac:chgData name="Victoria Worthington" userId="3602fdab-493b-4fe0-87da-353562330a36" providerId="ADAL" clId="{45DE97D6-755E-49EE-9F12-127EBA29C49D}" dt="2019-03-20T13:31:33.884" v="810" actId="478"/>
          <ac:picMkLst>
            <pc:docMk/>
            <pc:sldMk cId="2825082920" sldId="419"/>
            <ac:picMk id="34" creationId="{B7D4DA6B-B7B1-4B8C-9262-0D21B2BD39E7}"/>
          </ac:picMkLst>
        </pc:picChg>
        <pc:picChg chg="del">
          <ac:chgData name="Victoria Worthington" userId="3602fdab-493b-4fe0-87da-353562330a36" providerId="ADAL" clId="{45DE97D6-755E-49EE-9F12-127EBA29C49D}" dt="2019-03-20T13:31:33.884" v="810" actId="478"/>
          <ac:picMkLst>
            <pc:docMk/>
            <pc:sldMk cId="2825082920" sldId="419"/>
            <ac:picMk id="35" creationId="{B024C39B-1F69-4651-9149-2EC9A6A33E09}"/>
          </ac:picMkLst>
        </pc:picChg>
        <pc:picChg chg="del">
          <ac:chgData name="Victoria Worthington" userId="3602fdab-493b-4fe0-87da-353562330a36" providerId="ADAL" clId="{45DE97D6-755E-49EE-9F12-127EBA29C49D}" dt="2019-03-20T13:31:33.884" v="810" actId="478"/>
          <ac:picMkLst>
            <pc:docMk/>
            <pc:sldMk cId="2825082920" sldId="419"/>
            <ac:picMk id="36" creationId="{09EEB8D2-B990-4CF7-B322-3049F091D52F}"/>
          </ac:picMkLst>
        </pc:picChg>
      </pc:sldChg>
      <pc:sldChg chg="addSp modSp add">
        <pc:chgData name="Victoria Worthington" userId="3602fdab-493b-4fe0-87da-353562330a36" providerId="ADAL" clId="{45DE97D6-755E-49EE-9F12-127EBA29C49D}" dt="2019-03-20T13:35:33.145" v="887" actId="1036"/>
        <pc:sldMkLst>
          <pc:docMk/>
          <pc:sldMk cId="3591770595" sldId="420"/>
        </pc:sldMkLst>
        <pc:spChg chg="add mod">
          <ac:chgData name="Victoria Worthington" userId="3602fdab-493b-4fe0-87da-353562330a36" providerId="ADAL" clId="{45DE97D6-755E-49EE-9F12-127EBA29C49D}" dt="2019-03-20T13:35:32.081" v="886" actId="1036"/>
          <ac:spMkLst>
            <pc:docMk/>
            <pc:sldMk cId="3591770595" sldId="420"/>
            <ac:spMk id="9" creationId="{E967D0B3-68C6-49EF-AC1B-B549A2C6EEC0}"/>
          </ac:spMkLst>
        </pc:spChg>
        <pc:spChg chg="add">
          <ac:chgData name="Victoria Worthington" userId="3602fdab-493b-4fe0-87da-353562330a36" providerId="ADAL" clId="{45DE97D6-755E-49EE-9F12-127EBA29C49D}" dt="2019-03-20T13:32:14.352" v="826"/>
          <ac:spMkLst>
            <pc:docMk/>
            <pc:sldMk cId="3591770595" sldId="420"/>
            <ac:spMk id="10" creationId="{E7A1521B-4936-41F6-AF33-577903442E12}"/>
          </ac:spMkLst>
        </pc:spChg>
        <pc:spChg chg="add">
          <ac:chgData name="Victoria Worthington" userId="3602fdab-493b-4fe0-87da-353562330a36" providerId="ADAL" clId="{45DE97D6-755E-49EE-9F12-127EBA29C49D}" dt="2019-03-20T13:32:14.352" v="826"/>
          <ac:spMkLst>
            <pc:docMk/>
            <pc:sldMk cId="3591770595" sldId="420"/>
            <ac:spMk id="11" creationId="{C61906F1-71E6-45F7-A13C-58E92B8A5B98}"/>
          </ac:spMkLst>
        </pc:spChg>
        <pc:spChg chg="add">
          <ac:chgData name="Victoria Worthington" userId="3602fdab-493b-4fe0-87da-353562330a36" providerId="ADAL" clId="{45DE97D6-755E-49EE-9F12-127EBA29C49D}" dt="2019-03-20T13:32:14.352" v="826"/>
          <ac:spMkLst>
            <pc:docMk/>
            <pc:sldMk cId="3591770595" sldId="420"/>
            <ac:spMk id="12" creationId="{800C6511-24C6-4408-92D3-DC75BEEC4686}"/>
          </ac:spMkLst>
        </pc:spChg>
        <pc:spChg chg="add">
          <ac:chgData name="Victoria Worthington" userId="3602fdab-493b-4fe0-87da-353562330a36" providerId="ADAL" clId="{45DE97D6-755E-49EE-9F12-127EBA29C49D}" dt="2019-03-20T13:32:14.352" v="826"/>
          <ac:spMkLst>
            <pc:docMk/>
            <pc:sldMk cId="3591770595" sldId="420"/>
            <ac:spMk id="13" creationId="{1F3FD7A5-F92E-4FB9-A77D-3CD7F19BC999}"/>
          </ac:spMkLst>
        </pc:spChg>
        <pc:spChg chg="add">
          <ac:chgData name="Victoria Worthington" userId="3602fdab-493b-4fe0-87da-353562330a36" providerId="ADAL" clId="{45DE97D6-755E-49EE-9F12-127EBA29C49D}" dt="2019-03-20T13:32:14.352" v="826"/>
          <ac:spMkLst>
            <pc:docMk/>
            <pc:sldMk cId="3591770595" sldId="420"/>
            <ac:spMk id="14" creationId="{31A0784F-5B9C-4957-8E01-C2A4036BC39A}"/>
          </ac:spMkLst>
        </pc:spChg>
        <pc:spChg chg="add">
          <ac:chgData name="Victoria Worthington" userId="3602fdab-493b-4fe0-87da-353562330a36" providerId="ADAL" clId="{45DE97D6-755E-49EE-9F12-127EBA29C49D}" dt="2019-03-20T13:32:14.352" v="826"/>
          <ac:spMkLst>
            <pc:docMk/>
            <pc:sldMk cId="3591770595" sldId="420"/>
            <ac:spMk id="15" creationId="{B97E36BA-CF6B-4AC8-B53D-119DD87ECBB6}"/>
          </ac:spMkLst>
        </pc:spChg>
        <pc:spChg chg="mod">
          <ac:chgData name="Victoria Worthington" userId="3602fdab-493b-4fe0-87da-353562330a36" providerId="ADAL" clId="{45DE97D6-755E-49EE-9F12-127EBA29C49D}" dt="2019-03-20T13:32:13.465" v="825" actId="6549"/>
          <ac:spMkLst>
            <pc:docMk/>
            <pc:sldMk cId="3591770595" sldId="420"/>
            <ac:spMk id="23" creationId="{E2F4B9B2-3A8E-447D-8E6D-1882C0048313}"/>
          </ac:spMkLst>
        </pc:spChg>
        <pc:picChg chg="mod">
          <ac:chgData name="Victoria Worthington" userId="3602fdab-493b-4fe0-87da-353562330a36" providerId="ADAL" clId="{45DE97D6-755E-49EE-9F12-127EBA29C49D}" dt="2019-03-20T13:35:33.145" v="887" actId="1036"/>
          <ac:picMkLst>
            <pc:docMk/>
            <pc:sldMk cId="3591770595" sldId="420"/>
            <ac:picMk id="18" creationId="{2741899B-D073-409B-8BF0-4C4958C6E1BE}"/>
          </ac:picMkLst>
        </pc:picChg>
      </pc:sldChg>
      <pc:sldChg chg="addSp delSp modSp add">
        <pc:chgData name="Victoria Worthington" userId="3602fdab-493b-4fe0-87da-353562330a36" providerId="ADAL" clId="{45DE97D6-755E-49EE-9F12-127EBA29C49D}" dt="2019-03-20T13:35:35.219" v="888" actId="1036"/>
        <pc:sldMkLst>
          <pc:docMk/>
          <pc:sldMk cId="361927550" sldId="421"/>
        </pc:sldMkLst>
        <pc:spChg chg="del mod">
          <ac:chgData name="Victoria Worthington" userId="3602fdab-493b-4fe0-87da-353562330a36" providerId="ADAL" clId="{45DE97D6-755E-49EE-9F12-127EBA29C49D}" dt="2019-03-20T13:32:48.764" v="845" actId="478"/>
          <ac:spMkLst>
            <pc:docMk/>
            <pc:sldMk cId="361927550" sldId="421"/>
            <ac:spMk id="19" creationId="{5252A847-DE45-4FA3-A1F8-EEBEB845FF8E}"/>
          </ac:spMkLst>
        </pc:spChg>
        <pc:spChg chg="add">
          <ac:chgData name="Victoria Worthington" userId="3602fdab-493b-4fe0-87da-353562330a36" providerId="ADAL" clId="{45DE97D6-755E-49EE-9F12-127EBA29C49D}" dt="2019-03-20T13:33:00.637" v="850"/>
          <ac:spMkLst>
            <pc:docMk/>
            <pc:sldMk cId="361927550" sldId="421"/>
            <ac:spMk id="50" creationId="{EBCE5471-B801-44D1-BB0F-AA3086521A0C}"/>
          </ac:spMkLst>
        </pc:spChg>
        <pc:grpChg chg="del">
          <ac:chgData name="Victoria Worthington" userId="3602fdab-493b-4fe0-87da-353562330a36" providerId="ADAL" clId="{45DE97D6-755E-49EE-9F12-127EBA29C49D}" dt="2019-03-20T13:32:48.379" v="844" actId="478"/>
          <ac:grpSpMkLst>
            <pc:docMk/>
            <pc:sldMk cId="361927550" sldId="421"/>
            <ac:grpSpMk id="93" creationId="{F292E3B7-2475-440E-9E6D-09B352092E96}"/>
          </ac:grpSpMkLst>
        </pc:grpChg>
        <pc:grpChg chg="del">
          <ac:chgData name="Victoria Worthington" userId="3602fdab-493b-4fe0-87da-353562330a36" providerId="ADAL" clId="{45DE97D6-755E-49EE-9F12-127EBA29C49D}" dt="2019-03-20T13:32:48.379" v="844" actId="478"/>
          <ac:grpSpMkLst>
            <pc:docMk/>
            <pc:sldMk cId="361927550" sldId="421"/>
            <ac:grpSpMk id="99" creationId="{BAA388EE-B88A-4B7D-9DA1-609E75DEF3D1}"/>
          </ac:grpSpMkLst>
        </pc:grpChg>
        <pc:grpChg chg="del">
          <ac:chgData name="Victoria Worthington" userId="3602fdab-493b-4fe0-87da-353562330a36" providerId="ADAL" clId="{45DE97D6-755E-49EE-9F12-127EBA29C49D}" dt="2019-03-20T13:32:48.379" v="844" actId="478"/>
          <ac:grpSpMkLst>
            <pc:docMk/>
            <pc:sldMk cId="361927550" sldId="421"/>
            <ac:grpSpMk id="105" creationId="{7493D1A4-CE66-4196-AE59-79064FD9AB3E}"/>
          </ac:grpSpMkLst>
        </pc:grpChg>
        <pc:grpChg chg="del">
          <ac:chgData name="Victoria Worthington" userId="3602fdab-493b-4fe0-87da-353562330a36" providerId="ADAL" clId="{45DE97D6-755E-49EE-9F12-127EBA29C49D}" dt="2019-03-20T13:32:48.379" v="844" actId="478"/>
          <ac:grpSpMkLst>
            <pc:docMk/>
            <pc:sldMk cId="361927550" sldId="421"/>
            <ac:grpSpMk id="111" creationId="{B3B08FFC-2A2C-496E-8A34-1B1078454EB4}"/>
          </ac:grpSpMkLst>
        </pc:grpChg>
        <pc:grpChg chg="del">
          <ac:chgData name="Victoria Worthington" userId="3602fdab-493b-4fe0-87da-353562330a36" providerId="ADAL" clId="{45DE97D6-755E-49EE-9F12-127EBA29C49D}" dt="2019-03-20T13:32:48.379" v="844" actId="478"/>
          <ac:grpSpMkLst>
            <pc:docMk/>
            <pc:sldMk cId="361927550" sldId="421"/>
            <ac:grpSpMk id="117" creationId="{684D3089-5680-4811-8442-A0CE1577CDFD}"/>
          </ac:grpSpMkLst>
        </pc:grpChg>
        <pc:graphicFrameChg chg="del">
          <ac:chgData name="Victoria Worthington" userId="3602fdab-493b-4fe0-87da-353562330a36" providerId="ADAL" clId="{45DE97D6-755E-49EE-9F12-127EBA29C49D}" dt="2019-03-20T13:32:30.256" v="829" actId="478"/>
          <ac:graphicFrameMkLst>
            <pc:docMk/>
            <pc:sldMk cId="361927550" sldId="421"/>
            <ac:graphicFrameMk id="11" creationId="{00567083-5F4A-42B6-AB66-6C0B644BBB95}"/>
          </ac:graphicFrameMkLst>
        </pc:graphicFrameChg>
        <pc:graphicFrameChg chg="add">
          <ac:chgData name="Victoria Worthington" userId="3602fdab-493b-4fe0-87da-353562330a36" providerId="ADAL" clId="{45DE97D6-755E-49EE-9F12-127EBA29C49D}" dt="2019-03-20T13:33:00.637" v="850"/>
          <ac:graphicFrameMkLst>
            <pc:docMk/>
            <pc:sldMk cId="361927550" sldId="421"/>
            <ac:graphicFrameMk id="51" creationId="{58316FC2-5542-406C-B62E-C92BCF408084}"/>
          </ac:graphicFrameMkLst>
        </pc:graphicFrameChg>
        <pc:picChg chg="add del mod">
          <ac:chgData name="Victoria Worthington" userId="3602fdab-493b-4fe0-87da-353562330a36" providerId="ADAL" clId="{45DE97D6-755E-49EE-9F12-127EBA29C49D}" dt="2019-03-20T13:32:46.946" v="843"/>
          <ac:picMkLst>
            <pc:docMk/>
            <pc:sldMk cId="361927550" sldId="421"/>
            <ac:picMk id="2" creationId="{633CF104-C93F-43A3-ADDF-00B3D0140E60}"/>
          </ac:picMkLst>
        </pc:picChg>
        <pc:picChg chg="add mod">
          <ac:chgData name="Victoria Worthington" userId="3602fdab-493b-4fe0-87da-353562330a36" providerId="ADAL" clId="{45DE97D6-755E-49EE-9F12-127EBA29C49D}" dt="2019-03-20T13:35:35.219" v="888" actId="1036"/>
          <ac:picMkLst>
            <pc:docMk/>
            <pc:sldMk cId="361927550" sldId="421"/>
            <ac:picMk id="49" creationId="{CC441694-A080-4C35-B305-EFD0417550DB}"/>
          </ac:picMkLst>
        </pc:picChg>
        <pc:picChg chg="del">
          <ac:chgData name="Victoria Worthington" userId="3602fdab-493b-4fe0-87da-353562330a36" providerId="ADAL" clId="{45DE97D6-755E-49EE-9F12-127EBA29C49D}" dt="2019-03-20T13:32:48.379" v="844" actId="478"/>
          <ac:picMkLst>
            <pc:docMk/>
            <pc:sldMk cId="361927550" sldId="421"/>
            <ac:picMk id="83" creationId="{28FA29BB-EFD1-4652-AE5F-937AE4B10A20}"/>
          </ac:picMkLst>
        </pc:picChg>
        <pc:picChg chg="del">
          <ac:chgData name="Victoria Worthington" userId="3602fdab-493b-4fe0-87da-353562330a36" providerId="ADAL" clId="{45DE97D6-755E-49EE-9F12-127EBA29C49D}" dt="2019-03-20T13:32:48.379" v="844" actId="478"/>
          <ac:picMkLst>
            <pc:docMk/>
            <pc:sldMk cId="361927550" sldId="421"/>
            <ac:picMk id="84" creationId="{7674552D-9711-4EF0-8847-601C62F28367}"/>
          </ac:picMkLst>
        </pc:picChg>
        <pc:picChg chg="del">
          <ac:chgData name="Victoria Worthington" userId="3602fdab-493b-4fe0-87da-353562330a36" providerId="ADAL" clId="{45DE97D6-755E-49EE-9F12-127EBA29C49D}" dt="2019-03-20T13:32:48.379" v="844" actId="478"/>
          <ac:picMkLst>
            <pc:docMk/>
            <pc:sldMk cId="361927550" sldId="421"/>
            <ac:picMk id="85" creationId="{49262D88-AEE2-40E3-BA6F-C2F475E97F16}"/>
          </ac:picMkLst>
        </pc:picChg>
        <pc:picChg chg="del">
          <ac:chgData name="Victoria Worthington" userId="3602fdab-493b-4fe0-87da-353562330a36" providerId="ADAL" clId="{45DE97D6-755E-49EE-9F12-127EBA29C49D}" dt="2019-03-20T13:32:48.379" v="844" actId="478"/>
          <ac:picMkLst>
            <pc:docMk/>
            <pc:sldMk cId="361927550" sldId="421"/>
            <ac:picMk id="86" creationId="{09237AD2-0B3D-46C6-A3E0-11181AFF8263}"/>
          </ac:picMkLst>
        </pc:picChg>
        <pc:picChg chg="del">
          <ac:chgData name="Victoria Worthington" userId="3602fdab-493b-4fe0-87da-353562330a36" providerId="ADAL" clId="{45DE97D6-755E-49EE-9F12-127EBA29C49D}" dt="2019-03-20T13:32:48.379" v="844" actId="478"/>
          <ac:picMkLst>
            <pc:docMk/>
            <pc:sldMk cId="361927550" sldId="421"/>
            <ac:picMk id="87" creationId="{6A080982-74E5-42FE-A785-0E30E40130BE}"/>
          </ac:picMkLst>
        </pc:picChg>
        <pc:picChg chg="del">
          <ac:chgData name="Victoria Worthington" userId="3602fdab-493b-4fe0-87da-353562330a36" providerId="ADAL" clId="{45DE97D6-755E-49EE-9F12-127EBA29C49D}" dt="2019-03-20T13:32:48.379" v="844" actId="478"/>
          <ac:picMkLst>
            <pc:docMk/>
            <pc:sldMk cId="361927550" sldId="421"/>
            <ac:picMk id="88" creationId="{BE2B683B-D2E6-4D07-84E8-B01E191F26C2}"/>
          </ac:picMkLst>
        </pc:picChg>
        <pc:picChg chg="del">
          <ac:chgData name="Victoria Worthington" userId="3602fdab-493b-4fe0-87da-353562330a36" providerId="ADAL" clId="{45DE97D6-755E-49EE-9F12-127EBA29C49D}" dt="2019-03-20T13:32:48.379" v="844" actId="478"/>
          <ac:picMkLst>
            <pc:docMk/>
            <pc:sldMk cId="361927550" sldId="421"/>
            <ac:picMk id="89" creationId="{0BA03518-258B-4EB5-A052-CF959D6D8AE3}"/>
          </ac:picMkLst>
        </pc:picChg>
        <pc:picChg chg="del">
          <ac:chgData name="Victoria Worthington" userId="3602fdab-493b-4fe0-87da-353562330a36" providerId="ADAL" clId="{45DE97D6-755E-49EE-9F12-127EBA29C49D}" dt="2019-03-20T13:32:48.379" v="844" actId="478"/>
          <ac:picMkLst>
            <pc:docMk/>
            <pc:sldMk cId="361927550" sldId="421"/>
            <ac:picMk id="90" creationId="{DE43D4A6-029D-4274-846F-187066E1E3CE}"/>
          </ac:picMkLst>
        </pc:picChg>
        <pc:picChg chg="del">
          <ac:chgData name="Victoria Worthington" userId="3602fdab-493b-4fe0-87da-353562330a36" providerId="ADAL" clId="{45DE97D6-755E-49EE-9F12-127EBA29C49D}" dt="2019-03-20T13:32:48.379" v="844" actId="478"/>
          <ac:picMkLst>
            <pc:docMk/>
            <pc:sldMk cId="361927550" sldId="421"/>
            <ac:picMk id="91" creationId="{1A245D65-B212-423B-8AA4-8697E4AC4AF4}"/>
          </ac:picMkLst>
        </pc:picChg>
        <pc:picChg chg="del">
          <ac:chgData name="Victoria Worthington" userId="3602fdab-493b-4fe0-87da-353562330a36" providerId="ADAL" clId="{45DE97D6-755E-49EE-9F12-127EBA29C49D}" dt="2019-03-20T13:32:48.379" v="844" actId="478"/>
          <ac:picMkLst>
            <pc:docMk/>
            <pc:sldMk cId="361927550" sldId="421"/>
            <ac:picMk id="92" creationId="{25376A76-17D5-46D8-BA03-8D048EB1CD31}"/>
          </ac:picMkLst>
        </pc:picChg>
      </pc:sldChg>
      <pc:sldChg chg="addSp delSp modSp add">
        <pc:chgData name="Victoria Worthington" userId="3602fdab-493b-4fe0-87da-353562330a36" providerId="ADAL" clId="{45DE97D6-755E-49EE-9F12-127EBA29C49D}" dt="2019-03-20T13:35:37.507" v="889" actId="1036"/>
        <pc:sldMkLst>
          <pc:docMk/>
          <pc:sldMk cId="1322681669" sldId="422"/>
        </pc:sldMkLst>
        <pc:graphicFrameChg chg="add">
          <ac:chgData name="Victoria Worthington" userId="3602fdab-493b-4fe0-87da-353562330a36" providerId="ADAL" clId="{45DE97D6-755E-49EE-9F12-127EBA29C49D}" dt="2019-03-20T13:33:11.703" v="854"/>
          <ac:graphicFrameMkLst>
            <pc:docMk/>
            <pc:sldMk cId="1322681669" sldId="422"/>
            <ac:graphicFrameMk id="9" creationId="{A7E9DA07-9F7F-4745-B54D-73119DA09ABE}"/>
          </ac:graphicFrameMkLst>
        </pc:graphicFrameChg>
        <pc:graphicFrameChg chg="del">
          <ac:chgData name="Victoria Worthington" userId="3602fdab-493b-4fe0-87da-353562330a36" providerId="ADAL" clId="{45DE97D6-755E-49EE-9F12-127EBA29C49D}" dt="2019-03-20T13:33:10.816" v="853" actId="478"/>
          <ac:graphicFrameMkLst>
            <pc:docMk/>
            <pc:sldMk cId="1322681669" sldId="422"/>
            <ac:graphicFrameMk id="51" creationId="{58316FC2-5542-406C-B62E-C92BCF408084}"/>
          </ac:graphicFrameMkLst>
        </pc:graphicFrameChg>
        <pc:picChg chg="mod">
          <ac:chgData name="Victoria Worthington" userId="3602fdab-493b-4fe0-87da-353562330a36" providerId="ADAL" clId="{45DE97D6-755E-49EE-9F12-127EBA29C49D}" dt="2019-03-20T13:35:37.507" v="889" actId="1036"/>
          <ac:picMkLst>
            <pc:docMk/>
            <pc:sldMk cId="1322681669" sldId="422"/>
            <ac:picMk id="49" creationId="{CC441694-A080-4C35-B305-EFD0417550DB}"/>
          </ac:picMkLst>
        </pc:picChg>
      </pc:sldChg>
      <pc:sldChg chg="addSp delSp modSp add">
        <pc:chgData name="Victoria Worthington" userId="3602fdab-493b-4fe0-87da-353562330a36" providerId="ADAL" clId="{45DE97D6-755E-49EE-9F12-127EBA29C49D}" dt="2019-03-20T13:35:10.446" v="883" actId="1036"/>
        <pc:sldMkLst>
          <pc:docMk/>
          <pc:sldMk cId="4166228226" sldId="423"/>
        </pc:sldMkLst>
        <pc:spChg chg="add">
          <ac:chgData name="Victoria Worthington" userId="3602fdab-493b-4fe0-87da-353562330a36" providerId="ADAL" clId="{45DE97D6-755E-49EE-9F12-127EBA29C49D}" dt="2019-03-20T13:34:06.931" v="876"/>
          <ac:spMkLst>
            <pc:docMk/>
            <pc:sldMk cId="4166228226" sldId="423"/>
            <ac:spMk id="17" creationId="{2591D459-2376-42B6-838A-736C6635D8E8}"/>
          </ac:spMkLst>
        </pc:spChg>
        <pc:spChg chg="del mod">
          <ac:chgData name="Victoria Worthington" userId="3602fdab-493b-4fe0-87da-353562330a36" providerId="ADAL" clId="{45DE97D6-755E-49EE-9F12-127EBA29C49D}" dt="2019-03-20T13:33:56.321" v="871" actId="478"/>
          <ac:spMkLst>
            <pc:docMk/>
            <pc:sldMk cId="4166228226" sldId="423"/>
            <ac:spMk id="19" creationId="{5252A847-DE45-4FA3-A1F8-EEBEB845FF8E}"/>
          </ac:spMkLst>
        </pc:spChg>
        <pc:picChg chg="add del mod">
          <ac:chgData name="Victoria Worthington" userId="3602fdab-493b-4fe0-87da-353562330a36" providerId="ADAL" clId="{45DE97D6-755E-49EE-9F12-127EBA29C49D}" dt="2019-03-20T13:33:53.269" v="869"/>
          <ac:picMkLst>
            <pc:docMk/>
            <pc:sldMk cId="4166228226" sldId="423"/>
            <ac:picMk id="2" creationId="{B7F1B7CE-F072-4B67-839A-275D3EF3E7D6}"/>
          </ac:picMkLst>
        </pc:picChg>
        <pc:picChg chg="del">
          <ac:chgData name="Victoria Worthington" userId="3602fdab-493b-4fe0-87da-353562330a36" providerId="ADAL" clId="{45DE97D6-755E-49EE-9F12-127EBA29C49D}" dt="2019-03-20T13:33:55.342" v="870" actId="478"/>
          <ac:picMkLst>
            <pc:docMk/>
            <pc:sldMk cId="4166228226" sldId="423"/>
            <ac:picMk id="3" creationId="{0DFD59F2-492F-45E8-B531-AFCE75403B6D}"/>
          </ac:picMkLst>
        </pc:picChg>
        <pc:picChg chg="del">
          <ac:chgData name="Victoria Worthington" userId="3602fdab-493b-4fe0-87da-353562330a36" providerId="ADAL" clId="{45DE97D6-755E-49EE-9F12-127EBA29C49D}" dt="2019-03-20T13:33:55.342" v="870" actId="478"/>
          <ac:picMkLst>
            <pc:docMk/>
            <pc:sldMk cId="4166228226" sldId="423"/>
            <ac:picMk id="10" creationId="{43046027-835E-49BD-93CE-F95F9DE182E1}"/>
          </ac:picMkLst>
        </pc:picChg>
        <pc:picChg chg="del">
          <ac:chgData name="Victoria Worthington" userId="3602fdab-493b-4fe0-87da-353562330a36" providerId="ADAL" clId="{45DE97D6-755E-49EE-9F12-127EBA29C49D}" dt="2019-03-20T13:33:55.342" v="870" actId="478"/>
          <ac:picMkLst>
            <pc:docMk/>
            <pc:sldMk cId="4166228226" sldId="423"/>
            <ac:picMk id="12" creationId="{C788FDB9-183B-4587-8BF8-98FDC184E97B}"/>
          </ac:picMkLst>
        </pc:picChg>
        <pc:picChg chg="del">
          <ac:chgData name="Victoria Worthington" userId="3602fdab-493b-4fe0-87da-353562330a36" providerId="ADAL" clId="{45DE97D6-755E-49EE-9F12-127EBA29C49D}" dt="2019-03-20T13:33:55.342" v="870" actId="478"/>
          <ac:picMkLst>
            <pc:docMk/>
            <pc:sldMk cId="4166228226" sldId="423"/>
            <ac:picMk id="14" creationId="{764F506A-2872-446A-AFEA-FA7B4959567B}"/>
          </ac:picMkLst>
        </pc:picChg>
        <pc:picChg chg="del">
          <ac:chgData name="Victoria Worthington" userId="3602fdab-493b-4fe0-87da-353562330a36" providerId="ADAL" clId="{45DE97D6-755E-49EE-9F12-127EBA29C49D}" dt="2019-03-20T13:33:55.342" v="870" actId="478"/>
          <ac:picMkLst>
            <pc:docMk/>
            <pc:sldMk cId="4166228226" sldId="423"/>
            <ac:picMk id="15" creationId="{31BF23A0-986C-46E3-8344-586427F14169}"/>
          </ac:picMkLst>
        </pc:picChg>
        <pc:picChg chg="add mod">
          <ac:chgData name="Victoria Worthington" userId="3602fdab-493b-4fe0-87da-353562330a36" providerId="ADAL" clId="{45DE97D6-755E-49EE-9F12-127EBA29C49D}" dt="2019-03-20T13:35:10.446" v="883" actId="1036"/>
          <ac:picMkLst>
            <pc:docMk/>
            <pc:sldMk cId="4166228226" sldId="423"/>
            <ac:picMk id="16" creationId="{E744CDE5-3806-446E-9D29-2F6DB17E485F}"/>
          </ac:picMkLst>
        </pc:picChg>
      </pc:sldChg>
      <pc:sldChg chg="modSp add">
        <pc:chgData name="Victoria Worthington" userId="3602fdab-493b-4fe0-87da-353562330a36" providerId="ADAL" clId="{45DE97D6-755E-49EE-9F12-127EBA29C49D}" dt="2019-03-20T13:35:03.994" v="882" actId="1036"/>
        <pc:sldMkLst>
          <pc:docMk/>
          <pc:sldMk cId="3307347638" sldId="424"/>
        </pc:sldMkLst>
        <pc:spChg chg="mod">
          <ac:chgData name="Victoria Worthington" userId="3602fdab-493b-4fe0-87da-353562330a36" providerId="ADAL" clId="{45DE97D6-755E-49EE-9F12-127EBA29C49D}" dt="2019-03-20T13:34:15.256" v="880"/>
          <ac:spMkLst>
            <pc:docMk/>
            <pc:sldMk cId="3307347638" sldId="424"/>
            <ac:spMk id="17" creationId="{2591D459-2376-42B6-838A-736C6635D8E8}"/>
          </ac:spMkLst>
        </pc:spChg>
        <pc:picChg chg="mod">
          <ac:chgData name="Victoria Worthington" userId="3602fdab-493b-4fe0-87da-353562330a36" providerId="ADAL" clId="{45DE97D6-755E-49EE-9F12-127EBA29C49D}" dt="2019-03-20T13:35:03.994" v="882" actId="1036"/>
          <ac:picMkLst>
            <pc:docMk/>
            <pc:sldMk cId="3307347638" sldId="424"/>
            <ac:picMk id="16" creationId="{E744CDE5-3806-446E-9D29-2F6DB17E485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1b"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unt-in-10s-year-1-resource-pack" TargetMode="External"/><Relationship Id="rId5" Type="http://schemas.openxmlformats.org/officeDocument/2006/relationships/hyperlink" Target="https://classroomsecrets.co.uk/category/maths/year-1/summer-block-1-multiplication-and-division/" TargetMode="External"/><Relationship Id="rId4" Type="http://schemas.openxmlformats.org/officeDocument/2006/relationships/hyperlink" Target="https://classroomsecrets.co.uk/content-domain-filter/?fwp_contentdomain=1c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E7AE5DE4-192B-4A06-B1B5-203235FBAA8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CBED6F60-F497-47A0-8DE2-A7030D32CC0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4A8FC309-7CEF-4048-B321-E1EB73CC8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Rectangle 10">
            <a:extLst>
              <a:ext uri="{FF2B5EF4-FFF2-40B4-BE49-F238E27FC236}">
                <a16:creationId xmlns:a16="http://schemas.microsoft.com/office/drawing/2014/main" id="{F23E9442-ECBC-4BE3-8688-A33F0DF2C9F9}"/>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EDE2F63B-5FA4-4ABC-B234-11EE459FB9A1}"/>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423008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0" name="Group 79">
            <a:extLst>
              <a:ext uri="{FF2B5EF4-FFF2-40B4-BE49-F238E27FC236}">
                <a16:creationId xmlns:a16="http://schemas.microsoft.com/office/drawing/2014/main" id="{AC32E4DB-06D2-4929-B12B-1702094058EE}"/>
              </a:ext>
            </a:extLst>
          </p:cNvPr>
          <p:cNvGrpSpPr/>
          <p:nvPr/>
        </p:nvGrpSpPr>
        <p:grpSpPr>
          <a:xfrm>
            <a:off x="59531" y="6454317"/>
            <a:ext cx="1238534" cy="403683"/>
            <a:chOff x="68077" y="6454317"/>
            <a:chExt cx="1238534" cy="403683"/>
          </a:xfrm>
        </p:grpSpPr>
        <p:sp>
          <p:nvSpPr>
            <p:cNvPr id="81" name="TextBox 80">
              <a:extLst>
                <a:ext uri="{FF2B5EF4-FFF2-40B4-BE49-F238E27FC236}">
                  <a16:creationId xmlns:a16="http://schemas.microsoft.com/office/drawing/2014/main" id="{49305C57-F36A-4A17-A3EE-1FEF008BDD4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2" name="Picture 81" descr="A close up of a sign&#10;&#10;Description generated with high confidence">
              <a:extLst>
                <a:ext uri="{FF2B5EF4-FFF2-40B4-BE49-F238E27FC236}">
                  <a16:creationId xmlns:a16="http://schemas.microsoft.com/office/drawing/2014/main" id="{320DE9D7-B545-48D1-8FEE-C2EDE7F22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9" name="Picture 48">
            <a:extLst>
              <a:ext uri="{FF2B5EF4-FFF2-40B4-BE49-F238E27FC236}">
                <a16:creationId xmlns:a16="http://schemas.microsoft.com/office/drawing/2014/main" id="{CC441694-A080-4C35-B305-EFD0417550DB}"/>
              </a:ext>
            </a:extLst>
          </p:cNvPr>
          <p:cNvPicPr>
            <a:picLocks noChangeAspect="1"/>
          </p:cNvPicPr>
          <p:nvPr/>
        </p:nvPicPr>
        <p:blipFill>
          <a:blip r:embed="rId4"/>
          <a:stretch>
            <a:fillRect/>
          </a:stretch>
        </p:blipFill>
        <p:spPr>
          <a:xfrm>
            <a:off x="115438" y="145118"/>
            <a:ext cx="8913124" cy="6322100"/>
          </a:xfrm>
          <a:prstGeom prst="rect">
            <a:avLst/>
          </a:prstGeom>
        </p:spPr>
      </p:pic>
      <p:sp>
        <p:nvSpPr>
          <p:cNvPr id="50" name="Rectangle 49">
            <a:extLst>
              <a:ext uri="{FF2B5EF4-FFF2-40B4-BE49-F238E27FC236}">
                <a16:creationId xmlns:a16="http://schemas.microsoft.com/office/drawing/2014/main" id="{EBCE5471-B801-44D1-BB0F-AA3086521A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sequence to find the missing numbers.</a:t>
            </a:r>
          </a:p>
          <a:p>
            <a:pPr marL="88900" algn="ctr"/>
            <a:endParaRPr lang="en-GB" sz="2800"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graphicFrame>
        <p:nvGraphicFramePr>
          <p:cNvPr id="51" name="Table 50">
            <a:extLst>
              <a:ext uri="{FF2B5EF4-FFF2-40B4-BE49-F238E27FC236}">
                <a16:creationId xmlns:a16="http://schemas.microsoft.com/office/drawing/2014/main" id="{58316FC2-5542-406C-B62E-C92BCF408084}"/>
              </a:ext>
            </a:extLst>
          </p:cNvPr>
          <p:cNvGraphicFramePr>
            <a:graphicFrameLocks noGrp="1"/>
          </p:cNvGraphicFramePr>
          <p:nvPr>
            <p:extLst>
              <p:ext uri="{D42A27DB-BD31-4B8C-83A1-F6EECF244321}">
                <p14:modId xmlns:p14="http://schemas.microsoft.com/office/powerpoint/2010/main" val="2143807676"/>
              </p:ext>
            </p:extLst>
          </p:nvPr>
        </p:nvGraphicFramePr>
        <p:xfrm>
          <a:off x="1244864" y="3912808"/>
          <a:ext cx="6675940" cy="1027122"/>
        </p:xfrm>
        <a:graphic>
          <a:graphicData uri="http://schemas.openxmlformats.org/drawingml/2006/table">
            <a:tbl>
              <a:tblPr firstRow="1" bandRow="1">
                <a:tableStyleId>{5940675A-B579-460E-94D1-54222C63F5DA}</a:tableStyleId>
              </a:tblPr>
              <a:tblGrid>
                <a:gridCol w="1335259">
                  <a:extLst>
                    <a:ext uri="{9D8B030D-6E8A-4147-A177-3AD203B41FA5}">
                      <a16:colId xmlns:a16="http://schemas.microsoft.com/office/drawing/2014/main" val="3212135419"/>
                    </a:ext>
                  </a:extLst>
                </a:gridCol>
                <a:gridCol w="1335259">
                  <a:extLst>
                    <a:ext uri="{9D8B030D-6E8A-4147-A177-3AD203B41FA5}">
                      <a16:colId xmlns:a16="http://schemas.microsoft.com/office/drawing/2014/main" val="3002626011"/>
                    </a:ext>
                  </a:extLst>
                </a:gridCol>
                <a:gridCol w="1404000">
                  <a:extLst>
                    <a:ext uri="{9D8B030D-6E8A-4147-A177-3AD203B41FA5}">
                      <a16:colId xmlns:a16="http://schemas.microsoft.com/office/drawing/2014/main" val="612878126"/>
                    </a:ext>
                  </a:extLst>
                </a:gridCol>
                <a:gridCol w="1027122">
                  <a:extLst>
                    <a:ext uri="{9D8B030D-6E8A-4147-A177-3AD203B41FA5}">
                      <a16:colId xmlns:a16="http://schemas.microsoft.com/office/drawing/2014/main" val="1533311044"/>
                    </a:ext>
                  </a:extLst>
                </a:gridCol>
                <a:gridCol w="547178">
                  <a:extLst>
                    <a:ext uri="{9D8B030D-6E8A-4147-A177-3AD203B41FA5}">
                      <a16:colId xmlns:a16="http://schemas.microsoft.com/office/drawing/2014/main" val="855315006"/>
                    </a:ext>
                  </a:extLst>
                </a:gridCol>
                <a:gridCol w="1027122">
                  <a:extLst>
                    <a:ext uri="{9D8B030D-6E8A-4147-A177-3AD203B41FA5}">
                      <a16:colId xmlns:a16="http://schemas.microsoft.com/office/drawing/2014/main" val="2915790634"/>
                    </a:ext>
                  </a:extLst>
                </a:gridCol>
              </a:tblGrid>
              <a:tr h="1027122">
                <a:tc>
                  <a:txBody>
                    <a:bodyPr/>
                    <a:lstStyle/>
                    <a:p>
                      <a:pPr algn="r"/>
                      <a:r>
                        <a:rPr lang="en-GB" sz="3400" b="1" dirty="0">
                          <a:latin typeface="Century Gothic" panose="020B0502020202020204" pitchFamily="34" charset="0"/>
                        </a:rPr>
                        <a:t>50 ,</a:t>
                      </a:r>
                    </a:p>
                  </a:txBody>
                  <a:tcPr marL="260889" marR="260889" marT="130446" marB="13044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GB" sz="3400" b="1" dirty="0">
                          <a:latin typeface="Century Gothic" panose="020B0502020202020204" pitchFamily="34" charset="0"/>
                        </a:rPr>
                        <a:t>60 ,</a:t>
                      </a:r>
                    </a:p>
                  </a:txBody>
                  <a:tcPr marL="260889" marR="260889" marT="130446" marB="13044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GB" sz="3400" b="1" dirty="0">
                          <a:latin typeface="Century Gothic" panose="020B0502020202020204" pitchFamily="34" charset="0"/>
                        </a:rPr>
                        <a:t>70 ,   </a:t>
                      </a:r>
                    </a:p>
                  </a:txBody>
                  <a:tcPr marL="260889" marR="260889" marT="130446" marB="13044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400" b="1" dirty="0">
                        <a:solidFill>
                          <a:srgbClr val="FF0000"/>
                        </a:solidFill>
                        <a:latin typeface="Century Gothic" panose="020B0502020202020204" pitchFamily="34" charset="0"/>
                      </a:endParaRP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latin typeface="Century Gothic" panose="020B0502020202020204" pitchFamily="34" charset="0"/>
                        </a:rPr>
                        <a:t>,</a:t>
                      </a: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3400" b="1" dirty="0">
                        <a:solidFill>
                          <a:srgbClr val="FF0000"/>
                        </a:solidFill>
                        <a:latin typeface="Century Gothic" panose="020B0502020202020204" pitchFamily="34" charset="0"/>
                      </a:endParaRP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29523"/>
                  </a:ext>
                </a:extLst>
              </a:tr>
            </a:tbl>
          </a:graphicData>
        </a:graphic>
      </p:graphicFrame>
    </p:spTree>
    <p:extLst>
      <p:ext uri="{BB962C8B-B14F-4D97-AF65-F5344CB8AC3E}">
        <p14:creationId xmlns:p14="http://schemas.microsoft.com/office/powerpoint/2010/main" val="36192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0" name="Group 79">
            <a:extLst>
              <a:ext uri="{FF2B5EF4-FFF2-40B4-BE49-F238E27FC236}">
                <a16:creationId xmlns:a16="http://schemas.microsoft.com/office/drawing/2014/main" id="{AC32E4DB-06D2-4929-B12B-1702094058EE}"/>
              </a:ext>
            </a:extLst>
          </p:cNvPr>
          <p:cNvGrpSpPr/>
          <p:nvPr/>
        </p:nvGrpSpPr>
        <p:grpSpPr>
          <a:xfrm>
            <a:off x="59531" y="6454317"/>
            <a:ext cx="1238534" cy="403683"/>
            <a:chOff x="68077" y="6454317"/>
            <a:chExt cx="1238534" cy="403683"/>
          </a:xfrm>
        </p:grpSpPr>
        <p:sp>
          <p:nvSpPr>
            <p:cNvPr id="81" name="TextBox 80">
              <a:extLst>
                <a:ext uri="{FF2B5EF4-FFF2-40B4-BE49-F238E27FC236}">
                  <a16:creationId xmlns:a16="http://schemas.microsoft.com/office/drawing/2014/main" id="{49305C57-F36A-4A17-A3EE-1FEF008BDD4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2" name="Picture 81" descr="A close up of a sign&#10;&#10;Description generated with high confidence">
              <a:extLst>
                <a:ext uri="{FF2B5EF4-FFF2-40B4-BE49-F238E27FC236}">
                  <a16:creationId xmlns:a16="http://schemas.microsoft.com/office/drawing/2014/main" id="{320DE9D7-B545-48D1-8FEE-C2EDE7F22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9" name="Picture 48">
            <a:extLst>
              <a:ext uri="{FF2B5EF4-FFF2-40B4-BE49-F238E27FC236}">
                <a16:creationId xmlns:a16="http://schemas.microsoft.com/office/drawing/2014/main" id="{CC441694-A080-4C35-B305-EFD0417550DB}"/>
              </a:ext>
            </a:extLst>
          </p:cNvPr>
          <p:cNvPicPr>
            <a:picLocks noChangeAspect="1"/>
          </p:cNvPicPr>
          <p:nvPr/>
        </p:nvPicPr>
        <p:blipFill>
          <a:blip r:embed="rId4"/>
          <a:stretch>
            <a:fillRect/>
          </a:stretch>
        </p:blipFill>
        <p:spPr>
          <a:xfrm>
            <a:off x="115438" y="145118"/>
            <a:ext cx="8913124" cy="6322100"/>
          </a:xfrm>
          <a:prstGeom prst="rect">
            <a:avLst/>
          </a:prstGeom>
        </p:spPr>
      </p:pic>
      <p:sp>
        <p:nvSpPr>
          <p:cNvPr id="50" name="Rectangle 49">
            <a:extLst>
              <a:ext uri="{FF2B5EF4-FFF2-40B4-BE49-F238E27FC236}">
                <a16:creationId xmlns:a16="http://schemas.microsoft.com/office/drawing/2014/main" id="{EBCE5471-B801-44D1-BB0F-AA3086521A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sequence to find the missing numbers.</a:t>
            </a:r>
          </a:p>
          <a:p>
            <a:pPr marL="88900" algn="ctr"/>
            <a:endParaRPr lang="en-GB" sz="2800"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DB1E3F90-C3C5-40BA-9F19-8B917489145A}"/>
              </a:ext>
            </a:extLst>
          </p:cNvPr>
          <p:cNvGraphicFramePr>
            <a:graphicFrameLocks noGrp="1"/>
          </p:cNvGraphicFramePr>
          <p:nvPr>
            <p:extLst>
              <p:ext uri="{D42A27DB-BD31-4B8C-83A1-F6EECF244321}">
                <p14:modId xmlns:p14="http://schemas.microsoft.com/office/powerpoint/2010/main" val="3772614614"/>
              </p:ext>
            </p:extLst>
          </p:nvPr>
        </p:nvGraphicFramePr>
        <p:xfrm>
          <a:off x="1244864" y="3912808"/>
          <a:ext cx="6675940" cy="1027122"/>
        </p:xfrm>
        <a:graphic>
          <a:graphicData uri="http://schemas.openxmlformats.org/drawingml/2006/table">
            <a:tbl>
              <a:tblPr firstRow="1" bandRow="1">
                <a:tableStyleId>{5940675A-B579-460E-94D1-54222C63F5DA}</a:tableStyleId>
              </a:tblPr>
              <a:tblGrid>
                <a:gridCol w="1335259">
                  <a:extLst>
                    <a:ext uri="{9D8B030D-6E8A-4147-A177-3AD203B41FA5}">
                      <a16:colId xmlns:a16="http://schemas.microsoft.com/office/drawing/2014/main" val="3212135419"/>
                    </a:ext>
                  </a:extLst>
                </a:gridCol>
                <a:gridCol w="1335259">
                  <a:extLst>
                    <a:ext uri="{9D8B030D-6E8A-4147-A177-3AD203B41FA5}">
                      <a16:colId xmlns:a16="http://schemas.microsoft.com/office/drawing/2014/main" val="3002626011"/>
                    </a:ext>
                  </a:extLst>
                </a:gridCol>
                <a:gridCol w="1404000">
                  <a:extLst>
                    <a:ext uri="{9D8B030D-6E8A-4147-A177-3AD203B41FA5}">
                      <a16:colId xmlns:a16="http://schemas.microsoft.com/office/drawing/2014/main" val="612878126"/>
                    </a:ext>
                  </a:extLst>
                </a:gridCol>
                <a:gridCol w="1027122">
                  <a:extLst>
                    <a:ext uri="{9D8B030D-6E8A-4147-A177-3AD203B41FA5}">
                      <a16:colId xmlns:a16="http://schemas.microsoft.com/office/drawing/2014/main" val="1533311044"/>
                    </a:ext>
                  </a:extLst>
                </a:gridCol>
                <a:gridCol w="547178">
                  <a:extLst>
                    <a:ext uri="{9D8B030D-6E8A-4147-A177-3AD203B41FA5}">
                      <a16:colId xmlns:a16="http://schemas.microsoft.com/office/drawing/2014/main" val="855315006"/>
                    </a:ext>
                  </a:extLst>
                </a:gridCol>
                <a:gridCol w="1027122">
                  <a:extLst>
                    <a:ext uri="{9D8B030D-6E8A-4147-A177-3AD203B41FA5}">
                      <a16:colId xmlns:a16="http://schemas.microsoft.com/office/drawing/2014/main" val="2915790634"/>
                    </a:ext>
                  </a:extLst>
                </a:gridCol>
              </a:tblGrid>
              <a:tr h="1027122">
                <a:tc>
                  <a:txBody>
                    <a:bodyPr/>
                    <a:lstStyle/>
                    <a:p>
                      <a:pPr algn="r"/>
                      <a:r>
                        <a:rPr lang="en-GB" sz="3400" b="1" dirty="0">
                          <a:latin typeface="Century Gothic" panose="020B0502020202020204" pitchFamily="34" charset="0"/>
                        </a:rPr>
                        <a:t>50 ,</a:t>
                      </a:r>
                    </a:p>
                  </a:txBody>
                  <a:tcPr marL="260889" marR="260889" marT="130446" marB="13044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GB" sz="3400" b="1" dirty="0">
                          <a:latin typeface="Century Gothic" panose="020B0502020202020204" pitchFamily="34" charset="0"/>
                        </a:rPr>
                        <a:t>60 ,</a:t>
                      </a:r>
                    </a:p>
                  </a:txBody>
                  <a:tcPr marL="260889" marR="260889" marT="130446" marB="13044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GB" sz="3400" b="1" dirty="0">
                          <a:latin typeface="Century Gothic" panose="020B0502020202020204" pitchFamily="34" charset="0"/>
                        </a:rPr>
                        <a:t>70 ,   </a:t>
                      </a:r>
                    </a:p>
                  </a:txBody>
                  <a:tcPr marL="260889" marR="260889" marT="130446" marB="13044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80</a:t>
                      </a: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latin typeface="Century Gothic" panose="020B0502020202020204" pitchFamily="34" charset="0"/>
                        </a:rPr>
                        <a:t>,</a:t>
                      </a: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90</a:t>
                      </a:r>
                    </a:p>
                  </a:txBody>
                  <a:tcPr marL="260889" marR="260889" marT="130446" marB="13044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29523"/>
                  </a:ext>
                </a:extLst>
              </a:tr>
            </a:tbl>
          </a:graphicData>
        </a:graphic>
      </p:graphicFrame>
    </p:spTree>
    <p:extLst>
      <p:ext uri="{BB962C8B-B14F-4D97-AF65-F5344CB8AC3E}">
        <p14:creationId xmlns:p14="http://schemas.microsoft.com/office/powerpoint/2010/main" val="132268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missing numbers on the number line.</a:t>
            </a:r>
          </a:p>
          <a:p>
            <a:pPr algn="ctr"/>
            <a:endParaRPr lang="en-GB" sz="28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5E051DB-DC0E-4EBE-A41C-11587720D707}"/>
              </a:ext>
            </a:extLst>
          </p:cNvPr>
          <p:cNvGraphicFramePr>
            <a:graphicFrameLocks noGrp="1"/>
          </p:cNvGraphicFramePr>
          <p:nvPr>
            <p:extLst>
              <p:ext uri="{D42A27DB-BD31-4B8C-83A1-F6EECF244321}">
                <p14:modId xmlns:p14="http://schemas.microsoft.com/office/powerpoint/2010/main" val="3923196190"/>
              </p:ext>
            </p:extLst>
          </p:nvPr>
        </p:nvGraphicFramePr>
        <p:xfrm>
          <a:off x="1557426" y="2298762"/>
          <a:ext cx="6029148" cy="520821"/>
        </p:xfrm>
        <a:graphic>
          <a:graphicData uri="http://schemas.openxmlformats.org/drawingml/2006/table">
            <a:tbl>
              <a:tblPr firstRow="1" bandRow="1">
                <a:tableStyleId>{5940675A-B579-460E-94D1-54222C63F5DA}</a:tableStyleId>
              </a:tblPr>
              <a:tblGrid>
                <a:gridCol w="1004858">
                  <a:extLst>
                    <a:ext uri="{9D8B030D-6E8A-4147-A177-3AD203B41FA5}">
                      <a16:colId xmlns:a16="http://schemas.microsoft.com/office/drawing/2014/main" val="2682119177"/>
                    </a:ext>
                  </a:extLst>
                </a:gridCol>
                <a:gridCol w="1004858">
                  <a:extLst>
                    <a:ext uri="{9D8B030D-6E8A-4147-A177-3AD203B41FA5}">
                      <a16:colId xmlns:a16="http://schemas.microsoft.com/office/drawing/2014/main" val="3699044304"/>
                    </a:ext>
                  </a:extLst>
                </a:gridCol>
                <a:gridCol w="1004858">
                  <a:extLst>
                    <a:ext uri="{9D8B030D-6E8A-4147-A177-3AD203B41FA5}">
                      <a16:colId xmlns:a16="http://schemas.microsoft.com/office/drawing/2014/main" val="348754384"/>
                    </a:ext>
                  </a:extLst>
                </a:gridCol>
                <a:gridCol w="1004858">
                  <a:extLst>
                    <a:ext uri="{9D8B030D-6E8A-4147-A177-3AD203B41FA5}">
                      <a16:colId xmlns:a16="http://schemas.microsoft.com/office/drawing/2014/main" val="3661689815"/>
                    </a:ext>
                  </a:extLst>
                </a:gridCol>
                <a:gridCol w="1004858">
                  <a:extLst>
                    <a:ext uri="{9D8B030D-6E8A-4147-A177-3AD203B41FA5}">
                      <a16:colId xmlns:a16="http://schemas.microsoft.com/office/drawing/2014/main" val="4022451654"/>
                    </a:ext>
                  </a:extLst>
                </a:gridCol>
                <a:gridCol w="1004858">
                  <a:extLst>
                    <a:ext uri="{9D8B030D-6E8A-4147-A177-3AD203B41FA5}">
                      <a16:colId xmlns:a16="http://schemas.microsoft.com/office/drawing/2014/main" val="492941511"/>
                    </a:ext>
                  </a:extLst>
                </a:gridCol>
              </a:tblGrid>
              <a:tr h="520821">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355208"/>
                  </a:ext>
                </a:extLst>
              </a:tr>
            </a:tbl>
          </a:graphicData>
        </a:graphic>
      </p:graphicFrame>
      <p:graphicFrame>
        <p:nvGraphicFramePr>
          <p:cNvPr id="9" name="Table 8">
            <a:extLst>
              <a:ext uri="{FF2B5EF4-FFF2-40B4-BE49-F238E27FC236}">
                <a16:creationId xmlns:a16="http://schemas.microsoft.com/office/drawing/2014/main" id="{A6C606BA-9E13-4672-A0C4-E67890C0BDBE}"/>
              </a:ext>
            </a:extLst>
          </p:cNvPr>
          <p:cNvGraphicFramePr>
            <a:graphicFrameLocks noGrp="1"/>
          </p:cNvGraphicFramePr>
          <p:nvPr>
            <p:extLst>
              <p:ext uri="{D42A27DB-BD31-4B8C-83A1-F6EECF244321}">
                <p14:modId xmlns:p14="http://schemas.microsoft.com/office/powerpoint/2010/main" val="2386509528"/>
              </p:ext>
            </p:extLst>
          </p:nvPr>
        </p:nvGraphicFramePr>
        <p:xfrm>
          <a:off x="1233750" y="2880475"/>
          <a:ext cx="6652948" cy="548640"/>
        </p:xfrm>
        <a:graphic>
          <a:graphicData uri="http://schemas.openxmlformats.org/drawingml/2006/table">
            <a:tbl>
              <a:tblPr firstRow="1" bandRow="1">
                <a:tableStyleId>{5940675A-B579-460E-94D1-54222C63F5DA}</a:tableStyleId>
              </a:tblPr>
              <a:tblGrid>
                <a:gridCol w="760720">
                  <a:extLst>
                    <a:ext uri="{9D8B030D-6E8A-4147-A177-3AD203B41FA5}">
                      <a16:colId xmlns:a16="http://schemas.microsoft.com/office/drawing/2014/main" val="2682119177"/>
                    </a:ext>
                  </a:extLst>
                </a:gridCol>
                <a:gridCol w="221318">
                  <a:extLst>
                    <a:ext uri="{9D8B030D-6E8A-4147-A177-3AD203B41FA5}">
                      <a16:colId xmlns:a16="http://schemas.microsoft.com/office/drawing/2014/main" val="3699044304"/>
                    </a:ext>
                  </a:extLst>
                </a:gridCol>
                <a:gridCol w="760720">
                  <a:extLst>
                    <a:ext uri="{9D8B030D-6E8A-4147-A177-3AD203B41FA5}">
                      <a16:colId xmlns:a16="http://schemas.microsoft.com/office/drawing/2014/main" val="348754384"/>
                    </a:ext>
                  </a:extLst>
                </a:gridCol>
                <a:gridCol w="221318">
                  <a:extLst>
                    <a:ext uri="{9D8B030D-6E8A-4147-A177-3AD203B41FA5}">
                      <a16:colId xmlns:a16="http://schemas.microsoft.com/office/drawing/2014/main" val="3661689815"/>
                    </a:ext>
                  </a:extLst>
                </a:gridCol>
                <a:gridCol w="760720">
                  <a:extLst>
                    <a:ext uri="{9D8B030D-6E8A-4147-A177-3AD203B41FA5}">
                      <a16:colId xmlns:a16="http://schemas.microsoft.com/office/drawing/2014/main" val="4022451654"/>
                    </a:ext>
                  </a:extLst>
                </a:gridCol>
                <a:gridCol w="221318">
                  <a:extLst>
                    <a:ext uri="{9D8B030D-6E8A-4147-A177-3AD203B41FA5}">
                      <a16:colId xmlns:a16="http://schemas.microsoft.com/office/drawing/2014/main" val="492941511"/>
                    </a:ext>
                  </a:extLst>
                </a:gridCol>
                <a:gridCol w="760720">
                  <a:extLst>
                    <a:ext uri="{9D8B030D-6E8A-4147-A177-3AD203B41FA5}">
                      <a16:colId xmlns:a16="http://schemas.microsoft.com/office/drawing/2014/main" val="4200455432"/>
                    </a:ext>
                  </a:extLst>
                </a:gridCol>
                <a:gridCol w="221318">
                  <a:extLst>
                    <a:ext uri="{9D8B030D-6E8A-4147-A177-3AD203B41FA5}">
                      <a16:colId xmlns:a16="http://schemas.microsoft.com/office/drawing/2014/main" val="4084794962"/>
                    </a:ext>
                  </a:extLst>
                </a:gridCol>
                <a:gridCol w="760720">
                  <a:extLst>
                    <a:ext uri="{9D8B030D-6E8A-4147-A177-3AD203B41FA5}">
                      <a16:colId xmlns:a16="http://schemas.microsoft.com/office/drawing/2014/main" val="3142352049"/>
                    </a:ext>
                  </a:extLst>
                </a:gridCol>
                <a:gridCol w="221318">
                  <a:extLst>
                    <a:ext uri="{9D8B030D-6E8A-4147-A177-3AD203B41FA5}">
                      <a16:colId xmlns:a16="http://schemas.microsoft.com/office/drawing/2014/main" val="2233799241"/>
                    </a:ext>
                  </a:extLst>
                </a:gridCol>
                <a:gridCol w="760720">
                  <a:extLst>
                    <a:ext uri="{9D8B030D-6E8A-4147-A177-3AD203B41FA5}">
                      <a16:colId xmlns:a16="http://schemas.microsoft.com/office/drawing/2014/main" val="1716068193"/>
                    </a:ext>
                  </a:extLst>
                </a:gridCol>
                <a:gridCol w="221318">
                  <a:extLst>
                    <a:ext uri="{9D8B030D-6E8A-4147-A177-3AD203B41FA5}">
                      <a16:colId xmlns:a16="http://schemas.microsoft.com/office/drawing/2014/main" val="979106819"/>
                    </a:ext>
                  </a:extLst>
                </a:gridCol>
                <a:gridCol w="760720">
                  <a:extLst>
                    <a:ext uri="{9D8B030D-6E8A-4147-A177-3AD203B41FA5}">
                      <a16:colId xmlns:a16="http://schemas.microsoft.com/office/drawing/2014/main" val="151739500"/>
                    </a:ext>
                  </a:extLst>
                </a:gridCol>
              </a:tblGrid>
              <a:tr h="520821">
                <a:tc>
                  <a:txBody>
                    <a:bodyPr/>
                    <a:lstStyle/>
                    <a:p>
                      <a:pPr algn="ctr"/>
                      <a:r>
                        <a:rPr lang="en-GB" sz="3600" b="1" dirty="0">
                          <a:solidFill>
                            <a:schemeClr val="tx1"/>
                          </a:solidFill>
                          <a:latin typeface="Century Gothic" panose="020B0502020202020204" pitchFamily="34" charset="0"/>
                        </a:rPr>
                        <a:t>30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40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50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80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90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355208"/>
                  </a:ext>
                </a:extLst>
              </a:tr>
            </a:tbl>
          </a:graphicData>
        </a:graphic>
      </p:graphicFrame>
      <p:grpSp>
        <p:nvGrpSpPr>
          <p:cNvPr id="10" name="Group 9">
            <a:extLst>
              <a:ext uri="{FF2B5EF4-FFF2-40B4-BE49-F238E27FC236}">
                <a16:creationId xmlns:a16="http://schemas.microsoft.com/office/drawing/2014/main" id="{7CB29EBD-837F-47DD-B0A1-3335286EC586}"/>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A4F1B53B-C675-480C-93B1-AC2F4EDF7F2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F39612DA-C528-42CE-9190-73C4C134C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6341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missing numbers on the number line.</a:t>
            </a:r>
          </a:p>
          <a:p>
            <a:pPr algn="ctr"/>
            <a:endParaRPr lang="en-GB" sz="28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5E051DB-DC0E-4EBE-A41C-11587720D707}"/>
              </a:ext>
            </a:extLst>
          </p:cNvPr>
          <p:cNvGraphicFramePr>
            <a:graphicFrameLocks noGrp="1"/>
          </p:cNvGraphicFramePr>
          <p:nvPr>
            <p:extLst/>
          </p:nvPr>
        </p:nvGraphicFramePr>
        <p:xfrm>
          <a:off x="1557426" y="2298762"/>
          <a:ext cx="6029148" cy="520821"/>
        </p:xfrm>
        <a:graphic>
          <a:graphicData uri="http://schemas.openxmlformats.org/drawingml/2006/table">
            <a:tbl>
              <a:tblPr firstRow="1" bandRow="1">
                <a:tableStyleId>{5940675A-B579-460E-94D1-54222C63F5DA}</a:tableStyleId>
              </a:tblPr>
              <a:tblGrid>
                <a:gridCol w="1004858">
                  <a:extLst>
                    <a:ext uri="{9D8B030D-6E8A-4147-A177-3AD203B41FA5}">
                      <a16:colId xmlns:a16="http://schemas.microsoft.com/office/drawing/2014/main" val="2682119177"/>
                    </a:ext>
                  </a:extLst>
                </a:gridCol>
                <a:gridCol w="1004858">
                  <a:extLst>
                    <a:ext uri="{9D8B030D-6E8A-4147-A177-3AD203B41FA5}">
                      <a16:colId xmlns:a16="http://schemas.microsoft.com/office/drawing/2014/main" val="3699044304"/>
                    </a:ext>
                  </a:extLst>
                </a:gridCol>
                <a:gridCol w="1004858">
                  <a:extLst>
                    <a:ext uri="{9D8B030D-6E8A-4147-A177-3AD203B41FA5}">
                      <a16:colId xmlns:a16="http://schemas.microsoft.com/office/drawing/2014/main" val="348754384"/>
                    </a:ext>
                  </a:extLst>
                </a:gridCol>
                <a:gridCol w="1004858">
                  <a:extLst>
                    <a:ext uri="{9D8B030D-6E8A-4147-A177-3AD203B41FA5}">
                      <a16:colId xmlns:a16="http://schemas.microsoft.com/office/drawing/2014/main" val="3661689815"/>
                    </a:ext>
                  </a:extLst>
                </a:gridCol>
                <a:gridCol w="1004858">
                  <a:extLst>
                    <a:ext uri="{9D8B030D-6E8A-4147-A177-3AD203B41FA5}">
                      <a16:colId xmlns:a16="http://schemas.microsoft.com/office/drawing/2014/main" val="4022451654"/>
                    </a:ext>
                  </a:extLst>
                </a:gridCol>
                <a:gridCol w="1004858">
                  <a:extLst>
                    <a:ext uri="{9D8B030D-6E8A-4147-A177-3AD203B41FA5}">
                      <a16:colId xmlns:a16="http://schemas.microsoft.com/office/drawing/2014/main" val="492941511"/>
                    </a:ext>
                  </a:extLst>
                </a:gridCol>
              </a:tblGrid>
              <a:tr h="520821">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355208"/>
                  </a:ext>
                </a:extLst>
              </a:tr>
            </a:tbl>
          </a:graphicData>
        </a:graphic>
      </p:graphicFrame>
      <p:graphicFrame>
        <p:nvGraphicFramePr>
          <p:cNvPr id="9" name="Table 8">
            <a:extLst>
              <a:ext uri="{FF2B5EF4-FFF2-40B4-BE49-F238E27FC236}">
                <a16:creationId xmlns:a16="http://schemas.microsoft.com/office/drawing/2014/main" id="{A6C606BA-9E13-4672-A0C4-E67890C0BDBE}"/>
              </a:ext>
            </a:extLst>
          </p:cNvPr>
          <p:cNvGraphicFramePr>
            <a:graphicFrameLocks noGrp="1"/>
          </p:cNvGraphicFramePr>
          <p:nvPr>
            <p:extLst>
              <p:ext uri="{D42A27DB-BD31-4B8C-83A1-F6EECF244321}">
                <p14:modId xmlns:p14="http://schemas.microsoft.com/office/powerpoint/2010/main" val="3937393091"/>
              </p:ext>
            </p:extLst>
          </p:nvPr>
        </p:nvGraphicFramePr>
        <p:xfrm>
          <a:off x="1233750" y="2880475"/>
          <a:ext cx="6652948" cy="548640"/>
        </p:xfrm>
        <a:graphic>
          <a:graphicData uri="http://schemas.openxmlformats.org/drawingml/2006/table">
            <a:tbl>
              <a:tblPr firstRow="1" bandRow="1">
                <a:tableStyleId>{5940675A-B579-460E-94D1-54222C63F5DA}</a:tableStyleId>
              </a:tblPr>
              <a:tblGrid>
                <a:gridCol w="760720">
                  <a:extLst>
                    <a:ext uri="{9D8B030D-6E8A-4147-A177-3AD203B41FA5}">
                      <a16:colId xmlns:a16="http://schemas.microsoft.com/office/drawing/2014/main" val="2682119177"/>
                    </a:ext>
                  </a:extLst>
                </a:gridCol>
                <a:gridCol w="221318">
                  <a:extLst>
                    <a:ext uri="{9D8B030D-6E8A-4147-A177-3AD203B41FA5}">
                      <a16:colId xmlns:a16="http://schemas.microsoft.com/office/drawing/2014/main" val="3699044304"/>
                    </a:ext>
                  </a:extLst>
                </a:gridCol>
                <a:gridCol w="760720">
                  <a:extLst>
                    <a:ext uri="{9D8B030D-6E8A-4147-A177-3AD203B41FA5}">
                      <a16:colId xmlns:a16="http://schemas.microsoft.com/office/drawing/2014/main" val="348754384"/>
                    </a:ext>
                  </a:extLst>
                </a:gridCol>
                <a:gridCol w="221318">
                  <a:extLst>
                    <a:ext uri="{9D8B030D-6E8A-4147-A177-3AD203B41FA5}">
                      <a16:colId xmlns:a16="http://schemas.microsoft.com/office/drawing/2014/main" val="3661689815"/>
                    </a:ext>
                  </a:extLst>
                </a:gridCol>
                <a:gridCol w="760720">
                  <a:extLst>
                    <a:ext uri="{9D8B030D-6E8A-4147-A177-3AD203B41FA5}">
                      <a16:colId xmlns:a16="http://schemas.microsoft.com/office/drawing/2014/main" val="4022451654"/>
                    </a:ext>
                  </a:extLst>
                </a:gridCol>
                <a:gridCol w="221318">
                  <a:extLst>
                    <a:ext uri="{9D8B030D-6E8A-4147-A177-3AD203B41FA5}">
                      <a16:colId xmlns:a16="http://schemas.microsoft.com/office/drawing/2014/main" val="492941511"/>
                    </a:ext>
                  </a:extLst>
                </a:gridCol>
                <a:gridCol w="760720">
                  <a:extLst>
                    <a:ext uri="{9D8B030D-6E8A-4147-A177-3AD203B41FA5}">
                      <a16:colId xmlns:a16="http://schemas.microsoft.com/office/drawing/2014/main" val="4200455432"/>
                    </a:ext>
                  </a:extLst>
                </a:gridCol>
                <a:gridCol w="221318">
                  <a:extLst>
                    <a:ext uri="{9D8B030D-6E8A-4147-A177-3AD203B41FA5}">
                      <a16:colId xmlns:a16="http://schemas.microsoft.com/office/drawing/2014/main" val="4084794962"/>
                    </a:ext>
                  </a:extLst>
                </a:gridCol>
                <a:gridCol w="760720">
                  <a:extLst>
                    <a:ext uri="{9D8B030D-6E8A-4147-A177-3AD203B41FA5}">
                      <a16:colId xmlns:a16="http://schemas.microsoft.com/office/drawing/2014/main" val="3142352049"/>
                    </a:ext>
                  </a:extLst>
                </a:gridCol>
                <a:gridCol w="221318">
                  <a:extLst>
                    <a:ext uri="{9D8B030D-6E8A-4147-A177-3AD203B41FA5}">
                      <a16:colId xmlns:a16="http://schemas.microsoft.com/office/drawing/2014/main" val="2233799241"/>
                    </a:ext>
                  </a:extLst>
                </a:gridCol>
                <a:gridCol w="760720">
                  <a:extLst>
                    <a:ext uri="{9D8B030D-6E8A-4147-A177-3AD203B41FA5}">
                      <a16:colId xmlns:a16="http://schemas.microsoft.com/office/drawing/2014/main" val="1716068193"/>
                    </a:ext>
                  </a:extLst>
                </a:gridCol>
                <a:gridCol w="221318">
                  <a:extLst>
                    <a:ext uri="{9D8B030D-6E8A-4147-A177-3AD203B41FA5}">
                      <a16:colId xmlns:a16="http://schemas.microsoft.com/office/drawing/2014/main" val="979106819"/>
                    </a:ext>
                  </a:extLst>
                </a:gridCol>
                <a:gridCol w="760720">
                  <a:extLst>
                    <a:ext uri="{9D8B030D-6E8A-4147-A177-3AD203B41FA5}">
                      <a16:colId xmlns:a16="http://schemas.microsoft.com/office/drawing/2014/main" val="151739500"/>
                    </a:ext>
                  </a:extLst>
                </a:gridCol>
              </a:tblGrid>
              <a:tr h="520821">
                <a:tc>
                  <a:txBody>
                    <a:bodyPr/>
                    <a:lstStyle/>
                    <a:p>
                      <a:pPr algn="ctr"/>
                      <a:r>
                        <a:rPr lang="en-GB" sz="3600" b="1" dirty="0">
                          <a:solidFill>
                            <a:schemeClr val="tx1"/>
                          </a:solidFill>
                          <a:latin typeface="Century Gothic" panose="020B0502020202020204" pitchFamily="34" charset="0"/>
                        </a:rPr>
                        <a:t>30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40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50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60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70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80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rgbClr val="FF0000"/>
                        </a:solidFill>
                        <a:latin typeface="Century Gothic" panose="020B0502020202020204" pitchFamily="34" charset="0"/>
                      </a:endParaRP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90</a:t>
                      </a:r>
                    </a:p>
                  </a:txBody>
                  <a:tcPr marL="0" marR="0" marT="0" marB="0"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355208"/>
                  </a:ext>
                </a:extLst>
              </a:tr>
            </a:tbl>
          </a:graphicData>
        </a:graphic>
      </p:graphicFrame>
      <p:grpSp>
        <p:nvGrpSpPr>
          <p:cNvPr id="10" name="Group 9">
            <a:extLst>
              <a:ext uri="{FF2B5EF4-FFF2-40B4-BE49-F238E27FC236}">
                <a16:creationId xmlns:a16="http://schemas.microsoft.com/office/drawing/2014/main" id="{695A897B-3517-4C8B-822C-EEF0EDD40EB0}"/>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69D22D4A-14DA-471D-9CB6-6C45751156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DEBA8136-0FCC-400E-94E3-0958D79BF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9232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Lea is counting in 10s starting from 10. </a:t>
            </a:r>
          </a:p>
          <a:p>
            <a:pPr algn="ctr"/>
            <a:r>
              <a:rPr lang="en-GB" sz="2000" b="1" dirty="0">
                <a:solidFill>
                  <a:schemeClr val="tx1"/>
                </a:solidFill>
                <a:latin typeface="Century Gothic" panose="020B0502020202020204" pitchFamily="34" charset="0"/>
              </a:rPr>
              <a:t>She thinks she will land on the number 44.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800"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C2D34C7-B922-40F5-9C0D-93593D48D5B4}"/>
              </a:ext>
            </a:extLst>
          </p:cNvPr>
          <p:cNvGraphicFramePr>
            <a:graphicFrameLocks noGrp="1"/>
          </p:cNvGraphicFramePr>
          <p:nvPr>
            <p:extLst>
              <p:ext uri="{D42A27DB-BD31-4B8C-83A1-F6EECF244321}">
                <p14:modId xmlns:p14="http://schemas.microsoft.com/office/powerpoint/2010/main" val="4087711352"/>
              </p:ext>
            </p:extLst>
          </p:nvPr>
        </p:nvGraphicFramePr>
        <p:xfrm>
          <a:off x="2935636" y="1614785"/>
          <a:ext cx="3272730" cy="310909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197211122"/>
                    </a:ext>
                  </a:extLst>
                </a:gridCol>
                <a:gridCol w="327273">
                  <a:extLst>
                    <a:ext uri="{9D8B030D-6E8A-4147-A177-3AD203B41FA5}">
                      <a16:colId xmlns:a16="http://schemas.microsoft.com/office/drawing/2014/main" val="2080147445"/>
                    </a:ext>
                  </a:extLst>
                </a:gridCol>
                <a:gridCol w="327273">
                  <a:extLst>
                    <a:ext uri="{9D8B030D-6E8A-4147-A177-3AD203B41FA5}">
                      <a16:colId xmlns:a16="http://schemas.microsoft.com/office/drawing/2014/main" val="1659150652"/>
                    </a:ext>
                  </a:extLst>
                </a:gridCol>
                <a:gridCol w="327273">
                  <a:extLst>
                    <a:ext uri="{9D8B030D-6E8A-4147-A177-3AD203B41FA5}">
                      <a16:colId xmlns:a16="http://schemas.microsoft.com/office/drawing/2014/main" val="419753580"/>
                    </a:ext>
                  </a:extLst>
                </a:gridCol>
                <a:gridCol w="327273">
                  <a:extLst>
                    <a:ext uri="{9D8B030D-6E8A-4147-A177-3AD203B41FA5}">
                      <a16:colId xmlns:a16="http://schemas.microsoft.com/office/drawing/2014/main" val="2105947132"/>
                    </a:ext>
                  </a:extLst>
                </a:gridCol>
                <a:gridCol w="327273">
                  <a:extLst>
                    <a:ext uri="{9D8B030D-6E8A-4147-A177-3AD203B41FA5}">
                      <a16:colId xmlns:a16="http://schemas.microsoft.com/office/drawing/2014/main" val="3000995852"/>
                    </a:ext>
                  </a:extLst>
                </a:gridCol>
                <a:gridCol w="327273">
                  <a:extLst>
                    <a:ext uri="{9D8B030D-6E8A-4147-A177-3AD203B41FA5}">
                      <a16:colId xmlns:a16="http://schemas.microsoft.com/office/drawing/2014/main" val="453285080"/>
                    </a:ext>
                  </a:extLst>
                </a:gridCol>
                <a:gridCol w="327273">
                  <a:extLst>
                    <a:ext uri="{9D8B030D-6E8A-4147-A177-3AD203B41FA5}">
                      <a16:colId xmlns:a16="http://schemas.microsoft.com/office/drawing/2014/main" val="3687233797"/>
                    </a:ext>
                  </a:extLst>
                </a:gridCol>
                <a:gridCol w="327273">
                  <a:extLst>
                    <a:ext uri="{9D8B030D-6E8A-4147-A177-3AD203B41FA5}">
                      <a16:colId xmlns:a16="http://schemas.microsoft.com/office/drawing/2014/main" val="1071348233"/>
                    </a:ext>
                  </a:extLst>
                </a:gridCol>
                <a:gridCol w="327273">
                  <a:extLst>
                    <a:ext uri="{9D8B030D-6E8A-4147-A177-3AD203B41FA5}">
                      <a16:colId xmlns:a16="http://schemas.microsoft.com/office/drawing/2014/main" val="3628038824"/>
                    </a:ext>
                  </a:extLst>
                </a:gridCol>
              </a:tblGrid>
              <a:tr h="310909">
                <a:tc>
                  <a:txBody>
                    <a:bodyPr/>
                    <a:lstStyle/>
                    <a:p>
                      <a:pPr algn="ctr"/>
                      <a:r>
                        <a:rPr lang="en-GB" sz="1300" b="1" dirty="0">
                          <a:latin typeface="Century Gothic" panose="020B0502020202020204" pitchFamily="34" charset="0"/>
                        </a:rPr>
                        <a:t>1</a:t>
                      </a:r>
                    </a:p>
                  </a:txBody>
                  <a:tcPr marL="0" marR="0" marT="0" marB="0" anchor="ctr">
                    <a:solidFill>
                      <a:schemeClr val="bg1"/>
                    </a:solidFill>
                  </a:tcPr>
                </a:tc>
                <a:tc>
                  <a:txBody>
                    <a:bodyPr/>
                    <a:lstStyle/>
                    <a:p>
                      <a:pPr algn="ctr"/>
                      <a:r>
                        <a:rPr lang="en-GB" sz="1300" b="1" dirty="0">
                          <a:latin typeface="Century Gothic" panose="020B0502020202020204" pitchFamily="34" charset="0"/>
                        </a:rPr>
                        <a:t>2</a:t>
                      </a:r>
                    </a:p>
                  </a:txBody>
                  <a:tcPr marL="0" marR="0" marT="0" marB="0" anchor="ctr">
                    <a:solidFill>
                      <a:schemeClr val="bg1"/>
                    </a:solidFill>
                  </a:tcPr>
                </a:tc>
                <a:tc>
                  <a:txBody>
                    <a:bodyPr/>
                    <a:lstStyle/>
                    <a:p>
                      <a:pPr algn="ctr"/>
                      <a:r>
                        <a:rPr lang="en-GB" sz="1300" b="1" dirty="0">
                          <a:latin typeface="Century Gothic" panose="020B0502020202020204" pitchFamily="34" charset="0"/>
                        </a:rPr>
                        <a:t>3</a:t>
                      </a:r>
                    </a:p>
                  </a:txBody>
                  <a:tcPr marL="0" marR="0" marT="0" marB="0" anchor="ctr">
                    <a:solidFill>
                      <a:schemeClr val="bg1"/>
                    </a:solidFill>
                  </a:tcPr>
                </a:tc>
                <a:tc>
                  <a:txBody>
                    <a:bodyPr/>
                    <a:lstStyle/>
                    <a:p>
                      <a:pPr algn="ctr"/>
                      <a:r>
                        <a:rPr lang="en-GB" sz="1300" b="1" dirty="0">
                          <a:latin typeface="Century Gothic" panose="020B0502020202020204" pitchFamily="34" charset="0"/>
                        </a:rPr>
                        <a:t>4</a:t>
                      </a:r>
                    </a:p>
                  </a:txBody>
                  <a:tcPr marL="0" marR="0" marT="0" marB="0" anchor="ctr">
                    <a:solidFill>
                      <a:schemeClr val="bg1"/>
                    </a:solidFill>
                  </a:tcPr>
                </a:tc>
                <a:tc>
                  <a:txBody>
                    <a:bodyPr/>
                    <a:lstStyle/>
                    <a:p>
                      <a:pPr algn="ctr"/>
                      <a:r>
                        <a:rPr lang="en-GB" sz="1300" b="1" dirty="0">
                          <a:latin typeface="Century Gothic" panose="020B0502020202020204" pitchFamily="34" charset="0"/>
                        </a:rPr>
                        <a:t>5</a:t>
                      </a:r>
                    </a:p>
                  </a:txBody>
                  <a:tcPr marL="0" marR="0" marT="0" marB="0" anchor="ctr">
                    <a:solidFill>
                      <a:schemeClr val="bg1"/>
                    </a:solidFill>
                  </a:tcPr>
                </a:tc>
                <a:tc>
                  <a:txBody>
                    <a:bodyPr/>
                    <a:lstStyle/>
                    <a:p>
                      <a:pPr algn="ctr"/>
                      <a:r>
                        <a:rPr lang="en-GB" sz="1300" b="1" dirty="0">
                          <a:latin typeface="Century Gothic" panose="020B0502020202020204" pitchFamily="34" charset="0"/>
                        </a:rPr>
                        <a:t>6</a:t>
                      </a:r>
                    </a:p>
                  </a:txBody>
                  <a:tcPr marL="0" marR="0" marT="0" marB="0" anchor="ctr">
                    <a:solidFill>
                      <a:schemeClr val="bg1"/>
                    </a:solidFill>
                  </a:tcPr>
                </a:tc>
                <a:tc>
                  <a:txBody>
                    <a:bodyPr/>
                    <a:lstStyle/>
                    <a:p>
                      <a:pPr algn="ctr"/>
                      <a:r>
                        <a:rPr lang="en-GB" sz="1300" b="1" dirty="0">
                          <a:latin typeface="Century Gothic" panose="020B0502020202020204" pitchFamily="34" charset="0"/>
                        </a:rPr>
                        <a:t>7</a:t>
                      </a:r>
                    </a:p>
                  </a:txBody>
                  <a:tcPr marL="0" marR="0" marT="0" marB="0" anchor="ctr">
                    <a:solidFill>
                      <a:schemeClr val="bg1"/>
                    </a:solidFill>
                  </a:tcPr>
                </a:tc>
                <a:tc>
                  <a:txBody>
                    <a:bodyPr/>
                    <a:lstStyle/>
                    <a:p>
                      <a:pPr algn="ctr"/>
                      <a:r>
                        <a:rPr lang="en-GB" sz="1300" b="1" dirty="0">
                          <a:latin typeface="Century Gothic" panose="020B0502020202020204" pitchFamily="34" charset="0"/>
                        </a:rPr>
                        <a:t>8</a:t>
                      </a:r>
                    </a:p>
                  </a:txBody>
                  <a:tcPr marL="0" marR="0" marT="0" marB="0" anchor="ctr">
                    <a:solidFill>
                      <a:schemeClr val="bg1"/>
                    </a:solidFill>
                  </a:tcPr>
                </a:tc>
                <a:tc>
                  <a:txBody>
                    <a:bodyPr/>
                    <a:lstStyle/>
                    <a:p>
                      <a:pPr algn="ctr"/>
                      <a:r>
                        <a:rPr lang="en-GB" sz="1300" b="1" dirty="0">
                          <a:latin typeface="Century Gothic" panose="020B0502020202020204" pitchFamily="34" charset="0"/>
                        </a:rPr>
                        <a:t>9</a:t>
                      </a:r>
                    </a:p>
                  </a:txBody>
                  <a:tcPr marL="0" marR="0" marT="0" marB="0" anchor="ctr">
                    <a:solidFill>
                      <a:schemeClr val="bg1"/>
                    </a:solidFill>
                  </a:tcPr>
                </a:tc>
                <a:tc>
                  <a:txBody>
                    <a:bodyPr/>
                    <a:lstStyle/>
                    <a:p>
                      <a:pPr algn="ctr"/>
                      <a:r>
                        <a:rPr lang="en-GB" sz="1300" b="1" dirty="0">
                          <a:latin typeface="Century Gothic" panose="020B0502020202020204" pitchFamily="34" charset="0"/>
                        </a:rPr>
                        <a:t>10</a:t>
                      </a:r>
                    </a:p>
                  </a:txBody>
                  <a:tcPr marL="0" marR="0" marT="0" marB="0" anchor="ctr">
                    <a:solidFill>
                      <a:srgbClr val="00B0F0"/>
                    </a:solidFill>
                  </a:tcPr>
                </a:tc>
                <a:extLst>
                  <a:ext uri="{0D108BD9-81ED-4DB2-BD59-A6C34878D82A}">
                    <a16:rowId xmlns:a16="http://schemas.microsoft.com/office/drawing/2014/main" val="519008233"/>
                  </a:ext>
                </a:extLst>
              </a:tr>
              <a:tr h="310909">
                <a:tc>
                  <a:txBody>
                    <a:bodyPr/>
                    <a:lstStyle/>
                    <a:p>
                      <a:pPr algn="ctr"/>
                      <a:r>
                        <a:rPr lang="en-GB" sz="1300" b="1" dirty="0">
                          <a:latin typeface="Century Gothic" panose="020B0502020202020204" pitchFamily="34" charset="0"/>
                        </a:rPr>
                        <a:t>11</a:t>
                      </a:r>
                    </a:p>
                  </a:txBody>
                  <a:tcPr marL="0" marR="0" marT="0" marB="0" anchor="ctr">
                    <a:solidFill>
                      <a:schemeClr val="bg1"/>
                    </a:solidFill>
                  </a:tcPr>
                </a:tc>
                <a:tc>
                  <a:txBody>
                    <a:bodyPr/>
                    <a:lstStyle/>
                    <a:p>
                      <a:pPr algn="ctr"/>
                      <a:r>
                        <a:rPr lang="en-GB" sz="1300" b="1" dirty="0">
                          <a:latin typeface="Century Gothic" panose="020B0502020202020204" pitchFamily="34" charset="0"/>
                        </a:rPr>
                        <a:t>12</a:t>
                      </a:r>
                    </a:p>
                  </a:txBody>
                  <a:tcPr marL="0" marR="0" marT="0" marB="0" anchor="ctr">
                    <a:solidFill>
                      <a:schemeClr val="bg1"/>
                    </a:solidFill>
                  </a:tcPr>
                </a:tc>
                <a:tc>
                  <a:txBody>
                    <a:bodyPr/>
                    <a:lstStyle/>
                    <a:p>
                      <a:pPr algn="ctr"/>
                      <a:r>
                        <a:rPr lang="en-GB" sz="1300" b="1" dirty="0">
                          <a:latin typeface="Century Gothic" panose="020B0502020202020204" pitchFamily="34" charset="0"/>
                        </a:rPr>
                        <a:t>13</a:t>
                      </a:r>
                    </a:p>
                  </a:txBody>
                  <a:tcPr marL="0" marR="0" marT="0" marB="0" anchor="ctr">
                    <a:solidFill>
                      <a:schemeClr val="bg1"/>
                    </a:solidFill>
                  </a:tcPr>
                </a:tc>
                <a:tc>
                  <a:txBody>
                    <a:bodyPr/>
                    <a:lstStyle/>
                    <a:p>
                      <a:pPr algn="ctr"/>
                      <a:r>
                        <a:rPr lang="en-GB" sz="1300" b="1" dirty="0">
                          <a:latin typeface="Century Gothic" panose="020B0502020202020204" pitchFamily="34" charset="0"/>
                        </a:rPr>
                        <a:t>14</a:t>
                      </a:r>
                    </a:p>
                  </a:txBody>
                  <a:tcPr marL="0" marR="0" marT="0" marB="0" anchor="ctr">
                    <a:solidFill>
                      <a:schemeClr val="bg1"/>
                    </a:solidFill>
                  </a:tcPr>
                </a:tc>
                <a:tc>
                  <a:txBody>
                    <a:bodyPr/>
                    <a:lstStyle/>
                    <a:p>
                      <a:pPr algn="ctr"/>
                      <a:r>
                        <a:rPr lang="en-GB" sz="1300" b="1" dirty="0">
                          <a:latin typeface="Century Gothic" panose="020B0502020202020204" pitchFamily="34" charset="0"/>
                        </a:rPr>
                        <a:t>15</a:t>
                      </a:r>
                    </a:p>
                  </a:txBody>
                  <a:tcPr marL="0" marR="0" marT="0" marB="0" anchor="ctr">
                    <a:solidFill>
                      <a:schemeClr val="bg1"/>
                    </a:solidFill>
                  </a:tcPr>
                </a:tc>
                <a:tc>
                  <a:txBody>
                    <a:bodyPr/>
                    <a:lstStyle/>
                    <a:p>
                      <a:pPr algn="ctr"/>
                      <a:r>
                        <a:rPr lang="en-GB" sz="1300" b="1" dirty="0">
                          <a:latin typeface="Century Gothic" panose="020B0502020202020204" pitchFamily="34" charset="0"/>
                        </a:rPr>
                        <a:t>16</a:t>
                      </a:r>
                    </a:p>
                  </a:txBody>
                  <a:tcPr marL="0" marR="0" marT="0" marB="0" anchor="ctr">
                    <a:solidFill>
                      <a:schemeClr val="bg1"/>
                    </a:solidFill>
                  </a:tcPr>
                </a:tc>
                <a:tc>
                  <a:txBody>
                    <a:bodyPr/>
                    <a:lstStyle/>
                    <a:p>
                      <a:pPr algn="ctr"/>
                      <a:r>
                        <a:rPr lang="en-GB" sz="1300" b="1" dirty="0">
                          <a:latin typeface="Century Gothic" panose="020B0502020202020204" pitchFamily="34" charset="0"/>
                        </a:rPr>
                        <a:t>17</a:t>
                      </a:r>
                    </a:p>
                  </a:txBody>
                  <a:tcPr marL="0" marR="0" marT="0" marB="0" anchor="ctr">
                    <a:solidFill>
                      <a:schemeClr val="bg1"/>
                    </a:solidFill>
                  </a:tcPr>
                </a:tc>
                <a:tc>
                  <a:txBody>
                    <a:bodyPr/>
                    <a:lstStyle/>
                    <a:p>
                      <a:pPr algn="ctr"/>
                      <a:r>
                        <a:rPr lang="en-GB" sz="1300" b="1" dirty="0">
                          <a:latin typeface="Century Gothic" panose="020B0502020202020204" pitchFamily="34" charset="0"/>
                        </a:rPr>
                        <a:t>18</a:t>
                      </a:r>
                    </a:p>
                  </a:txBody>
                  <a:tcPr marL="0" marR="0" marT="0" marB="0" anchor="ctr">
                    <a:solidFill>
                      <a:schemeClr val="bg1"/>
                    </a:solidFill>
                  </a:tcPr>
                </a:tc>
                <a:tc>
                  <a:txBody>
                    <a:bodyPr/>
                    <a:lstStyle/>
                    <a:p>
                      <a:pPr algn="ctr"/>
                      <a:r>
                        <a:rPr lang="en-GB" sz="1300" b="1" dirty="0">
                          <a:latin typeface="Century Gothic" panose="020B0502020202020204" pitchFamily="34" charset="0"/>
                        </a:rPr>
                        <a:t>19</a:t>
                      </a:r>
                    </a:p>
                  </a:txBody>
                  <a:tcPr marL="0" marR="0" marT="0" marB="0" anchor="ctr">
                    <a:solidFill>
                      <a:schemeClr val="bg1"/>
                    </a:solidFill>
                  </a:tcPr>
                </a:tc>
                <a:tc>
                  <a:txBody>
                    <a:bodyPr/>
                    <a:lstStyle/>
                    <a:p>
                      <a:pPr algn="ctr"/>
                      <a:r>
                        <a:rPr lang="en-GB" sz="1300" b="1" dirty="0">
                          <a:latin typeface="Century Gothic" panose="020B0502020202020204" pitchFamily="34" charset="0"/>
                        </a:rPr>
                        <a:t>20</a:t>
                      </a:r>
                    </a:p>
                  </a:txBody>
                  <a:tcPr marL="0" marR="0" marT="0" marB="0" anchor="ctr">
                    <a:solidFill>
                      <a:schemeClr val="bg1"/>
                    </a:solidFill>
                  </a:tcPr>
                </a:tc>
                <a:extLst>
                  <a:ext uri="{0D108BD9-81ED-4DB2-BD59-A6C34878D82A}">
                    <a16:rowId xmlns:a16="http://schemas.microsoft.com/office/drawing/2014/main" val="3299767180"/>
                  </a:ext>
                </a:extLst>
              </a:tr>
              <a:tr h="310909">
                <a:tc>
                  <a:txBody>
                    <a:bodyPr/>
                    <a:lstStyle/>
                    <a:p>
                      <a:pPr algn="ctr"/>
                      <a:r>
                        <a:rPr lang="en-GB" sz="1300" b="1" dirty="0">
                          <a:latin typeface="Century Gothic" panose="020B0502020202020204" pitchFamily="34" charset="0"/>
                        </a:rPr>
                        <a:t>21</a:t>
                      </a:r>
                    </a:p>
                  </a:txBody>
                  <a:tcPr marL="0" marR="0" marT="0" marB="0" anchor="ctr">
                    <a:solidFill>
                      <a:schemeClr val="bg1"/>
                    </a:solidFill>
                  </a:tcPr>
                </a:tc>
                <a:tc>
                  <a:txBody>
                    <a:bodyPr/>
                    <a:lstStyle/>
                    <a:p>
                      <a:pPr algn="ctr"/>
                      <a:r>
                        <a:rPr lang="en-GB" sz="1300" b="1" dirty="0">
                          <a:latin typeface="Century Gothic" panose="020B0502020202020204" pitchFamily="34" charset="0"/>
                        </a:rPr>
                        <a:t>22</a:t>
                      </a:r>
                    </a:p>
                  </a:txBody>
                  <a:tcPr marL="0" marR="0" marT="0" marB="0" anchor="ctr">
                    <a:solidFill>
                      <a:schemeClr val="bg1"/>
                    </a:solidFill>
                  </a:tcPr>
                </a:tc>
                <a:tc>
                  <a:txBody>
                    <a:bodyPr/>
                    <a:lstStyle/>
                    <a:p>
                      <a:pPr algn="ctr"/>
                      <a:r>
                        <a:rPr lang="en-GB" sz="1300" b="1" dirty="0">
                          <a:latin typeface="Century Gothic" panose="020B0502020202020204" pitchFamily="34" charset="0"/>
                        </a:rPr>
                        <a:t>23</a:t>
                      </a:r>
                    </a:p>
                  </a:txBody>
                  <a:tcPr marL="0" marR="0" marT="0" marB="0" anchor="ctr">
                    <a:solidFill>
                      <a:schemeClr val="bg1"/>
                    </a:solidFill>
                  </a:tcPr>
                </a:tc>
                <a:tc>
                  <a:txBody>
                    <a:bodyPr/>
                    <a:lstStyle/>
                    <a:p>
                      <a:pPr algn="ctr"/>
                      <a:r>
                        <a:rPr lang="en-GB" sz="1300" b="1" dirty="0">
                          <a:latin typeface="Century Gothic" panose="020B0502020202020204" pitchFamily="34" charset="0"/>
                        </a:rPr>
                        <a:t>24</a:t>
                      </a:r>
                    </a:p>
                  </a:txBody>
                  <a:tcPr marL="0" marR="0" marT="0" marB="0" anchor="ctr">
                    <a:solidFill>
                      <a:schemeClr val="bg1"/>
                    </a:solidFill>
                  </a:tcPr>
                </a:tc>
                <a:tc>
                  <a:txBody>
                    <a:bodyPr/>
                    <a:lstStyle/>
                    <a:p>
                      <a:pPr algn="ctr"/>
                      <a:r>
                        <a:rPr lang="en-GB" sz="1300" b="1" dirty="0">
                          <a:latin typeface="Century Gothic" panose="020B0502020202020204" pitchFamily="34" charset="0"/>
                        </a:rPr>
                        <a:t>25</a:t>
                      </a:r>
                    </a:p>
                  </a:txBody>
                  <a:tcPr marL="0" marR="0" marT="0" marB="0" anchor="ctr">
                    <a:solidFill>
                      <a:schemeClr val="bg1"/>
                    </a:solidFill>
                  </a:tcPr>
                </a:tc>
                <a:tc>
                  <a:txBody>
                    <a:bodyPr/>
                    <a:lstStyle/>
                    <a:p>
                      <a:pPr algn="ctr"/>
                      <a:r>
                        <a:rPr lang="en-GB" sz="1300" b="1" dirty="0">
                          <a:latin typeface="Century Gothic" panose="020B0502020202020204" pitchFamily="34" charset="0"/>
                        </a:rPr>
                        <a:t>26</a:t>
                      </a:r>
                    </a:p>
                  </a:txBody>
                  <a:tcPr marL="0" marR="0" marT="0" marB="0" anchor="ctr">
                    <a:solidFill>
                      <a:schemeClr val="bg1"/>
                    </a:solidFill>
                  </a:tcPr>
                </a:tc>
                <a:tc>
                  <a:txBody>
                    <a:bodyPr/>
                    <a:lstStyle/>
                    <a:p>
                      <a:pPr algn="ctr"/>
                      <a:r>
                        <a:rPr lang="en-GB" sz="1300" b="1" dirty="0">
                          <a:latin typeface="Century Gothic" panose="020B0502020202020204" pitchFamily="34" charset="0"/>
                        </a:rPr>
                        <a:t>27</a:t>
                      </a:r>
                    </a:p>
                  </a:txBody>
                  <a:tcPr marL="0" marR="0" marT="0" marB="0" anchor="ctr">
                    <a:solidFill>
                      <a:schemeClr val="bg1"/>
                    </a:solidFill>
                  </a:tcPr>
                </a:tc>
                <a:tc>
                  <a:txBody>
                    <a:bodyPr/>
                    <a:lstStyle/>
                    <a:p>
                      <a:pPr algn="ctr"/>
                      <a:r>
                        <a:rPr lang="en-GB" sz="1300" b="1" dirty="0">
                          <a:latin typeface="Century Gothic" panose="020B0502020202020204" pitchFamily="34" charset="0"/>
                        </a:rPr>
                        <a:t>28</a:t>
                      </a:r>
                    </a:p>
                  </a:txBody>
                  <a:tcPr marL="0" marR="0" marT="0" marB="0" anchor="ctr">
                    <a:solidFill>
                      <a:schemeClr val="bg1"/>
                    </a:solidFill>
                  </a:tcPr>
                </a:tc>
                <a:tc>
                  <a:txBody>
                    <a:bodyPr/>
                    <a:lstStyle/>
                    <a:p>
                      <a:pPr algn="ctr"/>
                      <a:r>
                        <a:rPr lang="en-GB" sz="1300" b="1" dirty="0">
                          <a:latin typeface="Century Gothic" panose="020B0502020202020204" pitchFamily="34" charset="0"/>
                        </a:rPr>
                        <a:t>29</a:t>
                      </a:r>
                    </a:p>
                  </a:txBody>
                  <a:tcPr marL="0" marR="0" marT="0" marB="0" anchor="ctr">
                    <a:solidFill>
                      <a:schemeClr val="bg1"/>
                    </a:solidFill>
                  </a:tcPr>
                </a:tc>
                <a:tc>
                  <a:txBody>
                    <a:bodyPr/>
                    <a:lstStyle/>
                    <a:p>
                      <a:pPr algn="ctr"/>
                      <a:r>
                        <a:rPr lang="en-GB" sz="1300" b="1" dirty="0">
                          <a:latin typeface="Century Gothic" panose="020B0502020202020204" pitchFamily="34" charset="0"/>
                        </a:rPr>
                        <a:t>30</a:t>
                      </a:r>
                    </a:p>
                  </a:txBody>
                  <a:tcPr marL="0" marR="0" marT="0" marB="0" anchor="ctr">
                    <a:solidFill>
                      <a:schemeClr val="bg1"/>
                    </a:solidFill>
                  </a:tcPr>
                </a:tc>
                <a:extLst>
                  <a:ext uri="{0D108BD9-81ED-4DB2-BD59-A6C34878D82A}">
                    <a16:rowId xmlns:a16="http://schemas.microsoft.com/office/drawing/2014/main" val="1352016226"/>
                  </a:ext>
                </a:extLst>
              </a:tr>
              <a:tr h="310909">
                <a:tc>
                  <a:txBody>
                    <a:bodyPr/>
                    <a:lstStyle/>
                    <a:p>
                      <a:pPr algn="ctr"/>
                      <a:r>
                        <a:rPr lang="en-GB" sz="1300" b="1" dirty="0">
                          <a:latin typeface="Century Gothic" panose="020B0502020202020204" pitchFamily="34" charset="0"/>
                        </a:rPr>
                        <a:t>31</a:t>
                      </a:r>
                    </a:p>
                  </a:txBody>
                  <a:tcPr marL="0" marR="0" marT="0" marB="0" anchor="ctr">
                    <a:solidFill>
                      <a:schemeClr val="bg1"/>
                    </a:solidFill>
                  </a:tcPr>
                </a:tc>
                <a:tc>
                  <a:txBody>
                    <a:bodyPr/>
                    <a:lstStyle/>
                    <a:p>
                      <a:pPr algn="ctr"/>
                      <a:r>
                        <a:rPr lang="en-GB" sz="1300" b="1" dirty="0">
                          <a:latin typeface="Century Gothic" panose="020B0502020202020204" pitchFamily="34" charset="0"/>
                        </a:rPr>
                        <a:t>32</a:t>
                      </a:r>
                    </a:p>
                  </a:txBody>
                  <a:tcPr marL="0" marR="0" marT="0" marB="0" anchor="ctr">
                    <a:solidFill>
                      <a:schemeClr val="bg1"/>
                    </a:solidFill>
                  </a:tcPr>
                </a:tc>
                <a:tc>
                  <a:txBody>
                    <a:bodyPr/>
                    <a:lstStyle/>
                    <a:p>
                      <a:pPr algn="ctr"/>
                      <a:r>
                        <a:rPr lang="en-GB" sz="1300" b="1" dirty="0">
                          <a:latin typeface="Century Gothic" panose="020B0502020202020204" pitchFamily="34" charset="0"/>
                        </a:rPr>
                        <a:t>33</a:t>
                      </a:r>
                    </a:p>
                  </a:txBody>
                  <a:tcPr marL="0" marR="0" marT="0" marB="0" anchor="ctr">
                    <a:solidFill>
                      <a:schemeClr val="bg1"/>
                    </a:solidFill>
                  </a:tcPr>
                </a:tc>
                <a:tc>
                  <a:txBody>
                    <a:bodyPr/>
                    <a:lstStyle/>
                    <a:p>
                      <a:pPr algn="ctr"/>
                      <a:r>
                        <a:rPr lang="en-GB" sz="1300" b="1" dirty="0">
                          <a:latin typeface="Century Gothic" panose="020B0502020202020204" pitchFamily="34" charset="0"/>
                        </a:rPr>
                        <a:t>34</a:t>
                      </a:r>
                    </a:p>
                  </a:txBody>
                  <a:tcPr marL="0" marR="0" marT="0" marB="0" anchor="ctr">
                    <a:solidFill>
                      <a:schemeClr val="bg1"/>
                    </a:solidFill>
                  </a:tcPr>
                </a:tc>
                <a:tc>
                  <a:txBody>
                    <a:bodyPr/>
                    <a:lstStyle/>
                    <a:p>
                      <a:pPr algn="ctr"/>
                      <a:r>
                        <a:rPr lang="en-GB" sz="1300" b="1" dirty="0">
                          <a:latin typeface="Century Gothic" panose="020B0502020202020204" pitchFamily="34" charset="0"/>
                        </a:rPr>
                        <a:t>35</a:t>
                      </a:r>
                    </a:p>
                  </a:txBody>
                  <a:tcPr marL="0" marR="0" marT="0" marB="0" anchor="ctr">
                    <a:solidFill>
                      <a:schemeClr val="bg1"/>
                    </a:solidFill>
                  </a:tcPr>
                </a:tc>
                <a:tc>
                  <a:txBody>
                    <a:bodyPr/>
                    <a:lstStyle/>
                    <a:p>
                      <a:pPr algn="ctr"/>
                      <a:r>
                        <a:rPr lang="en-GB" sz="1300" b="1" dirty="0">
                          <a:latin typeface="Century Gothic" panose="020B0502020202020204" pitchFamily="34" charset="0"/>
                        </a:rPr>
                        <a:t>36</a:t>
                      </a:r>
                    </a:p>
                  </a:txBody>
                  <a:tcPr marL="0" marR="0" marT="0" marB="0" anchor="ctr">
                    <a:solidFill>
                      <a:schemeClr val="bg1"/>
                    </a:solidFill>
                  </a:tcPr>
                </a:tc>
                <a:tc>
                  <a:txBody>
                    <a:bodyPr/>
                    <a:lstStyle/>
                    <a:p>
                      <a:pPr algn="ctr"/>
                      <a:r>
                        <a:rPr lang="en-GB" sz="1300" b="1" dirty="0">
                          <a:latin typeface="Century Gothic" panose="020B0502020202020204" pitchFamily="34" charset="0"/>
                        </a:rPr>
                        <a:t>37</a:t>
                      </a:r>
                    </a:p>
                  </a:txBody>
                  <a:tcPr marL="0" marR="0" marT="0" marB="0" anchor="ctr">
                    <a:solidFill>
                      <a:schemeClr val="bg1"/>
                    </a:solidFill>
                  </a:tcPr>
                </a:tc>
                <a:tc>
                  <a:txBody>
                    <a:bodyPr/>
                    <a:lstStyle/>
                    <a:p>
                      <a:pPr algn="ctr"/>
                      <a:r>
                        <a:rPr lang="en-GB" sz="1300" b="1" dirty="0">
                          <a:latin typeface="Century Gothic" panose="020B0502020202020204" pitchFamily="34" charset="0"/>
                        </a:rPr>
                        <a:t>38</a:t>
                      </a:r>
                    </a:p>
                  </a:txBody>
                  <a:tcPr marL="0" marR="0" marT="0" marB="0" anchor="ctr">
                    <a:solidFill>
                      <a:schemeClr val="bg1"/>
                    </a:solidFill>
                  </a:tcPr>
                </a:tc>
                <a:tc>
                  <a:txBody>
                    <a:bodyPr/>
                    <a:lstStyle/>
                    <a:p>
                      <a:pPr algn="ctr"/>
                      <a:r>
                        <a:rPr lang="en-GB" sz="1300" b="1" dirty="0">
                          <a:latin typeface="Century Gothic" panose="020B0502020202020204" pitchFamily="34" charset="0"/>
                        </a:rPr>
                        <a:t>39</a:t>
                      </a:r>
                    </a:p>
                  </a:txBody>
                  <a:tcPr marL="0" marR="0" marT="0" marB="0" anchor="ctr">
                    <a:solidFill>
                      <a:schemeClr val="bg1"/>
                    </a:solidFill>
                  </a:tcPr>
                </a:tc>
                <a:tc>
                  <a:txBody>
                    <a:bodyPr/>
                    <a:lstStyle/>
                    <a:p>
                      <a:pPr algn="ctr"/>
                      <a:r>
                        <a:rPr lang="en-GB" sz="13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2827379220"/>
                  </a:ext>
                </a:extLst>
              </a:tr>
              <a:tr h="310909">
                <a:tc>
                  <a:txBody>
                    <a:bodyPr/>
                    <a:lstStyle/>
                    <a:p>
                      <a:pPr algn="ctr"/>
                      <a:r>
                        <a:rPr lang="en-GB" sz="1300" b="1" dirty="0">
                          <a:latin typeface="Century Gothic" panose="020B0502020202020204" pitchFamily="34" charset="0"/>
                        </a:rPr>
                        <a:t>41</a:t>
                      </a:r>
                    </a:p>
                  </a:txBody>
                  <a:tcPr marL="0" marR="0" marT="0" marB="0" anchor="ctr">
                    <a:solidFill>
                      <a:schemeClr val="bg1"/>
                    </a:solidFill>
                  </a:tcPr>
                </a:tc>
                <a:tc>
                  <a:txBody>
                    <a:bodyPr/>
                    <a:lstStyle/>
                    <a:p>
                      <a:pPr algn="ctr"/>
                      <a:r>
                        <a:rPr lang="en-GB" sz="1300" b="1" dirty="0">
                          <a:latin typeface="Century Gothic" panose="020B0502020202020204" pitchFamily="34" charset="0"/>
                        </a:rPr>
                        <a:t>42</a:t>
                      </a:r>
                    </a:p>
                  </a:txBody>
                  <a:tcPr marL="0" marR="0" marT="0" marB="0" anchor="ctr">
                    <a:solidFill>
                      <a:schemeClr val="bg1"/>
                    </a:solidFill>
                  </a:tcPr>
                </a:tc>
                <a:tc>
                  <a:txBody>
                    <a:bodyPr/>
                    <a:lstStyle/>
                    <a:p>
                      <a:pPr algn="ctr"/>
                      <a:r>
                        <a:rPr lang="en-GB" sz="1300" b="1" dirty="0">
                          <a:latin typeface="Century Gothic" panose="020B0502020202020204" pitchFamily="34" charset="0"/>
                        </a:rPr>
                        <a:t>43</a:t>
                      </a:r>
                    </a:p>
                  </a:txBody>
                  <a:tcPr marL="0" marR="0" marT="0" marB="0" anchor="ctr">
                    <a:solidFill>
                      <a:schemeClr val="bg1"/>
                    </a:solidFill>
                  </a:tcPr>
                </a:tc>
                <a:tc>
                  <a:txBody>
                    <a:bodyPr/>
                    <a:lstStyle/>
                    <a:p>
                      <a:pPr algn="ctr"/>
                      <a:r>
                        <a:rPr lang="en-GB" sz="1300" b="1" dirty="0">
                          <a:latin typeface="Century Gothic" panose="020B0502020202020204" pitchFamily="34" charset="0"/>
                        </a:rPr>
                        <a:t>44</a:t>
                      </a:r>
                    </a:p>
                  </a:txBody>
                  <a:tcPr marL="0" marR="0" marT="0" marB="0" anchor="ctr">
                    <a:solidFill>
                      <a:schemeClr val="bg1"/>
                    </a:solidFill>
                  </a:tcPr>
                </a:tc>
                <a:tc>
                  <a:txBody>
                    <a:bodyPr/>
                    <a:lstStyle/>
                    <a:p>
                      <a:pPr algn="ctr"/>
                      <a:r>
                        <a:rPr lang="en-GB" sz="1300" b="1" dirty="0">
                          <a:latin typeface="Century Gothic" panose="020B0502020202020204" pitchFamily="34" charset="0"/>
                        </a:rPr>
                        <a:t>45</a:t>
                      </a:r>
                    </a:p>
                  </a:txBody>
                  <a:tcPr marL="0" marR="0" marT="0" marB="0" anchor="ctr">
                    <a:solidFill>
                      <a:schemeClr val="bg1"/>
                    </a:solidFill>
                  </a:tcPr>
                </a:tc>
                <a:tc>
                  <a:txBody>
                    <a:bodyPr/>
                    <a:lstStyle/>
                    <a:p>
                      <a:pPr algn="ctr"/>
                      <a:r>
                        <a:rPr lang="en-GB" sz="1300" b="1" dirty="0">
                          <a:latin typeface="Century Gothic" panose="020B0502020202020204" pitchFamily="34" charset="0"/>
                        </a:rPr>
                        <a:t>46</a:t>
                      </a:r>
                    </a:p>
                  </a:txBody>
                  <a:tcPr marL="0" marR="0" marT="0" marB="0" anchor="ctr">
                    <a:solidFill>
                      <a:schemeClr val="bg1"/>
                    </a:solidFill>
                  </a:tcPr>
                </a:tc>
                <a:tc>
                  <a:txBody>
                    <a:bodyPr/>
                    <a:lstStyle/>
                    <a:p>
                      <a:pPr algn="ctr"/>
                      <a:r>
                        <a:rPr lang="en-GB" sz="1300" b="1" dirty="0">
                          <a:latin typeface="Century Gothic" panose="020B0502020202020204" pitchFamily="34" charset="0"/>
                        </a:rPr>
                        <a:t>47</a:t>
                      </a:r>
                    </a:p>
                  </a:txBody>
                  <a:tcPr marL="0" marR="0" marT="0" marB="0" anchor="ctr">
                    <a:solidFill>
                      <a:schemeClr val="bg1"/>
                    </a:solidFill>
                  </a:tcPr>
                </a:tc>
                <a:tc>
                  <a:txBody>
                    <a:bodyPr/>
                    <a:lstStyle/>
                    <a:p>
                      <a:pPr algn="ctr"/>
                      <a:r>
                        <a:rPr lang="en-GB" sz="1300" b="1" dirty="0">
                          <a:latin typeface="Century Gothic" panose="020B0502020202020204" pitchFamily="34" charset="0"/>
                        </a:rPr>
                        <a:t>48</a:t>
                      </a:r>
                    </a:p>
                  </a:txBody>
                  <a:tcPr marL="0" marR="0" marT="0" marB="0" anchor="ctr">
                    <a:solidFill>
                      <a:schemeClr val="bg1"/>
                    </a:solidFill>
                  </a:tcPr>
                </a:tc>
                <a:tc>
                  <a:txBody>
                    <a:bodyPr/>
                    <a:lstStyle/>
                    <a:p>
                      <a:pPr algn="ctr"/>
                      <a:r>
                        <a:rPr lang="en-GB" sz="1300" b="1" dirty="0">
                          <a:latin typeface="Century Gothic" panose="020B0502020202020204" pitchFamily="34" charset="0"/>
                        </a:rPr>
                        <a:t>49</a:t>
                      </a:r>
                    </a:p>
                  </a:txBody>
                  <a:tcPr marL="0" marR="0" marT="0" marB="0" anchor="ctr">
                    <a:solidFill>
                      <a:schemeClr val="bg1"/>
                    </a:solidFill>
                  </a:tcPr>
                </a:tc>
                <a:tc>
                  <a:txBody>
                    <a:bodyPr/>
                    <a:lstStyle/>
                    <a:p>
                      <a:pPr algn="ctr"/>
                      <a:r>
                        <a:rPr lang="en-GB" sz="1300" b="1" dirty="0">
                          <a:latin typeface="Century Gothic" panose="020B0502020202020204" pitchFamily="34" charset="0"/>
                        </a:rPr>
                        <a:t>50</a:t>
                      </a:r>
                    </a:p>
                  </a:txBody>
                  <a:tcPr marL="0" marR="0" marT="0" marB="0" anchor="ctr">
                    <a:solidFill>
                      <a:schemeClr val="bg1"/>
                    </a:solidFill>
                  </a:tcPr>
                </a:tc>
                <a:extLst>
                  <a:ext uri="{0D108BD9-81ED-4DB2-BD59-A6C34878D82A}">
                    <a16:rowId xmlns:a16="http://schemas.microsoft.com/office/drawing/2014/main" val="3164659024"/>
                  </a:ext>
                </a:extLst>
              </a:tr>
              <a:tr h="310909">
                <a:tc>
                  <a:txBody>
                    <a:bodyPr/>
                    <a:lstStyle/>
                    <a:p>
                      <a:pPr algn="ctr"/>
                      <a:r>
                        <a:rPr lang="en-GB" sz="1300" b="1" dirty="0">
                          <a:latin typeface="Century Gothic" panose="020B0502020202020204" pitchFamily="34" charset="0"/>
                        </a:rPr>
                        <a:t>51</a:t>
                      </a:r>
                    </a:p>
                  </a:txBody>
                  <a:tcPr marL="0" marR="0" marT="0" marB="0" anchor="ctr">
                    <a:solidFill>
                      <a:schemeClr val="bg1"/>
                    </a:solidFill>
                  </a:tcPr>
                </a:tc>
                <a:tc>
                  <a:txBody>
                    <a:bodyPr/>
                    <a:lstStyle/>
                    <a:p>
                      <a:pPr algn="ctr"/>
                      <a:r>
                        <a:rPr lang="en-GB" sz="1300" b="1" dirty="0">
                          <a:latin typeface="Century Gothic" panose="020B0502020202020204" pitchFamily="34" charset="0"/>
                        </a:rPr>
                        <a:t>52</a:t>
                      </a:r>
                    </a:p>
                  </a:txBody>
                  <a:tcPr marL="0" marR="0" marT="0" marB="0" anchor="ctr">
                    <a:solidFill>
                      <a:schemeClr val="bg1"/>
                    </a:solidFill>
                  </a:tcPr>
                </a:tc>
                <a:tc>
                  <a:txBody>
                    <a:bodyPr/>
                    <a:lstStyle/>
                    <a:p>
                      <a:pPr algn="ctr"/>
                      <a:r>
                        <a:rPr lang="en-GB" sz="1300" b="1" dirty="0">
                          <a:latin typeface="Century Gothic" panose="020B0502020202020204" pitchFamily="34" charset="0"/>
                        </a:rPr>
                        <a:t>53</a:t>
                      </a:r>
                    </a:p>
                  </a:txBody>
                  <a:tcPr marL="0" marR="0" marT="0" marB="0" anchor="ctr">
                    <a:solidFill>
                      <a:schemeClr val="bg1"/>
                    </a:solidFill>
                  </a:tcPr>
                </a:tc>
                <a:tc>
                  <a:txBody>
                    <a:bodyPr/>
                    <a:lstStyle/>
                    <a:p>
                      <a:pPr algn="ctr"/>
                      <a:r>
                        <a:rPr lang="en-GB" sz="1300" b="1" dirty="0">
                          <a:latin typeface="Century Gothic" panose="020B0502020202020204" pitchFamily="34" charset="0"/>
                        </a:rPr>
                        <a:t>54</a:t>
                      </a:r>
                    </a:p>
                  </a:txBody>
                  <a:tcPr marL="0" marR="0" marT="0" marB="0" anchor="ctr">
                    <a:solidFill>
                      <a:schemeClr val="bg1"/>
                    </a:solidFill>
                  </a:tcPr>
                </a:tc>
                <a:tc>
                  <a:txBody>
                    <a:bodyPr/>
                    <a:lstStyle/>
                    <a:p>
                      <a:pPr algn="ctr"/>
                      <a:r>
                        <a:rPr lang="en-GB" sz="1300" b="1" dirty="0">
                          <a:latin typeface="Century Gothic" panose="020B0502020202020204" pitchFamily="34" charset="0"/>
                        </a:rPr>
                        <a:t>55</a:t>
                      </a:r>
                    </a:p>
                  </a:txBody>
                  <a:tcPr marL="0" marR="0" marT="0" marB="0" anchor="ctr">
                    <a:solidFill>
                      <a:schemeClr val="bg1"/>
                    </a:solidFill>
                  </a:tcPr>
                </a:tc>
                <a:tc>
                  <a:txBody>
                    <a:bodyPr/>
                    <a:lstStyle/>
                    <a:p>
                      <a:pPr algn="ctr"/>
                      <a:r>
                        <a:rPr lang="en-GB" sz="1300" b="1" dirty="0">
                          <a:latin typeface="Century Gothic" panose="020B0502020202020204" pitchFamily="34" charset="0"/>
                        </a:rPr>
                        <a:t>56</a:t>
                      </a:r>
                    </a:p>
                  </a:txBody>
                  <a:tcPr marL="0" marR="0" marT="0" marB="0" anchor="ctr">
                    <a:solidFill>
                      <a:schemeClr val="bg1"/>
                    </a:solidFill>
                  </a:tcPr>
                </a:tc>
                <a:tc>
                  <a:txBody>
                    <a:bodyPr/>
                    <a:lstStyle/>
                    <a:p>
                      <a:pPr algn="ctr"/>
                      <a:r>
                        <a:rPr lang="en-GB" sz="1300" b="1" dirty="0">
                          <a:latin typeface="Century Gothic" panose="020B0502020202020204" pitchFamily="34" charset="0"/>
                        </a:rPr>
                        <a:t>57</a:t>
                      </a:r>
                    </a:p>
                  </a:txBody>
                  <a:tcPr marL="0" marR="0" marT="0" marB="0" anchor="ctr">
                    <a:solidFill>
                      <a:schemeClr val="bg1"/>
                    </a:solidFill>
                  </a:tcPr>
                </a:tc>
                <a:tc>
                  <a:txBody>
                    <a:bodyPr/>
                    <a:lstStyle/>
                    <a:p>
                      <a:pPr algn="ctr"/>
                      <a:r>
                        <a:rPr lang="en-GB" sz="1300" b="1" dirty="0">
                          <a:latin typeface="Century Gothic" panose="020B0502020202020204" pitchFamily="34" charset="0"/>
                        </a:rPr>
                        <a:t>58</a:t>
                      </a:r>
                    </a:p>
                  </a:txBody>
                  <a:tcPr marL="0" marR="0" marT="0" marB="0" anchor="ctr">
                    <a:solidFill>
                      <a:schemeClr val="bg1"/>
                    </a:solidFill>
                  </a:tcPr>
                </a:tc>
                <a:tc>
                  <a:txBody>
                    <a:bodyPr/>
                    <a:lstStyle/>
                    <a:p>
                      <a:pPr algn="ctr"/>
                      <a:r>
                        <a:rPr lang="en-GB" sz="1300" b="1" dirty="0">
                          <a:latin typeface="Century Gothic" panose="020B0502020202020204" pitchFamily="34" charset="0"/>
                        </a:rPr>
                        <a:t>59</a:t>
                      </a:r>
                    </a:p>
                  </a:txBody>
                  <a:tcPr marL="0" marR="0" marT="0" marB="0" anchor="ctr">
                    <a:solidFill>
                      <a:schemeClr val="bg1"/>
                    </a:solidFill>
                  </a:tcPr>
                </a:tc>
                <a:tc>
                  <a:txBody>
                    <a:bodyPr/>
                    <a:lstStyle/>
                    <a:p>
                      <a:pPr algn="ctr"/>
                      <a:r>
                        <a:rPr lang="en-GB" sz="1300" b="1" dirty="0">
                          <a:latin typeface="Century Gothic" panose="020B0502020202020204" pitchFamily="34" charset="0"/>
                        </a:rPr>
                        <a:t>60</a:t>
                      </a:r>
                    </a:p>
                  </a:txBody>
                  <a:tcPr marL="0" marR="0" marT="0" marB="0" anchor="ctr">
                    <a:solidFill>
                      <a:schemeClr val="bg1"/>
                    </a:solidFill>
                  </a:tcPr>
                </a:tc>
                <a:extLst>
                  <a:ext uri="{0D108BD9-81ED-4DB2-BD59-A6C34878D82A}">
                    <a16:rowId xmlns:a16="http://schemas.microsoft.com/office/drawing/2014/main" val="3835475423"/>
                  </a:ext>
                </a:extLst>
              </a:tr>
              <a:tr h="310909">
                <a:tc>
                  <a:txBody>
                    <a:bodyPr/>
                    <a:lstStyle/>
                    <a:p>
                      <a:pPr algn="ctr"/>
                      <a:r>
                        <a:rPr lang="en-GB" sz="1300" b="1" dirty="0">
                          <a:latin typeface="Century Gothic" panose="020B0502020202020204" pitchFamily="34" charset="0"/>
                        </a:rPr>
                        <a:t>61</a:t>
                      </a:r>
                    </a:p>
                  </a:txBody>
                  <a:tcPr marL="0" marR="0" marT="0" marB="0" anchor="ctr">
                    <a:solidFill>
                      <a:schemeClr val="bg1"/>
                    </a:solidFill>
                  </a:tcPr>
                </a:tc>
                <a:tc>
                  <a:txBody>
                    <a:bodyPr/>
                    <a:lstStyle/>
                    <a:p>
                      <a:pPr algn="ctr"/>
                      <a:r>
                        <a:rPr lang="en-GB" sz="1300" b="1" dirty="0">
                          <a:latin typeface="Century Gothic" panose="020B0502020202020204" pitchFamily="34" charset="0"/>
                        </a:rPr>
                        <a:t>62</a:t>
                      </a:r>
                    </a:p>
                  </a:txBody>
                  <a:tcPr marL="0" marR="0" marT="0" marB="0" anchor="ctr">
                    <a:solidFill>
                      <a:schemeClr val="bg1"/>
                    </a:solidFill>
                  </a:tcPr>
                </a:tc>
                <a:tc>
                  <a:txBody>
                    <a:bodyPr/>
                    <a:lstStyle/>
                    <a:p>
                      <a:pPr algn="ctr"/>
                      <a:r>
                        <a:rPr lang="en-GB" sz="1300" b="1" dirty="0">
                          <a:latin typeface="Century Gothic" panose="020B0502020202020204" pitchFamily="34" charset="0"/>
                        </a:rPr>
                        <a:t>63</a:t>
                      </a:r>
                    </a:p>
                  </a:txBody>
                  <a:tcPr marL="0" marR="0" marT="0" marB="0" anchor="ctr">
                    <a:solidFill>
                      <a:schemeClr val="bg1"/>
                    </a:solidFill>
                  </a:tcPr>
                </a:tc>
                <a:tc>
                  <a:txBody>
                    <a:bodyPr/>
                    <a:lstStyle/>
                    <a:p>
                      <a:pPr algn="ctr"/>
                      <a:r>
                        <a:rPr lang="en-GB" sz="1300" b="1" dirty="0">
                          <a:latin typeface="Century Gothic" panose="020B0502020202020204" pitchFamily="34" charset="0"/>
                        </a:rPr>
                        <a:t>64</a:t>
                      </a:r>
                    </a:p>
                  </a:txBody>
                  <a:tcPr marL="0" marR="0" marT="0" marB="0" anchor="ctr">
                    <a:solidFill>
                      <a:schemeClr val="bg1"/>
                    </a:solidFill>
                  </a:tcPr>
                </a:tc>
                <a:tc>
                  <a:txBody>
                    <a:bodyPr/>
                    <a:lstStyle/>
                    <a:p>
                      <a:pPr algn="ctr"/>
                      <a:r>
                        <a:rPr lang="en-GB" sz="1300" b="1" dirty="0">
                          <a:latin typeface="Century Gothic" panose="020B0502020202020204" pitchFamily="34" charset="0"/>
                        </a:rPr>
                        <a:t>65</a:t>
                      </a:r>
                    </a:p>
                  </a:txBody>
                  <a:tcPr marL="0" marR="0" marT="0" marB="0" anchor="ctr">
                    <a:solidFill>
                      <a:schemeClr val="bg1"/>
                    </a:solidFill>
                  </a:tcPr>
                </a:tc>
                <a:tc>
                  <a:txBody>
                    <a:bodyPr/>
                    <a:lstStyle/>
                    <a:p>
                      <a:pPr algn="ctr"/>
                      <a:r>
                        <a:rPr lang="en-GB" sz="1300" b="1" dirty="0">
                          <a:latin typeface="Century Gothic" panose="020B0502020202020204" pitchFamily="34" charset="0"/>
                        </a:rPr>
                        <a:t>66</a:t>
                      </a:r>
                    </a:p>
                  </a:txBody>
                  <a:tcPr marL="0" marR="0" marT="0" marB="0" anchor="ctr">
                    <a:solidFill>
                      <a:schemeClr val="bg1"/>
                    </a:solidFill>
                  </a:tcPr>
                </a:tc>
                <a:tc>
                  <a:txBody>
                    <a:bodyPr/>
                    <a:lstStyle/>
                    <a:p>
                      <a:pPr algn="ctr"/>
                      <a:r>
                        <a:rPr lang="en-GB" sz="1300" b="1" dirty="0">
                          <a:latin typeface="Century Gothic" panose="020B0502020202020204" pitchFamily="34" charset="0"/>
                        </a:rPr>
                        <a:t>67</a:t>
                      </a:r>
                    </a:p>
                  </a:txBody>
                  <a:tcPr marL="0" marR="0" marT="0" marB="0" anchor="ctr">
                    <a:solidFill>
                      <a:schemeClr val="bg1"/>
                    </a:solidFill>
                  </a:tcPr>
                </a:tc>
                <a:tc>
                  <a:txBody>
                    <a:bodyPr/>
                    <a:lstStyle/>
                    <a:p>
                      <a:pPr algn="ctr"/>
                      <a:r>
                        <a:rPr lang="en-GB" sz="1300" b="1" dirty="0">
                          <a:latin typeface="Century Gothic" panose="020B0502020202020204" pitchFamily="34" charset="0"/>
                        </a:rPr>
                        <a:t>68</a:t>
                      </a:r>
                    </a:p>
                  </a:txBody>
                  <a:tcPr marL="0" marR="0" marT="0" marB="0" anchor="ctr">
                    <a:solidFill>
                      <a:schemeClr val="bg1"/>
                    </a:solidFill>
                  </a:tcPr>
                </a:tc>
                <a:tc>
                  <a:txBody>
                    <a:bodyPr/>
                    <a:lstStyle/>
                    <a:p>
                      <a:pPr algn="ctr"/>
                      <a:r>
                        <a:rPr lang="en-GB" sz="1300" b="1" dirty="0">
                          <a:latin typeface="Century Gothic" panose="020B0502020202020204" pitchFamily="34" charset="0"/>
                        </a:rPr>
                        <a:t>69</a:t>
                      </a:r>
                    </a:p>
                  </a:txBody>
                  <a:tcPr marL="0" marR="0" marT="0" marB="0" anchor="ctr">
                    <a:solidFill>
                      <a:schemeClr val="bg1"/>
                    </a:solidFill>
                  </a:tcPr>
                </a:tc>
                <a:tc>
                  <a:txBody>
                    <a:bodyPr/>
                    <a:lstStyle/>
                    <a:p>
                      <a:pPr algn="ctr"/>
                      <a:r>
                        <a:rPr lang="en-GB" sz="1300" b="1" dirty="0">
                          <a:latin typeface="Century Gothic" panose="020B0502020202020204" pitchFamily="34" charset="0"/>
                        </a:rPr>
                        <a:t>70</a:t>
                      </a:r>
                    </a:p>
                  </a:txBody>
                  <a:tcPr marL="0" marR="0" marT="0" marB="0" anchor="ctr">
                    <a:solidFill>
                      <a:schemeClr val="bg1"/>
                    </a:solidFill>
                  </a:tcPr>
                </a:tc>
                <a:extLst>
                  <a:ext uri="{0D108BD9-81ED-4DB2-BD59-A6C34878D82A}">
                    <a16:rowId xmlns:a16="http://schemas.microsoft.com/office/drawing/2014/main" val="2547472704"/>
                  </a:ext>
                </a:extLst>
              </a:tr>
              <a:tr h="310909">
                <a:tc>
                  <a:txBody>
                    <a:bodyPr/>
                    <a:lstStyle/>
                    <a:p>
                      <a:pPr algn="ctr"/>
                      <a:r>
                        <a:rPr lang="en-GB" sz="1300" b="1" dirty="0">
                          <a:latin typeface="Century Gothic" panose="020B0502020202020204" pitchFamily="34" charset="0"/>
                        </a:rPr>
                        <a:t>71</a:t>
                      </a:r>
                    </a:p>
                  </a:txBody>
                  <a:tcPr marL="0" marR="0" marT="0" marB="0" anchor="ctr">
                    <a:solidFill>
                      <a:schemeClr val="bg1"/>
                    </a:solidFill>
                  </a:tcPr>
                </a:tc>
                <a:tc>
                  <a:txBody>
                    <a:bodyPr/>
                    <a:lstStyle/>
                    <a:p>
                      <a:pPr algn="ctr"/>
                      <a:r>
                        <a:rPr lang="en-GB" sz="1300" b="1" dirty="0">
                          <a:latin typeface="Century Gothic" panose="020B0502020202020204" pitchFamily="34" charset="0"/>
                        </a:rPr>
                        <a:t>72</a:t>
                      </a:r>
                    </a:p>
                  </a:txBody>
                  <a:tcPr marL="0" marR="0" marT="0" marB="0" anchor="ctr">
                    <a:solidFill>
                      <a:schemeClr val="bg1"/>
                    </a:solidFill>
                  </a:tcPr>
                </a:tc>
                <a:tc>
                  <a:txBody>
                    <a:bodyPr/>
                    <a:lstStyle/>
                    <a:p>
                      <a:pPr algn="ctr"/>
                      <a:r>
                        <a:rPr lang="en-GB" sz="1300" b="1" dirty="0">
                          <a:latin typeface="Century Gothic" panose="020B0502020202020204" pitchFamily="34" charset="0"/>
                        </a:rPr>
                        <a:t>73</a:t>
                      </a:r>
                    </a:p>
                  </a:txBody>
                  <a:tcPr marL="0" marR="0" marT="0" marB="0" anchor="ctr">
                    <a:solidFill>
                      <a:schemeClr val="bg1"/>
                    </a:solidFill>
                  </a:tcPr>
                </a:tc>
                <a:tc>
                  <a:txBody>
                    <a:bodyPr/>
                    <a:lstStyle/>
                    <a:p>
                      <a:pPr algn="ctr"/>
                      <a:r>
                        <a:rPr lang="en-GB" sz="1300" b="1" dirty="0">
                          <a:latin typeface="Century Gothic" panose="020B0502020202020204" pitchFamily="34" charset="0"/>
                        </a:rPr>
                        <a:t>74</a:t>
                      </a:r>
                    </a:p>
                  </a:txBody>
                  <a:tcPr marL="0" marR="0" marT="0" marB="0" anchor="ctr">
                    <a:solidFill>
                      <a:schemeClr val="bg1"/>
                    </a:solidFill>
                  </a:tcPr>
                </a:tc>
                <a:tc>
                  <a:txBody>
                    <a:bodyPr/>
                    <a:lstStyle/>
                    <a:p>
                      <a:pPr algn="ctr"/>
                      <a:r>
                        <a:rPr lang="en-GB" sz="1300" b="1" dirty="0">
                          <a:latin typeface="Century Gothic" panose="020B0502020202020204" pitchFamily="34" charset="0"/>
                        </a:rPr>
                        <a:t>75</a:t>
                      </a:r>
                    </a:p>
                  </a:txBody>
                  <a:tcPr marL="0" marR="0" marT="0" marB="0" anchor="ctr">
                    <a:solidFill>
                      <a:schemeClr val="bg1"/>
                    </a:solidFill>
                  </a:tcPr>
                </a:tc>
                <a:tc>
                  <a:txBody>
                    <a:bodyPr/>
                    <a:lstStyle/>
                    <a:p>
                      <a:pPr algn="ctr"/>
                      <a:r>
                        <a:rPr lang="en-GB" sz="1300" b="1" dirty="0">
                          <a:latin typeface="Century Gothic" panose="020B0502020202020204" pitchFamily="34" charset="0"/>
                        </a:rPr>
                        <a:t>76</a:t>
                      </a:r>
                    </a:p>
                  </a:txBody>
                  <a:tcPr marL="0" marR="0" marT="0" marB="0" anchor="ctr">
                    <a:solidFill>
                      <a:schemeClr val="bg1"/>
                    </a:solidFill>
                  </a:tcPr>
                </a:tc>
                <a:tc>
                  <a:txBody>
                    <a:bodyPr/>
                    <a:lstStyle/>
                    <a:p>
                      <a:pPr algn="ctr"/>
                      <a:r>
                        <a:rPr lang="en-GB" sz="1300" b="1" dirty="0">
                          <a:latin typeface="Century Gothic" panose="020B0502020202020204" pitchFamily="34" charset="0"/>
                        </a:rPr>
                        <a:t>77</a:t>
                      </a:r>
                    </a:p>
                  </a:txBody>
                  <a:tcPr marL="0" marR="0" marT="0" marB="0" anchor="ctr">
                    <a:solidFill>
                      <a:schemeClr val="bg1"/>
                    </a:solidFill>
                  </a:tcPr>
                </a:tc>
                <a:tc>
                  <a:txBody>
                    <a:bodyPr/>
                    <a:lstStyle/>
                    <a:p>
                      <a:pPr algn="ctr"/>
                      <a:r>
                        <a:rPr lang="en-GB" sz="1300" b="1" dirty="0">
                          <a:latin typeface="Century Gothic" panose="020B0502020202020204" pitchFamily="34" charset="0"/>
                        </a:rPr>
                        <a:t>78</a:t>
                      </a:r>
                    </a:p>
                  </a:txBody>
                  <a:tcPr marL="0" marR="0" marT="0" marB="0" anchor="ctr">
                    <a:solidFill>
                      <a:schemeClr val="bg1"/>
                    </a:solidFill>
                  </a:tcPr>
                </a:tc>
                <a:tc>
                  <a:txBody>
                    <a:bodyPr/>
                    <a:lstStyle/>
                    <a:p>
                      <a:pPr algn="ctr"/>
                      <a:r>
                        <a:rPr lang="en-GB" sz="1300" b="1" dirty="0">
                          <a:latin typeface="Century Gothic" panose="020B0502020202020204" pitchFamily="34" charset="0"/>
                        </a:rPr>
                        <a:t>79</a:t>
                      </a:r>
                    </a:p>
                  </a:txBody>
                  <a:tcPr marL="0" marR="0" marT="0" marB="0" anchor="ctr">
                    <a:solidFill>
                      <a:schemeClr val="bg1"/>
                    </a:solidFill>
                  </a:tcPr>
                </a:tc>
                <a:tc>
                  <a:txBody>
                    <a:bodyPr/>
                    <a:lstStyle/>
                    <a:p>
                      <a:pPr algn="ctr"/>
                      <a:r>
                        <a:rPr lang="en-GB" sz="1300" b="1" dirty="0">
                          <a:latin typeface="Century Gothic" panose="020B0502020202020204" pitchFamily="34" charset="0"/>
                        </a:rPr>
                        <a:t>80</a:t>
                      </a:r>
                    </a:p>
                  </a:txBody>
                  <a:tcPr marL="0" marR="0" marT="0" marB="0" anchor="ctr">
                    <a:solidFill>
                      <a:schemeClr val="bg1"/>
                    </a:solidFill>
                  </a:tcPr>
                </a:tc>
                <a:extLst>
                  <a:ext uri="{0D108BD9-81ED-4DB2-BD59-A6C34878D82A}">
                    <a16:rowId xmlns:a16="http://schemas.microsoft.com/office/drawing/2014/main" val="1904529538"/>
                  </a:ext>
                </a:extLst>
              </a:tr>
              <a:tr h="310909">
                <a:tc>
                  <a:txBody>
                    <a:bodyPr/>
                    <a:lstStyle/>
                    <a:p>
                      <a:pPr algn="ctr"/>
                      <a:r>
                        <a:rPr lang="en-GB" sz="1300" b="1" dirty="0">
                          <a:latin typeface="Century Gothic" panose="020B0502020202020204" pitchFamily="34" charset="0"/>
                        </a:rPr>
                        <a:t>81</a:t>
                      </a:r>
                    </a:p>
                  </a:txBody>
                  <a:tcPr marL="0" marR="0" marT="0" marB="0" anchor="ctr">
                    <a:solidFill>
                      <a:schemeClr val="bg1"/>
                    </a:solidFill>
                  </a:tcPr>
                </a:tc>
                <a:tc>
                  <a:txBody>
                    <a:bodyPr/>
                    <a:lstStyle/>
                    <a:p>
                      <a:pPr algn="ctr"/>
                      <a:r>
                        <a:rPr lang="en-GB" sz="1300" b="1" dirty="0">
                          <a:latin typeface="Century Gothic" panose="020B0502020202020204" pitchFamily="34" charset="0"/>
                        </a:rPr>
                        <a:t>82</a:t>
                      </a:r>
                    </a:p>
                  </a:txBody>
                  <a:tcPr marL="0" marR="0" marT="0" marB="0" anchor="ctr">
                    <a:solidFill>
                      <a:schemeClr val="bg1"/>
                    </a:solidFill>
                  </a:tcPr>
                </a:tc>
                <a:tc>
                  <a:txBody>
                    <a:bodyPr/>
                    <a:lstStyle/>
                    <a:p>
                      <a:pPr algn="ctr"/>
                      <a:r>
                        <a:rPr lang="en-GB" sz="1300" b="1" dirty="0">
                          <a:latin typeface="Century Gothic" panose="020B0502020202020204" pitchFamily="34" charset="0"/>
                        </a:rPr>
                        <a:t>83</a:t>
                      </a:r>
                    </a:p>
                  </a:txBody>
                  <a:tcPr marL="0" marR="0" marT="0" marB="0" anchor="ctr">
                    <a:solidFill>
                      <a:schemeClr val="bg1"/>
                    </a:solidFill>
                  </a:tcPr>
                </a:tc>
                <a:tc>
                  <a:txBody>
                    <a:bodyPr/>
                    <a:lstStyle/>
                    <a:p>
                      <a:pPr algn="ctr"/>
                      <a:r>
                        <a:rPr lang="en-GB" sz="1300" b="1" dirty="0">
                          <a:latin typeface="Century Gothic" panose="020B0502020202020204" pitchFamily="34" charset="0"/>
                        </a:rPr>
                        <a:t>84</a:t>
                      </a:r>
                    </a:p>
                  </a:txBody>
                  <a:tcPr marL="0" marR="0" marT="0" marB="0" anchor="ctr">
                    <a:solidFill>
                      <a:schemeClr val="bg1"/>
                    </a:solidFill>
                  </a:tcPr>
                </a:tc>
                <a:tc>
                  <a:txBody>
                    <a:bodyPr/>
                    <a:lstStyle/>
                    <a:p>
                      <a:pPr algn="ctr"/>
                      <a:r>
                        <a:rPr lang="en-GB" sz="1300" b="1" dirty="0">
                          <a:latin typeface="Century Gothic" panose="020B0502020202020204" pitchFamily="34" charset="0"/>
                        </a:rPr>
                        <a:t>85</a:t>
                      </a:r>
                    </a:p>
                  </a:txBody>
                  <a:tcPr marL="0" marR="0" marT="0" marB="0" anchor="ctr">
                    <a:solidFill>
                      <a:schemeClr val="bg1"/>
                    </a:solidFill>
                  </a:tcPr>
                </a:tc>
                <a:tc>
                  <a:txBody>
                    <a:bodyPr/>
                    <a:lstStyle/>
                    <a:p>
                      <a:pPr algn="ctr"/>
                      <a:r>
                        <a:rPr lang="en-GB" sz="1300" b="1" dirty="0">
                          <a:latin typeface="Century Gothic" panose="020B0502020202020204" pitchFamily="34" charset="0"/>
                        </a:rPr>
                        <a:t>86</a:t>
                      </a:r>
                    </a:p>
                  </a:txBody>
                  <a:tcPr marL="0" marR="0" marT="0" marB="0" anchor="ctr">
                    <a:solidFill>
                      <a:schemeClr val="bg1"/>
                    </a:solidFill>
                  </a:tcPr>
                </a:tc>
                <a:tc>
                  <a:txBody>
                    <a:bodyPr/>
                    <a:lstStyle/>
                    <a:p>
                      <a:pPr algn="ctr"/>
                      <a:r>
                        <a:rPr lang="en-GB" sz="1300" b="1" dirty="0">
                          <a:latin typeface="Century Gothic" panose="020B0502020202020204" pitchFamily="34" charset="0"/>
                        </a:rPr>
                        <a:t>87</a:t>
                      </a:r>
                    </a:p>
                  </a:txBody>
                  <a:tcPr marL="0" marR="0" marT="0" marB="0" anchor="ctr">
                    <a:solidFill>
                      <a:schemeClr val="bg1"/>
                    </a:solidFill>
                  </a:tcPr>
                </a:tc>
                <a:tc>
                  <a:txBody>
                    <a:bodyPr/>
                    <a:lstStyle/>
                    <a:p>
                      <a:pPr algn="ctr"/>
                      <a:r>
                        <a:rPr lang="en-GB" sz="1300" b="1" dirty="0">
                          <a:latin typeface="Century Gothic" panose="020B0502020202020204" pitchFamily="34" charset="0"/>
                        </a:rPr>
                        <a:t>88</a:t>
                      </a:r>
                    </a:p>
                  </a:txBody>
                  <a:tcPr marL="0" marR="0" marT="0" marB="0" anchor="ctr">
                    <a:solidFill>
                      <a:schemeClr val="bg1"/>
                    </a:solidFill>
                  </a:tcPr>
                </a:tc>
                <a:tc>
                  <a:txBody>
                    <a:bodyPr/>
                    <a:lstStyle/>
                    <a:p>
                      <a:pPr algn="ctr"/>
                      <a:r>
                        <a:rPr lang="en-GB" sz="1300" b="1" dirty="0">
                          <a:latin typeface="Century Gothic" panose="020B0502020202020204" pitchFamily="34" charset="0"/>
                        </a:rPr>
                        <a:t>89</a:t>
                      </a:r>
                    </a:p>
                  </a:txBody>
                  <a:tcPr marL="0" marR="0" marT="0" marB="0" anchor="ctr">
                    <a:solidFill>
                      <a:schemeClr val="bg1"/>
                    </a:solidFill>
                  </a:tcPr>
                </a:tc>
                <a:tc>
                  <a:txBody>
                    <a:bodyPr/>
                    <a:lstStyle/>
                    <a:p>
                      <a:pPr algn="ctr"/>
                      <a:r>
                        <a:rPr lang="en-GB" sz="1300" b="1" dirty="0">
                          <a:latin typeface="Century Gothic" panose="020B0502020202020204" pitchFamily="34" charset="0"/>
                        </a:rPr>
                        <a:t>90</a:t>
                      </a:r>
                    </a:p>
                  </a:txBody>
                  <a:tcPr marL="0" marR="0" marT="0" marB="0" anchor="ctr">
                    <a:solidFill>
                      <a:schemeClr val="bg1"/>
                    </a:solidFill>
                  </a:tcPr>
                </a:tc>
                <a:extLst>
                  <a:ext uri="{0D108BD9-81ED-4DB2-BD59-A6C34878D82A}">
                    <a16:rowId xmlns:a16="http://schemas.microsoft.com/office/drawing/2014/main" val="1563610320"/>
                  </a:ext>
                </a:extLst>
              </a:tr>
              <a:tr h="310909">
                <a:tc>
                  <a:txBody>
                    <a:bodyPr/>
                    <a:lstStyle/>
                    <a:p>
                      <a:pPr algn="ctr"/>
                      <a:r>
                        <a:rPr lang="en-GB" sz="1300" b="1" dirty="0">
                          <a:latin typeface="Century Gothic" panose="020B0502020202020204" pitchFamily="34" charset="0"/>
                        </a:rPr>
                        <a:t>91</a:t>
                      </a:r>
                    </a:p>
                  </a:txBody>
                  <a:tcPr marL="0" marR="0" marT="0" marB="0" anchor="ctr">
                    <a:solidFill>
                      <a:schemeClr val="bg1"/>
                    </a:solidFill>
                  </a:tcPr>
                </a:tc>
                <a:tc>
                  <a:txBody>
                    <a:bodyPr/>
                    <a:lstStyle/>
                    <a:p>
                      <a:pPr algn="ctr"/>
                      <a:r>
                        <a:rPr lang="en-GB" sz="1300" b="1" dirty="0">
                          <a:latin typeface="Century Gothic" panose="020B0502020202020204" pitchFamily="34" charset="0"/>
                        </a:rPr>
                        <a:t>92</a:t>
                      </a:r>
                    </a:p>
                  </a:txBody>
                  <a:tcPr marL="0" marR="0" marT="0" marB="0" anchor="ctr">
                    <a:solidFill>
                      <a:schemeClr val="bg1"/>
                    </a:solidFill>
                  </a:tcPr>
                </a:tc>
                <a:tc>
                  <a:txBody>
                    <a:bodyPr/>
                    <a:lstStyle/>
                    <a:p>
                      <a:pPr algn="ctr"/>
                      <a:r>
                        <a:rPr lang="en-GB" sz="1300" b="1" dirty="0">
                          <a:latin typeface="Century Gothic" panose="020B0502020202020204" pitchFamily="34" charset="0"/>
                        </a:rPr>
                        <a:t>93</a:t>
                      </a:r>
                    </a:p>
                  </a:txBody>
                  <a:tcPr marL="0" marR="0" marT="0" marB="0" anchor="ctr">
                    <a:solidFill>
                      <a:schemeClr val="bg1"/>
                    </a:solidFill>
                  </a:tcPr>
                </a:tc>
                <a:tc>
                  <a:txBody>
                    <a:bodyPr/>
                    <a:lstStyle/>
                    <a:p>
                      <a:pPr algn="ctr"/>
                      <a:r>
                        <a:rPr lang="en-GB" sz="1300" b="1" dirty="0">
                          <a:latin typeface="Century Gothic" panose="020B0502020202020204" pitchFamily="34" charset="0"/>
                        </a:rPr>
                        <a:t>94</a:t>
                      </a:r>
                    </a:p>
                  </a:txBody>
                  <a:tcPr marL="0" marR="0" marT="0" marB="0" anchor="ctr">
                    <a:solidFill>
                      <a:schemeClr val="bg1"/>
                    </a:solidFill>
                  </a:tcPr>
                </a:tc>
                <a:tc>
                  <a:txBody>
                    <a:bodyPr/>
                    <a:lstStyle/>
                    <a:p>
                      <a:pPr algn="ctr"/>
                      <a:r>
                        <a:rPr lang="en-GB" sz="1300" b="1" dirty="0">
                          <a:latin typeface="Century Gothic" panose="020B0502020202020204" pitchFamily="34" charset="0"/>
                        </a:rPr>
                        <a:t>95</a:t>
                      </a:r>
                    </a:p>
                  </a:txBody>
                  <a:tcPr marL="0" marR="0" marT="0" marB="0" anchor="ctr">
                    <a:solidFill>
                      <a:schemeClr val="bg1"/>
                    </a:solidFill>
                  </a:tcPr>
                </a:tc>
                <a:tc>
                  <a:txBody>
                    <a:bodyPr/>
                    <a:lstStyle/>
                    <a:p>
                      <a:pPr algn="ctr"/>
                      <a:r>
                        <a:rPr lang="en-GB" sz="1300" b="1" dirty="0">
                          <a:latin typeface="Century Gothic" panose="020B0502020202020204" pitchFamily="34" charset="0"/>
                        </a:rPr>
                        <a:t>96</a:t>
                      </a:r>
                    </a:p>
                  </a:txBody>
                  <a:tcPr marL="0" marR="0" marT="0" marB="0" anchor="ctr">
                    <a:solidFill>
                      <a:schemeClr val="bg1"/>
                    </a:solidFill>
                  </a:tcPr>
                </a:tc>
                <a:tc>
                  <a:txBody>
                    <a:bodyPr/>
                    <a:lstStyle/>
                    <a:p>
                      <a:pPr algn="ctr"/>
                      <a:r>
                        <a:rPr lang="en-GB" sz="1300" b="1" dirty="0">
                          <a:latin typeface="Century Gothic" panose="020B0502020202020204" pitchFamily="34" charset="0"/>
                        </a:rPr>
                        <a:t>97</a:t>
                      </a:r>
                    </a:p>
                  </a:txBody>
                  <a:tcPr marL="0" marR="0" marT="0" marB="0" anchor="ctr">
                    <a:solidFill>
                      <a:schemeClr val="bg1"/>
                    </a:solidFill>
                  </a:tcPr>
                </a:tc>
                <a:tc>
                  <a:txBody>
                    <a:bodyPr/>
                    <a:lstStyle/>
                    <a:p>
                      <a:pPr algn="ctr"/>
                      <a:r>
                        <a:rPr lang="en-GB" sz="1300" b="1" dirty="0">
                          <a:latin typeface="Century Gothic" panose="020B0502020202020204" pitchFamily="34" charset="0"/>
                        </a:rPr>
                        <a:t>98</a:t>
                      </a:r>
                    </a:p>
                  </a:txBody>
                  <a:tcPr marL="0" marR="0" marT="0" marB="0" anchor="ctr">
                    <a:solidFill>
                      <a:schemeClr val="bg1"/>
                    </a:solidFill>
                  </a:tcPr>
                </a:tc>
                <a:tc>
                  <a:txBody>
                    <a:bodyPr/>
                    <a:lstStyle/>
                    <a:p>
                      <a:pPr algn="ctr"/>
                      <a:r>
                        <a:rPr lang="en-GB" sz="1300" b="1" dirty="0">
                          <a:latin typeface="Century Gothic" panose="020B0502020202020204" pitchFamily="34" charset="0"/>
                        </a:rPr>
                        <a:t>99</a:t>
                      </a:r>
                    </a:p>
                  </a:txBody>
                  <a:tcPr marL="0" marR="0" marT="0" marB="0" anchor="ctr">
                    <a:solidFill>
                      <a:schemeClr val="bg1"/>
                    </a:solidFill>
                  </a:tcPr>
                </a:tc>
                <a:tc>
                  <a:txBody>
                    <a:bodyPr/>
                    <a:lstStyle/>
                    <a:p>
                      <a:pPr algn="ctr"/>
                      <a:r>
                        <a:rPr lang="en-GB" sz="1300" b="1" dirty="0">
                          <a:latin typeface="Century Gothic" panose="020B0502020202020204" pitchFamily="34" charset="0"/>
                        </a:rPr>
                        <a:t>100</a:t>
                      </a:r>
                    </a:p>
                  </a:txBody>
                  <a:tcPr marL="0" marR="0" marT="0" marB="0" anchor="ctr">
                    <a:solidFill>
                      <a:schemeClr val="bg1"/>
                    </a:solidFill>
                  </a:tcPr>
                </a:tc>
                <a:extLst>
                  <a:ext uri="{0D108BD9-81ED-4DB2-BD59-A6C34878D82A}">
                    <a16:rowId xmlns:a16="http://schemas.microsoft.com/office/drawing/2014/main" val="4006730866"/>
                  </a:ext>
                </a:extLst>
              </a:tr>
            </a:tbl>
          </a:graphicData>
        </a:graphic>
      </p:graphicFrame>
      <p:grpSp>
        <p:nvGrpSpPr>
          <p:cNvPr id="9" name="Group 8">
            <a:extLst>
              <a:ext uri="{FF2B5EF4-FFF2-40B4-BE49-F238E27FC236}">
                <a16:creationId xmlns:a16="http://schemas.microsoft.com/office/drawing/2014/main" id="{CE558B1A-5532-4C37-A4EE-C95AAC8B63C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CA9DB3DF-DFE0-48E6-ACD7-C5F00160F0C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0824BFE-8A9F-43AF-875C-0EC6453C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Lea is counting in 10s starting from 10. </a:t>
            </a:r>
          </a:p>
          <a:p>
            <a:pPr algn="ctr"/>
            <a:r>
              <a:rPr lang="en-GB" sz="2000" b="1" dirty="0">
                <a:solidFill>
                  <a:schemeClr val="tx1"/>
                </a:solidFill>
                <a:latin typeface="Century Gothic" panose="020B0502020202020204" pitchFamily="34" charset="0"/>
              </a:rPr>
              <a:t>She thinks she will land on the number 44.</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Lea is not correct because…   </a:t>
            </a:r>
          </a:p>
          <a:p>
            <a:endParaRPr lang="en-GB" sz="2000" b="1"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800"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C2D34C7-B922-40F5-9C0D-93593D48D5B4}"/>
              </a:ext>
            </a:extLst>
          </p:cNvPr>
          <p:cNvGraphicFramePr>
            <a:graphicFrameLocks noGrp="1"/>
          </p:cNvGraphicFramePr>
          <p:nvPr>
            <p:extLst/>
          </p:nvPr>
        </p:nvGraphicFramePr>
        <p:xfrm>
          <a:off x="2935636" y="1614785"/>
          <a:ext cx="3272730" cy="310909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197211122"/>
                    </a:ext>
                  </a:extLst>
                </a:gridCol>
                <a:gridCol w="327273">
                  <a:extLst>
                    <a:ext uri="{9D8B030D-6E8A-4147-A177-3AD203B41FA5}">
                      <a16:colId xmlns:a16="http://schemas.microsoft.com/office/drawing/2014/main" val="2080147445"/>
                    </a:ext>
                  </a:extLst>
                </a:gridCol>
                <a:gridCol w="327273">
                  <a:extLst>
                    <a:ext uri="{9D8B030D-6E8A-4147-A177-3AD203B41FA5}">
                      <a16:colId xmlns:a16="http://schemas.microsoft.com/office/drawing/2014/main" val="1659150652"/>
                    </a:ext>
                  </a:extLst>
                </a:gridCol>
                <a:gridCol w="327273">
                  <a:extLst>
                    <a:ext uri="{9D8B030D-6E8A-4147-A177-3AD203B41FA5}">
                      <a16:colId xmlns:a16="http://schemas.microsoft.com/office/drawing/2014/main" val="419753580"/>
                    </a:ext>
                  </a:extLst>
                </a:gridCol>
                <a:gridCol w="327273">
                  <a:extLst>
                    <a:ext uri="{9D8B030D-6E8A-4147-A177-3AD203B41FA5}">
                      <a16:colId xmlns:a16="http://schemas.microsoft.com/office/drawing/2014/main" val="2105947132"/>
                    </a:ext>
                  </a:extLst>
                </a:gridCol>
                <a:gridCol w="327273">
                  <a:extLst>
                    <a:ext uri="{9D8B030D-6E8A-4147-A177-3AD203B41FA5}">
                      <a16:colId xmlns:a16="http://schemas.microsoft.com/office/drawing/2014/main" val="3000995852"/>
                    </a:ext>
                  </a:extLst>
                </a:gridCol>
                <a:gridCol w="327273">
                  <a:extLst>
                    <a:ext uri="{9D8B030D-6E8A-4147-A177-3AD203B41FA5}">
                      <a16:colId xmlns:a16="http://schemas.microsoft.com/office/drawing/2014/main" val="453285080"/>
                    </a:ext>
                  </a:extLst>
                </a:gridCol>
                <a:gridCol w="327273">
                  <a:extLst>
                    <a:ext uri="{9D8B030D-6E8A-4147-A177-3AD203B41FA5}">
                      <a16:colId xmlns:a16="http://schemas.microsoft.com/office/drawing/2014/main" val="3687233797"/>
                    </a:ext>
                  </a:extLst>
                </a:gridCol>
                <a:gridCol w="327273">
                  <a:extLst>
                    <a:ext uri="{9D8B030D-6E8A-4147-A177-3AD203B41FA5}">
                      <a16:colId xmlns:a16="http://schemas.microsoft.com/office/drawing/2014/main" val="1071348233"/>
                    </a:ext>
                  </a:extLst>
                </a:gridCol>
                <a:gridCol w="327273">
                  <a:extLst>
                    <a:ext uri="{9D8B030D-6E8A-4147-A177-3AD203B41FA5}">
                      <a16:colId xmlns:a16="http://schemas.microsoft.com/office/drawing/2014/main" val="3628038824"/>
                    </a:ext>
                  </a:extLst>
                </a:gridCol>
              </a:tblGrid>
              <a:tr h="310909">
                <a:tc>
                  <a:txBody>
                    <a:bodyPr/>
                    <a:lstStyle/>
                    <a:p>
                      <a:pPr algn="ctr"/>
                      <a:r>
                        <a:rPr lang="en-GB" sz="1300" b="1" dirty="0">
                          <a:latin typeface="Century Gothic" panose="020B0502020202020204" pitchFamily="34" charset="0"/>
                        </a:rPr>
                        <a:t>1</a:t>
                      </a:r>
                    </a:p>
                  </a:txBody>
                  <a:tcPr marL="0" marR="0" marT="0" marB="0" anchor="ctr">
                    <a:solidFill>
                      <a:schemeClr val="bg1"/>
                    </a:solidFill>
                  </a:tcPr>
                </a:tc>
                <a:tc>
                  <a:txBody>
                    <a:bodyPr/>
                    <a:lstStyle/>
                    <a:p>
                      <a:pPr algn="ctr"/>
                      <a:r>
                        <a:rPr lang="en-GB" sz="1300" b="1" dirty="0">
                          <a:latin typeface="Century Gothic" panose="020B0502020202020204" pitchFamily="34" charset="0"/>
                        </a:rPr>
                        <a:t>2</a:t>
                      </a:r>
                    </a:p>
                  </a:txBody>
                  <a:tcPr marL="0" marR="0" marT="0" marB="0" anchor="ctr">
                    <a:solidFill>
                      <a:schemeClr val="bg1"/>
                    </a:solidFill>
                  </a:tcPr>
                </a:tc>
                <a:tc>
                  <a:txBody>
                    <a:bodyPr/>
                    <a:lstStyle/>
                    <a:p>
                      <a:pPr algn="ctr"/>
                      <a:r>
                        <a:rPr lang="en-GB" sz="1300" b="1" dirty="0">
                          <a:latin typeface="Century Gothic" panose="020B0502020202020204" pitchFamily="34" charset="0"/>
                        </a:rPr>
                        <a:t>3</a:t>
                      </a:r>
                    </a:p>
                  </a:txBody>
                  <a:tcPr marL="0" marR="0" marT="0" marB="0" anchor="ctr">
                    <a:solidFill>
                      <a:schemeClr val="bg1"/>
                    </a:solidFill>
                  </a:tcPr>
                </a:tc>
                <a:tc>
                  <a:txBody>
                    <a:bodyPr/>
                    <a:lstStyle/>
                    <a:p>
                      <a:pPr algn="ctr"/>
                      <a:r>
                        <a:rPr lang="en-GB" sz="1300" b="1" dirty="0">
                          <a:latin typeface="Century Gothic" panose="020B0502020202020204" pitchFamily="34" charset="0"/>
                        </a:rPr>
                        <a:t>4</a:t>
                      </a:r>
                    </a:p>
                  </a:txBody>
                  <a:tcPr marL="0" marR="0" marT="0" marB="0" anchor="ctr">
                    <a:solidFill>
                      <a:schemeClr val="bg1"/>
                    </a:solidFill>
                  </a:tcPr>
                </a:tc>
                <a:tc>
                  <a:txBody>
                    <a:bodyPr/>
                    <a:lstStyle/>
                    <a:p>
                      <a:pPr algn="ctr"/>
                      <a:r>
                        <a:rPr lang="en-GB" sz="1300" b="1" dirty="0">
                          <a:latin typeface="Century Gothic" panose="020B0502020202020204" pitchFamily="34" charset="0"/>
                        </a:rPr>
                        <a:t>5</a:t>
                      </a:r>
                    </a:p>
                  </a:txBody>
                  <a:tcPr marL="0" marR="0" marT="0" marB="0" anchor="ctr">
                    <a:solidFill>
                      <a:schemeClr val="bg1"/>
                    </a:solidFill>
                  </a:tcPr>
                </a:tc>
                <a:tc>
                  <a:txBody>
                    <a:bodyPr/>
                    <a:lstStyle/>
                    <a:p>
                      <a:pPr algn="ctr"/>
                      <a:r>
                        <a:rPr lang="en-GB" sz="1300" b="1" dirty="0">
                          <a:latin typeface="Century Gothic" panose="020B0502020202020204" pitchFamily="34" charset="0"/>
                        </a:rPr>
                        <a:t>6</a:t>
                      </a:r>
                    </a:p>
                  </a:txBody>
                  <a:tcPr marL="0" marR="0" marT="0" marB="0" anchor="ctr">
                    <a:solidFill>
                      <a:schemeClr val="bg1"/>
                    </a:solidFill>
                  </a:tcPr>
                </a:tc>
                <a:tc>
                  <a:txBody>
                    <a:bodyPr/>
                    <a:lstStyle/>
                    <a:p>
                      <a:pPr algn="ctr"/>
                      <a:r>
                        <a:rPr lang="en-GB" sz="1300" b="1" dirty="0">
                          <a:latin typeface="Century Gothic" panose="020B0502020202020204" pitchFamily="34" charset="0"/>
                        </a:rPr>
                        <a:t>7</a:t>
                      </a:r>
                    </a:p>
                  </a:txBody>
                  <a:tcPr marL="0" marR="0" marT="0" marB="0" anchor="ctr">
                    <a:solidFill>
                      <a:schemeClr val="bg1"/>
                    </a:solidFill>
                  </a:tcPr>
                </a:tc>
                <a:tc>
                  <a:txBody>
                    <a:bodyPr/>
                    <a:lstStyle/>
                    <a:p>
                      <a:pPr algn="ctr"/>
                      <a:r>
                        <a:rPr lang="en-GB" sz="1300" b="1" dirty="0">
                          <a:latin typeface="Century Gothic" panose="020B0502020202020204" pitchFamily="34" charset="0"/>
                        </a:rPr>
                        <a:t>8</a:t>
                      </a:r>
                    </a:p>
                  </a:txBody>
                  <a:tcPr marL="0" marR="0" marT="0" marB="0" anchor="ctr">
                    <a:solidFill>
                      <a:schemeClr val="bg1"/>
                    </a:solidFill>
                  </a:tcPr>
                </a:tc>
                <a:tc>
                  <a:txBody>
                    <a:bodyPr/>
                    <a:lstStyle/>
                    <a:p>
                      <a:pPr algn="ctr"/>
                      <a:r>
                        <a:rPr lang="en-GB" sz="1300" b="1" dirty="0">
                          <a:latin typeface="Century Gothic" panose="020B0502020202020204" pitchFamily="34" charset="0"/>
                        </a:rPr>
                        <a:t>9</a:t>
                      </a:r>
                    </a:p>
                  </a:txBody>
                  <a:tcPr marL="0" marR="0" marT="0" marB="0" anchor="ctr">
                    <a:solidFill>
                      <a:schemeClr val="bg1"/>
                    </a:solidFill>
                  </a:tcPr>
                </a:tc>
                <a:tc>
                  <a:txBody>
                    <a:bodyPr/>
                    <a:lstStyle/>
                    <a:p>
                      <a:pPr algn="ctr"/>
                      <a:r>
                        <a:rPr lang="en-GB" sz="1300" b="1" dirty="0">
                          <a:latin typeface="Century Gothic" panose="020B0502020202020204" pitchFamily="34" charset="0"/>
                        </a:rPr>
                        <a:t>10</a:t>
                      </a:r>
                    </a:p>
                  </a:txBody>
                  <a:tcPr marL="0" marR="0" marT="0" marB="0" anchor="ctr">
                    <a:solidFill>
                      <a:srgbClr val="00B0F0"/>
                    </a:solidFill>
                  </a:tcPr>
                </a:tc>
                <a:extLst>
                  <a:ext uri="{0D108BD9-81ED-4DB2-BD59-A6C34878D82A}">
                    <a16:rowId xmlns:a16="http://schemas.microsoft.com/office/drawing/2014/main" val="519008233"/>
                  </a:ext>
                </a:extLst>
              </a:tr>
              <a:tr h="310909">
                <a:tc>
                  <a:txBody>
                    <a:bodyPr/>
                    <a:lstStyle/>
                    <a:p>
                      <a:pPr algn="ctr"/>
                      <a:r>
                        <a:rPr lang="en-GB" sz="1300" b="1" dirty="0">
                          <a:latin typeface="Century Gothic" panose="020B0502020202020204" pitchFamily="34" charset="0"/>
                        </a:rPr>
                        <a:t>11</a:t>
                      </a:r>
                    </a:p>
                  </a:txBody>
                  <a:tcPr marL="0" marR="0" marT="0" marB="0" anchor="ctr">
                    <a:solidFill>
                      <a:schemeClr val="bg1"/>
                    </a:solidFill>
                  </a:tcPr>
                </a:tc>
                <a:tc>
                  <a:txBody>
                    <a:bodyPr/>
                    <a:lstStyle/>
                    <a:p>
                      <a:pPr algn="ctr"/>
                      <a:r>
                        <a:rPr lang="en-GB" sz="1300" b="1" dirty="0">
                          <a:latin typeface="Century Gothic" panose="020B0502020202020204" pitchFamily="34" charset="0"/>
                        </a:rPr>
                        <a:t>12</a:t>
                      </a:r>
                    </a:p>
                  </a:txBody>
                  <a:tcPr marL="0" marR="0" marT="0" marB="0" anchor="ctr">
                    <a:solidFill>
                      <a:schemeClr val="bg1"/>
                    </a:solidFill>
                  </a:tcPr>
                </a:tc>
                <a:tc>
                  <a:txBody>
                    <a:bodyPr/>
                    <a:lstStyle/>
                    <a:p>
                      <a:pPr algn="ctr"/>
                      <a:r>
                        <a:rPr lang="en-GB" sz="1300" b="1" dirty="0">
                          <a:latin typeface="Century Gothic" panose="020B0502020202020204" pitchFamily="34" charset="0"/>
                        </a:rPr>
                        <a:t>13</a:t>
                      </a:r>
                    </a:p>
                  </a:txBody>
                  <a:tcPr marL="0" marR="0" marT="0" marB="0" anchor="ctr">
                    <a:solidFill>
                      <a:schemeClr val="bg1"/>
                    </a:solidFill>
                  </a:tcPr>
                </a:tc>
                <a:tc>
                  <a:txBody>
                    <a:bodyPr/>
                    <a:lstStyle/>
                    <a:p>
                      <a:pPr algn="ctr"/>
                      <a:r>
                        <a:rPr lang="en-GB" sz="1300" b="1" dirty="0">
                          <a:latin typeface="Century Gothic" panose="020B0502020202020204" pitchFamily="34" charset="0"/>
                        </a:rPr>
                        <a:t>14</a:t>
                      </a:r>
                    </a:p>
                  </a:txBody>
                  <a:tcPr marL="0" marR="0" marT="0" marB="0" anchor="ctr">
                    <a:solidFill>
                      <a:schemeClr val="bg1"/>
                    </a:solidFill>
                  </a:tcPr>
                </a:tc>
                <a:tc>
                  <a:txBody>
                    <a:bodyPr/>
                    <a:lstStyle/>
                    <a:p>
                      <a:pPr algn="ctr"/>
                      <a:r>
                        <a:rPr lang="en-GB" sz="1300" b="1" dirty="0">
                          <a:latin typeface="Century Gothic" panose="020B0502020202020204" pitchFamily="34" charset="0"/>
                        </a:rPr>
                        <a:t>15</a:t>
                      </a:r>
                    </a:p>
                  </a:txBody>
                  <a:tcPr marL="0" marR="0" marT="0" marB="0" anchor="ctr">
                    <a:solidFill>
                      <a:schemeClr val="bg1"/>
                    </a:solidFill>
                  </a:tcPr>
                </a:tc>
                <a:tc>
                  <a:txBody>
                    <a:bodyPr/>
                    <a:lstStyle/>
                    <a:p>
                      <a:pPr algn="ctr"/>
                      <a:r>
                        <a:rPr lang="en-GB" sz="1300" b="1" dirty="0">
                          <a:latin typeface="Century Gothic" panose="020B0502020202020204" pitchFamily="34" charset="0"/>
                        </a:rPr>
                        <a:t>16</a:t>
                      </a:r>
                    </a:p>
                  </a:txBody>
                  <a:tcPr marL="0" marR="0" marT="0" marB="0" anchor="ctr">
                    <a:solidFill>
                      <a:schemeClr val="bg1"/>
                    </a:solidFill>
                  </a:tcPr>
                </a:tc>
                <a:tc>
                  <a:txBody>
                    <a:bodyPr/>
                    <a:lstStyle/>
                    <a:p>
                      <a:pPr algn="ctr"/>
                      <a:r>
                        <a:rPr lang="en-GB" sz="1300" b="1" dirty="0">
                          <a:latin typeface="Century Gothic" panose="020B0502020202020204" pitchFamily="34" charset="0"/>
                        </a:rPr>
                        <a:t>17</a:t>
                      </a:r>
                    </a:p>
                  </a:txBody>
                  <a:tcPr marL="0" marR="0" marT="0" marB="0" anchor="ctr">
                    <a:solidFill>
                      <a:schemeClr val="bg1"/>
                    </a:solidFill>
                  </a:tcPr>
                </a:tc>
                <a:tc>
                  <a:txBody>
                    <a:bodyPr/>
                    <a:lstStyle/>
                    <a:p>
                      <a:pPr algn="ctr"/>
                      <a:r>
                        <a:rPr lang="en-GB" sz="1300" b="1" dirty="0">
                          <a:latin typeface="Century Gothic" panose="020B0502020202020204" pitchFamily="34" charset="0"/>
                        </a:rPr>
                        <a:t>18</a:t>
                      </a:r>
                    </a:p>
                  </a:txBody>
                  <a:tcPr marL="0" marR="0" marT="0" marB="0" anchor="ctr">
                    <a:solidFill>
                      <a:schemeClr val="bg1"/>
                    </a:solidFill>
                  </a:tcPr>
                </a:tc>
                <a:tc>
                  <a:txBody>
                    <a:bodyPr/>
                    <a:lstStyle/>
                    <a:p>
                      <a:pPr algn="ctr"/>
                      <a:r>
                        <a:rPr lang="en-GB" sz="1300" b="1" dirty="0">
                          <a:latin typeface="Century Gothic" panose="020B0502020202020204" pitchFamily="34" charset="0"/>
                        </a:rPr>
                        <a:t>19</a:t>
                      </a:r>
                    </a:p>
                  </a:txBody>
                  <a:tcPr marL="0" marR="0" marT="0" marB="0" anchor="ctr">
                    <a:solidFill>
                      <a:schemeClr val="bg1"/>
                    </a:solidFill>
                  </a:tcPr>
                </a:tc>
                <a:tc>
                  <a:txBody>
                    <a:bodyPr/>
                    <a:lstStyle/>
                    <a:p>
                      <a:pPr algn="ctr"/>
                      <a:r>
                        <a:rPr lang="en-GB" sz="1300" b="1" dirty="0">
                          <a:latin typeface="Century Gothic" panose="020B0502020202020204" pitchFamily="34" charset="0"/>
                        </a:rPr>
                        <a:t>20</a:t>
                      </a:r>
                    </a:p>
                  </a:txBody>
                  <a:tcPr marL="0" marR="0" marT="0" marB="0" anchor="ctr">
                    <a:solidFill>
                      <a:schemeClr val="bg1"/>
                    </a:solidFill>
                  </a:tcPr>
                </a:tc>
                <a:extLst>
                  <a:ext uri="{0D108BD9-81ED-4DB2-BD59-A6C34878D82A}">
                    <a16:rowId xmlns:a16="http://schemas.microsoft.com/office/drawing/2014/main" val="3299767180"/>
                  </a:ext>
                </a:extLst>
              </a:tr>
              <a:tr h="310909">
                <a:tc>
                  <a:txBody>
                    <a:bodyPr/>
                    <a:lstStyle/>
                    <a:p>
                      <a:pPr algn="ctr"/>
                      <a:r>
                        <a:rPr lang="en-GB" sz="1300" b="1" dirty="0">
                          <a:latin typeface="Century Gothic" panose="020B0502020202020204" pitchFamily="34" charset="0"/>
                        </a:rPr>
                        <a:t>21</a:t>
                      </a:r>
                    </a:p>
                  </a:txBody>
                  <a:tcPr marL="0" marR="0" marT="0" marB="0" anchor="ctr">
                    <a:solidFill>
                      <a:schemeClr val="bg1"/>
                    </a:solidFill>
                  </a:tcPr>
                </a:tc>
                <a:tc>
                  <a:txBody>
                    <a:bodyPr/>
                    <a:lstStyle/>
                    <a:p>
                      <a:pPr algn="ctr"/>
                      <a:r>
                        <a:rPr lang="en-GB" sz="1300" b="1" dirty="0">
                          <a:latin typeface="Century Gothic" panose="020B0502020202020204" pitchFamily="34" charset="0"/>
                        </a:rPr>
                        <a:t>22</a:t>
                      </a:r>
                    </a:p>
                  </a:txBody>
                  <a:tcPr marL="0" marR="0" marT="0" marB="0" anchor="ctr">
                    <a:solidFill>
                      <a:schemeClr val="bg1"/>
                    </a:solidFill>
                  </a:tcPr>
                </a:tc>
                <a:tc>
                  <a:txBody>
                    <a:bodyPr/>
                    <a:lstStyle/>
                    <a:p>
                      <a:pPr algn="ctr"/>
                      <a:r>
                        <a:rPr lang="en-GB" sz="1300" b="1" dirty="0">
                          <a:latin typeface="Century Gothic" panose="020B0502020202020204" pitchFamily="34" charset="0"/>
                        </a:rPr>
                        <a:t>23</a:t>
                      </a:r>
                    </a:p>
                  </a:txBody>
                  <a:tcPr marL="0" marR="0" marT="0" marB="0" anchor="ctr">
                    <a:solidFill>
                      <a:schemeClr val="bg1"/>
                    </a:solidFill>
                  </a:tcPr>
                </a:tc>
                <a:tc>
                  <a:txBody>
                    <a:bodyPr/>
                    <a:lstStyle/>
                    <a:p>
                      <a:pPr algn="ctr"/>
                      <a:r>
                        <a:rPr lang="en-GB" sz="1300" b="1" dirty="0">
                          <a:latin typeface="Century Gothic" panose="020B0502020202020204" pitchFamily="34" charset="0"/>
                        </a:rPr>
                        <a:t>24</a:t>
                      </a:r>
                    </a:p>
                  </a:txBody>
                  <a:tcPr marL="0" marR="0" marT="0" marB="0" anchor="ctr">
                    <a:solidFill>
                      <a:schemeClr val="bg1"/>
                    </a:solidFill>
                  </a:tcPr>
                </a:tc>
                <a:tc>
                  <a:txBody>
                    <a:bodyPr/>
                    <a:lstStyle/>
                    <a:p>
                      <a:pPr algn="ctr"/>
                      <a:r>
                        <a:rPr lang="en-GB" sz="1300" b="1" dirty="0">
                          <a:latin typeface="Century Gothic" panose="020B0502020202020204" pitchFamily="34" charset="0"/>
                        </a:rPr>
                        <a:t>25</a:t>
                      </a:r>
                    </a:p>
                  </a:txBody>
                  <a:tcPr marL="0" marR="0" marT="0" marB="0" anchor="ctr">
                    <a:solidFill>
                      <a:schemeClr val="bg1"/>
                    </a:solidFill>
                  </a:tcPr>
                </a:tc>
                <a:tc>
                  <a:txBody>
                    <a:bodyPr/>
                    <a:lstStyle/>
                    <a:p>
                      <a:pPr algn="ctr"/>
                      <a:r>
                        <a:rPr lang="en-GB" sz="1300" b="1" dirty="0">
                          <a:latin typeface="Century Gothic" panose="020B0502020202020204" pitchFamily="34" charset="0"/>
                        </a:rPr>
                        <a:t>26</a:t>
                      </a:r>
                    </a:p>
                  </a:txBody>
                  <a:tcPr marL="0" marR="0" marT="0" marB="0" anchor="ctr">
                    <a:solidFill>
                      <a:schemeClr val="bg1"/>
                    </a:solidFill>
                  </a:tcPr>
                </a:tc>
                <a:tc>
                  <a:txBody>
                    <a:bodyPr/>
                    <a:lstStyle/>
                    <a:p>
                      <a:pPr algn="ctr"/>
                      <a:r>
                        <a:rPr lang="en-GB" sz="1300" b="1" dirty="0">
                          <a:latin typeface="Century Gothic" panose="020B0502020202020204" pitchFamily="34" charset="0"/>
                        </a:rPr>
                        <a:t>27</a:t>
                      </a:r>
                    </a:p>
                  </a:txBody>
                  <a:tcPr marL="0" marR="0" marT="0" marB="0" anchor="ctr">
                    <a:solidFill>
                      <a:schemeClr val="bg1"/>
                    </a:solidFill>
                  </a:tcPr>
                </a:tc>
                <a:tc>
                  <a:txBody>
                    <a:bodyPr/>
                    <a:lstStyle/>
                    <a:p>
                      <a:pPr algn="ctr"/>
                      <a:r>
                        <a:rPr lang="en-GB" sz="1300" b="1" dirty="0">
                          <a:latin typeface="Century Gothic" panose="020B0502020202020204" pitchFamily="34" charset="0"/>
                        </a:rPr>
                        <a:t>28</a:t>
                      </a:r>
                    </a:p>
                  </a:txBody>
                  <a:tcPr marL="0" marR="0" marT="0" marB="0" anchor="ctr">
                    <a:solidFill>
                      <a:schemeClr val="bg1"/>
                    </a:solidFill>
                  </a:tcPr>
                </a:tc>
                <a:tc>
                  <a:txBody>
                    <a:bodyPr/>
                    <a:lstStyle/>
                    <a:p>
                      <a:pPr algn="ctr"/>
                      <a:r>
                        <a:rPr lang="en-GB" sz="1300" b="1" dirty="0">
                          <a:latin typeface="Century Gothic" panose="020B0502020202020204" pitchFamily="34" charset="0"/>
                        </a:rPr>
                        <a:t>29</a:t>
                      </a:r>
                    </a:p>
                  </a:txBody>
                  <a:tcPr marL="0" marR="0" marT="0" marB="0" anchor="ctr">
                    <a:solidFill>
                      <a:schemeClr val="bg1"/>
                    </a:solidFill>
                  </a:tcPr>
                </a:tc>
                <a:tc>
                  <a:txBody>
                    <a:bodyPr/>
                    <a:lstStyle/>
                    <a:p>
                      <a:pPr algn="ctr"/>
                      <a:r>
                        <a:rPr lang="en-GB" sz="1300" b="1" dirty="0">
                          <a:latin typeface="Century Gothic" panose="020B0502020202020204" pitchFamily="34" charset="0"/>
                        </a:rPr>
                        <a:t>30</a:t>
                      </a:r>
                    </a:p>
                  </a:txBody>
                  <a:tcPr marL="0" marR="0" marT="0" marB="0" anchor="ctr">
                    <a:solidFill>
                      <a:schemeClr val="bg1"/>
                    </a:solidFill>
                  </a:tcPr>
                </a:tc>
                <a:extLst>
                  <a:ext uri="{0D108BD9-81ED-4DB2-BD59-A6C34878D82A}">
                    <a16:rowId xmlns:a16="http://schemas.microsoft.com/office/drawing/2014/main" val="1352016226"/>
                  </a:ext>
                </a:extLst>
              </a:tr>
              <a:tr h="310909">
                <a:tc>
                  <a:txBody>
                    <a:bodyPr/>
                    <a:lstStyle/>
                    <a:p>
                      <a:pPr algn="ctr"/>
                      <a:r>
                        <a:rPr lang="en-GB" sz="1300" b="1" dirty="0">
                          <a:latin typeface="Century Gothic" panose="020B0502020202020204" pitchFamily="34" charset="0"/>
                        </a:rPr>
                        <a:t>31</a:t>
                      </a:r>
                    </a:p>
                  </a:txBody>
                  <a:tcPr marL="0" marR="0" marT="0" marB="0" anchor="ctr">
                    <a:solidFill>
                      <a:schemeClr val="bg1"/>
                    </a:solidFill>
                  </a:tcPr>
                </a:tc>
                <a:tc>
                  <a:txBody>
                    <a:bodyPr/>
                    <a:lstStyle/>
                    <a:p>
                      <a:pPr algn="ctr"/>
                      <a:r>
                        <a:rPr lang="en-GB" sz="1300" b="1" dirty="0">
                          <a:latin typeface="Century Gothic" panose="020B0502020202020204" pitchFamily="34" charset="0"/>
                        </a:rPr>
                        <a:t>32</a:t>
                      </a:r>
                    </a:p>
                  </a:txBody>
                  <a:tcPr marL="0" marR="0" marT="0" marB="0" anchor="ctr">
                    <a:solidFill>
                      <a:schemeClr val="bg1"/>
                    </a:solidFill>
                  </a:tcPr>
                </a:tc>
                <a:tc>
                  <a:txBody>
                    <a:bodyPr/>
                    <a:lstStyle/>
                    <a:p>
                      <a:pPr algn="ctr"/>
                      <a:r>
                        <a:rPr lang="en-GB" sz="1300" b="1" dirty="0">
                          <a:latin typeface="Century Gothic" panose="020B0502020202020204" pitchFamily="34" charset="0"/>
                        </a:rPr>
                        <a:t>33</a:t>
                      </a:r>
                    </a:p>
                  </a:txBody>
                  <a:tcPr marL="0" marR="0" marT="0" marB="0" anchor="ctr">
                    <a:solidFill>
                      <a:schemeClr val="bg1"/>
                    </a:solidFill>
                  </a:tcPr>
                </a:tc>
                <a:tc>
                  <a:txBody>
                    <a:bodyPr/>
                    <a:lstStyle/>
                    <a:p>
                      <a:pPr algn="ctr"/>
                      <a:r>
                        <a:rPr lang="en-GB" sz="1300" b="1" dirty="0">
                          <a:latin typeface="Century Gothic" panose="020B0502020202020204" pitchFamily="34" charset="0"/>
                        </a:rPr>
                        <a:t>34</a:t>
                      </a:r>
                    </a:p>
                  </a:txBody>
                  <a:tcPr marL="0" marR="0" marT="0" marB="0" anchor="ctr">
                    <a:solidFill>
                      <a:schemeClr val="bg1"/>
                    </a:solidFill>
                  </a:tcPr>
                </a:tc>
                <a:tc>
                  <a:txBody>
                    <a:bodyPr/>
                    <a:lstStyle/>
                    <a:p>
                      <a:pPr algn="ctr"/>
                      <a:r>
                        <a:rPr lang="en-GB" sz="1300" b="1" dirty="0">
                          <a:latin typeface="Century Gothic" panose="020B0502020202020204" pitchFamily="34" charset="0"/>
                        </a:rPr>
                        <a:t>35</a:t>
                      </a:r>
                    </a:p>
                  </a:txBody>
                  <a:tcPr marL="0" marR="0" marT="0" marB="0" anchor="ctr">
                    <a:solidFill>
                      <a:schemeClr val="bg1"/>
                    </a:solidFill>
                  </a:tcPr>
                </a:tc>
                <a:tc>
                  <a:txBody>
                    <a:bodyPr/>
                    <a:lstStyle/>
                    <a:p>
                      <a:pPr algn="ctr"/>
                      <a:r>
                        <a:rPr lang="en-GB" sz="1300" b="1" dirty="0">
                          <a:latin typeface="Century Gothic" panose="020B0502020202020204" pitchFamily="34" charset="0"/>
                        </a:rPr>
                        <a:t>36</a:t>
                      </a:r>
                    </a:p>
                  </a:txBody>
                  <a:tcPr marL="0" marR="0" marT="0" marB="0" anchor="ctr">
                    <a:solidFill>
                      <a:schemeClr val="bg1"/>
                    </a:solidFill>
                  </a:tcPr>
                </a:tc>
                <a:tc>
                  <a:txBody>
                    <a:bodyPr/>
                    <a:lstStyle/>
                    <a:p>
                      <a:pPr algn="ctr"/>
                      <a:r>
                        <a:rPr lang="en-GB" sz="1300" b="1" dirty="0">
                          <a:latin typeface="Century Gothic" panose="020B0502020202020204" pitchFamily="34" charset="0"/>
                        </a:rPr>
                        <a:t>37</a:t>
                      </a:r>
                    </a:p>
                  </a:txBody>
                  <a:tcPr marL="0" marR="0" marT="0" marB="0" anchor="ctr">
                    <a:solidFill>
                      <a:schemeClr val="bg1"/>
                    </a:solidFill>
                  </a:tcPr>
                </a:tc>
                <a:tc>
                  <a:txBody>
                    <a:bodyPr/>
                    <a:lstStyle/>
                    <a:p>
                      <a:pPr algn="ctr"/>
                      <a:r>
                        <a:rPr lang="en-GB" sz="1300" b="1" dirty="0">
                          <a:latin typeface="Century Gothic" panose="020B0502020202020204" pitchFamily="34" charset="0"/>
                        </a:rPr>
                        <a:t>38</a:t>
                      </a:r>
                    </a:p>
                  </a:txBody>
                  <a:tcPr marL="0" marR="0" marT="0" marB="0" anchor="ctr">
                    <a:solidFill>
                      <a:schemeClr val="bg1"/>
                    </a:solidFill>
                  </a:tcPr>
                </a:tc>
                <a:tc>
                  <a:txBody>
                    <a:bodyPr/>
                    <a:lstStyle/>
                    <a:p>
                      <a:pPr algn="ctr"/>
                      <a:r>
                        <a:rPr lang="en-GB" sz="1300" b="1" dirty="0">
                          <a:latin typeface="Century Gothic" panose="020B0502020202020204" pitchFamily="34" charset="0"/>
                        </a:rPr>
                        <a:t>39</a:t>
                      </a:r>
                    </a:p>
                  </a:txBody>
                  <a:tcPr marL="0" marR="0" marT="0" marB="0" anchor="ctr">
                    <a:solidFill>
                      <a:schemeClr val="bg1"/>
                    </a:solidFill>
                  </a:tcPr>
                </a:tc>
                <a:tc>
                  <a:txBody>
                    <a:bodyPr/>
                    <a:lstStyle/>
                    <a:p>
                      <a:pPr algn="ctr"/>
                      <a:r>
                        <a:rPr lang="en-GB" sz="13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2827379220"/>
                  </a:ext>
                </a:extLst>
              </a:tr>
              <a:tr h="310909">
                <a:tc>
                  <a:txBody>
                    <a:bodyPr/>
                    <a:lstStyle/>
                    <a:p>
                      <a:pPr algn="ctr"/>
                      <a:r>
                        <a:rPr lang="en-GB" sz="1300" b="1" dirty="0">
                          <a:latin typeface="Century Gothic" panose="020B0502020202020204" pitchFamily="34" charset="0"/>
                        </a:rPr>
                        <a:t>41</a:t>
                      </a:r>
                    </a:p>
                  </a:txBody>
                  <a:tcPr marL="0" marR="0" marT="0" marB="0" anchor="ctr">
                    <a:solidFill>
                      <a:schemeClr val="bg1"/>
                    </a:solidFill>
                  </a:tcPr>
                </a:tc>
                <a:tc>
                  <a:txBody>
                    <a:bodyPr/>
                    <a:lstStyle/>
                    <a:p>
                      <a:pPr algn="ctr"/>
                      <a:r>
                        <a:rPr lang="en-GB" sz="1300" b="1" dirty="0">
                          <a:latin typeface="Century Gothic" panose="020B0502020202020204" pitchFamily="34" charset="0"/>
                        </a:rPr>
                        <a:t>42</a:t>
                      </a:r>
                    </a:p>
                  </a:txBody>
                  <a:tcPr marL="0" marR="0" marT="0" marB="0" anchor="ctr">
                    <a:solidFill>
                      <a:schemeClr val="bg1"/>
                    </a:solidFill>
                  </a:tcPr>
                </a:tc>
                <a:tc>
                  <a:txBody>
                    <a:bodyPr/>
                    <a:lstStyle/>
                    <a:p>
                      <a:pPr algn="ctr"/>
                      <a:r>
                        <a:rPr lang="en-GB" sz="1300" b="1" dirty="0">
                          <a:latin typeface="Century Gothic" panose="020B0502020202020204" pitchFamily="34" charset="0"/>
                        </a:rPr>
                        <a:t>43</a:t>
                      </a:r>
                    </a:p>
                  </a:txBody>
                  <a:tcPr marL="0" marR="0" marT="0" marB="0" anchor="ctr">
                    <a:solidFill>
                      <a:schemeClr val="bg1"/>
                    </a:solidFill>
                  </a:tcPr>
                </a:tc>
                <a:tc>
                  <a:txBody>
                    <a:bodyPr/>
                    <a:lstStyle/>
                    <a:p>
                      <a:pPr algn="ctr"/>
                      <a:r>
                        <a:rPr lang="en-GB" sz="1300" b="1" dirty="0">
                          <a:latin typeface="Century Gothic" panose="020B0502020202020204" pitchFamily="34" charset="0"/>
                        </a:rPr>
                        <a:t>44</a:t>
                      </a:r>
                    </a:p>
                  </a:txBody>
                  <a:tcPr marL="0" marR="0" marT="0" marB="0" anchor="ctr">
                    <a:solidFill>
                      <a:schemeClr val="bg1"/>
                    </a:solidFill>
                  </a:tcPr>
                </a:tc>
                <a:tc>
                  <a:txBody>
                    <a:bodyPr/>
                    <a:lstStyle/>
                    <a:p>
                      <a:pPr algn="ctr"/>
                      <a:r>
                        <a:rPr lang="en-GB" sz="1300" b="1" dirty="0">
                          <a:latin typeface="Century Gothic" panose="020B0502020202020204" pitchFamily="34" charset="0"/>
                        </a:rPr>
                        <a:t>45</a:t>
                      </a:r>
                    </a:p>
                  </a:txBody>
                  <a:tcPr marL="0" marR="0" marT="0" marB="0" anchor="ctr">
                    <a:solidFill>
                      <a:schemeClr val="bg1"/>
                    </a:solidFill>
                  </a:tcPr>
                </a:tc>
                <a:tc>
                  <a:txBody>
                    <a:bodyPr/>
                    <a:lstStyle/>
                    <a:p>
                      <a:pPr algn="ctr"/>
                      <a:r>
                        <a:rPr lang="en-GB" sz="1300" b="1" dirty="0">
                          <a:latin typeface="Century Gothic" panose="020B0502020202020204" pitchFamily="34" charset="0"/>
                        </a:rPr>
                        <a:t>46</a:t>
                      </a:r>
                    </a:p>
                  </a:txBody>
                  <a:tcPr marL="0" marR="0" marT="0" marB="0" anchor="ctr">
                    <a:solidFill>
                      <a:schemeClr val="bg1"/>
                    </a:solidFill>
                  </a:tcPr>
                </a:tc>
                <a:tc>
                  <a:txBody>
                    <a:bodyPr/>
                    <a:lstStyle/>
                    <a:p>
                      <a:pPr algn="ctr"/>
                      <a:r>
                        <a:rPr lang="en-GB" sz="1300" b="1" dirty="0">
                          <a:latin typeface="Century Gothic" panose="020B0502020202020204" pitchFamily="34" charset="0"/>
                        </a:rPr>
                        <a:t>47</a:t>
                      </a:r>
                    </a:p>
                  </a:txBody>
                  <a:tcPr marL="0" marR="0" marT="0" marB="0" anchor="ctr">
                    <a:solidFill>
                      <a:schemeClr val="bg1"/>
                    </a:solidFill>
                  </a:tcPr>
                </a:tc>
                <a:tc>
                  <a:txBody>
                    <a:bodyPr/>
                    <a:lstStyle/>
                    <a:p>
                      <a:pPr algn="ctr"/>
                      <a:r>
                        <a:rPr lang="en-GB" sz="1300" b="1" dirty="0">
                          <a:latin typeface="Century Gothic" panose="020B0502020202020204" pitchFamily="34" charset="0"/>
                        </a:rPr>
                        <a:t>48</a:t>
                      </a:r>
                    </a:p>
                  </a:txBody>
                  <a:tcPr marL="0" marR="0" marT="0" marB="0" anchor="ctr">
                    <a:solidFill>
                      <a:schemeClr val="bg1"/>
                    </a:solidFill>
                  </a:tcPr>
                </a:tc>
                <a:tc>
                  <a:txBody>
                    <a:bodyPr/>
                    <a:lstStyle/>
                    <a:p>
                      <a:pPr algn="ctr"/>
                      <a:r>
                        <a:rPr lang="en-GB" sz="1300" b="1" dirty="0">
                          <a:latin typeface="Century Gothic" panose="020B0502020202020204" pitchFamily="34" charset="0"/>
                        </a:rPr>
                        <a:t>49</a:t>
                      </a:r>
                    </a:p>
                  </a:txBody>
                  <a:tcPr marL="0" marR="0" marT="0" marB="0" anchor="ctr">
                    <a:solidFill>
                      <a:schemeClr val="bg1"/>
                    </a:solidFill>
                  </a:tcPr>
                </a:tc>
                <a:tc>
                  <a:txBody>
                    <a:bodyPr/>
                    <a:lstStyle/>
                    <a:p>
                      <a:pPr algn="ctr"/>
                      <a:r>
                        <a:rPr lang="en-GB" sz="1300" b="1" dirty="0">
                          <a:latin typeface="Century Gothic" panose="020B0502020202020204" pitchFamily="34" charset="0"/>
                        </a:rPr>
                        <a:t>50</a:t>
                      </a:r>
                    </a:p>
                  </a:txBody>
                  <a:tcPr marL="0" marR="0" marT="0" marB="0" anchor="ctr">
                    <a:solidFill>
                      <a:schemeClr val="bg1"/>
                    </a:solidFill>
                  </a:tcPr>
                </a:tc>
                <a:extLst>
                  <a:ext uri="{0D108BD9-81ED-4DB2-BD59-A6C34878D82A}">
                    <a16:rowId xmlns:a16="http://schemas.microsoft.com/office/drawing/2014/main" val="3164659024"/>
                  </a:ext>
                </a:extLst>
              </a:tr>
              <a:tr h="310909">
                <a:tc>
                  <a:txBody>
                    <a:bodyPr/>
                    <a:lstStyle/>
                    <a:p>
                      <a:pPr algn="ctr"/>
                      <a:r>
                        <a:rPr lang="en-GB" sz="1300" b="1" dirty="0">
                          <a:latin typeface="Century Gothic" panose="020B0502020202020204" pitchFamily="34" charset="0"/>
                        </a:rPr>
                        <a:t>51</a:t>
                      </a:r>
                    </a:p>
                  </a:txBody>
                  <a:tcPr marL="0" marR="0" marT="0" marB="0" anchor="ctr">
                    <a:solidFill>
                      <a:schemeClr val="bg1"/>
                    </a:solidFill>
                  </a:tcPr>
                </a:tc>
                <a:tc>
                  <a:txBody>
                    <a:bodyPr/>
                    <a:lstStyle/>
                    <a:p>
                      <a:pPr algn="ctr"/>
                      <a:r>
                        <a:rPr lang="en-GB" sz="1300" b="1" dirty="0">
                          <a:latin typeface="Century Gothic" panose="020B0502020202020204" pitchFamily="34" charset="0"/>
                        </a:rPr>
                        <a:t>52</a:t>
                      </a:r>
                    </a:p>
                  </a:txBody>
                  <a:tcPr marL="0" marR="0" marT="0" marB="0" anchor="ctr">
                    <a:solidFill>
                      <a:schemeClr val="bg1"/>
                    </a:solidFill>
                  </a:tcPr>
                </a:tc>
                <a:tc>
                  <a:txBody>
                    <a:bodyPr/>
                    <a:lstStyle/>
                    <a:p>
                      <a:pPr algn="ctr"/>
                      <a:r>
                        <a:rPr lang="en-GB" sz="1300" b="1" dirty="0">
                          <a:latin typeface="Century Gothic" panose="020B0502020202020204" pitchFamily="34" charset="0"/>
                        </a:rPr>
                        <a:t>53</a:t>
                      </a:r>
                    </a:p>
                  </a:txBody>
                  <a:tcPr marL="0" marR="0" marT="0" marB="0" anchor="ctr">
                    <a:solidFill>
                      <a:schemeClr val="bg1"/>
                    </a:solidFill>
                  </a:tcPr>
                </a:tc>
                <a:tc>
                  <a:txBody>
                    <a:bodyPr/>
                    <a:lstStyle/>
                    <a:p>
                      <a:pPr algn="ctr"/>
                      <a:r>
                        <a:rPr lang="en-GB" sz="1300" b="1" dirty="0">
                          <a:latin typeface="Century Gothic" panose="020B0502020202020204" pitchFamily="34" charset="0"/>
                        </a:rPr>
                        <a:t>54</a:t>
                      </a:r>
                    </a:p>
                  </a:txBody>
                  <a:tcPr marL="0" marR="0" marT="0" marB="0" anchor="ctr">
                    <a:solidFill>
                      <a:schemeClr val="bg1"/>
                    </a:solidFill>
                  </a:tcPr>
                </a:tc>
                <a:tc>
                  <a:txBody>
                    <a:bodyPr/>
                    <a:lstStyle/>
                    <a:p>
                      <a:pPr algn="ctr"/>
                      <a:r>
                        <a:rPr lang="en-GB" sz="1300" b="1" dirty="0">
                          <a:latin typeface="Century Gothic" panose="020B0502020202020204" pitchFamily="34" charset="0"/>
                        </a:rPr>
                        <a:t>55</a:t>
                      </a:r>
                    </a:p>
                  </a:txBody>
                  <a:tcPr marL="0" marR="0" marT="0" marB="0" anchor="ctr">
                    <a:solidFill>
                      <a:schemeClr val="bg1"/>
                    </a:solidFill>
                  </a:tcPr>
                </a:tc>
                <a:tc>
                  <a:txBody>
                    <a:bodyPr/>
                    <a:lstStyle/>
                    <a:p>
                      <a:pPr algn="ctr"/>
                      <a:r>
                        <a:rPr lang="en-GB" sz="1300" b="1" dirty="0">
                          <a:latin typeface="Century Gothic" panose="020B0502020202020204" pitchFamily="34" charset="0"/>
                        </a:rPr>
                        <a:t>56</a:t>
                      </a:r>
                    </a:p>
                  </a:txBody>
                  <a:tcPr marL="0" marR="0" marT="0" marB="0" anchor="ctr">
                    <a:solidFill>
                      <a:schemeClr val="bg1"/>
                    </a:solidFill>
                  </a:tcPr>
                </a:tc>
                <a:tc>
                  <a:txBody>
                    <a:bodyPr/>
                    <a:lstStyle/>
                    <a:p>
                      <a:pPr algn="ctr"/>
                      <a:r>
                        <a:rPr lang="en-GB" sz="1300" b="1" dirty="0">
                          <a:latin typeface="Century Gothic" panose="020B0502020202020204" pitchFamily="34" charset="0"/>
                        </a:rPr>
                        <a:t>57</a:t>
                      </a:r>
                    </a:p>
                  </a:txBody>
                  <a:tcPr marL="0" marR="0" marT="0" marB="0" anchor="ctr">
                    <a:solidFill>
                      <a:schemeClr val="bg1"/>
                    </a:solidFill>
                  </a:tcPr>
                </a:tc>
                <a:tc>
                  <a:txBody>
                    <a:bodyPr/>
                    <a:lstStyle/>
                    <a:p>
                      <a:pPr algn="ctr"/>
                      <a:r>
                        <a:rPr lang="en-GB" sz="1300" b="1" dirty="0">
                          <a:latin typeface="Century Gothic" panose="020B0502020202020204" pitchFamily="34" charset="0"/>
                        </a:rPr>
                        <a:t>58</a:t>
                      </a:r>
                    </a:p>
                  </a:txBody>
                  <a:tcPr marL="0" marR="0" marT="0" marB="0" anchor="ctr">
                    <a:solidFill>
                      <a:schemeClr val="bg1"/>
                    </a:solidFill>
                  </a:tcPr>
                </a:tc>
                <a:tc>
                  <a:txBody>
                    <a:bodyPr/>
                    <a:lstStyle/>
                    <a:p>
                      <a:pPr algn="ctr"/>
                      <a:r>
                        <a:rPr lang="en-GB" sz="1300" b="1" dirty="0">
                          <a:latin typeface="Century Gothic" panose="020B0502020202020204" pitchFamily="34" charset="0"/>
                        </a:rPr>
                        <a:t>59</a:t>
                      </a:r>
                    </a:p>
                  </a:txBody>
                  <a:tcPr marL="0" marR="0" marT="0" marB="0" anchor="ctr">
                    <a:solidFill>
                      <a:schemeClr val="bg1"/>
                    </a:solidFill>
                  </a:tcPr>
                </a:tc>
                <a:tc>
                  <a:txBody>
                    <a:bodyPr/>
                    <a:lstStyle/>
                    <a:p>
                      <a:pPr algn="ctr"/>
                      <a:r>
                        <a:rPr lang="en-GB" sz="1300" b="1" dirty="0">
                          <a:latin typeface="Century Gothic" panose="020B0502020202020204" pitchFamily="34" charset="0"/>
                        </a:rPr>
                        <a:t>60</a:t>
                      </a:r>
                    </a:p>
                  </a:txBody>
                  <a:tcPr marL="0" marR="0" marT="0" marB="0" anchor="ctr">
                    <a:solidFill>
                      <a:schemeClr val="bg1"/>
                    </a:solidFill>
                  </a:tcPr>
                </a:tc>
                <a:extLst>
                  <a:ext uri="{0D108BD9-81ED-4DB2-BD59-A6C34878D82A}">
                    <a16:rowId xmlns:a16="http://schemas.microsoft.com/office/drawing/2014/main" val="3835475423"/>
                  </a:ext>
                </a:extLst>
              </a:tr>
              <a:tr h="310909">
                <a:tc>
                  <a:txBody>
                    <a:bodyPr/>
                    <a:lstStyle/>
                    <a:p>
                      <a:pPr algn="ctr"/>
                      <a:r>
                        <a:rPr lang="en-GB" sz="1300" b="1" dirty="0">
                          <a:latin typeface="Century Gothic" panose="020B0502020202020204" pitchFamily="34" charset="0"/>
                        </a:rPr>
                        <a:t>61</a:t>
                      </a:r>
                    </a:p>
                  </a:txBody>
                  <a:tcPr marL="0" marR="0" marT="0" marB="0" anchor="ctr">
                    <a:solidFill>
                      <a:schemeClr val="bg1"/>
                    </a:solidFill>
                  </a:tcPr>
                </a:tc>
                <a:tc>
                  <a:txBody>
                    <a:bodyPr/>
                    <a:lstStyle/>
                    <a:p>
                      <a:pPr algn="ctr"/>
                      <a:r>
                        <a:rPr lang="en-GB" sz="1300" b="1" dirty="0">
                          <a:latin typeface="Century Gothic" panose="020B0502020202020204" pitchFamily="34" charset="0"/>
                        </a:rPr>
                        <a:t>62</a:t>
                      </a:r>
                    </a:p>
                  </a:txBody>
                  <a:tcPr marL="0" marR="0" marT="0" marB="0" anchor="ctr">
                    <a:solidFill>
                      <a:schemeClr val="bg1"/>
                    </a:solidFill>
                  </a:tcPr>
                </a:tc>
                <a:tc>
                  <a:txBody>
                    <a:bodyPr/>
                    <a:lstStyle/>
                    <a:p>
                      <a:pPr algn="ctr"/>
                      <a:r>
                        <a:rPr lang="en-GB" sz="1300" b="1" dirty="0">
                          <a:latin typeface="Century Gothic" panose="020B0502020202020204" pitchFamily="34" charset="0"/>
                        </a:rPr>
                        <a:t>63</a:t>
                      </a:r>
                    </a:p>
                  </a:txBody>
                  <a:tcPr marL="0" marR="0" marT="0" marB="0" anchor="ctr">
                    <a:solidFill>
                      <a:schemeClr val="bg1"/>
                    </a:solidFill>
                  </a:tcPr>
                </a:tc>
                <a:tc>
                  <a:txBody>
                    <a:bodyPr/>
                    <a:lstStyle/>
                    <a:p>
                      <a:pPr algn="ctr"/>
                      <a:r>
                        <a:rPr lang="en-GB" sz="1300" b="1" dirty="0">
                          <a:latin typeface="Century Gothic" panose="020B0502020202020204" pitchFamily="34" charset="0"/>
                        </a:rPr>
                        <a:t>64</a:t>
                      </a:r>
                    </a:p>
                  </a:txBody>
                  <a:tcPr marL="0" marR="0" marT="0" marB="0" anchor="ctr">
                    <a:solidFill>
                      <a:schemeClr val="bg1"/>
                    </a:solidFill>
                  </a:tcPr>
                </a:tc>
                <a:tc>
                  <a:txBody>
                    <a:bodyPr/>
                    <a:lstStyle/>
                    <a:p>
                      <a:pPr algn="ctr"/>
                      <a:r>
                        <a:rPr lang="en-GB" sz="1300" b="1" dirty="0">
                          <a:latin typeface="Century Gothic" panose="020B0502020202020204" pitchFamily="34" charset="0"/>
                        </a:rPr>
                        <a:t>65</a:t>
                      </a:r>
                    </a:p>
                  </a:txBody>
                  <a:tcPr marL="0" marR="0" marT="0" marB="0" anchor="ctr">
                    <a:solidFill>
                      <a:schemeClr val="bg1"/>
                    </a:solidFill>
                  </a:tcPr>
                </a:tc>
                <a:tc>
                  <a:txBody>
                    <a:bodyPr/>
                    <a:lstStyle/>
                    <a:p>
                      <a:pPr algn="ctr"/>
                      <a:r>
                        <a:rPr lang="en-GB" sz="1300" b="1" dirty="0">
                          <a:latin typeface="Century Gothic" panose="020B0502020202020204" pitchFamily="34" charset="0"/>
                        </a:rPr>
                        <a:t>66</a:t>
                      </a:r>
                    </a:p>
                  </a:txBody>
                  <a:tcPr marL="0" marR="0" marT="0" marB="0" anchor="ctr">
                    <a:solidFill>
                      <a:schemeClr val="bg1"/>
                    </a:solidFill>
                  </a:tcPr>
                </a:tc>
                <a:tc>
                  <a:txBody>
                    <a:bodyPr/>
                    <a:lstStyle/>
                    <a:p>
                      <a:pPr algn="ctr"/>
                      <a:r>
                        <a:rPr lang="en-GB" sz="1300" b="1" dirty="0">
                          <a:latin typeface="Century Gothic" panose="020B0502020202020204" pitchFamily="34" charset="0"/>
                        </a:rPr>
                        <a:t>67</a:t>
                      </a:r>
                    </a:p>
                  </a:txBody>
                  <a:tcPr marL="0" marR="0" marT="0" marB="0" anchor="ctr">
                    <a:solidFill>
                      <a:schemeClr val="bg1"/>
                    </a:solidFill>
                  </a:tcPr>
                </a:tc>
                <a:tc>
                  <a:txBody>
                    <a:bodyPr/>
                    <a:lstStyle/>
                    <a:p>
                      <a:pPr algn="ctr"/>
                      <a:r>
                        <a:rPr lang="en-GB" sz="1300" b="1" dirty="0">
                          <a:latin typeface="Century Gothic" panose="020B0502020202020204" pitchFamily="34" charset="0"/>
                        </a:rPr>
                        <a:t>68</a:t>
                      </a:r>
                    </a:p>
                  </a:txBody>
                  <a:tcPr marL="0" marR="0" marT="0" marB="0" anchor="ctr">
                    <a:solidFill>
                      <a:schemeClr val="bg1"/>
                    </a:solidFill>
                  </a:tcPr>
                </a:tc>
                <a:tc>
                  <a:txBody>
                    <a:bodyPr/>
                    <a:lstStyle/>
                    <a:p>
                      <a:pPr algn="ctr"/>
                      <a:r>
                        <a:rPr lang="en-GB" sz="1300" b="1" dirty="0">
                          <a:latin typeface="Century Gothic" panose="020B0502020202020204" pitchFamily="34" charset="0"/>
                        </a:rPr>
                        <a:t>69</a:t>
                      </a:r>
                    </a:p>
                  </a:txBody>
                  <a:tcPr marL="0" marR="0" marT="0" marB="0" anchor="ctr">
                    <a:solidFill>
                      <a:schemeClr val="bg1"/>
                    </a:solidFill>
                  </a:tcPr>
                </a:tc>
                <a:tc>
                  <a:txBody>
                    <a:bodyPr/>
                    <a:lstStyle/>
                    <a:p>
                      <a:pPr algn="ctr"/>
                      <a:r>
                        <a:rPr lang="en-GB" sz="1300" b="1" dirty="0">
                          <a:latin typeface="Century Gothic" panose="020B0502020202020204" pitchFamily="34" charset="0"/>
                        </a:rPr>
                        <a:t>70</a:t>
                      </a:r>
                    </a:p>
                  </a:txBody>
                  <a:tcPr marL="0" marR="0" marT="0" marB="0" anchor="ctr">
                    <a:solidFill>
                      <a:schemeClr val="bg1"/>
                    </a:solidFill>
                  </a:tcPr>
                </a:tc>
                <a:extLst>
                  <a:ext uri="{0D108BD9-81ED-4DB2-BD59-A6C34878D82A}">
                    <a16:rowId xmlns:a16="http://schemas.microsoft.com/office/drawing/2014/main" val="2547472704"/>
                  </a:ext>
                </a:extLst>
              </a:tr>
              <a:tr h="310909">
                <a:tc>
                  <a:txBody>
                    <a:bodyPr/>
                    <a:lstStyle/>
                    <a:p>
                      <a:pPr algn="ctr"/>
                      <a:r>
                        <a:rPr lang="en-GB" sz="1300" b="1" dirty="0">
                          <a:latin typeface="Century Gothic" panose="020B0502020202020204" pitchFamily="34" charset="0"/>
                        </a:rPr>
                        <a:t>71</a:t>
                      </a:r>
                    </a:p>
                  </a:txBody>
                  <a:tcPr marL="0" marR="0" marT="0" marB="0" anchor="ctr">
                    <a:solidFill>
                      <a:schemeClr val="bg1"/>
                    </a:solidFill>
                  </a:tcPr>
                </a:tc>
                <a:tc>
                  <a:txBody>
                    <a:bodyPr/>
                    <a:lstStyle/>
                    <a:p>
                      <a:pPr algn="ctr"/>
                      <a:r>
                        <a:rPr lang="en-GB" sz="1300" b="1" dirty="0">
                          <a:latin typeface="Century Gothic" panose="020B0502020202020204" pitchFamily="34" charset="0"/>
                        </a:rPr>
                        <a:t>72</a:t>
                      </a:r>
                    </a:p>
                  </a:txBody>
                  <a:tcPr marL="0" marR="0" marT="0" marB="0" anchor="ctr">
                    <a:solidFill>
                      <a:schemeClr val="bg1"/>
                    </a:solidFill>
                  </a:tcPr>
                </a:tc>
                <a:tc>
                  <a:txBody>
                    <a:bodyPr/>
                    <a:lstStyle/>
                    <a:p>
                      <a:pPr algn="ctr"/>
                      <a:r>
                        <a:rPr lang="en-GB" sz="1300" b="1" dirty="0">
                          <a:latin typeface="Century Gothic" panose="020B0502020202020204" pitchFamily="34" charset="0"/>
                        </a:rPr>
                        <a:t>73</a:t>
                      </a:r>
                    </a:p>
                  </a:txBody>
                  <a:tcPr marL="0" marR="0" marT="0" marB="0" anchor="ctr">
                    <a:solidFill>
                      <a:schemeClr val="bg1"/>
                    </a:solidFill>
                  </a:tcPr>
                </a:tc>
                <a:tc>
                  <a:txBody>
                    <a:bodyPr/>
                    <a:lstStyle/>
                    <a:p>
                      <a:pPr algn="ctr"/>
                      <a:r>
                        <a:rPr lang="en-GB" sz="1300" b="1" dirty="0">
                          <a:latin typeface="Century Gothic" panose="020B0502020202020204" pitchFamily="34" charset="0"/>
                        </a:rPr>
                        <a:t>74</a:t>
                      </a:r>
                    </a:p>
                  </a:txBody>
                  <a:tcPr marL="0" marR="0" marT="0" marB="0" anchor="ctr">
                    <a:solidFill>
                      <a:schemeClr val="bg1"/>
                    </a:solidFill>
                  </a:tcPr>
                </a:tc>
                <a:tc>
                  <a:txBody>
                    <a:bodyPr/>
                    <a:lstStyle/>
                    <a:p>
                      <a:pPr algn="ctr"/>
                      <a:r>
                        <a:rPr lang="en-GB" sz="1300" b="1" dirty="0">
                          <a:latin typeface="Century Gothic" panose="020B0502020202020204" pitchFamily="34" charset="0"/>
                        </a:rPr>
                        <a:t>75</a:t>
                      </a:r>
                    </a:p>
                  </a:txBody>
                  <a:tcPr marL="0" marR="0" marT="0" marB="0" anchor="ctr">
                    <a:solidFill>
                      <a:schemeClr val="bg1"/>
                    </a:solidFill>
                  </a:tcPr>
                </a:tc>
                <a:tc>
                  <a:txBody>
                    <a:bodyPr/>
                    <a:lstStyle/>
                    <a:p>
                      <a:pPr algn="ctr"/>
                      <a:r>
                        <a:rPr lang="en-GB" sz="1300" b="1" dirty="0">
                          <a:latin typeface="Century Gothic" panose="020B0502020202020204" pitchFamily="34" charset="0"/>
                        </a:rPr>
                        <a:t>76</a:t>
                      </a:r>
                    </a:p>
                  </a:txBody>
                  <a:tcPr marL="0" marR="0" marT="0" marB="0" anchor="ctr">
                    <a:solidFill>
                      <a:schemeClr val="bg1"/>
                    </a:solidFill>
                  </a:tcPr>
                </a:tc>
                <a:tc>
                  <a:txBody>
                    <a:bodyPr/>
                    <a:lstStyle/>
                    <a:p>
                      <a:pPr algn="ctr"/>
                      <a:r>
                        <a:rPr lang="en-GB" sz="1300" b="1" dirty="0">
                          <a:latin typeface="Century Gothic" panose="020B0502020202020204" pitchFamily="34" charset="0"/>
                        </a:rPr>
                        <a:t>77</a:t>
                      </a:r>
                    </a:p>
                  </a:txBody>
                  <a:tcPr marL="0" marR="0" marT="0" marB="0" anchor="ctr">
                    <a:solidFill>
                      <a:schemeClr val="bg1"/>
                    </a:solidFill>
                  </a:tcPr>
                </a:tc>
                <a:tc>
                  <a:txBody>
                    <a:bodyPr/>
                    <a:lstStyle/>
                    <a:p>
                      <a:pPr algn="ctr"/>
                      <a:r>
                        <a:rPr lang="en-GB" sz="1300" b="1" dirty="0">
                          <a:latin typeface="Century Gothic" panose="020B0502020202020204" pitchFamily="34" charset="0"/>
                        </a:rPr>
                        <a:t>78</a:t>
                      </a:r>
                    </a:p>
                  </a:txBody>
                  <a:tcPr marL="0" marR="0" marT="0" marB="0" anchor="ctr">
                    <a:solidFill>
                      <a:schemeClr val="bg1"/>
                    </a:solidFill>
                  </a:tcPr>
                </a:tc>
                <a:tc>
                  <a:txBody>
                    <a:bodyPr/>
                    <a:lstStyle/>
                    <a:p>
                      <a:pPr algn="ctr"/>
                      <a:r>
                        <a:rPr lang="en-GB" sz="1300" b="1" dirty="0">
                          <a:latin typeface="Century Gothic" panose="020B0502020202020204" pitchFamily="34" charset="0"/>
                        </a:rPr>
                        <a:t>79</a:t>
                      </a:r>
                    </a:p>
                  </a:txBody>
                  <a:tcPr marL="0" marR="0" marT="0" marB="0" anchor="ctr">
                    <a:solidFill>
                      <a:schemeClr val="bg1"/>
                    </a:solidFill>
                  </a:tcPr>
                </a:tc>
                <a:tc>
                  <a:txBody>
                    <a:bodyPr/>
                    <a:lstStyle/>
                    <a:p>
                      <a:pPr algn="ctr"/>
                      <a:r>
                        <a:rPr lang="en-GB" sz="1300" b="1" dirty="0">
                          <a:latin typeface="Century Gothic" panose="020B0502020202020204" pitchFamily="34" charset="0"/>
                        </a:rPr>
                        <a:t>80</a:t>
                      </a:r>
                    </a:p>
                  </a:txBody>
                  <a:tcPr marL="0" marR="0" marT="0" marB="0" anchor="ctr">
                    <a:solidFill>
                      <a:schemeClr val="bg1"/>
                    </a:solidFill>
                  </a:tcPr>
                </a:tc>
                <a:extLst>
                  <a:ext uri="{0D108BD9-81ED-4DB2-BD59-A6C34878D82A}">
                    <a16:rowId xmlns:a16="http://schemas.microsoft.com/office/drawing/2014/main" val="1904529538"/>
                  </a:ext>
                </a:extLst>
              </a:tr>
              <a:tr h="310909">
                <a:tc>
                  <a:txBody>
                    <a:bodyPr/>
                    <a:lstStyle/>
                    <a:p>
                      <a:pPr algn="ctr"/>
                      <a:r>
                        <a:rPr lang="en-GB" sz="1300" b="1" dirty="0">
                          <a:latin typeface="Century Gothic" panose="020B0502020202020204" pitchFamily="34" charset="0"/>
                        </a:rPr>
                        <a:t>81</a:t>
                      </a:r>
                    </a:p>
                  </a:txBody>
                  <a:tcPr marL="0" marR="0" marT="0" marB="0" anchor="ctr">
                    <a:solidFill>
                      <a:schemeClr val="bg1"/>
                    </a:solidFill>
                  </a:tcPr>
                </a:tc>
                <a:tc>
                  <a:txBody>
                    <a:bodyPr/>
                    <a:lstStyle/>
                    <a:p>
                      <a:pPr algn="ctr"/>
                      <a:r>
                        <a:rPr lang="en-GB" sz="1300" b="1" dirty="0">
                          <a:latin typeface="Century Gothic" panose="020B0502020202020204" pitchFamily="34" charset="0"/>
                        </a:rPr>
                        <a:t>82</a:t>
                      </a:r>
                    </a:p>
                  </a:txBody>
                  <a:tcPr marL="0" marR="0" marT="0" marB="0" anchor="ctr">
                    <a:solidFill>
                      <a:schemeClr val="bg1"/>
                    </a:solidFill>
                  </a:tcPr>
                </a:tc>
                <a:tc>
                  <a:txBody>
                    <a:bodyPr/>
                    <a:lstStyle/>
                    <a:p>
                      <a:pPr algn="ctr"/>
                      <a:r>
                        <a:rPr lang="en-GB" sz="1300" b="1" dirty="0">
                          <a:latin typeface="Century Gothic" panose="020B0502020202020204" pitchFamily="34" charset="0"/>
                        </a:rPr>
                        <a:t>83</a:t>
                      </a:r>
                    </a:p>
                  </a:txBody>
                  <a:tcPr marL="0" marR="0" marT="0" marB="0" anchor="ctr">
                    <a:solidFill>
                      <a:schemeClr val="bg1"/>
                    </a:solidFill>
                  </a:tcPr>
                </a:tc>
                <a:tc>
                  <a:txBody>
                    <a:bodyPr/>
                    <a:lstStyle/>
                    <a:p>
                      <a:pPr algn="ctr"/>
                      <a:r>
                        <a:rPr lang="en-GB" sz="1300" b="1" dirty="0">
                          <a:latin typeface="Century Gothic" panose="020B0502020202020204" pitchFamily="34" charset="0"/>
                        </a:rPr>
                        <a:t>84</a:t>
                      </a:r>
                    </a:p>
                  </a:txBody>
                  <a:tcPr marL="0" marR="0" marT="0" marB="0" anchor="ctr">
                    <a:solidFill>
                      <a:schemeClr val="bg1"/>
                    </a:solidFill>
                  </a:tcPr>
                </a:tc>
                <a:tc>
                  <a:txBody>
                    <a:bodyPr/>
                    <a:lstStyle/>
                    <a:p>
                      <a:pPr algn="ctr"/>
                      <a:r>
                        <a:rPr lang="en-GB" sz="1300" b="1" dirty="0">
                          <a:latin typeface="Century Gothic" panose="020B0502020202020204" pitchFamily="34" charset="0"/>
                        </a:rPr>
                        <a:t>85</a:t>
                      </a:r>
                    </a:p>
                  </a:txBody>
                  <a:tcPr marL="0" marR="0" marT="0" marB="0" anchor="ctr">
                    <a:solidFill>
                      <a:schemeClr val="bg1"/>
                    </a:solidFill>
                  </a:tcPr>
                </a:tc>
                <a:tc>
                  <a:txBody>
                    <a:bodyPr/>
                    <a:lstStyle/>
                    <a:p>
                      <a:pPr algn="ctr"/>
                      <a:r>
                        <a:rPr lang="en-GB" sz="1300" b="1" dirty="0">
                          <a:latin typeface="Century Gothic" panose="020B0502020202020204" pitchFamily="34" charset="0"/>
                        </a:rPr>
                        <a:t>86</a:t>
                      </a:r>
                    </a:p>
                  </a:txBody>
                  <a:tcPr marL="0" marR="0" marT="0" marB="0" anchor="ctr">
                    <a:solidFill>
                      <a:schemeClr val="bg1"/>
                    </a:solidFill>
                  </a:tcPr>
                </a:tc>
                <a:tc>
                  <a:txBody>
                    <a:bodyPr/>
                    <a:lstStyle/>
                    <a:p>
                      <a:pPr algn="ctr"/>
                      <a:r>
                        <a:rPr lang="en-GB" sz="1300" b="1" dirty="0">
                          <a:latin typeface="Century Gothic" panose="020B0502020202020204" pitchFamily="34" charset="0"/>
                        </a:rPr>
                        <a:t>87</a:t>
                      </a:r>
                    </a:p>
                  </a:txBody>
                  <a:tcPr marL="0" marR="0" marT="0" marB="0" anchor="ctr">
                    <a:solidFill>
                      <a:schemeClr val="bg1"/>
                    </a:solidFill>
                  </a:tcPr>
                </a:tc>
                <a:tc>
                  <a:txBody>
                    <a:bodyPr/>
                    <a:lstStyle/>
                    <a:p>
                      <a:pPr algn="ctr"/>
                      <a:r>
                        <a:rPr lang="en-GB" sz="1300" b="1" dirty="0">
                          <a:latin typeface="Century Gothic" panose="020B0502020202020204" pitchFamily="34" charset="0"/>
                        </a:rPr>
                        <a:t>88</a:t>
                      </a:r>
                    </a:p>
                  </a:txBody>
                  <a:tcPr marL="0" marR="0" marT="0" marB="0" anchor="ctr">
                    <a:solidFill>
                      <a:schemeClr val="bg1"/>
                    </a:solidFill>
                  </a:tcPr>
                </a:tc>
                <a:tc>
                  <a:txBody>
                    <a:bodyPr/>
                    <a:lstStyle/>
                    <a:p>
                      <a:pPr algn="ctr"/>
                      <a:r>
                        <a:rPr lang="en-GB" sz="1300" b="1" dirty="0">
                          <a:latin typeface="Century Gothic" panose="020B0502020202020204" pitchFamily="34" charset="0"/>
                        </a:rPr>
                        <a:t>89</a:t>
                      </a:r>
                    </a:p>
                  </a:txBody>
                  <a:tcPr marL="0" marR="0" marT="0" marB="0" anchor="ctr">
                    <a:solidFill>
                      <a:schemeClr val="bg1"/>
                    </a:solidFill>
                  </a:tcPr>
                </a:tc>
                <a:tc>
                  <a:txBody>
                    <a:bodyPr/>
                    <a:lstStyle/>
                    <a:p>
                      <a:pPr algn="ctr"/>
                      <a:r>
                        <a:rPr lang="en-GB" sz="1300" b="1" dirty="0">
                          <a:latin typeface="Century Gothic" panose="020B0502020202020204" pitchFamily="34" charset="0"/>
                        </a:rPr>
                        <a:t>90</a:t>
                      </a:r>
                    </a:p>
                  </a:txBody>
                  <a:tcPr marL="0" marR="0" marT="0" marB="0" anchor="ctr">
                    <a:solidFill>
                      <a:schemeClr val="bg1"/>
                    </a:solidFill>
                  </a:tcPr>
                </a:tc>
                <a:extLst>
                  <a:ext uri="{0D108BD9-81ED-4DB2-BD59-A6C34878D82A}">
                    <a16:rowId xmlns:a16="http://schemas.microsoft.com/office/drawing/2014/main" val="1563610320"/>
                  </a:ext>
                </a:extLst>
              </a:tr>
              <a:tr h="310909">
                <a:tc>
                  <a:txBody>
                    <a:bodyPr/>
                    <a:lstStyle/>
                    <a:p>
                      <a:pPr algn="ctr"/>
                      <a:r>
                        <a:rPr lang="en-GB" sz="1300" b="1" dirty="0">
                          <a:latin typeface="Century Gothic" panose="020B0502020202020204" pitchFamily="34" charset="0"/>
                        </a:rPr>
                        <a:t>91</a:t>
                      </a:r>
                    </a:p>
                  </a:txBody>
                  <a:tcPr marL="0" marR="0" marT="0" marB="0" anchor="ctr">
                    <a:solidFill>
                      <a:schemeClr val="bg1"/>
                    </a:solidFill>
                  </a:tcPr>
                </a:tc>
                <a:tc>
                  <a:txBody>
                    <a:bodyPr/>
                    <a:lstStyle/>
                    <a:p>
                      <a:pPr algn="ctr"/>
                      <a:r>
                        <a:rPr lang="en-GB" sz="1300" b="1" dirty="0">
                          <a:latin typeface="Century Gothic" panose="020B0502020202020204" pitchFamily="34" charset="0"/>
                        </a:rPr>
                        <a:t>92</a:t>
                      </a:r>
                    </a:p>
                  </a:txBody>
                  <a:tcPr marL="0" marR="0" marT="0" marB="0" anchor="ctr">
                    <a:solidFill>
                      <a:schemeClr val="bg1"/>
                    </a:solidFill>
                  </a:tcPr>
                </a:tc>
                <a:tc>
                  <a:txBody>
                    <a:bodyPr/>
                    <a:lstStyle/>
                    <a:p>
                      <a:pPr algn="ctr"/>
                      <a:r>
                        <a:rPr lang="en-GB" sz="1300" b="1" dirty="0">
                          <a:latin typeface="Century Gothic" panose="020B0502020202020204" pitchFamily="34" charset="0"/>
                        </a:rPr>
                        <a:t>93</a:t>
                      </a:r>
                    </a:p>
                  </a:txBody>
                  <a:tcPr marL="0" marR="0" marT="0" marB="0" anchor="ctr">
                    <a:solidFill>
                      <a:schemeClr val="bg1"/>
                    </a:solidFill>
                  </a:tcPr>
                </a:tc>
                <a:tc>
                  <a:txBody>
                    <a:bodyPr/>
                    <a:lstStyle/>
                    <a:p>
                      <a:pPr algn="ctr"/>
                      <a:r>
                        <a:rPr lang="en-GB" sz="1300" b="1" dirty="0">
                          <a:latin typeface="Century Gothic" panose="020B0502020202020204" pitchFamily="34" charset="0"/>
                        </a:rPr>
                        <a:t>94</a:t>
                      </a:r>
                    </a:p>
                  </a:txBody>
                  <a:tcPr marL="0" marR="0" marT="0" marB="0" anchor="ctr">
                    <a:solidFill>
                      <a:schemeClr val="bg1"/>
                    </a:solidFill>
                  </a:tcPr>
                </a:tc>
                <a:tc>
                  <a:txBody>
                    <a:bodyPr/>
                    <a:lstStyle/>
                    <a:p>
                      <a:pPr algn="ctr"/>
                      <a:r>
                        <a:rPr lang="en-GB" sz="1300" b="1" dirty="0">
                          <a:latin typeface="Century Gothic" panose="020B0502020202020204" pitchFamily="34" charset="0"/>
                        </a:rPr>
                        <a:t>95</a:t>
                      </a:r>
                    </a:p>
                  </a:txBody>
                  <a:tcPr marL="0" marR="0" marT="0" marB="0" anchor="ctr">
                    <a:solidFill>
                      <a:schemeClr val="bg1"/>
                    </a:solidFill>
                  </a:tcPr>
                </a:tc>
                <a:tc>
                  <a:txBody>
                    <a:bodyPr/>
                    <a:lstStyle/>
                    <a:p>
                      <a:pPr algn="ctr"/>
                      <a:r>
                        <a:rPr lang="en-GB" sz="1300" b="1" dirty="0">
                          <a:latin typeface="Century Gothic" panose="020B0502020202020204" pitchFamily="34" charset="0"/>
                        </a:rPr>
                        <a:t>96</a:t>
                      </a:r>
                    </a:p>
                  </a:txBody>
                  <a:tcPr marL="0" marR="0" marT="0" marB="0" anchor="ctr">
                    <a:solidFill>
                      <a:schemeClr val="bg1"/>
                    </a:solidFill>
                  </a:tcPr>
                </a:tc>
                <a:tc>
                  <a:txBody>
                    <a:bodyPr/>
                    <a:lstStyle/>
                    <a:p>
                      <a:pPr algn="ctr"/>
                      <a:r>
                        <a:rPr lang="en-GB" sz="1300" b="1" dirty="0">
                          <a:latin typeface="Century Gothic" panose="020B0502020202020204" pitchFamily="34" charset="0"/>
                        </a:rPr>
                        <a:t>97</a:t>
                      </a:r>
                    </a:p>
                  </a:txBody>
                  <a:tcPr marL="0" marR="0" marT="0" marB="0" anchor="ctr">
                    <a:solidFill>
                      <a:schemeClr val="bg1"/>
                    </a:solidFill>
                  </a:tcPr>
                </a:tc>
                <a:tc>
                  <a:txBody>
                    <a:bodyPr/>
                    <a:lstStyle/>
                    <a:p>
                      <a:pPr algn="ctr"/>
                      <a:r>
                        <a:rPr lang="en-GB" sz="1300" b="1" dirty="0">
                          <a:latin typeface="Century Gothic" panose="020B0502020202020204" pitchFamily="34" charset="0"/>
                        </a:rPr>
                        <a:t>98</a:t>
                      </a:r>
                    </a:p>
                  </a:txBody>
                  <a:tcPr marL="0" marR="0" marT="0" marB="0" anchor="ctr">
                    <a:solidFill>
                      <a:schemeClr val="bg1"/>
                    </a:solidFill>
                  </a:tcPr>
                </a:tc>
                <a:tc>
                  <a:txBody>
                    <a:bodyPr/>
                    <a:lstStyle/>
                    <a:p>
                      <a:pPr algn="ctr"/>
                      <a:r>
                        <a:rPr lang="en-GB" sz="1300" b="1" dirty="0">
                          <a:latin typeface="Century Gothic" panose="020B0502020202020204" pitchFamily="34" charset="0"/>
                        </a:rPr>
                        <a:t>99</a:t>
                      </a:r>
                    </a:p>
                  </a:txBody>
                  <a:tcPr marL="0" marR="0" marT="0" marB="0" anchor="ctr">
                    <a:solidFill>
                      <a:schemeClr val="bg1"/>
                    </a:solidFill>
                  </a:tcPr>
                </a:tc>
                <a:tc>
                  <a:txBody>
                    <a:bodyPr/>
                    <a:lstStyle/>
                    <a:p>
                      <a:pPr algn="ctr"/>
                      <a:r>
                        <a:rPr lang="en-GB" sz="1300" b="1" dirty="0">
                          <a:latin typeface="Century Gothic" panose="020B0502020202020204" pitchFamily="34" charset="0"/>
                        </a:rPr>
                        <a:t>100</a:t>
                      </a:r>
                    </a:p>
                  </a:txBody>
                  <a:tcPr marL="0" marR="0" marT="0" marB="0" anchor="ctr">
                    <a:solidFill>
                      <a:schemeClr val="bg1"/>
                    </a:solidFill>
                  </a:tcPr>
                </a:tc>
                <a:extLst>
                  <a:ext uri="{0D108BD9-81ED-4DB2-BD59-A6C34878D82A}">
                    <a16:rowId xmlns:a16="http://schemas.microsoft.com/office/drawing/2014/main" val="4006730866"/>
                  </a:ext>
                </a:extLst>
              </a:tr>
            </a:tbl>
          </a:graphicData>
        </a:graphic>
      </p:graphicFrame>
      <p:grpSp>
        <p:nvGrpSpPr>
          <p:cNvPr id="9" name="Group 8">
            <a:extLst>
              <a:ext uri="{FF2B5EF4-FFF2-40B4-BE49-F238E27FC236}">
                <a16:creationId xmlns:a16="http://schemas.microsoft.com/office/drawing/2014/main" id="{2FA8A377-8C65-4235-BAB7-E925DDE39787}"/>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C908AA7D-0A7D-426A-B5CF-5E640E314AA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E610B3E-9EF9-4C0F-AE4D-E23C220D6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0138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Lea is counting in 10s starting from 10. </a:t>
            </a:r>
          </a:p>
          <a:p>
            <a:pPr algn="ctr"/>
            <a:r>
              <a:rPr lang="en-GB" sz="2000" b="1" dirty="0">
                <a:solidFill>
                  <a:schemeClr val="tx1"/>
                </a:solidFill>
                <a:latin typeface="Century Gothic" panose="020B0502020202020204" pitchFamily="34" charset="0"/>
              </a:rPr>
              <a:t>She thinks she will land on the number 44.</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bg2">
                  <a:lumMod val="25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Lea is not correct because all the numbers she lands on end in ‘0’. </a:t>
            </a:r>
          </a:p>
          <a:p>
            <a:endParaRPr lang="en-GB" sz="2000" b="1"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800"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C2D34C7-B922-40F5-9C0D-93593D48D5B4}"/>
              </a:ext>
            </a:extLst>
          </p:cNvPr>
          <p:cNvGraphicFramePr>
            <a:graphicFrameLocks noGrp="1"/>
          </p:cNvGraphicFramePr>
          <p:nvPr>
            <p:extLst>
              <p:ext uri="{D42A27DB-BD31-4B8C-83A1-F6EECF244321}">
                <p14:modId xmlns:p14="http://schemas.microsoft.com/office/powerpoint/2010/main" val="1000490483"/>
              </p:ext>
            </p:extLst>
          </p:nvPr>
        </p:nvGraphicFramePr>
        <p:xfrm>
          <a:off x="2935636" y="1614785"/>
          <a:ext cx="3272730" cy="310909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197211122"/>
                    </a:ext>
                  </a:extLst>
                </a:gridCol>
                <a:gridCol w="327273">
                  <a:extLst>
                    <a:ext uri="{9D8B030D-6E8A-4147-A177-3AD203B41FA5}">
                      <a16:colId xmlns:a16="http://schemas.microsoft.com/office/drawing/2014/main" val="2080147445"/>
                    </a:ext>
                  </a:extLst>
                </a:gridCol>
                <a:gridCol w="327273">
                  <a:extLst>
                    <a:ext uri="{9D8B030D-6E8A-4147-A177-3AD203B41FA5}">
                      <a16:colId xmlns:a16="http://schemas.microsoft.com/office/drawing/2014/main" val="1659150652"/>
                    </a:ext>
                  </a:extLst>
                </a:gridCol>
                <a:gridCol w="327273">
                  <a:extLst>
                    <a:ext uri="{9D8B030D-6E8A-4147-A177-3AD203B41FA5}">
                      <a16:colId xmlns:a16="http://schemas.microsoft.com/office/drawing/2014/main" val="419753580"/>
                    </a:ext>
                  </a:extLst>
                </a:gridCol>
                <a:gridCol w="327273">
                  <a:extLst>
                    <a:ext uri="{9D8B030D-6E8A-4147-A177-3AD203B41FA5}">
                      <a16:colId xmlns:a16="http://schemas.microsoft.com/office/drawing/2014/main" val="2105947132"/>
                    </a:ext>
                  </a:extLst>
                </a:gridCol>
                <a:gridCol w="327273">
                  <a:extLst>
                    <a:ext uri="{9D8B030D-6E8A-4147-A177-3AD203B41FA5}">
                      <a16:colId xmlns:a16="http://schemas.microsoft.com/office/drawing/2014/main" val="3000995852"/>
                    </a:ext>
                  </a:extLst>
                </a:gridCol>
                <a:gridCol w="327273">
                  <a:extLst>
                    <a:ext uri="{9D8B030D-6E8A-4147-A177-3AD203B41FA5}">
                      <a16:colId xmlns:a16="http://schemas.microsoft.com/office/drawing/2014/main" val="453285080"/>
                    </a:ext>
                  </a:extLst>
                </a:gridCol>
                <a:gridCol w="327273">
                  <a:extLst>
                    <a:ext uri="{9D8B030D-6E8A-4147-A177-3AD203B41FA5}">
                      <a16:colId xmlns:a16="http://schemas.microsoft.com/office/drawing/2014/main" val="3687233797"/>
                    </a:ext>
                  </a:extLst>
                </a:gridCol>
                <a:gridCol w="327273">
                  <a:extLst>
                    <a:ext uri="{9D8B030D-6E8A-4147-A177-3AD203B41FA5}">
                      <a16:colId xmlns:a16="http://schemas.microsoft.com/office/drawing/2014/main" val="1071348233"/>
                    </a:ext>
                  </a:extLst>
                </a:gridCol>
                <a:gridCol w="327273">
                  <a:extLst>
                    <a:ext uri="{9D8B030D-6E8A-4147-A177-3AD203B41FA5}">
                      <a16:colId xmlns:a16="http://schemas.microsoft.com/office/drawing/2014/main" val="3628038824"/>
                    </a:ext>
                  </a:extLst>
                </a:gridCol>
              </a:tblGrid>
              <a:tr h="310909">
                <a:tc>
                  <a:txBody>
                    <a:bodyPr/>
                    <a:lstStyle/>
                    <a:p>
                      <a:pPr algn="ctr"/>
                      <a:r>
                        <a:rPr lang="en-GB" sz="1300" b="1" dirty="0">
                          <a:latin typeface="Century Gothic" panose="020B0502020202020204" pitchFamily="34" charset="0"/>
                        </a:rPr>
                        <a:t>1</a:t>
                      </a:r>
                    </a:p>
                  </a:txBody>
                  <a:tcPr marL="0" marR="0" marT="0" marB="0" anchor="ctr">
                    <a:solidFill>
                      <a:schemeClr val="bg1"/>
                    </a:solidFill>
                  </a:tcPr>
                </a:tc>
                <a:tc>
                  <a:txBody>
                    <a:bodyPr/>
                    <a:lstStyle/>
                    <a:p>
                      <a:pPr algn="ctr"/>
                      <a:r>
                        <a:rPr lang="en-GB" sz="1300" b="1" dirty="0">
                          <a:latin typeface="Century Gothic" panose="020B0502020202020204" pitchFamily="34" charset="0"/>
                        </a:rPr>
                        <a:t>2</a:t>
                      </a:r>
                    </a:p>
                  </a:txBody>
                  <a:tcPr marL="0" marR="0" marT="0" marB="0" anchor="ctr">
                    <a:solidFill>
                      <a:schemeClr val="bg1"/>
                    </a:solidFill>
                  </a:tcPr>
                </a:tc>
                <a:tc>
                  <a:txBody>
                    <a:bodyPr/>
                    <a:lstStyle/>
                    <a:p>
                      <a:pPr algn="ctr"/>
                      <a:r>
                        <a:rPr lang="en-GB" sz="1300" b="1" dirty="0">
                          <a:latin typeface="Century Gothic" panose="020B0502020202020204" pitchFamily="34" charset="0"/>
                        </a:rPr>
                        <a:t>3</a:t>
                      </a:r>
                    </a:p>
                  </a:txBody>
                  <a:tcPr marL="0" marR="0" marT="0" marB="0" anchor="ctr">
                    <a:solidFill>
                      <a:schemeClr val="bg1"/>
                    </a:solidFill>
                  </a:tcPr>
                </a:tc>
                <a:tc>
                  <a:txBody>
                    <a:bodyPr/>
                    <a:lstStyle/>
                    <a:p>
                      <a:pPr algn="ctr"/>
                      <a:r>
                        <a:rPr lang="en-GB" sz="1300" b="1" dirty="0">
                          <a:latin typeface="Century Gothic" panose="020B0502020202020204" pitchFamily="34" charset="0"/>
                        </a:rPr>
                        <a:t>4</a:t>
                      </a:r>
                    </a:p>
                  </a:txBody>
                  <a:tcPr marL="0" marR="0" marT="0" marB="0" anchor="ctr">
                    <a:solidFill>
                      <a:schemeClr val="bg1"/>
                    </a:solidFill>
                  </a:tcPr>
                </a:tc>
                <a:tc>
                  <a:txBody>
                    <a:bodyPr/>
                    <a:lstStyle/>
                    <a:p>
                      <a:pPr algn="ctr"/>
                      <a:r>
                        <a:rPr lang="en-GB" sz="1300" b="1" dirty="0">
                          <a:latin typeface="Century Gothic" panose="020B0502020202020204" pitchFamily="34" charset="0"/>
                        </a:rPr>
                        <a:t>5</a:t>
                      </a:r>
                    </a:p>
                  </a:txBody>
                  <a:tcPr marL="0" marR="0" marT="0" marB="0" anchor="ctr">
                    <a:solidFill>
                      <a:schemeClr val="bg1"/>
                    </a:solidFill>
                  </a:tcPr>
                </a:tc>
                <a:tc>
                  <a:txBody>
                    <a:bodyPr/>
                    <a:lstStyle/>
                    <a:p>
                      <a:pPr algn="ctr"/>
                      <a:r>
                        <a:rPr lang="en-GB" sz="1300" b="1" dirty="0">
                          <a:latin typeface="Century Gothic" panose="020B0502020202020204" pitchFamily="34" charset="0"/>
                        </a:rPr>
                        <a:t>6</a:t>
                      </a:r>
                    </a:p>
                  </a:txBody>
                  <a:tcPr marL="0" marR="0" marT="0" marB="0" anchor="ctr">
                    <a:solidFill>
                      <a:schemeClr val="bg1"/>
                    </a:solidFill>
                  </a:tcPr>
                </a:tc>
                <a:tc>
                  <a:txBody>
                    <a:bodyPr/>
                    <a:lstStyle/>
                    <a:p>
                      <a:pPr algn="ctr"/>
                      <a:r>
                        <a:rPr lang="en-GB" sz="1300" b="1" dirty="0">
                          <a:latin typeface="Century Gothic" panose="020B0502020202020204" pitchFamily="34" charset="0"/>
                        </a:rPr>
                        <a:t>7</a:t>
                      </a:r>
                    </a:p>
                  </a:txBody>
                  <a:tcPr marL="0" marR="0" marT="0" marB="0" anchor="ctr">
                    <a:solidFill>
                      <a:schemeClr val="bg1"/>
                    </a:solidFill>
                  </a:tcPr>
                </a:tc>
                <a:tc>
                  <a:txBody>
                    <a:bodyPr/>
                    <a:lstStyle/>
                    <a:p>
                      <a:pPr algn="ctr"/>
                      <a:r>
                        <a:rPr lang="en-GB" sz="1300" b="1" dirty="0">
                          <a:latin typeface="Century Gothic" panose="020B0502020202020204" pitchFamily="34" charset="0"/>
                        </a:rPr>
                        <a:t>8</a:t>
                      </a:r>
                    </a:p>
                  </a:txBody>
                  <a:tcPr marL="0" marR="0" marT="0" marB="0" anchor="ctr">
                    <a:solidFill>
                      <a:schemeClr val="bg1"/>
                    </a:solidFill>
                  </a:tcPr>
                </a:tc>
                <a:tc>
                  <a:txBody>
                    <a:bodyPr/>
                    <a:lstStyle/>
                    <a:p>
                      <a:pPr algn="ctr"/>
                      <a:r>
                        <a:rPr lang="en-GB" sz="1300" b="1" dirty="0">
                          <a:latin typeface="Century Gothic" panose="020B0502020202020204" pitchFamily="34" charset="0"/>
                        </a:rPr>
                        <a:t>9</a:t>
                      </a:r>
                    </a:p>
                  </a:txBody>
                  <a:tcPr marL="0" marR="0" marT="0" marB="0" anchor="ctr">
                    <a:solidFill>
                      <a:schemeClr val="bg1"/>
                    </a:solidFill>
                  </a:tcPr>
                </a:tc>
                <a:tc>
                  <a:txBody>
                    <a:bodyPr/>
                    <a:lstStyle/>
                    <a:p>
                      <a:pPr algn="ctr"/>
                      <a:r>
                        <a:rPr lang="en-GB" sz="1300" b="1" dirty="0">
                          <a:latin typeface="Century Gothic" panose="020B0502020202020204" pitchFamily="34" charset="0"/>
                        </a:rPr>
                        <a:t>10</a:t>
                      </a:r>
                    </a:p>
                  </a:txBody>
                  <a:tcPr marL="0" marR="0" marT="0" marB="0" anchor="ctr">
                    <a:solidFill>
                      <a:srgbClr val="00B0F0"/>
                    </a:solidFill>
                  </a:tcPr>
                </a:tc>
                <a:extLst>
                  <a:ext uri="{0D108BD9-81ED-4DB2-BD59-A6C34878D82A}">
                    <a16:rowId xmlns:a16="http://schemas.microsoft.com/office/drawing/2014/main" val="519008233"/>
                  </a:ext>
                </a:extLst>
              </a:tr>
              <a:tr h="310909">
                <a:tc>
                  <a:txBody>
                    <a:bodyPr/>
                    <a:lstStyle/>
                    <a:p>
                      <a:pPr algn="ctr"/>
                      <a:r>
                        <a:rPr lang="en-GB" sz="1300" b="1" dirty="0">
                          <a:latin typeface="Century Gothic" panose="020B0502020202020204" pitchFamily="34" charset="0"/>
                        </a:rPr>
                        <a:t>11</a:t>
                      </a:r>
                    </a:p>
                  </a:txBody>
                  <a:tcPr marL="0" marR="0" marT="0" marB="0" anchor="ctr">
                    <a:solidFill>
                      <a:schemeClr val="bg1"/>
                    </a:solidFill>
                  </a:tcPr>
                </a:tc>
                <a:tc>
                  <a:txBody>
                    <a:bodyPr/>
                    <a:lstStyle/>
                    <a:p>
                      <a:pPr algn="ctr"/>
                      <a:r>
                        <a:rPr lang="en-GB" sz="1300" b="1" dirty="0">
                          <a:latin typeface="Century Gothic" panose="020B0502020202020204" pitchFamily="34" charset="0"/>
                        </a:rPr>
                        <a:t>12</a:t>
                      </a:r>
                    </a:p>
                  </a:txBody>
                  <a:tcPr marL="0" marR="0" marT="0" marB="0" anchor="ctr">
                    <a:solidFill>
                      <a:schemeClr val="bg1"/>
                    </a:solidFill>
                  </a:tcPr>
                </a:tc>
                <a:tc>
                  <a:txBody>
                    <a:bodyPr/>
                    <a:lstStyle/>
                    <a:p>
                      <a:pPr algn="ctr"/>
                      <a:r>
                        <a:rPr lang="en-GB" sz="1300" b="1" dirty="0">
                          <a:latin typeface="Century Gothic" panose="020B0502020202020204" pitchFamily="34" charset="0"/>
                        </a:rPr>
                        <a:t>13</a:t>
                      </a:r>
                    </a:p>
                  </a:txBody>
                  <a:tcPr marL="0" marR="0" marT="0" marB="0" anchor="ctr">
                    <a:solidFill>
                      <a:schemeClr val="bg1"/>
                    </a:solidFill>
                  </a:tcPr>
                </a:tc>
                <a:tc>
                  <a:txBody>
                    <a:bodyPr/>
                    <a:lstStyle/>
                    <a:p>
                      <a:pPr algn="ctr"/>
                      <a:r>
                        <a:rPr lang="en-GB" sz="1300" b="1" dirty="0">
                          <a:latin typeface="Century Gothic" panose="020B0502020202020204" pitchFamily="34" charset="0"/>
                        </a:rPr>
                        <a:t>14</a:t>
                      </a:r>
                    </a:p>
                  </a:txBody>
                  <a:tcPr marL="0" marR="0" marT="0" marB="0" anchor="ctr">
                    <a:solidFill>
                      <a:schemeClr val="bg1"/>
                    </a:solidFill>
                  </a:tcPr>
                </a:tc>
                <a:tc>
                  <a:txBody>
                    <a:bodyPr/>
                    <a:lstStyle/>
                    <a:p>
                      <a:pPr algn="ctr"/>
                      <a:r>
                        <a:rPr lang="en-GB" sz="1300" b="1" dirty="0">
                          <a:latin typeface="Century Gothic" panose="020B0502020202020204" pitchFamily="34" charset="0"/>
                        </a:rPr>
                        <a:t>15</a:t>
                      </a:r>
                    </a:p>
                  </a:txBody>
                  <a:tcPr marL="0" marR="0" marT="0" marB="0" anchor="ctr">
                    <a:solidFill>
                      <a:schemeClr val="bg1"/>
                    </a:solidFill>
                  </a:tcPr>
                </a:tc>
                <a:tc>
                  <a:txBody>
                    <a:bodyPr/>
                    <a:lstStyle/>
                    <a:p>
                      <a:pPr algn="ctr"/>
                      <a:r>
                        <a:rPr lang="en-GB" sz="1300" b="1" dirty="0">
                          <a:latin typeface="Century Gothic" panose="020B0502020202020204" pitchFamily="34" charset="0"/>
                        </a:rPr>
                        <a:t>16</a:t>
                      </a:r>
                    </a:p>
                  </a:txBody>
                  <a:tcPr marL="0" marR="0" marT="0" marB="0" anchor="ctr">
                    <a:solidFill>
                      <a:schemeClr val="bg1"/>
                    </a:solidFill>
                  </a:tcPr>
                </a:tc>
                <a:tc>
                  <a:txBody>
                    <a:bodyPr/>
                    <a:lstStyle/>
                    <a:p>
                      <a:pPr algn="ctr"/>
                      <a:r>
                        <a:rPr lang="en-GB" sz="1300" b="1" dirty="0">
                          <a:latin typeface="Century Gothic" panose="020B0502020202020204" pitchFamily="34" charset="0"/>
                        </a:rPr>
                        <a:t>17</a:t>
                      </a:r>
                    </a:p>
                  </a:txBody>
                  <a:tcPr marL="0" marR="0" marT="0" marB="0" anchor="ctr">
                    <a:solidFill>
                      <a:schemeClr val="bg1"/>
                    </a:solidFill>
                  </a:tcPr>
                </a:tc>
                <a:tc>
                  <a:txBody>
                    <a:bodyPr/>
                    <a:lstStyle/>
                    <a:p>
                      <a:pPr algn="ctr"/>
                      <a:r>
                        <a:rPr lang="en-GB" sz="1300" b="1" dirty="0">
                          <a:latin typeface="Century Gothic" panose="020B0502020202020204" pitchFamily="34" charset="0"/>
                        </a:rPr>
                        <a:t>18</a:t>
                      </a:r>
                    </a:p>
                  </a:txBody>
                  <a:tcPr marL="0" marR="0" marT="0" marB="0" anchor="ctr">
                    <a:solidFill>
                      <a:schemeClr val="bg1"/>
                    </a:solidFill>
                  </a:tcPr>
                </a:tc>
                <a:tc>
                  <a:txBody>
                    <a:bodyPr/>
                    <a:lstStyle/>
                    <a:p>
                      <a:pPr algn="ctr"/>
                      <a:r>
                        <a:rPr lang="en-GB" sz="1300" b="1" dirty="0">
                          <a:latin typeface="Century Gothic" panose="020B0502020202020204" pitchFamily="34" charset="0"/>
                        </a:rPr>
                        <a:t>19</a:t>
                      </a:r>
                    </a:p>
                  </a:txBody>
                  <a:tcPr marL="0" marR="0" marT="0" marB="0" anchor="ctr">
                    <a:solidFill>
                      <a:schemeClr val="bg1"/>
                    </a:solidFill>
                  </a:tcPr>
                </a:tc>
                <a:tc>
                  <a:txBody>
                    <a:bodyPr/>
                    <a:lstStyle/>
                    <a:p>
                      <a:pPr algn="ctr"/>
                      <a:r>
                        <a:rPr lang="en-GB" sz="1300" b="1" dirty="0">
                          <a:latin typeface="Century Gothic" panose="020B0502020202020204" pitchFamily="34" charset="0"/>
                        </a:rPr>
                        <a:t>20</a:t>
                      </a:r>
                    </a:p>
                  </a:txBody>
                  <a:tcPr marL="0" marR="0" marT="0" marB="0" anchor="ctr">
                    <a:solidFill>
                      <a:srgbClr val="00B0F0"/>
                    </a:solidFill>
                  </a:tcPr>
                </a:tc>
                <a:extLst>
                  <a:ext uri="{0D108BD9-81ED-4DB2-BD59-A6C34878D82A}">
                    <a16:rowId xmlns:a16="http://schemas.microsoft.com/office/drawing/2014/main" val="3299767180"/>
                  </a:ext>
                </a:extLst>
              </a:tr>
              <a:tr h="310909">
                <a:tc>
                  <a:txBody>
                    <a:bodyPr/>
                    <a:lstStyle/>
                    <a:p>
                      <a:pPr algn="ctr"/>
                      <a:r>
                        <a:rPr lang="en-GB" sz="1300" b="1" dirty="0">
                          <a:latin typeface="Century Gothic" panose="020B0502020202020204" pitchFamily="34" charset="0"/>
                        </a:rPr>
                        <a:t>21</a:t>
                      </a:r>
                    </a:p>
                  </a:txBody>
                  <a:tcPr marL="0" marR="0" marT="0" marB="0" anchor="ctr">
                    <a:solidFill>
                      <a:schemeClr val="bg1"/>
                    </a:solidFill>
                  </a:tcPr>
                </a:tc>
                <a:tc>
                  <a:txBody>
                    <a:bodyPr/>
                    <a:lstStyle/>
                    <a:p>
                      <a:pPr algn="ctr"/>
                      <a:r>
                        <a:rPr lang="en-GB" sz="1300" b="1" dirty="0">
                          <a:latin typeface="Century Gothic" panose="020B0502020202020204" pitchFamily="34" charset="0"/>
                        </a:rPr>
                        <a:t>22</a:t>
                      </a:r>
                    </a:p>
                  </a:txBody>
                  <a:tcPr marL="0" marR="0" marT="0" marB="0" anchor="ctr">
                    <a:solidFill>
                      <a:schemeClr val="bg1"/>
                    </a:solidFill>
                  </a:tcPr>
                </a:tc>
                <a:tc>
                  <a:txBody>
                    <a:bodyPr/>
                    <a:lstStyle/>
                    <a:p>
                      <a:pPr algn="ctr"/>
                      <a:r>
                        <a:rPr lang="en-GB" sz="1300" b="1" dirty="0">
                          <a:latin typeface="Century Gothic" panose="020B0502020202020204" pitchFamily="34" charset="0"/>
                        </a:rPr>
                        <a:t>23</a:t>
                      </a:r>
                    </a:p>
                  </a:txBody>
                  <a:tcPr marL="0" marR="0" marT="0" marB="0" anchor="ctr">
                    <a:solidFill>
                      <a:schemeClr val="bg1"/>
                    </a:solidFill>
                  </a:tcPr>
                </a:tc>
                <a:tc>
                  <a:txBody>
                    <a:bodyPr/>
                    <a:lstStyle/>
                    <a:p>
                      <a:pPr algn="ctr"/>
                      <a:r>
                        <a:rPr lang="en-GB" sz="1300" b="1" dirty="0">
                          <a:latin typeface="Century Gothic" panose="020B0502020202020204" pitchFamily="34" charset="0"/>
                        </a:rPr>
                        <a:t>24</a:t>
                      </a:r>
                    </a:p>
                  </a:txBody>
                  <a:tcPr marL="0" marR="0" marT="0" marB="0" anchor="ctr">
                    <a:solidFill>
                      <a:schemeClr val="bg1"/>
                    </a:solidFill>
                  </a:tcPr>
                </a:tc>
                <a:tc>
                  <a:txBody>
                    <a:bodyPr/>
                    <a:lstStyle/>
                    <a:p>
                      <a:pPr algn="ctr"/>
                      <a:r>
                        <a:rPr lang="en-GB" sz="1300" b="1" dirty="0">
                          <a:latin typeface="Century Gothic" panose="020B0502020202020204" pitchFamily="34" charset="0"/>
                        </a:rPr>
                        <a:t>25</a:t>
                      </a:r>
                    </a:p>
                  </a:txBody>
                  <a:tcPr marL="0" marR="0" marT="0" marB="0" anchor="ctr">
                    <a:solidFill>
                      <a:schemeClr val="bg1"/>
                    </a:solidFill>
                  </a:tcPr>
                </a:tc>
                <a:tc>
                  <a:txBody>
                    <a:bodyPr/>
                    <a:lstStyle/>
                    <a:p>
                      <a:pPr algn="ctr"/>
                      <a:r>
                        <a:rPr lang="en-GB" sz="1300" b="1" dirty="0">
                          <a:latin typeface="Century Gothic" panose="020B0502020202020204" pitchFamily="34" charset="0"/>
                        </a:rPr>
                        <a:t>26</a:t>
                      </a:r>
                    </a:p>
                  </a:txBody>
                  <a:tcPr marL="0" marR="0" marT="0" marB="0" anchor="ctr">
                    <a:solidFill>
                      <a:schemeClr val="bg1"/>
                    </a:solidFill>
                  </a:tcPr>
                </a:tc>
                <a:tc>
                  <a:txBody>
                    <a:bodyPr/>
                    <a:lstStyle/>
                    <a:p>
                      <a:pPr algn="ctr"/>
                      <a:r>
                        <a:rPr lang="en-GB" sz="1300" b="1" dirty="0">
                          <a:latin typeface="Century Gothic" panose="020B0502020202020204" pitchFamily="34" charset="0"/>
                        </a:rPr>
                        <a:t>27</a:t>
                      </a:r>
                    </a:p>
                  </a:txBody>
                  <a:tcPr marL="0" marR="0" marT="0" marB="0" anchor="ctr">
                    <a:solidFill>
                      <a:schemeClr val="bg1"/>
                    </a:solidFill>
                  </a:tcPr>
                </a:tc>
                <a:tc>
                  <a:txBody>
                    <a:bodyPr/>
                    <a:lstStyle/>
                    <a:p>
                      <a:pPr algn="ctr"/>
                      <a:r>
                        <a:rPr lang="en-GB" sz="1300" b="1" dirty="0">
                          <a:latin typeface="Century Gothic" panose="020B0502020202020204" pitchFamily="34" charset="0"/>
                        </a:rPr>
                        <a:t>28</a:t>
                      </a:r>
                    </a:p>
                  </a:txBody>
                  <a:tcPr marL="0" marR="0" marT="0" marB="0" anchor="ctr">
                    <a:solidFill>
                      <a:schemeClr val="bg1"/>
                    </a:solidFill>
                  </a:tcPr>
                </a:tc>
                <a:tc>
                  <a:txBody>
                    <a:bodyPr/>
                    <a:lstStyle/>
                    <a:p>
                      <a:pPr algn="ctr"/>
                      <a:r>
                        <a:rPr lang="en-GB" sz="1300" b="1" dirty="0">
                          <a:latin typeface="Century Gothic" panose="020B0502020202020204" pitchFamily="34" charset="0"/>
                        </a:rPr>
                        <a:t>29</a:t>
                      </a:r>
                    </a:p>
                  </a:txBody>
                  <a:tcPr marL="0" marR="0" marT="0" marB="0" anchor="ctr">
                    <a:solidFill>
                      <a:schemeClr val="bg1"/>
                    </a:solidFill>
                  </a:tcPr>
                </a:tc>
                <a:tc>
                  <a:txBody>
                    <a:bodyPr/>
                    <a:lstStyle/>
                    <a:p>
                      <a:pPr algn="ctr"/>
                      <a:r>
                        <a:rPr lang="en-GB" sz="1300" b="1" dirty="0">
                          <a:latin typeface="Century Gothic" panose="020B0502020202020204" pitchFamily="34" charset="0"/>
                        </a:rPr>
                        <a:t>30</a:t>
                      </a:r>
                    </a:p>
                  </a:txBody>
                  <a:tcPr marL="0" marR="0" marT="0" marB="0" anchor="ctr">
                    <a:solidFill>
                      <a:srgbClr val="00B0F0"/>
                    </a:solidFill>
                  </a:tcPr>
                </a:tc>
                <a:extLst>
                  <a:ext uri="{0D108BD9-81ED-4DB2-BD59-A6C34878D82A}">
                    <a16:rowId xmlns:a16="http://schemas.microsoft.com/office/drawing/2014/main" val="1352016226"/>
                  </a:ext>
                </a:extLst>
              </a:tr>
              <a:tr h="310909">
                <a:tc>
                  <a:txBody>
                    <a:bodyPr/>
                    <a:lstStyle/>
                    <a:p>
                      <a:pPr algn="ctr"/>
                      <a:r>
                        <a:rPr lang="en-GB" sz="1300" b="1" dirty="0">
                          <a:latin typeface="Century Gothic" panose="020B0502020202020204" pitchFamily="34" charset="0"/>
                        </a:rPr>
                        <a:t>31</a:t>
                      </a:r>
                    </a:p>
                  </a:txBody>
                  <a:tcPr marL="0" marR="0" marT="0" marB="0" anchor="ctr">
                    <a:solidFill>
                      <a:schemeClr val="bg1"/>
                    </a:solidFill>
                  </a:tcPr>
                </a:tc>
                <a:tc>
                  <a:txBody>
                    <a:bodyPr/>
                    <a:lstStyle/>
                    <a:p>
                      <a:pPr algn="ctr"/>
                      <a:r>
                        <a:rPr lang="en-GB" sz="1300" b="1" dirty="0">
                          <a:latin typeface="Century Gothic" panose="020B0502020202020204" pitchFamily="34" charset="0"/>
                        </a:rPr>
                        <a:t>32</a:t>
                      </a:r>
                    </a:p>
                  </a:txBody>
                  <a:tcPr marL="0" marR="0" marT="0" marB="0" anchor="ctr">
                    <a:solidFill>
                      <a:schemeClr val="bg1"/>
                    </a:solidFill>
                  </a:tcPr>
                </a:tc>
                <a:tc>
                  <a:txBody>
                    <a:bodyPr/>
                    <a:lstStyle/>
                    <a:p>
                      <a:pPr algn="ctr"/>
                      <a:r>
                        <a:rPr lang="en-GB" sz="1300" b="1" dirty="0">
                          <a:latin typeface="Century Gothic" panose="020B0502020202020204" pitchFamily="34" charset="0"/>
                        </a:rPr>
                        <a:t>33</a:t>
                      </a:r>
                    </a:p>
                  </a:txBody>
                  <a:tcPr marL="0" marR="0" marT="0" marB="0" anchor="ctr">
                    <a:solidFill>
                      <a:schemeClr val="bg1"/>
                    </a:solidFill>
                  </a:tcPr>
                </a:tc>
                <a:tc>
                  <a:txBody>
                    <a:bodyPr/>
                    <a:lstStyle/>
                    <a:p>
                      <a:pPr algn="ctr"/>
                      <a:r>
                        <a:rPr lang="en-GB" sz="1300" b="1" dirty="0">
                          <a:latin typeface="Century Gothic" panose="020B0502020202020204" pitchFamily="34" charset="0"/>
                        </a:rPr>
                        <a:t>34</a:t>
                      </a:r>
                    </a:p>
                  </a:txBody>
                  <a:tcPr marL="0" marR="0" marT="0" marB="0" anchor="ctr">
                    <a:solidFill>
                      <a:schemeClr val="bg1"/>
                    </a:solidFill>
                  </a:tcPr>
                </a:tc>
                <a:tc>
                  <a:txBody>
                    <a:bodyPr/>
                    <a:lstStyle/>
                    <a:p>
                      <a:pPr algn="ctr"/>
                      <a:r>
                        <a:rPr lang="en-GB" sz="1300" b="1" dirty="0">
                          <a:latin typeface="Century Gothic" panose="020B0502020202020204" pitchFamily="34" charset="0"/>
                        </a:rPr>
                        <a:t>35</a:t>
                      </a:r>
                    </a:p>
                  </a:txBody>
                  <a:tcPr marL="0" marR="0" marT="0" marB="0" anchor="ctr">
                    <a:solidFill>
                      <a:schemeClr val="bg1"/>
                    </a:solidFill>
                  </a:tcPr>
                </a:tc>
                <a:tc>
                  <a:txBody>
                    <a:bodyPr/>
                    <a:lstStyle/>
                    <a:p>
                      <a:pPr algn="ctr"/>
                      <a:r>
                        <a:rPr lang="en-GB" sz="1300" b="1" dirty="0">
                          <a:latin typeface="Century Gothic" panose="020B0502020202020204" pitchFamily="34" charset="0"/>
                        </a:rPr>
                        <a:t>36</a:t>
                      </a:r>
                    </a:p>
                  </a:txBody>
                  <a:tcPr marL="0" marR="0" marT="0" marB="0" anchor="ctr">
                    <a:solidFill>
                      <a:schemeClr val="bg1"/>
                    </a:solidFill>
                  </a:tcPr>
                </a:tc>
                <a:tc>
                  <a:txBody>
                    <a:bodyPr/>
                    <a:lstStyle/>
                    <a:p>
                      <a:pPr algn="ctr"/>
                      <a:r>
                        <a:rPr lang="en-GB" sz="1300" b="1" dirty="0">
                          <a:latin typeface="Century Gothic" panose="020B0502020202020204" pitchFamily="34" charset="0"/>
                        </a:rPr>
                        <a:t>37</a:t>
                      </a:r>
                    </a:p>
                  </a:txBody>
                  <a:tcPr marL="0" marR="0" marT="0" marB="0" anchor="ctr">
                    <a:solidFill>
                      <a:schemeClr val="bg1"/>
                    </a:solidFill>
                  </a:tcPr>
                </a:tc>
                <a:tc>
                  <a:txBody>
                    <a:bodyPr/>
                    <a:lstStyle/>
                    <a:p>
                      <a:pPr algn="ctr"/>
                      <a:r>
                        <a:rPr lang="en-GB" sz="1300" b="1" dirty="0">
                          <a:latin typeface="Century Gothic" panose="020B0502020202020204" pitchFamily="34" charset="0"/>
                        </a:rPr>
                        <a:t>38</a:t>
                      </a:r>
                    </a:p>
                  </a:txBody>
                  <a:tcPr marL="0" marR="0" marT="0" marB="0" anchor="ctr">
                    <a:solidFill>
                      <a:schemeClr val="bg1"/>
                    </a:solidFill>
                  </a:tcPr>
                </a:tc>
                <a:tc>
                  <a:txBody>
                    <a:bodyPr/>
                    <a:lstStyle/>
                    <a:p>
                      <a:pPr algn="ctr"/>
                      <a:r>
                        <a:rPr lang="en-GB" sz="1300" b="1" dirty="0">
                          <a:latin typeface="Century Gothic" panose="020B0502020202020204" pitchFamily="34" charset="0"/>
                        </a:rPr>
                        <a:t>39</a:t>
                      </a:r>
                    </a:p>
                  </a:txBody>
                  <a:tcPr marL="0" marR="0" marT="0" marB="0" anchor="ctr">
                    <a:solidFill>
                      <a:schemeClr val="bg1"/>
                    </a:solidFill>
                  </a:tcPr>
                </a:tc>
                <a:tc>
                  <a:txBody>
                    <a:bodyPr/>
                    <a:lstStyle/>
                    <a:p>
                      <a:pPr algn="ctr"/>
                      <a:r>
                        <a:rPr lang="en-GB" sz="1300" b="1" dirty="0">
                          <a:latin typeface="Century Gothic" panose="020B0502020202020204" pitchFamily="34" charset="0"/>
                        </a:rPr>
                        <a:t>40</a:t>
                      </a:r>
                    </a:p>
                  </a:txBody>
                  <a:tcPr marL="0" marR="0" marT="0" marB="0" anchor="ctr">
                    <a:solidFill>
                      <a:srgbClr val="00B0F0"/>
                    </a:solidFill>
                  </a:tcPr>
                </a:tc>
                <a:extLst>
                  <a:ext uri="{0D108BD9-81ED-4DB2-BD59-A6C34878D82A}">
                    <a16:rowId xmlns:a16="http://schemas.microsoft.com/office/drawing/2014/main" val="2827379220"/>
                  </a:ext>
                </a:extLst>
              </a:tr>
              <a:tr h="310909">
                <a:tc>
                  <a:txBody>
                    <a:bodyPr/>
                    <a:lstStyle/>
                    <a:p>
                      <a:pPr algn="ctr"/>
                      <a:r>
                        <a:rPr lang="en-GB" sz="1300" b="1" dirty="0">
                          <a:latin typeface="Century Gothic" panose="020B0502020202020204" pitchFamily="34" charset="0"/>
                        </a:rPr>
                        <a:t>41</a:t>
                      </a:r>
                    </a:p>
                  </a:txBody>
                  <a:tcPr marL="0" marR="0" marT="0" marB="0" anchor="ctr">
                    <a:solidFill>
                      <a:schemeClr val="bg1"/>
                    </a:solidFill>
                  </a:tcPr>
                </a:tc>
                <a:tc>
                  <a:txBody>
                    <a:bodyPr/>
                    <a:lstStyle/>
                    <a:p>
                      <a:pPr algn="ctr"/>
                      <a:r>
                        <a:rPr lang="en-GB" sz="1300" b="1" dirty="0">
                          <a:latin typeface="Century Gothic" panose="020B0502020202020204" pitchFamily="34" charset="0"/>
                        </a:rPr>
                        <a:t>42</a:t>
                      </a:r>
                    </a:p>
                  </a:txBody>
                  <a:tcPr marL="0" marR="0" marT="0" marB="0" anchor="ctr">
                    <a:solidFill>
                      <a:schemeClr val="bg1"/>
                    </a:solidFill>
                  </a:tcPr>
                </a:tc>
                <a:tc>
                  <a:txBody>
                    <a:bodyPr/>
                    <a:lstStyle/>
                    <a:p>
                      <a:pPr algn="ctr"/>
                      <a:r>
                        <a:rPr lang="en-GB" sz="1300" b="1" dirty="0">
                          <a:latin typeface="Century Gothic" panose="020B0502020202020204" pitchFamily="34" charset="0"/>
                        </a:rPr>
                        <a:t>43</a:t>
                      </a:r>
                    </a:p>
                  </a:txBody>
                  <a:tcPr marL="0" marR="0" marT="0" marB="0" anchor="ctr">
                    <a:solidFill>
                      <a:schemeClr val="bg1"/>
                    </a:solidFill>
                  </a:tcPr>
                </a:tc>
                <a:tc>
                  <a:txBody>
                    <a:bodyPr/>
                    <a:lstStyle/>
                    <a:p>
                      <a:pPr algn="ctr"/>
                      <a:r>
                        <a:rPr lang="en-GB" sz="1300" b="1" dirty="0">
                          <a:latin typeface="Century Gothic" panose="020B0502020202020204" pitchFamily="34" charset="0"/>
                        </a:rPr>
                        <a:t>44</a:t>
                      </a:r>
                    </a:p>
                  </a:txBody>
                  <a:tcPr marL="0" marR="0" marT="0" marB="0" anchor="ctr">
                    <a:solidFill>
                      <a:schemeClr val="bg1"/>
                    </a:solidFill>
                  </a:tcPr>
                </a:tc>
                <a:tc>
                  <a:txBody>
                    <a:bodyPr/>
                    <a:lstStyle/>
                    <a:p>
                      <a:pPr algn="ctr"/>
                      <a:r>
                        <a:rPr lang="en-GB" sz="1300" b="1" dirty="0">
                          <a:latin typeface="Century Gothic" panose="020B0502020202020204" pitchFamily="34" charset="0"/>
                        </a:rPr>
                        <a:t>45</a:t>
                      </a:r>
                    </a:p>
                  </a:txBody>
                  <a:tcPr marL="0" marR="0" marT="0" marB="0" anchor="ctr">
                    <a:solidFill>
                      <a:schemeClr val="bg1"/>
                    </a:solidFill>
                  </a:tcPr>
                </a:tc>
                <a:tc>
                  <a:txBody>
                    <a:bodyPr/>
                    <a:lstStyle/>
                    <a:p>
                      <a:pPr algn="ctr"/>
                      <a:r>
                        <a:rPr lang="en-GB" sz="1300" b="1" dirty="0">
                          <a:latin typeface="Century Gothic" panose="020B0502020202020204" pitchFamily="34" charset="0"/>
                        </a:rPr>
                        <a:t>46</a:t>
                      </a:r>
                    </a:p>
                  </a:txBody>
                  <a:tcPr marL="0" marR="0" marT="0" marB="0" anchor="ctr">
                    <a:solidFill>
                      <a:schemeClr val="bg1"/>
                    </a:solidFill>
                  </a:tcPr>
                </a:tc>
                <a:tc>
                  <a:txBody>
                    <a:bodyPr/>
                    <a:lstStyle/>
                    <a:p>
                      <a:pPr algn="ctr"/>
                      <a:r>
                        <a:rPr lang="en-GB" sz="1300" b="1" dirty="0">
                          <a:latin typeface="Century Gothic" panose="020B0502020202020204" pitchFamily="34" charset="0"/>
                        </a:rPr>
                        <a:t>47</a:t>
                      </a:r>
                    </a:p>
                  </a:txBody>
                  <a:tcPr marL="0" marR="0" marT="0" marB="0" anchor="ctr">
                    <a:solidFill>
                      <a:schemeClr val="bg1"/>
                    </a:solidFill>
                  </a:tcPr>
                </a:tc>
                <a:tc>
                  <a:txBody>
                    <a:bodyPr/>
                    <a:lstStyle/>
                    <a:p>
                      <a:pPr algn="ctr"/>
                      <a:r>
                        <a:rPr lang="en-GB" sz="1300" b="1" dirty="0">
                          <a:latin typeface="Century Gothic" panose="020B0502020202020204" pitchFamily="34" charset="0"/>
                        </a:rPr>
                        <a:t>48</a:t>
                      </a:r>
                    </a:p>
                  </a:txBody>
                  <a:tcPr marL="0" marR="0" marT="0" marB="0" anchor="ctr">
                    <a:solidFill>
                      <a:schemeClr val="bg1"/>
                    </a:solidFill>
                  </a:tcPr>
                </a:tc>
                <a:tc>
                  <a:txBody>
                    <a:bodyPr/>
                    <a:lstStyle/>
                    <a:p>
                      <a:pPr algn="ctr"/>
                      <a:r>
                        <a:rPr lang="en-GB" sz="1300" b="1" dirty="0">
                          <a:latin typeface="Century Gothic" panose="020B0502020202020204" pitchFamily="34" charset="0"/>
                        </a:rPr>
                        <a:t>49</a:t>
                      </a:r>
                    </a:p>
                  </a:txBody>
                  <a:tcPr marL="0" marR="0" marT="0" marB="0" anchor="ctr">
                    <a:solidFill>
                      <a:schemeClr val="bg1"/>
                    </a:solidFill>
                  </a:tcPr>
                </a:tc>
                <a:tc>
                  <a:txBody>
                    <a:bodyPr/>
                    <a:lstStyle/>
                    <a:p>
                      <a:pPr algn="ctr"/>
                      <a:r>
                        <a:rPr lang="en-GB" sz="1300" b="1" dirty="0">
                          <a:latin typeface="Century Gothic" panose="020B0502020202020204" pitchFamily="34" charset="0"/>
                        </a:rPr>
                        <a:t>50</a:t>
                      </a:r>
                    </a:p>
                  </a:txBody>
                  <a:tcPr marL="0" marR="0" marT="0" marB="0" anchor="ctr">
                    <a:solidFill>
                      <a:srgbClr val="00B0F0"/>
                    </a:solidFill>
                  </a:tcPr>
                </a:tc>
                <a:extLst>
                  <a:ext uri="{0D108BD9-81ED-4DB2-BD59-A6C34878D82A}">
                    <a16:rowId xmlns:a16="http://schemas.microsoft.com/office/drawing/2014/main" val="3164659024"/>
                  </a:ext>
                </a:extLst>
              </a:tr>
              <a:tr h="310909">
                <a:tc>
                  <a:txBody>
                    <a:bodyPr/>
                    <a:lstStyle/>
                    <a:p>
                      <a:pPr algn="ctr"/>
                      <a:r>
                        <a:rPr lang="en-GB" sz="1300" b="1" dirty="0">
                          <a:latin typeface="Century Gothic" panose="020B0502020202020204" pitchFamily="34" charset="0"/>
                        </a:rPr>
                        <a:t>51</a:t>
                      </a:r>
                    </a:p>
                  </a:txBody>
                  <a:tcPr marL="0" marR="0" marT="0" marB="0" anchor="ctr">
                    <a:solidFill>
                      <a:schemeClr val="bg1"/>
                    </a:solidFill>
                  </a:tcPr>
                </a:tc>
                <a:tc>
                  <a:txBody>
                    <a:bodyPr/>
                    <a:lstStyle/>
                    <a:p>
                      <a:pPr algn="ctr"/>
                      <a:r>
                        <a:rPr lang="en-GB" sz="1300" b="1" dirty="0">
                          <a:latin typeface="Century Gothic" panose="020B0502020202020204" pitchFamily="34" charset="0"/>
                        </a:rPr>
                        <a:t>52</a:t>
                      </a:r>
                    </a:p>
                  </a:txBody>
                  <a:tcPr marL="0" marR="0" marT="0" marB="0" anchor="ctr">
                    <a:solidFill>
                      <a:schemeClr val="bg1"/>
                    </a:solidFill>
                  </a:tcPr>
                </a:tc>
                <a:tc>
                  <a:txBody>
                    <a:bodyPr/>
                    <a:lstStyle/>
                    <a:p>
                      <a:pPr algn="ctr"/>
                      <a:r>
                        <a:rPr lang="en-GB" sz="1300" b="1" dirty="0">
                          <a:latin typeface="Century Gothic" panose="020B0502020202020204" pitchFamily="34" charset="0"/>
                        </a:rPr>
                        <a:t>53</a:t>
                      </a:r>
                    </a:p>
                  </a:txBody>
                  <a:tcPr marL="0" marR="0" marT="0" marB="0" anchor="ctr">
                    <a:solidFill>
                      <a:schemeClr val="bg1"/>
                    </a:solidFill>
                  </a:tcPr>
                </a:tc>
                <a:tc>
                  <a:txBody>
                    <a:bodyPr/>
                    <a:lstStyle/>
                    <a:p>
                      <a:pPr algn="ctr"/>
                      <a:r>
                        <a:rPr lang="en-GB" sz="1300" b="1" dirty="0">
                          <a:latin typeface="Century Gothic" panose="020B0502020202020204" pitchFamily="34" charset="0"/>
                        </a:rPr>
                        <a:t>54</a:t>
                      </a:r>
                    </a:p>
                  </a:txBody>
                  <a:tcPr marL="0" marR="0" marT="0" marB="0" anchor="ctr">
                    <a:solidFill>
                      <a:schemeClr val="bg1"/>
                    </a:solidFill>
                  </a:tcPr>
                </a:tc>
                <a:tc>
                  <a:txBody>
                    <a:bodyPr/>
                    <a:lstStyle/>
                    <a:p>
                      <a:pPr algn="ctr"/>
                      <a:r>
                        <a:rPr lang="en-GB" sz="1300" b="1" dirty="0">
                          <a:latin typeface="Century Gothic" panose="020B0502020202020204" pitchFamily="34" charset="0"/>
                        </a:rPr>
                        <a:t>55</a:t>
                      </a:r>
                    </a:p>
                  </a:txBody>
                  <a:tcPr marL="0" marR="0" marT="0" marB="0" anchor="ctr">
                    <a:solidFill>
                      <a:schemeClr val="bg1"/>
                    </a:solidFill>
                  </a:tcPr>
                </a:tc>
                <a:tc>
                  <a:txBody>
                    <a:bodyPr/>
                    <a:lstStyle/>
                    <a:p>
                      <a:pPr algn="ctr"/>
                      <a:r>
                        <a:rPr lang="en-GB" sz="1300" b="1" dirty="0">
                          <a:latin typeface="Century Gothic" panose="020B0502020202020204" pitchFamily="34" charset="0"/>
                        </a:rPr>
                        <a:t>56</a:t>
                      </a:r>
                    </a:p>
                  </a:txBody>
                  <a:tcPr marL="0" marR="0" marT="0" marB="0" anchor="ctr">
                    <a:solidFill>
                      <a:schemeClr val="bg1"/>
                    </a:solidFill>
                  </a:tcPr>
                </a:tc>
                <a:tc>
                  <a:txBody>
                    <a:bodyPr/>
                    <a:lstStyle/>
                    <a:p>
                      <a:pPr algn="ctr"/>
                      <a:r>
                        <a:rPr lang="en-GB" sz="1300" b="1" dirty="0">
                          <a:latin typeface="Century Gothic" panose="020B0502020202020204" pitchFamily="34" charset="0"/>
                        </a:rPr>
                        <a:t>57</a:t>
                      </a:r>
                    </a:p>
                  </a:txBody>
                  <a:tcPr marL="0" marR="0" marT="0" marB="0" anchor="ctr">
                    <a:solidFill>
                      <a:schemeClr val="bg1"/>
                    </a:solidFill>
                  </a:tcPr>
                </a:tc>
                <a:tc>
                  <a:txBody>
                    <a:bodyPr/>
                    <a:lstStyle/>
                    <a:p>
                      <a:pPr algn="ctr"/>
                      <a:r>
                        <a:rPr lang="en-GB" sz="1300" b="1" dirty="0">
                          <a:latin typeface="Century Gothic" panose="020B0502020202020204" pitchFamily="34" charset="0"/>
                        </a:rPr>
                        <a:t>58</a:t>
                      </a:r>
                    </a:p>
                  </a:txBody>
                  <a:tcPr marL="0" marR="0" marT="0" marB="0" anchor="ctr">
                    <a:solidFill>
                      <a:schemeClr val="bg1"/>
                    </a:solidFill>
                  </a:tcPr>
                </a:tc>
                <a:tc>
                  <a:txBody>
                    <a:bodyPr/>
                    <a:lstStyle/>
                    <a:p>
                      <a:pPr algn="ctr"/>
                      <a:r>
                        <a:rPr lang="en-GB" sz="1300" b="1" dirty="0">
                          <a:latin typeface="Century Gothic" panose="020B0502020202020204" pitchFamily="34" charset="0"/>
                        </a:rPr>
                        <a:t>59</a:t>
                      </a:r>
                    </a:p>
                  </a:txBody>
                  <a:tcPr marL="0" marR="0" marT="0" marB="0" anchor="ctr">
                    <a:solidFill>
                      <a:schemeClr val="bg1"/>
                    </a:solidFill>
                  </a:tcPr>
                </a:tc>
                <a:tc>
                  <a:txBody>
                    <a:bodyPr/>
                    <a:lstStyle/>
                    <a:p>
                      <a:pPr algn="ctr"/>
                      <a:r>
                        <a:rPr lang="en-GB" sz="1300" b="1" dirty="0">
                          <a:latin typeface="Century Gothic" panose="020B0502020202020204" pitchFamily="34" charset="0"/>
                        </a:rPr>
                        <a:t>60</a:t>
                      </a:r>
                    </a:p>
                  </a:txBody>
                  <a:tcPr marL="0" marR="0" marT="0" marB="0" anchor="ctr">
                    <a:solidFill>
                      <a:srgbClr val="00B0F0"/>
                    </a:solidFill>
                  </a:tcPr>
                </a:tc>
                <a:extLst>
                  <a:ext uri="{0D108BD9-81ED-4DB2-BD59-A6C34878D82A}">
                    <a16:rowId xmlns:a16="http://schemas.microsoft.com/office/drawing/2014/main" val="3835475423"/>
                  </a:ext>
                </a:extLst>
              </a:tr>
              <a:tr h="310909">
                <a:tc>
                  <a:txBody>
                    <a:bodyPr/>
                    <a:lstStyle/>
                    <a:p>
                      <a:pPr algn="ctr"/>
                      <a:r>
                        <a:rPr lang="en-GB" sz="1300" b="1" dirty="0">
                          <a:latin typeface="Century Gothic" panose="020B0502020202020204" pitchFamily="34" charset="0"/>
                        </a:rPr>
                        <a:t>61</a:t>
                      </a:r>
                    </a:p>
                  </a:txBody>
                  <a:tcPr marL="0" marR="0" marT="0" marB="0" anchor="ctr">
                    <a:solidFill>
                      <a:schemeClr val="bg1"/>
                    </a:solidFill>
                  </a:tcPr>
                </a:tc>
                <a:tc>
                  <a:txBody>
                    <a:bodyPr/>
                    <a:lstStyle/>
                    <a:p>
                      <a:pPr algn="ctr"/>
                      <a:r>
                        <a:rPr lang="en-GB" sz="1300" b="1" dirty="0">
                          <a:latin typeface="Century Gothic" panose="020B0502020202020204" pitchFamily="34" charset="0"/>
                        </a:rPr>
                        <a:t>62</a:t>
                      </a:r>
                    </a:p>
                  </a:txBody>
                  <a:tcPr marL="0" marR="0" marT="0" marB="0" anchor="ctr">
                    <a:solidFill>
                      <a:schemeClr val="bg1"/>
                    </a:solidFill>
                  </a:tcPr>
                </a:tc>
                <a:tc>
                  <a:txBody>
                    <a:bodyPr/>
                    <a:lstStyle/>
                    <a:p>
                      <a:pPr algn="ctr"/>
                      <a:r>
                        <a:rPr lang="en-GB" sz="1300" b="1" dirty="0">
                          <a:latin typeface="Century Gothic" panose="020B0502020202020204" pitchFamily="34" charset="0"/>
                        </a:rPr>
                        <a:t>63</a:t>
                      </a:r>
                    </a:p>
                  </a:txBody>
                  <a:tcPr marL="0" marR="0" marT="0" marB="0" anchor="ctr">
                    <a:solidFill>
                      <a:schemeClr val="bg1"/>
                    </a:solidFill>
                  </a:tcPr>
                </a:tc>
                <a:tc>
                  <a:txBody>
                    <a:bodyPr/>
                    <a:lstStyle/>
                    <a:p>
                      <a:pPr algn="ctr"/>
                      <a:r>
                        <a:rPr lang="en-GB" sz="1300" b="1" dirty="0">
                          <a:latin typeface="Century Gothic" panose="020B0502020202020204" pitchFamily="34" charset="0"/>
                        </a:rPr>
                        <a:t>64</a:t>
                      </a:r>
                    </a:p>
                  </a:txBody>
                  <a:tcPr marL="0" marR="0" marT="0" marB="0" anchor="ctr">
                    <a:solidFill>
                      <a:schemeClr val="bg1"/>
                    </a:solidFill>
                  </a:tcPr>
                </a:tc>
                <a:tc>
                  <a:txBody>
                    <a:bodyPr/>
                    <a:lstStyle/>
                    <a:p>
                      <a:pPr algn="ctr"/>
                      <a:r>
                        <a:rPr lang="en-GB" sz="1300" b="1" dirty="0">
                          <a:latin typeface="Century Gothic" panose="020B0502020202020204" pitchFamily="34" charset="0"/>
                        </a:rPr>
                        <a:t>65</a:t>
                      </a:r>
                    </a:p>
                  </a:txBody>
                  <a:tcPr marL="0" marR="0" marT="0" marB="0" anchor="ctr">
                    <a:solidFill>
                      <a:schemeClr val="bg1"/>
                    </a:solidFill>
                  </a:tcPr>
                </a:tc>
                <a:tc>
                  <a:txBody>
                    <a:bodyPr/>
                    <a:lstStyle/>
                    <a:p>
                      <a:pPr algn="ctr"/>
                      <a:r>
                        <a:rPr lang="en-GB" sz="1300" b="1" dirty="0">
                          <a:latin typeface="Century Gothic" panose="020B0502020202020204" pitchFamily="34" charset="0"/>
                        </a:rPr>
                        <a:t>66</a:t>
                      </a:r>
                    </a:p>
                  </a:txBody>
                  <a:tcPr marL="0" marR="0" marT="0" marB="0" anchor="ctr">
                    <a:solidFill>
                      <a:schemeClr val="bg1"/>
                    </a:solidFill>
                  </a:tcPr>
                </a:tc>
                <a:tc>
                  <a:txBody>
                    <a:bodyPr/>
                    <a:lstStyle/>
                    <a:p>
                      <a:pPr algn="ctr"/>
                      <a:r>
                        <a:rPr lang="en-GB" sz="1300" b="1" dirty="0">
                          <a:latin typeface="Century Gothic" panose="020B0502020202020204" pitchFamily="34" charset="0"/>
                        </a:rPr>
                        <a:t>67</a:t>
                      </a:r>
                    </a:p>
                  </a:txBody>
                  <a:tcPr marL="0" marR="0" marT="0" marB="0" anchor="ctr">
                    <a:solidFill>
                      <a:schemeClr val="bg1"/>
                    </a:solidFill>
                  </a:tcPr>
                </a:tc>
                <a:tc>
                  <a:txBody>
                    <a:bodyPr/>
                    <a:lstStyle/>
                    <a:p>
                      <a:pPr algn="ctr"/>
                      <a:r>
                        <a:rPr lang="en-GB" sz="1300" b="1" dirty="0">
                          <a:latin typeface="Century Gothic" panose="020B0502020202020204" pitchFamily="34" charset="0"/>
                        </a:rPr>
                        <a:t>68</a:t>
                      </a:r>
                    </a:p>
                  </a:txBody>
                  <a:tcPr marL="0" marR="0" marT="0" marB="0" anchor="ctr">
                    <a:solidFill>
                      <a:schemeClr val="bg1"/>
                    </a:solidFill>
                  </a:tcPr>
                </a:tc>
                <a:tc>
                  <a:txBody>
                    <a:bodyPr/>
                    <a:lstStyle/>
                    <a:p>
                      <a:pPr algn="ctr"/>
                      <a:r>
                        <a:rPr lang="en-GB" sz="1300" b="1" dirty="0">
                          <a:latin typeface="Century Gothic" panose="020B0502020202020204" pitchFamily="34" charset="0"/>
                        </a:rPr>
                        <a:t>69</a:t>
                      </a:r>
                    </a:p>
                  </a:txBody>
                  <a:tcPr marL="0" marR="0" marT="0" marB="0" anchor="ctr">
                    <a:solidFill>
                      <a:schemeClr val="bg1"/>
                    </a:solidFill>
                  </a:tcPr>
                </a:tc>
                <a:tc>
                  <a:txBody>
                    <a:bodyPr/>
                    <a:lstStyle/>
                    <a:p>
                      <a:pPr algn="ctr"/>
                      <a:r>
                        <a:rPr lang="en-GB" sz="1300" b="1" dirty="0">
                          <a:latin typeface="Century Gothic" panose="020B0502020202020204" pitchFamily="34" charset="0"/>
                        </a:rPr>
                        <a:t>70</a:t>
                      </a:r>
                    </a:p>
                  </a:txBody>
                  <a:tcPr marL="0" marR="0" marT="0" marB="0" anchor="ctr">
                    <a:solidFill>
                      <a:srgbClr val="00B0F0"/>
                    </a:solidFill>
                  </a:tcPr>
                </a:tc>
                <a:extLst>
                  <a:ext uri="{0D108BD9-81ED-4DB2-BD59-A6C34878D82A}">
                    <a16:rowId xmlns:a16="http://schemas.microsoft.com/office/drawing/2014/main" val="2547472704"/>
                  </a:ext>
                </a:extLst>
              </a:tr>
              <a:tr h="310909">
                <a:tc>
                  <a:txBody>
                    <a:bodyPr/>
                    <a:lstStyle/>
                    <a:p>
                      <a:pPr algn="ctr"/>
                      <a:r>
                        <a:rPr lang="en-GB" sz="1300" b="1" dirty="0">
                          <a:latin typeface="Century Gothic" panose="020B0502020202020204" pitchFamily="34" charset="0"/>
                        </a:rPr>
                        <a:t>71</a:t>
                      </a:r>
                    </a:p>
                  </a:txBody>
                  <a:tcPr marL="0" marR="0" marT="0" marB="0" anchor="ctr">
                    <a:solidFill>
                      <a:schemeClr val="bg1"/>
                    </a:solidFill>
                  </a:tcPr>
                </a:tc>
                <a:tc>
                  <a:txBody>
                    <a:bodyPr/>
                    <a:lstStyle/>
                    <a:p>
                      <a:pPr algn="ctr"/>
                      <a:r>
                        <a:rPr lang="en-GB" sz="1300" b="1" dirty="0">
                          <a:latin typeface="Century Gothic" panose="020B0502020202020204" pitchFamily="34" charset="0"/>
                        </a:rPr>
                        <a:t>72</a:t>
                      </a:r>
                    </a:p>
                  </a:txBody>
                  <a:tcPr marL="0" marR="0" marT="0" marB="0" anchor="ctr">
                    <a:solidFill>
                      <a:schemeClr val="bg1"/>
                    </a:solidFill>
                  </a:tcPr>
                </a:tc>
                <a:tc>
                  <a:txBody>
                    <a:bodyPr/>
                    <a:lstStyle/>
                    <a:p>
                      <a:pPr algn="ctr"/>
                      <a:r>
                        <a:rPr lang="en-GB" sz="1300" b="1" dirty="0">
                          <a:latin typeface="Century Gothic" panose="020B0502020202020204" pitchFamily="34" charset="0"/>
                        </a:rPr>
                        <a:t>73</a:t>
                      </a:r>
                    </a:p>
                  </a:txBody>
                  <a:tcPr marL="0" marR="0" marT="0" marB="0" anchor="ctr">
                    <a:solidFill>
                      <a:schemeClr val="bg1"/>
                    </a:solidFill>
                  </a:tcPr>
                </a:tc>
                <a:tc>
                  <a:txBody>
                    <a:bodyPr/>
                    <a:lstStyle/>
                    <a:p>
                      <a:pPr algn="ctr"/>
                      <a:r>
                        <a:rPr lang="en-GB" sz="1300" b="1" dirty="0">
                          <a:latin typeface="Century Gothic" panose="020B0502020202020204" pitchFamily="34" charset="0"/>
                        </a:rPr>
                        <a:t>74</a:t>
                      </a:r>
                    </a:p>
                  </a:txBody>
                  <a:tcPr marL="0" marR="0" marT="0" marB="0" anchor="ctr">
                    <a:solidFill>
                      <a:schemeClr val="bg1"/>
                    </a:solidFill>
                  </a:tcPr>
                </a:tc>
                <a:tc>
                  <a:txBody>
                    <a:bodyPr/>
                    <a:lstStyle/>
                    <a:p>
                      <a:pPr algn="ctr"/>
                      <a:r>
                        <a:rPr lang="en-GB" sz="1300" b="1" dirty="0">
                          <a:latin typeface="Century Gothic" panose="020B0502020202020204" pitchFamily="34" charset="0"/>
                        </a:rPr>
                        <a:t>75</a:t>
                      </a:r>
                    </a:p>
                  </a:txBody>
                  <a:tcPr marL="0" marR="0" marT="0" marB="0" anchor="ctr">
                    <a:solidFill>
                      <a:schemeClr val="bg1"/>
                    </a:solidFill>
                  </a:tcPr>
                </a:tc>
                <a:tc>
                  <a:txBody>
                    <a:bodyPr/>
                    <a:lstStyle/>
                    <a:p>
                      <a:pPr algn="ctr"/>
                      <a:r>
                        <a:rPr lang="en-GB" sz="1300" b="1" dirty="0">
                          <a:latin typeface="Century Gothic" panose="020B0502020202020204" pitchFamily="34" charset="0"/>
                        </a:rPr>
                        <a:t>76</a:t>
                      </a:r>
                    </a:p>
                  </a:txBody>
                  <a:tcPr marL="0" marR="0" marT="0" marB="0" anchor="ctr">
                    <a:solidFill>
                      <a:schemeClr val="bg1"/>
                    </a:solidFill>
                  </a:tcPr>
                </a:tc>
                <a:tc>
                  <a:txBody>
                    <a:bodyPr/>
                    <a:lstStyle/>
                    <a:p>
                      <a:pPr algn="ctr"/>
                      <a:r>
                        <a:rPr lang="en-GB" sz="1300" b="1" dirty="0">
                          <a:latin typeface="Century Gothic" panose="020B0502020202020204" pitchFamily="34" charset="0"/>
                        </a:rPr>
                        <a:t>77</a:t>
                      </a:r>
                    </a:p>
                  </a:txBody>
                  <a:tcPr marL="0" marR="0" marT="0" marB="0" anchor="ctr">
                    <a:solidFill>
                      <a:schemeClr val="bg1"/>
                    </a:solidFill>
                  </a:tcPr>
                </a:tc>
                <a:tc>
                  <a:txBody>
                    <a:bodyPr/>
                    <a:lstStyle/>
                    <a:p>
                      <a:pPr algn="ctr"/>
                      <a:r>
                        <a:rPr lang="en-GB" sz="1300" b="1" dirty="0">
                          <a:latin typeface="Century Gothic" panose="020B0502020202020204" pitchFamily="34" charset="0"/>
                        </a:rPr>
                        <a:t>78</a:t>
                      </a:r>
                    </a:p>
                  </a:txBody>
                  <a:tcPr marL="0" marR="0" marT="0" marB="0" anchor="ctr">
                    <a:solidFill>
                      <a:schemeClr val="bg1"/>
                    </a:solidFill>
                  </a:tcPr>
                </a:tc>
                <a:tc>
                  <a:txBody>
                    <a:bodyPr/>
                    <a:lstStyle/>
                    <a:p>
                      <a:pPr algn="ctr"/>
                      <a:r>
                        <a:rPr lang="en-GB" sz="1300" b="1" dirty="0">
                          <a:latin typeface="Century Gothic" panose="020B0502020202020204" pitchFamily="34" charset="0"/>
                        </a:rPr>
                        <a:t>79</a:t>
                      </a:r>
                    </a:p>
                  </a:txBody>
                  <a:tcPr marL="0" marR="0" marT="0" marB="0" anchor="ctr">
                    <a:solidFill>
                      <a:schemeClr val="bg1"/>
                    </a:solidFill>
                  </a:tcPr>
                </a:tc>
                <a:tc>
                  <a:txBody>
                    <a:bodyPr/>
                    <a:lstStyle/>
                    <a:p>
                      <a:pPr algn="ctr"/>
                      <a:r>
                        <a:rPr lang="en-GB" sz="1300" b="1" dirty="0">
                          <a:latin typeface="Century Gothic" panose="020B0502020202020204" pitchFamily="34" charset="0"/>
                        </a:rPr>
                        <a:t>80</a:t>
                      </a:r>
                    </a:p>
                  </a:txBody>
                  <a:tcPr marL="0" marR="0" marT="0" marB="0" anchor="ctr">
                    <a:solidFill>
                      <a:srgbClr val="00B0F0"/>
                    </a:solidFill>
                  </a:tcPr>
                </a:tc>
                <a:extLst>
                  <a:ext uri="{0D108BD9-81ED-4DB2-BD59-A6C34878D82A}">
                    <a16:rowId xmlns:a16="http://schemas.microsoft.com/office/drawing/2014/main" val="1904529538"/>
                  </a:ext>
                </a:extLst>
              </a:tr>
              <a:tr h="310909">
                <a:tc>
                  <a:txBody>
                    <a:bodyPr/>
                    <a:lstStyle/>
                    <a:p>
                      <a:pPr algn="ctr"/>
                      <a:r>
                        <a:rPr lang="en-GB" sz="1300" b="1" dirty="0">
                          <a:latin typeface="Century Gothic" panose="020B0502020202020204" pitchFamily="34" charset="0"/>
                        </a:rPr>
                        <a:t>81</a:t>
                      </a:r>
                    </a:p>
                  </a:txBody>
                  <a:tcPr marL="0" marR="0" marT="0" marB="0" anchor="ctr">
                    <a:solidFill>
                      <a:schemeClr val="bg1"/>
                    </a:solidFill>
                  </a:tcPr>
                </a:tc>
                <a:tc>
                  <a:txBody>
                    <a:bodyPr/>
                    <a:lstStyle/>
                    <a:p>
                      <a:pPr algn="ctr"/>
                      <a:r>
                        <a:rPr lang="en-GB" sz="1300" b="1" dirty="0">
                          <a:latin typeface="Century Gothic" panose="020B0502020202020204" pitchFamily="34" charset="0"/>
                        </a:rPr>
                        <a:t>82</a:t>
                      </a:r>
                    </a:p>
                  </a:txBody>
                  <a:tcPr marL="0" marR="0" marT="0" marB="0" anchor="ctr">
                    <a:solidFill>
                      <a:schemeClr val="bg1"/>
                    </a:solidFill>
                  </a:tcPr>
                </a:tc>
                <a:tc>
                  <a:txBody>
                    <a:bodyPr/>
                    <a:lstStyle/>
                    <a:p>
                      <a:pPr algn="ctr"/>
                      <a:r>
                        <a:rPr lang="en-GB" sz="1300" b="1" dirty="0">
                          <a:latin typeface="Century Gothic" panose="020B0502020202020204" pitchFamily="34" charset="0"/>
                        </a:rPr>
                        <a:t>83</a:t>
                      </a:r>
                    </a:p>
                  </a:txBody>
                  <a:tcPr marL="0" marR="0" marT="0" marB="0" anchor="ctr">
                    <a:solidFill>
                      <a:schemeClr val="bg1"/>
                    </a:solidFill>
                  </a:tcPr>
                </a:tc>
                <a:tc>
                  <a:txBody>
                    <a:bodyPr/>
                    <a:lstStyle/>
                    <a:p>
                      <a:pPr algn="ctr"/>
                      <a:r>
                        <a:rPr lang="en-GB" sz="1300" b="1" dirty="0">
                          <a:latin typeface="Century Gothic" panose="020B0502020202020204" pitchFamily="34" charset="0"/>
                        </a:rPr>
                        <a:t>84</a:t>
                      </a:r>
                    </a:p>
                  </a:txBody>
                  <a:tcPr marL="0" marR="0" marT="0" marB="0" anchor="ctr">
                    <a:solidFill>
                      <a:schemeClr val="bg1"/>
                    </a:solidFill>
                  </a:tcPr>
                </a:tc>
                <a:tc>
                  <a:txBody>
                    <a:bodyPr/>
                    <a:lstStyle/>
                    <a:p>
                      <a:pPr algn="ctr"/>
                      <a:r>
                        <a:rPr lang="en-GB" sz="1300" b="1" dirty="0">
                          <a:latin typeface="Century Gothic" panose="020B0502020202020204" pitchFamily="34" charset="0"/>
                        </a:rPr>
                        <a:t>85</a:t>
                      </a:r>
                    </a:p>
                  </a:txBody>
                  <a:tcPr marL="0" marR="0" marT="0" marB="0" anchor="ctr">
                    <a:solidFill>
                      <a:schemeClr val="bg1"/>
                    </a:solidFill>
                  </a:tcPr>
                </a:tc>
                <a:tc>
                  <a:txBody>
                    <a:bodyPr/>
                    <a:lstStyle/>
                    <a:p>
                      <a:pPr algn="ctr"/>
                      <a:r>
                        <a:rPr lang="en-GB" sz="1300" b="1" dirty="0">
                          <a:latin typeface="Century Gothic" panose="020B0502020202020204" pitchFamily="34" charset="0"/>
                        </a:rPr>
                        <a:t>86</a:t>
                      </a:r>
                    </a:p>
                  </a:txBody>
                  <a:tcPr marL="0" marR="0" marT="0" marB="0" anchor="ctr">
                    <a:solidFill>
                      <a:schemeClr val="bg1"/>
                    </a:solidFill>
                  </a:tcPr>
                </a:tc>
                <a:tc>
                  <a:txBody>
                    <a:bodyPr/>
                    <a:lstStyle/>
                    <a:p>
                      <a:pPr algn="ctr"/>
                      <a:r>
                        <a:rPr lang="en-GB" sz="1300" b="1" dirty="0">
                          <a:latin typeface="Century Gothic" panose="020B0502020202020204" pitchFamily="34" charset="0"/>
                        </a:rPr>
                        <a:t>87</a:t>
                      </a:r>
                    </a:p>
                  </a:txBody>
                  <a:tcPr marL="0" marR="0" marT="0" marB="0" anchor="ctr">
                    <a:solidFill>
                      <a:schemeClr val="bg1"/>
                    </a:solidFill>
                  </a:tcPr>
                </a:tc>
                <a:tc>
                  <a:txBody>
                    <a:bodyPr/>
                    <a:lstStyle/>
                    <a:p>
                      <a:pPr algn="ctr"/>
                      <a:r>
                        <a:rPr lang="en-GB" sz="1300" b="1" dirty="0">
                          <a:latin typeface="Century Gothic" panose="020B0502020202020204" pitchFamily="34" charset="0"/>
                        </a:rPr>
                        <a:t>88</a:t>
                      </a:r>
                    </a:p>
                  </a:txBody>
                  <a:tcPr marL="0" marR="0" marT="0" marB="0" anchor="ctr">
                    <a:solidFill>
                      <a:schemeClr val="bg1"/>
                    </a:solidFill>
                  </a:tcPr>
                </a:tc>
                <a:tc>
                  <a:txBody>
                    <a:bodyPr/>
                    <a:lstStyle/>
                    <a:p>
                      <a:pPr algn="ctr"/>
                      <a:r>
                        <a:rPr lang="en-GB" sz="1300" b="1" dirty="0">
                          <a:latin typeface="Century Gothic" panose="020B0502020202020204" pitchFamily="34" charset="0"/>
                        </a:rPr>
                        <a:t>89</a:t>
                      </a:r>
                    </a:p>
                  </a:txBody>
                  <a:tcPr marL="0" marR="0" marT="0" marB="0" anchor="ctr">
                    <a:solidFill>
                      <a:schemeClr val="bg1"/>
                    </a:solidFill>
                  </a:tcPr>
                </a:tc>
                <a:tc>
                  <a:txBody>
                    <a:bodyPr/>
                    <a:lstStyle/>
                    <a:p>
                      <a:pPr algn="ctr"/>
                      <a:r>
                        <a:rPr lang="en-GB" sz="1300" b="1" dirty="0">
                          <a:latin typeface="Century Gothic" panose="020B0502020202020204" pitchFamily="34" charset="0"/>
                        </a:rPr>
                        <a:t>90</a:t>
                      </a:r>
                    </a:p>
                  </a:txBody>
                  <a:tcPr marL="0" marR="0" marT="0" marB="0" anchor="ctr">
                    <a:solidFill>
                      <a:srgbClr val="00B0F0"/>
                    </a:solidFill>
                  </a:tcPr>
                </a:tc>
                <a:extLst>
                  <a:ext uri="{0D108BD9-81ED-4DB2-BD59-A6C34878D82A}">
                    <a16:rowId xmlns:a16="http://schemas.microsoft.com/office/drawing/2014/main" val="1563610320"/>
                  </a:ext>
                </a:extLst>
              </a:tr>
              <a:tr h="310909">
                <a:tc>
                  <a:txBody>
                    <a:bodyPr/>
                    <a:lstStyle/>
                    <a:p>
                      <a:pPr algn="ctr"/>
                      <a:r>
                        <a:rPr lang="en-GB" sz="1300" b="1" dirty="0">
                          <a:latin typeface="Century Gothic" panose="020B0502020202020204" pitchFamily="34" charset="0"/>
                        </a:rPr>
                        <a:t>91</a:t>
                      </a:r>
                    </a:p>
                  </a:txBody>
                  <a:tcPr marL="0" marR="0" marT="0" marB="0" anchor="ctr">
                    <a:solidFill>
                      <a:schemeClr val="bg1"/>
                    </a:solidFill>
                  </a:tcPr>
                </a:tc>
                <a:tc>
                  <a:txBody>
                    <a:bodyPr/>
                    <a:lstStyle/>
                    <a:p>
                      <a:pPr algn="ctr"/>
                      <a:r>
                        <a:rPr lang="en-GB" sz="1300" b="1" dirty="0">
                          <a:latin typeface="Century Gothic" panose="020B0502020202020204" pitchFamily="34" charset="0"/>
                        </a:rPr>
                        <a:t>92</a:t>
                      </a:r>
                    </a:p>
                  </a:txBody>
                  <a:tcPr marL="0" marR="0" marT="0" marB="0" anchor="ctr">
                    <a:solidFill>
                      <a:schemeClr val="bg1"/>
                    </a:solidFill>
                  </a:tcPr>
                </a:tc>
                <a:tc>
                  <a:txBody>
                    <a:bodyPr/>
                    <a:lstStyle/>
                    <a:p>
                      <a:pPr algn="ctr"/>
                      <a:r>
                        <a:rPr lang="en-GB" sz="1300" b="1" dirty="0">
                          <a:latin typeface="Century Gothic" panose="020B0502020202020204" pitchFamily="34" charset="0"/>
                        </a:rPr>
                        <a:t>93</a:t>
                      </a:r>
                    </a:p>
                  </a:txBody>
                  <a:tcPr marL="0" marR="0" marT="0" marB="0" anchor="ctr">
                    <a:solidFill>
                      <a:schemeClr val="bg1"/>
                    </a:solidFill>
                  </a:tcPr>
                </a:tc>
                <a:tc>
                  <a:txBody>
                    <a:bodyPr/>
                    <a:lstStyle/>
                    <a:p>
                      <a:pPr algn="ctr"/>
                      <a:r>
                        <a:rPr lang="en-GB" sz="1300" b="1" dirty="0">
                          <a:latin typeface="Century Gothic" panose="020B0502020202020204" pitchFamily="34" charset="0"/>
                        </a:rPr>
                        <a:t>94</a:t>
                      </a:r>
                    </a:p>
                  </a:txBody>
                  <a:tcPr marL="0" marR="0" marT="0" marB="0" anchor="ctr">
                    <a:solidFill>
                      <a:schemeClr val="bg1"/>
                    </a:solidFill>
                  </a:tcPr>
                </a:tc>
                <a:tc>
                  <a:txBody>
                    <a:bodyPr/>
                    <a:lstStyle/>
                    <a:p>
                      <a:pPr algn="ctr"/>
                      <a:r>
                        <a:rPr lang="en-GB" sz="1300" b="1" dirty="0">
                          <a:latin typeface="Century Gothic" panose="020B0502020202020204" pitchFamily="34" charset="0"/>
                        </a:rPr>
                        <a:t>95</a:t>
                      </a:r>
                    </a:p>
                  </a:txBody>
                  <a:tcPr marL="0" marR="0" marT="0" marB="0" anchor="ctr">
                    <a:solidFill>
                      <a:schemeClr val="bg1"/>
                    </a:solidFill>
                  </a:tcPr>
                </a:tc>
                <a:tc>
                  <a:txBody>
                    <a:bodyPr/>
                    <a:lstStyle/>
                    <a:p>
                      <a:pPr algn="ctr"/>
                      <a:r>
                        <a:rPr lang="en-GB" sz="1300" b="1" dirty="0">
                          <a:latin typeface="Century Gothic" panose="020B0502020202020204" pitchFamily="34" charset="0"/>
                        </a:rPr>
                        <a:t>96</a:t>
                      </a:r>
                    </a:p>
                  </a:txBody>
                  <a:tcPr marL="0" marR="0" marT="0" marB="0" anchor="ctr">
                    <a:solidFill>
                      <a:schemeClr val="bg1"/>
                    </a:solidFill>
                  </a:tcPr>
                </a:tc>
                <a:tc>
                  <a:txBody>
                    <a:bodyPr/>
                    <a:lstStyle/>
                    <a:p>
                      <a:pPr algn="ctr"/>
                      <a:r>
                        <a:rPr lang="en-GB" sz="1300" b="1" dirty="0">
                          <a:latin typeface="Century Gothic" panose="020B0502020202020204" pitchFamily="34" charset="0"/>
                        </a:rPr>
                        <a:t>97</a:t>
                      </a:r>
                    </a:p>
                  </a:txBody>
                  <a:tcPr marL="0" marR="0" marT="0" marB="0" anchor="ctr">
                    <a:solidFill>
                      <a:schemeClr val="bg1"/>
                    </a:solidFill>
                  </a:tcPr>
                </a:tc>
                <a:tc>
                  <a:txBody>
                    <a:bodyPr/>
                    <a:lstStyle/>
                    <a:p>
                      <a:pPr algn="ctr"/>
                      <a:r>
                        <a:rPr lang="en-GB" sz="1300" b="1" dirty="0">
                          <a:latin typeface="Century Gothic" panose="020B0502020202020204" pitchFamily="34" charset="0"/>
                        </a:rPr>
                        <a:t>98</a:t>
                      </a:r>
                    </a:p>
                  </a:txBody>
                  <a:tcPr marL="0" marR="0" marT="0" marB="0" anchor="ctr">
                    <a:solidFill>
                      <a:schemeClr val="bg1"/>
                    </a:solidFill>
                  </a:tcPr>
                </a:tc>
                <a:tc>
                  <a:txBody>
                    <a:bodyPr/>
                    <a:lstStyle/>
                    <a:p>
                      <a:pPr algn="ctr"/>
                      <a:r>
                        <a:rPr lang="en-GB" sz="1300" b="1" dirty="0">
                          <a:latin typeface="Century Gothic" panose="020B0502020202020204" pitchFamily="34" charset="0"/>
                        </a:rPr>
                        <a:t>99</a:t>
                      </a:r>
                    </a:p>
                  </a:txBody>
                  <a:tcPr marL="0" marR="0" marT="0" marB="0" anchor="ctr">
                    <a:solidFill>
                      <a:schemeClr val="bg1"/>
                    </a:solidFill>
                  </a:tcPr>
                </a:tc>
                <a:tc>
                  <a:txBody>
                    <a:bodyPr/>
                    <a:lstStyle/>
                    <a:p>
                      <a:pPr algn="ctr"/>
                      <a:r>
                        <a:rPr lang="en-GB" sz="1300" b="1" dirty="0">
                          <a:latin typeface="Century Gothic" panose="020B0502020202020204" pitchFamily="34" charset="0"/>
                        </a:rPr>
                        <a:t>100</a:t>
                      </a:r>
                    </a:p>
                  </a:txBody>
                  <a:tcPr marL="0" marR="0" marT="0" marB="0" anchor="ctr">
                    <a:solidFill>
                      <a:srgbClr val="00B0F0"/>
                    </a:solidFill>
                  </a:tcPr>
                </a:tc>
                <a:extLst>
                  <a:ext uri="{0D108BD9-81ED-4DB2-BD59-A6C34878D82A}">
                    <a16:rowId xmlns:a16="http://schemas.microsoft.com/office/drawing/2014/main" val="4006730866"/>
                  </a:ext>
                </a:extLst>
              </a:tr>
            </a:tbl>
          </a:graphicData>
        </a:graphic>
      </p:graphicFrame>
      <p:grpSp>
        <p:nvGrpSpPr>
          <p:cNvPr id="9" name="Group 8">
            <a:extLst>
              <a:ext uri="{FF2B5EF4-FFF2-40B4-BE49-F238E27FC236}">
                <a16:creationId xmlns:a16="http://schemas.microsoft.com/office/drawing/2014/main" id="{2429D1B3-6A2B-4E30-971C-510DDDE18EF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A545DEF9-9195-46EC-B953-292762DCCAC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E837013-FC11-4771-9C2D-43161293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9808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024914F7-FE4A-4614-8AE3-0D16431ABE0C}"/>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19B7C5CE-E925-45FE-BCFE-B9351226B5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9D111893-7F24-4E43-AEFF-EF9B14B05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E744CDE5-3806-446E-9D29-2F6DB17E485F}"/>
              </a:ext>
            </a:extLst>
          </p:cNvPr>
          <p:cNvPicPr>
            <a:picLocks noChangeAspect="1"/>
          </p:cNvPicPr>
          <p:nvPr/>
        </p:nvPicPr>
        <p:blipFill>
          <a:blip r:embed="rId4"/>
          <a:stretch>
            <a:fillRect/>
          </a:stretch>
        </p:blipFill>
        <p:spPr>
          <a:xfrm>
            <a:off x="115438" y="145118"/>
            <a:ext cx="8913124" cy="6322100"/>
          </a:xfrm>
          <a:prstGeom prst="rect">
            <a:avLst/>
          </a:prstGeom>
        </p:spPr>
      </p:pic>
      <p:sp>
        <p:nvSpPr>
          <p:cNvPr id="17" name="Rectangle 16">
            <a:extLst>
              <a:ext uri="{FF2B5EF4-FFF2-40B4-BE49-F238E27FC236}">
                <a16:creationId xmlns:a16="http://schemas.microsoft.com/office/drawing/2014/main" id="{2591D459-2376-42B6-838A-736C6635D8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Each flower has 10 petals. </a:t>
            </a:r>
          </a:p>
          <a:p>
            <a:pPr algn="ctr"/>
            <a:r>
              <a:rPr lang="en-GB" sz="2000" b="1" dirty="0">
                <a:solidFill>
                  <a:schemeClr val="bg2">
                    <a:lumMod val="25000"/>
                  </a:schemeClr>
                </a:solidFill>
                <a:latin typeface="Century Gothic" panose="020B0502020202020204" pitchFamily="34" charset="0"/>
              </a:rPr>
              <a:t>One bee can rest on each petal.</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there enough petals for 50 bees to rest on?</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800"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416622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024914F7-FE4A-4614-8AE3-0D16431ABE0C}"/>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19B7C5CE-E925-45FE-BCFE-B9351226B5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1" name="Picture 20" descr="A close up of a sign&#10;&#10;Description generated with high confidence">
              <a:extLst>
                <a:ext uri="{FF2B5EF4-FFF2-40B4-BE49-F238E27FC236}">
                  <a16:creationId xmlns:a16="http://schemas.microsoft.com/office/drawing/2014/main" id="{9D111893-7F24-4E43-AEFF-EF9B14B05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E744CDE5-3806-446E-9D29-2F6DB17E485F}"/>
              </a:ext>
            </a:extLst>
          </p:cNvPr>
          <p:cNvPicPr>
            <a:picLocks noChangeAspect="1"/>
          </p:cNvPicPr>
          <p:nvPr/>
        </p:nvPicPr>
        <p:blipFill>
          <a:blip r:embed="rId4"/>
          <a:stretch>
            <a:fillRect/>
          </a:stretch>
        </p:blipFill>
        <p:spPr>
          <a:xfrm>
            <a:off x="115438" y="145118"/>
            <a:ext cx="8913124" cy="6322100"/>
          </a:xfrm>
          <a:prstGeom prst="rect">
            <a:avLst/>
          </a:prstGeom>
        </p:spPr>
      </p:pic>
      <p:sp>
        <p:nvSpPr>
          <p:cNvPr id="17" name="Rectangle 16">
            <a:extLst>
              <a:ext uri="{FF2B5EF4-FFF2-40B4-BE49-F238E27FC236}">
                <a16:creationId xmlns:a16="http://schemas.microsoft.com/office/drawing/2014/main" id="{2591D459-2376-42B6-838A-736C6635D8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Each flower has 10 petals. </a:t>
            </a:r>
          </a:p>
          <a:p>
            <a:pPr algn="ctr"/>
            <a:r>
              <a:rPr lang="en-GB" sz="2000" b="1" dirty="0">
                <a:solidFill>
                  <a:schemeClr val="bg2">
                    <a:lumMod val="25000"/>
                  </a:schemeClr>
                </a:solidFill>
                <a:latin typeface="Century Gothic" panose="020B0502020202020204" pitchFamily="34" charset="0"/>
              </a:rPr>
              <a:t>One bee can rest on each petal.</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Are there enough petals for 50 bees to rest on?</a:t>
            </a:r>
          </a:p>
          <a:p>
            <a:endParaRPr lang="en-GB" sz="2000" b="1" dirty="0">
              <a:solidFill>
                <a:schemeClr val="bg2">
                  <a:lumMod val="25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There are enough petals because there are 5 groups of 10 petals, so there are 50 petals altogether.</a:t>
            </a:r>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p>
          <a:p>
            <a:pPr algn="ctr"/>
            <a:endParaRPr lang="en-GB" sz="2800"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330734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Suki thinks the arrow is pointing to 40.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br>
              <a:rPr lang="en-GB" sz="2800" dirty="0">
                <a:solidFill>
                  <a:srgbClr val="E7E6E6">
                    <a:lumMod val="25000"/>
                  </a:srgbClr>
                </a:solidFill>
                <a:latin typeface="Century Gothic" panose="020B0502020202020204" pitchFamily="34" charset="0"/>
              </a:rPr>
            </a:br>
            <a:endParaRPr lang="en-GB" sz="2800" dirty="0">
              <a:solidFill>
                <a:srgbClr val="FF0000"/>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C47A7F96-C7E5-419C-8172-074DF9E8D62B}"/>
              </a:ext>
            </a:extLst>
          </p:cNvPr>
          <p:cNvGraphicFramePr>
            <a:graphicFrameLocks noGrp="1"/>
          </p:cNvGraphicFramePr>
          <p:nvPr>
            <p:extLst>
              <p:ext uri="{D42A27DB-BD31-4B8C-83A1-F6EECF244321}">
                <p14:modId xmlns:p14="http://schemas.microsoft.com/office/powerpoint/2010/main" val="1512740049"/>
              </p:ext>
            </p:extLst>
          </p:nvPr>
        </p:nvGraphicFramePr>
        <p:xfrm>
          <a:off x="1557426" y="2298762"/>
          <a:ext cx="6029148" cy="520821"/>
        </p:xfrm>
        <a:graphic>
          <a:graphicData uri="http://schemas.openxmlformats.org/drawingml/2006/table">
            <a:tbl>
              <a:tblPr firstRow="1" bandRow="1">
                <a:tableStyleId>{5940675A-B579-460E-94D1-54222C63F5DA}</a:tableStyleId>
              </a:tblPr>
              <a:tblGrid>
                <a:gridCol w="1004858">
                  <a:extLst>
                    <a:ext uri="{9D8B030D-6E8A-4147-A177-3AD203B41FA5}">
                      <a16:colId xmlns:a16="http://schemas.microsoft.com/office/drawing/2014/main" val="2682119177"/>
                    </a:ext>
                  </a:extLst>
                </a:gridCol>
                <a:gridCol w="1004858">
                  <a:extLst>
                    <a:ext uri="{9D8B030D-6E8A-4147-A177-3AD203B41FA5}">
                      <a16:colId xmlns:a16="http://schemas.microsoft.com/office/drawing/2014/main" val="3699044304"/>
                    </a:ext>
                  </a:extLst>
                </a:gridCol>
                <a:gridCol w="1004858">
                  <a:extLst>
                    <a:ext uri="{9D8B030D-6E8A-4147-A177-3AD203B41FA5}">
                      <a16:colId xmlns:a16="http://schemas.microsoft.com/office/drawing/2014/main" val="348754384"/>
                    </a:ext>
                  </a:extLst>
                </a:gridCol>
                <a:gridCol w="1004858">
                  <a:extLst>
                    <a:ext uri="{9D8B030D-6E8A-4147-A177-3AD203B41FA5}">
                      <a16:colId xmlns:a16="http://schemas.microsoft.com/office/drawing/2014/main" val="3661689815"/>
                    </a:ext>
                  </a:extLst>
                </a:gridCol>
                <a:gridCol w="1004858">
                  <a:extLst>
                    <a:ext uri="{9D8B030D-6E8A-4147-A177-3AD203B41FA5}">
                      <a16:colId xmlns:a16="http://schemas.microsoft.com/office/drawing/2014/main" val="4022451654"/>
                    </a:ext>
                  </a:extLst>
                </a:gridCol>
                <a:gridCol w="1004858">
                  <a:extLst>
                    <a:ext uri="{9D8B030D-6E8A-4147-A177-3AD203B41FA5}">
                      <a16:colId xmlns:a16="http://schemas.microsoft.com/office/drawing/2014/main" val="492941511"/>
                    </a:ext>
                  </a:extLst>
                </a:gridCol>
              </a:tblGrid>
              <a:tr h="520821">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355208"/>
                  </a:ext>
                </a:extLst>
              </a:tr>
            </a:tbl>
          </a:graphicData>
        </a:graphic>
      </p:graphicFrame>
      <p:graphicFrame>
        <p:nvGraphicFramePr>
          <p:cNvPr id="26" name="Table 25">
            <a:extLst>
              <a:ext uri="{FF2B5EF4-FFF2-40B4-BE49-F238E27FC236}">
                <a16:creationId xmlns:a16="http://schemas.microsoft.com/office/drawing/2014/main" id="{D0CF7458-59C7-438F-965D-FD61141B2156}"/>
              </a:ext>
            </a:extLst>
          </p:cNvPr>
          <p:cNvGraphicFramePr>
            <a:graphicFrameLocks noGrp="1"/>
          </p:cNvGraphicFramePr>
          <p:nvPr>
            <p:extLst>
              <p:ext uri="{D42A27DB-BD31-4B8C-83A1-F6EECF244321}">
                <p14:modId xmlns:p14="http://schemas.microsoft.com/office/powerpoint/2010/main" val="2363167796"/>
              </p:ext>
            </p:extLst>
          </p:nvPr>
        </p:nvGraphicFramePr>
        <p:xfrm>
          <a:off x="1233750" y="2880475"/>
          <a:ext cx="6652948" cy="548640"/>
        </p:xfrm>
        <a:graphic>
          <a:graphicData uri="http://schemas.openxmlformats.org/drawingml/2006/table">
            <a:tbl>
              <a:tblPr firstRow="1" bandRow="1">
                <a:tableStyleId>{5940675A-B579-460E-94D1-54222C63F5DA}</a:tableStyleId>
              </a:tblPr>
              <a:tblGrid>
                <a:gridCol w="760720">
                  <a:extLst>
                    <a:ext uri="{9D8B030D-6E8A-4147-A177-3AD203B41FA5}">
                      <a16:colId xmlns:a16="http://schemas.microsoft.com/office/drawing/2014/main" val="2682119177"/>
                    </a:ext>
                  </a:extLst>
                </a:gridCol>
                <a:gridCol w="221318">
                  <a:extLst>
                    <a:ext uri="{9D8B030D-6E8A-4147-A177-3AD203B41FA5}">
                      <a16:colId xmlns:a16="http://schemas.microsoft.com/office/drawing/2014/main" val="3699044304"/>
                    </a:ext>
                  </a:extLst>
                </a:gridCol>
                <a:gridCol w="760720">
                  <a:extLst>
                    <a:ext uri="{9D8B030D-6E8A-4147-A177-3AD203B41FA5}">
                      <a16:colId xmlns:a16="http://schemas.microsoft.com/office/drawing/2014/main" val="348754384"/>
                    </a:ext>
                  </a:extLst>
                </a:gridCol>
                <a:gridCol w="221318">
                  <a:extLst>
                    <a:ext uri="{9D8B030D-6E8A-4147-A177-3AD203B41FA5}">
                      <a16:colId xmlns:a16="http://schemas.microsoft.com/office/drawing/2014/main" val="3661689815"/>
                    </a:ext>
                  </a:extLst>
                </a:gridCol>
                <a:gridCol w="760720">
                  <a:extLst>
                    <a:ext uri="{9D8B030D-6E8A-4147-A177-3AD203B41FA5}">
                      <a16:colId xmlns:a16="http://schemas.microsoft.com/office/drawing/2014/main" val="4022451654"/>
                    </a:ext>
                  </a:extLst>
                </a:gridCol>
                <a:gridCol w="221318">
                  <a:extLst>
                    <a:ext uri="{9D8B030D-6E8A-4147-A177-3AD203B41FA5}">
                      <a16:colId xmlns:a16="http://schemas.microsoft.com/office/drawing/2014/main" val="492941511"/>
                    </a:ext>
                  </a:extLst>
                </a:gridCol>
                <a:gridCol w="760720">
                  <a:extLst>
                    <a:ext uri="{9D8B030D-6E8A-4147-A177-3AD203B41FA5}">
                      <a16:colId xmlns:a16="http://schemas.microsoft.com/office/drawing/2014/main" val="4200455432"/>
                    </a:ext>
                  </a:extLst>
                </a:gridCol>
                <a:gridCol w="221318">
                  <a:extLst>
                    <a:ext uri="{9D8B030D-6E8A-4147-A177-3AD203B41FA5}">
                      <a16:colId xmlns:a16="http://schemas.microsoft.com/office/drawing/2014/main" val="4084794962"/>
                    </a:ext>
                  </a:extLst>
                </a:gridCol>
                <a:gridCol w="760720">
                  <a:extLst>
                    <a:ext uri="{9D8B030D-6E8A-4147-A177-3AD203B41FA5}">
                      <a16:colId xmlns:a16="http://schemas.microsoft.com/office/drawing/2014/main" val="3142352049"/>
                    </a:ext>
                  </a:extLst>
                </a:gridCol>
                <a:gridCol w="221318">
                  <a:extLst>
                    <a:ext uri="{9D8B030D-6E8A-4147-A177-3AD203B41FA5}">
                      <a16:colId xmlns:a16="http://schemas.microsoft.com/office/drawing/2014/main" val="2233799241"/>
                    </a:ext>
                  </a:extLst>
                </a:gridCol>
                <a:gridCol w="760720">
                  <a:extLst>
                    <a:ext uri="{9D8B030D-6E8A-4147-A177-3AD203B41FA5}">
                      <a16:colId xmlns:a16="http://schemas.microsoft.com/office/drawing/2014/main" val="1716068193"/>
                    </a:ext>
                  </a:extLst>
                </a:gridCol>
                <a:gridCol w="221318">
                  <a:extLst>
                    <a:ext uri="{9D8B030D-6E8A-4147-A177-3AD203B41FA5}">
                      <a16:colId xmlns:a16="http://schemas.microsoft.com/office/drawing/2014/main" val="979106819"/>
                    </a:ext>
                  </a:extLst>
                </a:gridCol>
                <a:gridCol w="760720">
                  <a:extLst>
                    <a:ext uri="{9D8B030D-6E8A-4147-A177-3AD203B41FA5}">
                      <a16:colId xmlns:a16="http://schemas.microsoft.com/office/drawing/2014/main" val="151739500"/>
                    </a:ext>
                  </a:extLst>
                </a:gridCol>
              </a:tblGrid>
              <a:tr h="520821">
                <a:tc>
                  <a:txBody>
                    <a:bodyPr/>
                    <a:lstStyle/>
                    <a:p>
                      <a:pPr algn="ctr"/>
                      <a:r>
                        <a:rPr lang="en-GB" sz="36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355208"/>
                  </a:ext>
                </a:extLst>
              </a:tr>
            </a:tbl>
          </a:graphicData>
        </a:graphic>
      </p:graphicFrame>
      <p:sp>
        <p:nvSpPr>
          <p:cNvPr id="27" name="Arrow: Down 26">
            <a:extLst>
              <a:ext uri="{FF2B5EF4-FFF2-40B4-BE49-F238E27FC236}">
                <a16:creationId xmlns:a16="http://schemas.microsoft.com/office/drawing/2014/main" id="{306B209D-FF25-4786-8C29-26E0DAF278AC}"/>
              </a:ext>
            </a:extLst>
          </p:cNvPr>
          <p:cNvSpPr/>
          <p:nvPr/>
        </p:nvSpPr>
        <p:spPr>
          <a:xfrm rot="10800000">
            <a:off x="5111029" y="2987783"/>
            <a:ext cx="921636" cy="126106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E1D8127C-7EF0-4061-BBB8-E12E7C8F7077}"/>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EAA9C824-17A0-443C-A996-7FED206B4A8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1EC0C2D1-2D77-4BB4-87AD-D43E4B34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6535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Multiplication and Division – Count in 10s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(1N1b) </a:t>
            </a:r>
            <a:r>
              <a:rPr lang="en-GB" sz="1200" b="1" u="sng" dirty="0">
                <a:latin typeface="Century Gothic" panose="020B0502020202020204" pitchFamily="34" charset="0"/>
                <a:hlinkClick r:id="rId3"/>
              </a:rPr>
              <a:t>Count in multiples of twos, fives and tens</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1: (1C8) </a:t>
            </a:r>
            <a:r>
              <a:rPr lang="en-GB" sz="1200" b="1" u="sng" dirty="0">
                <a:latin typeface="Century Gothic" panose="020B0502020202020204" pitchFamily="34" charset="0"/>
                <a:hlinkClick r:id="rId4"/>
              </a:rPr>
              <a:t>Solve one-step problems involving multiplication and division, by calculating the answer using concrete objects, pictorial representations and arrays with the support of the teacher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Multiplication and Division</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DE10A85C-7107-4C69-98F2-EC878D658C6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A956D66-5D76-45FE-9C47-E774EAD6122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0BD896CD-8569-4A41-8D4A-B3B28C6247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Suki thinks the arrow is pointing to 40.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Suki is not correct because… </a:t>
            </a: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br>
              <a:rPr lang="en-GB" sz="2800" dirty="0">
                <a:solidFill>
                  <a:srgbClr val="E7E6E6">
                    <a:lumMod val="25000"/>
                  </a:srgbClr>
                </a:solidFill>
                <a:latin typeface="Century Gothic" panose="020B0502020202020204" pitchFamily="34" charset="0"/>
              </a:rPr>
            </a:br>
            <a:endParaRPr lang="en-GB" sz="2800" dirty="0">
              <a:solidFill>
                <a:srgbClr val="FF0000"/>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C47A7F96-C7E5-419C-8172-074DF9E8D62B}"/>
              </a:ext>
            </a:extLst>
          </p:cNvPr>
          <p:cNvGraphicFramePr>
            <a:graphicFrameLocks noGrp="1"/>
          </p:cNvGraphicFramePr>
          <p:nvPr>
            <p:extLst/>
          </p:nvPr>
        </p:nvGraphicFramePr>
        <p:xfrm>
          <a:off x="1557426" y="2298762"/>
          <a:ext cx="6029148" cy="520821"/>
        </p:xfrm>
        <a:graphic>
          <a:graphicData uri="http://schemas.openxmlformats.org/drawingml/2006/table">
            <a:tbl>
              <a:tblPr firstRow="1" bandRow="1">
                <a:tableStyleId>{5940675A-B579-460E-94D1-54222C63F5DA}</a:tableStyleId>
              </a:tblPr>
              <a:tblGrid>
                <a:gridCol w="1004858">
                  <a:extLst>
                    <a:ext uri="{9D8B030D-6E8A-4147-A177-3AD203B41FA5}">
                      <a16:colId xmlns:a16="http://schemas.microsoft.com/office/drawing/2014/main" val="2682119177"/>
                    </a:ext>
                  </a:extLst>
                </a:gridCol>
                <a:gridCol w="1004858">
                  <a:extLst>
                    <a:ext uri="{9D8B030D-6E8A-4147-A177-3AD203B41FA5}">
                      <a16:colId xmlns:a16="http://schemas.microsoft.com/office/drawing/2014/main" val="3699044304"/>
                    </a:ext>
                  </a:extLst>
                </a:gridCol>
                <a:gridCol w="1004858">
                  <a:extLst>
                    <a:ext uri="{9D8B030D-6E8A-4147-A177-3AD203B41FA5}">
                      <a16:colId xmlns:a16="http://schemas.microsoft.com/office/drawing/2014/main" val="348754384"/>
                    </a:ext>
                  </a:extLst>
                </a:gridCol>
                <a:gridCol w="1004858">
                  <a:extLst>
                    <a:ext uri="{9D8B030D-6E8A-4147-A177-3AD203B41FA5}">
                      <a16:colId xmlns:a16="http://schemas.microsoft.com/office/drawing/2014/main" val="3661689815"/>
                    </a:ext>
                  </a:extLst>
                </a:gridCol>
                <a:gridCol w="1004858">
                  <a:extLst>
                    <a:ext uri="{9D8B030D-6E8A-4147-A177-3AD203B41FA5}">
                      <a16:colId xmlns:a16="http://schemas.microsoft.com/office/drawing/2014/main" val="4022451654"/>
                    </a:ext>
                  </a:extLst>
                </a:gridCol>
                <a:gridCol w="1004858">
                  <a:extLst>
                    <a:ext uri="{9D8B030D-6E8A-4147-A177-3AD203B41FA5}">
                      <a16:colId xmlns:a16="http://schemas.microsoft.com/office/drawing/2014/main" val="492941511"/>
                    </a:ext>
                  </a:extLst>
                </a:gridCol>
              </a:tblGrid>
              <a:tr h="520821">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355208"/>
                  </a:ext>
                </a:extLst>
              </a:tr>
            </a:tbl>
          </a:graphicData>
        </a:graphic>
      </p:graphicFrame>
      <p:graphicFrame>
        <p:nvGraphicFramePr>
          <p:cNvPr id="26" name="Table 25">
            <a:extLst>
              <a:ext uri="{FF2B5EF4-FFF2-40B4-BE49-F238E27FC236}">
                <a16:creationId xmlns:a16="http://schemas.microsoft.com/office/drawing/2014/main" id="{D0CF7458-59C7-438F-965D-FD61141B2156}"/>
              </a:ext>
            </a:extLst>
          </p:cNvPr>
          <p:cNvGraphicFramePr>
            <a:graphicFrameLocks noGrp="1"/>
          </p:cNvGraphicFramePr>
          <p:nvPr>
            <p:extLst/>
          </p:nvPr>
        </p:nvGraphicFramePr>
        <p:xfrm>
          <a:off x="1233750" y="2880475"/>
          <a:ext cx="6652948" cy="548640"/>
        </p:xfrm>
        <a:graphic>
          <a:graphicData uri="http://schemas.openxmlformats.org/drawingml/2006/table">
            <a:tbl>
              <a:tblPr firstRow="1" bandRow="1">
                <a:tableStyleId>{5940675A-B579-460E-94D1-54222C63F5DA}</a:tableStyleId>
              </a:tblPr>
              <a:tblGrid>
                <a:gridCol w="760720">
                  <a:extLst>
                    <a:ext uri="{9D8B030D-6E8A-4147-A177-3AD203B41FA5}">
                      <a16:colId xmlns:a16="http://schemas.microsoft.com/office/drawing/2014/main" val="2682119177"/>
                    </a:ext>
                  </a:extLst>
                </a:gridCol>
                <a:gridCol w="221318">
                  <a:extLst>
                    <a:ext uri="{9D8B030D-6E8A-4147-A177-3AD203B41FA5}">
                      <a16:colId xmlns:a16="http://schemas.microsoft.com/office/drawing/2014/main" val="3699044304"/>
                    </a:ext>
                  </a:extLst>
                </a:gridCol>
                <a:gridCol w="760720">
                  <a:extLst>
                    <a:ext uri="{9D8B030D-6E8A-4147-A177-3AD203B41FA5}">
                      <a16:colId xmlns:a16="http://schemas.microsoft.com/office/drawing/2014/main" val="348754384"/>
                    </a:ext>
                  </a:extLst>
                </a:gridCol>
                <a:gridCol w="221318">
                  <a:extLst>
                    <a:ext uri="{9D8B030D-6E8A-4147-A177-3AD203B41FA5}">
                      <a16:colId xmlns:a16="http://schemas.microsoft.com/office/drawing/2014/main" val="3661689815"/>
                    </a:ext>
                  </a:extLst>
                </a:gridCol>
                <a:gridCol w="760720">
                  <a:extLst>
                    <a:ext uri="{9D8B030D-6E8A-4147-A177-3AD203B41FA5}">
                      <a16:colId xmlns:a16="http://schemas.microsoft.com/office/drawing/2014/main" val="4022451654"/>
                    </a:ext>
                  </a:extLst>
                </a:gridCol>
                <a:gridCol w="221318">
                  <a:extLst>
                    <a:ext uri="{9D8B030D-6E8A-4147-A177-3AD203B41FA5}">
                      <a16:colId xmlns:a16="http://schemas.microsoft.com/office/drawing/2014/main" val="492941511"/>
                    </a:ext>
                  </a:extLst>
                </a:gridCol>
                <a:gridCol w="760720">
                  <a:extLst>
                    <a:ext uri="{9D8B030D-6E8A-4147-A177-3AD203B41FA5}">
                      <a16:colId xmlns:a16="http://schemas.microsoft.com/office/drawing/2014/main" val="4200455432"/>
                    </a:ext>
                  </a:extLst>
                </a:gridCol>
                <a:gridCol w="221318">
                  <a:extLst>
                    <a:ext uri="{9D8B030D-6E8A-4147-A177-3AD203B41FA5}">
                      <a16:colId xmlns:a16="http://schemas.microsoft.com/office/drawing/2014/main" val="4084794962"/>
                    </a:ext>
                  </a:extLst>
                </a:gridCol>
                <a:gridCol w="760720">
                  <a:extLst>
                    <a:ext uri="{9D8B030D-6E8A-4147-A177-3AD203B41FA5}">
                      <a16:colId xmlns:a16="http://schemas.microsoft.com/office/drawing/2014/main" val="3142352049"/>
                    </a:ext>
                  </a:extLst>
                </a:gridCol>
                <a:gridCol w="221318">
                  <a:extLst>
                    <a:ext uri="{9D8B030D-6E8A-4147-A177-3AD203B41FA5}">
                      <a16:colId xmlns:a16="http://schemas.microsoft.com/office/drawing/2014/main" val="2233799241"/>
                    </a:ext>
                  </a:extLst>
                </a:gridCol>
                <a:gridCol w="760720">
                  <a:extLst>
                    <a:ext uri="{9D8B030D-6E8A-4147-A177-3AD203B41FA5}">
                      <a16:colId xmlns:a16="http://schemas.microsoft.com/office/drawing/2014/main" val="1716068193"/>
                    </a:ext>
                  </a:extLst>
                </a:gridCol>
                <a:gridCol w="221318">
                  <a:extLst>
                    <a:ext uri="{9D8B030D-6E8A-4147-A177-3AD203B41FA5}">
                      <a16:colId xmlns:a16="http://schemas.microsoft.com/office/drawing/2014/main" val="979106819"/>
                    </a:ext>
                  </a:extLst>
                </a:gridCol>
                <a:gridCol w="760720">
                  <a:extLst>
                    <a:ext uri="{9D8B030D-6E8A-4147-A177-3AD203B41FA5}">
                      <a16:colId xmlns:a16="http://schemas.microsoft.com/office/drawing/2014/main" val="151739500"/>
                    </a:ext>
                  </a:extLst>
                </a:gridCol>
              </a:tblGrid>
              <a:tr h="520821">
                <a:tc>
                  <a:txBody>
                    <a:bodyPr/>
                    <a:lstStyle/>
                    <a:p>
                      <a:pPr algn="ctr"/>
                      <a:r>
                        <a:rPr lang="en-GB" sz="36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355208"/>
                  </a:ext>
                </a:extLst>
              </a:tr>
            </a:tbl>
          </a:graphicData>
        </a:graphic>
      </p:graphicFrame>
      <p:sp>
        <p:nvSpPr>
          <p:cNvPr id="27" name="Arrow: Down 26">
            <a:extLst>
              <a:ext uri="{FF2B5EF4-FFF2-40B4-BE49-F238E27FC236}">
                <a16:creationId xmlns:a16="http://schemas.microsoft.com/office/drawing/2014/main" id="{306B209D-FF25-4786-8C29-26E0DAF278AC}"/>
              </a:ext>
            </a:extLst>
          </p:cNvPr>
          <p:cNvSpPr/>
          <p:nvPr/>
        </p:nvSpPr>
        <p:spPr>
          <a:xfrm rot="10800000">
            <a:off x="5111029" y="2987783"/>
            <a:ext cx="921636" cy="126106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E1D8127C-7EF0-4061-BBB8-E12E7C8F7077}"/>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EAA9C824-17A0-443C-A996-7FED206B4A8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1EC0C2D1-2D77-4BB4-87AD-D43E4B34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21660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Suki thinks the arrow is pointing to 40.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Suki is not correct because the arrow is pointing to the number 70. </a:t>
            </a:r>
            <a:endParaRPr lang="en-GB" sz="2800" dirty="0">
              <a:solidFill>
                <a:srgbClr val="FF0000"/>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br>
              <a:rPr lang="en-GB" sz="2800" dirty="0">
                <a:solidFill>
                  <a:srgbClr val="E7E6E6">
                    <a:lumMod val="25000"/>
                  </a:srgbClr>
                </a:solidFill>
                <a:latin typeface="Century Gothic" panose="020B0502020202020204" pitchFamily="34" charset="0"/>
              </a:rPr>
            </a:br>
            <a:endParaRPr lang="en-GB" sz="2800" dirty="0">
              <a:solidFill>
                <a:srgbClr val="FF0000"/>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C47A7F96-C7E5-419C-8172-074DF9E8D62B}"/>
              </a:ext>
            </a:extLst>
          </p:cNvPr>
          <p:cNvGraphicFramePr>
            <a:graphicFrameLocks noGrp="1"/>
          </p:cNvGraphicFramePr>
          <p:nvPr>
            <p:extLst/>
          </p:nvPr>
        </p:nvGraphicFramePr>
        <p:xfrm>
          <a:off x="1557426" y="2298762"/>
          <a:ext cx="6029148" cy="520821"/>
        </p:xfrm>
        <a:graphic>
          <a:graphicData uri="http://schemas.openxmlformats.org/drawingml/2006/table">
            <a:tbl>
              <a:tblPr firstRow="1" bandRow="1">
                <a:tableStyleId>{5940675A-B579-460E-94D1-54222C63F5DA}</a:tableStyleId>
              </a:tblPr>
              <a:tblGrid>
                <a:gridCol w="1004858">
                  <a:extLst>
                    <a:ext uri="{9D8B030D-6E8A-4147-A177-3AD203B41FA5}">
                      <a16:colId xmlns:a16="http://schemas.microsoft.com/office/drawing/2014/main" val="2682119177"/>
                    </a:ext>
                  </a:extLst>
                </a:gridCol>
                <a:gridCol w="1004858">
                  <a:extLst>
                    <a:ext uri="{9D8B030D-6E8A-4147-A177-3AD203B41FA5}">
                      <a16:colId xmlns:a16="http://schemas.microsoft.com/office/drawing/2014/main" val="3699044304"/>
                    </a:ext>
                  </a:extLst>
                </a:gridCol>
                <a:gridCol w="1004858">
                  <a:extLst>
                    <a:ext uri="{9D8B030D-6E8A-4147-A177-3AD203B41FA5}">
                      <a16:colId xmlns:a16="http://schemas.microsoft.com/office/drawing/2014/main" val="348754384"/>
                    </a:ext>
                  </a:extLst>
                </a:gridCol>
                <a:gridCol w="1004858">
                  <a:extLst>
                    <a:ext uri="{9D8B030D-6E8A-4147-A177-3AD203B41FA5}">
                      <a16:colId xmlns:a16="http://schemas.microsoft.com/office/drawing/2014/main" val="3661689815"/>
                    </a:ext>
                  </a:extLst>
                </a:gridCol>
                <a:gridCol w="1004858">
                  <a:extLst>
                    <a:ext uri="{9D8B030D-6E8A-4147-A177-3AD203B41FA5}">
                      <a16:colId xmlns:a16="http://schemas.microsoft.com/office/drawing/2014/main" val="4022451654"/>
                    </a:ext>
                  </a:extLst>
                </a:gridCol>
                <a:gridCol w="1004858">
                  <a:extLst>
                    <a:ext uri="{9D8B030D-6E8A-4147-A177-3AD203B41FA5}">
                      <a16:colId xmlns:a16="http://schemas.microsoft.com/office/drawing/2014/main" val="492941511"/>
                    </a:ext>
                  </a:extLst>
                </a:gridCol>
              </a:tblGrid>
              <a:tr h="520821">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tc>
                  <a:txBody>
                    <a:bodyPr/>
                    <a:lstStyle/>
                    <a:p>
                      <a:pPr algn="ctr"/>
                      <a:endParaRPr lang="en-GB" sz="1200" dirty="0">
                        <a:latin typeface="Century Gothic" panose="020B0502020202020204" pitchFamily="34"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355208"/>
                  </a:ext>
                </a:extLst>
              </a:tr>
            </a:tbl>
          </a:graphicData>
        </a:graphic>
      </p:graphicFrame>
      <p:grpSp>
        <p:nvGrpSpPr>
          <p:cNvPr id="10" name="Group 9">
            <a:extLst>
              <a:ext uri="{FF2B5EF4-FFF2-40B4-BE49-F238E27FC236}">
                <a16:creationId xmlns:a16="http://schemas.microsoft.com/office/drawing/2014/main" id="{E1D8127C-7EF0-4061-BBB8-E12E7C8F7077}"/>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EAA9C824-17A0-443C-A996-7FED206B4A8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1EC0C2D1-2D77-4BB4-87AD-D43E4B34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4" name="Arrow: Down 13">
            <a:extLst>
              <a:ext uri="{FF2B5EF4-FFF2-40B4-BE49-F238E27FC236}">
                <a16:creationId xmlns:a16="http://schemas.microsoft.com/office/drawing/2014/main" id="{2A2F5142-2E26-474F-B11A-0F2549B3405B}"/>
              </a:ext>
            </a:extLst>
          </p:cNvPr>
          <p:cNvSpPr/>
          <p:nvPr/>
        </p:nvSpPr>
        <p:spPr>
          <a:xfrm rot="10800000">
            <a:off x="5111029" y="3419583"/>
            <a:ext cx="921636" cy="126106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Table 14">
            <a:extLst>
              <a:ext uri="{FF2B5EF4-FFF2-40B4-BE49-F238E27FC236}">
                <a16:creationId xmlns:a16="http://schemas.microsoft.com/office/drawing/2014/main" id="{C4578523-F153-45CC-848F-F7501C4B06B4}"/>
              </a:ext>
            </a:extLst>
          </p:cNvPr>
          <p:cNvGraphicFramePr>
            <a:graphicFrameLocks noGrp="1"/>
          </p:cNvGraphicFramePr>
          <p:nvPr>
            <p:extLst>
              <p:ext uri="{D42A27DB-BD31-4B8C-83A1-F6EECF244321}">
                <p14:modId xmlns:p14="http://schemas.microsoft.com/office/powerpoint/2010/main" val="1226667536"/>
              </p:ext>
            </p:extLst>
          </p:nvPr>
        </p:nvGraphicFramePr>
        <p:xfrm>
          <a:off x="1233750" y="2880475"/>
          <a:ext cx="6652948" cy="548640"/>
        </p:xfrm>
        <a:graphic>
          <a:graphicData uri="http://schemas.openxmlformats.org/drawingml/2006/table">
            <a:tbl>
              <a:tblPr firstRow="1" bandRow="1">
                <a:tableStyleId>{5940675A-B579-460E-94D1-54222C63F5DA}</a:tableStyleId>
              </a:tblPr>
              <a:tblGrid>
                <a:gridCol w="760720">
                  <a:extLst>
                    <a:ext uri="{9D8B030D-6E8A-4147-A177-3AD203B41FA5}">
                      <a16:colId xmlns:a16="http://schemas.microsoft.com/office/drawing/2014/main" val="2682119177"/>
                    </a:ext>
                  </a:extLst>
                </a:gridCol>
                <a:gridCol w="221318">
                  <a:extLst>
                    <a:ext uri="{9D8B030D-6E8A-4147-A177-3AD203B41FA5}">
                      <a16:colId xmlns:a16="http://schemas.microsoft.com/office/drawing/2014/main" val="3699044304"/>
                    </a:ext>
                  </a:extLst>
                </a:gridCol>
                <a:gridCol w="760720">
                  <a:extLst>
                    <a:ext uri="{9D8B030D-6E8A-4147-A177-3AD203B41FA5}">
                      <a16:colId xmlns:a16="http://schemas.microsoft.com/office/drawing/2014/main" val="348754384"/>
                    </a:ext>
                  </a:extLst>
                </a:gridCol>
                <a:gridCol w="221318">
                  <a:extLst>
                    <a:ext uri="{9D8B030D-6E8A-4147-A177-3AD203B41FA5}">
                      <a16:colId xmlns:a16="http://schemas.microsoft.com/office/drawing/2014/main" val="3661689815"/>
                    </a:ext>
                  </a:extLst>
                </a:gridCol>
                <a:gridCol w="760720">
                  <a:extLst>
                    <a:ext uri="{9D8B030D-6E8A-4147-A177-3AD203B41FA5}">
                      <a16:colId xmlns:a16="http://schemas.microsoft.com/office/drawing/2014/main" val="4022451654"/>
                    </a:ext>
                  </a:extLst>
                </a:gridCol>
                <a:gridCol w="221318">
                  <a:extLst>
                    <a:ext uri="{9D8B030D-6E8A-4147-A177-3AD203B41FA5}">
                      <a16:colId xmlns:a16="http://schemas.microsoft.com/office/drawing/2014/main" val="492941511"/>
                    </a:ext>
                  </a:extLst>
                </a:gridCol>
                <a:gridCol w="760720">
                  <a:extLst>
                    <a:ext uri="{9D8B030D-6E8A-4147-A177-3AD203B41FA5}">
                      <a16:colId xmlns:a16="http://schemas.microsoft.com/office/drawing/2014/main" val="4200455432"/>
                    </a:ext>
                  </a:extLst>
                </a:gridCol>
                <a:gridCol w="221318">
                  <a:extLst>
                    <a:ext uri="{9D8B030D-6E8A-4147-A177-3AD203B41FA5}">
                      <a16:colId xmlns:a16="http://schemas.microsoft.com/office/drawing/2014/main" val="4084794962"/>
                    </a:ext>
                  </a:extLst>
                </a:gridCol>
                <a:gridCol w="760720">
                  <a:extLst>
                    <a:ext uri="{9D8B030D-6E8A-4147-A177-3AD203B41FA5}">
                      <a16:colId xmlns:a16="http://schemas.microsoft.com/office/drawing/2014/main" val="3142352049"/>
                    </a:ext>
                  </a:extLst>
                </a:gridCol>
                <a:gridCol w="221318">
                  <a:extLst>
                    <a:ext uri="{9D8B030D-6E8A-4147-A177-3AD203B41FA5}">
                      <a16:colId xmlns:a16="http://schemas.microsoft.com/office/drawing/2014/main" val="2233799241"/>
                    </a:ext>
                  </a:extLst>
                </a:gridCol>
                <a:gridCol w="760720">
                  <a:extLst>
                    <a:ext uri="{9D8B030D-6E8A-4147-A177-3AD203B41FA5}">
                      <a16:colId xmlns:a16="http://schemas.microsoft.com/office/drawing/2014/main" val="1716068193"/>
                    </a:ext>
                  </a:extLst>
                </a:gridCol>
                <a:gridCol w="221318">
                  <a:extLst>
                    <a:ext uri="{9D8B030D-6E8A-4147-A177-3AD203B41FA5}">
                      <a16:colId xmlns:a16="http://schemas.microsoft.com/office/drawing/2014/main" val="979106819"/>
                    </a:ext>
                  </a:extLst>
                </a:gridCol>
                <a:gridCol w="760720">
                  <a:extLst>
                    <a:ext uri="{9D8B030D-6E8A-4147-A177-3AD203B41FA5}">
                      <a16:colId xmlns:a16="http://schemas.microsoft.com/office/drawing/2014/main" val="151739500"/>
                    </a:ext>
                  </a:extLst>
                </a:gridCol>
              </a:tblGrid>
              <a:tr h="520821">
                <a:tc>
                  <a:txBody>
                    <a:bodyPr/>
                    <a:lstStyle/>
                    <a:p>
                      <a:pPr algn="ctr"/>
                      <a:r>
                        <a:rPr lang="en-GB" sz="36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355208"/>
                  </a:ext>
                </a:extLst>
              </a:tr>
            </a:tbl>
          </a:graphicData>
        </a:graphic>
      </p:graphicFrame>
    </p:spTree>
    <p:extLst>
      <p:ext uri="{BB962C8B-B14F-4D97-AF65-F5344CB8AC3E}">
        <p14:creationId xmlns:p14="http://schemas.microsoft.com/office/powerpoint/2010/main" val="146725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Multiplication and Division</a:t>
            </a: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Count in 10s</a:t>
            </a:r>
          </a:p>
          <a:p>
            <a:pPr lvl="0" fontAlgn="base">
              <a:defRPr/>
            </a:pPr>
            <a:endParaRPr lang="en-GB" sz="1400"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E1C36D0C-633E-4543-970A-E43ACCF79CEA}"/>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7C2B47E-AFCC-4AF6-89FC-42151BD40AF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CB95219-9541-4145-AEFB-93ECE740C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numbers on the hundred square.</a:t>
            </a:r>
            <a:br>
              <a:rPr lang="en-GB" sz="2000" u="sng" dirty="0">
                <a:solidFill>
                  <a:srgbClr val="E7E6E6">
                    <a:lumMod val="50000"/>
                  </a:srgbClr>
                </a:solidFill>
                <a:latin typeface="Century Gothic" panose="020B0502020202020204" pitchFamily="34" charset="0"/>
              </a:rPr>
            </a:br>
            <a:endParaRPr lang="en-GB" sz="2000" u="sng" dirty="0">
              <a:solidFill>
                <a:srgbClr val="E7E6E6">
                  <a:lumMod val="50000"/>
                </a:srgb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a:p>
            <a:pPr lvl="0" fontAlgn="base">
              <a:defRPr/>
            </a:pPr>
            <a:endParaRPr lang="en-GB" sz="1400" dirty="0">
              <a:solidFill>
                <a:prstClr val="black"/>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0D2BEA3-500E-49A2-B03F-0E03740AC704}"/>
              </a:ext>
            </a:extLst>
          </p:cNvPr>
          <p:cNvGraphicFramePr>
            <a:graphicFrameLocks noGrp="1"/>
          </p:cNvGraphicFramePr>
          <p:nvPr>
            <p:extLst>
              <p:ext uri="{D42A27DB-BD31-4B8C-83A1-F6EECF244321}">
                <p14:modId xmlns:p14="http://schemas.microsoft.com/office/powerpoint/2010/main" val="1146454441"/>
              </p:ext>
            </p:extLst>
          </p:nvPr>
        </p:nvGraphicFramePr>
        <p:xfrm>
          <a:off x="2412000" y="1269000"/>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197211122"/>
                    </a:ext>
                  </a:extLst>
                </a:gridCol>
                <a:gridCol w="432000">
                  <a:extLst>
                    <a:ext uri="{9D8B030D-6E8A-4147-A177-3AD203B41FA5}">
                      <a16:colId xmlns:a16="http://schemas.microsoft.com/office/drawing/2014/main" val="2080147445"/>
                    </a:ext>
                  </a:extLst>
                </a:gridCol>
                <a:gridCol w="432000">
                  <a:extLst>
                    <a:ext uri="{9D8B030D-6E8A-4147-A177-3AD203B41FA5}">
                      <a16:colId xmlns:a16="http://schemas.microsoft.com/office/drawing/2014/main" val="1659150652"/>
                    </a:ext>
                  </a:extLst>
                </a:gridCol>
                <a:gridCol w="432000">
                  <a:extLst>
                    <a:ext uri="{9D8B030D-6E8A-4147-A177-3AD203B41FA5}">
                      <a16:colId xmlns:a16="http://schemas.microsoft.com/office/drawing/2014/main" val="419753580"/>
                    </a:ext>
                  </a:extLst>
                </a:gridCol>
                <a:gridCol w="432000">
                  <a:extLst>
                    <a:ext uri="{9D8B030D-6E8A-4147-A177-3AD203B41FA5}">
                      <a16:colId xmlns:a16="http://schemas.microsoft.com/office/drawing/2014/main" val="2105947132"/>
                    </a:ext>
                  </a:extLst>
                </a:gridCol>
                <a:gridCol w="432000">
                  <a:extLst>
                    <a:ext uri="{9D8B030D-6E8A-4147-A177-3AD203B41FA5}">
                      <a16:colId xmlns:a16="http://schemas.microsoft.com/office/drawing/2014/main" val="3000995852"/>
                    </a:ext>
                  </a:extLst>
                </a:gridCol>
                <a:gridCol w="432000">
                  <a:extLst>
                    <a:ext uri="{9D8B030D-6E8A-4147-A177-3AD203B41FA5}">
                      <a16:colId xmlns:a16="http://schemas.microsoft.com/office/drawing/2014/main" val="453285080"/>
                    </a:ext>
                  </a:extLst>
                </a:gridCol>
                <a:gridCol w="432000">
                  <a:extLst>
                    <a:ext uri="{9D8B030D-6E8A-4147-A177-3AD203B41FA5}">
                      <a16:colId xmlns:a16="http://schemas.microsoft.com/office/drawing/2014/main" val="3687233797"/>
                    </a:ext>
                  </a:extLst>
                </a:gridCol>
                <a:gridCol w="432000">
                  <a:extLst>
                    <a:ext uri="{9D8B030D-6E8A-4147-A177-3AD203B41FA5}">
                      <a16:colId xmlns:a16="http://schemas.microsoft.com/office/drawing/2014/main" val="1071348233"/>
                    </a:ext>
                  </a:extLst>
                </a:gridCol>
                <a:gridCol w="432000">
                  <a:extLst>
                    <a:ext uri="{9D8B030D-6E8A-4147-A177-3AD203B41FA5}">
                      <a16:colId xmlns:a16="http://schemas.microsoft.com/office/drawing/2014/main" val="3628038824"/>
                    </a:ext>
                  </a:extLst>
                </a:gridCol>
              </a:tblGrid>
              <a:tr h="432000">
                <a:tc>
                  <a:txBody>
                    <a:bodyPr/>
                    <a:lstStyle/>
                    <a:p>
                      <a:pPr algn="ctr"/>
                      <a:r>
                        <a:rPr lang="en-GB" sz="1800" b="1" dirty="0">
                          <a:latin typeface="Century Gothic" panose="020B0502020202020204" pitchFamily="34" charset="0"/>
                        </a:rPr>
                        <a:t>1</a:t>
                      </a:r>
                    </a:p>
                  </a:txBody>
                  <a:tcPr marL="0" marR="0" marT="0" marB="0" anchor="ctr">
                    <a:solidFill>
                      <a:schemeClr val="bg1"/>
                    </a:solidFill>
                  </a:tcPr>
                </a:tc>
                <a:tc>
                  <a:txBody>
                    <a:bodyPr/>
                    <a:lstStyle/>
                    <a:p>
                      <a:pPr algn="ctr"/>
                      <a:r>
                        <a:rPr lang="en-GB" sz="1800" b="1" dirty="0">
                          <a:latin typeface="Century Gothic" panose="020B0502020202020204" pitchFamily="34" charset="0"/>
                        </a:rPr>
                        <a:t>2</a:t>
                      </a:r>
                    </a:p>
                  </a:txBody>
                  <a:tcPr marL="0" marR="0" marT="0" marB="0" anchor="ctr">
                    <a:solidFill>
                      <a:schemeClr val="bg1"/>
                    </a:solidFill>
                  </a:tcPr>
                </a:tc>
                <a:tc>
                  <a:txBody>
                    <a:bodyPr/>
                    <a:lstStyle/>
                    <a:p>
                      <a:pPr algn="ctr"/>
                      <a:r>
                        <a:rPr lang="en-GB" sz="1800" b="1" dirty="0">
                          <a:latin typeface="Century Gothic" panose="020B0502020202020204" pitchFamily="34" charset="0"/>
                        </a:rPr>
                        <a:t>3</a:t>
                      </a:r>
                    </a:p>
                  </a:txBody>
                  <a:tcPr marL="0" marR="0" marT="0" marB="0" anchor="ctr">
                    <a:solidFill>
                      <a:schemeClr val="bg1"/>
                    </a:solidFill>
                  </a:tcPr>
                </a:tc>
                <a:tc>
                  <a:txBody>
                    <a:bodyPr/>
                    <a:lstStyle/>
                    <a:p>
                      <a:pPr algn="ctr"/>
                      <a:r>
                        <a:rPr lang="en-GB" sz="1800" b="1" dirty="0">
                          <a:latin typeface="Century Gothic" panose="020B0502020202020204" pitchFamily="34" charset="0"/>
                        </a:rPr>
                        <a:t>4</a:t>
                      </a:r>
                    </a:p>
                  </a:txBody>
                  <a:tcPr marL="0" marR="0" marT="0" marB="0" anchor="ctr">
                    <a:solidFill>
                      <a:schemeClr val="bg1"/>
                    </a:solidFill>
                  </a:tcPr>
                </a:tc>
                <a:tc>
                  <a:txBody>
                    <a:bodyPr/>
                    <a:lstStyle/>
                    <a:p>
                      <a:pPr algn="ctr"/>
                      <a:r>
                        <a:rPr lang="en-GB" sz="1800" b="1" dirty="0">
                          <a:latin typeface="Century Gothic" panose="020B0502020202020204" pitchFamily="34" charset="0"/>
                        </a:rPr>
                        <a:t>5</a:t>
                      </a:r>
                    </a:p>
                  </a:txBody>
                  <a:tcPr marL="0" marR="0" marT="0" marB="0" anchor="ctr">
                    <a:solidFill>
                      <a:schemeClr val="bg1"/>
                    </a:solidFill>
                  </a:tcPr>
                </a:tc>
                <a:tc>
                  <a:txBody>
                    <a:bodyPr/>
                    <a:lstStyle/>
                    <a:p>
                      <a:pPr algn="ctr"/>
                      <a:r>
                        <a:rPr lang="en-GB" sz="1800" b="1" dirty="0">
                          <a:latin typeface="Century Gothic" panose="020B0502020202020204" pitchFamily="34" charset="0"/>
                        </a:rPr>
                        <a:t>6</a:t>
                      </a:r>
                    </a:p>
                  </a:txBody>
                  <a:tcPr marL="0" marR="0" marT="0" marB="0" anchor="ctr">
                    <a:solidFill>
                      <a:schemeClr val="bg1"/>
                    </a:solidFill>
                  </a:tcPr>
                </a:tc>
                <a:tc>
                  <a:txBody>
                    <a:bodyPr/>
                    <a:lstStyle/>
                    <a:p>
                      <a:pPr algn="ctr"/>
                      <a:r>
                        <a:rPr lang="en-GB" sz="1800" b="1" dirty="0">
                          <a:latin typeface="Century Gothic" panose="020B0502020202020204" pitchFamily="34" charset="0"/>
                        </a:rPr>
                        <a:t>7</a:t>
                      </a:r>
                    </a:p>
                  </a:txBody>
                  <a:tcPr marL="0" marR="0" marT="0" marB="0" anchor="ctr">
                    <a:solidFill>
                      <a:schemeClr val="bg1"/>
                    </a:solidFill>
                  </a:tcPr>
                </a:tc>
                <a:tc>
                  <a:txBody>
                    <a:bodyPr/>
                    <a:lstStyle/>
                    <a:p>
                      <a:pPr algn="ctr"/>
                      <a:r>
                        <a:rPr lang="en-GB" sz="1800" b="1" dirty="0">
                          <a:latin typeface="Century Gothic" panose="020B0502020202020204" pitchFamily="34" charset="0"/>
                        </a:rPr>
                        <a:t>8</a:t>
                      </a:r>
                    </a:p>
                  </a:txBody>
                  <a:tcPr marL="0" marR="0" marT="0" marB="0" anchor="ctr">
                    <a:solidFill>
                      <a:schemeClr val="bg1"/>
                    </a:solidFill>
                  </a:tcPr>
                </a:tc>
                <a:tc>
                  <a:txBody>
                    <a:bodyPr/>
                    <a:lstStyle/>
                    <a:p>
                      <a:pPr algn="ctr"/>
                      <a:r>
                        <a:rPr lang="en-GB" sz="1800" b="1" dirty="0">
                          <a:latin typeface="Century Gothic" panose="020B0502020202020204" pitchFamily="34" charset="0"/>
                        </a:rPr>
                        <a:t>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519008233"/>
                  </a:ext>
                </a:extLst>
              </a:tr>
              <a:tr h="432000">
                <a:tc>
                  <a:txBody>
                    <a:bodyPr/>
                    <a:lstStyle/>
                    <a:p>
                      <a:pPr algn="ctr"/>
                      <a:r>
                        <a:rPr lang="en-GB" sz="1800" b="1" dirty="0">
                          <a:latin typeface="Century Gothic" panose="020B0502020202020204" pitchFamily="34" charset="0"/>
                        </a:rPr>
                        <a:t>11</a:t>
                      </a:r>
                    </a:p>
                  </a:txBody>
                  <a:tcPr marL="0" marR="0" marT="0" marB="0" anchor="ctr">
                    <a:solidFill>
                      <a:schemeClr val="bg1"/>
                    </a:solidFill>
                  </a:tcPr>
                </a:tc>
                <a:tc>
                  <a:txBody>
                    <a:bodyPr/>
                    <a:lstStyle/>
                    <a:p>
                      <a:pPr algn="ctr"/>
                      <a:r>
                        <a:rPr lang="en-GB" sz="1800" b="1" dirty="0">
                          <a:latin typeface="Century Gothic" panose="020B0502020202020204" pitchFamily="34" charset="0"/>
                        </a:rPr>
                        <a:t>12</a:t>
                      </a:r>
                    </a:p>
                  </a:txBody>
                  <a:tcPr marL="0" marR="0" marT="0" marB="0" anchor="ctr">
                    <a:solidFill>
                      <a:schemeClr val="bg1"/>
                    </a:solidFill>
                  </a:tcPr>
                </a:tc>
                <a:tc>
                  <a:txBody>
                    <a:bodyPr/>
                    <a:lstStyle/>
                    <a:p>
                      <a:pPr algn="ctr"/>
                      <a:r>
                        <a:rPr lang="en-GB" sz="1800" b="1" dirty="0">
                          <a:latin typeface="Century Gothic" panose="020B0502020202020204" pitchFamily="34" charset="0"/>
                        </a:rPr>
                        <a:t>13</a:t>
                      </a:r>
                    </a:p>
                  </a:txBody>
                  <a:tcPr marL="0" marR="0" marT="0" marB="0" anchor="ctr">
                    <a:solidFill>
                      <a:schemeClr val="bg1"/>
                    </a:solidFill>
                  </a:tcPr>
                </a:tc>
                <a:tc>
                  <a:txBody>
                    <a:bodyPr/>
                    <a:lstStyle/>
                    <a:p>
                      <a:pPr algn="ctr"/>
                      <a:r>
                        <a:rPr lang="en-GB" sz="1800" b="1" dirty="0">
                          <a:latin typeface="Century Gothic" panose="020B0502020202020204" pitchFamily="34" charset="0"/>
                        </a:rPr>
                        <a:t>14</a:t>
                      </a:r>
                    </a:p>
                  </a:txBody>
                  <a:tcPr marL="0" marR="0" marT="0" marB="0" anchor="ctr">
                    <a:solidFill>
                      <a:schemeClr val="bg1"/>
                    </a:solidFill>
                  </a:tcPr>
                </a:tc>
                <a:tc>
                  <a:txBody>
                    <a:bodyPr/>
                    <a:lstStyle/>
                    <a:p>
                      <a:pPr algn="ctr"/>
                      <a:r>
                        <a:rPr lang="en-GB" sz="1800" b="1" dirty="0">
                          <a:latin typeface="Century Gothic" panose="020B0502020202020204" pitchFamily="34" charset="0"/>
                        </a:rPr>
                        <a:t>15</a:t>
                      </a:r>
                    </a:p>
                  </a:txBody>
                  <a:tcPr marL="0" marR="0" marT="0" marB="0" anchor="ctr">
                    <a:solidFill>
                      <a:schemeClr val="bg1"/>
                    </a:solidFill>
                  </a:tcPr>
                </a:tc>
                <a:tc>
                  <a:txBody>
                    <a:bodyPr/>
                    <a:lstStyle/>
                    <a:p>
                      <a:pPr algn="ctr"/>
                      <a:r>
                        <a:rPr lang="en-GB" sz="1800" b="1" dirty="0">
                          <a:latin typeface="Century Gothic" panose="020B0502020202020204" pitchFamily="34" charset="0"/>
                        </a:rPr>
                        <a:t>16</a:t>
                      </a:r>
                    </a:p>
                  </a:txBody>
                  <a:tcPr marL="0" marR="0" marT="0" marB="0" anchor="ctr">
                    <a:solidFill>
                      <a:schemeClr val="bg1"/>
                    </a:solidFill>
                  </a:tcPr>
                </a:tc>
                <a:tc>
                  <a:txBody>
                    <a:bodyPr/>
                    <a:lstStyle/>
                    <a:p>
                      <a:pPr algn="ctr"/>
                      <a:r>
                        <a:rPr lang="en-GB" sz="1800" b="1" dirty="0">
                          <a:latin typeface="Century Gothic" panose="020B0502020202020204" pitchFamily="34" charset="0"/>
                        </a:rPr>
                        <a:t>17</a:t>
                      </a:r>
                    </a:p>
                  </a:txBody>
                  <a:tcPr marL="0" marR="0" marT="0" marB="0" anchor="ctr">
                    <a:solidFill>
                      <a:schemeClr val="bg1"/>
                    </a:solidFill>
                  </a:tcPr>
                </a:tc>
                <a:tc>
                  <a:txBody>
                    <a:bodyPr/>
                    <a:lstStyle/>
                    <a:p>
                      <a:pPr algn="ctr"/>
                      <a:r>
                        <a:rPr lang="en-GB" sz="1800" b="1" dirty="0">
                          <a:latin typeface="Century Gothic" panose="020B0502020202020204" pitchFamily="34" charset="0"/>
                        </a:rPr>
                        <a:t>18</a:t>
                      </a:r>
                    </a:p>
                  </a:txBody>
                  <a:tcPr marL="0" marR="0" marT="0" marB="0" anchor="ctr">
                    <a:solidFill>
                      <a:schemeClr val="bg1"/>
                    </a:solidFill>
                  </a:tcPr>
                </a:tc>
                <a:tc>
                  <a:txBody>
                    <a:bodyPr/>
                    <a:lstStyle/>
                    <a:p>
                      <a:pPr algn="ctr"/>
                      <a:r>
                        <a:rPr lang="en-GB" sz="1800" b="1" dirty="0">
                          <a:latin typeface="Century Gothic" panose="020B0502020202020204" pitchFamily="34" charset="0"/>
                        </a:rPr>
                        <a:t>19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299767180"/>
                  </a:ext>
                </a:extLst>
              </a:tr>
              <a:tr h="432000">
                <a:tc>
                  <a:txBody>
                    <a:bodyPr/>
                    <a:lstStyle/>
                    <a:p>
                      <a:pPr algn="ctr"/>
                      <a:r>
                        <a:rPr lang="en-GB" sz="1800" b="1" dirty="0">
                          <a:latin typeface="Century Gothic" panose="020B0502020202020204" pitchFamily="34" charset="0"/>
                        </a:rPr>
                        <a:t>21</a:t>
                      </a:r>
                    </a:p>
                  </a:txBody>
                  <a:tcPr marL="0" marR="0" marT="0" marB="0" anchor="ctr">
                    <a:solidFill>
                      <a:schemeClr val="bg1"/>
                    </a:solidFill>
                  </a:tcPr>
                </a:tc>
                <a:tc>
                  <a:txBody>
                    <a:bodyPr/>
                    <a:lstStyle/>
                    <a:p>
                      <a:pPr algn="ctr"/>
                      <a:r>
                        <a:rPr lang="en-GB" sz="1800" b="1" dirty="0">
                          <a:latin typeface="Century Gothic" panose="020B0502020202020204" pitchFamily="34" charset="0"/>
                        </a:rPr>
                        <a:t>22</a:t>
                      </a:r>
                    </a:p>
                  </a:txBody>
                  <a:tcPr marL="0" marR="0" marT="0" marB="0" anchor="ctr">
                    <a:solidFill>
                      <a:schemeClr val="bg1"/>
                    </a:solidFill>
                  </a:tcPr>
                </a:tc>
                <a:tc>
                  <a:txBody>
                    <a:bodyPr/>
                    <a:lstStyle/>
                    <a:p>
                      <a:pPr algn="ctr"/>
                      <a:r>
                        <a:rPr lang="en-GB" sz="1800" b="1" dirty="0">
                          <a:latin typeface="Century Gothic" panose="020B0502020202020204" pitchFamily="34" charset="0"/>
                        </a:rPr>
                        <a:t>23</a:t>
                      </a:r>
                    </a:p>
                  </a:txBody>
                  <a:tcPr marL="0" marR="0" marT="0" marB="0" anchor="ctr">
                    <a:solidFill>
                      <a:schemeClr val="bg1"/>
                    </a:solidFill>
                  </a:tcPr>
                </a:tc>
                <a:tc>
                  <a:txBody>
                    <a:bodyPr/>
                    <a:lstStyle/>
                    <a:p>
                      <a:pPr algn="ctr"/>
                      <a:r>
                        <a:rPr lang="en-GB" sz="1800" b="1" dirty="0">
                          <a:latin typeface="Century Gothic" panose="020B0502020202020204" pitchFamily="34" charset="0"/>
                        </a:rPr>
                        <a:t>24</a:t>
                      </a:r>
                    </a:p>
                  </a:txBody>
                  <a:tcPr marL="0" marR="0" marT="0" marB="0" anchor="ctr">
                    <a:solidFill>
                      <a:schemeClr val="bg1"/>
                    </a:solidFill>
                  </a:tcPr>
                </a:tc>
                <a:tc>
                  <a:txBody>
                    <a:bodyPr/>
                    <a:lstStyle/>
                    <a:p>
                      <a:pPr algn="ctr"/>
                      <a:r>
                        <a:rPr lang="en-GB" sz="1800" b="1" dirty="0">
                          <a:latin typeface="Century Gothic" panose="020B0502020202020204" pitchFamily="34" charset="0"/>
                        </a:rPr>
                        <a:t>25</a:t>
                      </a:r>
                    </a:p>
                  </a:txBody>
                  <a:tcPr marL="0" marR="0" marT="0" marB="0" anchor="ctr">
                    <a:solidFill>
                      <a:schemeClr val="bg1"/>
                    </a:solidFill>
                  </a:tcPr>
                </a:tc>
                <a:tc>
                  <a:txBody>
                    <a:bodyPr/>
                    <a:lstStyle/>
                    <a:p>
                      <a:pPr algn="ctr"/>
                      <a:r>
                        <a:rPr lang="en-GB" sz="1800" b="1" dirty="0">
                          <a:latin typeface="Century Gothic" panose="020B0502020202020204" pitchFamily="34" charset="0"/>
                        </a:rPr>
                        <a:t>26</a:t>
                      </a:r>
                    </a:p>
                  </a:txBody>
                  <a:tcPr marL="0" marR="0" marT="0" marB="0" anchor="ctr">
                    <a:solidFill>
                      <a:schemeClr val="bg1"/>
                    </a:solidFill>
                  </a:tcPr>
                </a:tc>
                <a:tc>
                  <a:txBody>
                    <a:bodyPr/>
                    <a:lstStyle/>
                    <a:p>
                      <a:pPr algn="ctr"/>
                      <a:r>
                        <a:rPr lang="en-GB" sz="1800" b="1" dirty="0">
                          <a:latin typeface="Century Gothic" panose="020B0502020202020204" pitchFamily="34" charset="0"/>
                        </a:rPr>
                        <a:t>27</a:t>
                      </a:r>
                    </a:p>
                  </a:txBody>
                  <a:tcPr marL="0" marR="0" marT="0" marB="0" anchor="ctr">
                    <a:solidFill>
                      <a:schemeClr val="bg1"/>
                    </a:solidFill>
                  </a:tcPr>
                </a:tc>
                <a:tc>
                  <a:txBody>
                    <a:bodyPr/>
                    <a:lstStyle/>
                    <a:p>
                      <a:pPr algn="ctr"/>
                      <a:r>
                        <a:rPr lang="en-GB" sz="1800" b="1" dirty="0">
                          <a:latin typeface="Century Gothic" panose="020B0502020202020204" pitchFamily="34" charset="0"/>
                        </a:rPr>
                        <a:t>28</a:t>
                      </a:r>
                    </a:p>
                  </a:txBody>
                  <a:tcPr marL="0" marR="0" marT="0" marB="0" anchor="ctr">
                    <a:solidFill>
                      <a:schemeClr val="bg1"/>
                    </a:solidFill>
                  </a:tcPr>
                </a:tc>
                <a:tc>
                  <a:txBody>
                    <a:bodyPr/>
                    <a:lstStyle/>
                    <a:p>
                      <a:pPr algn="ctr"/>
                      <a:r>
                        <a:rPr lang="en-GB" sz="1800" b="1" dirty="0">
                          <a:latin typeface="Century Gothic" panose="020B0502020202020204" pitchFamily="34" charset="0"/>
                        </a:rPr>
                        <a:t>29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52016226"/>
                  </a:ext>
                </a:extLst>
              </a:tr>
              <a:tr h="432000">
                <a:tc>
                  <a:txBody>
                    <a:bodyPr/>
                    <a:lstStyle/>
                    <a:p>
                      <a:pPr algn="ctr"/>
                      <a:r>
                        <a:rPr lang="en-GB" sz="1800" b="1" dirty="0">
                          <a:latin typeface="Century Gothic" panose="020B0502020202020204" pitchFamily="34" charset="0"/>
                        </a:rPr>
                        <a:t>31</a:t>
                      </a:r>
                    </a:p>
                  </a:txBody>
                  <a:tcPr marL="0" marR="0" marT="0" marB="0" anchor="ctr">
                    <a:solidFill>
                      <a:schemeClr val="bg1"/>
                    </a:solidFill>
                  </a:tcPr>
                </a:tc>
                <a:tc>
                  <a:txBody>
                    <a:bodyPr/>
                    <a:lstStyle/>
                    <a:p>
                      <a:pPr algn="ctr"/>
                      <a:r>
                        <a:rPr lang="en-GB" sz="1800" b="1" dirty="0">
                          <a:latin typeface="Century Gothic" panose="020B0502020202020204" pitchFamily="34" charset="0"/>
                        </a:rPr>
                        <a:t>32</a:t>
                      </a:r>
                    </a:p>
                  </a:txBody>
                  <a:tcPr marL="0" marR="0" marT="0" marB="0" anchor="ctr">
                    <a:solidFill>
                      <a:schemeClr val="bg1"/>
                    </a:solidFill>
                  </a:tcPr>
                </a:tc>
                <a:tc>
                  <a:txBody>
                    <a:bodyPr/>
                    <a:lstStyle/>
                    <a:p>
                      <a:pPr algn="ctr"/>
                      <a:r>
                        <a:rPr lang="en-GB" sz="1800" b="1" dirty="0">
                          <a:latin typeface="Century Gothic" panose="020B0502020202020204" pitchFamily="34" charset="0"/>
                        </a:rPr>
                        <a:t>33</a:t>
                      </a:r>
                    </a:p>
                  </a:txBody>
                  <a:tcPr marL="0" marR="0" marT="0" marB="0" anchor="ctr">
                    <a:solidFill>
                      <a:schemeClr val="bg1"/>
                    </a:solidFill>
                  </a:tcPr>
                </a:tc>
                <a:tc>
                  <a:txBody>
                    <a:bodyPr/>
                    <a:lstStyle/>
                    <a:p>
                      <a:pPr algn="ctr"/>
                      <a:r>
                        <a:rPr lang="en-GB" sz="1800" b="1" dirty="0">
                          <a:latin typeface="Century Gothic" panose="020B0502020202020204" pitchFamily="34" charset="0"/>
                        </a:rPr>
                        <a:t>34</a:t>
                      </a:r>
                    </a:p>
                  </a:txBody>
                  <a:tcPr marL="0" marR="0" marT="0" marB="0" anchor="ctr">
                    <a:solidFill>
                      <a:schemeClr val="bg1"/>
                    </a:solidFill>
                  </a:tcPr>
                </a:tc>
                <a:tc>
                  <a:txBody>
                    <a:bodyPr/>
                    <a:lstStyle/>
                    <a:p>
                      <a:pPr algn="ctr"/>
                      <a:r>
                        <a:rPr lang="en-GB" sz="1800" b="1" dirty="0">
                          <a:latin typeface="Century Gothic" panose="020B0502020202020204" pitchFamily="34" charset="0"/>
                        </a:rPr>
                        <a:t>35</a:t>
                      </a:r>
                    </a:p>
                  </a:txBody>
                  <a:tcPr marL="0" marR="0" marT="0" marB="0" anchor="ctr">
                    <a:solidFill>
                      <a:schemeClr val="bg1"/>
                    </a:solidFill>
                  </a:tcPr>
                </a:tc>
                <a:tc>
                  <a:txBody>
                    <a:bodyPr/>
                    <a:lstStyle/>
                    <a:p>
                      <a:pPr algn="ctr"/>
                      <a:r>
                        <a:rPr lang="en-GB" sz="1800" b="1" dirty="0">
                          <a:latin typeface="Century Gothic" panose="020B0502020202020204" pitchFamily="34" charset="0"/>
                        </a:rPr>
                        <a:t>36</a:t>
                      </a:r>
                    </a:p>
                  </a:txBody>
                  <a:tcPr marL="0" marR="0" marT="0" marB="0" anchor="ctr">
                    <a:solidFill>
                      <a:schemeClr val="bg1"/>
                    </a:solidFill>
                  </a:tcPr>
                </a:tc>
                <a:tc>
                  <a:txBody>
                    <a:bodyPr/>
                    <a:lstStyle/>
                    <a:p>
                      <a:pPr algn="ctr"/>
                      <a:r>
                        <a:rPr lang="en-GB" sz="1800" b="1" dirty="0">
                          <a:latin typeface="Century Gothic" panose="020B0502020202020204" pitchFamily="34" charset="0"/>
                        </a:rPr>
                        <a:t>37</a:t>
                      </a:r>
                    </a:p>
                  </a:txBody>
                  <a:tcPr marL="0" marR="0" marT="0" marB="0" anchor="ctr">
                    <a:solidFill>
                      <a:schemeClr val="bg1"/>
                    </a:solidFill>
                  </a:tcPr>
                </a:tc>
                <a:tc>
                  <a:txBody>
                    <a:bodyPr/>
                    <a:lstStyle/>
                    <a:p>
                      <a:pPr algn="ctr"/>
                      <a:r>
                        <a:rPr lang="en-GB" sz="1800" b="1" dirty="0">
                          <a:latin typeface="Century Gothic" panose="020B0502020202020204" pitchFamily="34" charset="0"/>
                        </a:rPr>
                        <a:t>38</a:t>
                      </a:r>
                    </a:p>
                  </a:txBody>
                  <a:tcPr marL="0" marR="0" marT="0" marB="0" anchor="ctr">
                    <a:solidFill>
                      <a:schemeClr val="bg1"/>
                    </a:solidFill>
                  </a:tcPr>
                </a:tc>
                <a:tc>
                  <a:txBody>
                    <a:bodyPr/>
                    <a:lstStyle/>
                    <a:p>
                      <a:pPr algn="ctr"/>
                      <a:r>
                        <a:rPr lang="en-GB" sz="1800" b="1" dirty="0">
                          <a:latin typeface="Century Gothic" panose="020B0502020202020204" pitchFamily="34" charset="0"/>
                        </a:rPr>
                        <a:t>39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2827379220"/>
                  </a:ext>
                </a:extLst>
              </a:tr>
              <a:tr h="432000">
                <a:tc>
                  <a:txBody>
                    <a:bodyPr/>
                    <a:lstStyle/>
                    <a:p>
                      <a:pPr algn="ctr"/>
                      <a:r>
                        <a:rPr lang="en-GB" sz="1800" b="1" dirty="0">
                          <a:latin typeface="Century Gothic" panose="020B0502020202020204" pitchFamily="34" charset="0"/>
                        </a:rPr>
                        <a:t>41</a:t>
                      </a:r>
                    </a:p>
                  </a:txBody>
                  <a:tcPr marL="0" marR="0" marT="0" marB="0" anchor="ctr">
                    <a:solidFill>
                      <a:schemeClr val="bg1"/>
                    </a:solidFill>
                  </a:tcPr>
                </a:tc>
                <a:tc>
                  <a:txBody>
                    <a:bodyPr/>
                    <a:lstStyle/>
                    <a:p>
                      <a:pPr algn="ctr"/>
                      <a:r>
                        <a:rPr lang="en-GB" sz="1800" b="1" dirty="0">
                          <a:latin typeface="Century Gothic" panose="020B0502020202020204" pitchFamily="34" charset="0"/>
                        </a:rPr>
                        <a:t>42</a:t>
                      </a:r>
                    </a:p>
                  </a:txBody>
                  <a:tcPr marL="0" marR="0" marT="0" marB="0" anchor="ctr">
                    <a:solidFill>
                      <a:schemeClr val="bg1"/>
                    </a:solidFill>
                  </a:tcPr>
                </a:tc>
                <a:tc>
                  <a:txBody>
                    <a:bodyPr/>
                    <a:lstStyle/>
                    <a:p>
                      <a:pPr algn="ctr"/>
                      <a:r>
                        <a:rPr lang="en-GB" sz="1800" b="1" dirty="0">
                          <a:latin typeface="Century Gothic" panose="020B0502020202020204" pitchFamily="34" charset="0"/>
                        </a:rPr>
                        <a:t>43</a:t>
                      </a:r>
                    </a:p>
                  </a:txBody>
                  <a:tcPr marL="0" marR="0" marT="0" marB="0" anchor="ctr">
                    <a:solidFill>
                      <a:schemeClr val="bg1"/>
                    </a:solidFill>
                  </a:tcPr>
                </a:tc>
                <a:tc>
                  <a:txBody>
                    <a:bodyPr/>
                    <a:lstStyle/>
                    <a:p>
                      <a:pPr algn="ctr"/>
                      <a:r>
                        <a:rPr lang="en-GB" sz="1800" b="1" dirty="0">
                          <a:latin typeface="Century Gothic" panose="020B0502020202020204" pitchFamily="34" charset="0"/>
                        </a:rPr>
                        <a:t>44</a:t>
                      </a:r>
                    </a:p>
                  </a:txBody>
                  <a:tcPr marL="0" marR="0" marT="0" marB="0" anchor="ctr">
                    <a:solidFill>
                      <a:schemeClr val="bg1"/>
                    </a:solidFill>
                  </a:tcPr>
                </a:tc>
                <a:tc>
                  <a:txBody>
                    <a:bodyPr/>
                    <a:lstStyle/>
                    <a:p>
                      <a:pPr algn="ctr"/>
                      <a:r>
                        <a:rPr lang="en-GB" sz="1800" b="1" dirty="0">
                          <a:latin typeface="Century Gothic" panose="020B0502020202020204" pitchFamily="34" charset="0"/>
                        </a:rPr>
                        <a:t>45</a:t>
                      </a:r>
                    </a:p>
                  </a:txBody>
                  <a:tcPr marL="0" marR="0" marT="0" marB="0" anchor="ctr">
                    <a:solidFill>
                      <a:schemeClr val="bg1"/>
                    </a:solidFill>
                  </a:tcPr>
                </a:tc>
                <a:tc>
                  <a:txBody>
                    <a:bodyPr/>
                    <a:lstStyle/>
                    <a:p>
                      <a:pPr algn="ctr"/>
                      <a:r>
                        <a:rPr lang="en-GB" sz="1800" b="1" dirty="0">
                          <a:latin typeface="Century Gothic" panose="020B0502020202020204" pitchFamily="34" charset="0"/>
                        </a:rPr>
                        <a:t>46</a:t>
                      </a:r>
                    </a:p>
                  </a:txBody>
                  <a:tcPr marL="0" marR="0" marT="0" marB="0" anchor="ctr">
                    <a:solidFill>
                      <a:schemeClr val="bg1"/>
                    </a:solidFill>
                  </a:tcPr>
                </a:tc>
                <a:tc>
                  <a:txBody>
                    <a:bodyPr/>
                    <a:lstStyle/>
                    <a:p>
                      <a:pPr algn="ctr"/>
                      <a:r>
                        <a:rPr lang="en-GB" sz="1800" b="1" dirty="0">
                          <a:latin typeface="Century Gothic" panose="020B0502020202020204" pitchFamily="34" charset="0"/>
                        </a:rPr>
                        <a:t>47</a:t>
                      </a:r>
                    </a:p>
                  </a:txBody>
                  <a:tcPr marL="0" marR="0" marT="0" marB="0" anchor="ctr">
                    <a:solidFill>
                      <a:schemeClr val="bg1"/>
                    </a:solidFill>
                  </a:tcPr>
                </a:tc>
                <a:tc>
                  <a:txBody>
                    <a:bodyPr/>
                    <a:lstStyle/>
                    <a:p>
                      <a:pPr algn="ctr"/>
                      <a:r>
                        <a:rPr lang="en-GB" sz="1800" b="1" dirty="0">
                          <a:latin typeface="Century Gothic" panose="020B0502020202020204" pitchFamily="34" charset="0"/>
                        </a:rPr>
                        <a:t>48</a:t>
                      </a:r>
                    </a:p>
                  </a:txBody>
                  <a:tcPr marL="0" marR="0" marT="0" marB="0" anchor="ctr">
                    <a:solidFill>
                      <a:schemeClr val="bg1"/>
                    </a:solidFill>
                  </a:tcPr>
                </a:tc>
                <a:tc>
                  <a:txBody>
                    <a:bodyPr/>
                    <a:lstStyle/>
                    <a:p>
                      <a:pPr algn="ctr"/>
                      <a:r>
                        <a:rPr lang="en-GB" sz="1800" b="1" dirty="0">
                          <a:latin typeface="Century Gothic" panose="020B0502020202020204" pitchFamily="34" charset="0"/>
                        </a:rPr>
                        <a:t>49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164659024"/>
                  </a:ext>
                </a:extLst>
              </a:tr>
              <a:tr h="432000">
                <a:tc>
                  <a:txBody>
                    <a:bodyPr/>
                    <a:lstStyle/>
                    <a:p>
                      <a:pPr algn="ctr"/>
                      <a:r>
                        <a:rPr lang="en-GB" sz="1800" b="1" dirty="0">
                          <a:latin typeface="Century Gothic" panose="020B0502020202020204" pitchFamily="34" charset="0"/>
                        </a:rPr>
                        <a:t>51</a:t>
                      </a:r>
                    </a:p>
                  </a:txBody>
                  <a:tcPr marL="0" marR="0" marT="0" marB="0" anchor="ctr">
                    <a:solidFill>
                      <a:schemeClr val="bg1"/>
                    </a:solidFill>
                  </a:tcPr>
                </a:tc>
                <a:tc>
                  <a:txBody>
                    <a:bodyPr/>
                    <a:lstStyle/>
                    <a:p>
                      <a:pPr algn="ctr"/>
                      <a:r>
                        <a:rPr lang="en-GB" sz="1800" b="1" dirty="0">
                          <a:latin typeface="Century Gothic" panose="020B0502020202020204" pitchFamily="34" charset="0"/>
                        </a:rPr>
                        <a:t>52</a:t>
                      </a:r>
                    </a:p>
                  </a:txBody>
                  <a:tcPr marL="0" marR="0" marT="0" marB="0" anchor="ctr">
                    <a:solidFill>
                      <a:schemeClr val="bg1"/>
                    </a:solidFill>
                  </a:tcPr>
                </a:tc>
                <a:tc>
                  <a:txBody>
                    <a:bodyPr/>
                    <a:lstStyle/>
                    <a:p>
                      <a:pPr algn="ctr"/>
                      <a:r>
                        <a:rPr lang="en-GB" sz="1800" b="1" dirty="0">
                          <a:latin typeface="Century Gothic" panose="020B0502020202020204" pitchFamily="34" charset="0"/>
                        </a:rPr>
                        <a:t>53</a:t>
                      </a:r>
                    </a:p>
                  </a:txBody>
                  <a:tcPr marL="0" marR="0" marT="0" marB="0" anchor="ctr">
                    <a:solidFill>
                      <a:schemeClr val="bg1"/>
                    </a:solidFill>
                  </a:tcPr>
                </a:tc>
                <a:tc>
                  <a:txBody>
                    <a:bodyPr/>
                    <a:lstStyle/>
                    <a:p>
                      <a:pPr algn="ctr"/>
                      <a:r>
                        <a:rPr lang="en-GB" sz="1800" b="1" dirty="0">
                          <a:latin typeface="Century Gothic" panose="020B0502020202020204" pitchFamily="34" charset="0"/>
                        </a:rPr>
                        <a:t>54</a:t>
                      </a:r>
                    </a:p>
                  </a:txBody>
                  <a:tcPr marL="0" marR="0" marT="0" marB="0" anchor="ctr">
                    <a:solidFill>
                      <a:schemeClr val="bg1"/>
                    </a:solidFill>
                  </a:tcPr>
                </a:tc>
                <a:tc>
                  <a:txBody>
                    <a:bodyPr/>
                    <a:lstStyle/>
                    <a:p>
                      <a:pPr algn="ctr"/>
                      <a:r>
                        <a:rPr lang="en-GB" sz="1800" b="1" dirty="0">
                          <a:latin typeface="Century Gothic" panose="020B0502020202020204" pitchFamily="34" charset="0"/>
                        </a:rPr>
                        <a:t>55</a:t>
                      </a:r>
                    </a:p>
                  </a:txBody>
                  <a:tcPr marL="0" marR="0" marT="0" marB="0" anchor="ctr">
                    <a:solidFill>
                      <a:schemeClr val="bg1"/>
                    </a:solidFill>
                  </a:tcPr>
                </a:tc>
                <a:tc>
                  <a:txBody>
                    <a:bodyPr/>
                    <a:lstStyle/>
                    <a:p>
                      <a:pPr algn="ctr"/>
                      <a:r>
                        <a:rPr lang="en-GB" sz="1800" b="1" dirty="0">
                          <a:latin typeface="Century Gothic" panose="020B0502020202020204" pitchFamily="34" charset="0"/>
                        </a:rPr>
                        <a:t>56</a:t>
                      </a:r>
                    </a:p>
                  </a:txBody>
                  <a:tcPr marL="0" marR="0" marT="0" marB="0" anchor="ctr">
                    <a:solidFill>
                      <a:schemeClr val="bg1"/>
                    </a:solidFill>
                  </a:tcPr>
                </a:tc>
                <a:tc>
                  <a:txBody>
                    <a:bodyPr/>
                    <a:lstStyle/>
                    <a:p>
                      <a:pPr algn="ctr"/>
                      <a:r>
                        <a:rPr lang="en-GB" sz="1800" b="1" dirty="0">
                          <a:latin typeface="Century Gothic" panose="020B0502020202020204" pitchFamily="34" charset="0"/>
                        </a:rPr>
                        <a:t>57</a:t>
                      </a:r>
                    </a:p>
                  </a:txBody>
                  <a:tcPr marL="0" marR="0" marT="0" marB="0" anchor="ctr">
                    <a:solidFill>
                      <a:schemeClr val="bg1"/>
                    </a:solidFill>
                  </a:tcPr>
                </a:tc>
                <a:tc>
                  <a:txBody>
                    <a:bodyPr/>
                    <a:lstStyle/>
                    <a:p>
                      <a:pPr algn="ctr"/>
                      <a:r>
                        <a:rPr lang="en-GB" sz="1800" b="1" dirty="0">
                          <a:latin typeface="Century Gothic" panose="020B0502020202020204" pitchFamily="34" charset="0"/>
                        </a:rPr>
                        <a:t>58</a:t>
                      </a:r>
                    </a:p>
                  </a:txBody>
                  <a:tcPr marL="0" marR="0" marT="0" marB="0" anchor="ctr">
                    <a:solidFill>
                      <a:schemeClr val="bg1"/>
                    </a:solidFill>
                  </a:tcPr>
                </a:tc>
                <a:tc>
                  <a:txBody>
                    <a:bodyPr/>
                    <a:lstStyle/>
                    <a:p>
                      <a:pPr algn="ctr"/>
                      <a:r>
                        <a:rPr lang="en-GB" sz="1800" b="1" dirty="0">
                          <a:latin typeface="Century Gothic" panose="020B0502020202020204" pitchFamily="34" charset="0"/>
                        </a:rPr>
                        <a:t>59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835475423"/>
                  </a:ext>
                </a:extLst>
              </a:tr>
              <a:tr h="432000">
                <a:tc>
                  <a:txBody>
                    <a:bodyPr/>
                    <a:lstStyle/>
                    <a:p>
                      <a:pPr algn="ctr"/>
                      <a:r>
                        <a:rPr lang="en-GB" sz="1800" b="1" dirty="0">
                          <a:latin typeface="Century Gothic" panose="020B0502020202020204" pitchFamily="34" charset="0"/>
                        </a:rPr>
                        <a:t>61</a:t>
                      </a:r>
                    </a:p>
                  </a:txBody>
                  <a:tcPr marL="0" marR="0" marT="0" marB="0" anchor="ctr">
                    <a:solidFill>
                      <a:schemeClr val="bg1"/>
                    </a:solidFill>
                  </a:tcPr>
                </a:tc>
                <a:tc>
                  <a:txBody>
                    <a:bodyPr/>
                    <a:lstStyle/>
                    <a:p>
                      <a:pPr algn="ctr"/>
                      <a:r>
                        <a:rPr lang="en-GB" sz="1800" b="1" dirty="0">
                          <a:latin typeface="Century Gothic" panose="020B0502020202020204" pitchFamily="34" charset="0"/>
                        </a:rPr>
                        <a:t>62</a:t>
                      </a:r>
                    </a:p>
                  </a:txBody>
                  <a:tcPr marL="0" marR="0" marT="0" marB="0" anchor="ctr">
                    <a:solidFill>
                      <a:schemeClr val="bg1"/>
                    </a:solidFill>
                  </a:tcPr>
                </a:tc>
                <a:tc>
                  <a:txBody>
                    <a:bodyPr/>
                    <a:lstStyle/>
                    <a:p>
                      <a:pPr algn="ctr"/>
                      <a:r>
                        <a:rPr lang="en-GB" sz="1800" b="1" dirty="0">
                          <a:latin typeface="Century Gothic" panose="020B0502020202020204" pitchFamily="34" charset="0"/>
                        </a:rPr>
                        <a:t>63</a:t>
                      </a:r>
                    </a:p>
                  </a:txBody>
                  <a:tcPr marL="0" marR="0" marT="0" marB="0" anchor="ctr">
                    <a:solidFill>
                      <a:schemeClr val="bg1"/>
                    </a:solidFill>
                  </a:tcPr>
                </a:tc>
                <a:tc>
                  <a:txBody>
                    <a:bodyPr/>
                    <a:lstStyle/>
                    <a:p>
                      <a:pPr algn="ctr"/>
                      <a:r>
                        <a:rPr lang="en-GB" sz="1800" b="1" dirty="0">
                          <a:latin typeface="Century Gothic" panose="020B0502020202020204" pitchFamily="34" charset="0"/>
                        </a:rPr>
                        <a:t>64</a:t>
                      </a:r>
                    </a:p>
                  </a:txBody>
                  <a:tcPr marL="0" marR="0" marT="0" marB="0" anchor="ctr">
                    <a:solidFill>
                      <a:schemeClr val="bg1"/>
                    </a:solidFill>
                  </a:tcPr>
                </a:tc>
                <a:tc>
                  <a:txBody>
                    <a:bodyPr/>
                    <a:lstStyle/>
                    <a:p>
                      <a:pPr algn="ctr"/>
                      <a:r>
                        <a:rPr lang="en-GB" sz="1800" b="1" dirty="0">
                          <a:latin typeface="Century Gothic" panose="020B0502020202020204" pitchFamily="34" charset="0"/>
                        </a:rPr>
                        <a:t>65</a:t>
                      </a:r>
                    </a:p>
                  </a:txBody>
                  <a:tcPr marL="0" marR="0" marT="0" marB="0" anchor="ctr">
                    <a:solidFill>
                      <a:schemeClr val="bg1"/>
                    </a:solidFill>
                  </a:tcPr>
                </a:tc>
                <a:tc>
                  <a:txBody>
                    <a:bodyPr/>
                    <a:lstStyle/>
                    <a:p>
                      <a:pPr algn="ctr"/>
                      <a:r>
                        <a:rPr lang="en-GB" sz="1800" b="1" dirty="0">
                          <a:latin typeface="Century Gothic" panose="020B0502020202020204" pitchFamily="34" charset="0"/>
                        </a:rPr>
                        <a:t>66</a:t>
                      </a:r>
                    </a:p>
                  </a:txBody>
                  <a:tcPr marL="0" marR="0" marT="0" marB="0" anchor="ctr">
                    <a:solidFill>
                      <a:schemeClr val="bg1"/>
                    </a:solidFill>
                  </a:tcPr>
                </a:tc>
                <a:tc>
                  <a:txBody>
                    <a:bodyPr/>
                    <a:lstStyle/>
                    <a:p>
                      <a:pPr algn="ctr"/>
                      <a:r>
                        <a:rPr lang="en-GB" sz="1800" b="1" dirty="0">
                          <a:latin typeface="Century Gothic" panose="020B0502020202020204" pitchFamily="34" charset="0"/>
                        </a:rPr>
                        <a:t>67</a:t>
                      </a:r>
                    </a:p>
                  </a:txBody>
                  <a:tcPr marL="0" marR="0" marT="0" marB="0" anchor="ctr">
                    <a:solidFill>
                      <a:schemeClr val="bg1"/>
                    </a:solidFill>
                  </a:tcPr>
                </a:tc>
                <a:tc>
                  <a:txBody>
                    <a:bodyPr/>
                    <a:lstStyle/>
                    <a:p>
                      <a:pPr algn="ctr"/>
                      <a:r>
                        <a:rPr lang="en-GB" sz="1800" b="1" dirty="0">
                          <a:latin typeface="Century Gothic" panose="020B0502020202020204" pitchFamily="34" charset="0"/>
                        </a:rPr>
                        <a:t>68</a:t>
                      </a:r>
                    </a:p>
                  </a:txBody>
                  <a:tcPr marL="0" marR="0" marT="0" marB="0" anchor="ctr">
                    <a:solidFill>
                      <a:schemeClr val="bg1"/>
                    </a:solidFill>
                  </a:tcPr>
                </a:tc>
                <a:tc>
                  <a:txBody>
                    <a:bodyPr/>
                    <a:lstStyle/>
                    <a:p>
                      <a:pPr algn="ctr"/>
                      <a:r>
                        <a:rPr lang="en-GB" sz="1800" b="1" dirty="0">
                          <a:latin typeface="Century Gothic" panose="020B0502020202020204" pitchFamily="34" charset="0"/>
                        </a:rPr>
                        <a:t>69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2547472704"/>
                  </a:ext>
                </a:extLst>
              </a:tr>
              <a:tr h="432000">
                <a:tc>
                  <a:txBody>
                    <a:bodyPr/>
                    <a:lstStyle/>
                    <a:p>
                      <a:pPr algn="ctr"/>
                      <a:r>
                        <a:rPr lang="en-GB" sz="1800" b="1" dirty="0">
                          <a:latin typeface="Century Gothic" panose="020B0502020202020204" pitchFamily="34" charset="0"/>
                        </a:rPr>
                        <a:t>71</a:t>
                      </a:r>
                    </a:p>
                  </a:txBody>
                  <a:tcPr marL="0" marR="0" marT="0" marB="0" anchor="ctr">
                    <a:solidFill>
                      <a:schemeClr val="bg1"/>
                    </a:solidFill>
                  </a:tcPr>
                </a:tc>
                <a:tc>
                  <a:txBody>
                    <a:bodyPr/>
                    <a:lstStyle/>
                    <a:p>
                      <a:pPr algn="ctr"/>
                      <a:r>
                        <a:rPr lang="en-GB" sz="1800" b="1" dirty="0">
                          <a:latin typeface="Century Gothic" panose="020B0502020202020204" pitchFamily="34" charset="0"/>
                        </a:rPr>
                        <a:t>72</a:t>
                      </a:r>
                    </a:p>
                  </a:txBody>
                  <a:tcPr marL="0" marR="0" marT="0" marB="0" anchor="ctr">
                    <a:solidFill>
                      <a:schemeClr val="bg1"/>
                    </a:solidFill>
                  </a:tcPr>
                </a:tc>
                <a:tc>
                  <a:txBody>
                    <a:bodyPr/>
                    <a:lstStyle/>
                    <a:p>
                      <a:pPr algn="ctr"/>
                      <a:r>
                        <a:rPr lang="en-GB" sz="1800" b="1" dirty="0">
                          <a:latin typeface="Century Gothic" panose="020B0502020202020204" pitchFamily="34" charset="0"/>
                        </a:rPr>
                        <a:t>73</a:t>
                      </a:r>
                    </a:p>
                  </a:txBody>
                  <a:tcPr marL="0" marR="0" marT="0" marB="0" anchor="ctr">
                    <a:solidFill>
                      <a:schemeClr val="bg1"/>
                    </a:solidFill>
                  </a:tcPr>
                </a:tc>
                <a:tc>
                  <a:txBody>
                    <a:bodyPr/>
                    <a:lstStyle/>
                    <a:p>
                      <a:pPr algn="ctr"/>
                      <a:r>
                        <a:rPr lang="en-GB" sz="1800" b="1" dirty="0">
                          <a:latin typeface="Century Gothic" panose="020B0502020202020204" pitchFamily="34" charset="0"/>
                        </a:rPr>
                        <a:t>74</a:t>
                      </a:r>
                    </a:p>
                  </a:txBody>
                  <a:tcPr marL="0" marR="0" marT="0" marB="0" anchor="ctr">
                    <a:solidFill>
                      <a:schemeClr val="bg1"/>
                    </a:solidFill>
                  </a:tcPr>
                </a:tc>
                <a:tc>
                  <a:txBody>
                    <a:bodyPr/>
                    <a:lstStyle/>
                    <a:p>
                      <a:pPr algn="ctr"/>
                      <a:r>
                        <a:rPr lang="en-GB" sz="1800" b="1" dirty="0">
                          <a:latin typeface="Century Gothic" panose="020B0502020202020204" pitchFamily="34" charset="0"/>
                        </a:rPr>
                        <a:t>75</a:t>
                      </a:r>
                    </a:p>
                  </a:txBody>
                  <a:tcPr marL="0" marR="0" marT="0" marB="0" anchor="ctr">
                    <a:solidFill>
                      <a:schemeClr val="bg1"/>
                    </a:solidFill>
                  </a:tcPr>
                </a:tc>
                <a:tc>
                  <a:txBody>
                    <a:bodyPr/>
                    <a:lstStyle/>
                    <a:p>
                      <a:pPr algn="ctr"/>
                      <a:r>
                        <a:rPr lang="en-GB" sz="1800" b="1" dirty="0">
                          <a:latin typeface="Century Gothic" panose="020B0502020202020204" pitchFamily="34" charset="0"/>
                        </a:rPr>
                        <a:t>76</a:t>
                      </a:r>
                    </a:p>
                  </a:txBody>
                  <a:tcPr marL="0" marR="0" marT="0" marB="0" anchor="ctr">
                    <a:solidFill>
                      <a:schemeClr val="bg1"/>
                    </a:solidFill>
                  </a:tcPr>
                </a:tc>
                <a:tc>
                  <a:txBody>
                    <a:bodyPr/>
                    <a:lstStyle/>
                    <a:p>
                      <a:pPr algn="ctr"/>
                      <a:r>
                        <a:rPr lang="en-GB" sz="1800" b="1" dirty="0">
                          <a:latin typeface="Century Gothic" panose="020B0502020202020204" pitchFamily="34" charset="0"/>
                        </a:rPr>
                        <a:t>77</a:t>
                      </a:r>
                    </a:p>
                  </a:txBody>
                  <a:tcPr marL="0" marR="0" marT="0" marB="0" anchor="ctr">
                    <a:solidFill>
                      <a:schemeClr val="bg1"/>
                    </a:solidFill>
                  </a:tcPr>
                </a:tc>
                <a:tc>
                  <a:txBody>
                    <a:bodyPr/>
                    <a:lstStyle/>
                    <a:p>
                      <a:pPr algn="ctr"/>
                      <a:r>
                        <a:rPr lang="en-GB" sz="1800" b="1" dirty="0">
                          <a:latin typeface="Century Gothic" panose="020B0502020202020204" pitchFamily="34" charset="0"/>
                        </a:rPr>
                        <a:t>78</a:t>
                      </a:r>
                    </a:p>
                  </a:txBody>
                  <a:tcPr marL="0" marR="0" marT="0" marB="0" anchor="ctr">
                    <a:solidFill>
                      <a:schemeClr val="bg1"/>
                    </a:solidFill>
                  </a:tcPr>
                </a:tc>
                <a:tc>
                  <a:txBody>
                    <a:bodyPr/>
                    <a:lstStyle/>
                    <a:p>
                      <a:pPr algn="ctr"/>
                      <a:r>
                        <a:rPr lang="en-GB" sz="1800" b="1" dirty="0">
                          <a:latin typeface="Century Gothic" panose="020B0502020202020204" pitchFamily="34" charset="0"/>
                        </a:rPr>
                        <a:t>79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904529538"/>
                  </a:ext>
                </a:extLst>
              </a:tr>
              <a:tr h="432000">
                <a:tc>
                  <a:txBody>
                    <a:bodyPr/>
                    <a:lstStyle/>
                    <a:p>
                      <a:pPr algn="ctr"/>
                      <a:r>
                        <a:rPr lang="en-GB" sz="1800" b="1" dirty="0">
                          <a:latin typeface="Century Gothic" panose="020B0502020202020204" pitchFamily="34" charset="0"/>
                        </a:rPr>
                        <a:t>81</a:t>
                      </a:r>
                    </a:p>
                  </a:txBody>
                  <a:tcPr marL="0" marR="0" marT="0" marB="0" anchor="ctr">
                    <a:solidFill>
                      <a:schemeClr val="bg1"/>
                    </a:solidFill>
                  </a:tcPr>
                </a:tc>
                <a:tc>
                  <a:txBody>
                    <a:bodyPr/>
                    <a:lstStyle/>
                    <a:p>
                      <a:pPr algn="ctr"/>
                      <a:r>
                        <a:rPr lang="en-GB" sz="1800" b="1" dirty="0">
                          <a:latin typeface="Century Gothic" panose="020B0502020202020204" pitchFamily="34" charset="0"/>
                        </a:rPr>
                        <a:t>82</a:t>
                      </a:r>
                    </a:p>
                  </a:txBody>
                  <a:tcPr marL="0" marR="0" marT="0" marB="0" anchor="ctr">
                    <a:solidFill>
                      <a:schemeClr val="bg1"/>
                    </a:solidFill>
                  </a:tcPr>
                </a:tc>
                <a:tc>
                  <a:txBody>
                    <a:bodyPr/>
                    <a:lstStyle/>
                    <a:p>
                      <a:pPr algn="ctr"/>
                      <a:r>
                        <a:rPr lang="en-GB" sz="1800" b="1" dirty="0">
                          <a:latin typeface="Century Gothic" panose="020B0502020202020204" pitchFamily="34" charset="0"/>
                        </a:rPr>
                        <a:t>83</a:t>
                      </a:r>
                    </a:p>
                  </a:txBody>
                  <a:tcPr marL="0" marR="0" marT="0" marB="0" anchor="ctr">
                    <a:solidFill>
                      <a:schemeClr val="bg1"/>
                    </a:solidFill>
                  </a:tcPr>
                </a:tc>
                <a:tc>
                  <a:txBody>
                    <a:bodyPr/>
                    <a:lstStyle/>
                    <a:p>
                      <a:pPr algn="ctr"/>
                      <a:r>
                        <a:rPr lang="en-GB" sz="1800" b="1" dirty="0">
                          <a:latin typeface="Century Gothic" panose="020B0502020202020204" pitchFamily="34" charset="0"/>
                        </a:rPr>
                        <a:t>84</a:t>
                      </a:r>
                    </a:p>
                  </a:txBody>
                  <a:tcPr marL="0" marR="0" marT="0" marB="0" anchor="ctr">
                    <a:solidFill>
                      <a:schemeClr val="bg1"/>
                    </a:solidFill>
                  </a:tcPr>
                </a:tc>
                <a:tc>
                  <a:txBody>
                    <a:bodyPr/>
                    <a:lstStyle/>
                    <a:p>
                      <a:pPr algn="ctr"/>
                      <a:r>
                        <a:rPr lang="en-GB" sz="1800" b="1" dirty="0">
                          <a:latin typeface="Century Gothic" panose="020B0502020202020204" pitchFamily="34" charset="0"/>
                        </a:rPr>
                        <a:t>85</a:t>
                      </a:r>
                    </a:p>
                  </a:txBody>
                  <a:tcPr marL="0" marR="0" marT="0" marB="0" anchor="ctr">
                    <a:solidFill>
                      <a:schemeClr val="bg1"/>
                    </a:solidFill>
                  </a:tcPr>
                </a:tc>
                <a:tc>
                  <a:txBody>
                    <a:bodyPr/>
                    <a:lstStyle/>
                    <a:p>
                      <a:pPr algn="ctr"/>
                      <a:r>
                        <a:rPr lang="en-GB" sz="1800" b="1" dirty="0">
                          <a:latin typeface="Century Gothic" panose="020B0502020202020204" pitchFamily="34" charset="0"/>
                        </a:rPr>
                        <a:t>86</a:t>
                      </a:r>
                    </a:p>
                  </a:txBody>
                  <a:tcPr marL="0" marR="0" marT="0" marB="0" anchor="ctr">
                    <a:solidFill>
                      <a:schemeClr val="bg1"/>
                    </a:solidFill>
                  </a:tcPr>
                </a:tc>
                <a:tc>
                  <a:txBody>
                    <a:bodyPr/>
                    <a:lstStyle/>
                    <a:p>
                      <a:pPr algn="ctr"/>
                      <a:r>
                        <a:rPr lang="en-GB" sz="1800" b="1" dirty="0">
                          <a:latin typeface="Century Gothic" panose="020B0502020202020204" pitchFamily="34" charset="0"/>
                        </a:rPr>
                        <a:t>87</a:t>
                      </a:r>
                    </a:p>
                  </a:txBody>
                  <a:tcPr marL="0" marR="0" marT="0" marB="0" anchor="ctr">
                    <a:solidFill>
                      <a:schemeClr val="bg1"/>
                    </a:solidFill>
                  </a:tcPr>
                </a:tc>
                <a:tc>
                  <a:txBody>
                    <a:bodyPr/>
                    <a:lstStyle/>
                    <a:p>
                      <a:pPr algn="ctr"/>
                      <a:r>
                        <a:rPr lang="en-GB" sz="1800" b="1" dirty="0">
                          <a:latin typeface="Century Gothic" panose="020B0502020202020204" pitchFamily="34" charset="0"/>
                        </a:rPr>
                        <a:t>88</a:t>
                      </a:r>
                    </a:p>
                  </a:txBody>
                  <a:tcPr marL="0" marR="0" marT="0" marB="0" anchor="ctr">
                    <a:solidFill>
                      <a:schemeClr val="bg1"/>
                    </a:solidFill>
                  </a:tcPr>
                </a:tc>
                <a:tc>
                  <a:txBody>
                    <a:bodyPr/>
                    <a:lstStyle/>
                    <a:p>
                      <a:pPr algn="ctr"/>
                      <a:r>
                        <a:rPr lang="en-GB" sz="1800" b="1" dirty="0">
                          <a:latin typeface="Century Gothic" panose="020B0502020202020204" pitchFamily="34" charset="0"/>
                        </a:rPr>
                        <a:t>89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563610320"/>
                  </a:ext>
                </a:extLst>
              </a:tr>
              <a:tr h="432000">
                <a:tc>
                  <a:txBody>
                    <a:bodyPr/>
                    <a:lstStyle/>
                    <a:p>
                      <a:pPr algn="ctr"/>
                      <a:r>
                        <a:rPr lang="en-GB" sz="1800" b="1" dirty="0">
                          <a:latin typeface="Century Gothic" panose="020B0502020202020204" pitchFamily="34" charset="0"/>
                        </a:rPr>
                        <a:t>91</a:t>
                      </a:r>
                    </a:p>
                  </a:txBody>
                  <a:tcPr marL="0" marR="0" marT="0" marB="0" anchor="ctr">
                    <a:solidFill>
                      <a:schemeClr val="bg1"/>
                    </a:solidFill>
                  </a:tcPr>
                </a:tc>
                <a:tc>
                  <a:txBody>
                    <a:bodyPr/>
                    <a:lstStyle/>
                    <a:p>
                      <a:pPr algn="ctr"/>
                      <a:r>
                        <a:rPr lang="en-GB" sz="1800" b="1" dirty="0">
                          <a:latin typeface="Century Gothic" panose="020B0502020202020204" pitchFamily="34" charset="0"/>
                        </a:rPr>
                        <a:t>92</a:t>
                      </a:r>
                    </a:p>
                  </a:txBody>
                  <a:tcPr marL="0" marR="0" marT="0" marB="0" anchor="ctr">
                    <a:solidFill>
                      <a:schemeClr val="bg1"/>
                    </a:solidFill>
                  </a:tcPr>
                </a:tc>
                <a:tc>
                  <a:txBody>
                    <a:bodyPr/>
                    <a:lstStyle/>
                    <a:p>
                      <a:pPr algn="ctr"/>
                      <a:r>
                        <a:rPr lang="en-GB" sz="1800" b="1" dirty="0">
                          <a:latin typeface="Century Gothic" panose="020B0502020202020204" pitchFamily="34" charset="0"/>
                        </a:rPr>
                        <a:t>93</a:t>
                      </a:r>
                    </a:p>
                  </a:txBody>
                  <a:tcPr marL="0" marR="0" marT="0" marB="0" anchor="ctr">
                    <a:solidFill>
                      <a:schemeClr val="bg1"/>
                    </a:solidFill>
                  </a:tcPr>
                </a:tc>
                <a:tc>
                  <a:txBody>
                    <a:bodyPr/>
                    <a:lstStyle/>
                    <a:p>
                      <a:pPr algn="ctr"/>
                      <a:r>
                        <a:rPr lang="en-GB" sz="1800" b="1" dirty="0">
                          <a:latin typeface="Century Gothic" panose="020B0502020202020204" pitchFamily="34" charset="0"/>
                        </a:rPr>
                        <a:t>94</a:t>
                      </a:r>
                    </a:p>
                  </a:txBody>
                  <a:tcPr marL="0" marR="0" marT="0" marB="0" anchor="ctr">
                    <a:solidFill>
                      <a:schemeClr val="bg1"/>
                    </a:solidFill>
                  </a:tcPr>
                </a:tc>
                <a:tc>
                  <a:txBody>
                    <a:bodyPr/>
                    <a:lstStyle/>
                    <a:p>
                      <a:pPr algn="ctr"/>
                      <a:r>
                        <a:rPr lang="en-GB" sz="1800" b="1" dirty="0">
                          <a:latin typeface="Century Gothic" panose="020B0502020202020204" pitchFamily="34" charset="0"/>
                        </a:rPr>
                        <a:t>95</a:t>
                      </a:r>
                    </a:p>
                  </a:txBody>
                  <a:tcPr marL="0" marR="0" marT="0" marB="0" anchor="ctr">
                    <a:solidFill>
                      <a:schemeClr val="bg1"/>
                    </a:solidFill>
                  </a:tcPr>
                </a:tc>
                <a:tc>
                  <a:txBody>
                    <a:bodyPr/>
                    <a:lstStyle/>
                    <a:p>
                      <a:pPr algn="ctr"/>
                      <a:r>
                        <a:rPr lang="en-GB" sz="1800" b="1" dirty="0">
                          <a:latin typeface="Century Gothic" panose="020B0502020202020204" pitchFamily="34" charset="0"/>
                        </a:rPr>
                        <a:t>96</a:t>
                      </a:r>
                    </a:p>
                  </a:txBody>
                  <a:tcPr marL="0" marR="0" marT="0" marB="0" anchor="ctr">
                    <a:solidFill>
                      <a:schemeClr val="bg1"/>
                    </a:solidFill>
                  </a:tcPr>
                </a:tc>
                <a:tc>
                  <a:txBody>
                    <a:bodyPr/>
                    <a:lstStyle/>
                    <a:p>
                      <a:pPr algn="ctr"/>
                      <a:r>
                        <a:rPr lang="en-GB" sz="1800" b="1" dirty="0">
                          <a:latin typeface="Century Gothic" panose="020B0502020202020204" pitchFamily="34" charset="0"/>
                        </a:rPr>
                        <a:t>97</a:t>
                      </a:r>
                    </a:p>
                  </a:txBody>
                  <a:tcPr marL="0" marR="0" marT="0" marB="0" anchor="ctr">
                    <a:solidFill>
                      <a:schemeClr val="bg1"/>
                    </a:solidFill>
                  </a:tcPr>
                </a:tc>
                <a:tc>
                  <a:txBody>
                    <a:bodyPr/>
                    <a:lstStyle/>
                    <a:p>
                      <a:pPr algn="ctr"/>
                      <a:r>
                        <a:rPr lang="en-GB" sz="1800" b="1" dirty="0">
                          <a:latin typeface="Century Gothic" panose="020B0502020202020204" pitchFamily="34" charset="0"/>
                        </a:rPr>
                        <a:t>98</a:t>
                      </a:r>
                    </a:p>
                  </a:txBody>
                  <a:tcPr marL="0" marR="0" marT="0" marB="0" anchor="ctr">
                    <a:solidFill>
                      <a:schemeClr val="bg1"/>
                    </a:solidFill>
                  </a:tcPr>
                </a:tc>
                <a:tc>
                  <a:txBody>
                    <a:bodyPr/>
                    <a:lstStyle/>
                    <a:p>
                      <a:pPr algn="ctr"/>
                      <a:r>
                        <a:rPr lang="en-GB" sz="1800" b="1" dirty="0">
                          <a:latin typeface="Century Gothic" panose="020B0502020202020204" pitchFamily="34" charset="0"/>
                        </a:rPr>
                        <a:t>99</a:t>
                      </a:r>
                    </a:p>
                  </a:txBody>
                  <a:tcPr marL="0" marR="0" marT="0" marB="0" anchor="ctr">
                    <a:solidFill>
                      <a:schemeClr val="bg1"/>
                    </a:solidFill>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4006730866"/>
                  </a:ext>
                </a:extLst>
              </a:tr>
            </a:tbl>
          </a:graphicData>
        </a:graphic>
      </p:graphicFrame>
      <p:grpSp>
        <p:nvGrpSpPr>
          <p:cNvPr id="10" name="Group 9">
            <a:extLst>
              <a:ext uri="{FF2B5EF4-FFF2-40B4-BE49-F238E27FC236}">
                <a16:creationId xmlns:a16="http://schemas.microsoft.com/office/drawing/2014/main" id="{6A26074E-E722-463C-8B14-18C2EA2882D2}"/>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6B7A5D12-2043-4479-B92D-B8173802D4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1D05892F-C16F-4F12-873E-FB3C833FA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1248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numbers on the hundred square.</a:t>
            </a:r>
            <a:br>
              <a:rPr lang="en-GB" sz="2000" u="sng" dirty="0">
                <a:solidFill>
                  <a:srgbClr val="E7E6E6">
                    <a:lumMod val="50000"/>
                  </a:srgbClr>
                </a:solidFill>
                <a:latin typeface="Century Gothic" panose="020B0502020202020204" pitchFamily="34" charset="0"/>
              </a:rPr>
            </a:br>
            <a:endParaRPr lang="en-GB" sz="2000" u="sng" dirty="0">
              <a:solidFill>
                <a:srgbClr val="E7E6E6">
                  <a:lumMod val="50000"/>
                </a:srgb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a:p>
            <a:pPr lvl="0" fontAlgn="base">
              <a:defRPr/>
            </a:pPr>
            <a:endParaRPr lang="en-GB" sz="1400" dirty="0">
              <a:solidFill>
                <a:prstClr val="black"/>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0D2BEA3-500E-49A2-B03F-0E03740AC704}"/>
              </a:ext>
            </a:extLst>
          </p:cNvPr>
          <p:cNvGraphicFramePr>
            <a:graphicFrameLocks noGrp="1"/>
          </p:cNvGraphicFramePr>
          <p:nvPr>
            <p:extLst/>
          </p:nvPr>
        </p:nvGraphicFramePr>
        <p:xfrm>
          <a:off x="2412000" y="1269000"/>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197211122"/>
                    </a:ext>
                  </a:extLst>
                </a:gridCol>
                <a:gridCol w="432000">
                  <a:extLst>
                    <a:ext uri="{9D8B030D-6E8A-4147-A177-3AD203B41FA5}">
                      <a16:colId xmlns:a16="http://schemas.microsoft.com/office/drawing/2014/main" val="2080147445"/>
                    </a:ext>
                  </a:extLst>
                </a:gridCol>
                <a:gridCol w="432000">
                  <a:extLst>
                    <a:ext uri="{9D8B030D-6E8A-4147-A177-3AD203B41FA5}">
                      <a16:colId xmlns:a16="http://schemas.microsoft.com/office/drawing/2014/main" val="1659150652"/>
                    </a:ext>
                  </a:extLst>
                </a:gridCol>
                <a:gridCol w="432000">
                  <a:extLst>
                    <a:ext uri="{9D8B030D-6E8A-4147-A177-3AD203B41FA5}">
                      <a16:colId xmlns:a16="http://schemas.microsoft.com/office/drawing/2014/main" val="419753580"/>
                    </a:ext>
                  </a:extLst>
                </a:gridCol>
                <a:gridCol w="432000">
                  <a:extLst>
                    <a:ext uri="{9D8B030D-6E8A-4147-A177-3AD203B41FA5}">
                      <a16:colId xmlns:a16="http://schemas.microsoft.com/office/drawing/2014/main" val="2105947132"/>
                    </a:ext>
                  </a:extLst>
                </a:gridCol>
                <a:gridCol w="432000">
                  <a:extLst>
                    <a:ext uri="{9D8B030D-6E8A-4147-A177-3AD203B41FA5}">
                      <a16:colId xmlns:a16="http://schemas.microsoft.com/office/drawing/2014/main" val="3000995852"/>
                    </a:ext>
                  </a:extLst>
                </a:gridCol>
                <a:gridCol w="432000">
                  <a:extLst>
                    <a:ext uri="{9D8B030D-6E8A-4147-A177-3AD203B41FA5}">
                      <a16:colId xmlns:a16="http://schemas.microsoft.com/office/drawing/2014/main" val="453285080"/>
                    </a:ext>
                  </a:extLst>
                </a:gridCol>
                <a:gridCol w="432000">
                  <a:extLst>
                    <a:ext uri="{9D8B030D-6E8A-4147-A177-3AD203B41FA5}">
                      <a16:colId xmlns:a16="http://schemas.microsoft.com/office/drawing/2014/main" val="3687233797"/>
                    </a:ext>
                  </a:extLst>
                </a:gridCol>
                <a:gridCol w="432000">
                  <a:extLst>
                    <a:ext uri="{9D8B030D-6E8A-4147-A177-3AD203B41FA5}">
                      <a16:colId xmlns:a16="http://schemas.microsoft.com/office/drawing/2014/main" val="1071348233"/>
                    </a:ext>
                  </a:extLst>
                </a:gridCol>
                <a:gridCol w="432000">
                  <a:extLst>
                    <a:ext uri="{9D8B030D-6E8A-4147-A177-3AD203B41FA5}">
                      <a16:colId xmlns:a16="http://schemas.microsoft.com/office/drawing/2014/main" val="3628038824"/>
                    </a:ext>
                  </a:extLst>
                </a:gridCol>
              </a:tblGrid>
              <a:tr h="432000">
                <a:tc>
                  <a:txBody>
                    <a:bodyPr/>
                    <a:lstStyle/>
                    <a:p>
                      <a:pPr algn="ctr"/>
                      <a:r>
                        <a:rPr lang="en-GB" sz="1800" b="1" dirty="0">
                          <a:latin typeface="Century Gothic" panose="020B0502020202020204" pitchFamily="34" charset="0"/>
                        </a:rPr>
                        <a:t>1</a:t>
                      </a:r>
                    </a:p>
                  </a:txBody>
                  <a:tcPr marL="0" marR="0" marT="0" marB="0" anchor="ctr">
                    <a:solidFill>
                      <a:schemeClr val="bg1"/>
                    </a:solidFill>
                  </a:tcPr>
                </a:tc>
                <a:tc>
                  <a:txBody>
                    <a:bodyPr/>
                    <a:lstStyle/>
                    <a:p>
                      <a:pPr algn="ctr"/>
                      <a:r>
                        <a:rPr lang="en-GB" sz="1800" b="1" dirty="0">
                          <a:latin typeface="Century Gothic" panose="020B0502020202020204" pitchFamily="34" charset="0"/>
                        </a:rPr>
                        <a:t>2</a:t>
                      </a:r>
                    </a:p>
                  </a:txBody>
                  <a:tcPr marL="0" marR="0" marT="0" marB="0" anchor="ctr">
                    <a:solidFill>
                      <a:schemeClr val="bg1"/>
                    </a:solidFill>
                  </a:tcPr>
                </a:tc>
                <a:tc>
                  <a:txBody>
                    <a:bodyPr/>
                    <a:lstStyle/>
                    <a:p>
                      <a:pPr algn="ctr"/>
                      <a:r>
                        <a:rPr lang="en-GB" sz="1800" b="1" dirty="0">
                          <a:latin typeface="Century Gothic" panose="020B0502020202020204" pitchFamily="34" charset="0"/>
                        </a:rPr>
                        <a:t>3</a:t>
                      </a:r>
                    </a:p>
                  </a:txBody>
                  <a:tcPr marL="0" marR="0" marT="0" marB="0" anchor="ctr">
                    <a:solidFill>
                      <a:schemeClr val="bg1"/>
                    </a:solidFill>
                  </a:tcPr>
                </a:tc>
                <a:tc>
                  <a:txBody>
                    <a:bodyPr/>
                    <a:lstStyle/>
                    <a:p>
                      <a:pPr algn="ctr"/>
                      <a:r>
                        <a:rPr lang="en-GB" sz="1800" b="1" dirty="0">
                          <a:latin typeface="Century Gothic" panose="020B0502020202020204" pitchFamily="34" charset="0"/>
                        </a:rPr>
                        <a:t>4</a:t>
                      </a:r>
                    </a:p>
                  </a:txBody>
                  <a:tcPr marL="0" marR="0" marT="0" marB="0" anchor="ctr">
                    <a:solidFill>
                      <a:schemeClr val="bg1"/>
                    </a:solidFill>
                  </a:tcPr>
                </a:tc>
                <a:tc>
                  <a:txBody>
                    <a:bodyPr/>
                    <a:lstStyle/>
                    <a:p>
                      <a:pPr algn="ctr"/>
                      <a:r>
                        <a:rPr lang="en-GB" sz="1800" b="1" dirty="0">
                          <a:latin typeface="Century Gothic" panose="020B0502020202020204" pitchFamily="34" charset="0"/>
                        </a:rPr>
                        <a:t>5</a:t>
                      </a:r>
                    </a:p>
                  </a:txBody>
                  <a:tcPr marL="0" marR="0" marT="0" marB="0" anchor="ctr">
                    <a:solidFill>
                      <a:schemeClr val="bg1"/>
                    </a:solidFill>
                  </a:tcPr>
                </a:tc>
                <a:tc>
                  <a:txBody>
                    <a:bodyPr/>
                    <a:lstStyle/>
                    <a:p>
                      <a:pPr algn="ctr"/>
                      <a:r>
                        <a:rPr lang="en-GB" sz="1800" b="1" dirty="0">
                          <a:latin typeface="Century Gothic" panose="020B0502020202020204" pitchFamily="34" charset="0"/>
                        </a:rPr>
                        <a:t>6</a:t>
                      </a:r>
                    </a:p>
                  </a:txBody>
                  <a:tcPr marL="0" marR="0" marT="0" marB="0" anchor="ctr">
                    <a:solidFill>
                      <a:schemeClr val="bg1"/>
                    </a:solidFill>
                  </a:tcPr>
                </a:tc>
                <a:tc>
                  <a:txBody>
                    <a:bodyPr/>
                    <a:lstStyle/>
                    <a:p>
                      <a:pPr algn="ctr"/>
                      <a:r>
                        <a:rPr lang="en-GB" sz="1800" b="1" dirty="0">
                          <a:latin typeface="Century Gothic" panose="020B0502020202020204" pitchFamily="34" charset="0"/>
                        </a:rPr>
                        <a:t>7</a:t>
                      </a:r>
                    </a:p>
                  </a:txBody>
                  <a:tcPr marL="0" marR="0" marT="0" marB="0" anchor="ctr">
                    <a:solidFill>
                      <a:schemeClr val="bg1"/>
                    </a:solidFill>
                  </a:tcPr>
                </a:tc>
                <a:tc>
                  <a:txBody>
                    <a:bodyPr/>
                    <a:lstStyle/>
                    <a:p>
                      <a:pPr algn="ctr"/>
                      <a:r>
                        <a:rPr lang="en-GB" sz="1800" b="1" dirty="0">
                          <a:latin typeface="Century Gothic" panose="020B0502020202020204" pitchFamily="34" charset="0"/>
                        </a:rPr>
                        <a:t>8</a:t>
                      </a:r>
                    </a:p>
                  </a:txBody>
                  <a:tcPr marL="0" marR="0" marT="0" marB="0" anchor="ctr">
                    <a:solidFill>
                      <a:schemeClr val="bg1"/>
                    </a:solidFill>
                  </a:tcPr>
                </a:tc>
                <a:tc>
                  <a:txBody>
                    <a:bodyPr/>
                    <a:lstStyle/>
                    <a:p>
                      <a:pPr algn="ctr"/>
                      <a:r>
                        <a:rPr lang="en-GB" sz="1800" b="1" dirty="0">
                          <a:latin typeface="Century Gothic" panose="020B0502020202020204" pitchFamily="34" charset="0"/>
                        </a:rPr>
                        <a:t>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10</a:t>
                      </a:r>
                    </a:p>
                  </a:txBody>
                  <a:tcPr marL="0" marR="0" marT="0" marB="0" anchor="ctr">
                    <a:solidFill>
                      <a:schemeClr val="bg1"/>
                    </a:solidFill>
                  </a:tcPr>
                </a:tc>
                <a:extLst>
                  <a:ext uri="{0D108BD9-81ED-4DB2-BD59-A6C34878D82A}">
                    <a16:rowId xmlns:a16="http://schemas.microsoft.com/office/drawing/2014/main" val="519008233"/>
                  </a:ext>
                </a:extLst>
              </a:tr>
              <a:tr h="432000">
                <a:tc>
                  <a:txBody>
                    <a:bodyPr/>
                    <a:lstStyle/>
                    <a:p>
                      <a:pPr algn="ctr"/>
                      <a:r>
                        <a:rPr lang="en-GB" sz="1800" b="1" dirty="0">
                          <a:latin typeface="Century Gothic" panose="020B0502020202020204" pitchFamily="34" charset="0"/>
                        </a:rPr>
                        <a:t>11</a:t>
                      </a:r>
                    </a:p>
                  </a:txBody>
                  <a:tcPr marL="0" marR="0" marT="0" marB="0" anchor="ctr">
                    <a:solidFill>
                      <a:schemeClr val="bg1"/>
                    </a:solidFill>
                  </a:tcPr>
                </a:tc>
                <a:tc>
                  <a:txBody>
                    <a:bodyPr/>
                    <a:lstStyle/>
                    <a:p>
                      <a:pPr algn="ctr"/>
                      <a:r>
                        <a:rPr lang="en-GB" sz="1800" b="1" dirty="0">
                          <a:latin typeface="Century Gothic" panose="020B0502020202020204" pitchFamily="34" charset="0"/>
                        </a:rPr>
                        <a:t>12</a:t>
                      </a:r>
                    </a:p>
                  </a:txBody>
                  <a:tcPr marL="0" marR="0" marT="0" marB="0" anchor="ctr">
                    <a:solidFill>
                      <a:schemeClr val="bg1"/>
                    </a:solidFill>
                  </a:tcPr>
                </a:tc>
                <a:tc>
                  <a:txBody>
                    <a:bodyPr/>
                    <a:lstStyle/>
                    <a:p>
                      <a:pPr algn="ctr"/>
                      <a:r>
                        <a:rPr lang="en-GB" sz="1800" b="1" dirty="0">
                          <a:latin typeface="Century Gothic" panose="020B0502020202020204" pitchFamily="34" charset="0"/>
                        </a:rPr>
                        <a:t>13</a:t>
                      </a:r>
                    </a:p>
                  </a:txBody>
                  <a:tcPr marL="0" marR="0" marT="0" marB="0" anchor="ctr">
                    <a:solidFill>
                      <a:schemeClr val="bg1"/>
                    </a:solidFill>
                  </a:tcPr>
                </a:tc>
                <a:tc>
                  <a:txBody>
                    <a:bodyPr/>
                    <a:lstStyle/>
                    <a:p>
                      <a:pPr algn="ctr"/>
                      <a:r>
                        <a:rPr lang="en-GB" sz="1800" b="1" dirty="0">
                          <a:latin typeface="Century Gothic" panose="020B0502020202020204" pitchFamily="34" charset="0"/>
                        </a:rPr>
                        <a:t>14</a:t>
                      </a:r>
                    </a:p>
                  </a:txBody>
                  <a:tcPr marL="0" marR="0" marT="0" marB="0" anchor="ctr">
                    <a:solidFill>
                      <a:schemeClr val="bg1"/>
                    </a:solidFill>
                  </a:tcPr>
                </a:tc>
                <a:tc>
                  <a:txBody>
                    <a:bodyPr/>
                    <a:lstStyle/>
                    <a:p>
                      <a:pPr algn="ctr"/>
                      <a:r>
                        <a:rPr lang="en-GB" sz="1800" b="1" dirty="0">
                          <a:latin typeface="Century Gothic" panose="020B0502020202020204" pitchFamily="34" charset="0"/>
                        </a:rPr>
                        <a:t>15</a:t>
                      </a:r>
                    </a:p>
                  </a:txBody>
                  <a:tcPr marL="0" marR="0" marT="0" marB="0" anchor="ctr">
                    <a:solidFill>
                      <a:schemeClr val="bg1"/>
                    </a:solidFill>
                  </a:tcPr>
                </a:tc>
                <a:tc>
                  <a:txBody>
                    <a:bodyPr/>
                    <a:lstStyle/>
                    <a:p>
                      <a:pPr algn="ctr"/>
                      <a:r>
                        <a:rPr lang="en-GB" sz="1800" b="1" dirty="0">
                          <a:latin typeface="Century Gothic" panose="020B0502020202020204" pitchFamily="34" charset="0"/>
                        </a:rPr>
                        <a:t>16</a:t>
                      </a:r>
                    </a:p>
                  </a:txBody>
                  <a:tcPr marL="0" marR="0" marT="0" marB="0" anchor="ctr">
                    <a:solidFill>
                      <a:schemeClr val="bg1"/>
                    </a:solidFill>
                  </a:tcPr>
                </a:tc>
                <a:tc>
                  <a:txBody>
                    <a:bodyPr/>
                    <a:lstStyle/>
                    <a:p>
                      <a:pPr algn="ctr"/>
                      <a:r>
                        <a:rPr lang="en-GB" sz="1800" b="1" dirty="0">
                          <a:latin typeface="Century Gothic" panose="020B0502020202020204" pitchFamily="34" charset="0"/>
                        </a:rPr>
                        <a:t>17</a:t>
                      </a:r>
                    </a:p>
                  </a:txBody>
                  <a:tcPr marL="0" marR="0" marT="0" marB="0" anchor="ctr">
                    <a:solidFill>
                      <a:schemeClr val="bg1"/>
                    </a:solidFill>
                  </a:tcPr>
                </a:tc>
                <a:tc>
                  <a:txBody>
                    <a:bodyPr/>
                    <a:lstStyle/>
                    <a:p>
                      <a:pPr algn="ctr"/>
                      <a:r>
                        <a:rPr lang="en-GB" sz="1800" b="1" dirty="0">
                          <a:latin typeface="Century Gothic" panose="020B0502020202020204" pitchFamily="34" charset="0"/>
                        </a:rPr>
                        <a:t>18</a:t>
                      </a:r>
                    </a:p>
                  </a:txBody>
                  <a:tcPr marL="0" marR="0" marT="0" marB="0" anchor="ctr">
                    <a:solidFill>
                      <a:schemeClr val="bg1"/>
                    </a:solidFill>
                  </a:tcPr>
                </a:tc>
                <a:tc>
                  <a:txBody>
                    <a:bodyPr/>
                    <a:lstStyle/>
                    <a:p>
                      <a:pPr algn="ctr"/>
                      <a:r>
                        <a:rPr lang="en-GB" sz="1800" b="1" dirty="0">
                          <a:latin typeface="Century Gothic" panose="020B0502020202020204" pitchFamily="34" charset="0"/>
                        </a:rPr>
                        <a:t>19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20</a:t>
                      </a:r>
                    </a:p>
                  </a:txBody>
                  <a:tcPr marL="0" marR="0" marT="0" marB="0" anchor="ctr">
                    <a:solidFill>
                      <a:schemeClr val="bg1"/>
                    </a:solidFill>
                  </a:tcPr>
                </a:tc>
                <a:extLst>
                  <a:ext uri="{0D108BD9-81ED-4DB2-BD59-A6C34878D82A}">
                    <a16:rowId xmlns:a16="http://schemas.microsoft.com/office/drawing/2014/main" val="3299767180"/>
                  </a:ext>
                </a:extLst>
              </a:tr>
              <a:tr h="432000">
                <a:tc>
                  <a:txBody>
                    <a:bodyPr/>
                    <a:lstStyle/>
                    <a:p>
                      <a:pPr algn="ctr"/>
                      <a:r>
                        <a:rPr lang="en-GB" sz="1800" b="1" dirty="0">
                          <a:latin typeface="Century Gothic" panose="020B0502020202020204" pitchFamily="34" charset="0"/>
                        </a:rPr>
                        <a:t>21</a:t>
                      </a:r>
                    </a:p>
                  </a:txBody>
                  <a:tcPr marL="0" marR="0" marT="0" marB="0" anchor="ctr">
                    <a:solidFill>
                      <a:schemeClr val="bg1"/>
                    </a:solidFill>
                  </a:tcPr>
                </a:tc>
                <a:tc>
                  <a:txBody>
                    <a:bodyPr/>
                    <a:lstStyle/>
                    <a:p>
                      <a:pPr algn="ctr"/>
                      <a:r>
                        <a:rPr lang="en-GB" sz="1800" b="1" dirty="0">
                          <a:latin typeface="Century Gothic" panose="020B0502020202020204" pitchFamily="34" charset="0"/>
                        </a:rPr>
                        <a:t>22</a:t>
                      </a:r>
                    </a:p>
                  </a:txBody>
                  <a:tcPr marL="0" marR="0" marT="0" marB="0" anchor="ctr">
                    <a:solidFill>
                      <a:schemeClr val="bg1"/>
                    </a:solidFill>
                  </a:tcPr>
                </a:tc>
                <a:tc>
                  <a:txBody>
                    <a:bodyPr/>
                    <a:lstStyle/>
                    <a:p>
                      <a:pPr algn="ctr"/>
                      <a:r>
                        <a:rPr lang="en-GB" sz="1800" b="1" dirty="0">
                          <a:latin typeface="Century Gothic" panose="020B0502020202020204" pitchFamily="34" charset="0"/>
                        </a:rPr>
                        <a:t>23</a:t>
                      </a:r>
                    </a:p>
                  </a:txBody>
                  <a:tcPr marL="0" marR="0" marT="0" marB="0" anchor="ctr">
                    <a:solidFill>
                      <a:schemeClr val="bg1"/>
                    </a:solidFill>
                  </a:tcPr>
                </a:tc>
                <a:tc>
                  <a:txBody>
                    <a:bodyPr/>
                    <a:lstStyle/>
                    <a:p>
                      <a:pPr algn="ctr"/>
                      <a:r>
                        <a:rPr lang="en-GB" sz="1800" b="1" dirty="0">
                          <a:latin typeface="Century Gothic" panose="020B0502020202020204" pitchFamily="34" charset="0"/>
                        </a:rPr>
                        <a:t>24</a:t>
                      </a:r>
                    </a:p>
                  </a:txBody>
                  <a:tcPr marL="0" marR="0" marT="0" marB="0" anchor="ctr">
                    <a:solidFill>
                      <a:schemeClr val="bg1"/>
                    </a:solidFill>
                  </a:tcPr>
                </a:tc>
                <a:tc>
                  <a:txBody>
                    <a:bodyPr/>
                    <a:lstStyle/>
                    <a:p>
                      <a:pPr algn="ctr"/>
                      <a:r>
                        <a:rPr lang="en-GB" sz="1800" b="1" dirty="0">
                          <a:latin typeface="Century Gothic" panose="020B0502020202020204" pitchFamily="34" charset="0"/>
                        </a:rPr>
                        <a:t>25</a:t>
                      </a:r>
                    </a:p>
                  </a:txBody>
                  <a:tcPr marL="0" marR="0" marT="0" marB="0" anchor="ctr">
                    <a:solidFill>
                      <a:schemeClr val="bg1"/>
                    </a:solidFill>
                  </a:tcPr>
                </a:tc>
                <a:tc>
                  <a:txBody>
                    <a:bodyPr/>
                    <a:lstStyle/>
                    <a:p>
                      <a:pPr algn="ctr"/>
                      <a:r>
                        <a:rPr lang="en-GB" sz="1800" b="1" dirty="0">
                          <a:latin typeface="Century Gothic" panose="020B0502020202020204" pitchFamily="34" charset="0"/>
                        </a:rPr>
                        <a:t>26</a:t>
                      </a:r>
                    </a:p>
                  </a:txBody>
                  <a:tcPr marL="0" marR="0" marT="0" marB="0" anchor="ctr">
                    <a:solidFill>
                      <a:schemeClr val="bg1"/>
                    </a:solidFill>
                  </a:tcPr>
                </a:tc>
                <a:tc>
                  <a:txBody>
                    <a:bodyPr/>
                    <a:lstStyle/>
                    <a:p>
                      <a:pPr algn="ctr"/>
                      <a:r>
                        <a:rPr lang="en-GB" sz="1800" b="1" dirty="0">
                          <a:latin typeface="Century Gothic" panose="020B0502020202020204" pitchFamily="34" charset="0"/>
                        </a:rPr>
                        <a:t>27</a:t>
                      </a:r>
                    </a:p>
                  </a:txBody>
                  <a:tcPr marL="0" marR="0" marT="0" marB="0" anchor="ctr">
                    <a:solidFill>
                      <a:schemeClr val="bg1"/>
                    </a:solidFill>
                  </a:tcPr>
                </a:tc>
                <a:tc>
                  <a:txBody>
                    <a:bodyPr/>
                    <a:lstStyle/>
                    <a:p>
                      <a:pPr algn="ctr"/>
                      <a:r>
                        <a:rPr lang="en-GB" sz="1800" b="1" dirty="0">
                          <a:latin typeface="Century Gothic" panose="020B0502020202020204" pitchFamily="34" charset="0"/>
                        </a:rPr>
                        <a:t>28</a:t>
                      </a:r>
                    </a:p>
                  </a:txBody>
                  <a:tcPr marL="0" marR="0" marT="0" marB="0" anchor="ctr">
                    <a:solidFill>
                      <a:schemeClr val="bg1"/>
                    </a:solidFill>
                  </a:tcPr>
                </a:tc>
                <a:tc>
                  <a:txBody>
                    <a:bodyPr/>
                    <a:lstStyle/>
                    <a:p>
                      <a:pPr algn="ctr"/>
                      <a:r>
                        <a:rPr lang="en-GB" sz="1800" b="1" dirty="0">
                          <a:latin typeface="Century Gothic" panose="020B0502020202020204" pitchFamily="34" charset="0"/>
                        </a:rPr>
                        <a:t>29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30</a:t>
                      </a:r>
                    </a:p>
                  </a:txBody>
                  <a:tcPr marL="0" marR="0" marT="0" marB="0" anchor="ctr">
                    <a:solidFill>
                      <a:schemeClr val="bg1"/>
                    </a:solidFill>
                  </a:tcPr>
                </a:tc>
                <a:extLst>
                  <a:ext uri="{0D108BD9-81ED-4DB2-BD59-A6C34878D82A}">
                    <a16:rowId xmlns:a16="http://schemas.microsoft.com/office/drawing/2014/main" val="1352016226"/>
                  </a:ext>
                </a:extLst>
              </a:tr>
              <a:tr h="432000">
                <a:tc>
                  <a:txBody>
                    <a:bodyPr/>
                    <a:lstStyle/>
                    <a:p>
                      <a:pPr algn="ctr"/>
                      <a:r>
                        <a:rPr lang="en-GB" sz="1800" b="1" dirty="0">
                          <a:latin typeface="Century Gothic" panose="020B0502020202020204" pitchFamily="34" charset="0"/>
                        </a:rPr>
                        <a:t>31</a:t>
                      </a:r>
                    </a:p>
                  </a:txBody>
                  <a:tcPr marL="0" marR="0" marT="0" marB="0" anchor="ctr">
                    <a:solidFill>
                      <a:schemeClr val="bg1"/>
                    </a:solidFill>
                  </a:tcPr>
                </a:tc>
                <a:tc>
                  <a:txBody>
                    <a:bodyPr/>
                    <a:lstStyle/>
                    <a:p>
                      <a:pPr algn="ctr"/>
                      <a:r>
                        <a:rPr lang="en-GB" sz="1800" b="1" dirty="0">
                          <a:latin typeface="Century Gothic" panose="020B0502020202020204" pitchFamily="34" charset="0"/>
                        </a:rPr>
                        <a:t>32</a:t>
                      </a:r>
                    </a:p>
                  </a:txBody>
                  <a:tcPr marL="0" marR="0" marT="0" marB="0" anchor="ctr">
                    <a:solidFill>
                      <a:schemeClr val="bg1"/>
                    </a:solidFill>
                  </a:tcPr>
                </a:tc>
                <a:tc>
                  <a:txBody>
                    <a:bodyPr/>
                    <a:lstStyle/>
                    <a:p>
                      <a:pPr algn="ctr"/>
                      <a:r>
                        <a:rPr lang="en-GB" sz="1800" b="1" dirty="0">
                          <a:latin typeface="Century Gothic" panose="020B0502020202020204" pitchFamily="34" charset="0"/>
                        </a:rPr>
                        <a:t>33</a:t>
                      </a:r>
                    </a:p>
                  </a:txBody>
                  <a:tcPr marL="0" marR="0" marT="0" marB="0" anchor="ctr">
                    <a:solidFill>
                      <a:schemeClr val="bg1"/>
                    </a:solidFill>
                  </a:tcPr>
                </a:tc>
                <a:tc>
                  <a:txBody>
                    <a:bodyPr/>
                    <a:lstStyle/>
                    <a:p>
                      <a:pPr algn="ctr"/>
                      <a:r>
                        <a:rPr lang="en-GB" sz="1800" b="1" dirty="0">
                          <a:latin typeface="Century Gothic" panose="020B0502020202020204" pitchFamily="34" charset="0"/>
                        </a:rPr>
                        <a:t>34</a:t>
                      </a:r>
                    </a:p>
                  </a:txBody>
                  <a:tcPr marL="0" marR="0" marT="0" marB="0" anchor="ctr">
                    <a:solidFill>
                      <a:schemeClr val="bg1"/>
                    </a:solidFill>
                  </a:tcPr>
                </a:tc>
                <a:tc>
                  <a:txBody>
                    <a:bodyPr/>
                    <a:lstStyle/>
                    <a:p>
                      <a:pPr algn="ctr"/>
                      <a:r>
                        <a:rPr lang="en-GB" sz="1800" b="1" dirty="0">
                          <a:latin typeface="Century Gothic" panose="020B0502020202020204" pitchFamily="34" charset="0"/>
                        </a:rPr>
                        <a:t>35</a:t>
                      </a:r>
                    </a:p>
                  </a:txBody>
                  <a:tcPr marL="0" marR="0" marT="0" marB="0" anchor="ctr">
                    <a:solidFill>
                      <a:schemeClr val="bg1"/>
                    </a:solidFill>
                  </a:tcPr>
                </a:tc>
                <a:tc>
                  <a:txBody>
                    <a:bodyPr/>
                    <a:lstStyle/>
                    <a:p>
                      <a:pPr algn="ctr"/>
                      <a:r>
                        <a:rPr lang="en-GB" sz="1800" b="1" dirty="0">
                          <a:latin typeface="Century Gothic" panose="020B0502020202020204" pitchFamily="34" charset="0"/>
                        </a:rPr>
                        <a:t>36</a:t>
                      </a:r>
                    </a:p>
                  </a:txBody>
                  <a:tcPr marL="0" marR="0" marT="0" marB="0" anchor="ctr">
                    <a:solidFill>
                      <a:schemeClr val="bg1"/>
                    </a:solidFill>
                  </a:tcPr>
                </a:tc>
                <a:tc>
                  <a:txBody>
                    <a:bodyPr/>
                    <a:lstStyle/>
                    <a:p>
                      <a:pPr algn="ctr"/>
                      <a:r>
                        <a:rPr lang="en-GB" sz="1800" b="1" dirty="0">
                          <a:latin typeface="Century Gothic" panose="020B0502020202020204" pitchFamily="34" charset="0"/>
                        </a:rPr>
                        <a:t>37</a:t>
                      </a:r>
                    </a:p>
                  </a:txBody>
                  <a:tcPr marL="0" marR="0" marT="0" marB="0" anchor="ctr">
                    <a:solidFill>
                      <a:schemeClr val="bg1"/>
                    </a:solidFill>
                  </a:tcPr>
                </a:tc>
                <a:tc>
                  <a:txBody>
                    <a:bodyPr/>
                    <a:lstStyle/>
                    <a:p>
                      <a:pPr algn="ctr"/>
                      <a:r>
                        <a:rPr lang="en-GB" sz="1800" b="1" dirty="0">
                          <a:latin typeface="Century Gothic" panose="020B0502020202020204" pitchFamily="34" charset="0"/>
                        </a:rPr>
                        <a:t>38</a:t>
                      </a:r>
                    </a:p>
                  </a:txBody>
                  <a:tcPr marL="0" marR="0" marT="0" marB="0" anchor="ctr">
                    <a:solidFill>
                      <a:schemeClr val="bg1"/>
                    </a:solidFill>
                  </a:tcPr>
                </a:tc>
                <a:tc>
                  <a:txBody>
                    <a:bodyPr/>
                    <a:lstStyle/>
                    <a:p>
                      <a:pPr algn="ctr"/>
                      <a:r>
                        <a:rPr lang="en-GB" sz="1800" b="1" dirty="0">
                          <a:latin typeface="Century Gothic" panose="020B0502020202020204" pitchFamily="34" charset="0"/>
                        </a:rPr>
                        <a:t>39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2827379220"/>
                  </a:ext>
                </a:extLst>
              </a:tr>
              <a:tr h="432000">
                <a:tc>
                  <a:txBody>
                    <a:bodyPr/>
                    <a:lstStyle/>
                    <a:p>
                      <a:pPr algn="ctr"/>
                      <a:r>
                        <a:rPr lang="en-GB" sz="1800" b="1" dirty="0">
                          <a:latin typeface="Century Gothic" panose="020B0502020202020204" pitchFamily="34" charset="0"/>
                        </a:rPr>
                        <a:t>41</a:t>
                      </a:r>
                    </a:p>
                  </a:txBody>
                  <a:tcPr marL="0" marR="0" marT="0" marB="0" anchor="ctr">
                    <a:solidFill>
                      <a:schemeClr val="bg1"/>
                    </a:solidFill>
                  </a:tcPr>
                </a:tc>
                <a:tc>
                  <a:txBody>
                    <a:bodyPr/>
                    <a:lstStyle/>
                    <a:p>
                      <a:pPr algn="ctr"/>
                      <a:r>
                        <a:rPr lang="en-GB" sz="1800" b="1" dirty="0">
                          <a:latin typeface="Century Gothic" panose="020B0502020202020204" pitchFamily="34" charset="0"/>
                        </a:rPr>
                        <a:t>42</a:t>
                      </a:r>
                    </a:p>
                  </a:txBody>
                  <a:tcPr marL="0" marR="0" marT="0" marB="0" anchor="ctr">
                    <a:solidFill>
                      <a:schemeClr val="bg1"/>
                    </a:solidFill>
                  </a:tcPr>
                </a:tc>
                <a:tc>
                  <a:txBody>
                    <a:bodyPr/>
                    <a:lstStyle/>
                    <a:p>
                      <a:pPr algn="ctr"/>
                      <a:r>
                        <a:rPr lang="en-GB" sz="1800" b="1" dirty="0">
                          <a:latin typeface="Century Gothic" panose="020B0502020202020204" pitchFamily="34" charset="0"/>
                        </a:rPr>
                        <a:t>43</a:t>
                      </a:r>
                    </a:p>
                  </a:txBody>
                  <a:tcPr marL="0" marR="0" marT="0" marB="0" anchor="ctr">
                    <a:solidFill>
                      <a:schemeClr val="bg1"/>
                    </a:solidFill>
                  </a:tcPr>
                </a:tc>
                <a:tc>
                  <a:txBody>
                    <a:bodyPr/>
                    <a:lstStyle/>
                    <a:p>
                      <a:pPr algn="ctr"/>
                      <a:r>
                        <a:rPr lang="en-GB" sz="1800" b="1" dirty="0">
                          <a:latin typeface="Century Gothic" panose="020B0502020202020204" pitchFamily="34" charset="0"/>
                        </a:rPr>
                        <a:t>44</a:t>
                      </a:r>
                    </a:p>
                  </a:txBody>
                  <a:tcPr marL="0" marR="0" marT="0" marB="0" anchor="ctr">
                    <a:solidFill>
                      <a:schemeClr val="bg1"/>
                    </a:solidFill>
                  </a:tcPr>
                </a:tc>
                <a:tc>
                  <a:txBody>
                    <a:bodyPr/>
                    <a:lstStyle/>
                    <a:p>
                      <a:pPr algn="ctr"/>
                      <a:r>
                        <a:rPr lang="en-GB" sz="1800" b="1" dirty="0">
                          <a:latin typeface="Century Gothic" panose="020B0502020202020204" pitchFamily="34" charset="0"/>
                        </a:rPr>
                        <a:t>45</a:t>
                      </a:r>
                    </a:p>
                  </a:txBody>
                  <a:tcPr marL="0" marR="0" marT="0" marB="0" anchor="ctr">
                    <a:solidFill>
                      <a:schemeClr val="bg1"/>
                    </a:solidFill>
                  </a:tcPr>
                </a:tc>
                <a:tc>
                  <a:txBody>
                    <a:bodyPr/>
                    <a:lstStyle/>
                    <a:p>
                      <a:pPr algn="ctr"/>
                      <a:r>
                        <a:rPr lang="en-GB" sz="1800" b="1" dirty="0">
                          <a:latin typeface="Century Gothic" panose="020B0502020202020204" pitchFamily="34" charset="0"/>
                        </a:rPr>
                        <a:t>46</a:t>
                      </a:r>
                    </a:p>
                  </a:txBody>
                  <a:tcPr marL="0" marR="0" marT="0" marB="0" anchor="ctr">
                    <a:solidFill>
                      <a:schemeClr val="bg1"/>
                    </a:solidFill>
                  </a:tcPr>
                </a:tc>
                <a:tc>
                  <a:txBody>
                    <a:bodyPr/>
                    <a:lstStyle/>
                    <a:p>
                      <a:pPr algn="ctr"/>
                      <a:r>
                        <a:rPr lang="en-GB" sz="1800" b="1" dirty="0">
                          <a:latin typeface="Century Gothic" panose="020B0502020202020204" pitchFamily="34" charset="0"/>
                        </a:rPr>
                        <a:t>47</a:t>
                      </a:r>
                    </a:p>
                  </a:txBody>
                  <a:tcPr marL="0" marR="0" marT="0" marB="0" anchor="ctr">
                    <a:solidFill>
                      <a:schemeClr val="bg1"/>
                    </a:solidFill>
                  </a:tcPr>
                </a:tc>
                <a:tc>
                  <a:txBody>
                    <a:bodyPr/>
                    <a:lstStyle/>
                    <a:p>
                      <a:pPr algn="ctr"/>
                      <a:r>
                        <a:rPr lang="en-GB" sz="1800" b="1" dirty="0">
                          <a:latin typeface="Century Gothic" panose="020B0502020202020204" pitchFamily="34" charset="0"/>
                        </a:rPr>
                        <a:t>48</a:t>
                      </a:r>
                    </a:p>
                  </a:txBody>
                  <a:tcPr marL="0" marR="0" marT="0" marB="0" anchor="ctr">
                    <a:solidFill>
                      <a:schemeClr val="bg1"/>
                    </a:solidFill>
                  </a:tcPr>
                </a:tc>
                <a:tc>
                  <a:txBody>
                    <a:bodyPr/>
                    <a:lstStyle/>
                    <a:p>
                      <a:pPr algn="ctr"/>
                      <a:r>
                        <a:rPr lang="en-GB" sz="1800" b="1" dirty="0">
                          <a:latin typeface="Century Gothic" panose="020B0502020202020204" pitchFamily="34" charset="0"/>
                        </a:rPr>
                        <a:t>49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50</a:t>
                      </a:r>
                    </a:p>
                  </a:txBody>
                  <a:tcPr marL="0" marR="0" marT="0" marB="0" anchor="ctr">
                    <a:solidFill>
                      <a:schemeClr val="bg1"/>
                    </a:solidFill>
                  </a:tcPr>
                </a:tc>
                <a:extLst>
                  <a:ext uri="{0D108BD9-81ED-4DB2-BD59-A6C34878D82A}">
                    <a16:rowId xmlns:a16="http://schemas.microsoft.com/office/drawing/2014/main" val="3164659024"/>
                  </a:ext>
                </a:extLst>
              </a:tr>
              <a:tr h="432000">
                <a:tc>
                  <a:txBody>
                    <a:bodyPr/>
                    <a:lstStyle/>
                    <a:p>
                      <a:pPr algn="ctr"/>
                      <a:r>
                        <a:rPr lang="en-GB" sz="1800" b="1" dirty="0">
                          <a:latin typeface="Century Gothic" panose="020B0502020202020204" pitchFamily="34" charset="0"/>
                        </a:rPr>
                        <a:t>51</a:t>
                      </a:r>
                    </a:p>
                  </a:txBody>
                  <a:tcPr marL="0" marR="0" marT="0" marB="0" anchor="ctr">
                    <a:solidFill>
                      <a:schemeClr val="bg1"/>
                    </a:solidFill>
                  </a:tcPr>
                </a:tc>
                <a:tc>
                  <a:txBody>
                    <a:bodyPr/>
                    <a:lstStyle/>
                    <a:p>
                      <a:pPr algn="ctr"/>
                      <a:r>
                        <a:rPr lang="en-GB" sz="1800" b="1" dirty="0">
                          <a:latin typeface="Century Gothic" panose="020B0502020202020204" pitchFamily="34" charset="0"/>
                        </a:rPr>
                        <a:t>52</a:t>
                      </a:r>
                    </a:p>
                  </a:txBody>
                  <a:tcPr marL="0" marR="0" marT="0" marB="0" anchor="ctr">
                    <a:solidFill>
                      <a:schemeClr val="bg1"/>
                    </a:solidFill>
                  </a:tcPr>
                </a:tc>
                <a:tc>
                  <a:txBody>
                    <a:bodyPr/>
                    <a:lstStyle/>
                    <a:p>
                      <a:pPr algn="ctr"/>
                      <a:r>
                        <a:rPr lang="en-GB" sz="1800" b="1" dirty="0">
                          <a:latin typeface="Century Gothic" panose="020B0502020202020204" pitchFamily="34" charset="0"/>
                        </a:rPr>
                        <a:t>53</a:t>
                      </a:r>
                    </a:p>
                  </a:txBody>
                  <a:tcPr marL="0" marR="0" marT="0" marB="0" anchor="ctr">
                    <a:solidFill>
                      <a:schemeClr val="bg1"/>
                    </a:solidFill>
                  </a:tcPr>
                </a:tc>
                <a:tc>
                  <a:txBody>
                    <a:bodyPr/>
                    <a:lstStyle/>
                    <a:p>
                      <a:pPr algn="ctr"/>
                      <a:r>
                        <a:rPr lang="en-GB" sz="1800" b="1" dirty="0">
                          <a:latin typeface="Century Gothic" panose="020B0502020202020204" pitchFamily="34" charset="0"/>
                        </a:rPr>
                        <a:t>54</a:t>
                      </a:r>
                    </a:p>
                  </a:txBody>
                  <a:tcPr marL="0" marR="0" marT="0" marB="0" anchor="ctr">
                    <a:solidFill>
                      <a:schemeClr val="bg1"/>
                    </a:solidFill>
                  </a:tcPr>
                </a:tc>
                <a:tc>
                  <a:txBody>
                    <a:bodyPr/>
                    <a:lstStyle/>
                    <a:p>
                      <a:pPr algn="ctr"/>
                      <a:r>
                        <a:rPr lang="en-GB" sz="1800" b="1" dirty="0">
                          <a:latin typeface="Century Gothic" panose="020B0502020202020204" pitchFamily="34" charset="0"/>
                        </a:rPr>
                        <a:t>55</a:t>
                      </a:r>
                    </a:p>
                  </a:txBody>
                  <a:tcPr marL="0" marR="0" marT="0" marB="0" anchor="ctr">
                    <a:solidFill>
                      <a:schemeClr val="bg1"/>
                    </a:solidFill>
                  </a:tcPr>
                </a:tc>
                <a:tc>
                  <a:txBody>
                    <a:bodyPr/>
                    <a:lstStyle/>
                    <a:p>
                      <a:pPr algn="ctr"/>
                      <a:r>
                        <a:rPr lang="en-GB" sz="1800" b="1" dirty="0">
                          <a:latin typeface="Century Gothic" panose="020B0502020202020204" pitchFamily="34" charset="0"/>
                        </a:rPr>
                        <a:t>56</a:t>
                      </a:r>
                    </a:p>
                  </a:txBody>
                  <a:tcPr marL="0" marR="0" marT="0" marB="0" anchor="ctr">
                    <a:solidFill>
                      <a:schemeClr val="bg1"/>
                    </a:solidFill>
                  </a:tcPr>
                </a:tc>
                <a:tc>
                  <a:txBody>
                    <a:bodyPr/>
                    <a:lstStyle/>
                    <a:p>
                      <a:pPr algn="ctr"/>
                      <a:r>
                        <a:rPr lang="en-GB" sz="1800" b="1" dirty="0">
                          <a:latin typeface="Century Gothic" panose="020B0502020202020204" pitchFamily="34" charset="0"/>
                        </a:rPr>
                        <a:t>57</a:t>
                      </a:r>
                    </a:p>
                  </a:txBody>
                  <a:tcPr marL="0" marR="0" marT="0" marB="0" anchor="ctr">
                    <a:solidFill>
                      <a:schemeClr val="bg1"/>
                    </a:solidFill>
                  </a:tcPr>
                </a:tc>
                <a:tc>
                  <a:txBody>
                    <a:bodyPr/>
                    <a:lstStyle/>
                    <a:p>
                      <a:pPr algn="ctr"/>
                      <a:r>
                        <a:rPr lang="en-GB" sz="1800" b="1" dirty="0">
                          <a:latin typeface="Century Gothic" panose="020B0502020202020204" pitchFamily="34" charset="0"/>
                        </a:rPr>
                        <a:t>58</a:t>
                      </a:r>
                    </a:p>
                  </a:txBody>
                  <a:tcPr marL="0" marR="0" marT="0" marB="0" anchor="ctr">
                    <a:solidFill>
                      <a:schemeClr val="bg1"/>
                    </a:solidFill>
                  </a:tcPr>
                </a:tc>
                <a:tc>
                  <a:txBody>
                    <a:bodyPr/>
                    <a:lstStyle/>
                    <a:p>
                      <a:pPr algn="ctr"/>
                      <a:r>
                        <a:rPr lang="en-GB" sz="1800" b="1" dirty="0">
                          <a:latin typeface="Century Gothic" panose="020B0502020202020204" pitchFamily="34" charset="0"/>
                        </a:rPr>
                        <a:t>59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60</a:t>
                      </a:r>
                    </a:p>
                  </a:txBody>
                  <a:tcPr marL="0" marR="0" marT="0" marB="0" anchor="ctr">
                    <a:solidFill>
                      <a:schemeClr val="bg1"/>
                    </a:solidFill>
                  </a:tcPr>
                </a:tc>
                <a:extLst>
                  <a:ext uri="{0D108BD9-81ED-4DB2-BD59-A6C34878D82A}">
                    <a16:rowId xmlns:a16="http://schemas.microsoft.com/office/drawing/2014/main" val="3835475423"/>
                  </a:ext>
                </a:extLst>
              </a:tr>
              <a:tr h="432000">
                <a:tc>
                  <a:txBody>
                    <a:bodyPr/>
                    <a:lstStyle/>
                    <a:p>
                      <a:pPr algn="ctr"/>
                      <a:r>
                        <a:rPr lang="en-GB" sz="1800" b="1" dirty="0">
                          <a:latin typeface="Century Gothic" panose="020B0502020202020204" pitchFamily="34" charset="0"/>
                        </a:rPr>
                        <a:t>61</a:t>
                      </a:r>
                    </a:p>
                  </a:txBody>
                  <a:tcPr marL="0" marR="0" marT="0" marB="0" anchor="ctr">
                    <a:solidFill>
                      <a:schemeClr val="bg1"/>
                    </a:solidFill>
                  </a:tcPr>
                </a:tc>
                <a:tc>
                  <a:txBody>
                    <a:bodyPr/>
                    <a:lstStyle/>
                    <a:p>
                      <a:pPr algn="ctr"/>
                      <a:r>
                        <a:rPr lang="en-GB" sz="1800" b="1" dirty="0">
                          <a:latin typeface="Century Gothic" panose="020B0502020202020204" pitchFamily="34" charset="0"/>
                        </a:rPr>
                        <a:t>62</a:t>
                      </a:r>
                    </a:p>
                  </a:txBody>
                  <a:tcPr marL="0" marR="0" marT="0" marB="0" anchor="ctr">
                    <a:solidFill>
                      <a:schemeClr val="bg1"/>
                    </a:solidFill>
                  </a:tcPr>
                </a:tc>
                <a:tc>
                  <a:txBody>
                    <a:bodyPr/>
                    <a:lstStyle/>
                    <a:p>
                      <a:pPr algn="ctr"/>
                      <a:r>
                        <a:rPr lang="en-GB" sz="1800" b="1" dirty="0">
                          <a:latin typeface="Century Gothic" panose="020B0502020202020204" pitchFamily="34" charset="0"/>
                        </a:rPr>
                        <a:t>63</a:t>
                      </a:r>
                    </a:p>
                  </a:txBody>
                  <a:tcPr marL="0" marR="0" marT="0" marB="0" anchor="ctr">
                    <a:solidFill>
                      <a:schemeClr val="bg1"/>
                    </a:solidFill>
                  </a:tcPr>
                </a:tc>
                <a:tc>
                  <a:txBody>
                    <a:bodyPr/>
                    <a:lstStyle/>
                    <a:p>
                      <a:pPr algn="ctr"/>
                      <a:r>
                        <a:rPr lang="en-GB" sz="1800" b="1" dirty="0">
                          <a:latin typeface="Century Gothic" panose="020B0502020202020204" pitchFamily="34" charset="0"/>
                        </a:rPr>
                        <a:t>64</a:t>
                      </a:r>
                    </a:p>
                  </a:txBody>
                  <a:tcPr marL="0" marR="0" marT="0" marB="0" anchor="ctr">
                    <a:solidFill>
                      <a:schemeClr val="bg1"/>
                    </a:solidFill>
                  </a:tcPr>
                </a:tc>
                <a:tc>
                  <a:txBody>
                    <a:bodyPr/>
                    <a:lstStyle/>
                    <a:p>
                      <a:pPr algn="ctr"/>
                      <a:r>
                        <a:rPr lang="en-GB" sz="1800" b="1" dirty="0">
                          <a:latin typeface="Century Gothic" panose="020B0502020202020204" pitchFamily="34" charset="0"/>
                        </a:rPr>
                        <a:t>65</a:t>
                      </a:r>
                    </a:p>
                  </a:txBody>
                  <a:tcPr marL="0" marR="0" marT="0" marB="0" anchor="ctr">
                    <a:solidFill>
                      <a:schemeClr val="bg1"/>
                    </a:solidFill>
                  </a:tcPr>
                </a:tc>
                <a:tc>
                  <a:txBody>
                    <a:bodyPr/>
                    <a:lstStyle/>
                    <a:p>
                      <a:pPr algn="ctr"/>
                      <a:r>
                        <a:rPr lang="en-GB" sz="1800" b="1" dirty="0">
                          <a:latin typeface="Century Gothic" panose="020B0502020202020204" pitchFamily="34" charset="0"/>
                        </a:rPr>
                        <a:t>66</a:t>
                      </a:r>
                    </a:p>
                  </a:txBody>
                  <a:tcPr marL="0" marR="0" marT="0" marB="0" anchor="ctr">
                    <a:solidFill>
                      <a:schemeClr val="bg1"/>
                    </a:solidFill>
                  </a:tcPr>
                </a:tc>
                <a:tc>
                  <a:txBody>
                    <a:bodyPr/>
                    <a:lstStyle/>
                    <a:p>
                      <a:pPr algn="ctr"/>
                      <a:r>
                        <a:rPr lang="en-GB" sz="1800" b="1" dirty="0">
                          <a:latin typeface="Century Gothic" panose="020B0502020202020204" pitchFamily="34" charset="0"/>
                        </a:rPr>
                        <a:t>67</a:t>
                      </a:r>
                    </a:p>
                  </a:txBody>
                  <a:tcPr marL="0" marR="0" marT="0" marB="0" anchor="ctr">
                    <a:solidFill>
                      <a:schemeClr val="bg1"/>
                    </a:solidFill>
                  </a:tcPr>
                </a:tc>
                <a:tc>
                  <a:txBody>
                    <a:bodyPr/>
                    <a:lstStyle/>
                    <a:p>
                      <a:pPr algn="ctr"/>
                      <a:r>
                        <a:rPr lang="en-GB" sz="1800" b="1" dirty="0">
                          <a:latin typeface="Century Gothic" panose="020B0502020202020204" pitchFamily="34" charset="0"/>
                        </a:rPr>
                        <a:t>68</a:t>
                      </a:r>
                    </a:p>
                  </a:txBody>
                  <a:tcPr marL="0" marR="0" marT="0" marB="0" anchor="ctr">
                    <a:solidFill>
                      <a:schemeClr val="bg1"/>
                    </a:solidFill>
                  </a:tcPr>
                </a:tc>
                <a:tc>
                  <a:txBody>
                    <a:bodyPr/>
                    <a:lstStyle/>
                    <a:p>
                      <a:pPr algn="ctr"/>
                      <a:r>
                        <a:rPr lang="en-GB" sz="1800" b="1" dirty="0">
                          <a:latin typeface="Century Gothic" panose="020B0502020202020204" pitchFamily="34" charset="0"/>
                        </a:rPr>
                        <a:t>69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70</a:t>
                      </a:r>
                    </a:p>
                  </a:txBody>
                  <a:tcPr marL="0" marR="0" marT="0" marB="0" anchor="ctr">
                    <a:solidFill>
                      <a:schemeClr val="bg1"/>
                    </a:solidFill>
                  </a:tcPr>
                </a:tc>
                <a:extLst>
                  <a:ext uri="{0D108BD9-81ED-4DB2-BD59-A6C34878D82A}">
                    <a16:rowId xmlns:a16="http://schemas.microsoft.com/office/drawing/2014/main" val="2547472704"/>
                  </a:ext>
                </a:extLst>
              </a:tr>
              <a:tr h="432000">
                <a:tc>
                  <a:txBody>
                    <a:bodyPr/>
                    <a:lstStyle/>
                    <a:p>
                      <a:pPr algn="ctr"/>
                      <a:r>
                        <a:rPr lang="en-GB" sz="1800" b="1" dirty="0">
                          <a:latin typeface="Century Gothic" panose="020B0502020202020204" pitchFamily="34" charset="0"/>
                        </a:rPr>
                        <a:t>71</a:t>
                      </a:r>
                    </a:p>
                  </a:txBody>
                  <a:tcPr marL="0" marR="0" marT="0" marB="0" anchor="ctr">
                    <a:solidFill>
                      <a:schemeClr val="bg1"/>
                    </a:solidFill>
                  </a:tcPr>
                </a:tc>
                <a:tc>
                  <a:txBody>
                    <a:bodyPr/>
                    <a:lstStyle/>
                    <a:p>
                      <a:pPr algn="ctr"/>
                      <a:r>
                        <a:rPr lang="en-GB" sz="1800" b="1" dirty="0">
                          <a:latin typeface="Century Gothic" panose="020B0502020202020204" pitchFamily="34" charset="0"/>
                        </a:rPr>
                        <a:t>72</a:t>
                      </a:r>
                    </a:p>
                  </a:txBody>
                  <a:tcPr marL="0" marR="0" marT="0" marB="0" anchor="ctr">
                    <a:solidFill>
                      <a:schemeClr val="bg1"/>
                    </a:solidFill>
                  </a:tcPr>
                </a:tc>
                <a:tc>
                  <a:txBody>
                    <a:bodyPr/>
                    <a:lstStyle/>
                    <a:p>
                      <a:pPr algn="ctr"/>
                      <a:r>
                        <a:rPr lang="en-GB" sz="1800" b="1" dirty="0">
                          <a:latin typeface="Century Gothic" panose="020B0502020202020204" pitchFamily="34" charset="0"/>
                        </a:rPr>
                        <a:t>73</a:t>
                      </a:r>
                    </a:p>
                  </a:txBody>
                  <a:tcPr marL="0" marR="0" marT="0" marB="0" anchor="ctr">
                    <a:solidFill>
                      <a:schemeClr val="bg1"/>
                    </a:solidFill>
                  </a:tcPr>
                </a:tc>
                <a:tc>
                  <a:txBody>
                    <a:bodyPr/>
                    <a:lstStyle/>
                    <a:p>
                      <a:pPr algn="ctr"/>
                      <a:r>
                        <a:rPr lang="en-GB" sz="1800" b="1" dirty="0">
                          <a:latin typeface="Century Gothic" panose="020B0502020202020204" pitchFamily="34" charset="0"/>
                        </a:rPr>
                        <a:t>74</a:t>
                      </a:r>
                    </a:p>
                  </a:txBody>
                  <a:tcPr marL="0" marR="0" marT="0" marB="0" anchor="ctr">
                    <a:solidFill>
                      <a:schemeClr val="bg1"/>
                    </a:solidFill>
                  </a:tcPr>
                </a:tc>
                <a:tc>
                  <a:txBody>
                    <a:bodyPr/>
                    <a:lstStyle/>
                    <a:p>
                      <a:pPr algn="ctr"/>
                      <a:r>
                        <a:rPr lang="en-GB" sz="1800" b="1" dirty="0">
                          <a:latin typeface="Century Gothic" panose="020B0502020202020204" pitchFamily="34" charset="0"/>
                        </a:rPr>
                        <a:t>75</a:t>
                      </a:r>
                    </a:p>
                  </a:txBody>
                  <a:tcPr marL="0" marR="0" marT="0" marB="0" anchor="ctr">
                    <a:solidFill>
                      <a:schemeClr val="bg1"/>
                    </a:solidFill>
                  </a:tcPr>
                </a:tc>
                <a:tc>
                  <a:txBody>
                    <a:bodyPr/>
                    <a:lstStyle/>
                    <a:p>
                      <a:pPr algn="ctr"/>
                      <a:r>
                        <a:rPr lang="en-GB" sz="1800" b="1" dirty="0">
                          <a:latin typeface="Century Gothic" panose="020B0502020202020204" pitchFamily="34" charset="0"/>
                        </a:rPr>
                        <a:t>76</a:t>
                      </a:r>
                    </a:p>
                  </a:txBody>
                  <a:tcPr marL="0" marR="0" marT="0" marB="0" anchor="ctr">
                    <a:solidFill>
                      <a:schemeClr val="bg1"/>
                    </a:solidFill>
                  </a:tcPr>
                </a:tc>
                <a:tc>
                  <a:txBody>
                    <a:bodyPr/>
                    <a:lstStyle/>
                    <a:p>
                      <a:pPr algn="ctr"/>
                      <a:r>
                        <a:rPr lang="en-GB" sz="1800" b="1" dirty="0">
                          <a:latin typeface="Century Gothic" panose="020B0502020202020204" pitchFamily="34" charset="0"/>
                        </a:rPr>
                        <a:t>77</a:t>
                      </a:r>
                    </a:p>
                  </a:txBody>
                  <a:tcPr marL="0" marR="0" marT="0" marB="0" anchor="ctr">
                    <a:solidFill>
                      <a:schemeClr val="bg1"/>
                    </a:solidFill>
                  </a:tcPr>
                </a:tc>
                <a:tc>
                  <a:txBody>
                    <a:bodyPr/>
                    <a:lstStyle/>
                    <a:p>
                      <a:pPr algn="ctr"/>
                      <a:r>
                        <a:rPr lang="en-GB" sz="1800" b="1" dirty="0">
                          <a:latin typeface="Century Gothic" panose="020B0502020202020204" pitchFamily="34" charset="0"/>
                        </a:rPr>
                        <a:t>78</a:t>
                      </a:r>
                    </a:p>
                  </a:txBody>
                  <a:tcPr marL="0" marR="0" marT="0" marB="0" anchor="ctr">
                    <a:solidFill>
                      <a:schemeClr val="bg1"/>
                    </a:solidFill>
                  </a:tcPr>
                </a:tc>
                <a:tc>
                  <a:txBody>
                    <a:bodyPr/>
                    <a:lstStyle/>
                    <a:p>
                      <a:pPr algn="ctr"/>
                      <a:r>
                        <a:rPr lang="en-GB" sz="1800" b="1" dirty="0">
                          <a:latin typeface="Century Gothic" panose="020B0502020202020204" pitchFamily="34" charset="0"/>
                        </a:rPr>
                        <a:t>79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80</a:t>
                      </a:r>
                    </a:p>
                  </a:txBody>
                  <a:tcPr marL="0" marR="0" marT="0" marB="0" anchor="ctr">
                    <a:solidFill>
                      <a:schemeClr val="bg1"/>
                    </a:solidFill>
                  </a:tcPr>
                </a:tc>
                <a:extLst>
                  <a:ext uri="{0D108BD9-81ED-4DB2-BD59-A6C34878D82A}">
                    <a16:rowId xmlns:a16="http://schemas.microsoft.com/office/drawing/2014/main" val="1904529538"/>
                  </a:ext>
                </a:extLst>
              </a:tr>
              <a:tr h="432000">
                <a:tc>
                  <a:txBody>
                    <a:bodyPr/>
                    <a:lstStyle/>
                    <a:p>
                      <a:pPr algn="ctr"/>
                      <a:r>
                        <a:rPr lang="en-GB" sz="1800" b="1" dirty="0">
                          <a:latin typeface="Century Gothic" panose="020B0502020202020204" pitchFamily="34" charset="0"/>
                        </a:rPr>
                        <a:t>81</a:t>
                      </a:r>
                    </a:p>
                  </a:txBody>
                  <a:tcPr marL="0" marR="0" marT="0" marB="0" anchor="ctr">
                    <a:solidFill>
                      <a:schemeClr val="bg1"/>
                    </a:solidFill>
                  </a:tcPr>
                </a:tc>
                <a:tc>
                  <a:txBody>
                    <a:bodyPr/>
                    <a:lstStyle/>
                    <a:p>
                      <a:pPr algn="ctr"/>
                      <a:r>
                        <a:rPr lang="en-GB" sz="1800" b="1" dirty="0">
                          <a:latin typeface="Century Gothic" panose="020B0502020202020204" pitchFamily="34" charset="0"/>
                        </a:rPr>
                        <a:t>82</a:t>
                      </a:r>
                    </a:p>
                  </a:txBody>
                  <a:tcPr marL="0" marR="0" marT="0" marB="0" anchor="ctr">
                    <a:solidFill>
                      <a:schemeClr val="bg1"/>
                    </a:solidFill>
                  </a:tcPr>
                </a:tc>
                <a:tc>
                  <a:txBody>
                    <a:bodyPr/>
                    <a:lstStyle/>
                    <a:p>
                      <a:pPr algn="ctr"/>
                      <a:r>
                        <a:rPr lang="en-GB" sz="1800" b="1" dirty="0">
                          <a:latin typeface="Century Gothic" panose="020B0502020202020204" pitchFamily="34" charset="0"/>
                        </a:rPr>
                        <a:t>83</a:t>
                      </a:r>
                    </a:p>
                  </a:txBody>
                  <a:tcPr marL="0" marR="0" marT="0" marB="0" anchor="ctr">
                    <a:solidFill>
                      <a:schemeClr val="bg1"/>
                    </a:solidFill>
                  </a:tcPr>
                </a:tc>
                <a:tc>
                  <a:txBody>
                    <a:bodyPr/>
                    <a:lstStyle/>
                    <a:p>
                      <a:pPr algn="ctr"/>
                      <a:r>
                        <a:rPr lang="en-GB" sz="1800" b="1" dirty="0">
                          <a:latin typeface="Century Gothic" panose="020B0502020202020204" pitchFamily="34" charset="0"/>
                        </a:rPr>
                        <a:t>84</a:t>
                      </a:r>
                    </a:p>
                  </a:txBody>
                  <a:tcPr marL="0" marR="0" marT="0" marB="0" anchor="ctr">
                    <a:solidFill>
                      <a:schemeClr val="bg1"/>
                    </a:solidFill>
                  </a:tcPr>
                </a:tc>
                <a:tc>
                  <a:txBody>
                    <a:bodyPr/>
                    <a:lstStyle/>
                    <a:p>
                      <a:pPr algn="ctr"/>
                      <a:r>
                        <a:rPr lang="en-GB" sz="1800" b="1" dirty="0">
                          <a:latin typeface="Century Gothic" panose="020B0502020202020204" pitchFamily="34" charset="0"/>
                        </a:rPr>
                        <a:t>85</a:t>
                      </a:r>
                    </a:p>
                  </a:txBody>
                  <a:tcPr marL="0" marR="0" marT="0" marB="0" anchor="ctr">
                    <a:solidFill>
                      <a:schemeClr val="bg1"/>
                    </a:solidFill>
                  </a:tcPr>
                </a:tc>
                <a:tc>
                  <a:txBody>
                    <a:bodyPr/>
                    <a:lstStyle/>
                    <a:p>
                      <a:pPr algn="ctr"/>
                      <a:r>
                        <a:rPr lang="en-GB" sz="1800" b="1" dirty="0">
                          <a:latin typeface="Century Gothic" panose="020B0502020202020204" pitchFamily="34" charset="0"/>
                        </a:rPr>
                        <a:t>86</a:t>
                      </a:r>
                    </a:p>
                  </a:txBody>
                  <a:tcPr marL="0" marR="0" marT="0" marB="0" anchor="ctr">
                    <a:solidFill>
                      <a:schemeClr val="bg1"/>
                    </a:solidFill>
                  </a:tcPr>
                </a:tc>
                <a:tc>
                  <a:txBody>
                    <a:bodyPr/>
                    <a:lstStyle/>
                    <a:p>
                      <a:pPr algn="ctr"/>
                      <a:r>
                        <a:rPr lang="en-GB" sz="1800" b="1" dirty="0">
                          <a:latin typeface="Century Gothic" panose="020B0502020202020204" pitchFamily="34" charset="0"/>
                        </a:rPr>
                        <a:t>87</a:t>
                      </a:r>
                    </a:p>
                  </a:txBody>
                  <a:tcPr marL="0" marR="0" marT="0" marB="0" anchor="ctr">
                    <a:solidFill>
                      <a:schemeClr val="bg1"/>
                    </a:solidFill>
                  </a:tcPr>
                </a:tc>
                <a:tc>
                  <a:txBody>
                    <a:bodyPr/>
                    <a:lstStyle/>
                    <a:p>
                      <a:pPr algn="ctr"/>
                      <a:r>
                        <a:rPr lang="en-GB" sz="1800" b="1" dirty="0">
                          <a:latin typeface="Century Gothic" panose="020B0502020202020204" pitchFamily="34" charset="0"/>
                        </a:rPr>
                        <a:t>88</a:t>
                      </a:r>
                    </a:p>
                  </a:txBody>
                  <a:tcPr marL="0" marR="0" marT="0" marB="0" anchor="ctr">
                    <a:solidFill>
                      <a:schemeClr val="bg1"/>
                    </a:solidFill>
                  </a:tcPr>
                </a:tc>
                <a:tc>
                  <a:txBody>
                    <a:bodyPr/>
                    <a:lstStyle/>
                    <a:p>
                      <a:pPr algn="ctr"/>
                      <a:r>
                        <a:rPr lang="en-GB" sz="1800" b="1" dirty="0">
                          <a:latin typeface="Century Gothic" panose="020B0502020202020204" pitchFamily="34" charset="0"/>
                        </a:rPr>
                        <a:t>89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90</a:t>
                      </a:r>
                    </a:p>
                  </a:txBody>
                  <a:tcPr marL="0" marR="0" marT="0" marB="0" anchor="ctr">
                    <a:solidFill>
                      <a:schemeClr val="bg1"/>
                    </a:solidFill>
                  </a:tcPr>
                </a:tc>
                <a:extLst>
                  <a:ext uri="{0D108BD9-81ED-4DB2-BD59-A6C34878D82A}">
                    <a16:rowId xmlns:a16="http://schemas.microsoft.com/office/drawing/2014/main" val="1563610320"/>
                  </a:ext>
                </a:extLst>
              </a:tr>
              <a:tr h="432000">
                <a:tc>
                  <a:txBody>
                    <a:bodyPr/>
                    <a:lstStyle/>
                    <a:p>
                      <a:pPr algn="ctr"/>
                      <a:r>
                        <a:rPr lang="en-GB" sz="1800" b="1" dirty="0">
                          <a:latin typeface="Century Gothic" panose="020B0502020202020204" pitchFamily="34" charset="0"/>
                        </a:rPr>
                        <a:t>91</a:t>
                      </a:r>
                    </a:p>
                  </a:txBody>
                  <a:tcPr marL="0" marR="0" marT="0" marB="0" anchor="ctr">
                    <a:solidFill>
                      <a:schemeClr val="bg1"/>
                    </a:solidFill>
                  </a:tcPr>
                </a:tc>
                <a:tc>
                  <a:txBody>
                    <a:bodyPr/>
                    <a:lstStyle/>
                    <a:p>
                      <a:pPr algn="ctr"/>
                      <a:r>
                        <a:rPr lang="en-GB" sz="1800" b="1" dirty="0">
                          <a:latin typeface="Century Gothic" panose="020B0502020202020204" pitchFamily="34" charset="0"/>
                        </a:rPr>
                        <a:t>92</a:t>
                      </a:r>
                    </a:p>
                  </a:txBody>
                  <a:tcPr marL="0" marR="0" marT="0" marB="0" anchor="ctr">
                    <a:solidFill>
                      <a:schemeClr val="bg1"/>
                    </a:solidFill>
                  </a:tcPr>
                </a:tc>
                <a:tc>
                  <a:txBody>
                    <a:bodyPr/>
                    <a:lstStyle/>
                    <a:p>
                      <a:pPr algn="ctr"/>
                      <a:r>
                        <a:rPr lang="en-GB" sz="1800" b="1" dirty="0">
                          <a:latin typeface="Century Gothic" panose="020B0502020202020204" pitchFamily="34" charset="0"/>
                        </a:rPr>
                        <a:t>93</a:t>
                      </a:r>
                    </a:p>
                  </a:txBody>
                  <a:tcPr marL="0" marR="0" marT="0" marB="0" anchor="ctr">
                    <a:solidFill>
                      <a:schemeClr val="bg1"/>
                    </a:solidFill>
                  </a:tcPr>
                </a:tc>
                <a:tc>
                  <a:txBody>
                    <a:bodyPr/>
                    <a:lstStyle/>
                    <a:p>
                      <a:pPr algn="ctr"/>
                      <a:r>
                        <a:rPr lang="en-GB" sz="1800" b="1" dirty="0">
                          <a:latin typeface="Century Gothic" panose="020B0502020202020204" pitchFamily="34" charset="0"/>
                        </a:rPr>
                        <a:t>94</a:t>
                      </a:r>
                    </a:p>
                  </a:txBody>
                  <a:tcPr marL="0" marR="0" marT="0" marB="0" anchor="ctr">
                    <a:solidFill>
                      <a:schemeClr val="bg1"/>
                    </a:solidFill>
                  </a:tcPr>
                </a:tc>
                <a:tc>
                  <a:txBody>
                    <a:bodyPr/>
                    <a:lstStyle/>
                    <a:p>
                      <a:pPr algn="ctr"/>
                      <a:r>
                        <a:rPr lang="en-GB" sz="1800" b="1" dirty="0">
                          <a:latin typeface="Century Gothic" panose="020B0502020202020204" pitchFamily="34" charset="0"/>
                        </a:rPr>
                        <a:t>95</a:t>
                      </a:r>
                    </a:p>
                  </a:txBody>
                  <a:tcPr marL="0" marR="0" marT="0" marB="0" anchor="ctr">
                    <a:solidFill>
                      <a:schemeClr val="bg1"/>
                    </a:solidFill>
                  </a:tcPr>
                </a:tc>
                <a:tc>
                  <a:txBody>
                    <a:bodyPr/>
                    <a:lstStyle/>
                    <a:p>
                      <a:pPr algn="ctr"/>
                      <a:r>
                        <a:rPr lang="en-GB" sz="1800" b="1" dirty="0">
                          <a:latin typeface="Century Gothic" panose="020B0502020202020204" pitchFamily="34" charset="0"/>
                        </a:rPr>
                        <a:t>96</a:t>
                      </a:r>
                    </a:p>
                  </a:txBody>
                  <a:tcPr marL="0" marR="0" marT="0" marB="0" anchor="ctr">
                    <a:solidFill>
                      <a:schemeClr val="bg1"/>
                    </a:solidFill>
                  </a:tcPr>
                </a:tc>
                <a:tc>
                  <a:txBody>
                    <a:bodyPr/>
                    <a:lstStyle/>
                    <a:p>
                      <a:pPr algn="ctr"/>
                      <a:r>
                        <a:rPr lang="en-GB" sz="1800" b="1" dirty="0">
                          <a:latin typeface="Century Gothic" panose="020B0502020202020204" pitchFamily="34" charset="0"/>
                        </a:rPr>
                        <a:t>97</a:t>
                      </a:r>
                    </a:p>
                  </a:txBody>
                  <a:tcPr marL="0" marR="0" marT="0" marB="0" anchor="ctr">
                    <a:solidFill>
                      <a:schemeClr val="bg1"/>
                    </a:solidFill>
                  </a:tcPr>
                </a:tc>
                <a:tc>
                  <a:txBody>
                    <a:bodyPr/>
                    <a:lstStyle/>
                    <a:p>
                      <a:pPr algn="ctr"/>
                      <a:r>
                        <a:rPr lang="en-GB" sz="1800" b="1" dirty="0">
                          <a:latin typeface="Century Gothic" panose="020B0502020202020204" pitchFamily="34" charset="0"/>
                        </a:rPr>
                        <a:t>98</a:t>
                      </a:r>
                    </a:p>
                  </a:txBody>
                  <a:tcPr marL="0" marR="0" marT="0" marB="0" anchor="ctr">
                    <a:solidFill>
                      <a:schemeClr val="bg1"/>
                    </a:solidFill>
                  </a:tcPr>
                </a:tc>
                <a:tc>
                  <a:txBody>
                    <a:bodyPr/>
                    <a:lstStyle/>
                    <a:p>
                      <a:pPr algn="ctr"/>
                      <a:r>
                        <a:rPr lang="en-GB" sz="1800" b="1" dirty="0">
                          <a:latin typeface="Century Gothic" panose="020B0502020202020204" pitchFamily="34" charset="0"/>
                        </a:rPr>
                        <a:t>99</a:t>
                      </a:r>
                    </a:p>
                  </a:txBody>
                  <a:tcPr marL="0" marR="0" marT="0" marB="0" anchor="ctr">
                    <a:solidFill>
                      <a:schemeClr val="bg1"/>
                    </a:solidFill>
                  </a:tcPr>
                </a:tc>
                <a:tc>
                  <a:txBody>
                    <a:bodyPr/>
                    <a:lstStyle/>
                    <a:p>
                      <a:pPr algn="ctr"/>
                      <a:r>
                        <a:rPr lang="en-GB" sz="1800" b="1" dirty="0">
                          <a:solidFill>
                            <a:srgbClr val="FF0000"/>
                          </a:solidFill>
                          <a:latin typeface="Century Gothic" panose="020B0502020202020204" pitchFamily="34" charset="0"/>
                        </a:rPr>
                        <a:t>100</a:t>
                      </a:r>
                    </a:p>
                  </a:txBody>
                  <a:tcPr marL="0" marR="0" marT="0" marB="0" anchor="ctr">
                    <a:solidFill>
                      <a:schemeClr val="bg1"/>
                    </a:solidFill>
                  </a:tcPr>
                </a:tc>
                <a:extLst>
                  <a:ext uri="{0D108BD9-81ED-4DB2-BD59-A6C34878D82A}">
                    <a16:rowId xmlns:a16="http://schemas.microsoft.com/office/drawing/2014/main" val="4006730866"/>
                  </a:ext>
                </a:extLst>
              </a:tr>
            </a:tbl>
          </a:graphicData>
        </a:graphic>
      </p:graphicFrame>
      <p:grpSp>
        <p:nvGrpSpPr>
          <p:cNvPr id="10" name="Group 9">
            <a:extLst>
              <a:ext uri="{FF2B5EF4-FFF2-40B4-BE49-F238E27FC236}">
                <a16:creationId xmlns:a16="http://schemas.microsoft.com/office/drawing/2014/main" id="{6A26074E-E722-463C-8B14-18C2EA2882D2}"/>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6B7A5D12-2043-4479-B92D-B8173802D4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1D05892F-C16F-4F12-873E-FB3C833FA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6744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screenshot of a cell phone&#10;&#10;Description generated with high confidence">
            <a:extLst>
              <a:ext uri="{FF2B5EF4-FFF2-40B4-BE49-F238E27FC236}">
                <a16:creationId xmlns:a16="http://schemas.microsoft.com/office/drawing/2014/main" id="{FB08BCAB-D6DC-4CEE-AF69-5DAFB2A7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1898"/>
            <a:ext cx="8913124" cy="6322100"/>
          </a:xfrm>
          <a:prstGeom prst="rect">
            <a:avLst/>
          </a:prstGeom>
        </p:spPr>
      </p:pic>
      <p:sp>
        <p:nvSpPr>
          <p:cNvPr id="21" name="Rectangle 20">
            <a:extLst>
              <a:ext uri="{FF2B5EF4-FFF2-40B4-BE49-F238E27FC236}">
                <a16:creationId xmlns:a16="http://schemas.microsoft.com/office/drawing/2014/main" id="{17441B9B-1F26-4285-9B68-30142310F8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one packet of seeds has 10 seeds, how many seeds do 5 packets of seeds have?</a:t>
            </a:r>
          </a:p>
          <a:p>
            <a:pPr algn="ctr"/>
            <a:endParaRPr lang="en-GB" sz="2800" dirty="0">
              <a:solidFill>
                <a:schemeClr val="tx1"/>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rgbClr val="FF0000"/>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966B150-48DC-4B3D-945C-0A5BD14511DC}"/>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F913D13-19A4-435F-9740-895798D791C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E85230C1-82AC-459C-9CA7-B72686B6E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856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screenshot of a cell phone&#10;&#10;Description generated with high confidence">
            <a:extLst>
              <a:ext uri="{FF2B5EF4-FFF2-40B4-BE49-F238E27FC236}">
                <a16:creationId xmlns:a16="http://schemas.microsoft.com/office/drawing/2014/main" id="{FB08BCAB-D6DC-4CEE-AF69-5DAFB2A7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1898"/>
            <a:ext cx="8913124" cy="6322100"/>
          </a:xfrm>
          <a:prstGeom prst="rect">
            <a:avLst/>
          </a:prstGeom>
        </p:spPr>
      </p:pic>
      <p:sp>
        <p:nvSpPr>
          <p:cNvPr id="21" name="Rectangle 20">
            <a:extLst>
              <a:ext uri="{FF2B5EF4-FFF2-40B4-BE49-F238E27FC236}">
                <a16:creationId xmlns:a16="http://schemas.microsoft.com/office/drawing/2014/main" id="{17441B9B-1F26-4285-9B68-30142310F8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one packet of seeds has 10 seeds, how many seeds do 5 packets of seeds have?</a:t>
            </a:r>
          </a:p>
          <a:p>
            <a:pPr algn="ctr"/>
            <a:endParaRPr lang="en-GB" sz="2800" dirty="0">
              <a:solidFill>
                <a:schemeClr val="tx1"/>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chemeClr val="bg2">
                  <a:lumMod val="25000"/>
                </a:schemeClr>
              </a:solidFill>
              <a:latin typeface="Century Gothic" panose="020B0502020202020204" pitchFamily="34" charset="0"/>
            </a:endParaRPr>
          </a:p>
          <a:p>
            <a:pPr algn="ctr"/>
            <a:endParaRPr lang="en-GB" sz="2800"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packets of seeds will have 50 seeds altogether.</a:t>
            </a:r>
          </a:p>
          <a:p>
            <a:pPr lvl="0"/>
            <a:endParaRPr lang="en-GB" sz="2800" dirty="0">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7BE494BD-9208-4F9D-BE83-A825B1AD2767}"/>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F12790E-0E78-43AA-9BA8-96CBAC89B9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79D13343-5597-49D5-A335-FAFC39569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5006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D90454CF-5B93-4B3E-840F-78F24E5F2CDE}"/>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66CD0274-39EF-4D58-9D64-06898A36FF7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398DB0B2-877E-4816-9DA7-6874EF619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2741899B-D073-409B-8BF0-4C4958C6E1BE}"/>
              </a:ext>
            </a:extLst>
          </p:cNvPr>
          <p:cNvPicPr>
            <a:picLocks noChangeAspect="1"/>
          </p:cNvPicPr>
          <p:nvPr/>
        </p:nvPicPr>
        <p:blipFill>
          <a:blip r:embed="rId4"/>
          <a:stretch>
            <a:fillRect/>
          </a:stretch>
        </p:blipFill>
        <p:spPr>
          <a:xfrm>
            <a:off x="115438" y="145118"/>
            <a:ext cx="8913124" cy="6322100"/>
          </a:xfrm>
          <a:prstGeom prst="rect">
            <a:avLst/>
          </a:prstGeom>
        </p:spPr>
      </p:pic>
      <p:sp>
        <p:nvSpPr>
          <p:cNvPr id="23" name="Rectangle 22">
            <a:extLst>
              <a:ext uri="{FF2B5EF4-FFF2-40B4-BE49-F238E27FC236}">
                <a16:creationId xmlns:a16="http://schemas.microsoft.com/office/drawing/2014/main" id="{E2F4B9B2-3A8E-447D-8E6D-1882C004831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If one box holds 10 toys, circle the boxes you need to hold 60 toys.</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282508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D90454CF-5B93-4B3E-840F-78F24E5F2CDE}"/>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66CD0274-39EF-4D58-9D64-06898A36FF7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398DB0B2-877E-4816-9DA7-6874EF619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2741899B-D073-409B-8BF0-4C4958C6E1BE}"/>
              </a:ext>
            </a:extLst>
          </p:cNvPr>
          <p:cNvPicPr>
            <a:picLocks noChangeAspect="1"/>
          </p:cNvPicPr>
          <p:nvPr/>
        </p:nvPicPr>
        <p:blipFill>
          <a:blip r:embed="rId4"/>
          <a:stretch>
            <a:fillRect/>
          </a:stretch>
        </p:blipFill>
        <p:spPr>
          <a:xfrm>
            <a:off x="115438" y="145118"/>
            <a:ext cx="8913124" cy="6322100"/>
          </a:xfrm>
          <a:prstGeom prst="rect">
            <a:avLst/>
          </a:prstGeom>
        </p:spPr>
      </p:pic>
      <p:sp>
        <p:nvSpPr>
          <p:cNvPr id="23" name="Rectangle 22">
            <a:extLst>
              <a:ext uri="{FF2B5EF4-FFF2-40B4-BE49-F238E27FC236}">
                <a16:creationId xmlns:a16="http://schemas.microsoft.com/office/drawing/2014/main" id="{E2F4B9B2-3A8E-447D-8E6D-1882C004831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8900" algn="ctr"/>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sp>
        <p:nvSpPr>
          <p:cNvPr id="9" name="Rectangle 8">
            <a:extLst>
              <a:ext uri="{FF2B5EF4-FFF2-40B4-BE49-F238E27FC236}">
                <a16:creationId xmlns:a16="http://schemas.microsoft.com/office/drawing/2014/main" id="{E967D0B3-68C6-49EF-AC1B-B549A2C6EE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If one box holds 10 toys, circle the boxes you need to hold 60 toys.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You will need 6 boxes. </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Century Gothic" panose="020B0502020202020204" pitchFamily="34" charset="0"/>
            </a:endParaRPr>
          </a:p>
        </p:txBody>
      </p:sp>
      <p:sp>
        <p:nvSpPr>
          <p:cNvPr id="10" name="Oval 9">
            <a:extLst>
              <a:ext uri="{FF2B5EF4-FFF2-40B4-BE49-F238E27FC236}">
                <a16:creationId xmlns:a16="http://schemas.microsoft.com/office/drawing/2014/main" id="{E7A1521B-4936-41F6-AF33-577903442E12}"/>
              </a:ext>
            </a:extLst>
          </p:cNvPr>
          <p:cNvSpPr/>
          <p:nvPr/>
        </p:nvSpPr>
        <p:spPr>
          <a:xfrm>
            <a:off x="460552" y="1559528"/>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61906F1-71E6-45F7-A13C-58E92B8A5B98}"/>
              </a:ext>
            </a:extLst>
          </p:cNvPr>
          <p:cNvSpPr/>
          <p:nvPr/>
        </p:nvSpPr>
        <p:spPr>
          <a:xfrm>
            <a:off x="2192276" y="1559528"/>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00C6511-24C6-4408-92D3-DC75BEEC4686}"/>
              </a:ext>
            </a:extLst>
          </p:cNvPr>
          <p:cNvSpPr/>
          <p:nvPr/>
        </p:nvSpPr>
        <p:spPr>
          <a:xfrm>
            <a:off x="3894065" y="1559528"/>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F3FD7A5-F92E-4FB9-A77D-3CD7F19BC999}"/>
              </a:ext>
            </a:extLst>
          </p:cNvPr>
          <p:cNvSpPr/>
          <p:nvPr/>
        </p:nvSpPr>
        <p:spPr>
          <a:xfrm>
            <a:off x="460552" y="2980213"/>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1A0784F-5B9C-4957-8E01-C2A4036BC39A}"/>
              </a:ext>
            </a:extLst>
          </p:cNvPr>
          <p:cNvSpPr/>
          <p:nvPr/>
        </p:nvSpPr>
        <p:spPr>
          <a:xfrm>
            <a:off x="2182955" y="2980213"/>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7E36BA-CF6B-4AC8-B53D-119DD87ECBB6}"/>
              </a:ext>
            </a:extLst>
          </p:cNvPr>
          <p:cNvSpPr/>
          <p:nvPr/>
        </p:nvSpPr>
        <p:spPr>
          <a:xfrm>
            <a:off x="3924000" y="2980213"/>
            <a:ext cx="129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770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3C9F44-E358-4601-A94A-68A8F5859A55}"/>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946</TotalTime>
  <Words>1270</Words>
  <Application>Microsoft Office PowerPoint</Application>
  <PresentationFormat>On-screen Show (4:3)</PresentationFormat>
  <Paragraphs>931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 Summer 1 Block 1 PPT Count in 10s</dc:title>
  <dc:creator>Ashleigh Sobol</dc:creator>
  <cp:lastModifiedBy>Sian Stebbings</cp:lastModifiedBy>
  <cp:revision>50</cp:revision>
  <dcterms:created xsi:type="dcterms:W3CDTF">2018-03-17T10:08:43Z</dcterms:created>
  <dcterms:modified xsi:type="dcterms:W3CDTF">2019-03-20T18:50:09Z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196</vt:lpwstr>
  </property>
</Properties>
</file>