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8" r:id="rId6"/>
    <p:sldId id="301" r:id="rId7"/>
    <p:sldId id="362" r:id="rId8"/>
    <p:sldId id="363" r:id="rId9"/>
    <p:sldId id="414" r:id="rId10"/>
    <p:sldId id="416" r:id="rId11"/>
    <p:sldId id="364" r:id="rId12"/>
    <p:sldId id="417" r:id="rId13"/>
    <p:sldId id="381" r:id="rId14"/>
    <p:sldId id="382" r:id="rId15"/>
    <p:sldId id="366" r:id="rId16"/>
    <p:sldId id="371" r:id="rId17"/>
    <p:sldId id="419" r:id="rId18"/>
    <p:sldId id="420" r:id="rId19"/>
    <p:sldId id="383" r:id="rId20"/>
    <p:sldId id="384" r:id="rId21"/>
    <p:sldId id="385" r:id="rId22"/>
    <p:sldId id="386" r:id="rId23"/>
    <p:sldId id="38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ABAB"/>
    <a:srgbClr val="E2C5FF"/>
    <a:srgbClr val="CC99FF"/>
    <a:srgbClr val="B3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11CD4-0014-46CC-B7A7-0BF1973B13D2}" v="151" dt="2019-04-10T13:57:54.235"/>
    <p1510:client id="{9912A81A-2E96-4F3E-B6E9-50A9D01F759F}" v="2" dt="2019-04-11T07:51:21.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4660"/>
  </p:normalViewPr>
  <p:slideViewPr>
    <p:cSldViewPr snapToGrid="0">
      <p:cViewPr varScale="1">
        <p:scale>
          <a:sx n="63" d="100"/>
          <a:sy n="63" d="100"/>
        </p:scale>
        <p:origin x="132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9912A81A-2E96-4F3E-B6E9-50A9D01F759F}"/>
    <pc:docChg chg="undo custSel addSld delSld modSld">
      <pc:chgData name="Jan Fitzpatrick" userId="d1b284ec-d1dd-4765-b823-b34899491c26" providerId="ADAL" clId="{9912A81A-2E96-4F3E-B6E9-50A9D01F759F}" dt="2019-04-11T08:05:30.777" v="25" actId="1582"/>
      <pc:docMkLst>
        <pc:docMk/>
      </pc:docMkLst>
      <pc:sldChg chg="addSp delSp">
        <pc:chgData name="Jan Fitzpatrick" userId="d1b284ec-d1dd-4765-b823-b34899491c26" providerId="ADAL" clId="{9912A81A-2E96-4F3E-B6E9-50A9D01F759F}" dt="2019-04-11T07:51:21.354" v="5"/>
        <pc:sldMkLst>
          <pc:docMk/>
          <pc:sldMk cId="2637481266" sldId="256"/>
        </pc:sldMkLst>
        <pc:spChg chg="add">
          <ac:chgData name="Jan Fitzpatrick" userId="d1b284ec-d1dd-4765-b823-b34899491c26" providerId="ADAL" clId="{9912A81A-2E96-4F3E-B6E9-50A9D01F759F}" dt="2019-04-11T07:51:21.354" v="5"/>
          <ac:spMkLst>
            <pc:docMk/>
            <pc:sldMk cId="2637481266" sldId="256"/>
            <ac:spMk id="11" creationId="{BE98CE2E-65F9-47CE-8859-DD38CD3DA06C}"/>
          </ac:spMkLst>
        </pc:spChg>
        <pc:spChg chg="del">
          <ac:chgData name="Jan Fitzpatrick" userId="d1b284ec-d1dd-4765-b823-b34899491c26" providerId="ADAL" clId="{9912A81A-2E96-4F3E-B6E9-50A9D01F759F}" dt="2019-04-11T07:51:19.384" v="4" actId="478"/>
          <ac:spMkLst>
            <pc:docMk/>
            <pc:sldMk cId="2637481266" sldId="256"/>
            <ac:spMk id="19" creationId="{5252A847-DE45-4FA3-A1F8-EEBEB845FF8E}"/>
          </ac:spMkLst>
        </pc:spChg>
        <pc:picChg chg="add">
          <ac:chgData name="Jan Fitzpatrick" userId="d1b284ec-d1dd-4765-b823-b34899491c26" providerId="ADAL" clId="{9912A81A-2E96-4F3E-B6E9-50A9D01F759F}" dt="2019-04-11T07:51:21.354" v="5"/>
          <ac:picMkLst>
            <pc:docMk/>
            <pc:sldMk cId="2637481266" sldId="256"/>
            <ac:picMk id="12" creationId="{BA1BB79A-0034-4858-909D-5A6D568D20BF}"/>
          </ac:picMkLst>
        </pc:picChg>
      </pc:sldChg>
      <pc:sldChg chg="modSp">
        <pc:chgData name="Jan Fitzpatrick" userId="d1b284ec-d1dd-4765-b823-b34899491c26" providerId="ADAL" clId="{9912A81A-2E96-4F3E-B6E9-50A9D01F759F}" dt="2019-04-11T07:52:59.877" v="10" actId="20577"/>
        <pc:sldMkLst>
          <pc:docMk/>
          <pc:sldMk cId="1956031356" sldId="362"/>
        </pc:sldMkLst>
        <pc:spChg chg="mod">
          <ac:chgData name="Jan Fitzpatrick" userId="d1b284ec-d1dd-4765-b823-b34899491c26" providerId="ADAL" clId="{9912A81A-2E96-4F3E-B6E9-50A9D01F759F}" dt="2019-04-11T07:52:59.877" v="10" actId="20577"/>
          <ac:spMkLst>
            <pc:docMk/>
            <pc:sldMk cId="1956031356" sldId="362"/>
            <ac:spMk id="89" creationId="{A0AB3268-A0D5-4E3B-899B-190E3AD050FC}"/>
          </ac:spMkLst>
        </pc:spChg>
      </pc:sldChg>
      <pc:sldChg chg="modSp">
        <pc:chgData name="Jan Fitzpatrick" userId="d1b284ec-d1dd-4765-b823-b34899491c26" providerId="ADAL" clId="{9912A81A-2E96-4F3E-B6E9-50A9D01F759F}" dt="2019-04-11T07:53:06.845" v="14" actId="20577"/>
        <pc:sldMkLst>
          <pc:docMk/>
          <pc:sldMk cId="4154952562" sldId="363"/>
        </pc:sldMkLst>
        <pc:spChg chg="mod">
          <ac:chgData name="Jan Fitzpatrick" userId="d1b284ec-d1dd-4765-b823-b34899491c26" providerId="ADAL" clId="{9912A81A-2E96-4F3E-B6E9-50A9D01F759F}" dt="2019-04-11T07:53:06.845" v="14" actId="20577"/>
          <ac:spMkLst>
            <pc:docMk/>
            <pc:sldMk cId="4154952562" sldId="363"/>
            <ac:spMk id="89" creationId="{A0AB3268-A0D5-4E3B-899B-190E3AD050FC}"/>
          </ac:spMkLst>
        </pc:spChg>
      </pc:sldChg>
      <pc:sldChg chg="delSp">
        <pc:chgData name="Jan Fitzpatrick" userId="d1b284ec-d1dd-4765-b823-b34899491c26" providerId="ADAL" clId="{9912A81A-2E96-4F3E-B6E9-50A9D01F759F}" dt="2019-04-11T07:53:51.144" v="17" actId="478"/>
        <pc:sldMkLst>
          <pc:docMk/>
          <pc:sldMk cId="4177880169" sldId="364"/>
        </pc:sldMkLst>
        <pc:spChg chg="del">
          <ac:chgData name="Jan Fitzpatrick" userId="d1b284ec-d1dd-4765-b823-b34899491c26" providerId="ADAL" clId="{9912A81A-2E96-4F3E-B6E9-50A9D01F759F}" dt="2019-04-11T07:53:51.144" v="17" actId="478"/>
          <ac:spMkLst>
            <pc:docMk/>
            <pc:sldMk cId="4177880169" sldId="364"/>
            <ac:spMk id="3" creationId="{5B0D2F16-F8EB-481C-A619-40C05CE43981}"/>
          </ac:spMkLst>
        </pc:spChg>
      </pc:sldChg>
      <pc:sldChg chg="delSp">
        <pc:chgData name="Jan Fitzpatrick" userId="d1b284ec-d1dd-4765-b823-b34899491c26" providerId="ADAL" clId="{9912A81A-2E96-4F3E-B6E9-50A9D01F759F}" dt="2019-04-11T08:05:07.094" v="24" actId="478"/>
        <pc:sldMkLst>
          <pc:docMk/>
          <pc:sldMk cId="3066217680" sldId="366"/>
        </pc:sldMkLst>
        <pc:spChg chg="del">
          <ac:chgData name="Jan Fitzpatrick" userId="d1b284ec-d1dd-4765-b823-b34899491c26" providerId="ADAL" clId="{9912A81A-2E96-4F3E-B6E9-50A9D01F759F}" dt="2019-04-11T08:05:07.094" v="24" actId="478"/>
          <ac:spMkLst>
            <pc:docMk/>
            <pc:sldMk cId="3066217680" sldId="366"/>
            <ac:spMk id="2" creationId="{97A4964A-22F3-4AE4-849A-25084DEB8096}"/>
          </ac:spMkLst>
        </pc:spChg>
      </pc:sldChg>
      <pc:sldChg chg="modSp">
        <pc:chgData name="Jan Fitzpatrick" userId="d1b284ec-d1dd-4765-b823-b34899491c26" providerId="ADAL" clId="{9912A81A-2E96-4F3E-B6E9-50A9D01F759F}" dt="2019-04-11T08:05:30.777" v="25" actId="1582"/>
        <pc:sldMkLst>
          <pc:docMk/>
          <pc:sldMk cId="1014620145" sldId="371"/>
        </pc:sldMkLst>
        <pc:spChg chg="mod">
          <ac:chgData name="Jan Fitzpatrick" userId="d1b284ec-d1dd-4765-b823-b34899491c26" providerId="ADAL" clId="{9912A81A-2E96-4F3E-B6E9-50A9D01F759F}" dt="2019-04-11T08:05:30.777" v="25" actId="1582"/>
          <ac:spMkLst>
            <pc:docMk/>
            <pc:sldMk cId="1014620145" sldId="371"/>
            <ac:spMk id="31" creationId="{0D291162-5FEF-473A-B04C-E1A1E2DD49F7}"/>
          </ac:spMkLst>
        </pc:spChg>
        <pc:spChg chg="mod">
          <ac:chgData name="Jan Fitzpatrick" userId="d1b284ec-d1dd-4765-b823-b34899491c26" providerId="ADAL" clId="{9912A81A-2E96-4F3E-B6E9-50A9D01F759F}" dt="2019-04-11T08:05:30.777" v="25" actId="1582"/>
          <ac:spMkLst>
            <pc:docMk/>
            <pc:sldMk cId="1014620145" sldId="371"/>
            <ac:spMk id="70" creationId="{BA2B4260-9AA7-4212-B695-597F45A36372}"/>
          </ac:spMkLst>
        </pc:spChg>
        <pc:spChg chg="mod">
          <ac:chgData name="Jan Fitzpatrick" userId="d1b284ec-d1dd-4765-b823-b34899491c26" providerId="ADAL" clId="{9912A81A-2E96-4F3E-B6E9-50A9D01F759F}" dt="2019-04-11T08:05:30.777" v="25" actId="1582"/>
          <ac:spMkLst>
            <pc:docMk/>
            <pc:sldMk cId="1014620145" sldId="371"/>
            <ac:spMk id="71" creationId="{8A47D59E-7FDD-44D3-A850-508931614294}"/>
          </ac:spMkLst>
        </pc:spChg>
      </pc:sldChg>
      <pc:sldChg chg="modSp">
        <pc:chgData name="Jan Fitzpatrick" userId="d1b284ec-d1dd-4765-b823-b34899491c26" providerId="ADAL" clId="{9912A81A-2E96-4F3E-B6E9-50A9D01F759F}" dt="2019-04-11T08:04:51.995" v="23" actId="403"/>
        <pc:sldMkLst>
          <pc:docMk/>
          <pc:sldMk cId="900822579" sldId="381"/>
        </pc:sldMkLst>
        <pc:spChg chg="mod">
          <ac:chgData name="Jan Fitzpatrick" userId="d1b284ec-d1dd-4765-b823-b34899491c26" providerId="ADAL" clId="{9912A81A-2E96-4F3E-B6E9-50A9D01F759F}" dt="2019-04-11T08:04:51.995" v="23" actId="403"/>
          <ac:spMkLst>
            <pc:docMk/>
            <pc:sldMk cId="900822579" sldId="381"/>
            <ac:spMk id="15" creationId="{23D2211A-634A-48F7-A0DE-97D5A81F56FB}"/>
          </ac:spMkLst>
        </pc:spChg>
      </pc:sldChg>
      <pc:sldChg chg="modSp del">
        <pc:chgData name="Jan Fitzpatrick" userId="d1b284ec-d1dd-4765-b823-b34899491c26" providerId="ADAL" clId="{9912A81A-2E96-4F3E-B6E9-50A9D01F759F}" dt="2019-04-11T07:51:29.966" v="6" actId="2696"/>
        <pc:sldMkLst>
          <pc:docMk/>
          <pc:sldMk cId="3844832371" sldId="411"/>
        </pc:sldMkLst>
        <pc:picChg chg="mod modCrop">
          <ac:chgData name="Jan Fitzpatrick" userId="d1b284ec-d1dd-4765-b823-b34899491c26" providerId="ADAL" clId="{9912A81A-2E96-4F3E-B6E9-50A9D01F759F}" dt="2019-04-11T07:51:06.213" v="3" actId="732"/>
          <ac:picMkLst>
            <pc:docMk/>
            <pc:sldMk cId="3844832371" sldId="411"/>
            <ac:picMk id="24" creationId="{A8C5A431-127B-432D-86F6-B3D393621EE4}"/>
          </ac:picMkLst>
        </pc:picChg>
      </pc:sldChg>
      <pc:sldChg chg="modSp">
        <pc:chgData name="Jan Fitzpatrick" userId="d1b284ec-d1dd-4765-b823-b34899491c26" providerId="ADAL" clId="{9912A81A-2E96-4F3E-B6E9-50A9D01F759F}" dt="2019-04-11T07:53:40.061" v="16" actId="20577"/>
        <pc:sldMkLst>
          <pc:docMk/>
          <pc:sldMk cId="525797781" sldId="416"/>
        </pc:sldMkLst>
        <pc:spChg chg="mod">
          <ac:chgData name="Jan Fitzpatrick" userId="d1b284ec-d1dd-4765-b823-b34899491c26" providerId="ADAL" clId="{9912A81A-2E96-4F3E-B6E9-50A9D01F759F}" dt="2019-04-11T07:53:40.061" v="16" actId="20577"/>
          <ac:spMkLst>
            <pc:docMk/>
            <pc:sldMk cId="525797781" sldId="416"/>
            <ac:spMk id="19" creationId="{5252A847-DE45-4FA3-A1F8-EEBEB845FF8E}"/>
          </ac:spMkLst>
        </pc:spChg>
      </pc:sldChg>
      <pc:sldChg chg="modSp">
        <pc:chgData name="Jan Fitzpatrick" userId="d1b284ec-d1dd-4765-b823-b34899491c26" providerId="ADAL" clId="{9912A81A-2E96-4F3E-B6E9-50A9D01F759F}" dt="2019-04-11T07:54:10.156" v="18" actId="1582"/>
        <pc:sldMkLst>
          <pc:docMk/>
          <pc:sldMk cId="970609634" sldId="417"/>
        </pc:sldMkLst>
        <pc:spChg chg="mod">
          <ac:chgData name="Jan Fitzpatrick" userId="d1b284ec-d1dd-4765-b823-b34899491c26" providerId="ADAL" clId="{9912A81A-2E96-4F3E-B6E9-50A9D01F759F}" dt="2019-04-11T07:54:10.156" v="18" actId="1582"/>
          <ac:spMkLst>
            <pc:docMk/>
            <pc:sldMk cId="970609634" sldId="417"/>
            <ac:spMk id="3" creationId="{2F63F2E2-BDA2-4866-92E1-B093F1241917}"/>
          </ac:spMkLst>
        </pc:spChg>
      </pc:sldChg>
      <pc:sldChg chg="add">
        <pc:chgData name="Jan Fitzpatrick" userId="d1b284ec-d1dd-4765-b823-b34899491c26" providerId="ADAL" clId="{9912A81A-2E96-4F3E-B6E9-50A9D01F759F}" dt="2019-04-11T07:50:32.848" v="0"/>
        <pc:sldMkLst>
          <pc:docMk/>
          <pc:sldMk cId="3922841573" sldId="418"/>
        </pc:sldMkLst>
      </pc:sldChg>
    </pc:docChg>
  </pc:docChgLst>
  <pc:docChgLst>
    <pc:chgData name="Sian Stebbings" userId="e14ea2a2-07d0-4302-97b9-16dc822a37cc" providerId="ADAL" clId="{02882F16-6B39-4CF5-9E56-5DE1EE1ABCE6}"/>
  </pc:docChgLst>
  <pc:docChgLst>
    <pc:chgData name="Grace Lowther" userId="a8fe573b-0694-470f-9a15-3d4093241c1c" providerId="ADAL" clId="{DF711CD4-0014-46CC-B7A7-0BF1973B13D2}"/>
    <pc:docChg chg="undo redo custSel addSld delSld modSld">
      <pc:chgData name="Grace Lowther" userId="a8fe573b-0694-470f-9a15-3d4093241c1c" providerId="ADAL" clId="{DF711CD4-0014-46CC-B7A7-0BF1973B13D2}" dt="2019-04-10T13:57:57.034" v="2603" actId="1076"/>
      <pc:docMkLst>
        <pc:docMk/>
      </pc:docMkLst>
      <pc:sldChg chg="addSp delSp modSp">
        <pc:chgData name="Grace Lowther" userId="a8fe573b-0694-470f-9a15-3d4093241c1c" providerId="ADAL" clId="{DF711CD4-0014-46CC-B7A7-0BF1973B13D2}" dt="2019-04-10T09:29:48.044" v="1806" actId="12788"/>
        <pc:sldMkLst>
          <pc:docMk/>
          <pc:sldMk cId="2637481266" sldId="256"/>
        </pc:sldMkLst>
        <pc:spChg chg="mod">
          <ac:chgData name="Grace Lowther" userId="a8fe573b-0694-470f-9a15-3d4093241c1c" providerId="ADAL" clId="{DF711CD4-0014-46CC-B7A7-0BF1973B13D2}" dt="2019-04-10T09:29:48.044" v="1806" actId="12788"/>
          <ac:spMkLst>
            <pc:docMk/>
            <pc:sldMk cId="2637481266" sldId="256"/>
            <ac:spMk id="19" creationId="{5252A847-DE45-4FA3-A1F8-EEBEB845FF8E}"/>
          </ac:spMkLst>
        </pc:spChg>
        <pc:grpChg chg="add">
          <ac:chgData name="Grace Lowther" userId="a8fe573b-0694-470f-9a15-3d4093241c1c" providerId="ADAL" clId="{DF711CD4-0014-46CC-B7A7-0BF1973B13D2}" dt="2019-04-10T08:04:09.339" v="2"/>
          <ac:grpSpMkLst>
            <pc:docMk/>
            <pc:sldMk cId="2637481266" sldId="256"/>
            <ac:grpSpMk id="7" creationId="{5E262C85-9895-4D45-997C-B39E1B056D7E}"/>
          </ac:grpSpMkLst>
        </pc:grpChg>
        <pc:grpChg chg="del">
          <ac:chgData name="Grace Lowther" userId="a8fe573b-0694-470f-9a15-3d4093241c1c" providerId="ADAL" clId="{DF711CD4-0014-46CC-B7A7-0BF1973B13D2}" dt="2019-04-10T08:04:08.694" v="1" actId="478"/>
          <ac:grpSpMkLst>
            <pc:docMk/>
            <pc:sldMk cId="2637481266" sldId="256"/>
            <ac:grpSpMk id="16" creationId="{B31300A9-E3C5-4701-8EF1-45ED088A04DD}"/>
          </ac:grpSpMkLst>
        </pc:grpChg>
      </pc:sldChg>
      <pc:sldChg chg="addSp delSp modSp">
        <pc:chgData name="Grace Lowther" userId="a8fe573b-0694-470f-9a15-3d4093241c1c" providerId="ADAL" clId="{DF711CD4-0014-46CC-B7A7-0BF1973B13D2}" dt="2019-04-10T09:29:52.437" v="1807" actId="12788"/>
        <pc:sldMkLst>
          <pc:docMk/>
          <pc:sldMk cId="3855900595" sldId="301"/>
        </pc:sldMkLst>
        <pc:spChg chg="mod">
          <ac:chgData name="Grace Lowther" userId="a8fe573b-0694-470f-9a15-3d4093241c1c" providerId="ADAL" clId="{DF711CD4-0014-46CC-B7A7-0BF1973B13D2}" dt="2019-04-10T09:29:52.437" v="1807" actId="12788"/>
          <ac:spMkLst>
            <pc:docMk/>
            <pc:sldMk cId="3855900595" sldId="301"/>
            <ac:spMk id="19" creationId="{5252A847-DE45-4FA3-A1F8-EEBEB845FF8E}"/>
          </ac:spMkLst>
        </pc:spChg>
        <pc:grpChg chg="add">
          <ac:chgData name="Grace Lowther" userId="a8fe573b-0694-470f-9a15-3d4093241c1c" providerId="ADAL" clId="{DF711CD4-0014-46CC-B7A7-0BF1973B13D2}" dt="2019-04-10T08:04:12.873" v="4"/>
          <ac:grpSpMkLst>
            <pc:docMk/>
            <pc:sldMk cId="3855900595" sldId="301"/>
            <ac:grpSpMk id="7" creationId="{1E0767CD-2390-45DA-941E-C2274658A2CC}"/>
          </ac:grpSpMkLst>
        </pc:grpChg>
        <pc:grpChg chg="del">
          <ac:chgData name="Grace Lowther" userId="a8fe573b-0694-470f-9a15-3d4093241c1c" providerId="ADAL" clId="{DF711CD4-0014-46CC-B7A7-0BF1973B13D2}" dt="2019-04-10T08:04:12.411" v="3" actId="478"/>
          <ac:grpSpMkLst>
            <pc:docMk/>
            <pc:sldMk cId="3855900595" sldId="301"/>
            <ac:grpSpMk id="16" creationId="{B31300A9-E3C5-4701-8EF1-45ED088A04DD}"/>
          </ac:grpSpMkLst>
        </pc:grpChg>
      </pc:sldChg>
      <pc:sldChg chg="addSp delSp modSp del">
        <pc:chgData name="Grace Lowther" userId="a8fe573b-0694-470f-9a15-3d4093241c1c" providerId="ADAL" clId="{DF711CD4-0014-46CC-B7A7-0BF1973B13D2}" dt="2019-04-10T09:20:12.866" v="1647" actId="2696"/>
        <pc:sldMkLst>
          <pc:docMk/>
          <pc:sldMk cId="36917022" sldId="360"/>
        </pc:sldMkLst>
        <pc:spChg chg="mod">
          <ac:chgData name="Grace Lowther" userId="a8fe573b-0694-470f-9a15-3d4093241c1c" providerId="ADAL" clId="{DF711CD4-0014-46CC-B7A7-0BF1973B13D2}" dt="2019-04-10T08:08:55.289" v="93" actId="20577"/>
          <ac:spMkLst>
            <pc:docMk/>
            <pc:sldMk cId="36917022" sldId="360"/>
            <ac:spMk id="25" creationId="{4A37C3CE-3293-4BD0-8C43-FB86F61420E0}"/>
          </ac:spMkLst>
        </pc:spChg>
        <pc:grpChg chg="add">
          <ac:chgData name="Grace Lowther" userId="a8fe573b-0694-470f-9a15-3d4093241c1c" providerId="ADAL" clId="{DF711CD4-0014-46CC-B7A7-0BF1973B13D2}" dt="2019-04-10T08:04:20.801" v="10"/>
          <ac:grpSpMkLst>
            <pc:docMk/>
            <pc:sldMk cId="36917022" sldId="360"/>
            <ac:grpSpMk id="9" creationId="{D5E25833-50E6-45E2-9AE7-BE4C9D5E03A1}"/>
          </ac:grpSpMkLst>
        </pc:grpChg>
        <pc:grpChg chg="del">
          <ac:chgData name="Grace Lowther" userId="a8fe573b-0694-470f-9a15-3d4093241c1c" providerId="ADAL" clId="{DF711CD4-0014-46CC-B7A7-0BF1973B13D2}" dt="2019-04-10T08:04:20.517" v="9" actId="478"/>
          <ac:grpSpMkLst>
            <pc:docMk/>
            <pc:sldMk cId="36917022" sldId="360"/>
            <ac:grpSpMk id="16" creationId="{B31300A9-E3C5-4701-8EF1-45ED088A04DD}"/>
          </ac:grpSpMkLst>
        </pc:grpChg>
      </pc:sldChg>
      <pc:sldChg chg="addSp delSp modSp">
        <pc:chgData name="Grace Lowther" userId="a8fe573b-0694-470f-9a15-3d4093241c1c" providerId="ADAL" clId="{DF711CD4-0014-46CC-B7A7-0BF1973B13D2}" dt="2019-04-10T09:29:56.641" v="1808" actId="12788"/>
        <pc:sldMkLst>
          <pc:docMk/>
          <pc:sldMk cId="1956031356" sldId="362"/>
        </pc:sldMkLst>
        <pc:spChg chg="mod">
          <ac:chgData name="Grace Lowther" userId="a8fe573b-0694-470f-9a15-3d4093241c1c" providerId="ADAL" clId="{DF711CD4-0014-46CC-B7A7-0BF1973B13D2}" dt="2019-04-10T09:29:56.641" v="1808" actId="12788"/>
          <ac:spMkLst>
            <pc:docMk/>
            <pc:sldMk cId="1956031356" sldId="362"/>
            <ac:spMk id="89" creationId="{A0AB3268-A0D5-4E3B-899B-190E3AD050FC}"/>
          </ac:spMkLst>
        </pc:spChg>
        <pc:grpChg chg="add">
          <ac:chgData name="Grace Lowther" userId="a8fe573b-0694-470f-9a15-3d4093241c1c" providerId="ADAL" clId="{DF711CD4-0014-46CC-B7A7-0BF1973B13D2}" dt="2019-04-10T08:04:15.497" v="6"/>
          <ac:grpSpMkLst>
            <pc:docMk/>
            <pc:sldMk cId="1956031356" sldId="362"/>
            <ac:grpSpMk id="9" creationId="{6027098A-2CC5-4F25-8942-019C8BED3FDA}"/>
          </ac:grpSpMkLst>
        </pc:grpChg>
        <pc:grpChg chg="del">
          <ac:chgData name="Grace Lowther" userId="a8fe573b-0694-470f-9a15-3d4093241c1c" providerId="ADAL" clId="{DF711CD4-0014-46CC-B7A7-0BF1973B13D2}" dt="2019-04-10T08:04:15.213" v="5" actId="478"/>
          <ac:grpSpMkLst>
            <pc:docMk/>
            <pc:sldMk cId="1956031356" sldId="362"/>
            <ac:grpSpMk id="16" creationId="{B31300A9-E3C5-4701-8EF1-45ED088A04DD}"/>
          </ac:grpSpMkLst>
        </pc:grpChg>
        <pc:graphicFrameChg chg="modGraphic">
          <ac:chgData name="Grace Lowther" userId="a8fe573b-0694-470f-9a15-3d4093241c1c" providerId="ADAL" clId="{DF711CD4-0014-46CC-B7A7-0BF1973B13D2}" dt="2019-04-10T08:06:47.529" v="58" actId="113"/>
          <ac:graphicFrameMkLst>
            <pc:docMk/>
            <pc:sldMk cId="1956031356" sldId="362"/>
            <ac:graphicFrameMk id="15" creationId="{DB3F8E9A-C47C-4AB7-A6AD-20466722A5D5}"/>
          </ac:graphicFrameMkLst>
        </pc:graphicFrameChg>
      </pc:sldChg>
      <pc:sldChg chg="addSp delSp modSp">
        <pc:chgData name="Grace Lowther" userId="a8fe573b-0694-470f-9a15-3d4093241c1c" providerId="ADAL" clId="{DF711CD4-0014-46CC-B7A7-0BF1973B13D2}" dt="2019-04-10T09:30:01.071" v="1809" actId="12788"/>
        <pc:sldMkLst>
          <pc:docMk/>
          <pc:sldMk cId="4154952562" sldId="363"/>
        </pc:sldMkLst>
        <pc:spChg chg="mod">
          <ac:chgData name="Grace Lowther" userId="a8fe573b-0694-470f-9a15-3d4093241c1c" providerId="ADAL" clId="{DF711CD4-0014-46CC-B7A7-0BF1973B13D2}" dt="2019-04-10T09:30:01.071" v="1809" actId="12788"/>
          <ac:spMkLst>
            <pc:docMk/>
            <pc:sldMk cId="4154952562" sldId="363"/>
            <ac:spMk id="89" creationId="{A0AB3268-A0D5-4E3B-899B-190E3AD050FC}"/>
          </ac:spMkLst>
        </pc:spChg>
        <pc:grpChg chg="add">
          <ac:chgData name="Grace Lowther" userId="a8fe573b-0694-470f-9a15-3d4093241c1c" providerId="ADAL" clId="{DF711CD4-0014-46CC-B7A7-0BF1973B13D2}" dt="2019-04-10T08:04:18.429" v="8"/>
          <ac:grpSpMkLst>
            <pc:docMk/>
            <pc:sldMk cId="4154952562" sldId="363"/>
            <ac:grpSpMk id="9" creationId="{35481E68-B788-447F-9FAA-ADD60F642E2C}"/>
          </ac:grpSpMkLst>
        </pc:grpChg>
        <pc:grpChg chg="del">
          <ac:chgData name="Grace Lowther" userId="a8fe573b-0694-470f-9a15-3d4093241c1c" providerId="ADAL" clId="{DF711CD4-0014-46CC-B7A7-0BF1973B13D2}" dt="2019-04-10T08:04:18.098" v="7" actId="478"/>
          <ac:grpSpMkLst>
            <pc:docMk/>
            <pc:sldMk cId="4154952562" sldId="363"/>
            <ac:grpSpMk id="16" creationId="{B31300A9-E3C5-4701-8EF1-45ED088A04DD}"/>
          </ac:grpSpMkLst>
        </pc:grpChg>
        <pc:graphicFrameChg chg="modGraphic">
          <ac:chgData name="Grace Lowther" userId="a8fe573b-0694-470f-9a15-3d4093241c1c" providerId="ADAL" clId="{DF711CD4-0014-46CC-B7A7-0BF1973B13D2}" dt="2019-04-10T08:07:27.442" v="67" actId="113"/>
          <ac:graphicFrameMkLst>
            <pc:docMk/>
            <pc:sldMk cId="4154952562" sldId="363"/>
            <ac:graphicFrameMk id="15" creationId="{DB3F8E9A-C47C-4AB7-A6AD-20466722A5D5}"/>
          </ac:graphicFrameMkLst>
        </pc:graphicFrameChg>
      </pc:sldChg>
      <pc:sldChg chg="addSp delSp modSp">
        <pc:chgData name="Grace Lowther" userId="a8fe573b-0694-470f-9a15-3d4093241c1c" providerId="ADAL" clId="{DF711CD4-0014-46CC-B7A7-0BF1973B13D2}" dt="2019-04-10T13:57:22.885" v="2514" actId="13926"/>
        <pc:sldMkLst>
          <pc:docMk/>
          <pc:sldMk cId="4177880169" sldId="364"/>
        </pc:sldMkLst>
        <pc:spChg chg="add mod">
          <ac:chgData name="Grace Lowther" userId="a8fe573b-0694-470f-9a15-3d4093241c1c" providerId="ADAL" clId="{DF711CD4-0014-46CC-B7A7-0BF1973B13D2}" dt="2019-04-10T13:50:53.883" v="2153" actId="1076"/>
          <ac:spMkLst>
            <pc:docMk/>
            <pc:sldMk cId="4177880169" sldId="364"/>
            <ac:spMk id="2" creationId="{17AC187F-C4A1-4AE5-8788-14055670509D}"/>
          </ac:spMkLst>
        </pc:spChg>
        <pc:spChg chg="add mod">
          <ac:chgData name="Grace Lowther" userId="a8fe573b-0694-470f-9a15-3d4093241c1c" providerId="ADAL" clId="{DF711CD4-0014-46CC-B7A7-0BF1973B13D2}" dt="2019-04-10T13:57:22.885" v="2514" actId="13926"/>
          <ac:spMkLst>
            <pc:docMk/>
            <pc:sldMk cId="4177880169" sldId="364"/>
            <ac:spMk id="3" creationId="{5B0D2F16-F8EB-481C-A619-40C05CE43981}"/>
          </ac:spMkLst>
        </pc:spChg>
        <pc:spChg chg="mod">
          <ac:chgData name="Grace Lowther" userId="a8fe573b-0694-470f-9a15-3d4093241c1c" providerId="ADAL" clId="{DF711CD4-0014-46CC-B7A7-0BF1973B13D2}" dt="2019-04-10T13:51:04.259" v="2159" actId="1076"/>
          <ac:spMkLst>
            <pc:docMk/>
            <pc:sldMk cId="4177880169" sldId="364"/>
            <ac:spMk id="9" creationId="{7E7B64D3-F8B3-4908-B205-D51B4CF3231D}"/>
          </ac:spMkLst>
        </pc:spChg>
        <pc:spChg chg="add del mod">
          <ac:chgData name="Grace Lowther" userId="a8fe573b-0694-470f-9a15-3d4093241c1c" providerId="ADAL" clId="{DF711CD4-0014-46CC-B7A7-0BF1973B13D2}" dt="2019-04-10T13:52:28.922" v="2203" actId="478"/>
          <ac:spMkLst>
            <pc:docMk/>
            <pc:sldMk cId="4177880169" sldId="364"/>
            <ac:spMk id="13" creationId="{49F42CDC-0B18-43A0-88ED-DEFA97A48784}"/>
          </ac:spMkLst>
        </pc:spChg>
        <pc:spChg chg="add del mod">
          <ac:chgData name="Grace Lowther" userId="a8fe573b-0694-470f-9a15-3d4093241c1c" providerId="ADAL" clId="{DF711CD4-0014-46CC-B7A7-0BF1973B13D2}" dt="2019-04-10T13:52:46.048" v="2206" actId="478"/>
          <ac:spMkLst>
            <pc:docMk/>
            <pc:sldMk cId="4177880169" sldId="364"/>
            <ac:spMk id="14" creationId="{39203629-BCC2-477C-943F-0CA23D7AF217}"/>
          </ac:spMkLst>
        </pc:spChg>
        <pc:spChg chg="add del mod">
          <ac:chgData name="Grace Lowther" userId="a8fe573b-0694-470f-9a15-3d4093241c1c" providerId="ADAL" clId="{DF711CD4-0014-46CC-B7A7-0BF1973B13D2}" dt="2019-04-10T13:52:28.922" v="2203" actId="478"/>
          <ac:spMkLst>
            <pc:docMk/>
            <pc:sldMk cId="4177880169" sldId="364"/>
            <ac:spMk id="15" creationId="{395527A4-8269-4C10-8B49-0D9C20A1489C}"/>
          </ac:spMkLst>
        </pc:spChg>
        <pc:spChg chg="add">
          <ac:chgData name="Grace Lowther" userId="a8fe573b-0694-470f-9a15-3d4093241c1c" providerId="ADAL" clId="{DF711CD4-0014-46CC-B7A7-0BF1973B13D2}" dt="2019-04-10T13:52:29.229" v="2204"/>
          <ac:spMkLst>
            <pc:docMk/>
            <pc:sldMk cId="4177880169" sldId="364"/>
            <ac:spMk id="16" creationId="{84FC6F47-9B71-4361-9A63-6D1E44FA47F8}"/>
          </ac:spMkLst>
        </pc:spChg>
        <pc:spChg chg="add">
          <ac:chgData name="Grace Lowther" userId="a8fe573b-0694-470f-9a15-3d4093241c1c" providerId="ADAL" clId="{DF711CD4-0014-46CC-B7A7-0BF1973B13D2}" dt="2019-04-10T13:52:29.229" v="2204"/>
          <ac:spMkLst>
            <pc:docMk/>
            <pc:sldMk cId="4177880169" sldId="364"/>
            <ac:spMk id="17" creationId="{03DAF45A-F8F7-4C45-A4DF-40D4FCB57CB2}"/>
          </ac:spMkLst>
        </pc:spChg>
        <pc:spChg chg="add">
          <ac:chgData name="Grace Lowther" userId="a8fe573b-0694-470f-9a15-3d4093241c1c" providerId="ADAL" clId="{DF711CD4-0014-46CC-B7A7-0BF1973B13D2}" dt="2019-04-10T13:52:49.275" v="2207"/>
          <ac:spMkLst>
            <pc:docMk/>
            <pc:sldMk cId="4177880169" sldId="364"/>
            <ac:spMk id="18" creationId="{C37CEC81-FB21-4B22-95B9-590DEC4578DA}"/>
          </ac:spMkLst>
        </pc:spChg>
        <pc:spChg chg="mod">
          <ac:chgData name="Grace Lowther" userId="a8fe573b-0694-470f-9a15-3d4093241c1c" providerId="ADAL" clId="{DF711CD4-0014-46CC-B7A7-0BF1973B13D2}" dt="2019-04-10T13:50:33.006" v="2147" actId="20577"/>
          <ac:spMkLst>
            <pc:docMk/>
            <pc:sldMk cId="4177880169" sldId="364"/>
            <ac:spMk id="19" creationId="{5252A847-DE45-4FA3-A1F8-EEBEB845FF8E}"/>
          </ac:spMkLst>
        </pc:spChg>
        <pc:grpChg chg="add">
          <ac:chgData name="Grace Lowther" userId="a8fe573b-0694-470f-9a15-3d4093241c1c" providerId="ADAL" clId="{DF711CD4-0014-46CC-B7A7-0BF1973B13D2}" dt="2019-04-10T08:04:30.280" v="18"/>
          <ac:grpSpMkLst>
            <pc:docMk/>
            <pc:sldMk cId="4177880169" sldId="364"/>
            <ac:grpSpMk id="10" creationId="{CE2E7759-3464-444F-92D4-BEF68BB68CC0}"/>
          </ac:grpSpMkLst>
        </pc:grpChg>
        <pc:grpChg chg="del">
          <ac:chgData name="Grace Lowther" userId="a8fe573b-0694-470f-9a15-3d4093241c1c" providerId="ADAL" clId="{DF711CD4-0014-46CC-B7A7-0BF1973B13D2}" dt="2019-04-10T08:04:30.082" v="17" actId="478"/>
          <ac:grpSpMkLst>
            <pc:docMk/>
            <pc:sldMk cId="4177880169" sldId="364"/>
            <ac:grpSpMk id="16" creationId="{B31300A9-E3C5-4701-8EF1-45ED088A04DD}"/>
          </ac:grpSpMkLst>
        </pc:grpChg>
      </pc:sldChg>
      <pc:sldChg chg="addSp delSp modSp">
        <pc:chgData name="Grace Lowther" userId="a8fe573b-0694-470f-9a15-3d4093241c1c" providerId="ADAL" clId="{DF711CD4-0014-46CC-B7A7-0BF1973B13D2}" dt="2019-04-10T13:57:57.034" v="2603" actId="1076"/>
        <pc:sldMkLst>
          <pc:docMk/>
          <pc:sldMk cId="3066217680" sldId="366"/>
        </pc:sldMkLst>
        <pc:spChg chg="add mod">
          <ac:chgData name="Grace Lowther" userId="a8fe573b-0694-470f-9a15-3d4093241c1c" providerId="ADAL" clId="{DF711CD4-0014-46CC-B7A7-0BF1973B13D2}" dt="2019-04-10T13:57:57.034" v="2603" actId="1076"/>
          <ac:spMkLst>
            <pc:docMk/>
            <pc:sldMk cId="3066217680" sldId="366"/>
            <ac:spMk id="2" creationId="{97A4964A-22F3-4AE4-849A-25084DEB8096}"/>
          </ac:spMkLst>
        </pc:spChg>
        <pc:spChg chg="add del mod">
          <ac:chgData name="Grace Lowther" userId="a8fe573b-0694-470f-9a15-3d4093241c1c" providerId="ADAL" clId="{DF711CD4-0014-46CC-B7A7-0BF1973B13D2}" dt="2019-04-10T08:27:19.313" v="283" actId="478"/>
          <ac:spMkLst>
            <pc:docMk/>
            <pc:sldMk cId="3066217680" sldId="366"/>
            <ac:spMk id="2" creationId="{D8A68929-F7F7-46D5-8C09-212E12DADF6A}"/>
          </ac:spMkLst>
        </pc:spChg>
        <pc:spChg chg="add del mod">
          <ac:chgData name="Grace Lowther" userId="a8fe573b-0694-470f-9a15-3d4093241c1c" providerId="ADAL" clId="{DF711CD4-0014-46CC-B7A7-0BF1973B13D2}" dt="2019-04-10T08:27:57.428" v="292" actId="478"/>
          <ac:spMkLst>
            <pc:docMk/>
            <pc:sldMk cId="3066217680" sldId="366"/>
            <ac:spMk id="3" creationId="{5C5EDDDA-5704-4696-BE81-9E582969A5F6}"/>
          </ac:spMkLst>
        </pc:spChg>
        <pc:spChg chg="add del mod">
          <ac:chgData name="Grace Lowther" userId="a8fe573b-0694-470f-9a15-3d4093241c1c" providerId="ADAL" clId="{DF711CD4-0014-46CC-B7A7-0BF1973B13D2}" dt="2019-04-10T09:25:41.534" v="1760" actId="478"/>
          <ac:spMkLst>
            <pc:docMk/>
            <pc:sldMk cId="3066217680" sldId="366"/>
            <ac:spMk id="4" creationId="{84722D5F-B773-4B64-A105-CFC64D0A4325}"/>
          </ac:spMkLst>
        </pc:spChg>
        <pc:spChg chg="add del mod">
          <ac:chgData name="Grace Lowther" userId="a8fe573b-0694-470f-9a15-3d4093241c1c" providerId="ADAL" clId="{DF711CD4-0014-46CC-B7A7-0BF1973B13D2}" dt="2019-04-10T09:25:41.534" v="1760" actId="478"/>
          <ac:spMkLst>
            <pc:docMk/>
            <pc:sldMk cId="3066217680" sldId="366"/>
            <ac:spMk id="5" creationId="{275195E6-4DC1-40F8-A8E9-7BC6AD89A85B}"/>
          </ac:spMkLst>
        </pc:spChg>
        <pc:spChg chg="del">
          <ac:chgData name="Grace Lowther" userId="a8fe573b-0694-470f-9a15-3d4093241c1c" providerId="ADAL" clId="{DF711CD4-0014-46CC-B7A7-0BF1973B13D2}" dt="2019-04-10T08:26:31.248" v="270" actId="478"/>
          <ac:spMkLst>
            <pc:docMk/>
            <pc:sldMk cId="3066217680" sldId="366"/>
            <ac:spMk id="9" creationId="{9F983741-13F4-476C-8ABA-7DA56BAE3340}"/>
          </ac:spMkLst>
        </pc:spChg>
        <pc:spChg chg="del">
          <ac:chgData name="Grace Lowther" userId="a8fe573b-0694-470f-9a15-3d4093241c1c" providerId="ADAL" clId="{DF711CD4-0014-46CC-B7A7-0BF1973B13D2}" dt="2019-04-10T08:26:33.935" v="271" actId="478"/>
          <ac:spMkLst>
            <pc:docMk/>
            <pc:sldMk cId="3066217680" sldId="366"/>
            <ac:spMk id="10" creationId="{630A62B3-D299-42E7-A944-31663983D016}"/>
          </ac:spMkLst>
        </pc:spChg>
        <pc:spChg chg="mod">
          <ac:chgData name="Grace Lowther" userId="a8fe573b-0694-470f-9a15-3d4093241c1c" providerId="ADAL" clId="{DF711CD4-0014-46CC-B7A7-0BF1973B13D2}" dt="2019-04-10T09:30:34.260" v="1817" actId="12788"/>
          <ac:spMkLst>
            <pc:docMk/>
            <pc:sldMk cId="3066217680" sldId="366"/>
            <ac:spMk id="19" creationId="{5252A847-DE45-4FA3-A1F8-EEBEB845FF8E}"/>
          </ac:spMkLst>
        </pc:spChg>
        <pc:spChg chg="mod">
          <ac:chgData name="Grace Lowther" userId="a8fe573b-0694-470f-9a15-3d4093241c1c" providerId="ADAL" clId="{DF711CD4-0014-46CC-B7A7-0BF1973B13D2}" dt="2019-04-10T13:54:47.151" v="2272" actId="1035"/>
          <ac:spMkLst>
            <pc:docMk/>
            <pc:sldMk cId="3066217680" sldId="366"/>
            <ac:spMk id="21" creationId="{EB13B989-77CE-4A1F-B498-8782408A794D}"/>
          </ac:spMkLst>
        </pc:spChg>
        <pc:spChg chg="add">
          <ac:chgData name="Grace Lowther" userId="a8fe573b-0694-470f-9a15-3d4093241c1c" providerId="ADAL" clId="{DF711CD4-0014-46CC-B7A7-0BF1973B13D2}" dt="2019-04-10T13:54:25.231" v="2214"/>
          <ac:spMkLst>
            <pc:docMk/>
            <pc:sldMk cId="3066217680" sldId="366"/>
            <ac:spMk id="25" creationId="{C398AD45-D60D-4F5F-9F6C-67AE504BC470}"/>
          </ac:spMkLst>
        </pc:spChg>
        <pc:spChg chg="add">
          <ac:chgData name="Grace Lowther" userId="a8fe573b-0694-470f-9a15-3d4093241c1c" providerId="ADAL" clId="{DF711CD4-0014-46CC-B7A7-0BF1973B13D2}" dt="2019-04-10T13:54:25.231" v="2214"/>
          <ac:spMkLst>
            <pc:docMk/>
            <pc:sldMk cId="3066217680" sldId="366"/>
            <ac:spMk id="26" creationId="{84B35D0A-2F41-4F34-8CCD-F419E1266BF5}"/>
          </ac:spMkLst>
        </pc:spChg>
        <pc:spChg chg="add">
          <ac:chgData name="Grace Lowther" userId="a8fe573b-0694-470f-9a15-3d4093241c1c" providerId="ADAL" clId="{DF711CD4-0014-46CC-B7A7-0BF1973B13D2}" dt="2019-04-10T13:54:25.231" v="2214"/>
          <ac:spMkLst>
            <pc:docMk/>
            <pc:sldMk cId="3066217680" sldId="366"/>
            <ac:spMk id="27" creationId="{202F5723-0766-495D-81F9-70B0C58B0210}"/>
          </ac:spMkLst>
        </pc:spChg>
        <pc:spChg chg="add">
          <ac:chgData name="Grace Lowther" userId="a8fe573b-0694-470f-9a15-3d4093241c1c" providerId="ADAL" clId="{DF711CD4-0014-46CC-B7A7-0BF1973B13D2}" dt="2019-04-10T13:54:25.231" v="2214"/>
          <ac:spMkLst>
            <pc:docMk/>
            <pc:sldMk cId="3066217680" sldId="366"/>
            <ac:spMk id="31" creationId="{241D285A-C1B9-4C05-A6A2-BE418E687FAA}"/>
          </ac:spMkLst>
        </pc:spChg>
        <pc:spChg chg="add del mod">
          <ac:chgData name="Grace Lowther" userId="a8fe573b-0694-470f-9a15-3d4093241c1c" providerId="ADAL" clId="{DF711CD4-0014-46CC-B7A7-0BF1973B13D2}" dt="2019-04-10T09:25:41.534" v="1760" actId="478"/>
          <ac:spMkLst>
            <pc:docMk/>
            <pc:sldMk cId="3066217680" sldId="366"/>
            <ac:spMk id="31" creationId="{C615BA79-B3F8-4D9C-AE97-37AA4ED9CD91}"/>
          </ac:spMkLst>
        </pc:spChg>
        <pc:spChg chg="add del mod">
          <ac:chgData name="Grace Lowther" userId="a8fe573b-0694-470f-9a15-3d4093241c1c" providerId="ADAL" clId="{DF711CD4-0014-46CC-B7A7-0BF1973B13D2}" dt="2019-04-10T09:25:41.534" v="1760" actId="478"/>
          <ac:spMkLst>
            <pc:docMk/>
            <pc:sldMk cId="3066217680" sldId="366"/>
            <ac:spMk id="32" creationId="{82899181-37BF-4D2F-BFAC-1ADD0A7C189C}"/>
          </ac:spMkLst>
        </pc:spChg>
        <pc:spChg chg="add">
          <ac:chgData name="Grace Lowther" userId="a8fe573b-0694-470f-9a15-3d4093241c1c" providerId="ADAL" clId="{DF711CD4-0014-46CC-B7A7-0BF1973B13D2}" dt="2019-04-10T13:54:25.231" v="2214"/>
          <ac:spMkLst>
            <pc:docMk/>
            <pc:sldMk cId="3066217680" sldId="366"/>
            <ac:spMk id="32" creationId="{F2A9D40D-8649-409A-AFFC-2F95D0E22C14}"/>
          </ac:spMkLst>
        </pc:spChg>
        <pc:spChg chg="add">
          <ac:chgData name="Grace Lowther" userId="a8fe573b-0694-470f-9a15-3d4093241c1c" providerId="ADAL" clId="{DF711CD4-0014-46CC-B7A7-0BF1973B13D2}" dt="2019-04-10T13:54:25.231" v="2214"/>
          <ac:spMkLst>
            <pc:docMk/>
            <pc:sldMk cId="3066217680" sldId="366"/>
            <ac:spMk id="33" creationId="{2ABD4533-606E-434E-A258-A1D9E7563FC0}"/>
          </ac:spMkLst>
        </pc:spChg>
        <pc:spChg chg="add del mod">
          <ac:chgData name="Grace Lowther" userId="a8fe573b-0694-470f-9a15-3d4093241c1c" providerId="ADAL" clId="{DF711CD4-0014-46CC-B7A7-0BF1973B13D2}" dt="2019-04-10T09:25:41.534" v="1760" actId="478"/>
          <ac:spMkLst>
            <pc:docMk/>
            <pc:sldMk cId="3066217680" sldId="366"/>
            <ac:spMk id="33" creationId="{B8DD2683-E43E-4610-8E2D-83279BA1DB93}"/>
          </ac:spMkLst>
        </pc:spChg>
        <pc:spChg chg="add del mod">
          <ac:chgData name="Grace Lowther" userId="a8fe573b-0694-470f-9a15-3d4093241c1c" providerId="ADAL" clId="{DF711CD4-0014-46CC-B7A7-0BF1973B13D2}" dt="2019-04-10T09:25:41.534" v="1760" actId="478"/>
          <ac:spMkLst>
            <pc:docMk/>
            <pc:sldMk cId="3066217680" sldId="366"/>
            <ac:spMk id="34" creationId="{0B708345-822B-4EC7-B87B-4D724132E659}"/>
          </ac:spMkLst>
        </pc:spChg>
        <pc:spChg chg="add del">
          <ac:chgData name="Grace Lowther" userId="a8fe573b-0694-470f-9a15-3d4093241c1c" providerId="ADAL" clId="{DF711CD4-0014-46CC-B7A7-0BF1973B13D2}" dt="2019-04-10T13:54:24.890" v="2213" actId="478"/>
          <ac:spMkLst>
            <pc:docMk/>
            <pc:sldMk cId="3066217680" sldId="366"/>
            <ac:spMk id="41" creationId="{BA2A84A7-BEF2-42CC-A289-5219A1271406}"/>
          </ac:spMkLst>
        </pc:spChg>
        <pc:spChg chg="add del">
          <ac:chgData name="Grace Lowther" userId="a8fe573b-0694-470f-9a15-3d4093241c1c" providerId="ADAL" clId="{DF711CD4-0014-46CC-B7A7-0BF1973B13D2}" dt="2019-04-10T13:54:24.890" v="2213" actId="478"/>
          <ac:spMkLst>
            <pc:docMk/>
            <pc:sldMk cId="3066217680" sldId="366"/>
            <ac:spMk id="42" creationId="{FFCCF471-061D-4B37-9785-D8A7C6DA685D}"/>
          </ac:spMkLst>
        </pc:spChg>
        <pc:spChg chg="add del">
          <ac:chgData name="Grace Lowther" userId="a8fe573b-0694-470f-9a15-3d4093241c1c" providerId="ADAL" clId="{DF711CD4-0014-46CC-B7A7-0BF1973B13D2}" dt="2019-04-10T13:54:24.890" v="2213" actId="478"/>
          <ac:spMkLst>
            <pc:docMk/>
            <pc:sldMk cId="3066217680" sldId="366"/>
            <ac:spMk id="43" creationId="{414F9EED-178A-4ABA-B4E4-03B7573BEF87}"/>
          </ac:spMkLst>
        </pc:spChg>
        <pc:spChg chg="add del mod">
          <ac:chgData name="Grace Lowther" userId="a8fe573b-0694-470f-9a15-3d4093241c1c" providerId="ADAL" clId="{DF711CD4-0014-46CC-B7A7-0BF1973B13D2}" dt="2019-04-10T13:54:24.890" v="2213" actId="478"/>
          <ac:spMkLst>
            <pc:docMk/>
            <pc:sldMk cId="3066217680" sldId="366"/>
            <ac:spMk id="44" creationId="{2CD08229-37A1-4A03-844A-C529279FC6D3}"/>
          </ac:spMkLst>
        </pc:spChg>
        <pc:spChg chg="add del">
          <ac:chgData name="Grace Lowther" userId="a8fe573b-0694-470f-9a15-3d4093241c1c" providerId="ADAL" clId="{DF711CD4-0014-46CC-B7A7-0BF1973B13D2}" dt="2019-04-10T13:54:24.890" v="2213" actId="478"/>
          <ac:spMkLst>
            <pc:docMk/>
            <pc:sldMk cId="3066217680" sldId="366"/>
            <ac:spMk id="45" creationId="{C8A57D36-4AC2-46CC-A7A1-7176212B76C9}"/>
          </ac:spMkLst>
        </pc:spChg>
        <pc:spChg chg="add del">
          <ac:chgData name="Grace Lowther" userId="a8fe573b-0694-470f-9a15-3d4093241c1c" providerId="ADAL" clId="{DF711CD4-0014-46CC-B7A7-0BF1973B13D2}" dt="2019-04-10T13:54:24.890" v="2213" actId="478"/>
          <ac:spMkLst>
            <pc:docMk/>
            <pc:sldMk cId="3066217680" sldId="366"/>
            <ac:spMk id="46" creationId="{594DDD93-26A2-41C0-88CC-4D7468E93FDE}"/>
          </ac:spMkLst>
        </pc:spChg>
        <pc:spChg chg="add">
          <ac:chgData name="Grace Lowther" userId="a8fe573b-0694-470f-9a15-3d4093241c1c" providerId="ADAL" clId="{DF711CD4-0014-46CC-B7A7-0BF1973B13D2}" dt="2019-04-10T13:55:40.164" v="2340"/>
          <ac:spMkLst>
            <pc:docMk/>
            <pc:sldMk cId="3066217680" sldId="366"/>
            <ac:spMk id="49" creationId="{53F34CB2-157D-40B1-AAC4-28EDF104EA41}"/>
          </ac:spMkLst>
        </pc:spChg>
        <pc:spChg chg="add">
          <ac:chgData name="Grace Lowther" userId="a8fe573b-0694-470f-9a15-3d4093241c1c" providerId="ADAL" clId="{DF711CD4-0014-46CC-B7A7-0BF1973B13D2}" dt="2019-04-10T13:55:40.164" v="2340"/>
          <ac:spMkLst>
            <pc:docMk/>
            <pc:sldMk cId="3066217680" sldId="366"/>
            <ac:spMk id="51" creationId="{9B591E96-5A9C-4BE2-8DAF-50D87934D1D4}"/>
          </ac:spMkLst>
        </pc:spChg>
        <pc:grpChg chg="del mod">
          <ac:chgData name="Grace Lowther" userId="a8fe573b-0694-470f-9a15-3d4093241c1c" providerId="ADAL" clId="{DF711CD4-0014-46CC-B7A7-0BF1973B13D2}" dt="2019-04-10T09:25:41.534" v="1760" actId="478"/>
          <ac:grpSpMkLst>
            <pc:docMk/>
            <pc:sldMk cId="3066217680" sldId="366"/>
            <ac:grpSpMk id="6" creationId="{22FADFA0-EF85-4E17-8085-085501E32D74}"/>
          </ac:grpSpMkLst>
        </pc:grpChg>
        <pc:grpChg chg="del">
          <ac:chgData name="Grace Lowther" userId="a8fe573b-0694-470f-9a15-3d4093241c1c" providerId="ADAL" clId="{DF711CD4-0014-46CC-B7A7-0BF1973B13D2}" dt="2019-04-10T08:26:31.248" v="270" actId="478"/>
          <ac:grpSpMkLst>
            <pc:docMk/>
            <pc:sldMk cId="3066217680" sldId="366"/>
            <ac:grpSpMk id="7" creationId="{66C13594-C55A-4AAF-A2EB-CA89237B63D2}"/>
          </ac:grpSpMkLst>
        </pc:grpChg>
        <pc:grpChg chg="mod">
          <ac:chgData name="Grace Lowther" userId="a8fe573b-0694-470f-9a15-3d4093241c1c" providerId="ADAL" clId="{DF711CD4-0014-46CC-B7A7-0BF1973B13D2}" dt="2019-04-10T08:32:09.193" v="372" actId="12788"/>
          <ac:grpSpMkLst>
            <pc:docMk/>
            <pc:sldMk cId="3066217680" sldId="366"/>
            <ac:grpSpMk id="11" creationId="{B2B99D48-B7E9-453E-9277-C183AF8546B2}"/>
          </ac:grpSpMkLst>
        </pc:grpChg>
        <pc:grpChg chg="del">
          <ac:chgData name="Grace Lowther" userId="a8fe573b-0694-470f-9a15-3d4093241c1c" providerId="ADAL" clId="{DF711CD4-0014-46CC-B7A7-0BF1973B13D2}" dt="2019-04-10T08:30:05.051" v="307" actId="478"/>
          <ac:grpSpMkLst>
            <pc:docMk/>
            <pc:sldMk cId="3066217680" sldId="366"/>
            <ac:grpSpMk id="14" creationId="{F0BB3F3B-A8A4-4B1B-8F40-5B8862BE81A2}"/>
          </ac:grpSpMkLst>
        </pc:grpChg>
        <pc:grpChg chg="del">
          <ac:chgData name="Grace Lowther" userId="a8fe573b-0694-470f-9a15-3d4093241c1c" providerId="ADAL" clId="{DF711CD4-0014-46CC-B7A7-0BF1973B13D2}" dt="2019-04-10T08:04:44.925" v="25" actId="478"/>
          <ac:grpSpMkLst>
            <pc:docMk/>
            <pc:sldMk cId="3066217680" sldId="366"/>
            <ac:grpSpMk id="16" creationId="{B31300A9-E3C5-4701-8EF1-45ED088A04DD}"/>
          </ac:grpSpMkLst>
        </pc:grpChg>
        <pc:grpChg chg="add del">
          <ac:chgData name="Grace Lowther" userId="a8fe573b-0694-470f-9a15-3d4093241c1c" providerId="ADAL" clId="{DF711CD4-0014-46CC-B7A7-0BF1973B13D2}" dt="2019-04-10T13:55:37.901" v="2338" actId="478"/>
          <ac:grpSpMkLst>
            <pc:docMk/>
            <pc:sldMk cId="3066217680" sldId="366"/>
            <ac:grpSpMk id="20" creationId="{E1F3ACC2-3C71-4937-BB88-46296DB4DF75}"/>
          </ac:grpSpMkLst>
        </pc:grpChg>
        <pc:grpChg chg="del">
          <ac:chgData name="Grace Lowther" userId="a8fe573b-0694-470f-9a15-3d4093241c1c" providerId="ADAL" clId="{DF711CD4-0014-46CC-B7A7-0BF1973B13D2}" dt="2019-04-10T08:28:53.547" v="295" actId="478"/>
          <ac:grpSpMkLst>
            <pc:docMk/>
            <pc:sldMk cId="3066217680" sldId="366"/>
            <ac:grpSpMk id="21" creationId="{1B3F40C9-23BC-4C00-8FED-87E4281A90D6}"/>
          </ac:grpSpMkLst>
        </pc:grpChg>
        <pc:grpChg chg="add">
          <ac:chgData name="Grace Lowther" userId="a8fe573b-0694-470f-9a15-3d4093241c1c" providerId="ADAL" clId="{DF711CD4-0014-46CC-B7A7-0BF1973B13D2}" dt="2019-04-10T08:04:45.097" v="26"/>
          <ac:grpSpMkLst>
            <pc:docMk/>
            <pc:sldMk cId="3066217680" sldId="366"/>
            <ac:grpSpMk id="28" creationId="{0A2C3B8B-DDA0-401B-8AAB-7A29243B7B86}"/>
          </ac:grpSpMkLst>
        </pc:grpChg>
        <pc:grpChg chg="add del">
          <ac:chgData name="Grace Lowther" userId="a8fe573b-0694-470f-9a15-3d4093241c1c" providerId="ADAL" clId="{DF711CD4-0014-46CC-B7A7-0BF1973B13D2}" dt="2019-04-10T13:54:24.890" v="2213" actId="478"/>
          <ac:grpSpMkLst>
            <pc:docMk/>
            <pc:sldMk cId="3066217680" sldId="366"/>
            <ac:grpSpMk id="35" creationId="{8DC1E078-2294-46F1-96B5-431F7F2F229E}"/>
          </ac:grpSpMkLst>
        </pc:grpChg>
        <pc:cxnChg chg="del">
          <ac:chgData name="Grace Lowther" userId="a8fe573b-0694-470f-9a15-3d4093241c1c" providerId="ADAL" clId="{DF711CD4-0014-46CC-B7A7-0BF1973B13D2}" dt="2019-04-10T08:30:08.066" v="308" actId="478"/>
          <ac:cxnSpMkLst>
            <pc:docMk/>
            <pc:sldMk cId="3066217680" sldId="366"/>
            <ac:cxnSpMk id="15" creationId="{C5F966F4-6A8E-4AC4-B74C-87BDD87C86DC}"/>
          </ac:cxnSpMkLst>
        </pc:cxnChg>
        <pc:cxnChg chg="del">
          <ac:chgData name="Grace Lowther" userId="a8fe573b-0694-470f-9a15-3d4093241c1c" providerId="ADAL" clId="{DF711CD4-0014-46CC-B7A7-0BF1973B13D2}" dt="2019-04-10T08:30:05.051" v="307" actId="478"/>
          <ac:cxnSpMkLst>
            <pc:docMk/>
            <pc:sldMk cId="3066217680" sldId="366"/>
            <ac:cxnSpMk id="20" creationId="{4E325E2F-6CDD-405F-92DE-6851E673F993}"/>
          </ac:cxnSpMkLst>
        </pc:cxnChg>
        <pc:cxnChg chg="del">
          <ac:chgData name="Grace Lowther" userId="a8fe573b-0694-470f-9a15-3d4093241c1c" providerId="ADAL" clId="{DF711CD4-0014-46CC-B7A7-0BF1973B13D2}" dt="2019-04-10T08:28:53.547" v="295" actId="478"/>
          <ac:cxnSpMkLst>
            <pc:docMk/>
            <pc:sldMk cId="3066217680" sldId="366"/>
            <ac:cxnSpMk id="22" creationId="{0906D01E-D803-450C-80D6-10CFE1457AAA}"/>
          </ac:cxnSpMkLst>
        </pc:cxnChg>
        <pc:cxnChg chg="del">
          <ac:chgData name="Grace Lowther" userId="a8fe573b-0694-470f-9a15-3d4093241c1c" providerId="ADAL" clId="{DF711CD4-0014-46CC-B7A7-0BF1973B13D2}" dt="2019-04-10T08:28:55.229" v="296" actId="478"/>
          <ac:cxnSpMkLst>
            <pc:docMk/>
            <pc:sldMk cId="3066217680" sldId="366"/>
            <ac:cxnSpMk id="23" creationId="{740F23B7-6CAB-44B0-94A7-888EDBBCFF12}"/>
          </ac:cxnSpMkLst>
        </pc:cxnChg>
        <pc:cxnChg chg="add mod">
          <ac:chgData name="Grace Lowther" userId="a8fe573b-0694-470f-9a15-3d4093241c1c" providerId="ADAL" clId="{DF711CD4-0014-46CC-B7A7-0BF1973B13D2}" dt="2019-04-10T13:54:38.732" v="2238" actId="1037"/>
          <ac:cxnSpMkLst>
            <pc:docMk/>
            <pc:sldMk cId="3066217680" sldId="366"/>
            <ac:cxnSpMk id="23" creationId="{9C9F3187-C816-4706-B091-DC215D849E3B}"/>
          </ac:cxnSpMkLst>
        </pc:cxnChg>
        <pc:cxnChg chg="mod">
          <ac:chgData name="Grace Lowther" userId="a8fe573b-0694-470f-9a15-3d4093241c1c" providerId="ADAL" clId="{DF711CD4-0014-46CC-B7A7-0BF1973B13D2}" dt="2019-04-10T08:32:09.193" v="372" actId="12788"/>
          <ac:cxnSpMkLst>
            <pc:docMk/>
            <pc:sldMk cId="3066217680" sldId="366"/>
            <ac:cxnSpMk id="24" creationId="{233F7C08-E987-4932-886A-7BAEBA8987F5}"/>
          </ac:cxnSpMkLst>
        </pc:cxnChg>
        <pc:cxnChg chg="add">
          <ac:chgData name="Grace Lowther" userId="a8fe573b-0694-470f-9a15-3d4093241c1c" providerId="ADAL" clId="{DF711CD4-0014-46CC-B7A7-0BF1973B13D2}" dt="2019-04-10T13:54:25.231" v="2214"/>
          <ac:cxnSpMkLst>
            <pc:docMk/>
            <pc:sldMk cId="3066217680" sldId="366"/>
            <ac:cxnSpMk id="24" creationId="{2E488545-72C8-43B2-9693-7B9497D36242}"/>
          </ac:cxnSpMkLst>
        </pc:cxnChg>
        <pc:cxnChg chg="mod">
          <ac:chgData name="Grace Lowther" userId="a8fe573b-0694-470f-9a15-3d4093241c1c" providerId="ADAL" clId="{DF711CD4-0014-46CC-B7A7-0BF1973B13D2}" dt="2019-04-10T08:32:09.193" v="372" actId="12788"/>
          <ac:cxnSpMkLst>
            <pc:docMk/>
            <pc:sldMk cId="3066217680" sldId="366"/>
            <ac:cxnSpMk id="25" creationId="{06490DF4-4B4E-4BA0-A40F-4D310B5869CC}"/>
          </ac:cxnSpMkLst>
        </pc:cxnChg>
        <pc:cxnChg chg="mod">
          <ac:chgData name="Grace Lowther" userId="a8fe573b-0694-470f-9a15-3d4093241c1c" providerId="ADAL" clId="{DF711CD4-0014-46CC-B7A7-0BF1973B13D2}" dt="2019-04-10T08:32:02.249" v="371" actId="12788"/>
          <ac:cxnSpMkLst>
            <pc:docMk/>
            <pc:sldMk cId="3066217680" sldId="366"/>
            <ac:cxnSpMk id="26" creationId="{8133C036-1ECD-4261-B423-F20A09A87B5F}"/>
          </ac:cxnSpMkLst>
        </pc:cxnChg>
        <pc:cxnChg chg="mod">
          <ac:chgData name="Grace Lowther" userId="a8fe573b-0694-470f-9a15-3d4093241c1c" providerId="ADAL" clId="{DF711CD4-0014-46CC-B7A7-0BF1973B13D2}" dt="2019-04-10T08:32:02.249" v="371" actId="12788"/>
          <ac:cxnSpMkLst>
            <pc:docMk/>
            <pc:sldMk cId="3066217680" sldId="366"/>
            <ac:cxnSpMk id="27" creationId="{7C149DDD-F5ED-4E73-A33E-1883FD8DD9AE}"/>
          </ac:cxnSpMkLst>
        </pc:cxnChg>
        <pc:cxnChg chg="add del mod">
          <ac:chgData name="Grace Lowther" userId="a8fe573b-0694-470f-9a15-3d4093241c1c" providerId="ADAL" clId="{DF711CD4-0014-46CC-B7A7-0BF1973B13D2}" dt="2019-04-10T13:55:39.571" v="2339" actId="478"/>
          <ac:cxnSpMkLst>
            <pc:docMk/>
            <pc:sldMk cId="3066217680" sldId="366"/>
            <ac:cxnSpMk id="34" creationId="{D506DE16-A709-4192-A225-9D04A9CCC83F}"/>
          </ac:cxnSpMkLst>
        </pc:cxnChg>
        <pc:cxnChg chg="add del">
          <ac:chgData name="Grace Lowther" userId="a8fe573b-0694-470f-9a15-3d4093241c1c" providerId="ADAL" clId="{DF711CD4-0014-46CC-B7A7-0BF1973B13D2}" dt="2019-04-10T13:54:24.890" v="2213" actId="478"/>
          <ac:cxnSpMkLst>
            <pc:docMk/>
            <pc:sldMk cId="3066217680" sldId="366"/>
            <ac:cxnSpMk id="38" creationId="{F7D958B5-498E-44A5-A4BF-FDC48AA333E1}"/>
          </ac:cxnSpMkLst>
        </pc:cxnChg>
        <pc:cxnChg chg="add del">
          <ac:chgData name="Grace Lowther" userId="a8fe573b-0694-470f-9a15-3d4093241c1c" providerId="ADAL" clId="{DF711CD4-0014-46CC-B7A7-0BF1973B13D2}" dt="2019-04-10T13:54:24.890" v="2213" actId="478"/>
          <ac:cxnSpMkLst>
            <pc:docMk/>
            <pc:sldMk cId="3066217680" sldId="366"/>
            <ac:cxnSpMk id="39" creationId="{2DB5F0A5-3BBE-4937-993B-4318BF54EF79}"/>
          </ac:cxnSpMkLst>
        </pc:cxnChg>
        <pc:cxnChg chg="add del mod">
          <ac:chgData name="Grace Lowther" userId="a8fe573b-0694-470f-9a15-3d4093241c1c" providerId="ADAL" clId="{DF711CD4-0014-46CC-B7A7-0BF1973B13D2}" dt="2019-04-10T13:54:24.890" v="2213" actId="478"/>
          <ac:cxnSpMkLst>
            <pc:docMk/>
            <pc:sldMk cId="3066217680" sldId="366"/>
            <ac:cxnSpMk id="40" creationId="{38B1D61E-DBAF-482E-A201-32B40F2B70D9}"/>
          </ac:cxnSpMkLst>
        </pc:cxnChg>
        <pc:cxnChg chg="add del mod">
          <ac:chgData name="Grace Lowther" userId="a8fe573b-0694-470f-9a15-3d4093241c1c" providerId="ADAL" clId="{DF711CD4-0014-46CC-B7A7-0BF1973B13D2}" dt="2019-04-10T13:54:24.890" v="2213" actId="478"/>
          <ac:cxnSpMkLst>
            <pc:docMk/>
            <pc:sldMk cId="3066217680" sldId="366"/>
            <ac:cxnSpMk id="47" creationId="{B750D623-34D9-4A93-9F1F-0AC276682FFB}"/>
          </ac:cxnSpMkLst>
        </pc:cxnChg>
        <pc:cxnChg chg="add">
          <ac:chgData name="Grace Lowther" userId="a8fe573b-0694-470f-9a15-3d4093241c1c" providerId="ADAL" clId="{DF711CD4-0014-46CC-B7A7-0BF1973B13D2}" dt="2019-04-10T13:54:25.231" v="2214"/>
          <ac:cxnSpMkLst>
            <pc:docMk/>
            <pc:sldMk cId="3066217680" sldId="366"/>
            <ac:cxnSpMk id="48" creationId="{D8472C15-57CF-4AE6-8489-44EB4BA18E72}"/>
          </ac:cxnSpMkLst>
        </pc:cxnChg>
        <pc:cxnChg chg="add mod">
          <ac:chgData name="Grace Lowther" userId="a8fe573b-0694-470f-9a15-3d4093241c1c" providerId="ADAL" clId="{DF711CD4-0014-46CC-B7A7-0BF1973B13D2}" dt="2019-04-10T13:55:54.768" v="2356" actId="1037"/>
          <ac:cxnSpMkLst>
            <pc:docMk/>
            <pc:sldMk cId="3066217680" sldId="366"/>
            <ac:cxnSpMk id="50" creationId="{9B906BCE-D5F8-428A-976D-F5BA8366EB28}"/>
          </ac:cxnSpMkLst>
        </pc:cxnChg>
      </pc:sldChg>
      <pc:sldChg chg="addSp delSp modSp del">
        <pc:chgData name="Grace Lowther" userId="a8fe573b-0694-470f-9a15-3d4093241c1c" providerId="ADAL" clId="{DF711CD4-0014-46CC-B7A7-0BF1973B13D2}" dt="2019-04-10T13:52:37.195" v="2205" actId="2696"/>
        <pc:sldMkLst>
          <pc:docMk/>
          <pc:sldMk cId="2903691205" sldId="369"/>
        </pc:sldMkLst>
        <pc:spChg chg="del">
          <ac:chgData name="Grace Lowther" userId="a8fe573b-0694-470f-9a15-3d4093241c1c" providerId="ADAL" clId="{DF711CD4-0014-46CC-B7A7-0BF1973B13D2}" dt="2019-04-10T08:22:30.233" v="247" actId="478"/>
          <ac:spMkLst>
            <pc:docMk/>
            <pc:sldMk cId="2903691205" sldId="369"/>
            <ac:spMk id="7" creationId="{9786A7E7-256B-4EA5-96B2-FFA0F7F69E80}"/>
          </ac:spMkLst>
        </pc:spChg>
        <pc:spChg chg="add mod">
          <ac:chgData name="Grace Lowther" userId="a8fe573b-0694-470f-9a15-3d4093241c1c" providerId="ADAL" clId="{DF711CD4-0014-46CC-B7A7-0BF1973B13D2}" dt="2019-04-10T09:24:03.153" v="1697" actId="207"/>
          <ac:spMkLst>
            <pc:docMk/>
            <pc:sldMk cId="2903691205" sldId="369"/>
            <ac:spMk id="15" creationId="{0AE3260A-1771-4787-AAD9-428B2B236B8D}"/>
          </ac:spMkLst>
        </pc:spChg>
        <pc:spChg chg="mod">
          <ac:chgData name="Grace Lowther" userId="a8fe573b-0694-470f-9a15-3d4093241c1c" providerId="ADAL" clId="{DF711CD4-0014-46CC-B7A7-0BF1973B13D2}" dt="2019-04-10T09:30:21.016" v="1814" actId="12788"/>
          <ac:spMkLst>
            <pc:docMk/>
            <pc:sldMk cId="2903691205" sldId="369"/>
            <ac:spMk id="19" creationId="{5252A847-DE45-4FA3-A1F8-EEBEB845FF8E}"/>
          </ac:spMkLst>
        </pc:spChg>
        <pc:grpChg chg="add">
          <ac:chgData name="Grace Lowther" userId="a8fe573b-0694-470f-9a15-3d4093241c1c" providerId="ADAL" clId="{DF711CD4-0014-46CC-B7A7-0BF1973B13D2}" dt="2019-04-10T08:04:36.470" v="20"/>
          <ac:grpSpMkLst>
            <pc:docMk/>
            <pc:sldMk cId="2903691205" sldId="369"/>
            <ac:grpSpMk id="11" creationId="{A7C48C00-BD71-4563-AB12-3A710314B38E}"/>
          </ac:grpSpMkLst>
        </pc:grpChg>
        <pc:grpChg chg="del">
          <ac:chgData name="Grace Lowther" userId="a8fe573b-0694-470f-9a15-3d4093241c1c" providerId="ADAL" clId="{DF711CD4-0014-46CC-B7A7-0BF1973B13D2}" dt="2019-04-10T08:04:32.355" v="19" actId="478"/>
          <ac:grpSpMkLst>
            <pc:docMk/>
            <pc:sldMk cId="2903691205" sldId="369"/>
            <ac:grpSpMk id="16" creationId="{B31300A9-E3C5-4701-8EF1-45ED088A04DD}"/>
          </ac:grpSpMkLst>
        </pc:grpChg>
      </pc:sldChg>
      <pc:sldChg chg="addSp delSp modSp">
        <pc:chgData name="Grace Lowther" userId="a8fe573b-0694-470f-9a15-3d4093241c1c" providerId="ADAL" clId="{DF711CD4-0014-46CC-B7A7-0BF1973B13D2}" dt="2019-04-10T13:55:27.701" v="2337" actId="1036"/>
        <pc:sldMkLst>
          <pc:docMk/>
          <pc:sldMk cId="1014620145" sldId="371"/>
        </pc:sldMkLst>
        <pc:spChg chg="del mod">
          <ac:chgData name="Grace Lowther" userId="a8fe573b-0694-470f-9a15-3d4093241c1c" providerId="ADAL" clId="{DF711CD4-0014-46CC-B7A7-0BF1973B13D2}" dt="2019-04-10T08:33:22.381" v="499" actId="478"/>
          <ac:spMkLst>
            <pc:docMk/>
            <pc:sldMk cId="1014620145" sldId="371"/>
            <ac:spMk id="19" creationId="{5252A847-DE45-4FA3-A1F8-EEBEB845FF8E}"/>
          </ac:spMkLst>
        </pc:spChg>
        <pc:spChg chg="del mod ord">
          <ac:chgData name="Grace Lowther" userId="a8fe573b-0694-470f-9a15-3d4093241c1c" providerId="ADAL" clId="{DF711CD4-0014-46CC-B7A7-0BF1973B13D2}" dt="2019-04-10T08:46:36.933" v="1186" actId="478"/>
          <ac:spMkLst>
            <pc:docMk/>
            <pc:sldMk cId="1014620145" sldId="371"/>
            <ac:spMk id="28" creationId="{F3364B51-B650-408E-B8FB-F4C6B9B3F22D}"/>
          </ac:spMkLst>
        </pc:spChg>
        <pc:spChg chg="mod ord">
          <ac:chgData name="Grace Lowther" userId="a8fe573b-0694-470f-9a15-3d4093241c1c" providerId="ADAL" clId="{DF711CD4-0014-46CC-B7A7-0BF1973B13D2}" dt="2019-04-10T13:42:56.540" v="1858" actId="1076"/>
          <ac:spMkLst>
            <pc:docMk/>
            <pc:sldMk cId="1014620145" sldId="371"/>
            <ac:spMk id="29" creationId="{433CE927-59FF-4E1F-8C06-959C364ACC15}"/>
          </ac:spMkLst>
        </pc:spChg>
        <pc:spChg chg="mod ord">
          <ac:chgData name="Grace Lowther" userId="a8fe573b-0694-470f-9a15-3d4093241c1c" providerId="ADAL" clId="{DF711CD4-0014-46CC-B7A7-0BF1973B13D2}" dt="2019-04-10T08:43:18.443" v="1124" actId="14100"/>
          <ac:spMkLst>
            <pc:docMk/>
            <pc:sldMk cId="1014620145" sldId="371"/>
            <ac:spMk id="31" creationId="{0D291162-5FEF-473A-B04C-E1A1E2DD49F7}"/>
          </ac:spMkLst>
        </pc:spChg>
        <pc:spChg chg="del mod ord">
          <ac:chgData name="Grace Lowther" userId="a8fe573b-0694-470f-9a15-3d4093241c1c" providerId="ADAL" clId="{DF711CD4-0014-46CC-B7A7-0BF1973B13D2}" dt="2019-04-10T08:39:35.246" v="1084" actId="478"/>
          <ac:spMkLst>
            <pc:docMk/>
            <pc:sldMk cId="1014620145" sldId="371"/>
            <ac:spMk id="32" creationId="{A7FD4F61-AB7B-44EE-9F4B-EE2722278A25}"/>
          </ac:spMkLst>
        </pc:spChg>
        <pc:spChg chg="del mod ord">
          <ac:chgData name="Grace Lowther" userId="a8fe573b-0694-470f-9a15-3d4093241c1c" providerId="ADAL" clId="{DF711CD4-0014-46CC-B7A7-0BF1973B13D2}" dt="2019-04-10T08:39:36.203" v="1085" actId="478"/>
          <ac:spMkLst>
            <pc:docMk/>
            <pc:sldMk cId="1014620145" sldId="371"/>
            <ac:spMk id="33" creationId="{273721DF-5E22-4D91-9087-482ED98AF0F1}"/>
          </ac:spMkLst>
        </pc:spChg>
        <pc:spChg chg="add mod">
          <ac:chgData name="Grace Lowther" userId="a8fe573b-0694-470f-9a15-3d4093241c1c" providerId="ADAL" clId="{DF711CD4-0014-46CC-B7A7-0BF1973B13D2}" dt="2019-04-10T13:55:24.314" v="2322" actId="1036"/>
          <ac:spMkLst>
            <pc:docMk/>
            <pc:sldMk cId="1014620145" sldId="371"/>
            <ac:spMk id="33" creationId="{EFAE6616-A813-42E6-98B4-8CC196C99DF1}"/>
          </ac:spMkLst>
        </pc:spChg>
        <pc:spChg chg="del mod ord">
          <ac:chgData name="Grace Lowther" userId="a8fe573b-0694-470f-9a15-3d4093241c1c" providerId="ADAL" clId="{DF711CD4-0014-46CC-B7A7-0BF1973B13D2}" dt="2019-04-10T08:46:38.365" v="1187" actId="478"/>
          <ac:spMkLst>
            <pc:docMk/>
            <pc:sldMk cId="1014620145" sldId="371"/>
            <ac:spMk id="34" creationId="{60946C60-9DC5-4397-9601-DAEDDD49F457}"/>
          </ac:spMkLst>
        </pc:spChg>
        <pc:spChg chg="add del">
          <ac:chgData name="Grace Lowther" userId="a8fe573b-0694-470f-9a15-3d4093241c1c" providerId="ADAL" clId="{DF711CD4-0014-46CC-B7A7-0BF1973B13D2}" dt="2019-04-10T08:33:29.625" v="502"/>
          <ac:spMkLst>
            <pc:docMk/>
            <pc:sldMk cId="1014620145" sldId="371"/>
            <ac:spMk id="37" creationId="{F045770D-9B21-49C5-BE1A-3204C8F14C5B}"/>
          </ac:spMkLst>
        </pc:spChg>
        <pc:spChg chg="add del ord">
          <ac:chgData name="Grace Lowther" userId="a8fe573b-0694-470f-9a15-3d4093241c1c" providerId="ADAL" clId="{DF711CD4-0014-46CC-B7A7-0BF1973B13D2}" dt="2019-04-10T08:33:49.739" v="506"/>
          <ac:spMkLst>
            <pc:docMk/>
            <pc:sldMk cId="1014620145" sldId="371"/>
            <ac:spMk id="38" creationId="{164E97F4-6727-4210-B9C2-31CACE0D4964}"/>
          </ac:spMkLst>
        </pc:spChg>
        <pc:spChg chg="add del ord">
          <ac:chgData name="Grace Lowther" userId="a8fe573b-0694-470f-9a15-3d4093241c1c" providerId="ADAL" clId="{DF711CD4-0014-46CC-B7A7-0BF1973B13D2}" dt="2019-04-10T08:33:49.739" v="506"/>
          <ac:spMkLst>
            <pc:docMk/>
            <pc:sldMk cId="1014620145" sldId="371"/>
            <ac:spMk id="47" creationId="{C227CBB0-3AA8-48A6-B206-087E73FB3A2B}"/>
          </ac:spMkLst>
        </pc:spChg>
        <pc:spChg chg="add del ord">
          <ac:chgData name="Grace Lowther" userId="a8fe573b-0694-470f-9a15-3d4093241c1c" providerId="ADAL" clId="{DF711CD4-0014-46CC-B7A7-0BF1973B13D2}" dt="2019-04-10T08:33:49.739" v="506"/>
          <ac:spMkLst>
            <pc:docMk/>
            <pc:sldMk cId="1014620145" sldId="371"/>
            <ac:spMk id="48" creationId="{EA3BD557-9EE3-4CCB-BA58-9D4D3036B1BB}"/>
          </ac:spMkLst>
        </pc:spChg>
        <pc:spChg chg="add del ord">
          <ac:chgData name="Grace Lowther" userId="a8fe573b-0694-470f-9a15-3d4093241c1c" providerId="ADAL" clId="{DF711CD4-0014-46CC-B7A7-0BF1973B13D2}" dt="2019-04-10T08:33:49.739" v="506"/>
          <ac:spMkLst>
            <pc:docMk/>
            <pc:sldMk cId="1014620145" sldId="371"/>
            <ac:spMk id="49" creationId="{A7F35FF7-B1ED-4DFB-AECB-506B3207DAFE}"/>
          </ac:spMkLst>
        </pc:spChg>
        <pc:spChg chg="add del ord">
          <ac:chgData name="Grace Lowther" userId="a8fe573b-0694-470f-9a15-3d4093241c1c" providerId="ADAL" clId="{DF711CD4-0014-46CC-B7A7-0BF1973B13D2}" dt="2019-04-10T08:33:49.739" v="506"/>
          <ac:spMkLst>
            <pc:docMk/>
            <pc:sldMk cId="1014620145" sldId="371"/>
            <ac:spMk id="50" creationId="{ED7FD6C3-BDBB-4465-8C17-657936E4D1EE}"/>
          </ac:spMkLst>
        </pc:spChg>
        <pc:spChg chg="add del ord">
          <ac:chgData name="Grace Lowther" userId="a8fe573b-0694-470f-9a15-3d4093241c1c" providerId="ADAL" clId="{DF711CD4-0014-46CC-B7A7-0BF1973B13D2}" dt="2019-04-10T08:33:49.739" v="506"/>
          <ac:spMkLst>
            <pc:docMk/>
            <pc:sldMk cId="1014620145" sldId="371"/>
            <ac:spMk id="51" creationId="{237C6001-ACF3-4DFA-B40D-5FBACE45EB6E}"/>
          </ac:spMkLst>
        </pc:spChg>
        <pc:spChg chg="add del ord">
          <ac:chgData name="Grace Lowther" userId="a8fe573b-0694-470f-9a15-3d4093241c1c" providerId="ADAL" clId="{DF711CD4-0014-46CC-B7A7-0BF1973B13D2}" dt="2019-04-10T08:33:49.739" v="506"/>
          <ac:spMkLst>
            <pc:docMk/>
            <pc:sldMk cId="1014620145" sldId="371"/>
            <ac:spMk id="52" creationId="{41566F48-F27D-446A-9F41-47F29D5A1628}"/>
          </ac:spMkLst>
        </pc:spChg>
        <pc:spChg chg="add mod">
          <ac:chgData name="Grace Lowther" userId="a8fe573b-0694-470f-9a15-3d4093241c1c" providerId="ADAL" clId="{DF711CD4-0014-46CC-B7A7-0BF1973B13D2}" dt="2019-04-10T13:55:20.819" v="2312" actId="1036"/>
          <ac:spMkLst>
            <pc:docMk/>
            <pc:sldMk cId="1014620145" sldId="371"/>
            <ac:spMk id="53" creationId="{994B73B1-AA40-4607-8F39-E15912103061}"/>
          </ac:spMkLst>
        </pc:spChg>
        <pc:spChg chg="del topLvl">
          <ac:chgData name="Grace Lowther" userId="a8fe573b-0694-470f-9a15-3d4093241c1c" providerId="ADAL" clId="{DF711CD4-0014-46CC-B7A7-0BF1973B13D2}" dt="2019-04-10T13:54:52.385" v="2273" actId="478"/>
          <ac:spMkLst>
            <pc:docMk/>
            <pc:sldMk cId="1014620145" sldId="371"/>
            <ac:spMk id="60" creationId="{174D753B-00D4-4FE2-B152-744C30964E6A}"/>
          </ac:spMkLst>
        </pc:spChg>
        <pc:spChg chg="mod topLvl">
          <ac:chgData name="Grace Lowther" userId="a8fe573b-0694-470f-9a15-3d4093241c1c" providerId="ADAL" clId="{DF711CD4-0014-46CC-B7A7-0BF1973B13D2}" dt="2019-04-10T13:55:27.701" v="2337" actId="1036"/>
          <ac:spMkLst>
            <pc:docMk/>
            <pc:sldMk cId="1014620145" sldId="371"/>
            <ac:spMk id="61" creationId="{7F7CCDE5-F032-4DFC-8751-4096E4F76978}"/>
          </ac:spMkLst>
        </pc:spChg>
        <pc:spChg chg="add mod">
          <ac:chgData name="Grace Lowther" userId="a8fe573b-0694-470f-9a15-3d4093241c1c" providerId="ADAL" clId="{DF711CD4-0014-46CC-B7A7-0BF1973B13D2}" dt="2019-04-10T13:43:08.816" v="1865" actId="1038"/>
          <ac:spMkLst>
            <pc:docMk/>
            <pc:sldMk cId="1014620145" sldId="371"/>
            <ac:spMk id="62" creationId="{934DD270-DFB1-4E70-8ADD-B3CE401F8BFD}"/>
          </ac:spMkLst>
        </pc:spChg>
        <pc:spChg chg="add mod">
          <ac:chgData name="Grace Lowther" userId="a8fe573b-0694-470f-9a15-3d4093241c1c" providerId="ADAL" clId="{DF711CD4-0014-46CC-B7A7-0BF1973B13D2}" dt="2019-04-10T13:42:58.953" v="1859" actId="1076"/>
          <ac:spMkLst>
            <pc:docMk/>
            <pc:sldMk cId="1014620145" sldId="371"/>
            <ac:spMk id="63" creationId="{CE42B57E-E143-4591-AC01-C76A606C9B99}"/>
          </ac:spMkLst>
        </pc:spChg>
        <pc:spChg chg="add mod">
          <ac:chgData name="Grace Lowther" userId="a8fe573b-0694-470f-9a15-3d4093241c1c" providerId="ADAL" clId="{DF711CD4-0014-46CC-B7A7-0BF1973B13D2}" dt="2019-04-10T08:39:11.630" v="1076" actId="1036"/>
          <ac:spMkLst>
            <pc:docMk/>
            <pc:sldMk cId="1014620145" sldId="371"/>
            <ac:spMk id="64" creationId="{3474BEAF-21A3-4C6A-BF4D-4512EF3CEAC0}"/>
          </ac:spMkLst>
        </pc:spChg>
        <pc:spChg chg="add mod">
          <ac:chgData name="Grace Lowther" userId="a8fe573b-0694-470f-9a15-3d4093241c1c" providerId="ADAL" clId="{DF711CD4-0014-46CC-B7A7-0BF1973B13D2}" dt="2019-04-10T09:26:21.329" v="1780" actId="1038"/>
          <ac:spMkLst>
            <pc:docMk/>
            <pc:sldMk cId="1014620145" sldId="371"/>
            <ac:spMk id="65" creationId="{0747573D-D010-4A76-B8DF-35A6113B95EA}"/>
          </ac:spMkLst>
        </pc:spChg>
        <pc:spChg chg="add mod">
          <ac:chgData name="Grace Lowther" userId="a8fe573b-0694-470f-9a15-3d4093241c1c" providerId="ADAL" clId="{DF711CD4-0014-46CC-B7A7-0BF1973B13D2}" dt="2019-04-10T13:44:06.778" v="2055" actId="1038"/>
          <ac:spMkLst>
            <pc:docMk/>
            <pc:sldMk cId="1014620145" sldId="371"/>
            <ac:spMk id="66" creationId="{62A74A4B-A96F-4921-B7D2-E61585D14DE4}"/>
          </ac:spMkLst>
        </pc:spChg>
        <pc:spChg chg="add mod">
          <ac:chgData name="Grace Lowther" userId="a8fe573b-0694-470f-9a15-3d4093241c1c" providerId="ADAL" clId="{DF711CD4-0014-46CC-B7A7-0BF1973B13D2}" dt="2019-04-10T13:43:53.699" v="1996" actId="1037"/>
          <ac:spMkLst>
            <pc:docMk/>
            <pc:sldMk cId="1014620145" sldId="371"/>
            <ac:spMk id="67" creationId="{76E99998-1FF7-40B3-B50D-F56A96467A93}"/>
          </ac:spMkLst>
        </pc:spChg>
        <pc:spChg chg="add del mod">
          <ac:chgData name="Grace Lowther" userId="a8fe573b-0694-470f-9a15-3d4093241c1c" providerId="ADAL" clId="{DF711CD4-0014-46CC-B7A7-0BF1973B13D2}" dt="2019-04-10T08:39:34.248" v="1083" actId="478"/>
          <ac:spMkLst>
            <pc:docMk/>
            <pc:sldMk cId="1014620145" sldId="371"/>
            <ac:spMk id="68" creationId="{AB76E6D2-407F-45BD-8684-E3890892A756}"/>
          </ac:spMkLst>
        </pc:spChg>
        <pc:spChg chg="add del mod">
          <ac:chgData name="Grace Lowther" userId="a8fe573b-0694-470f-9a15-3d4093241c1c" providerId="ADAL" clId="{DF711CD4-0014-46CC-B7A7-0BF1973B13D2}" dt="2019-04-10T08:39:37.027" v="1086" actId="478"/>
          <ac:spMkLst>
            <pc:docMk/>
            <pc:sldMk cId="1014620145" sldId="371"/>
            <ac:spMk id="69" creationId="{9569C555-C9EC-4F6E-9E41-B2DB7FFDC3BC}"/>
          </ac:spMkLst>
        </pc:spChg>
        <pc:spChg chg="add mod">
          <ac:chgData name="Grace Lowther" userId="a8fe573b-0694-470f-9a15-3d4093241c1c" providerId="ADAL" clId="{DF711CD4-0014-46CC-B7A7-0BF1973B13D2}" dt="2019-04-10T08:42:55.144" v="1123" actId="14100"/>
          <ac:spMkLst>
            <pc:docMk/>
            <pc:sldMk cId="1014620145" sldId="371"/>
            <ac:spMk id="70" creationId="{BA2B4260-9AA7-4212-B695-597F45A36372}"/>
          </ac:spMkLst>
        </pc:spChg>
        <pc:spChg chg="add mod">
          <ac:chgData name="Grace Lowther" userId="a8fe573b-0694-470f-9a15-3d4093241c1c" providerId="ADAL" clId="{DF711CD4-0014-46CC-B7A7-0BF1973B13D2}" dt="2019-04-10T08:39:28.309" v="1082" actId="1038"/>
          <ac:spMkLst>
            <pc:docMk/>
            <pc:sldMk cId="1014620145" sldId="371"/>
            <ac:spMk id="71" creationId="{8A47D59E-7FDD-44D3-A850-508931614294}"/>
          </ac:spMkLst>
        </pc:spChg>
        <pc:spChg chg="add mod">
          <ac:chgData name="Grace Lowther" userId="a8fe573b-0694-470f-9a15-3d4093241c1c" providerId="ADAL" clId="{DF711CD4-0014-46CC-B7A7-0BF1973B13D2}" dt="2019-04-10T13:55:13.916" v="2292" actId="1036"/>
          <ac:spMkLst>
            <pc:docMk/>
            <pc:sldMk cId="1014620145" sldId="371"/>
            <ac:spMk id="72" creationId="{213E0463-BB22-4A00-B7B3-015374135BE3}"/>
          </ac:spMkLst>
        </pc:spChg>
        <pc:spChg chg="add mod">
          <ac:chgData name="Grace Lowther" userId="a8fe573b-0694-470f-9a15-3d4093241c1c" providerId="ADAL" clId="{DF711CD4-0014-46CC-B7A7-0BF1973B13D2}" dt="2019-04-10T08:46:24.390" v="1184" actId="688"/>
          <ac:spMkLst>
            <pc:docMk/>
            <pc:sldMk cId="1014620145" sldId="371"/>
            <ac:spMk id="73" creationId="{98E9B6BD-B816-48E0-B94C-32F17369EFF8}"/>
          </ac:spMkLst>
        </pc:spChg>
        <pc:grpChg chg="del">
          <ac:chgData name="Grace Lowther" userId="a8fe573b-0694-470f-9a15-3d4093241c1c" providerId="ADAL" clId="{DF711CD4-0014-46CC-B7A7-0BF1973B13D2}" dt="2019-04-10T08:33:25.476" v="500" actId="478"/>
          <ac:grpSpMkLst>
            <pc:docMk/>
            <pc:sldMk cId="1014620145" sldId="371"/>
            <ac:grpSpMk id="6" creationId="{22FADFA0-EF85-4E17-8085-085501E32D74}"/>
          </ac:grpSpMkLst>
        </pc:grpChg>
        <pc:grpChg chg="del">
          <ac:chgData name="Grace Lowther" userId="a8fe573b-0694-470f-9a15-3d4093241c1c" providerId="ADAL" clId="{DF711CD4-0014-46CC-B7A7-0BF1973B13D2}" dt="2019-04-10T08:04:47.409" v="27" actId="478"/>
          <ac:grpSpMkLst>
            <pc:docMk/>
            <pc:sldMk cId="1014620145" sldId="371"/>
            <ac:grpSpMk id="16" creationId="{B31300A9-E3C5-4701-8EF1-45ED088A04DD}"/>
          </ac:grpSpMkLst>
        </pc:grpChg>
        <pc:grpChg chg="add">
          <ac:chgData name="Grace Lowther" userId="a8fe573b-0694-470f-9a15-3d4093241c1c" providerId="ADAL" clId="{DF711CD4-0014-46CC-B7A7-0BF1973B13D2}" dt="2019-04-10T08:04:47.621" v="28"/>
          <ac:grpSpMkLst>
            <pc:docMk/>
            <pc:sldMk cId="1014620145" sldId="371"/>
            <ac:grpSpMk id="30" creationId="{7C84B211-5D8B-4608-8A61-06360C9DD4F3}"/>
          </ac:grpSpMkLst>
        </pc:grpChg>
        <pc:grpChg chg="add del ord">
          <ac:chgData name="Grace Lowther" userId="a8fe573b-0694-470f-9a15-3d4093241c1c" providerId="ADAL" clId="{DF711CD4-0014-46CC-B7A7-0BF1973B13D2}" dt="2019-04-10T08:33:49.739" v="506"/>
          <ac:grpSpMkLst>
            <pc:docMk/>
            <pc:sldMk cId="1014620145" sldId="371"/>
            <ac:grpSpMk id="39" creationId="{134275C6-080B-4701-853D-BA0C5F06A3AB}"/>
          </ac:grpSpMkLst>
        </pc:grpChg>
        <pc:grpChg chg="add del">
          <ac:chgData name="Grace Lowther" userId="a8fe573b-0694-470f-9a15-3d4093241c1c" providerId="ADAL" clId="{DF711CD4-0014-46CC-B7A7-0BF1973B13D2}" dt="2019-04-10T08:35:23.400" v="652" actId="165"/>
          <ac:grpSpMkLst>
            <pc:docMk/>
            <pc:sldMk cId="1014620145" sldId="371"/>
            <ac:grpSpMk id="54" creationId="{A345BAF9-3599-46ED-B414-4BB238C6813F}"/>
          </ac:grpSpMkLst>
        </pc:grpChg>
        <pc:grpChg chg="del mod topLvl">
          <ac:chgData name="Grace Lowther" userId="a8fe573b-0694-470f-9a15-3d4093241c1c" providerId="ADAL" clId="{DF711CD4-0014-46CC-B7A7-0BF1973B13D2}" dt="2019-04-10T13:54:52.385" v="2273" actId="478"/>
          <ac:grpSpMkLst>
            <pc:docMk/>
            <pc:sldMk cId="1014620145" sldId="371"/>
            <ac:grpSpMk id="55" creationId="{2B3B27C3-0E91-4B04-B9D1-FD9FAEEF7107}"/>
          </ac:grpSpMkLst>
        </pc:grpChg>
        <pc:picChg chg="mod">
          <ac:chgData name="Grace Lowther" userId="a8fe573b-0694-470f-9a15-3d4093241c1c" providerId="ADAL" clId="{DF711CD4-0014-46CC-B7A7-0BF1973B13D2}" dt="2019-04-10T08:34:12.440" v="520" actId="1076"/>
          <ac:picMkLst>
            <pc:docMk/>
            <pc:sldMk cId="1014620145" sldId="371"/>
            <ac:picMk id="8" creationId="{D9426B6B-94AA-4D9B-BC63-8F0BC9ED5115}"/>
          </ac:picMkLst>
        </pc:picChg>
        <pc:cxnChg chg="add mod">
          <ac:chgData name="Grace Lowther" userId="a8fe573b-0694-470f-9a15-3d4093241c1c" providerId="ADAL" clId="{DF711CD4-0014-46CC-B7A7-0BF1973B13D2}" dt="2019-04-10T13:55:26.317" v="2333" actId="1036"/>
          <ac:cxnSpMkLst>
            <pc:docMk/>
            <pc:sldMk cId="1014620145" sldId="371"/>
            <ac:cxnSpMk id="28" creationId="{C1784F06-30F0-4854-A730-C69A2301AE9B}"/>
          </ac:cxnSpMkLst>
        </pc:cxnChg>
        <pc:cxnChg chg="add mod">
          <ac:chgData name="Grace Lowther" userId="a8fe573b-0694-470f-9a15-3d4093241c1c" providerId="ADAL" clId="{DF711CD4-0014-46CC-B7A7-0BF1973B13D2}" dt="2019-04-10T13:44:12.373" v="2079" actId="1038"/>
          <ac:cxnSpMkLst>
            <pc:docMk/>
            <pc:sldMk cId="1014620145" sldId="371"/>
            <ac:cxnSpMk id="32" creationId="{4448CA06-0412-4E09-8DAF-2654AF52A226}"/>
          </ac:cxnSpMkLst>
        </pc:cxnChg>
        <pc:cxnChg chg="mod topLvl">
          <ac:chgData name="Grace Lowther" userId="a8fe573b-0694-470f-9a15-3d4093241c1c" providerId="ADAL" clId="{DF711CD4-0014-46CC-B7A7-0BF1973B13D2}" dt="2019-04-10T13:43:06.511" v="1862" actId="1076"/>
          <ac:cxnSpMkLst>
            <pc:docMk/>
            <pc:sldMk cId="1014620145" sldId="371"/>
            <ac:cxnSpMk id="56" creationId="{0B04E76D-D56E-4DA4-ACFD-95C36EF8E1A7}"/>
          </ac:cxnSpMkLst>
        </pc:cxnChg>
        <pc:cxnChg chg="del mod topLvl">
          <ac:chgData name="Grace Lowther" userId="a8fe573b-0694-470f-9a15-3d4093241c1c" providerId="ADAL" clId="{DF711CD4-0014-46CC-B7A7-0BF1973B13D2}" dt="2019-04-10T13:43:58.007" v="1998" actId="478"/>
          <ac:cxnSpMkLst>
            <pc:docMk/>
            <pc:sldMk cId="1014620145" sldId="371"/>
            <ac:cxnSpMk id="57" creationId="{64FD423E-25BD-495B-BAF7-9C8C84400DD9}"/>
          </ac:cxnSpMkLst>
        </pc:cxnChg>
        <pc:cxnChg chg="mod topLvl">
          <ac:chgData name="Grace Lowther" userId="a8fe573b-0694-470f-9a15-3d4093241c1c" providerId="ADAL" clId="{DF711CD4-0014-46CC-B7A7-0BF1973B13D2}" dt="2019-04-10T09:26:05.841" v="1763" actId="553"/>
          <ac:cxnSpMkLst>
            <pc:docMk/>
            <pc:sldMk cId="1014620145" sldId="371"/>
            <ac:cxnSpMk id="58" creationId="{48E01CD8-6581-40E0-B2C8-89A19019D0DF}"/>
          </ac:cxnSpMkLst>
        </pc:cxnChg>
        <pc:cxnChg chg="del mod topLvl">
          <ac:chgData name="Grace Lowther" userId="a8fe573b-0694-470f-9a15-3d4093241c1c" providerId="ADAL" clId="{DF711CD4-0014-46CC-B7A7-0BF1973B13D2}" dt="2019-04-10T13:43:24.061" v="1870" actId="478"/>
          <ac:cxnSpMkLst>
            <pc:docMk/>
            <pc:sldMk cId="1014620145" sldId="371"/>
            <ac:cxnSpMk id="59" creationId="{9B5B5657-6138-4700-A90F-8E666568D6BC}"/>
          </ac:cxnSpMkLst>
        </pc:cxnChg>
      </pc:sldChg>
      <pc:sldChg chg="addSp delSp modSp del">
        <pc:chgData name="Grace Lowther" userId="a8fe573b-0694-470f-9a15-3d4093241c1c" providerId="ADAL" clId="{DF711CD4-0014-46CC-B7A7-0BF1973B13D2}" dt="2019-04-10T08:58:36.593" v="1525" actId="2696"/>
        <pc:sldMkLst>
          <pc:docMk/>
          <pc:sldMk cId="4283480610" sldId="372"/>
        </pc:sldMkLst>
        <pc:spChg chg="mod">
          <ac:chgData name="Grace Lowther" userId="a8fe573b-0694-470f-9a15-3d4093241c1c" providerId="ADAL" clId="{DF711CD4-0014-46CC-B7A7-0BF1973B13D2}" dt="2019-04-10T08:55:10.350" v="1325" actId="404"/>
          <ac:spMkLst>
            <pc:docMk/>
            <pc:sldMk cId="4283480610" sldId="372"/>
            <ac:spMk id="30" creationId="{572273DB-0466-4DDC-A638-1D05FDADD97D}"/>
          </ac:spMkLst>
        </pc:spChg>
        <pc:spChg chg="mod">
          <ac:chgData name="Grace Lowther" userId="a8fe573b-0694-470f-9a15-3d4093241c1c" providerId="ADAL" clId="{DF711CD4-0014-46CC-B7A7-0BF1973B13D2}" dt="2019-04-10T08:55:17.816" v="1332" actId="404"/>
          <ac:spMkLst>
            <pc:docMk/>
            <pc:sldMk cId="4283480610" sldId="372"/>
            <ac:spMk id="34" creationId="{BBF6EE1C-45EE-4BD0-8F07-9AAAA8D6D5B5}"/>
          </ac:spMkLst>
        </pc:spChg>
        <pc:spChg chg="mod">
          <ac:chgData name="Grace Lowther" userId="a8fe573b-0694-470f-9a15-3d4093241c1c" providerId="ADAL" clId="{DF711CD4-0014-46CC-B7A7-0BF1973B13D2}" dt="2019-04-10T08:13:27.417" v="196" actId="20577"/>
          <ac:spMkLst>
            <pc:docMk/>
            <pc:sldMk cId="4283480610" sldId="372"/>
            <ac:spMk id="45" creationId="{17A18139-0977-4319-B35E-1B7CBB09ECA6}"/>
          </ac:spMkLst>
        </pc:spChg>
        <pc:spChg chg="mod">
          <ac:chgData name="Grace Lowther" userId="a8fe573b-0694-470f-9a15-3d4093241c1c" providerId="ADAL" clId="{DF711CD4-0014-46CC-B7A7-0BF1973B13D2}" dt="2019-04-10T08:13:39.185" v="199" actId="113"/>
          <ac:spMkLst>
            <pc:docMk/>
            <pc:sldMk cId="4283480610" sldId="372"/>
            <ac:spMk id="48" creationId="{D442977E-E8F7-4375-9A21-B56B61501656}"/>
          </ac:spMkLst>
        </pc:spChg>
        <pc:spChg chg="mod">
          <ac:chgData name="Grace Lowther" userId="a8fe573b-0694-470f-9a15-3d4093241c1c" providerId="ADAL" clId="{DF711CD4-0014-46CC-B7A7-0BF1973B13D2}" dt="2019-04-10T08:13:39.185" v="199" actId="113"/>
          <ac:spMkLst>
            <pc:docMk/>
            <pc:sldMk cId="4283480610" sldId="372"/>
            <ac:spMk id="49" creationId="{39AF5F2E-C4DF-469A-9F75-9B3C8D389BAA}"/>
          </ac:spMkLst>
        </pc:spChg>
        <pc:spChg chg="mod">
          <ac:chgData name="Grace Lowther" userId="a8fe573b-0694-470f-9a15-3d4093241c1c" providerId="ADAL" clId="{DF711CD4-0014-46CC-B7A7-0BF1973B13D2}" dt="2019-04-10T08:13:39.185" v="199" actId="113"/>
          <ac:spMkLst>
            <pc:docMk/>
            <pc:sldMk cId="4283480610" sldId="372"/>
            <ac:spMk id="50" creationId="{CE3983D9-3C35-4B6D-AD31-16C56BBB63A0}"/>
          </ac:spMkLst>
        </pc:spChg>
        <pc:spChg chg="mod">
          <ac:chgData name="Grace Lowther" userId="a8fe573b-0694-470f-9a15-3d4093241c1c" providerId="ADAL" clId="{DF711CD4-0014-46CC-B7A7-0BF1973B13D2}" dt="2019-04-10T08:13:39.185" v="199" actId="113"/>
          <ac:spMkLst>
            <pc:docMk/>
            <pc:sldMk cId="4283480610" sldId="372"/>
            <ac:spMk id="51" creationId="{B0C45520-3D16-4FF6-87B4-25A35F42B31C}"/>
          </ac:spMkLst>
        </pc:spChg>
        <pc:spChg chg="mod">
          <ac:chgData name="Grace Lowther" userId="a8fe573b-0694-470f-9a15-3d4093241c1c" providerId="ADAL" clId="{DF711CD4-0014-46CC-B7A7-0BF1973B13D2}" dt="2019-04-10T08:13:39.185" v="199" actId="113"/>
          <ac:spMkLst>
            <pc:docMk/>
            <pc:sldMk cId="4283480610" sldId="372"/>
            <ac:spMk id="52" creationId="{1DE97222-AB62-4B21-BD0F-4D0F267038E8}"/>
          </ac:spMkLst>
        </pc:spChg>
        <pc:grpChg chg="del">
          <ac:chgData name="Grace Lowther" userId="a8fe573b-0694-470f-9a15-3d4093241c1c" providerId="ADAL" clId="{DF711CD4-0014-46CC-B7A7-0BF1973B13D2}" dt="2019-04-10T08:05:01.276" v="33" actId="478"/>
          <ac:grpSpMkLst>
            <pc:docMk/>
            <pc:sldMk cId="4283480610" sldId="372"/>
            <ac:grpSpMk id="16" creationId="{B31300A9-E3C5-4701-8EF1-45ED088A04DD}"/>
          </ac:grpSpMkLst>
        </pc:grpChg>
        <pc:grpChg chg="add del">
          <ac:chgData name="Grace Lowther" userId="a8fe573b-0694-470f-9a15-3d4093241c1c" providerId="ADAL" clId="{DF711CD4-0014-46CC-B7A7-0BF1973B13D2}" dt="2019-04-10T08:04:54.970" v="32" actId="478"/>
          <ac:grpSpMkLst>
            <pc:docMk/>
            <pc:sldMk cId="4283480610" sldId="372"/>
            <ac:grpSpMk id="21" creationId="{B356E07A-C730-4D0F-AEEB-D5770BC93BC1}"/>
          </ac:grpSpMkLst>
        </pc:grpChg>
        <pc:grpChg chg="add">
          <ac:chgData name="Grace Lowther" userId="a8fe573b-0694-470f-9a15-3d4093241c1c" providerId="ADAL" clId="{DF711CD4-0014-46CC-B7A7-0BF1973B13D2}" dt="2019-04-10T08:05:01.619" v="34"/>
          <ac:grpSpMkLst>
            <pc:docMk/>
            <pc:sldMk cId="4283480610" sldId="372"/>
            <ac:grpSpMk id="24" creationId="{8C15AD00-8D98-4694-A96E-A81017C86652}"/>
          </ac:grpSpMkLst>
        </pc:grpChg>
        <pc:grpChg chg="add del mod">
          <ac:chgData name="Grace Lowther" userId="a8fe573b-0694-470f-9a15-3d4093241c1c" providerId="ADAL" clId="{DF711CD4-0014-46CC-B7A7-0BF1973B13D2}" dt="2019-04-10T08:55:48.942" v="1340"/>
          <ac:grpSpMkLst>
            <pc:docMk/>
            <pc:sldMk cId="4283480610" sldId="372"/>
            <ac:grpSpMk id="27" creationId="{9358A349-CE0B-4C65-A900-E361293085B1}"/>
          </ac:grpSpMkLst>
        </pc:grpChg>
        <pc:grpChg chg="add del mod">
          <ac:chgData name="Grace Lowther" userId="a8fe573b-0694-470f-9a15-3d4093241c1c" providerId="ADAL" clId="{DF711CD4-0014-46CC-B7A7-0BF1973B13D2}" dt="2019-04-10T08:55:48.942" v="1340"/>
          <ac:grpSpMkLst>
            <pc:docMk/>
            <pc:sldMk cId="4283480610" sldId="372"/>
            <ac:grpSpMk id="31" creationId="{565046F2-2AF9-403F-ACDD-0A33C72B3BD1}"/>
          </ac:grpSpMkLst>
        </pc:grpChg>
        <pc:grpChg chg="add del mod">
          <ac:chgData name="Grace Lowther" userId="a8fe573b-0694-470f-9a15-3d4093241c1c" providerId="ADAL" clId="{DF711CD4-0014-46CC-B7A7-0BF1973B13D2}" dt="2019-04-10T08:56:08.290" v="1349"/>
          <ac:grpSpMkLst>
            <pc:docMk/>
            <pc:sldMk cId="4283480610" sldId="372"/>
            <ac:grpSpMk id="35" creationId="{5F63A41F-4302-4AEA-91B8-9DCA182C42BE}"/>
          </ac:grpSpMkLst>
        </pc:grpChg>
        <pc:grpChg chg="add del mod">
          <ac:chgData name="Grace Lowther" userId="a8fe573b-0694-470f-9a15-3d4093241c1c" providerId="ADAL" clId="{DF711CD4-0014-46CC-B7A7-0BF1973B13D2}" dt="2019-04-10T08:56:08.290" v="1349"/>
          <ac:grpSpMkLst>
            <pc:docMk/>
            <pc:sldMk cId="4283480610" sldId="372"/>
            <ac:grpSpMk id="39" creationId="{46E98D41-4A69-45D8-A9DA-4B15DB57E464}"/>
          </ac:grpSpMkLst>
        </pc:grpChg>
      </pc:sldChg>
      <pc:sldChg chg="addSp delSp modSp del">
        <pc:chgData name="Grace Lowther" userId="a8fe573b-0694-470f-9a15-3d4093241c1c" providerId="ADAL" clId="{DF711CD4-0014-46CC-B7A7-0BF1973B13D2}" dt="2019-04-10T08:54:26.838" v="1305" actId="2696"/>
        <pc:sldMkLst>
          <pc:docMk/>
          <pc:sldMk cId="1153510491" sldId="373"/>
        </pc:sldMkLst>
        <pc:spChg chg="add del mod">
          <ac:chgData name="Grace Lowther" userId="a8fe573b-0694-470f-9a15-3d4093241c1c" providerId="ADAL" clId="{DF711CD4-0014-46CC-B7A7-0BF1973B13D2}" dt="2019-04-10T08:49:38.489" v="1196"/>
          <ac:spMkLst>
            <pc:docMk/>
            <pc:sldMk cId="1153510491" sldId="373"/>
            <ac:spMk id="2" creationId="{D13D8C82-9F75-4B50-9FFF-3C5E7BBDBAE0}"/>
          </ac:spMkLst>
        </pc:spChg>
        <pc:spChg chg="mod">
          <ac:chgData name="Grace Lowther" userId="a8fe573b-0694-470f-9a15-3d4093241c1c" providerId="ADAL" clId="{DF711CD4-0014-46CC-B7A7-0BF1973B13D2}" dt="2019-04-10T08:12:59.183" v="190" actId="20577"/>
          <ac:spMkLst>
            <pc:docMk/>
            <pc:sldMk cId="1153510491" sldId="373"/>
            <ac:spMk id="14" creationId="{627727AE-47CA-4B42-85A9-9868812CF63F}"/>
          </ac:spMkLst>
        </pc:spChg>
        <pc:grpChg chg="add">
          <ac:chgData name="Grace Lowther" userId="a8fe573b-0694-470f-9a15-3d4093241c1c" providerId="ADAL" clId="{DF711CD4-0014-46CC-B7A7-0BF1973B13D2}" dt="2019-04-10T08:04:49.927" v="30"/>
          <ac:grpSpMkLst>
            <pc:docMk/>
            <pc:sldMk cId="1153510491" sldId="373"/>
            <ac:grpSpMk id="9" creationId="{BA00F27A-6BBB-4C8E-B421-B9641A99B4CF}"/>
          </ac:grpSpMkLst>
        </pc:grpChg>
        <pc:grpChg chg="add del mod">
          <ac:chgData name="Grace Lowther" userId="a8fe573b-0694-470f-9a15-3d4093241c1c" providerId="ADAL" clId="{DF711CD4-0014-46CC-B7A7-0BF1973B13D2}" dt="2019-04-10T08:53:33.155" v="1298"/>
          <ac:grpSpMkLst>
            <pc:docMk/>
            <pc:sldMk cId="1153510491" sldId="373"/>
            <ac:grpSpMk id="12" creationId="{F4876CE4-6166-47D7-85F5-052A97FBDBA2}"/>
          </ac:grpSpMkLst>
        </pc:grpChg>
        <pc:grpChg chg="del">
          <ac:chgData name="Grace Lowther" userId="a8fe573b-0694-470f-9a15-3d4093241c1c" providerId="ADAL" clId="{DF711CD4-0014-46CC-B7A7-0BF1973B13D2}" dt="2019-04-10T08:04:49.701" v="29" actId="478"/>
          <ac:grpSpMkLst>
            <pc:docMk/>
            <pc:sldMk cId="1153510491" sldId="373"/>
            <ac:grpSpMk id="16" creationId="{B31300A9-E3C5-4701-8EF1-45ED088A04DD}"/>
          </ac:grpSpMkLst>
        </pc:grpChg>
        <pc:grpChg chg="add del mod">
          <ac:chgData name="Grace Lowther" userId="a8fe573b-0694-470f-9a15-3d4093241c1c" providerId="ADAL" clId="{DF711CD4-0014-46CC-B7A7-0BF1973B13D2}" dt="2019-04-10T08:53:33.155" v="1298"/>
          <ac:grpSpMkLst>
            <pc:docMk/>
            <pc:sldMk cId="1153510491" sldId="373"/>
            <ac:grpSpMk id="20" creationId="{A28C1788-33B5-47E5-A0C0-0F10EAFC51B4}"/>
          </ac:grpSpMkLst>
        </pc:grpChg>
      </pc:sldChg>
      <pc:sldChg chg="addSp delSp modSp del">
        <pc:chgData name="Grace Lowther" userId="a8fe573b-0694-470f-9a15-3d4093241c1c" providerId="ADAL" clId="{DF711CD4-0014-46CC-B7A7-0BF1973B13D2}" dt="2019-04-10T09:20:38.828" v="1667" actId="2696"/>
        <pc:sldMkLst>
          <pc:docMk/>
          <pc:sldMk cId="3691138684" sldId="379"/>
        </pc:sldMkLst>
        <pc:spChg chg="mod">
          <ac:chgData name="Grace Lowther" userId="a8fe573b-0694-470f-9a15-3d4093241c1c" providerId="ADAL" clId="{DF711CD4-0014-46CC-B7A7-0BF1973B13D2}" dt="2019-04-10T08:07:56.531" v="75" actId="113"/>
          <ac:spMkLst>
            <pc:docMk/>
            <pc:sldMk cId="3691138684" sldId="379"/>
            <ac:spMk id="2" creationId="{94B40208-9EF9-4803-9B77-A6390A6E77C2}"/>
          </ac:spMkLst>
        </pc:spChg>
        <pc:spChg chg="mod">
          <ac:chgData name="Grace Lowther" userId="a8fe573b-0694-470f-9a15-3d4093241c1c" providerId="ADAL" clId="{DF711CD4-0014-46CC-B7A7-0BF1973B13D2}" dt="2019-04-10T08:08:53.582" v="92" actId="20577"/>
          <ac:spMkLst>
            <pc:docMk/>
            <pc:sldMk cId="3691138684" sldId="379"/>
            <ac:spMk id="25" creationId="{4A37C3CE-3293-4BD0-8C43-FB86F61420E0}"/>
          </ac:spMkLst>
        </pc:spChg>
        <pc:grpChg chg="add">
          <ac:chgData name="Grace Lowther" userId="a8fe573b-0694-470f-9a15-3d4093241c1c" providerId="ADAL" clId="{DF711CD4-0014-46CC-B7A7-0BF1973B13D2}" dt="2019-04-10T08:04:23.500" v="12"/>
          <ac:grpSpMkLst>
            <pc:docMk/>
            <pc:sldMk cId="3691138684" sldId="379"/>
            <ac:grpSpMk id="9" creationId="{EFCE4837-F778-40F5-B166-9277AC220257}"/>
          </ac:grpSpMkLst>
        </pc:grpChg>
        <pc:grpChg chg="del">
          <ac:chgData name="Grace Lowther" userId="a8fe573b-0694-470f-9a15-3d4093241c1c" providerId="ADAL" clId="{DF711CD4-0014-46CC-B7A7-0BF1973B13D2}" dt="2019-04-10T08:04:23.295" v="11" actId="478"/>
          <ac:grpSpMkLst>
            <pc:docMk/>
            <pc:sldMk cId="3691138684" sldId="379"/>
            <ac:grpSpMk id="16" creationId="{B31300A9-E3C5-4701-8EF1-45ED088A04DD}"/>
          </ac:grpSpMkLst>
        </pc:grpChg>
      </pc:sldChg>
      <pc:sldChg chg="addSp delSp modSp del">
        <pc:chgData name="Grace Lowther" userId="a8fe573b-0694-470f-9a15-3d4093241c1c" providerId="ADAL" clId="{DF711CD4-0014-46CC-B7A7-0BF1973B13D2}" dt="2019-04-10T09:20:47.261" v="1669" actId="2696"/>
        <pc:sldMkLst>
          <pc:docMk/>
          <pc:sldMk cId="3102944950" sldId="380"/>
        </pc:sldMkLst>
        <pc:spChg chg="mod">
          <ac:chgData name="Grace Lowther" userId="a8fe573b-0694-470f-9a15-3d4093241c1c" providerId="ADAL" clId="{DF711CD4-0014-46CC-B7A7-0BF1973B13D2}" dt="2019-04-10T08:22:13.256" v="246" actId="113"/>
          <ac:spMkLst>
            <pc:docMk/>
            <pc:sldMk cId="3102944950" sldId="380"/>
            <ac:spMk id="2" creationId="{94B40208-9EF9-4803-9B77-A6390A6E77C2}"/>
          </ac:spMkLst>
        </pc:spChg>
        <pc:spChg chg="mod">
          <ac:chgData name="Grace Lowther" userId="a8fe573b-0694-470f-9a15-3d4093241c1c" providerId="ADAL" clId="{DF711CD4-0014-46CC-B7A7-0BF1973B13D2}" dt="2019-04-10T08:08:49.901" v="91" actId="20577"/>
          <ac:spMkLst>
            <pc:docMk/>
            <pc:sldMk cId="3102944950" sldId="380"/>
            <ac:spMk id="25" creationId="{4A37C3CE-3293-4BD0-8C43-FB86F61420E0}"/>
          </ac:spMkLst>
        </pc:spChg>
        <pc:grpChg chg="add">
          <ac:chgData name="Grace Lowther" userId="a8fe573b-0694-470f-9a15-3d4093241c1c" providerId="ADAL" clId="{DF711CD4-0014-46CC-B7A7-0BF1973B13D2}" dt="2019-04-10T08:04:25.935" v="14"/>
          <ac:grpSpMkLst>
            <pc:docMk/>
            <pc:sldMk cId="3102944950" sldId="380"/>
            <ac:grpSpMk id="9" creationId="{23DECFC3-DD87-41B4-854D-BDEE17EDE419}"/>
          </ac:grpSpMkLst>
        </pc:grpChg>
        <pc:grpChg chg="add del mod">
          <ac:chgData name="Grace Lowther" userId="a8fe573b-0694-470f-9a15-3d4093241c1c" providerId="ADAL" clId="{DF711CD4-0014-46CC-B7A7-0BF1973B13D2}" dt="2019-04-10T08:04:27.235" v="16" actId="478"/>
          <ac:grpSpMkLst>
            <pc:docMk/>
            <pc:sldMk cId="3102944950" sldId="380"/>
            <ac:grpSpMk id="12" creationId="{80498CC4-25AB-4852-AA53-0F4422913D82}"/>
          </ac:grpSpMkLst>
        </pc:grpChg>
        <pc:grpChg chg="del">
          <ac:chgData name="Grace Lowther" userId="a8fe573b-0694-470f-9a15-3d4093241c1c" providerId="ADAL" clId="{DF711CD4-0014-46CC-B7A7-0BF1973B13D2}" dt="2019-04-10T08:04:25.752" v="13" actId="478"/>
          <ac:grpSpMkLst>
            <pc:docMk/>
            <pc:sldMk cId="3102944950" sldId="380"/>
            <ac:grpSpMk id="16" creationId="{B31300A9-E3C5-4701-8EF1-45ED088A04DD}"/>
          </ac:grpSpMkLst>
        </pc:grpChg>
      </pc:sldChg>
      <pc:sldChg chg="addSp delSp modSp">
        <pc:chgData name="Grace Lowther" userId="a8fe573b-0694-470f-9a15-3d4093241c1c" providerId="ADAL" clId="{DF711CD4-0014-46CC-B7A7-0BF1973B13D2}" dt="2019-04-10T13:53:54.512" v="2212" actId="20577"/>
        <pc:sldMkLst>
          <pc:docMk/>
          <pc:sldMk cId="900822579" sldId="381"/>
        </pc:sldMkLst>
        <pc:spChg chg="mod">
          <ac:chgData name="Grace Lowther" userId="a8fe573b-0694-470f-9a15-3d4093241c1c" providerId="ADAL" clId="{DF711CD4-0014-46CC-B7A7-0BF1973B13D2}" dt="2019-04-10T13:53:42.842" v="2209" actId="20578"/>
          <ac:spMkLst>
            <pc:docMk/>
            <pc:sldMk cId="900822579" sldId="381"/>
            <ac:spMk id="15" creationId="{23D2211A-634A-48F7-A0DE-97D5A81F56FB}"/>
          </ac:spMkLst>
        </pc:spChg>
        <pc:grpChg chg="add">
          <ac:chgData name="Grace Lowther" userId="a8fe573b-0694-470f-9a15-3d4093241c1c" providerId="ADAL" clId="{DF711CD4-0014-46CC-B7A7-0BF1973B13D2}" dt="2019-04-10T08:04:39.066" v="22"/>
          <ac:grpSpMkLst>
            <pc:docMk/>
            <pc:sldMk cId="900822579" sldId="381"/>
            <ac:grpSpMk id="10" creationId="{E784278A-692F-4A21-9A1F-7F7405200849}"/>
          </ac:grpSpMkLst>
        </pc:grpChg>
        <pc:grpChg chg="del">
          <ac:chgData name="Grace Lowther" userId="a8fe573b-0694-470f-9a15-3d4093241c1c" providerId="ADAL" clId="{DF711CD4-0014-46CC-B7A7-0BF1973B13D2}" dt="2019-04-10T08:04:38.845" v="21" actId="478"/>
          <ac:grpSpMkLst>
            <pc:docMk/>
            <pc:sldMk cId="900822579" sldId="381"/>
            <ac:grpSpMk id="16" creationId="{B31300A9-E3C5-4701-8EF1-45ED088A04DD}"/>
          </ac:grpSpMkLst>
        </pc:grpChg>
        <pc:graphicFrameChg chg="modGraphic">
          <ac:chgData name="Grace Lowther" userId="a8fe573b-0694-470f-9a15-3d4093241c1c" providerId="ADAL" clId="{DF711CD4-0014-46CC-B7A7-0BF1973B13D2}" dt="2019-04-10T13:53:54.512" v="2212" actId="20577"/>
          <ac:graphicFrameMkLst>
            <pc:docMk/>
            <pc:sldMk cId="900822579" sldId="381"/>
            <ac:graphicFrameMk id="21" creationId="{FA2A23A3-2DAE-4309-83E8-90BF3A5D941B}"/>
          </ac:graphicFrameMkLst>
        </pc:graphicFrameChg>
      </pc:sldChg>
      <pc:sldChg chg="addSp delSp modSp">
        <pc:chgData name="Grace Lowther" userId="a8fe573b-0694-470f-9a15-3d4093241c1c" providerId="ADAL" clId="{DF711CD4-0014-46CC-B7A7-0BF1973B13D2}" dt="2019-04-10T13:53:09.115" v="2208" actId="12788"/>
        <pc:sldMkLst>
          <pc:docMk/>
          <pc:sldMk cId="1422597048" sldId="382"/>
        </pc:sldMkLst>
        <pc:spChg chg="mod">
          <ac:chgData name="Grace Lowther" userId="a8fe573b-0694-470f-9a15-3d4093241c1c" providerId="ADAL" clId="{DF711CD4-0014-46CC-B7A7-0BF1973B13D2}" dt="2019-04-10T13:53:09.115" v="2208" actId="12788"/>
          <ac:spMkLst>
            <pc:docMk/>
            <pc:sldMk cId="1422597048" sldId="382"/>
            <ac:spMk id="10" creationId="{B58C8DF8-DFBD-487E-9654-873DCCEE1C56}"/>
          </ac:spMkLst>
        </pc:spChg>
        <pc:spChg chg="mod">
          <ac:chgData name="Grace Lowther" userId="a8fe573b-0694-470f-9a15-3d4093241c1c" providerId="ADAL" clId="{DF711CD4-0014-46CC-B7A7-0BF1973B13D2}" dt="2019-04-10T09:25:05.508" v="1746" actId="1038"/>
          <ac:spMkLst>
            <pc:docMk/>
            <pc:sldMk cId="1422597048" sldId="382"/>
            <ac:spMk id="12" creationId="{4736CAF7-2C52-4FA4-9AAF-842379F791E6}"/>
          </ac:spMkLst>
        </pc:spChg>
        <pc:spChg chg="add mod">
          <ac:chgData name="Grace Lowther" userId="a8fe573b-0694-470f-9a15-3d4093241c1c" providerId="ADAL" clId="{DF711CD4-0014-46CC-B7A7-0BF1973B13D2}" dt="2019-04-10T09:25:08.832" v="1759" actId="1038"/>
          <ac:spMkLst>
            <pc:docMk/>
            <pc:sldMk cId="1422597048" sldId="382"/>
            <ac:spMk id="19" creationId="{81B796DB-5D87-4BBB-BCA3-EDE7BDDB31FD}"/>
          </ac:spMkLst>
        </pc:spChg>
        <pc:grpChg chg="add">
          <ac:chgData name="Grace Lowther" userId="a8fe573b-0694-470f-9a15-3d4093241c1c" providerId="ADAL" clId="{DF711CD4-0014-46CC-B7A7-0BF1973B13D2}" dt="2019-04-10T08:04:41.966" v="24"/>
          <ac:grpSpMkLst>
            <pc:docMk/>
            <pc:sldMk cId="1422597048" sldId="382"/>
            <ac:grpSpMk id="13" creationId="{1D1AF438-5390-4632-8D0B-41FBA88B5218}"/>
          </ac:grpSpMkLst>
        </pc:grpChg>
        <pc:grpChg chg="del">
          <ac:chgData name="Grace Lowther" userId="a8fe573b-0694-470f-9a15-3d4093241c1c" providerId="ADAL" clId="{DF711CD4-0014-46CC-B7A7-0BF1973B13D2}" dt="2019-04-10T08:04:41.704" v="23" actId="478"/>
          <ac:grpSpMkLst>
            <pc:docMk/>
            <pc:sldMk cId="1422597048" sldId="382"/>
            <ac:grpSpMk id="16" creationId="{B31300A9-E3C5-4701-8EF1-45ED088A04DD}"/>
          </ac:grpSpMkLst>
        </pc:grpChg>
        <pc:graphicFrameChg chg="ord">
          <ac:chgData name="Grace Lowther" userId="a8fe573b-0694-470f-9a15-3d4093241c1c" providerId="ADAL" clId="{DF711CD4-0014-46CC-B7A7-0BF1973B13D2}" dt="2019-04-10T08:11:23.387" v="159" actId="167"/>
          <ac:graphicFrameMkLst>
            <pc:docMk/>
            <pc:sldMk cId="1422597048" sldId="382"/>
            <ac:graphicFrameMk id="11" creationId="{9221230A-0855-4BDF-A519-39C80868DF8E}"/>
          </ac:graphicFrameMkLst>
        </pc:graphicFrameChg>
        <pc:picChg chg="mod">
          <ac:chgData name="Grace Lowther" userId="a8fe573b-0694-470f-9a15-3d4093241c1c" providerId="ADAL" clId="{DF711CD4-0014-46CC-B7A7-0BF1973B13D2}" dt="2019-04-10T09:30:30.405" v="1816" actId="12788"/>
          <ac:picMkLst>
            <pc:docMk/>
            <pc:sldMk cId="1422597048" sldId="382"/>
            <ac:picMk id="3" creationId="{BBAF914C-C166-4423-8F89-3EBCB1273144}"/>
          </ac:picMkLst>
        </pc:picChg>
      </pc:sldChg>
      <pc:sldChg chg="addSp delSp modSp">
        <pc:chgData name="Grace Lowther" userId="a8fe573b-0694-470f-9a15-3d4093241c1c" providerId="ADAL" clId="{DF711CD4-0014-46CC-B7A7-0BF1973B13D2}" dt="2019-04-10T09:30:50.919" v="1821" actId="12788"/>
        <pc:sldMkLst>
          <pc:docMk/>
          <pc:sldMk cId="3147990791" sldId="383"/>
        </pc:sldMkLst>
        <pc:spChg chg="mod">
          <ac:chgData name="Grace Lowther" userId="a8fe573b-0694-470f-9a15-3d4093241c1c" providerId="ADAL" clId="{DF711CD4-0014-46CC-B7A7-0BF1973B13D2}" dt="2019-04-10T09:00:33.207" v="1540" actId="404"/>
          <ac:spMkLst>
            <pc:docMk/>
            <pc:sldMk cId="3147990791" sldId="383"/>
            <ac:spMk id="20" creationId="{057BECAC-FAAD-4B00-B37F-05C99AD2C8AF}"/>
          </ac:spMkLst>
        </pc:spChg>
        <pc:grpChg chg="add">
          <ac:chgData name="Grace Lowther" userId="a8fe573b-0694-470f-9a15-3d4093241c1c" providerId="ADAL" clId="{DF711CD4-0014-46CC-B7A7-0BF1973B13D2}" dt="2019-04-10T08:05:44.379" v="44"/>
          <ac:grpSpMkLst>
            <pc:docMk/>
            <pc:sldMk cId="3147990791" sldId="383"/>
            <ac:grpSpMk id="9" creationId="{C86953E6-2D72-4038-9E92-E74EB905C3A6}"/>
          </ac:grpSpMkLst>
        </pc:grpChg>
        <pc:grpChg chg="del">
          <ac:chgData name="Grace Lowther" userId="a8fe573b-0694-470f-9a15-3d4093241c1c" providerId="ADAL" clId="{DF711CD4-0014-46CC-B7A7-0BF1973B13D2}" dt="2019-04-10T08:05:44.096" v="43" actId="478"/>
          <ac:grpSpMkLst>
            <pc:docMk/>
            <pc:sldMk cId="3147990791" sldId="383"/>
            <ac:grpSpMk id="16" creationId="{B31300A9-E3C5-4701-8EF1-45ED088A04DD}"/>
          </ac:grpSpMkLst>
        </pc:grpChg>
        <pc:picChg chg="mod">
          <ac:chgData name="Grace Lowther" userId="a8fe573b-0694-470f-9a15-3d4093241c1c" providerId="ADAL" clId="{DF711CD4-0014-46CC-B7A7-0BF1973B13D2}" dt="2019-04-10T09:30:50.919" v="1821" actId="12788"/>
          <ac:picMkLst>
            <pc:docMk/>
            <pc:sldMk cId="3147990791" sldId="383"/>
            <ac:picMk id="4" creationId="{A804135C-0C59-4FAD-8110-E1B04A94E96C}"/>
          </ac:picMkLst>
        </pc:picChg>
      </pc:sldChg>
      <pc:sldChg chg="addSp delSp modSp">
        <pc:chgData name="Grace Lowther" userId="a8fe573b-0694-470f-9a15-3d4093241c1c" providerId="ADAL" clId="{DF711CD4-0014-46CC-B7A7-0BF1973B13D2}" dt="2019-04-10T09:30:55.768" v="1822" actId="12788"/>
        <pc:sldMkLst>
          <pc:docMk/>
          <pc:sldMk cId="543369788" sldId="384"/>
        </pc:sldMkLst>
        <pc:spChg chg="mod">
          <ac:chgData name="Grace Lowther" userId="a8fe573b-0694-470f-9a15-3d4093241c1c" providerId="ADAL" clId="{DF711CD4-0014-46CC-B7A7-0BF1973B13D2}" dt="2019-04-10T08:19:38.350" v="222" actId="113"/>
          <ac:spMkLst>
            <pc:docMk/>
            <pc:sldMk cId="543369788" sldId="384"/>
            <ac:spMk id="12" creationId="{0264AECA-B71E-4185-B8D3-037E4DE33FBF}"/>
          </ac:spMkLst>
        </pc:spChg>
        <pc:spChg chg="mod">
          <ac:chgData name="Grace Lowther" userId="a8fe573b-0694-470f-9a15-3d4093241c1c" providerId="ADAL" clId="{DF711CD4-0014-46CC-B7A7-0BF1973B13D2}" dt="2019-04-10T08:19:38.350" v="222" actId="113"/>
          <ac:spMkLst>
            <pc:docMk/>
            <pc:sldMk cId="543369788" sldId="384"/>
            <ac:spMk id="13" creationId="{EA333445-5BDB-416E-9378-DEED7E600893}"/>
          </ac:spMkLst>
        </pc:spChg>
        <pc:spChg chg="mod">
          <ac:chgData name="Grace Lowther" userId="a8fe573b-0694-470f-9a15-3d4093241c1c" providerId="ADAL" clId="{DF711CD4-0014-46CC-B7A7-0BF1973B13D2}" dt="2019-04-10T08:19:38.350" v="222" actId="113"/>
          <ac:spMkLst>
            <pc:docMk/>
            <pc:sldMk cId="543369788" sldId="384"/>
            <ac:spMk id="14" creationId="{61B82DAB-BC53-458D-AF50-3BA5247A5F68}"/>
          </ac:spMkLst>
        </pc:spChg>
        <pc:spChg chg="mod">
          <ac:chgData name="Grace Lowther" userId="a8fe573b-0694-470f-9a15-3d4093241c1c" providerId="ADAL" clId="{DF711CD4-0014-46CC-B7A7-0BF1973B13D2}" dt="2019-04-10T09:30:55.768" v="1822" actId="12788"/>
          <ac:spMkLst>
            <pc:docMk/>
            <pc:sldMk cId="543369788" sldId="384"/>
            <ac:spMk id="20" creationId="{057BECAC-FAAD-4B00-B37F-05C99AD2C8AF}"/>
          </ac:spMkLst>
        </pc:spChg>
        <pc:grpChg chg="add">
          <ac:chgData name="Grace Lowther" userId="a8fe573b-0694-470f-9a15-3d4093241c1c" providerId="ADAL" clId="{DF711CD4-0014-46CC-B7A7-0BF1973B13D2}" dt="2019-04-10T08:05:36.470" v="42"/>
          <ac:grpSpMkLst>
            <pc:docMk/>
            <pc:sldMk cId="543369788" sldId="384"/>
            <ac:grpSpMk id="15" creationId="{49DBA248-F6CB-4084-95C1-C5C7E3D05ADB}"/>
          </ac:grpSpMkLst>
        </pc:grpChg>
        <pc:grpChg chg="del">
          <ac:chgData name="Grace Lowther" userId="a8fe573b-0694-470f-9a15-3d4093241c1c" providerId="ADAL" clId="{DF711CD4-0014-46CC-B7A7-0BF1973B13D2}" dt="2019-04-10T08:05:36.270" v="41" actId="478"/>
          <ac:grpSpMkLst>
            <pc:docMk/>
            <pc:sldMk cId="543369788" sldId="384"/>
            <ac:grpSpMk id="16" creationId="{B31300A9-E3C5-4701-8EF1-45ED088A04DD}"/>
          </ac:grpSpMkLst>
        </pc:grpChg>
      </pc:sldChg>
      <pc:sldChg chg="addSp delSp modSp">
        <pc:chgData name="Grace Lowther" userId="a8fe573b-0694-470f-9a15-3d4093241c1c" providerId="ADAL" clId="{DF711CD4-0014-46CC-B7A7-0BF1973B13D2}" dt="2019-04-10T09:31:02.278" v="1823" actId="12788"/>
        <pc:sldMkLst>
          <pc:docMk/>
          <pc:sldMk cId="1507490764" sldId="385"/>
        </pc:sldMkLst>
        <pc:spChg chg="mod">
          <ac:chgData name="Grace Lowther" userId="a8fe573b-0694-470f-9a15-3d4093241c1c" providerId="ADAL" clId="{DF711CD4-0014-46CC-B7A7-0BF1973B13D2}" dt="2019-04-10T08:20:04.295" v="229" actId="404"/>
          <ac:spMkLst>
            <pc:docMk/>
            <pc:sldMk cId="1507490764" sldId="385"/>
            <ac:spMk id="14" creationId="{7587EBD0-87FA-4ABB-A7DC-CFBD96D5BD46}"/>
          </ac:spMkLst>
        </pc:spChg>
        <pc:grpChg chg="add">
          <ac:chgData name="Grace Lowther" userId="a8fe573b-0694-470f-9a15-3d4093241c1c" providerId="ADAL" clId="{DF711CD4-0014-46CC-B7A7-0BF1973B13D2}" dt="2019-04-10T08:05:16.298" v="36"/>
          <ac:grpSpMkLst>
            <pc:docMk/>
            <pc:sldMk cId="1507490764" sldId="385"/>
            <ac:grpSpMk id="9" creationId="{7888E48F-DECA-40EA-9FB0-E91DD21AC51F}"/>
          </ac:grpSpMkLst>
        </pc:grpChg>
        <pc:grpChg chg="del">
          <ac:chgData name="Grace Lowther" userId="a8fe573b-0694-470f-9a15-3d4093241c1c" providerId="ADAL" clId="{DF711CD4-0014-46CC-B7A7-0BF1973B13D2}" dt="2019-04-10T08:05:16.033" v="35" actId="478"/>
          <ac:grpSpMkLst>
            <pc:docMk/>
            <pc:sldMk cId="1507490764" sldId="385"/>
            <ac:grpSpMk id="16" creationId="{B31300A9-E3C5-4701-8EF1-45ED088A04DD}"/>
          </ac:grpSpMkLst>
        </pc:grpChg>
        <pc:picChg chg="mod">
          <ac:chgData name="Grace Lowther" userId="a8fe573b-0694-470f-9a15-3d4093241c1c" providerId="ADAL" clId="{DF711CD4-0014-46CC-B7A7-0BF1973B13D2}" dt="2019-04-10T09:31:02.278" v="1823" actId="12788"/>
          <ac:picMkLst>
            <pc:docMk/>
            <pc:sldMk cId="1507490764" sldId="385"/>
            <ac:picMk id="13" creationId="{2480A838-2BA7-42FD-AC71-F09045234B7C}"/>
          </ac:picMkLst>
        </pc:picChg>
      </pc:sldChg>
      <pc:sldChg chg="addSp delSp modSp">
        <pc:chgData name="Grace Lowther" userId="a8fe573b-0694-470f-9a15-3d4093241c1c" providerId="ADAL" clId="{DF711CD4-0014-46CC-B7A7-0BF1973B13D2}" dt="2019-04-10T09:31:09.871" v="1824" actId="12788"/>
        <pc:sldMkLst>
          <pc:docMk/>
          <pc:sldMk cId="1942385167" sldId="386"/>
        </pc:sldMkLst>
        <pc:spChg chg="mod">
          <ac:chgData name="Grace Lowther" userId="a8fe573b-0694-470f-9a15-3d4093241c1c" providerId="ADAL" clId="{DF711CD4-0014-46CC-B7A7-0BF1973B13D2}" dt="2019-04-10T09:31:09.871" v="1824" actId="12788"/>
          <ac:spMkLst>
            <pc:docMk/>
            <pc:sldMk cId="1942385167" sldId="386"/>
            <ac:spMk id="14" creationId="{7587EBD0-87FA-4ABB-A7DC-CFBD96D5BD46}"/>
          </ac:spMkLst>
        </pc:spChg>
        <pc:grpChg chg="add">
          <ac:chgData name="Grace Lowther" userId="a8fe573b-0694-470f-9a15-3d4093241c1c" providerId="ADAL" clId="{DF711CD4-0014-46CC-B7A7-0BF1973B13D2}" dt="2019-04-10T08:05:19.162" v="38"/>
          <ac:grpSpMkLst>
            <pc:docMk/>
            <pc:sldMk cId="1942385167" sldId="386"/>
            <ac:grpSpMk id="9" creationId="{55A33D9E-3019-472D-B419-2AC8CB7CB146}"/>
          </ac:grpSpMkLst>
        </pc:grpChg>
        <pc:grpChg chg="del">
          <ac:chgData name="Grace Lowther" userId="a8fe573b-0694-470f-9a15-3d4093241c1c" providerId="ADAL" clId="{DF711CD4-0014-46CC-B7A7-0BF1973B13D2}" dt="2019-04-10T08:05:18.901" v="37" actId="478"/>
          <ac:grpSpMkLst>
            <pc:docMk/>
            <pc:sldMk cId="1942385167" sldId="386"/>
            <ac:grpSpMk id="16" creationId="{B31300A9-E3C5-4701-8EF1-45ED088A04DD}"/>
          </ac:grpSpMkLst>
        </pc:grpChg>
      </pc:sldChg>
      <pc:sldChg chg="addSp delSp modSp">
        <pc:chgData name="Grace Lowther" userId="a8fe573b-0694-470f-9a15-3d4093241c1c" providerId="ADAL" clId="{DF711CD4-0014-46CC-B7A7-0BF1973B13D2}" dt="2019-04-10T09:31:15.036" v="1825" actId="12788"/>
        <pc:sldMkLst>
          <pc:docMk/>
          <pc:sldMk cId="1971197719" sldId="387"/>
        </pc:sldMkLst>
        <pc:spChg chg="mod">
          <ac:chgData name="Grace Lowther" userId="a8fe573b-0694-470f-9a15-3d4093241c1c" providerId="ADAL" clId="{DF711CD4-0014-46CC-B7A7-0BF1973B13D2}" dt="2019-04-10T08:21:02.657" v="243" actId="20577"/>
          <ac:spMkLst>
            <pc:docMk/>
            <pc:sldMk cId="1971197719" sldId="387"/>
            <ac:spMk id="14" creationId="{7587EBD0-87FA-4ABB-A7DC-CFBD96D5BD46}"/>
          </ac:spMkLst>
        </pc:spChg>
        <pc:grpChg chg="add">
          <ac:chgData name="Grace Lowther" userId="a8fe573b-0694-470f-9a15-3d4093241c1c" providerId="ADAL" clId="{DF711CD4-0014-46CC-B7A7-0BF1973B13D2}" dt="2019-04-10T08:05:28.466" v="40"/>
          <ac:grpSpMkLst>
            <pc:docMk/>
            <pc:sldMk cId="1971197719" sldId="387"/>
            <ac:grpSpMk id="9" creationId="{C392B6D8-7590-4C7C-81B5-05AB769E84CE}"/>
          </ac:grpSpMkLst>
        </pc:grpChg>
        <pc:grpChg chg="del">
          <ac:chgData name="Grace Lowther" userId="a8fe573b-0694-470f-9a15-3d4093241c1c" providerId="ADAL" clId="{DF711CD4-0014-46CC-B7A7-0BF1973B13D2}" dt="2019-04-10T08:05:28.164" v="39" actId="478"/>
          <ac:grpSpMkLst>
            <pc:docMk/>
            <pc:sldMk cId="1971197719" sldId="387"/>
            <ac:grpSpMk id="16" creationId="{B31300A9-E3C5-4701-8EF1-45ED088A04DD}"/>
          </ac:grpSpMkLst>
        </pc:grpChg>
        <pc:picChg chg="mod">
          <ac:chgData name="Grace Lowther" userId="a8fe573b-0694-470f-9a15-3d4093241c1c" providerId="ADAL" clId="{DF711CD4-0014-46CC-B7A7-0BF1973B13D2}" dt="2019-04-10T09:31:15.036" v="1825" actId="12788"/>
          <ac:picMkLst>
            <pc:docMk/>
            <pc:sldMk cId="1971197719" sldId="387"/>
            <ac:picMk id="13" creationId="{2480A838-2BA7-42FD-AC71-F09045234B7C}"/>
          </ac:picMkLst>
        </pc:picChg>
      </pc:sldChg>
      <pc:sldChg chg="modSp add">
        <pc:chgData name="Grace Lowther" userId="a8fe573b-0694-470f-9a15-3d4093241c1c" providerId="ADAL" clId="{DF711CD4-0014-46CC-B7A7-0BF1973B13D2}" dt="2019-04-10T09:29:41.812" v="1805" actId="12788"/>
        <pc:sldMkLst>
          <pc:docMk/>
          <pc:sldMk cId="3844832371" sldId="411"/>
        </pc:sldMkLst>
        <pc:spChg chg="mod">
          <ac:chgData name="Grace Lowther" userId="a8fe573b-0694-470f-9a15-3d4093241c1c" providerId="ADAL" clId="{DF711CD4-0014-46CC-B7A7-0BF1973B13D2}" dt="2019-04-10T09:29:41.812" v="1805" actId="12788"/>
          <ac:spMkLst>
            <pc:docMk/>
            <pc:sldMk cId="3844832371" sldId="411"/>
            <ac:spMk id="6" creationId="{CCE92187-091F-45D1-9A15-1C51230FB9F3}"/>
          </ac:spMkLst>
        </pc:spChg>
      </pc:sldChg>
      <pc:sldChg chg="add del">
        <pc:chgData name="Grace Lowther" userId="a8fe573b-0694-470f-9a15-3d4093241c1c" providerId="ADAL" clId="{DF711CD4-0014-46CC-B7A7-0BF1973B13D2}" dt="2019-04-10T08:51:56.584" v="1198" actId="2696"/>
        <pc:sldMkLst>
          <pc:docMk/>
          <pc:sldMk cId="565248269" sldId="412"/>
        </pc:sldMkLst>
      </pc:sldChg>
      <pc:sldChg chg="addSp delSp modSp add">
        <pc:chgData name="Grace Lowther" userId="a8fe573b-0694-470f-9a15-3d4093241c1c" providerId="ADAL" clId="{DF711CD4-0014-46CC-B7A7-0BF1973B13D2}" dt="2019-04-10T09:30:43.155" v="1819" actId="12788"/>
        <pc:sldMkLst>
          <pc:docMk/>
          <pc:sldMk cId="3531292065" sldId="412"/>
        </pc:sldMkLst>
        <pc:spChg chg="del">
          <ac:chgData name="Grace Lowther" userId="a8fe573b-0694-470f-9a15-3d4093241c1c" providerId="ADAL" clId="{DF711CD4-0014-46CC-B7A7-0BF1973B13D2}" dt="2019-04-10T08:52:16.858" v="1200" actId="478"/>
          <ac:spMkLst>
            <pc:docMk/>
            <pc:sldMk cId="3531292065" sldId="412"/>
            <ac:spMk id="9" creationId="{7E7B64D3-F8B3-4908-B205-D51B4CF3231D}"/>
          </ac:spMkLst>
        </pc:spChg>
        <pc:spChg chg="mod">
          <ac:chgData name="Grace Lowther" userId="a8fe573b-0694-470f-9a15-3d4093241c1c" providerId="ADAL" clId="{DF711CD4-0014-46CC-B7A7-0BF1973B13D2}" dt="2019-04-10T09:30:43.155" v="1819" actId="12788"/>
          <ac:spMkLst>
            <pc:docMk/>
            <pc:sldMk cId="3531292065" sldId="412"/>
            <ac:spMk id="19" creationId="{5252A847-DE45-4FA3-A1F8-EEBEB845FF8E}"/>
          </ac:spMkLst>
        </pc:spChg>
        <pc:grpChg chg="add del">
          <ac:chgData name="Grace Lowther" userId="a8fe573b-0694-470f-9a15-3d4093241c1c" providerId="ADAL" clId="{DF711CD4-0014-46CC-B7A7-0BF1973B13D2}" dt="2019-04-10T08:53:19.424" v="1264"/>
          <ac:grpSpMkLst>
            <pc:docMk/>
            <pc:sldMk cId="3531292065" sldId="412"/>
            <ac:grpSpMk id="13" creationId="{43569347-A602-4ABD-B438-5C2AE83E5D7F}"/>
          </ac:grpSpMkLst>
        </pc:grpChg>
        <pc:grpChg chg="add del">
          <ac:chgData name="Grace Lowther" userId="a8fe573b-0694-470f-9a15-3d4093241c1c" providerId="ADAL" clId="{DF711CD4-0014-46CC-B7A7-0BF1973B13D2}" dt="2019-04-10T08:53:19.424" v="1264"/>
          <ac:grpSpMkLst>
            <pc:docMk/>
            <pc:sldMk cId="3531292065" sldId="412"/>
            <ac:grpSpMk id="17" creationId="{B36D5ADE-2BE0-42A6-9D35-A450A10FBAF5}"/>
          </ac:grpSpMkLst>
        </pc:grpChg>
        <pc:grpChg chg="add mod">
          <ac:chgData name="Grace Lowther" userId="a8fe573b-0694-470f-9a15-3d4093241c1c" providerId="ADAL" clId="{DF711CD4-0014-46CC-B7A7-0BF1973B13D2}" dt="2019-04-10T08:54:23.453" v="1304" actId="207"/>
          <ac:grpSpMkLst>
            <pc:docMk/>
            <pc:sldMk cId="3531292065" sldId="412"/>
            <ac:grpSpMk id="22" creationId="{3A2B2B1C-9D8D-432A-A433-F9E964D96D97}"/>
          </ac:grpSpMkLst>
        </pc:grpChg>
        <pc:grpChg chg="add mod">
          <ac:chgData name="Grace Lowther" userId="a8fe573b-0694-470f-9a15-3d4093241c1c" providerId="ADAL" clId="{DF711CD4-0014-46CC-B7A7-0BF1973B13D2}" dt="2019-04-10T08:54:23.453" v="1304" actId="207"/>
          <ac:grpSpMkLst>
            <pc:docMk/>
            <pc:sldMk cId="3531292065" sldId="412"/>
            <ac:grpSpMk id="26" creationId="{74FCA08C-24E6-4C3A-AC76-8BE3DD637E54}"/>
          </ac:grpSpMkLst>
        </pc:grpChg>
      </pc:sldChg>
      <pc:sldChg chg="addSp delSp modSp add">
        <pc:chgData name="Grace Lowther" userId="a8fe573b-0694-470f-9a15-3d4093241c1c" providerId="ADAL" clId="{DF711CD4-0014-46CC-B7A7-0BF1973B13D2}" dt="2019-04-10T13:45:26.201" v="2097" actId="14100"/>
        <pc:sldMkLst>
          <pc:docMk/>
          <pc:sldMk cId="2143167564" sldId="413"/>
        </pc:sldMkLst>
        <pc:spChg chg="add del">
          <ac:chgData name="Grace Lowther" userId="a8fe573b-0694-470f-9a15-3d4093241c1c" providerId="ADAL" clId="{DF711CD4-0014-46CC-B7A7-0BF1973B13D2}" dt="2019-04-10T08:56:44.650" v="1375" actId="478"/>
          <ac:spMkLst>
            <pc:docMk/>
            <pc:sldMk cId="2143167564" sldId="413"/>
            <ac:spMk id="2" creationId="{0795A9A5-A5F1-458E-A4E5-C59603B2DCC2}"/>
          </ac:spMkLst>
        </pc:spChg>
        <pc:spChg chg="mod">
          <ac:chgData name="Grace Lowther" userId="a8fe573b-0694-470f-9a15-3d4093241c1c" providerId="ADAL" clId="{DF711CD4-0014-46CC-B7A7-0BF1973B13D2}" dt="2019-04-10T09:30:47.350" v="1820" actId="12788"/>
          <ac:spMkLst>
            <pc:docMk/>
            <pc:sldMk cId="2143167564" sldId="413"/>
            <ac:spMk id="19" creationId="{5252A847-DE45-4FA3-A1F8-EEBEB845FF8E}"/>
          </ac:spMkLst>
        </pc:spChg>
        <pc:spChg chg="add">
          <ac:chgData name="Grace Lowther" userId="a8fe573b-0694-470f-9a15-3d4093241c1c" providerId="ADAL" clId="{DF711CD4-0014-46CC-B7A7-0BF1973B13D2}" dt="2019-04-10T08:57:07.799" v="1388"/>
          <ac:spMkLst>
            <pc:docMk/>
            <pc:sldMk cId="2143167564" sldId="413"/>
            <ac:spMk id="37" creationId="{E2CB7529-DAEB-4370-A324-C46645503A0D}"/>
          </ac:spMkLst>
        </pc:spChg>
        <pc:spChg chg="add">
          <ac:chgData name="Grace Lowther" userId="a8fe573b-0694-470f-9a15-3d4093241c1c" providerId="ADAL" clId="{DF711CD4-0014-46CC-B7A7-0BF1973B13D2}" dt="2019-04-10T08:57:07.799" v="1388"/>
          <ac:spMkLst>
            <pc:docMk/>
            <pc:sldMk cId="2143167564" sldId="413"/>
            <ac:spMk id="38" creationId="{9B2C054A-B139-423E-8D3E-1D7D1861EE27}"/>
          </ac:spMkLst>
        </pc:spChg>
        <pc:spChg chg="del">
          <ac:chgData name="Grace Lowther" userId="a8fe573b-0694-470f-9a15-3d4093241c1c" providerId="ADAL" clId="{DF711CD4-0014-46CC-B7A7-0BF1973B13D2}" dt="2019-04-10T08:57:41.387" v="1395" actId="478"/>
          <ac:spMkLst>
            <pc:docMk/>
            <pc:sldMk cId="2143167564" sldId="413"/>
            <ac:spMk id="48" creationId="{46DC3B1B-84AA-4F9D-B6F9-401DEF806441}"/>
          </ac:spMkLst>
        </pc:spChg>
        <pc:spChg chg="del">
          <ac:chgData name="Grace Lowther" userId="a8fe573b-0694-470f-9a15-3d4093241c1c" providerId="ADAL" clId="{DF711CD4-0014-46CC-B7A7-0BF1973B13D2}" dt="2019-04-10T08:57:43.558" v="1396" actId="478"/>
          <ac:spMkLst>
            <pc:docMk/>
            <pc:sldMk cId="2143167564" sldId="413"/>
            <ac:spMk id="52" creationId="{C8BC1309-02B2-48AC-81C5-1DA493705207}"/>
          </ac:spMkLst>
        </pc:spChg>
        <pc:grpChg chg="add mod">
          <ac:chgData name="Grace Lowther" userId="a8fe573b-0694-470f-9a15-3d4093241c1c" providerId="ADAL" clId="{DF711CD4-0014-46CC-B7A7-0BF1973B13D2}" dt="2019-04-10T08:56:34.729" v="1373" actId="1036"/>
          <ac:grpSpMkLst>
            <pc:docMk/>
            <pc:sldMk cId="2143167564" sldId="413"/>
            <ac:grpSpMk id="15" creationId="{06292C11-03A1-4E02-BC6D-1523EDBDEE37}"/>
          </ac:grpSpMkLst>
        </pc:grpChg>
        <pc:grpChg chg="add mod">
          <ac:chgData name="Grace Lowther" userId="a8fe573b-0694-470f-9a15-3d4093241c1c" providerId="ADAL" clId="{DF711CD4-0014-46CC-B7A7-0BF1973B13D2}" dt="2019-04-10T08:56:34.729" v="1373" actId="1036"/>
          <ac:grpSpMkLst>
            <pc:docMk/>
            <pc:sldMk cId="2143167564" sldId="413"/>
            <ac:grpSpMk id="20" creationId="{102ABD94-8666-493D-9302-B29AA27FF2DC}"/>
          </ac:grpSpMkLst>
        </pc:grpChg>
        <pc:grpChg chg="del">
          <ac:chgData name="Grace Lowther" userId="a8fe573b-0694-470f-9a15-3d4093241c1c" providerId="ADAL" clId="{DF711CD4-0014-46CC-B7A7-0BF1973B13D2}" dt="2019-04-10T08:55:29.745" v="1334" actId="478"/>
          <ac:grpSpMkLst>
            <pc:docMk/>
            <pc:sldMk cId="2143167564" sldId="413"/>
            <ac:grpSpMk id="22" creationId="{3A2B2B1C-9D8D-432A-A433-F9E964D96D97}"/>
          </ac:grpSpMkLst>
        </pc:grpChg>
        <pc:grpChg chg="del">
          <ac:chgData name="Grace Lowther" userId="a8fe573b-0694-470f-9a15-3d4093241c1c" providerId="ADAL" clId="{DF711CD4-0014-46CC-B7A7-0BF1973B13D2}" dt="2019-04-10T08:55:30.312" v="1335" actId="478"/>
          <ac:grpSpMkLst>
            <pc:docMk/>
            <pc:sldMk cId="2143167564" sldId="413"/>
            <ac:grpSpMk id="26" creationId="{74FCA08C-24E6-4C3A-AC76-8BE3DD637E54}"/>
          </ac:grpSpMkLst>
        </pc:grpChg>
        <pc:grpChg chg="add">
          <ac:chgData name="Grace Lowther" userId="a8fe573b-0694-470f-9a15-3d4093241c1c" providerId="ADAL" clId="{DF711CD4-0014-46CC-B7A7-0BF1973B13D2}" dt="2019-04-10T08:57:07.799" v="1388"/>
          <ac:grpSpMkLst>
            <pc:docMk/>
            <pc:sldMk cId="2143167564" sldId="413"/>
            <ac:grpSpMk id="32" creationId="{2987364F-BD10-40AA-988E-86270AA3DA6B}"/>
          </ac:grpSpMkLst>
        </pc:grpChg>
        <pc:grpChg chg="add">
          <ac:chgData name="Grace Lowther" userId="a8fe573b-0694-470f-9a15-3d4093241c1c" providerId="ADAL" clId="{DF711CD4-0014-46CC-B7A7-0BF1973B13D2}" dt="2019-04-10T08:57:07.799" v="1388"/>
          <ac:grpSpMkLst>
            <pc:docMk/>
            <pc:sldMk cId="2143167564" sldId="413"/>
            <ac:grpSpMk id="39" creationId="{DA80A92F-B1BA-479E-B029-733856F4899C}"/>
          </ac:grpSpMkLst>
        </pc:grpChg>
        <pc:grpChg chg="add">
          <ac:chgData name="Grace Lowther" userId="a8fe573b-0694-470f-9a15-3d4093241c1c" providerId="ADAL" clId="{DF711CD4-0014-46CC-B7A7-0BF1973B13D2}" dt="2019-04-10T08:57:07.799" v="1388"/>
          <ac:grpSpMkLst>
            <pc:docMk/>
            <pc:sldMk cId="2143167564" sldId="413"/>
            <ac:grpSpMk id="42" creationId="{CE47047C-9EFB-48E2-AD49-DA5EAEFCB12F}"/>
          </ac:grpSpMkLst>
        </pc:grpChg>
        <pc:grpChg chg="add mod">
          <ac:chgData name="Grace Lowther" userId="a8fe573b-0694-470f-9a15-3d4093241c1c" providerId="ADAL" clId="{DF711CD4-0014-46CC-B7A7-0BF1973B13D2}" dt="2019-04-10T13:45:26.201" v="2097" actId="14100"/>
          <ac:grpSpMkLst>
            <pc:docMk/>
            <pc:sldMk cId="2143167564" sldId="413"/>
            <ac:grpSpMk id="45" creationId="{7601BA74-0D8B-4571-93A9-0AF92D9CCEB1}"/>
          </ac:grpSpMkLst>
        </pc:grpChg>
        <pc:grpChg chg="add mod">
          <ac:chgData name="Grace Lowther" userId="a8fe573b-0694-470f-9a15-3d4093241c1c" providerId="ADAL" clId="{DF711CD4-0014-46CC-B7A7-0BF1973B13D2}" dt="2019-04-10T13:45:26.201" v="2097" actId="14100"/>
          <ac:grpSpMkLst>
            <pc:docMk/>
            <pc:sldMk cId="2143167564" sldId="413"/>
            <ac:grpSpMk id="49" creationId="{41A65643-E6A0-40D6-9284-34831A16C8C1}"/>
          </ac:grpSpMkLst>
        </pc:grpChg>
        <pc:grpChg chg="add mod">
          <ac:chgData name="Grace Lowther" userId="a8fe573b-0694-470f-9a15-3d4093241c1c" providerId="ADAL" clId="{DF711CD4-0014-46CC-B7A7-0BF1973B13D2}" dt="2019-04-10T13:45:26.201" v="2097" actId="14100"/>
          <ac:grpSpMkLst>
            <pc:docMk/>
            <pc:sldMk cId="2143167564" sldId="413"/>
            <ac:grpSpMk id="53" creationId="{A3D8E096-764A-427A-94DC-7E0C0A277AA0}"/>
          </ac:grpSpMkLst>
        </pc:grpChg>
        <pc:grpChg chg="add mod">
          <ac:chgData name="Grace Lowther" userId="a8fe573b-0694-470f-9a15-3d4093241c1c" providerId="ADAL" clId="{DF711CD4-0014-46CC-B7A7-0BF1973B13D2}" dt="2019-04-10T13:45:26.201" v="2097" actId="14100"/>
          <ac:grpSpMkLst>
            <pc:docMk/>
            <pc:sldMk cId="2143167564" sldId="413"/>
            <ac:grpSpMk id="56" creationId="{13DBD05B-BD2C-483A-B815-6F9FD5147EA1}"/>
          </ac:grpSpMkLst>
        </pc:grpChg>
        <pc:grpChg chg="add mod">
          <ac:chgData name="Grace Lowther" userId="a8fe573b-0694-470f-9a15-3d4093241c1c" providerId="ADAL" clId="{DF711CD4-0014-46CC-B7A7-0BF1973B13D2}" dt="2019-04-10T13:45:26.201" v="2097" actId="14100"/>
          <ac:grpSpMkLst>
            <pc:docMk/>
            <pc:sldMk cId="2143167564" sldId="413"/>
            <ac:grpSpMk id="59" creationId="{D152CF9F-BA71-4688-987F-5A0741AE84C1}"/>
          </ac:grpSpMkLst>
        </pc:grpChg>
        <pc:grpChg chg="add mod">
          <ac:chgData name="Grace Lowther" userId="a8fe573b-0694-470f-9a15-3d4093241c1c" providerId="ADAL" clId="{DF711CD4-0014-46CC-B7A7-0BF1973B13D2}" dt="2019-04-10T13:45:26.201" v="2097" actId="14100"/>
          <ac:grpSpMkLst>
            <pc:docMk/>
            <pc:sldMk cId="2143167564" sldId="413"/>
            <ac:grpSpMk id="62" creationId="{15AA384F-A162-4499-B664-B209EB3D5F05}"/>
          </ac:grpSpMkLst>
        </pc:grpChg>
      </pc:sldChg>
      <pc:sldChg chg="delSp modSp add del">
        <pc:chgData name="Grace Lowther" userId="a8fe573b-0694-470f-9a15-3d4093241c1c" providerId="ADAL" clId="{DF711CD4-0014-46CC-B7A7-0BF1973B13D2}" dt="2019-04-10T09:17:00.623" v="1591" actId="2696"/>
        <pc:sldMkLst>
          <pc:docMk/>
          <pc:sldMk cId="91439038" sldId="414"/>
        </pc:sldMkLst>
        <pc:spChg chg="del">
          <ac:chgData name="Grace Lowther" userId="a8fe573b-0694-470f-9a15-3d4093241c1c" providerId="ADAL" clId="{DF711CD4-0014-46CC-B7A7-0BF1973B13D2}" dt="2019-04-10T09:16:25.581" v="1553" actId="478"/>
          <ac:spMkLst>
            <pc:docMk/>
            <pc:sldMk cId="91439038" sldId="414"/>
            <ac:spMk id="15" creationId="{0AE3260A-1771-4787-AAD9-428B2B236B8D}"/>
          </ac:spMkLst>
        </pc:spChg>
        <pc:spChg chg="mod">
          <ac:chgData name="Grace Lowther" userId="a8fe573b-0694-470f-9a15-3d4093241c1c" providerId="ADAL" clId="{DF711CD4-0014-46CC-B7A7-0BF1973B13D2}" dt="2019-04-10T09:16:40.033" v="1588" actId="20577"/>
          <ac:spMkLst>
            <pc:docMk/>
            <pc:sldMk cId="91439038" sldId="414"/>
            <ac:spMk id="19" creationId="{5252A847-DE45-4FA3-A1F8-EEBEB845FF8E}"/>
          </ac:spMkLst>
        </pc:spChg>
        <pc:grpChg chg="del">
          <ac:chgData name="Grace Lowther" userId="a8fe573b-0694-470f-9a15-3d4093241c1c" providerId="ADAL" clId="{DF711CD4-0014-46CC-B7A7-0BF1973B13D2}" dt="2019-04-10T09:16:24.724" v="1552" actId="478"/>
          <ac:grpSpMkLst>
            <pc:docMk/>
            <pc:sldMk cId="91439038" sldId="414"/>
            <ac:grpSpMk id="2" creationId="{698F4204-C479-4F37-821B-A67BD7BF20BD}"/>
          </ac:grpSpMkLst>
        </pc:grpChg>
      </pc:sldChg>
      <pc:sldChg chg="addSp delSp modSp add">
        <pc:chgData name="Grace Lowther" userId="a8fe573b-0694-470f-9a15-3d4093241c1c" providerId="ADAL" clId="{DF711CD4-0014-46CC-B7A7-0BF1973B13D2}" dt="2019-04-10T09:30:05.439" v="1810" actId="12788"/>
        <pc:sldMkLst>
          <pc:docMk/>
          <pc:sldMk cId="4291036111" sldId="414"/>
        </pc:sldMkLst>
        <pc:spChg chg="del">
          <ac:chgData name="Grace Lowther" userId="a8fe573b-0694-470f-9a15-3d4093241c1c" providerId="ADAL" clId="{DF711CD4-0014-46CC-B7A7-0BF1973B13D2}" dt="2019-04-10T09:17:48.999" v="1601" actId="478"/>
          <ac:spMkLst>
            <pc:docMk/>
            <pc:sldMk cId="4291036111" sldId="414"/>
            <ac:spMk id="9" creationId="{7E7B64D3-F8B3-4908-B205-D51B4CF3231D}"/>
          </ac:spMkLst>
        </pc:spChg>
        <pc:spChg chg="mod">
          <ac:chgData name="Grace Lowther" userId="a8fe573b-0694-470f-9a15-3d4093241c1c" providerId="ADAL" clId="{DF711CD4-0014-46CC-B7A7-0BF1973B13D2}" dt="2019-04-10T09:30:05.439" v="1810" actId="12788"/>
          <ac:spMkLst>
            <pc:docMk/>
            <pc:sldMk cId="4291036111" sldId="414"/>
            <ac:spMk id="19" creationId="{5252A847-DE45-4FA3-A1F8-EEBEB845FF8E}"/>
          </ac:spMkLst>
        </pc:spChg>
        <pc:picChg chg="add del mod modCrop">
          <ac:chgData name="Grace Lowther" userId="a8fe573b-0694-470f-9a15-3d4093241c1c" providerId="ADAL" clId="{DF711CD4-0014-46CC-B7A7-0BF1973B13D2}" dt="2019-04-10T09:19:16.341" v="1627"/>
          <ac:picMkLst>
            <pc:docMk/>
            <pc:sldMk cId="4291036111" sldId="414"/>
            <ac:picMk id="2" creationId="{2907D07A-9A80-452C-B80D-28E267657BE2}"/>
          </ac:picMkLst>
        </pc:picChg>
        <pc:picChg chg="add mod modCrop">
          <ac:chgData name="Grace Lowther" userId="a8fe573b-0694-470f-9a15-3d4093241c1c" providerId="ADAL" clId="{DF711CD4-0014-46CC-B7A7-0BF1973B13D2}" dt="2019-04-10T09:19:44.961" v="1630" actId="1076"/>
          <ac:picMkLst>
            <pc:docMk/>
            <pc:sldMk cId="4291036111" sldId="414"/>
            <ac:picMk id="3" creationId="{DAA7259C-7BD8-44E2-ABAC-276456FB0682}"/>
          </ac:picMkLst>
        </pc:picChg>
      </pc:sldChg>
      <pc:sldChg chg="add del">
        <pc:chgData name="Grace Lowther" userId="a8fe573b-0694-470f-9a15-3d4093241c1c" providerId="ADAL" clId="{DF711CD4-0014-46CC-B7A7-0BF1973B13D2}" dt="2019-04-10T09:16:48.325" v="1590"/>
        <pc:sldMkLst>
          <pc:docMk/>
          <pc:sldMk cId="3456957953" sldId="415"/>
        </pc:sldMkLst>
      </pc:sldChg>
      <pc:sldChg chg="addSp delSp modSp add">
        <pc:chgData name="Grace Lowther" userId="a8fe573b-0694-470f-9a15-3d4093241c1c" providerId="ADAL" clId="{DF711CD4-0014-46CC-B7A7-0BF1973B13D2}" dt="2019-04-10T09:30:09.344" v="1811" actId="12788"/>
        <pc:sldMkLst>
          <pc:docMk/>
          <pc:sldMk cId="3561760785" sldId="415"/>
        </pc:sldMkLst>
        <pc:spChg chg="add mod">
          <ac:chgData name="Grace Lowther" userId="a8fe573b-0694-470f-9a15-3d4093241c1c" providerId="ADAL" clId="{DF711CD4-0014-46CC-B7A7-0BF1973B13D2}" dt="2019-04-10T09:20:35.643" v="1666" actId="1036"/>
          <ac:spMkLst>
            <pc:docMk/>
            <pc:sldMk cId="3561760785" sldId="415"/>
            <ac:spMk id="13" creationId="{72BE9919-9D15-48FC-9893-50475341B7B3}"/>
          </ac:spMkLst>
        </pc:spChg>
        <pc:spChg chg="mod">
          <ac:chgData name="Grace Lowther" userId="a8fe573b-0694-470f-9a15-3d4093241c1c" providerId="ADAL" clId="{DF711CD4-0014-46CC-B7A7-0BF1973B13D2}" dt="2019-04-10T09:30:09.344" v="1811" actId="12788"/>
          <ac:spMkLst>
            <pc:docMk/>
            <pc:sldMk cId="3561760785" sldId="415"/>
            <ac:spMk id="19" creationId="{5252A847-DE45-4FA3-A1F8-EEBEB845FF8E}"/>
          </ac:spMkLst>
        </pc:spChg>
        <pc:picChg chg="add del">
          <ac:chgData name="Grace Lowther" userId="a8fe573b-0694-470f-9a15-3d4093241c1c" providerId="ADAL" clId="{DF711CD4-0014-46CC-B7A7-0BF1973B13D2}" dt="2019-04-10T09:20:25.158" v="1649"/>
          <ac:picMkLst>
            <pc:docMk/>
            <pc:sldMk cId="3561760785" sldId="415"/>
            <ac:picMk id="9" creationId="{FCE628A7-1512-4932-AD6B-7AF63B3A23A6}"/>
          </ac:picMkLst>
        </pc:picChg>
      </pc:sldChg>
      <pc:sldChg chg="modSp add">
        <pc:chgData name="Grace Lowther" userId="a8fe573b-0694-470f-9a15-3d4093241c1c" providerId="ADAL" clId="{DF711CD4-0014-46CC-B7A7-0BF1973B13D2}" dt="2019-04-10T09:30:13.468" v="1812" actId="12788"/>
        <pc:sldMkLst>
          <pc:docMk/>
          <pc:sldMk cId="525797781" sldId="416"/>
        </pc:sldMkLst>
        <pc:spChg chg="mod">
          <ac:chgData name="Grace Lowther" userId="a8fe573b-0694-470f-9a15-3d4093241c1c" providerId="ADAL" clId="{DF711CD4-0014-46CC-B7A7-0BF1973B13D2}" dt="2019-04-10T09:30:13.468" v="1812" actId="12788"/>
          <ac:spMkLst>
            <pc:docMk/>
            <pc:sldMk cId="525797781" sldId="416"/>
            <ac:spMk id="19" creationId="{5252A847-DE45-4FA3-A1F8-EEBEB845FF8E}"/>
          </ac:spMkLst>
        </pc:spChg>
      </pc:sldChg>
      <pc:sldChg chg="addSp modSp add">
        <pc:chgData name="Grace Lowther" userId="a8fe573b-0694-470f-9a15-3d4093241c1c" providerId="ADAL" clId="{DF711CD4-0014-46CC-B7A7-0BF1973B13D2}" dt="2019-04-10T13:52:18.329" v="2202" actId="1035"/>
        <pc:sldMkLst>
          <pc:docMk/>
          <pc:sldMk cId="970609634" sldId="417"/>
        </pc:sldMkLst>
        <pc:spChg chg="add mod">
          <ac:chgData name="Grace Lowther" userId="a8fe573b-0694-470f-9a15-3d4093241c1c" providerId="ADAL" clId="{DF711CD4-0014-46CC-B7A7-0BF1973B13D2}" dt="2019-04-10T13:52:03.044" v="2179" actId="1076"/>
          <ac:spMkLst>
            <pc:docMk/>
            <pc:sldMk cId="970609634" sldId="417"/>
            <ac:spMk id="3" creationId="{2F63F2E2-BDA2-4866-92E1-B093F1241917}"/>
          </ac:spMkLst>
        </pc:spChg>
        <pc:spChg chg="mod">
          <ac:chgData name="Grace Lowther" userId="a8fe573b-0694-470f-9a15-3d4093241c1c" providerId="ADAL" clId="{DF711CD4-0014-46CC-B7A7-0BF1973B13D2}" dt="2019-04-10T13:52:12.312" v="2197" actId="1038"/>
          <ac:spMkLst>
            <pc:docMk/>
            <pc:sldMk cId="970609634" sldId="417"/>
            <ac:spMk id="13" creationId="{49F42CDC-0B18-43A0-88ED-DEFA97A48784}"/>
          </ac:spMkLst>
        </pc:spChg>
        <pc:spChg chg="mod">
          <ac:chgData name="Grace Lowther" userId="a8fe573b-0694-470f-9a15-3d4093241c1c" providerId="ADAL" clId="{DF711CD4-0014-46CC-B7A7-0BF1973B13D2}" dt="2019-04-10T13:52:18.329" v="2202" actId="1035"/>
          <ac:spMkLst>
            <pc:docMk/>
            <pc:sldMk cId="970609634" sldId="417"/>
            <ac:spMk id="14" creationId="{39203629-BCC2-477C-943F-0CA23D7AF217}"/>
          </ac:spMkLst>
        </pc:spChg>
        <pc:spChg chg="mod">
          <ac:chgData name="Grace Lowther" userId="a8fe573b-0694-470f-9a15-3d4093241c1c" providerId="ADAL" clId="{DF711CD4-0014-46CC-B7A7-0BF1973B13D2}" dt="2019-04-10T13:52:04.214" v="2180" actId="1076"/>
          <ac:spMkLst>
            <pc:docMk/>
            <pc:sldMk cId="970609634" sldId="417"/>
            <ac:spMk id="15" creationId="{395527A4-8269-4C10-8B49-0D9C20A1489C}"/>
          </ac:spMkLst>
        </pc:spChg>
        <pc:spChg chg="mod">
          <ac:chgData name="Grace Lowther" userId="a8fe573b-0694-470f-9a15-3d4093241c1c" providerId="ADAL" clId="{DF711CD4-0014-46CC-B7A7-0BF1973B13D2}" dt="2019-04-10T13:51:56.313" v="2178" actId="1076"/>
          <ac:spMkLst>
            <pc:docMk/>
            <pc:sldMk cId="970609634" sldId="417"/>
            <ac:spMk id="19" creationId="{5252A847-DE45-4FA3-A1F8-EEBEB845FF8E}"/>
          </ac:spMkLst>
        </pc:spChg>
      </pc:sldChg>
    </pc:docChg>
  </pc:docChgLst>
  <pc:docChgLst>
    <pc:chgData name="Liz Axup" userId="f0cf2359-c867-42e7-8ac2-6b3e19dcb7ab" providerId="ADAL" clId="{E76A4828-10AF-42F3-B672-118FCE0A8FFD}"/>
  </pc:docChgLst>
  <pc:docChgLst>
    <pc:chgData name="Sian Stebbings" userId="e14ea2a2-07d0-4302-97b9-16dc822a37cc" providerId="ADAL" clId="{B3F9D3C7-DC38-4DAE-AF3A-66D6D1BF2C63}"/>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11/04/2019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11/04/2019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11/04/2019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11/04/2019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11/04/2019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11/04/2019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p2"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describe-turns-year-1-position-and-direction-free-resource-pack" TargetMode="External"/><Relationship Id="rId4" Type="http://schemas.openxmlformats.org/officeDocument/2006/relationships/hyperlink" Target="https://classroomsecrets.co.uk/category/maths/year-1/summer-block-3-position-and-direc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5E262C85-9895-4D45-997C-B39E1B056D7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6B864EE7-6231-459D-8EA6-92E84A62085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67A6A58D-595F-4C27-B4BE-26A621006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1" name="Rectangle 10">
            <a:extLst>
              <a:ext uri="{FF2B5EF4-FFF2-40B4-BE49-F238E27FC236}">
                <a16:creationId xmlns:a16="http://schemas.microsoft.com/office/drawing/2014/main" id="{BE98CE2E-65F9-47CE-8859-DD38CD3DA06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12" name="Picture 11">
            <a:extLst>
              <a:ext uri="{FF2B5EF4-FFF2-40B4-BE49-F238E27FC236}">
                <a16:creationId xmlns:a16="http://schemas.microsoft.com/office/drawing/2014/main" id="{BA1BB79A-0034-4858-909D-5A6D568D20BF}"/>
              </a:ext>
            </a:extLst>
          </p:cNvPr>
          <p:cNvPicPr>
            <a:picLocks noChangeAspect="1"/>
          </p:cNvPicPr>
          <p:nvPr/>
        </p:nvPicPr>
        <p:blipFill rotWithShape="1">
          <a:blip r:embed="rId5">
            <a:extLst>
              <a:ext uri="{28A0092B-C50C-407E-A947-70E740481C1C}">
                <a14:useLocalDpi xmlns:a14="http://schemas.microsoft.com/office/drawing/2010/main" val="0"/>
              </a:ext>
            </a:extLst>
          </a:blip>
          <a:srcRect t="23286"/>
          <a:stretch/>
        </p:blipFill>
        <p:spPr>
          <a:xfrm>
            <a:off x="793488" y="731519"/>
            <a:ext cx="7557025" cy="4098455"/>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BBAF914C-C166-4423-8F89-3EBCB1273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5" name="Rectangle 14">
            <a:extLst>
              <a:ext uri="{FF2B5EF4-FFF2-40B4-BE49-F238E27FC236}">
                <a16:creationId xmlns:a16="http://schemas.microsoft.com/office/drawing/2014/main" id="{23D2211A-634A-48F7-A0DE-97D5A81F56FB}"/>
              </a:ext>
            </a:extLst>
          </p:cNvPr>
          <p:cNvSpPr/>
          <p:nvPr/>
        </p:nvSpPr>
        <p:spPr>
          <a:xfrm>
            <a:off x="275304" y="281352"/>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an arrow in the box to show </a:t>
            </a:r>
          </a:p>
          <a:p>
            <a:pPr algn="ctr"/>
            <a:r>
              <a:rPr lang="en-GB" sz="2000" b="1" dirty="0">
                <a:solidFill>
                  <a:schemeClr val="tx1"/>
                </a:solidFill>
                <a:latin typeface="Century Gothic" panose="020B0502020202020204" pitchFamily="34" charset="0"/>
              </a:rPr>
              <a:t>the direction each object has turned.</a:t>
            </a:r>
          </a:p>
          <a:p>
            <a:pPr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900" b="1" dirty="0">
              <a:solidFill>
                <a:schemeClr val="tx1"/>
              </a:solidFill>
              <a:latin typeface="Century Gothic" panose="020B0502020202020204" pitchFamily="34" charset="0"/>
            </a:endParaRPr>
          </a:p>
          <a:p>
            <a:pPr algn="ctr"/>
            <a:endParaRPr lang="en-GB" sz="900" b="1" dirty="0">
              <a:solidFill>
                <a:schemeClr val="tx1"/>
              </a:solidFill>
              <a:latin typeface="Century Gothic" panose="020B0502020202020204" pitchFamily="34" charset="0"/>
            </a:endParaRPr>
          </a:p>
          <a:p>
            <a:pPr algn="ctr"/>
            <a:endParaRPr lang="en-GB" sz="1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Describe the turn each object has made.</a:t>
            </a:r>
            <a:endParaRPr lang="en-GB" sz="2000" b="1" u="sng" dirty="0">
              <a:solidFill>
                <a:schemeClr val="tx1"/>
              </a:solidFill>
              <a:latin typeface="Century Gothic" panose="020B0502020202020204" pitchFamily="34" charset="0"/>
            </a:endParaRPr>
          </a:p>
        </p:txBody>
      </p:sp>
      <p:graphicFrame>
        <p:nvGraphicFramePr>
          <p:cNvPr id="20" name="Table 19">
            <a:extLst>
              <a:ext uri="{FF2B5EF4-FFF2-40B4-BE49-F238E27FC236}">
                <a16:creationId xmlns:a16="http://schemas.microsoft.com/office/drawing/2014/main" id="{AACD358E-5E63-4BA0-972B-99A22614F6C3}"/>
              </a:ext>
            </a:extLst>
          </p:cNvPr>
          <p:cNvGraphicFramePr>
            <a:graphicFrameLocks noGrp="1"/>
          </p:cNvGraphicFramePr>
          <p:nvPr>
            <p:extLst>
              <p:ext uri="{D42A27DB-BD31-4B8C-83A1-F6EECF244321}">
                <p14:modId xmlns:p14="http://schemas.microsoft.com/office/powerpoint/2010/main" val="820924201"/>
              </p:ext>
            </p:extLst>
          </p:nvPr>
        </p:nvGraphicFramePr>
        <p:xfrm>
          <a:off x="3556000" y="1611822"/>
          <a:ext cx="2032000" cy="149959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41881286"/>
                    </a:ext>
                  </a:extLst>
                </a:gridCol>
              </a:tblGrid>
              <a:tr h="149959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693281"/>
                  </a:ext>
                </a:extLst>
              </a:tr>
            </a:tbl>
          </a:graphicData>
        </a:graphic>
      </p:graphicFrame>
      <p:graphicFrame>
        <p:nvGraphicFramePr>
          <p:cNvPr id="21" name="Table 20">
            <a:extLst>
              <a:ext uri="{FF2B5EF4-FFF2-40B4-BE49-F238E27FC236}">
                <a16:creationId xmlns:a16="http://schemas.microsoft.com/office/drawing/2014/main" id="{FA2A23A3-2DAE-4309-83E8-90BF3A5D941B}"/>
              </a:ext>
            </a:extLst>
          </p:cNvPr>
          <p:cNvGraphicFramePr>
            <a:graphicFrameLocks noGrp="1"/>
          </p:cNvGraphicFramePr>
          <p:nvPr>
            <p:extLst>
              <p:ext uri="{D42A27DB-BD31-4B8C-83A1-F6EECF244321}">
                <p14:modId xmlns:p14="http://schemas.microsoft.com/office/powerpoint/2010/main" val="3769199615"/>
              </p:ext>
            </p:extLst>
          </p:nvPr>
        </p:nvGraphicFramePr>
        <p:xfrm>
          <a:off x="3556000" y="3795360"/>
          <a:ext cx="2032000" cy="149959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41881286"/>
                    </a:ext>
                  </a:extLst>
                </a:gridCol>
              </a:tblGrid>
              <a:tr h="1499591">
                <a:tc>
                  <a:txBody>
                    <a:bodyPr/>
                    <a:lstStyle/>
                    <a:p>
                      <a:r>
                        <a:rPr lang="en-GB" dirty="0"/>
                        <a:t>z</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693281"/>
                  </a:ext>
                </a:extLst>
              </a:tr>
            </a:tbl>
          </a:graphicData>
        </a:graphic>
      </p:graphicFrame>
      <p:grpSp>
        <p:nvGrpSpPr>
          <p:cNvPr id="10" name="Group 9">
            <a:extLst>
              <a:ext uri="{FF2B5EF4-FFF2-40B4-BE49-F238E27FC236}">
                <a16:creationId xmlns:a16="http://schemas.microsoft.com/office/drawing/2014/main" id="{E784278A-692F-4A21-9A1F-7F7405200849}"/>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230DC5A-BD60-4F44-8570-483792BC912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83205807-CAB6-4FE4-8CBB-B74317C792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900822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221230A-0855-4BDF-A519-39C80868DF8E}"/>
              </a:ext>
            </a:extLst>
          </p:cNvPr>
          <p:cNvGraphicFramePr>
            <a:graphicFrameLocks noGrp="1"/>
          </p:cNvGraphicFramePr>
          <p:nvPr>
            <p:extLst>
              <p:ext uri="{D42A27DB-BD31-4B8C-83A1-F6EECF244321}">
                <p14:modId xmlns:p14="http://schemas.microsoft.com/office/powerpoint/2010/main" val="418620369"/>
              </p:ext>
            </p:extLst>
          </p:nvPr>
        </p:nvGraphicFramePr>
        <p:xfrm>
          <a:off x="3556000" y="3795360"/>
          <a:ext cx="2032000" cy="149959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41881286"/>
                    </a:ext>
                  </a:extLst>
                </a:gridCol>
              </a:tblGrid>
              <a:tr h="149959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693281"/>
                  </a:ext>
                </a:extLst>
              </a:tr>
            </a:tbl>
          </a:graphicData>
        </a:graphic>
      </p:graphicFrame>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BBAF914C-C166-4423-8F89-3EBCB12731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graphicFrame>
        <p:nvGraphicFramePr>
          <p:cNvPr id="20" name="Table 19">
            <a:extLst>
              <a:ext uri="{FF2B5EF4-FFF2-40B4-BE49-F238E27FC236}">
                <a16:creationId xmlns:a16="http://schemas.microsoft.com/office/drawing/2014/main" id="{AACD358E-5E63-4BA0-972B-99A22614F6C3}"/>
              </a:ext>
            </a:extLst>
          </p:cNvPr>
          <p:cNvGraphicFramePr>
            <a:graphicFrameLocks noGrp="1"/>
          </p:cNvGraphicFramePr>
          <p:nvPr>
            <p:extLst/>
          </p:nvPr>
        </p:nvGraphicFramePr>
        <p:xfrm>
          <a:off x="3556000" y="1611822"/>
          <a:ext cx="2032000" cy="149959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41881286"/>
                    </a:ext>
                  </a:extLst>
                </a:gridCol>
              </a:tblGrid>
              <a:tr h="149959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693281"/>
                  </a:ext>
                </a:extLst>
              </a:tr>
            </a:tbl>
          </a:graphicData>
        </a:graphic>
      </p:graphicFrame>
      <p:graphicFrame>
        <p:nvGraphicFramePr>
          <p:cNvPr id="21" name="Table 20">
            <a:extLst>
              <a:ext uri="{FF2B5EF4-FFF2-40B4-BE49-F238E27FC236}">
                <a16:creationId xmlns:a16="http://schemas.microsoft.com/office/drawing/2014/main" id="{FA2A23A3-2DAE-4309-83E8-90BF3A5D941B}"/>
              </a:ext>
            </a:extLst>
          </p:cNvPr>
          <p:cNvGraphicFramePr>
            <a:graphicFrameLocks noGrp="1"/>
          </p:cNvGraphicFramePr>
          <p:nvPr>
            <p:extLst/>
          </p:nvPr>
        </p:nvGraphicFramePr>
        <p:xfrm>
          <a:off x="3556000" y="3795360"/>
          <a:ext cx="2032000" cy="1499591"/>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841881286"/>
                    </a:ext>
                  </a:extLst>
                </a:gridCol>
              </a:tblGrid>
              <a:tr h="149959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36693281"/>
                  </a:ext>
                </a:extLst>
              </a:tr>
            </a:tbl>
          </a:graphicData>
        </a:graphic>
      </p:graphicFrame>
      <p:sp>
        <p:nvSpPr>
          <p:cNvPr id="10" name="Rectangle 9">
            <a:extLst>
              <a:ext uri="{FF2B5EF4-FFF2-40B4-BE49-F238E27FC236}">
                <a16:creationId xmlns:a16="http://schemas.microsoft.com/office/drawing/2014/main" id="{B58C8DF8-DFBD-487E-9654-873DCCEE1C5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an arrow in the box to show </a:t>
            </a:r>
          </a:p>
          <a:p>
            <a:pPr algn="ctr"/>
            <a:r>
              <a:rPr lang="en-GB" sz="2000" b="1" dirty="0">
                <a:solidFill>
                  <a:schemeClr val="tx1"/>
                </a:solidFill>
                <a:latin typeface="Century Gothic" panose="020B0502020202020204" pitchFamily="34" charset="0"/>
              </a:rPr>
              <a:t>the direction each object has turned.</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quarter turn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quarter turn</a:t>
            </a:r>
            <a:endParaRPr lang="en-GB" sz="900" b="1" dirty="0">
              <a:solidFill>
                <a:schemeClr val="tx1"/>
              </a:solidFill>
              <a:latin typeface="Century Gothic" panose="020B0502020202020204" pitchFamily="34" charset="0"/>
            </a:endParaRPr>
          </a:p>
          <a:p>
            <a:pPr algn="ctr"/>
            <a:endParaRPr lang="en-GB" sz="9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Describe the turn each object has made.</a:t>
            </a:r>
            <a:endParaRPr lang="en-GB" sz="2000" b="1" u="sng" dirty="0">
              <a:solidFill>
                <a:schemeClr val="tx1"/>
              </a:solidFill>
              <a:latin typeface="Century Gothic" panose="020B0502020202020204" pitchFamily="34" charset="0"/>
            </a:endParaRPr>
          </a:p>
        </p:txBody>
      </p:sp>
      <p:sp>
        <p:nvSpPr>
          <p:cNvPr id="12" name="Arc 11">
            <a:extLst>
              <a:ext uri="{FF2B5EF4-FFF2-40B4-BE49-F238E27FC236}">
                <a16:creationId xmlns:a16="http://schemas.microsoft.com/office/drawing/2014/main" id="{4736CAF7-2C52-4FA4-9AAF-842379F791E6}"/>
              </a:ext>
            </a:extLst>
          </p:cNvPr>
          <p:cNvSpPr/>
          <p:nvPr/>
        </p:nvSpPr>
        <p:spPr>
          <a:xfrm rot="5400000" flipV="1">
            <a:off x="4295445" y="2018875"/>
            <a:ext cx="1162724" cy="968279"/>
          </a:xfrm>
          <a:prstGeom prst="arc">
            <a:avLst>
              <a:gd name="adj1" fmla="val 11014013"/>
              <a:gd name="adj2" fmla="val 16344931"/>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grpSp>
        <p:nvGrpSpPr>
          <p:cNvPr id="13" name="Group 12">
            <a:extLst>
              <a:ext uri="{FF2B5EF4-FFF2-40B4-BE49-F238E27FC236}">
                <a16:creationId xmlns:a16="http://schemas.microsoft.com/office/drawing/2014/main" id="{1D1AF438-5390-4632-8D0B-41FBA88B5218}"/>
              </a:ext>
            </a:extLst>
          </p:cNvPr>
          <p:cNvGrpSpPr/>
          <p:nvPr/>
        </p:nvGrpSpPr>
        <p:grpSpPr>
          <a:xfrm>
            <a:off x="59531" y="6454317"/>
            <a:ext cx="1238534" cy="403683"/>
            <a:chOff x="68077" y="6454317"/>
            <a:chExt cx="1238534" cy="403683"/>
          </a:xfrm>
        </p:grpSpPr>
        <p:sp>
          <p:nvSpPr>
            <p:cNvPr id="14" name="TextBox 8">
              <a:extLst>
                <a:ext uri="{FF2B5EF4-FFF2-40B4-BE49-F238E27FC236}">
                  <a16:creationId xmlns:a16="http://schemas.microsoft.com/office/drawing/2014/main" id="{3C66EA72-EBF5-4A14-80DB-A287FC45FD50}"/>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4A1A3C46-43D2-4F87-BACF-1091423193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9" name="Arc 18">
            <a:extLst>
              <a:ext uri="{FF2B5EF4-FFF2-40B4-BE49-F238E27FC236}">
                <a16:creationId xmlns:a16="http://schemas.microsoft.com/office/drawing/2014/main" id="{81B796DB-5D87-4BBB-BCA3-EDE7BDDB31FD}"/>
              </a:ext>
            </a:extLst>
          </p:cNvPr>
          <p:cNvSpPr/>
          <p:nvPr/>
        </p:nvSpPr>
        <p:spPr>
          <a:xfrm>
            <a:off x="4205796" y="4240312"/>
            <a:ext cx="1162724" cy="968279"/>
          </a:xfrm>
          <a:prstGeom prst="arc">
            <a:avLst>
              <a:gd name="adj1" fmla="val 11014013"/>
              <a:gd name="adj2" fmla="val 16344931"/>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2597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shapes which have made a 3 quarter turn.</a:t>
            </a:r>
            <a:endParaRPr lang="en-GB" sz="2000" b="1" dirty="0">
              <a:solidFill>
                <a:srgbClr val="FF0000"/>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p:txBody>
      </p:sp>
      <p:grpSp>
        <p:nvGrpSpPr>
          <p:cNvPr id="28" name="Group 27">
            <a:extLst>
              <a:ext uri="{FF2B5EF4-FFF2-40B4-BE49-F238E27FC236}">
                <a16:creationId xmlns:a16="http://schemas.microsoft.com/office/drawing/2014/main" id="{0A2C3B8B-DDA0-401B-8AAB-7A29243B7B86}"/>
              </a:ext>
            </a:extLst>
          </p:cNvPr>
          <p:cNvGrpSpPr/>
          <p:nvPr/>
        </p:nvGrpSpPr>
        <p:grpSpPr>
          <a:xfrm>
            <a:off x="59531" y="6454317"/>
            <a:ext cx="1238534" cy="403683"/>
            <a:chOff x="68077" y="6454317"/>
            <a:chExt cx="1238534" cy="403683"/>
          </a:xfrm>
        </p:grpSpPr>
        <p:sp>
          <p:nvSpPr>
            <p:cNvPr id="29" name="TextBox 8">
              <a:extLst>
                <a:ext uri="{FF2B5EF4-FFF2-40B4-BE49-F238E27FC236}">
                  <a16:creationId xmlns:a16="http://schemas.microsoft.com/office/drawing/2014/main" id="{C3FAD7CE-A716-48E5-BBCA-4182C5AB8FD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0" name="Picture 29" descr="A close up of a sign&#10;&#10;Description generated with high confidence">
              <a:extLst>
                <a:ext uri="{FF2B5EF4-FFF2-40B4-BE49-F238E27FC236}">
                  <a16:creationId xmlns:a16="http://schemas.microsoft.com/office/drawing/2014/main" id="{6DC6CBF2-DE9D-4197-9853-356988056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23" name="Straight Arrow Connector 22">
            <a:extLst>
              <a:ext uri="{FF2B5EF4-FFF2-40B4-BE49-F238E27FC236}">
                <a16:creationId xmlns:a16="http://schemas.microsoft.com/office/drawing/2014/main" id="{9C9F3187-C816-4706-B091-DC215D849E3B}"/>
              </a:ext>
            </a:extLst>
          </p:cNvPr>
          <p:cNvCxnSpPr>
            <a:cxnSpLocks/>
          </p:cNvCxnSpPr>
          <p:nvPr/>
        </p:nvCxnSpPr>
        <p:spPr>
          <a:xfrm>
            <a:off x="2171950" y="2497982"/>
            <a:ext cx="4952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E488545-72C8-43B2-9693-7B9497D36242}"/>
              </a:ext>
            </a:extLst>
          </p:cNvPr>
          <p:cNvCxnSpPr>
            <a:cxnSpLocks/>
          </p:cNvCxnSpPr>
          <p:nvPr/>
        </p:nvCxnSpPr>
        <p:spPr>
          <a:xfrm>
            <a:off x="6499346" y="5126648"/>
            <a:ext cx="70144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Half Frame 24">
            <a:extLst>
              <a:ext uri="{FF2B5EF4-FFF2-40B4-BE49-F238E27FC236}">
                <a16:creationId xmlns:a16="http://schemas.microsoft.com/office/drawing/2014/main" id="{C398AD45-D60D-4F5F-9F6C-67AE504BC470}"/>
              </a:ext>
            </a:extLst>
          </p:cNvPr>
          <p:cNvSpPr/>
          <p:nvPr/>
        </p:nvSpPr>
        <p:spPr>
          <a:xfrm rot="16200000">
            <a:off x="2911166" y="2024188"/>
            <a:ext cx="1072131" cy="1066948"/>
          </a:xfrm>
          <a:prstGeom prst="halfFram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Half Frame 25">
            <a:extLst>
              <a:ext uri="{FF2B5EF4-FFF2-40B4-BE49-F238E27FC236}">
                <a16:creationId xmlns:a16="http://schemas.microsoft.com/office/drawing/2014/main" id="{84B35D0A-2F41-4F34-8CCD-F419E1266BF5}"/>
              </a:ext>
            </a:extLst>
          </p:cNvPr>
          <p:cNvSpPr/>
          <p:nvPr/>
        </p:nvSpPr>
        <p:spPr>
          <a:xfrm>
            <a:off x="1063443" y="2069350"/>
            <a:ext cx="1061516" cy="1066948"/>
          </a:xfrm>
          <a:prstGeom prst="halfFram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Lightning Bolt 26">
            <a:extLst>
              <a:ext uri="{FF2B5EF4-FFF2-40B4-BE49-F238E27FC236}">
                <a16:creationId xmlns:a16="http://schemas.microsoft.com/office/drawing/2014/main" id="{202F5723-0766-495D-81F9-70B0C58B0210}"/>
              </a:ext>
            </a:extLst>
          </p:cNvPr>
          <p:cNvSpPr/>
          <p:nvPr/>
        </p:nvSpPr>
        <p:spPr>
          <a:xfrm rot="2158271">
            <a:off x="5441897" y="4703403"/>
            <a:ext cx="914400" cy="914400"/>
          </a:xfrm>
          <a:prstGeom prst="lightningBol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Lightning Bolt 30">
            <a:extLst>
              <a:ext uri="{FF2B5EF4-FFF2-40B4-BE49-F238E27FC236}">
                <a16:creationId xmlns:a16="http://schemas.microsoft.com/office/drawing/2014/main" id="{241D285A-C1B9-4C05-A6A2-BE418E687FAA}"/>
              </a:ext>
            </a:extLst>
          </p:cNvPr>
          <p:cNvSpPr/>
          <p:nvPr/>
        </p:nvSpPr>
        <p:spPr>
          <a:xfrm rot="7403601">
            <a:off x="7443487" y="4662051"/>
            <a:ext cx="914400" cy="914400"/>
          </a:xfrm>
          <a:prstGeom prst="lightningBol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iagonal Stripe 31">
            <a:extLst>
              <a:ext uri="{FF2B5EF4-FFF2-40B4-BE49-F238E27FC236}">
                <a16:creationId xmlns:a16="http://schemas.microsoft.com/office/drawing/2014/main" id="{F2A9D40D-8649-409A-AFFC-2F95D0E22C14}"/>
              </a:ext>
            </a:extLst>
          </p:cNvPr>
          <p:cNvSpPr/>
          <p:nvPr/>
        </p:nvSpPr>
        <p:spPr>
          <a:xfrm rot="8136845">
            <a:off x="751496" y="4559477"/>
            <a:ext cx="1137734" cy="1119826"/>
          </a:xfrm>
          <a:prstGeom prst="diagStrip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Diagonal Stripe 32">
            <a:extLst>
              <a:ext uri="{FF2B5EF4-FFF2-40B4-BE49-F238E27FC236}">
                <a16:creationId xmlns:a16="http://schemas.microsoft.com/office/drawing/2014/main" id="{2ABD4533-606E-434E-A258-A1D9E7563FC0}"/>
              </a:ext>
            </a:extLst>
          </p:cNvPr>
          <p:cNvSpPr/>
          <p:nvPr/>
        </p:nvSpPr>
        <p:spPr>
          <a:xfrm rot="18873740">
            <a:off x="2790778" y="4559338"/>
            <a:ext cx="1137734" cy="1119826"/>
          </a:xfrm>
          <a:prstGeom prst="diagStrip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48" name="Straight Arrow Connector 47">
            <a:extLst>
              <a:ext uri="{FF2B5EF4-FFF2-40B4-BE49-F238E27FC236}">
                <a16:creationId xmlns:a16="http://schemas.microsoft.com/office/drawing/2014/main" id="{D8472C15-57CF-4AE6-8489-44EB4BA18E72}"/>
              </a:ext>
            </a:extLst>
          </p:cNvPr>
          <p:cNvCxnSpPr>
            <a:cxnSpLocks/>
          </p:cNvCxnSpPr>
          <p:nvPr/>
        </p:nvCxnSpPr>
        <p:spPr>
          <a:xfrm>
            <a:off x="2115144" y="5062273"/>
            <a:ext cx="4952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rapezoid 48">
            <a:extLst>
              <a:ext uri="{FF2B5EF4-FFF2-40B4-BE49-F238E27FC236}">
                <a16:creationId xmlns:a16="http://schemas.microsoft.com/office/drawing/2014/main" id="{53F34CB2-157D-40B1-AAC4-28EDF104EA41}"/>
              </a:ext>
            </a:extLst>
          </p:cNvPr>
          <p:cNvSpPr>
            <a:spLocks noChangeAspect="1"/>
          </p:cNvSpPr>
          <p:nvPr/>
        </p:nvSpPr>
        <p:spPr>
          <a:xfrm>
            <a:off x="5420064" y="2217354"/>
            <a:ext cx="1043130" cy="946546"/>
          </a:xfrm>
          <a:prstGeom prst="trapezoi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Arrow Connector 49">
            <a:extLst>
              <a:ext uri="{FF2B5EF4-FFF2-40B4-BE49-F238E27FC236}">
                <a16:creationId xmlns:a16="http://schemas.microsoft.com/office/drawing/2014/main" id="{9B906BCE-D5F8-428A-976D-F5BA8366EB28}"/>
              </a:ext>
            </a:extLst>
          </p:cNvPr>
          <p:cNvCxnSpPr>
            <a:cxnSpLocks/>
          </p:cNvCxnSpPr>
          <p:nvPr/>
        </p:nvCxnSpPr>
        <p:spPr>
          <a:xfrm>
            <a:off x="6675399" y="2626821"/>
            <a:ext cx="4952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rapezoid 50">
            <a:extLst>
              <a:ext uri="{FF2B5EF4-FFF2-40B4-BE49-F238E27FC236}">
                <a16:creationId xmlns:a16="http://schemas.microsoft.com/office/drawing/2014/main" id="{9B591E96-5A9C-4BE2-8DAF-50D87934D1D4}"/>
              </a:ext>
            </a:extLst>
          </p:cNvPr>
          <p:cNvSpPr>
            <a:spLocks noChangeAspect="1"/>
          </p:cNvSpPr>
          <p:nvPr/>
        </p:nvSpPr>
        <p:spPr>
          <a:xfrm rot="16036292">
            <a:off x="7383160" y="2183048"/>
            <a:ext cx="1043128" cy="946546"/>
          </a:xfrm>
          <a:prstGeom prst="trapezoi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217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7C84B211-5D8B-4608-8A61-06360C9DD4F3}"/>
              </a:ext>
            </a:extLst>
          </p:cNvPr>
          <p:cNvGrpSpPr/>
          <p:nvPr/>
        </p:nvGrpSpPr>
        <p:grpSpPr>
          <a:xfrm>
            <a:off x="59531" y="6454317"/>
            <a:ext cx="1238534" cy="403683"/>
            <a:chOff x="68077" y="6454317"/>
            <a:chExt cx="1238534" cy="403683"/>
          </a:xfrm>
        </p:grpSpPr>
        <p:sp>
          <p:nvSpPr>
            <p:cNvPr id="35" name="TextBox 8">
              <a:extLst>
                <a:ext uri="{FF2B5EF4-FFF2-40B4-BE49-F238E27FC236}">
                  <a16:creationId xmlns:a16="http://schemas.microsoft.com/office/drawing/2014/main" id="{8BB11C69-CBC5-4FC6-A63A-DAF6F8FCF51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0ADA78C4-D896-424F-9631-358574A20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53" name="Rectangle 52">
            <a:extLst>
              <a:ext uri="{FF2B5EF4-FFF2-40B4-BE49-F238E27FC236}">
                <a16:creationId xmlns:a16="http://schemas.microsoft.com/office/drawing/2014/main" id="{994B73B1-AA40-4607-8F39-E1591210306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shapes which have made a 3 quarter turn.</a:t>
            </a:r>
          </a:p>
          <a:p>
            <a:pPr algn="ctr"/>
            <a:r>
              <a:rPr lang="en-GB" sz="2000" b="1" dirty="0">
                <a:solidFill>
                  <a:srgbClr val="FF0000"/>
                </a:solidFill>
                <a:latin typeface="Century Gothic" panose="020B0502020202020204" pitchFamily="34" charset="0"/>
              </a:rPr>
              <a:t>Think about which way the shapes could turn.</a:t>
            </a:r>
          </a:p>
          <a:p>
            <a:pPr algn="ctr"/>
            <a:endParaRPr lang="en-GB" b="1" u="sng" dirty="0">
              <a:solidFill>
                <a:schemeClr val="bg2">
                  <a:lumMod val="50000"/>
                </a:schemeClr>
              </a:solidFill>
              <a:latin typeface="Century Gothic" panose="020B0502020202020204" pitchFamily="34" charset="0"/>
            </a:endParaRPr>
          </a:p>
        </p:txBody>
      </p:sp>
      <p:sp>
        <p:nvSpPr>
          <p:cNvPr id="61" name="Trapezoid 60">
            <a:extLst>
              <a:ext uri="{FF2B5EF4-FFF2-40B4-BE49-F238E27FC236}">
                <a16:creationId xmlns:a16="http://schemas.microsoft.com/office/drawing/2014/main" id="{7F7CCDE5-F032-4DFC-8751-4096E4F76978}"/>
              </a:ext>
            </a:extLst>
          </p:cNvPr>
          <p:cNvSpPr>
            <a:spLocks noChangeAspect="1"/>
          </p:cNvSpPr>
          <p:nvPr/>
        </p:nvSpPr>
        <p:spPr>
          <a:xfrm>
            <a:off x="5420064" y="2217354"/>
            <a:ext cx="1043130" cy="946546"/>
          </a:xfrm>
          <a:prstGeom prst="trapezoi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Arrow Connector 55">
            <a:extLst>
              <a:ext uri="{FF2B5EF4-FFF2-40B4-BE49-F238E27FC236}">
                <a16:creationId xmlns:a16="http://schemas.microsoft.com/office/drawing/2014/main" id="{0B04E76D-D56E-4DA4-ACFD-95C36EF8E1A7}"/>
              </a:ext>
            </a:extLst>
          </p:cNvPr>
          <p:cNvCxnSpPr>
            <a:cxnSpLocks/>
          </p:cNvCxnSpPr>
          <p:nvPr/>
        </p:nvCxnSpPr>
        <p:spPr>
          <a:xfrm>
            <a:off x="2388693" y="2497982"/>
            <a:ext cx="4952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8E01CD8-6581-40E0-B2C8-89A19019D0DF}"/>
              </a:ext>
            </a:extLst>
          </p:cNvPr>
          <p:cNvCxnSpPr>
            <a:cxnSpLocks/>
          </p:cNvCxnSpPr>
          <p:nvPr/>
        </p:nvCxnSpPr>
        <p:spPr>
          <a:xfrm>
            <a:off x="6499346" y="5126648"/>
            <a:ext cx="70144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Half Frame 61">
            <a:extLst>
              <a:ext uri="{FF2B5EF4-FFF2-40B4-BE49-F238E27FC236}">
                <a16:creationId xmlns:a16="http://schemas.microsoft.com/office/drawing/2014/main" id="{934DD270-DFB1-4E70-8ADD-B3CE401F8BFD}"/>
              </a:ext>
            </a:extLst>
          </p:cNvPr>
          <p:cNvSpPr/>
          <p:nvPr/>
        </p:nvSpPr>
        <p:spPr>
          <a:xfrm rot="16200000">
            <a:off x="2911166" y="2024188"/>
            <a:ext cx="1072131" cy="1066948"/>
          </a:xfrm>
          <a:prstGeom prst="halfFram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Half Frame 62">
            <a:extLst>
              <a:ext uri="{FF2B5EF4-FFF2-40B4-BE49-F238E27FC236}">
                <a16:creationId xmlns:a16="http://schemas.microsoft.com/office/drawing/2014/main" id="{CE42B57E-E143-4591-AC01-C76A606C9B99}"/>
              </a:ext>
            </a:extLst>
          </p:cNvPr>
          <p:cNvSpPr/>
          <p:nvPr/>
        </p:nvSpPr>
        <p:spPr>
          <a:xfrm>
            <a:off x="1063443" y="2069350"/>
            <a:ext cx="1061516" cy="1066948"/>
          </a:xfrm>
          <a:prstGeom prst="halfFram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Lightning Bolt 63">
            <a:extLst>
              <a:ext uri="{FF2B5EF4-FFF2-40B4-BE49-F238E27FC236}">
                <a16:creationId xmlns:a16="http://schemas.microsoft.com/office/drawing/2014/main" id="{3474BEAF-21A3-4C6A-BF4D-4512EF3CEAC0}"/>
              </a:ext>
            </a:extLst>
          </p:cNvPr>
          <p:cNvSpPr/>
          <p:nvPr/>
        </p:nvSpPr>
        <p:spPr>
          <a:xfrm rot="2158271">
            <a:off x="5441897" y="4703403"/>
            <a:ext cx="914400" cy="914400"/>
          </a:xfrm>
          <a:prstGeom prst="lightningBol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Lightning Bolt 64">
            <a:extLst>
              <a:ext uri="{FF2B5EF4-FFF2-40B4-BE49-F238E27FC236}">
                <a16:creationId xmlns:a16="http://schemas.microsoft.com/office/drawing/2014/main" id="{0747573D-D010-4A76-B8DF-35A6113B95EA}"/>
              </a:ext>
            </a:extLst>
          </p:cNvPr>
          <p:cNvSpPr/>
          <p:nvPr/>
        </p:nvSpPr>
        <p:spPr>
          <a:xfrm rot="7403601">
            <a:off x="7443487" y="4662051"/>
            <a:ext cx="914400" cy="914400"/>
          </a:xfrm>
          <a:prstGeom prst="lightningBol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Diagonal Stripe 65">
            <a:extLst>
              <a:ext uri="{FF2B5EF4-FFF2-40B4-BE49-F238E27FC236}">
                <a16:creationId xmlns:a16="http://schemas.microsoft.com/office/drawing/2014/main" id="{62A74A4B-A96F-4921-B7D2-E61585D14DE4}"/>
              </a:ext>
            </a:extLst>
          </p:cNvPr>
          <p:cNvSpPr/>
          <p:nvPr/>
        </p:nvSpPr>
        <p:spPr>
          <a:xfrm rot="8136845">
            <a:off x="751496" y="4559477"/>
            <a:ext cx="1137734" cy="1119826"/>
          </a:xfrm>
          <a:prstGeom prst="diagStrip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7" name="Diagonal Stripe 66">
            <a:extLst>
              <a:ext uri="{FF2B5EF4-FFF2-40B4-BE49-F238E27FC236}">
                <a16:creationId xmlns:a16="http://schemas.microsoft.com/office/drawing/2014/main" id="{76E99998-1FF7-40B3-B50D-F56A96467A93}"/>
              </a:ext>
            </a:extLst>
          </p:cNvPr>
          <p:cNvSpPr/>
          <p:nvPr/>
        </p:nvSpPr>
        <p:spPr>
          <a:xfrm rot="18873740">
            <a:off x="2790778" y="4559338"/>
            <a:ext cx="1137734" cy="1119826"/>
          </a:xfrm>
          <a:prstGeom prst="diagStrip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1" name="Oval 30">
            <a:extLst>
              <a:ext uri="{FF2B5EF4-FFF2-40B4-BE49-F238E27FC236}">
                <a16:creationId xmlns:a16="http://schemas.microsoft.com/office/drawing/2014/main" id="{0D291162-5FEF-473A-B04C-E1A1E2DD49F7}"/>
              </a:ext>
            </a:extLst>
          </p:cNvPr>
          <p:cNvSpPr/>
          <p:nvPr/>
        </p:nvSpPr>
        <p:spPr>
          <a:xfrm>
            <a:off x="423438" y="1517031"/>
            <a:ext cx="3819952" cy="22559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c 28">
            <a:extLst>
              <a:ext uri="{FF2B5EF4-FFF2-40B4-BE49-F238E27FC236}">
                <a16:creationId xmlns:a16="http://schemas.microsoft.com/office/drawing/2014/main" id="{433CE927-59FF-4E1F-8C06-959C364ACC15}"/>
              </a:ext>
            </a:extLst>
          </p:cNvPr>
          <p:cNvSpPr/>
          <p:nvPr/>
        </p:nvSpPr>
        <p:spPr>
          <a:xfrm rot="11151156" flipH="1" flipV="1">
            <a:off x="812123" y="1769940"/>
            <a:ext cx="1545159" cy="1456084"/>
          </a:xfrm>
          <a:prstGeom prst="arc">
            <a:avLst>
              <a:gd name="adj1" fmla="val 11014013"/>
              <a:gd name="adj2" fmla="val 5394184"/>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0" name="Oval 69">
            <a:extLst>
              <a:ext uri="{FF2B5EF4-FFF2-40B4-BE49-F238E27FC236}">
                <a16:creationId xmlns:a16="http://schemas.microsoft.com/office/drawing/2014/main" id="{BA2B4260-9AA7-4212-B695-597F45A36372}"/>
              </a:ext>
            </a:extLst>
          </p:cNvPr>
          <p:cNvSpPr/>
          <p:nvPr/>
        </p:nvSpPr>
        <p:spPr>
          <a:xfrm>
            <a:off x="4919235" y="1526555"/>
            <a:ext cx="3819952" cy="22559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8A47D59E-7FDD-44D3-A850-508931614294}"/>
              </a:ext>
            </a:extLst>
          </p:cNvPr>
          <p:cNvSpPr/>
          <p:nvPr/>
        </p:nvSpPr>
        <p:spPr>
          <a:xfrm>
            <a:off x="4974735" y="3907177"/>
            <a:ext cx="3819952" cy="23794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Arc 71">
            <a:extLst>
              <a:ext uri="{FF2B5EF4-FFF2-40B4-BE49-F238E27FC236}">
                <a16:creationId xmlns:a16="http://schemas.microsoft.com/office/drawing/2014/main" id="{213E0463-BB22-4A00-B7B3-015374135BE3}"/>
              </a:ext>
            </a:extLst>
          </p:cNvPr>
          <p:cNvSpPr/>
          <p:nvPr/>
        </p:nvSpPr>
        <p:spPr>
          <a:xfrm rot="11151156" flipH="1" flipV="1">
            <a:off x="5234697" y="1972464"/>
            <a:ext cx="1545159" cy="1456084"/>
          </a:xfrm>
          <a:prstGeom prst="arc">
            <a:avLst>
              <a:gd name="adj1" fmla="val 11014013"/>
              <a:gd name="adj2" fmla="val 5394184"/>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98E9B6BD-B816-48E0-B94C-32F17369EFF8}"/>
              </a:ext>
            </a:extLst>
          </p:cNvPr>
          <p:cNvSpPr/>
          <p:nvPr/>
        </p:nvSpPr>
        <p:spPr>
          <a:xfrm rot="18119747" flipH="1">
            <a:off x="5216173" y="4416011"/>
            <a:ext cx="1545159" cy="1456084"/>
          </a:xfrm>
          <a:prstGeom prst="arc">
            <a:avLst>
              <a:gd name="adj1" fmla="val 11014013"/>
              <a:gd name="adj2" fmla="val 5394184"/>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C1784F06-30F0-4854-A730-C69A2301AE9B}"/>
              </a:ext>
            </a:extLst>
          </p:cNvPr>
          <p:cNvCxnSpPr>
            <a:cxnSpLocks/>
          </p:cNvCxnSpPr>
          <p:nvPr/>
        </p:nvCxnSpPr>
        <p:spPr>
          <a:xfrm>
            <a:off x="6844731" y="2626821"/>
            <a:ext cx="4952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448CA06-0412-4E09-8DAF-2654AF52A226}"/>
              </a:ext>
            </a:extLst>
          </p:cNvPr>
          <p:cNvCxnSpPr>
            <a:cxnSpLocks/>
          </p:cNvCxnSpPr>
          <p:nvPr/>
        </p:nvCxnSpPr>
        <p:spPr>
          <a:xfrm>
            <a:off x="2115144" y="5062273"/>
            <a:ext cx="49524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rapezoid 32">
            <a:extLst>
              <a:ext uri="{FF2B5EF4-FFF2-40B4-BE49-F238E27FC236}">
                <a16:creationId xmlns:a16="http://schemas.microsoft.com/office/drawing/2014/main" id="{EFAE6616-A813-42E6-98B4-8CC196C99DF1}"/>
              </a:ext>
            </a:extLst>
          </p:cNvPr>
          <p:cNvSpPr>
            <a:spLocks noChangeAspect="1"/>
          </p:cNvSpPr>
          <p:nvPr/>
        </p:nvSpPr>
        <p:spPr>
          <a:xfrm rot="16036292">
            <a:off x="7383160" y="2183048"/>
            <a:ext cx="1043128" cy="946546"/>
          </a:xfrm>
          <a:prstGeom prst="trapezoi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62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CE2E7759-3464-444F-92D4-BEF68BB68CC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365AD6B-126B-4CF0-A00E-A07F381553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99DC75-E6F6-4C9B-90CF-93D583CC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17" name="Picture 16">
            <a:extLst>
              <a:ext uri="{FF2B5EF4-FFF2-40B4-BE49-F238E27FC236}">
                <a16:creationId xmlns:a16="http://schemas.microsoft.com/office/drawing/2014/main" id="{348D344C-302A-43A9-8259-08E8E2076C11}"/>
              </a:ext>
            </a:extLst>
          </p:cNvPr>
          <p:cNvPicPr>
            <a:picLocks noChangeAspect="1"/>
          </p:cNvPicPr>
          <p:nvPr/>
        </p:nvPicPr>
        <p:blipFill>
          <a:blip r:embed="rId4"/>
          <a:stretch>
            <a:fillRect/>
          </a:stretch>
        </p:blipFill>
        <p:spPr>
          <a:xfrm>
            <a:off x="115438" y="135870"/>
            <a:ext cx="8913124" cy="6322100"/>
          </a:xfrm>
          <a:prstGeom prst="rect">
            <a:avLst/>
          </a:prstGeom>
        </p:spPr>
      </p:pic>
      <p:sp>
        <p:nvSpPr>
          <p:cNvPr id="18" name="Rectangle 17">
            <a:extLst>
              <a:ext uri="{FF2B5EF4-FFF2-40B4-BE49-F238E27FC236}">
                <a16:creationId xmlns:a16="http://schemas.microsoft.com/office/drawing/2014/main" id="{89C25A2A-7F61-4823-A1D2-0ED147E4D04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Joseph has turned his game piece twice, in the same direction.</a:t>
            </a:r>
          </a:p>
          <a:p>
            <a:pPr algn="ct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Which two turns could leave him facing this way?</a:t>
            </a:r>
          </a:p>
          <a:p>
            <a:pPr algn="ctr"/>
            <a:endParaRPr lang="en-GB"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0" name="TextBox 19">
            <a:extLst>
              <a:ext uri="{FF2B5EF4-FFF2-40B4-BE49-F238E27FC236}">
                <a16:creationId xmlns:a16="http://schemas.microsoft.com/office/drawing/2014/main" id="{E1B4E14E-8801-4F8F-9EA6-B0793CF94467}"/>
              </a:ext>
            </a:extLst>
          </p:cNvPr>
          <p:cNvSpPr txBox="1"/>
          <p:nvPr/>
        </p:nvSpPr>
        <p:spPr>
          <a:xfrm>
            <a:off x="2412379" y="2000845"/>
            <a:ext cx="832279" cy="461665"/>
          </a:xfrm>
          <a:prstGeom prst="rect">
            <a:avLst/>
          </a:prstGeom>
          <a:noFill/>
        </p:spPr>
        <p:txBody>
          <a:bodyPr wrap="none" rtlCol="0">
            <a:spAutoFit/>
          </a:bodyPr>
          <a:lstStyle/>
          <a:p>
            <a:r>
              <a:rPr lang="en-GB" sz="2400" b="1" dirty="0">
                <a:latin typeface="Century Gothic" panose="020B0502020202020204" pitchFamily="34" charset="0"/>
              </a:rPr>
              <a:t>Start</a:t>
            </a:r>
          </a:p>
        </p:txBody>
      </p:sp>
      <p:sp>
        <p:nvSpPr>
          <p:cNvPr id="21" name="TextBox 20">
            <a:extLst>
              <a:ext uri="{FF2B5EF4-FFF2-40B4-BE49-F238E27FC236}">
                <a16:creationId xmlns:a16="http://schemas.microsoft.com/office/drawing/2014/main" id="{634344B6-0149-4D53-8EBD-37BB4D847823}"/>
              </a:ext>
            </a:extLst>
          </p:cNvPr>
          <p:cNvSpPr txBox="1"/>
          <p:nvPr/>
        </p:nvSpPr>
        <p:spPr>
          <a:xfrm>
            <a:off x="5946978" y="2036563"/>
            <a:ext cx="856325" cy="461665"/>
          </a:xfrm>
          <a:prstGeom prst="rect">
            <a:avLst/>
          </a:prstGeom>
          <a:noFill/>
        </p:spPr>
        <p:txBody>
          <a:bodyPr wrap="none" rtlCol="0">
            <a:spAutoFit/>
          </a:bodyPr>
          <a:lstStyle/>
          <a:p>
            <a:r>
              <a:rPr lang="en-GB" sz="2400" b="1" dirty="0">
                <a:latin typeface="Century Gothic" panose="020B0502020202020204" pitchFamily="34" charset="0"/>
              </a:rPr>
              <a:t>Now</a:t>
            </a:r>
          </a:p>
        </p:txBody>
      </p:sp>
    </p:spTree>
    <p:extLst>
      <p:ext uri="{BB962C8B-B14F-4D97-AF65-F5344CB8AC3E}">
        <p14:creationId xmlns:p14="http://schemas.microsoft.com/office/powerpoint/2010/main" val="297179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CE2E7759-3464-444F-92D4-BEF68BB68CC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365AD6B-126B-4CF0-A00E-A07F381553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99DC75-E6F6-4C9B-90CF-93D583CC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48" name="Picture 47">
            <a:extLst>
              <a:ext uri="{FF2B5EF4-FFF2-40B4-BE49-F238E27FC236}">
                <a16:creationId xmlns:a16="http://schemas.microsoft.com/office/drawing/2014/main" id="{3D3CA87A-B4D9-4F16-A8A2-8D47C23AA36F}"/>
              </a:ext>
            </a:extLst>
          </p:cNvPr>
          <p:cNvPicPr>
            <a:picLocks noChangeAspect="1"/>
          </p:cNvPicPr>
          <p:nvPr/>
        </p:nvPicPr>
        <p:blipFill>
          <a:blip r:embed="rId4"/>
          <a:stretch>
            <a:fillRect/>
          </a:stretch>
        </p:blipFill>
        <p:spPr>
          <a:xfrm>
            <a:off x="115438" y="135870"/>
            <a:ext cx="8913124" cy="6322100"/>
          </a:xfrm>
          <a:prstGeom prst="rect">
            <a:avLst/>
          </a:prstGeom>
        </p:spPr>
      </p:pic>
      <p:sp>
        <p:nvSpPr>
          <p:cNvPr id="75" name="Arc 74">
            <a:extLst>
              <a:ext uri="{FF2B5EF4-FFF2-40B4-BE49-F238E27FC236}">
                <a16:creationId xmlns:a16="http://schemas.microsoft.com/office/drawing/2014/main" id="{413FB6D6-2835-4C27-AAEB-C93FA897C992}"/>
              </a:ext>
            </a:extLst>
          </p:cNvPr>
          <p:cNvSpPr/>
          <p:nvPr/>
        </p:nvSpPr>
        <p:spPr>
          <a:xfrm rot="16200000" flipH="1" flipV="1">
            <a:off x="545290" y="3188617"/>
            <a:ext cx="900000" cy="900000"/>
          </a:xfrm>
          <a:prstGeom prst="arc">
            <a:avLst>
              <a:gd name="adj1" fmla="val 11014013"/>
              <a:gd name="adj2" fmla="val 10751061"/>
            </a:avLst>
          </a:prstGeom>
          <a:noFill/>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b="1" dirty="0">
              <a:latin typeface="Century Gothic" panose="020B0502020202020204" pitchFamily="34" charset="0"/>
            </a:endParaRPr>
          </a:p>
        </p:txBody>
      </p:sp>
      <p:sp>
        <p:nvSpPr>
          <p:cNvPr id="76" name="Rectangle 75">
            <a:extLst>
              <a:ext uri="{FF2B5EF4-FFF2-40B4-BE49-F238E27FC236}">
                <a16:creationId xmlns:a16="http://schemas.microsoft.com/office/drawing/2014/main" id="{618B1960-DF96-49C5-B6F4-6051D4B289BF}"/>
              </a:ext>
            </a:extLst>
          </p:cNvPr>
          <p:cNvSpPr/>
          <p:nvPr/>
        </p:nvSpPr>
        <p:spPr>
          <a:xfrm>
            <a:off x="275304" y="272387"/>
            <a:ext cx="8593393" cy="6057245"/>
          </a:xfrm>
          <a:prstGeom prst="rect">
            <a:avLst/>
          </a:prstGeom>
          <a:no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b="1" dirty="0">
                <a:solidFill>
                  <a:schemeClr val="tx1"/>
                </a:solidFill>
                <a:latin typeface="Century Gothic" panose="020B0502020202020204" pitchFamily="34" charset="0"/>
              </a:rPr>
              <a:t>Joseph has turned his game piece twice, in the same direction.</a:t>
            </a: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endParaRPr lang="en-GB" b="1" dirty="0">
              <a:solidFill>
                <a:schemeClr val="tx1"/>
              </a:solidFill>
              <a:latin typeface="Century Gothic" panose="020B0502020202020204" pitchFamily="34" charset="0"/>
            </a:endParaRPr>
          </a:p>
          <a:p>
            <a:pPr algn="ctr"/>
            <a:r>
              <a:rPr lang="en-GB" b="1" dirty="0">
                <a:solidFill>
                  <a:schemeClr val="tx1"/>
                </a:solidFill>
                <a:latin typeface="Century Gothic" panose="020B0502020202020204" pitchFamily="34" charset="0"/>
              </a:rPr>
              <a:t>Which two turns could leave him facing this way?</a:t>
            </a:r>
          </a:p>
          <a:p>
            <a:pPr algn="ctr"/>
            <a:endParaRPr lang="en-GB" b="1" dirty="0">
              <a:solidFill>
                <a:schemeClr val="tx1"/>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77" name="Arc 76">
            <a:extLst>
              <a:ext uri="{FF2B5EF4-FFF2-40B4-BE49-F238E27FC236}">
                <a16:creationId xmlns:a16="http://schemas.microsoft.com/office/drawing/2014/main" id="{20E7E147-A284-4E83-8098-67A64E920132}"/>
              </a:ext>
            </a:extLst>
          </p:cNvPr>
          <p:cNvSpPr/>
          <p:nvPr/>
        </p:nvSpPr>
        <p:spPr>
          <a:xfrm rot="16200000" flipH="1" flipV="1">
            <a:off x="1568294" y="3188617"/>
            <a:ext cx="900000" cy="900000"/>
          </a:xfrm>
          <a:prstGeom prst="arc">
            <a:avLst>
              <a:gd name="adj1" fmla="val 11014013"/>
              <a:gd name="adj2" fmla="val 16568749"/>
            </a:avLst>
          </a:prstGeom>
          <a:noFill/>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b="1">
              <a:latin typeface="Century Gothic" panose="020B0502020202020204" pitchFamily="34" charset="0"/>
            </a:endParaRPr>
          </a:p>
        </p:txBody>
      </p:sp>
      <p:sp>
        <p:nvSpPr>
          <p:cNvPr id="78" name="Rectangle 77">
            <a:extLst>
              <a:ext uri="{FF2B5EF4-FFF2-40B4-BE49-F238E27FC236}">
                <a16:creationId xmlns:a16="http://schemas.microsoft.com/office/drawing/2014/main" id="{28EF7C31-2364-45D4-8A43-70A713647624}"/>
              </a:ext>
            </a:extLst>
          </p:cNvPr>
          <p:cNvSpPr/>
          <p:nvPr/>
        </p:nvSpPr>
        <p:spPr>
          <a:xfrm>
            <a:off x="363792" y="4105929"/>
            <a:ext cx="2286000" cy="646331"/>
          </a:xfrm>
          <a:prstGeom prst="rect">
            <a:avLst/>
          </a:prstGeom>
          <a:noFill/>
        </p:spPr>
        <p:txBody>
          <a:bodyPr wrap="square">
            <a:spAutoFit/>
          </a:bodyPr>
          <a:lstStyle/>
          <a:p>
            <a:pPr lvl="0" algn="ctr" defTabSz="514350">
              <a:defRPr/>
            </a:pPr>
            <a:r>
              <a:rPr lang="en-GB" b="1" dirty="0">
                <a:solidFill>
                  <a:srgbClr val="FF0000"/>
                </a:solidFill>
                <a:latin typeface="Century Gothic" panose="020B0502020202020204" pitchFamily="34" charset="0"/>
              </a:rPr>
              <a:t>One full turn and one quarter turn </a:t>
            </a:r>
          </a:p>
        </p:txBody>
      </p:sp>
      <p:sp>
        <p:nvSpPr>
          <p:cNvPr id="79" name="Rectangle 78">
            <a:extLst>
              <a:ext uri="{FF2B5EF4-FFF2-40B4-BE49-F238E27FC236}">
                <a16:creationId xmlns:a16="http://schemas.microsoft.com/office/drawing/2014/main" id="{1EDE7B98-DDC6-4199-A057-CF40C4D9C62A}"/>
              </a:ext>
            </a:extLst>
          </p:cNvPr>
          <p:cNvSpPr/>
          <p:nvPr/>
        </p:nvSpPr>
        <p:spPr>
          <a:xfrm>
            <a:off x="3208501" y="5170165"/>
            <a:ext cx="2622031" cy="646331"/>
          </a:xfrm>
          <a:prstGeom prst="rect">
            <a:avLst/>
          </a:prstGeom>
          <a:noFill/>
        </p:spPr>
        <p:txBody>
          <a:bodyPr wrap="square">
            <a:spAutoFit/>
          </a:bodyPr>
          <a:lstStyle/>
          <a:p>
            <a:pPr lvl="0" algn="ctr" defTabSz="514350">
              <a:defRPr/>
            </a:pPr>
            <a:r>
              <a:rPr lang="en-GB" b="1" dirty="0">
                <a:solidFill>
                  <a:srgbClr val="FF0000"/>
                </a:solidFill>
                <a:latin typeface="Century Gothic" panose="020B0502020202020204" pitchFamily="34" charset="0"/>
              </a:rPr>
              <a:t>One three quarter turn and one half turn</a:t>
            </a:r>
          </a:p>
        </p:txBody>
      </p:sp>
      <p:sp>
        <p:nvSpPr>
          <p:cNvPr id="80" name="Rectangle 79">
            <a:extLst>
              <a:ext uri="{FF2B5EF4-FFF2-40B4-BE49-F238E27FC236}">
                <a16:creationId xmlns:a16="http://schemas.microsoft.com/office/drawing/2014/main" id="{5022BB43-536D-4505-A2CD-7F08A5D4C26A}"/>
              </a:ext>
            </a:extLst>
          </p:cNvPr>
          <p:cNvSpPr/>
          <p:nvPr/>
        </p:nvSpPr>
        <p:spPr>
          <a:xfrm>
            <a:off x="6262814" y="4078474"/>
            <a:ext cx="2286000" cy="646331"/>
          </a:xfrm>
          <a:prstGeom prst="rect">
            <a:avLst/>
          </a:prstGeom>
          <a:noFill/>
        </p:spPr>
        <p:txBody>
          <a:bodyPr wrap="square">
            <a:spAutoFit/>
          </a:bodyPr>
          <a:lstStyle/>
          <a:p>
            <a:pPr lvl="0" algn="ctr" defTabSz="514350">
              <a:defRPr/>
            </a:pPr>
            <a:r>
              <a:rPr lang="en-GB" b="1" dirty="0">
                <a:solidFill>
                  <a:srgbClr val="FF0000"/>
                </a:solidFill>
                <a:latin typeface="Century Gothic" panose="020B0502020202020204" pitchFamily="34" charset="0"/>
              </a:rPr>
              <a:t>One half turn and one quarter turn</a:t>
            </a:r>
            <a:endParaRPr lang="en-GB" b="1" i="1" dirty="0">
              <a:solidFill>
                <a:srgbClr val="FF0000"/>
              </a:solidFill>
              <a:latin typeface="Century Gothic" panose="020B0502020202020204" pitchFamily="34" charset="0"/>
            </a:endParaRPr>
          </a:p>
        </p:txBody>
      </p:sp>
      <p:sp>
        <p:nvSpPr>
          <p:cNvPr id="81" name="Arc 80">
            <a:extLst>
              <a:ext uri="{FF2B5EF4-FFF2-40B4-BE49-F238E27FC236}">
                <a16:creationId xmlns:a16="http://schemas.microsoft.com/office/drawing/2014/main" id="{A16AF36F-18B7-4028-BCF9-86AD83488CAA}"/>
              </a:ext>
            </a:extLst>
          </p:cNvPr>
          <p:cNvSpPr/>
          <p:nvPr/>
        </p:nvSpPr>
        <p:spPr>
          <a:xfrm rot="16200000" flipH="1" flipV="1">
            <a:off x="3548599" y="4250676"/>
            <a:ext cx="900000" cy="900000"/>
          </a:xfrm>
          <a:prstGeom prst="arc">
            <a:avLst>
              <a:gd name="adj1" fmla="val 11014013"/>
              <a:gd name="adj2" fmla="val 6033459"/>
            </a:avLst>
          </a:prstGeom>
          <a:noFill/>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2" name="Arc 81">
            <a:extLst>
              <a:ext uri="{FF2B5EF4-FFF2-40B4-BE49-F238E27FC236}">
                <a16:creationId xmlns:a16="http://schemas.microsoft.com/office/drawing/2014/main" id="{D21B080C-C855-42BD-B0FA-3C15B4D78C8C}"/>
              </a:ext>
            </a:extLst>
          </p:cNvPr>
          <p:cNvSpPr/>
          <p:nvPr/>
        </p:nvSpPr>
        <p:spPr>
          <a:xfrm rot="16200000" flipH="1" flipV="1">
            <a:off x="4571603" y="4250676"/>
            <a:ext cx="900000" cy="900000"/>
          </a:xfrm>
          <a:prstGeom prst="arc">
            <a:avLst>
              <a:gd name="adj1" fmla="val 5196452"/>
              <a:gd name="adj2" fmla="val 16568749"/>
            </a:avLst>
          </a:prstGeom>
          <a:noFill/>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3" name="Arc 82">
            <a:extLst>
              <a:ext uri="{FF2B5EF4-FFF2-40B4-BE49-F238E27FC236}">
                <a16:creationId xmlns:a16="http://schemas.microsoft.com/office/drawing/2014/main" id="{B81FF833-03EE-4849-B21B-CD040B75FFDB}"/>
              </a:ext>
            </a:extLst>
          </p:cNvPr>
          <p:cNvSpPr/>
          <p:nvPr/>
        </p:nvSpPr>
        <p:spPr>
          <a:xfrm rot="5400000" flipV="1">
            <a:off x="6418611" y="3100106"/>
            <a:ext cx="900000" cy="900000"/>
          </a:xfrm>
          <a:prstGeom prst="arc">
            <a:avLst>
              <a:gd name="adj1" fmla="val 11014013"/>
              <a:gd name="adj2" fmla="val 142494"/>
            </a:avLst>
          </a:prstGeom>
          <a:noFill/>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84" name="Arc 83">
            <a:extLst>
              <a:ext uri="{FF2B5EF4-FFF2-40B4-BE49-F238E27FC236}">
                <a16:creationId xmlns:a16="http://schemas.microsoft.com/office/drawing/2014/main" id="{36477953-5944-4846-B145-4D51D5A7CC80}"/>
              </a:ext>
            </a:extLst>
          </p:cNvPr>
          <p:cNvSpPr/>
          <p:nvPr/>
        </p:nvSpPr>
        <p:spPr>
          <a:xfrm rot="5400000" flipH="1">
            <a:off x="7441615" y="3100106"/>
            <a:ext cx="900000" cy="900000"/>
          </a:xfrm>
          <a:prstGeom prst="arc">
            <a:avLst>
              <a:gd name="adj1" fmla="val 11014013"/>
              <a:gd name="adj2" fmla="val 16568749"/>
            </a:avLst>
          </a:prstGeom>
          <a:noFill/>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1082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804135C-0C59-4FAD-8110-E1B04A94E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0" name="Rectangle 19">
            <a:extLst>
              <a:ext uri="{FF2B5EF4-FFF2-40B4-BE49-F238E27FC236}">
                <a16:creationId xmlns:a16="http://schemas.microsoft.com/office/drawing/2014/main" id="{057BECAC-FAAD-4B00-B37F-05C99AD2C8A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u="sng" dirty="0">
              <a:solidFill>
                <a:schemeClr val="tx1"/>
              </a:solidFill>
              <a:latin typeface="SassoonCRInfantMedium" panose="02000603020000020003" pitchFamily="2" charset="0"/>
            </a:endParaRPr>
          </a:p>
          <a:p>
            <a:pPr algn="ctr"/>
            <a:r>
              <a:rPr lang="en-GB" sz="2000" b="1" dirty="0">
                <a:solidFill>
                  <a:schemeClr val="tx1"/>
                </a:solidFill>
                <a:latin typeface="Century Gothic" panose="020B0502020202020204" pitchFamily="34" charset="0"/>
              </a:rPr>
              <a:t>The jigsaw pieces need to turn to fit their space.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should they each turn?</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u="sng" dirty="0">
              <a:solidFill>
                <a:schemeClr val="bg2">
                  <a:lumMod val="50000"/>
                </a:schemeClr>
              </a:solidFill>
              <a:latin typeface="SassoonCRInfantMedium" panose="02000603020000020003" pitchFamily="2" charset="0"/>
            </a:endParaRPr>
          </a:p>
          <a:p>
            <a:pPr lvl="0"/>
            <a:endParaRPr lang="en-GB" sz="2800" dirty="0">
              <a:solidFill>
                <a:srgbClr val="E7E6E6">
                  <a:lumMod val="25000"/>
                </a:srgbClr>
              </a:solidFill>
              <a:latin typeface="SassoonCRInfantMedium" panose="02000603020000020003" pitchFamily="2" charset="0"/>
            </a:endParaRPr>
          </a:p>
        </p:txBody>
      </p:sp>
      <p:grpSp>
        <p:nvGrpSpPr>
          <p:cNvPr id="9" name="Group 8">
            <a:extLst>
              <a:ext uri="{FF2B5EF4-FFF2-40B4-BE49-F238E27FC236}">
                <a16:creationId xmlns:a16="http://schemas.microsoft.com/office/drawing/2014/main" id="{C86953E6-2D72-4038-9E92-E74EB905C3A6}"/>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88E328A2-DD23-4583-A12B-7DBC5FD4DE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F6A2E958-848E-4D23-884F-BB2961FEE9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147990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804135C-0C59-4FAD-8110-E1B04A94E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20" name="Rectangle 19">
            <a:extLst>
              <a:ext uri="{FF2B5EF4-FFF2-40B4-BE49-F238E27FC236}">
                <a16:creationId xmlns:a16="http://schemas.microsoft.com/office/drawing/2014/main" id="{057BECAC-FAAD-4B00-B37F-05C99AD2C8A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jigsaw pieces need to turn to fit their space.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should they each turn?</a:t>
            </a: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sp>
        <p:nvSpPr>
          <p:cNvPr id="9" name="Arc 8">
            <a:extLst>
              <a:ext uri="{FF2B5EF4-FFF2-40B4-BE49-F238E27FC236}">
                <a16:creationId xmlns:a16="http://schemas.microsoft.com/office/drawing/2014/main" id="{C379B88F-4E1F-45AB-A090-A7305097D36A}"/>
              </a:ext>
            </a:extLst>
          </p:cNvPr>
          <p:cNvSpPr/>
          <p:nvPr/>
        </p:nvSpPr>
        <p:spPr>
          <a:xfrm rot="16200000" flipH="1" flipV="1">
            <a:off x="2016416" y="1876322"/>
            <a:ext cx="900000" cy="900000"/>
          </a:xfrm>
          <a:prstGeom prst="arc">
            <a:avLst>
              <a:gd name="adj1" fmla="val 5643260"/>
              <a:gd name="adj2" fmla="val 11564494"/>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Arc 9">
            <a:extLst>
              <a:ext uri="{FF2B5EF4-FFF2-40B4-BE49-F238E27FC236}">
                <a16:creationId xmlns:a16="http://schemas.microsoft.com/office/drawing/2014/main" id="{16DB13D4-2AB1-45BD-AEC4-25F69B67B4A0}"/>
              </a:ext>
            </a:extLst>
          </p:cNvPr>
          <p:cNvSpPr/>
          <p:nvPr/>
        </p:nvSpPr>
        <p:spPr>
          <a:xfrm rot="16200000" flipH="1" flipV="1">
            <a:off x="1986840" y="3242079"/>
            <a:ext cx="1432584" cy="900000"/>
          </a:xfrm>
          <a:prstGeom prst="arc">
            <a:avLst>
              <a:gd name="adj1" fmla="val 60255"/>
              <a:gd name="adj2" fmla="val 10751061"/>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1" name="Arc 10">
            <a:extLst>
              <a:ext uri="{FF2B5EF4-FFF2-40B4-BE49-F238E27FC236}">
                <a16:creationId xmlns:a16="http://schemas.microsoft.com/office/drawing/2014/main" id="{76B780F7-233A-4F5E-99B8-DFB4FA69FB17}"/>
              </a:ext>
            </a:extLst>
          </p:cNvPr>
          <p:cNvSpPr/>
          <p:nvPr/>
        </p:nvSpPr>
        <p:spPr>
          <a:xfrm rot="5400000" flipV="1">
            <a:off x="2369184" y="4644444"/>
            <a:ext cx="900000" cy="900000"/>
          </a:xfrm>
          <a:prstGeom prst="arc">
            <a:avLst>
              <a:gd name="adj1" fmla="val 5496205"/>
              <a:gd name="adj2" fmla="val 11419773"/>
            </a:avLst>
          </a:prstGeom>
          <a:ln w="28575">
            <a:solidFill>
              <a:srgbClr val="FF0000"/>
            </a:solidFill>
            <a:headEnd type="none" w="med" len="med"/>
            <a:tailEnd type="arrow"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264AECA-B71E-4185-B8D3-037E4DE33FBF}"/>
              </a:ext>
            </a:extLst>
          </p:cNvPr>
          <p:cNvSpPr/>
          <p:nvPr/>
        </p:nvSpPr>
        <p:spPr>
          <a:xfrm>
            <a:off x="436307" y="1773734"/>
            <a:ext cx="1604927" cy="338554"/>
          </a:xfrm>
          <a:prstGeom prst="rect">
            <a:avLst/>
          </a:prstGeom>
        </p:spPr>
        <p:txBody>
          <a:bodyPr wrap="none">
            <a:spAutoFit/>
          </a:bodyPr>
          <a:lstStyle/>
          <a:p>
            <a:r>
              <a:rPr lang="en-GB" sz="1600" b="1" dirty="0">
                <a:solidFill>
                  <a:srgbClr val="FF0000"/>
                </a:solidFill>
                <a:latin typeface="Century Gothic" panose="020B0502020202020204" pitchFamily="34" charset="0"/>
              </a:rPr>
              <a:t>a quarter turn </a:t>
            </a:r>
            <a:endParaRPr lang="en-GB" sz="1600" b="1" dirty="0">
              <a:latin typeface="Century Gothic" panose="020B0502020202020204" pitchFamily="34" charset="0"/>
            </a:endParaRPr>
          </a:p>
        </p:txBody>
      </p:sp>
      <p:sp>
        <p:nvSpPr>
          <p:cNvPr id="13" name="Rectangle 12">
            <a:extLst>
              <a:ext uri="{FF2B5EF4-FFF2-40B4-BE49-F238E27FC236}">
                <a16:creationId xmlns:a16="http://schemas.microsoft.com/office/drawing/2014/main" id="{EA333445-5BDB-416E-9378-DEED7E600893}"/>
              </a:ext>
            </a:extLst>
          </p:cNvPr>
          <p:cNvSpPr/>
          <p:nvPr/>
        </p:nvSpPr>
        <p:spPr>
          <a:xfrm>
            <a:off x="611034" y="3507412"/>
            <a:ext cx="1244251" cy="338554"/>
          </a:xfrm>
          <a:prstGeom prst="rect">
            <a:avLst/>
          </a:prstGeom>
        </p:spPr>
        <p:txBody>
          <a:bodyPr wrap="none">
            <a:spAutoFit/>
          </a:bodyPr>
          <a:lstStyle/>
          <a:p>
            <a:r>
              <a:rPr lang="en-GB" sz="1600" b="1" dirty="0">
                <a:solidFill>
                  <a:srgbClr val="FF0000"/>
                </a:solidFill>
                <a:latin typeface="Century Gothic" panose="020B0502020202020204" pitchFamily="34" charset="0"/>
              </a:rPr>
              <a:t>a half turn </a:t>
            </a:r>
            <a:endParaRPr lang="en-GB" sz="1600" b="1" dirty="0">
              <a:latin typeface="Century Gothic" panose="020B0502020202020204" pitchFamily="34" charset="0"/>
            </a:endParaRPr>
          </a:p>
        </p:txBody>
      </p:sp>
      <p:sp>
        <p:nvSpPr>
          <p:cNvPr id="14" name="Rectangle 13">
            <a:extLst>
              <a:ext uri="{FF2B5EF4-FFF2-40B4-BE49-F238E27FC236}">
                <a16:creationId xmlns:a16="http://schemas.microsoft.com/office/drawing/2014/main" id="{61B82DAB-BC53-458D-AF50-3BA5247A5F68}"/>
              </a:ext>
            </a:extLst>
          </p:cNvPr>
          <p:cNvSpPr/>
          <p:nvPr/>
        </p:nvSpPr>
        <p:spPr>
          <a:xfrm>
            <a:off x="436307" y="4951869"/>
            <a:ext cx="1604927" cy="338554"/>
          </a:xfrm>
          <a:prstGeom prst="rect">
            <a:avLst/>
          </a:prstGeom>
        </p:spPr>
        <p:txBody>
          <a:bodyPr wrap="none">
            <a:spAutoFit/>
          </a:bodyPr>
          <a:lstStyle/>
          <a:p>
            <a:r>
              <a:rPr lang="en-GB" sz="1600" b="1" dirty="0">
                <a:solidFill>
                  <a:srgbClr val="FF0000"/>
                </a:solidFill>
                <a:latin typeface="Century Gothic" panose="020B0502020202020204" pitchFamily="34" charset="0"/>
              </a:rPr>
              <a:t>a quarter turn </a:t>
            </a:r>
            <a:endParaRPr lang="en-GB" sz="1600" b="1" dirty="0">
              <a:latin typeface="Century Gothic" panose="020B0502020202020204" pitchFamily="34" charset="0"/>
            </a:endParaRPr>
          </a:p>
        </p:txBody>
      </p:sp>
      <p:grpSp>
        <p:nvGrpSpPr>
          <p:cNvPr id="15" name="Group 14">
            <a:extLst>
              <a:ext uri="{FF2B5EF4-FFF2-40B4-BE49-F238E27FC236}">
                <a16:creationId xmlns:a16="http://schemas.microsoft.com/office/drawing/2014/main" id="{49DBA248-F6CB-4084-95C1-C5C7E3D05ADB}"/>
              </a:ext>
            </a:extLst>
          </p:cNvPr>
          <p:cNvGrpSpPr/>
          <p:nvPr/>
        </p:nvGrpSpPr>
        <p:grpSpPr>
          <a:xfrm>
            <a:off x="59531" y="6454317"/>
            <a:ext cx="1238534" cy="403683"/>
            <a:chOff x="68077" y="6454317"/>
            <a:chExt cx="1238534" cy="403683"/>
          </a:xfrm>
        </p:grpSpPr>
        <p:sp>
          <p:nvSpPr>
            <p:cNvPr id="19" name="TextBox 8">
              <a:extLst>
                <a:ext uri="{FF2B5EF4-FFF2-40B4-BE49-F238E27FC236}">
                  <a16:creationId xmlns:a16="http://schemas.microsoft.com/office/drawing/2014/main" id="{39F4E5B8-DDBF-474B-A445-F4937F739AC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B2E1E5ED-D84C-4FBF-A2C0-CC4CF1CF4D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54336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2480A838-2BA7-42FD-AC71-F09045234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4" name="Rectangle 13">
            <a:extLst>
              <a:ext uri="{FF2B5EF4-FFF2-40B4-BE49-F238E27FC236}">
                <a16:creationId xmlns:a16="http://schemas.microsoft.com/office/drawing/2014/main" id="{7587EBD0-87FA-4ABB-A7DC-CFBD96D5BD4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Emily was asked to turn the scissors one quarter turn and one half turn.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Did she follow the instructions? Explain and correct any mistakes you find.</a:t>
            </a: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cxnSp>
        <p:nvCxnSpPr>
          <p:cNvPr id="15" name="Straight Arrow Connector 14">
            <a:extLst>
              <a:ext uri="{FF2B5EF4-FFF2-40B4-BE49-F238E27FC236}">
                <a16:creationId xmlns:a16="http://schemas.microsoft.com/office/drawing/2014/main" id="{6842D6B7-800E-45FE-99E5-EF322D126F8C}"/>
              </a:ext>
            </a:extLst>
          </p:cNvPr>
          <p:cNvCxnSpPr/>
          <p:nvPr/>
        </p:nvCxnSpPr>
        <p:spPr>
          <a:xfrm>
            <a:off x="3752655" y="3126718"/>
            <a:ext cx="15948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88E48F-DECA-40EA-9FB0-E91DD21AC51F}"/>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A1E0C592-185B-4283-ACA9-517E72C1F2D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BDCBD099-334E-478E-A33A-A1A6619EB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507490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2480A838-2BA7-42FD-AC71-F09045234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4" name="Rectangle 13">
            <a:extLst>
              <a:ext uri="{FF2B5EF4-FFF2-40B4-BE49-F238E27FC236}">
                <a16:creationId xmlns:a16="http://schemas.microsoft.com/office/drawing/2014/main" id="{7587EBD0-87FA-4ABB-A7DC-CFBD96D5BD4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Emily was asked to turn the scissors one quarter turn and one half turn.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Did she follow the instructions? Explain and correct any mistakes you find.</a:t>
            </a:r>
          </a:p>
          <a:p>
            <a:r>
              <a:rPr lang="en-GB" sz="2000" b="1" dirty="0">
                <a:solidFill>
                  <a:schemeClr val="tx1"/>
                </a:solidFill>
                <a:latin typeface="Century Gothic" panose="020B0502020202020204" pitchFamily="34" charset="0"/>
              </a:rPr>
              <a:t>Emily has not followed the instructions...</a:t>
            </a: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cxnSp>
        <p:nvCxnSpPr>
          <p:cNvPr id="15" name="Straight Arrow Connector 14">
            <a:extLst>
              <a:ext uri="{FF2B5EF4-FFF2-40B4-BE49-F238E27FC236}">
                <a16:creationId xmlns:a16="http://schemas.microsoft.com/office/drawing/2014/main" id="{6842D6B7-800E-45FE-99E5-EF322D126F8C}"/>
              </a:ext>
            </a:extLst>
          </p:cNvPr>
          <p:cNvCxnSpPr/>
          <p:nvPr/>
        </p:nvCxnSpPr>
        <p:spPr>
          <a:xfrm>
            <a:off x="3752655" y="3126718"/>
            <a:ext cx="15948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5A33D9E-3019-472D-B419-2AC8CB7CB146}"/>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8166ABFC-8E0C-4778-AFB8-5E4C12B1E0B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A9D53EFA-408E-4DD2-82D1-D1BD3F91A2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4238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3 – Position and Direction – Describe Turns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1: (1P2) </a:t>
            </a:r>
            <a:r>
              <a:rPr lang="en-GB" sz="1200" b="1" dirty="0">
                <a:solidFill>
                  <a:prstClr val="black"/>
                </a:solidFill>
                <a:latin typeface="Century Gothic" panose="020B0502020202020204" pitchFamily="34" charset="0"/>
                <a:hlinkClick r:id="rId3"/>
              </a:rPr>
              <a:t>Describe position, direction and movement, including whole, half, quarter and three-quarter turns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1 Position and Direction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5E262C85-9895-4D45-997C-B39E1B056D7E}"/>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6B864EE7-6231-459D-8EA6-92E84A62085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67A6A58D-595F-4C27-B4BE-26A621006D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92284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2480A838-2BA7-42FD-AC71-F09045234B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4" name="Rectangle 13">
            <a:extLst>
              <a:ext uri="{FF2B5EF4-FFF2-40B4-BE49-F238E27FC236}">
                <a16:creationId xmlns:a16="http://schemas.microsoft.com/office/drawing/2014/main" id="{7587EBD0-87FA-4ABB-A7DC-CFBD96D5BD4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Emily was asked to turn the scissors one quarter turn and one half turn.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Did she follow the instructions? Explain and correct any mistakes you find.</a:t>
            </a:r>
          </a:p>
          <a:p>
            <a:r>
              <a:rPr lang="en-GB" sz="2000" b="1" dirty="0">
                <a:solidFill>
                  <a:srgbClr val="FF0000"/>
                </a:solidFill>
                <a:latin typeface="Century Gothic" panose="020B0502020202020204" pitchFamily="34" charset="0"/>
              </a:rPr>
              <a:t>Emily has not followed the instructions. She turned the scissors one half turn. She needs to turn them one quarter turn more.</a:t>
            </a:r>
          </a:p>
          <a:p>
            <a:pPr algn="ctr"/>
            <a:endParaRPr lang="en-GB" b="1" u="sng" dirty="0">
              <a:solidFill>
                <a:schemeClr val="bg2">
                  <a:lumMod val="50000"/>
                </a:schemeClr>
              </a:solidFill>
              <a:latin typeface="Century Gothic" panose="020B0502020202020204" pitchFamily="34" charset="0"/>
            </a:endParaRPr>
          </a:p>
          <a:p>
            <a:pPr lvl="0"/>
            <a:endParaRPr lang="en-GB" sz="2400" b="1" dirty="0">
              <a:solidFill>
                <a:srgbClr val="E7E6E6">
                  <a:lumMod val="25000"/>
                </a:srgbClr>
              </a:solidFill>
              <a:latin typeface="Century Gothic" panose="020B0502020202020204" pitchFamily="34" charset="0"/>
            </a:endParaRPr>
          </a:p>
        </p:txBody>
      </p:sp>
      <p:cxnSp>
        <p:nvCxnSpPr>
          <p:cNvPr id="15" name="Straight Arrow Connector 14">
            <a:extLst>
              <a:ext uri="{FF2B5EF4-FFF2-40B4-BE49-F238E27FC236}">
                <a16:creationId xmlns:a16="http://schemas.microsoft.com/office/drawing/2014/main" id="{6842D6B7-800E-45FE-99E5-EF322D126F8C}"/>
              </a:ext>
            </a:extLst>
          </p:cNvPr>
          <p:cNvCxnSpPr/>
          <p:nvPr/>
        </p:nvCxnSpPr>
        <p:spPr>
          <a:xfrm>
            <a:off x="3752655" y="3126718"/>
            <a:ext cx="159487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C392B6D8-7590-4C7C-81B5-05AB769E84CE}"/>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BC5D96FA-5681-4619-A6C2-A3C0E6C5B3D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784399DF-1824-4396-9CB0-AB02D88615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7119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Summer Block 3 – Position and Direction</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Describe Turns</a:t>
            </a: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1E0767CD-2390-45DA-941E-C2274658A2CC}"/>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3511ACD0-931A-4E5A-B4F0-03F36F33DB8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1AB7D3F8-4AE0-46E0-B2F2-92B8CE8DE0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9" name="Rectangle 88">
            <a:extLst>
              <a:ext uri="{FF2B5EF4-FFF2-40B4-BE49-F238E27FC236}">
                <a16:creationId xmlns:a16="http://schemas.microsoft.com/office/drawing/2014/main" id="{A0AB3268-A0D5-4E3B-899B-190E3AD050F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Stand up and face the front of the classroom. Follow these instructions. Which ones make one full turn?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DB3F8E9A-C47C-4AB7-A6AD-20466722A5D5}"/>
              </a:ext>
            </a:extLst>
          </p:cNvPr>
          <p:cNvGraphicFramePr>
            <a:graphicFrameLocks noGrp="1"/>
          </p:cNvGraphicFramePr>
          <p:nvPr>
            <p:extLst>
              <p:ext uri="{D42A27DB-BD31-4B8C-83A1-F6EECF244321}">
                <p14:modId xmlns:p14="http://schemas.microsoft.com/office/powerpoint/2010/main" val="4252353815"/>
              </p:ext>
            </p:extLst>
          </p:nvPr>
        </p:nvGraphicFramePr>
        <p:xfrm>
          <a:off x="521970" y="1816196"/>
          <a:ext cx="8138160" cy="39624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731993819"/>
                    </a:ext>
                  </a:extLst>
                </a:gridCol>
                <a:gridCol w="6217920">
                  <a:extLst>
                    <a:ext uri="{9D8B030D-6E8A-4147-A177-3AD203B41FA5}">
                      <a16:colId xmlns:a16="http://schemas.microsoft.com/office/drawing/2014/main" val="2399351625"/>
                    </a:ext>
                  </a:extLst>
                </a:gridCol>
                <a:gridCol w="1463040">
                  <a:extLst>
                    <a:ext uri="{9D8B030D-6E8A-4147-A177-3AD203B41FA5}">
                      <a16:colId xmlns:a16="http://schemas.microsoft.com/office/drawing/2014/main" val="287764651"/>
                    </a:ext>
                  </a:extLst>
                </a:gridCol>
              </a:tblGrid>
              <a:tr h="370840">
                <a:tc>
                  <a:txBody>
                    <a:bodyPr/>
                    <a:lstStyle/>
                    <a:p>
                      <a:pPr algn="ctr"/>
                      <a:endParaRPr lang="en-US" sz="2000" b="1" dirty="0">
                        <a:latin typeface="Century Gothic" panose="020B0502020202020204" pitchFamily="34" charset="0"/>
                      </a:endParaRPr>
                    </a:p>
                  </a:txBody>
                  <a:tcPr anchor="ctr">
                    <a:solidFill>
                      <a:srgbClr val="E2C5FF"/>
                    </a:solidFill>
                  </a:tcPr>
                </a:tc>
                <a:tc>
                  <a:txBody>
                    <a:bodyPr/>
                    <a:lstStyle/>
                    <a:p>
                      <a:r>
                        <a:rPr lang="en-GB" sz="2000" b="1" dirty="0">
                          <a:latin typeface="Century Gothic" panose="020B0502020202020204" pitchFamily="34" charset="0"/>
                        </a:rPr>
                        <a:t>Instructions</a:t>
                      </a:r>
                      <a:endParaRPr lang="en-US" sz="2000" b="1" dirty="0">
                        <a:latin typeface="Century Gothic" panose="020B0502020202020204" pitchFamily="34" charset="0"/>
                      </a:endParaRPr>
                    </a:p>
                  </a:txBody>
                  <a:tcPr>
                    <a:solidFill>
                      <a:srgbClr val="E2C5FF"/>
                    </a:solidFill>
                  </a:tcPr>
                </a:tc>
                <a:tc>
                  <a:txBody>
                    <a:bodyPr/>
                    <a:lstStyle/>
                    <a:p>
                      <a:r>
                        <a:rPr lang="en-GB" sz="2000" b="1" dirty="0">
                          <a:latin typeface="Century Gothic" panose="020B0502020202020204" pitchFamily="34" charset="0"/>
                        </a:rPr>
                        <a:t>Full turn?</a:t>
                      </a:r>
                      <a:endParaRPr lang="en-US" sz="2000" b="1" dirty="0">
                        <a:latin typeface="Century Gothic" panose="020B0502020202020204" pitchFamily="34" charset="0"/>
                      </a:endParaRPr>
                    </a:p>
                  </a:txBody>
                  <a:tcPr>
                    <a:solidFill>
                      <a:srgbClr val="E2C5FF"/>
                    </a:solidFill>
                  </a:tcPr>
                </a:tc>
                <a:extLst>
                  <a:ext uri="{0D108BD9-81ED-4DB2-BD59-A6C34878D82A}">
                    <a16:rowId xmlns:a16="http://schemas.microsoft.com/office/drawing/2014/main" val="569875321"/>
                  </a:ext>
                </a:extLst>
              </a:tr>
              <a:tr h="1188720">
                <a:tc>
                  <a:txBody>
                    <a:bodyPr/>
                    <a:lstStyle/>
                    <a:p>
                      <a:pPr algn="ctr"/>
                      <a:r>
                        <a:rPr lang="en-GB" sz="2000" b="1" dirty="0">
                          <a:latin typeface="Century Gothic" panose="020B0502020202020204" pitchFamily="34" charset="0"/>
                        </a:rPr>
                        <a:t>1</a:t>
                      </a:r>
                      <a:endParaRPr lang="en-US" sz="2000" b="1" dirty="0">
                        <a:latin typeface="Century Gothic" panose="020B0502020202020204" pitchFamily="34" charset="0"/>
                      </a:endParaRPr>
                    </a:p>
                  </a:txBody>
                  <a:tcPr anchor="ctr">
                    <a:solidFill>
                      <a:srgbClr val="E2C5FF"/>
                    </a:solidFill>
                  </a:tcPr>
                </a:tc>
                <a:tc>
                  <a:txBody>
                    <a:bodyPr/>
                    <a:lstStyle/>
                    <a:p>
                      <a:pPr marL="0" indent="0" algn="l">
                        <a:buFont typeface="Arial" panose="020B0604020202020204" pitchFamily="34" charset="0"/>
                        <a:buNone/>
                      </a:pPr>
                      <a:r>
                        <a:rPr lang="en-GB" sz="2000" b="1" dirty="0">
                          <a:latin typeface="Century Gothic" panose="020B0502020202020204" pitchFamily="34" charset="0"/>
                        </a:rPr>
                        <a:t>Make a quarter turn. Make a half turn in the same direction. Make another half turn in the same direction.</a:t>
                      </a:r>
                      <a:endParaRPr lang="en-US" sz="2000" b="1" dirty="0">
                        <a:latin typeface="Century Gothic" panose="020B0502020202020204" pitchFamily="34" charset="0"/>
                      </a:endParaRPr>
                    </a:p>
                  </a:txBody>
                  <a:tcPr anchor="ctr">
                    <a:solidFill>
                      <a:schemeClr val="bg1"/>
                    </a:solidFill>
                  </a:tcPr>
                </a:tc>
                <a:tc>
                  <a:txBody>
                    <a:bodyPr/>
                    <a:lstStyle/>
                    <a:p>
                      <a:pPr algn="l"/>
                      <a:endParaRPr lang="en-US"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150249277"/>
                  </a:ext>
                </a:extLst>
              </a:tr>
              <a:tr h="1188720">
                <a:tc>
                  <a:txBody>
                    <a:bodyPr/>
                    <a:lstStyle/>
                    <a:p>
                      <a:pPr algn="ctr"/>
                      <a:r>
                        <a:rPr lang="en-GB" sz="2000" b="1" dirty="0">
                          <a:latin typeface="Century Gothic" panose="020B0502020202020204" pitchFamily="34" charset="0"/>
                        </a:rPr>
                        <a:t>2</a:t>
                      </a:r>
                      <a:endParaRPr lang="en-US" sz="2000" b="1" dirty="0">
                        <a:latin typeface="Century Gothic" panose="020B0502020202020204" pitchFamily="34" charset="0"/>
                      </a:endParaRPr>
                    </a:p>
                  </a:txBody>
                  <a:tcPr anchor="ctr">
                    <a:solidFill>
                      <a:srgbClr val="E2C5FF"/>
                    </a:solidFill>
                  </a:tcPr>
                </a:tc>
                <a:tc>
                  <a:txBody>
                    <a:bodyPr/>
                    <a:lstStyle/>
                    <a:p>
                      <a:pPr algn="l"/>
                      <a:r>
                        <a:rPr lang="en-GB" sz="2000" b="1" dirty="0">
                          <a:latin typeface="Century Gothic" panose="020B0502020202020204" pitchFamily="34" charset="0"/>
                        </a:rPr>
                        <a:t>Make a half turn. Make a quarter turn in the same direction. Make another quarter turn in the same direction.</a:t>
                      </a:r>
                      <a:endParaRPr lang="en-US" sz="2000" b="1" dirty="0">
                        <a:latin typeface="Century Gothic" panose="020B0502020202020204" pitchFamily="34" charset="0"/>
                      </a:endParaRPr>
                    </a:p>
                  </a:txBody>
                  <a:tcPr anchor="ctr">
                    <a:solidFill>
                      <a:schemeClr val="bg1"/>
                    </a:solidFill>
                  </a:tcPr>
                </a:tc>
                <a:tc>
                  <a:txBody>
                    <a:bodyPr/>
                    <a:lstStyle/>
                    <a:p>
                      <a:pPr algn="l"/>
                      <a:endParaRPr lang="en-US"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879969407"/>
                  </a:ext>
                </a:extLst>
              </a:tr>
              <a:tr h="1188720">
                <a:tc>
                  <a:txBody>
                    <a:bodyPr/>
                    <a:lstStyle/>
                    <a:p>
                      <a:pPr algn="ctr"/>
                      <a:r>
                        <a:rPr lang="en-GB" sz="2000" b="1" dirty="0">
                          <a:latin typeface="Century Gothic" panose="020B0502020202020204" pitchFamily="34" charset="0"/>
                        </a:rPr>
                        <a:t>3</a:t>
                      </a:r>
                      <a:endParaRPr lang="en-US" sz="2000" b="1" dirty="0">
                        <a:latin typeface="Century Gothic" panose="020B0502020202020204" pitchFamily="34" charset="0"/>
                      </a:endParaRPr>
                    </a:p>
                  </a:txBody>
                  <a:tcPr anchor="ctr">
                    <a:solidFill>
                      <a:srgbClr val="E2C5FF"/>
                    </a:solidFill>
                  </a:tcPr>
                </a:tc>
                <a:tc>
                  <a:txBody>
                    <a:bodyPr/>
                    <a:lstStyle/>
                    <a:p>
                      <a:pPr algn="l"/>
                      <a:r>
                        <a:rPr lang="en-GB" sz="2000" b="1" dirty="0">
                          <a:latin typeface="Century Gothic" panose="020B0502020202020204" pitchFamily="34" charset="0"/>
                        </a:rPr>
                        <a:t>Make a three quarter turn. Make a half turn in the same direction.</a:t>
                      </a:r>
                      <a:endParaRPr lang="en-US" sz="2000" b="1" dirty="0">
                        <a:latin typeface="Century Gothic" panose="020B0502020202020204" pitchFamily="34" charset="0"/>
                      </a:endParaRPr>
                    </a:p>
                  </a:txBody>
                  <a:tcPr anchor="ctr">
                    <a:solidFill>
                      <a:schemeClr val="bg1"/>
                    </a:solidFill>
                  </a:tcPr>
                </a:tc>
                <a:tc>
                  <a:txBody>
                    <a:bodyPr/>
                    <a:lstStyle/>
                    <a:p>
                      <a:pPr algn="l"/>
                      <a:endParaRPr lang="en-US" sz="20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836593183"/>
                  </a:ext>
                </a:extLst>
              </a:tr>
            </a:tbl>
          </a:graphicData>
        </a:graphic>
      </p:graphicFrame>
      <p:grpSp>
        <p:nvGrpSpPr>
          <p:cNvPr id="9" name="Group 8">
            <a:extLst>
              <a:ext uri="{FF2B5EF4-FFF2-40B4-BE49-F238E27FC236}">
                <a16:creationId xmlns:a16="http://schemas.microsoft.com/office/drawing/2014/main" id="{6027098A-2CC5-4F25-8942-019C8BED3FDA}"/>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71A5FE92-BC40-4E9F-92E5-65B67017E20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05522614-A2EE-4463-A5B4-69EB423A6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1956031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9" name="Rectangle 88">
            <a:extLst>
              <a:ext uri="{FF2B5EF4-FFF2-40B4-BE49-F238E27FC236}">
                <a16:creationId xmlns:a16="http://schemas.microsoft.com/office/drawing/2014/main" id="{A0AB3268-A0D5-4E3B-899B-190E3AD050FC}"/>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Stand up and face the front of the classroom. Follow these instructions. Which ones make one full turn?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50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4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DB3F8E9A-C47C-4AB7-A6AD-20466722A5D5}"/>
              </a:ext>
            </a:extLst>
          </p:cNvPr>
          <p:cNvGraphicFramePr>
            <a:graphicFrameLocks noGrp="1"/>
          </p:cNvGraphicFramePr>
          <p:nvPr>
            <p:extLst>
              <p:ext uri="{D42A27DB-BD31-4B8C-83A1-F6EECF244321}">
                <p14:modId xmlns:p14="http://schemas.microsoft.com/office/powerpoint/2010/main" val="3557797533"/>
              </p:ext>
            </p:extLst>
          </p:nvPr>
        </p:nvGraphicFramePr>
        <p:xfrm>
          <a:off x="521970" y="1816196"/>
          <a:ext cx="8138160" cy="39624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731993819"/>
                    </a:ext>
                  </a:extLst>
                </a:gridCol>
                <a:gridCol w="6217920">
                  <a:extLst>
                    <a:ext uri="{9D8B030D-6E8A-4147-A177-3AD203B41FA5}">
                      <a16:colId xmlns:a16="http://schemas.microsoft.com/office/drawing/2014/main" val="2399351625"/>
                    </a:ext>
                  </a:extLst>
                </a:gridCol>
                <a:gridCol w="1463040">
                  <a:extLst>
                    <a:ext uri="{9D8B030D-6E8A-4147-A177-3AD203B41FA5}">
                      <a16:colId xmlns:a16="http://schemas.microsoft.com/office/drawing/2014/main" val="287764651"/>
                    </a:ext>
                  </a:extLst>
                </a:gridCol>
              </a:tblGrid>
              <a:tr h="370840">
                <a:tc>
                  <a:txBody>
                    <a:bodyPr/>
                    <a:lstStyle/>
                    <a:p>
                      <a:pPr algn="ctr"/>
                      <a:endParaRPr lang="en-US" sz="2000" b="1" dirty="0">
                        <a:latin typeface="Century Gothic" panose="020B0502020202020204" pitchFamily="34" charset="0"/>
                      </a:endParaRPr>
                    </a:p>
                  </a:txBody>
                  <a:tcPr anchor="ctr">
                    <a:solidFill>
                      <a:srgbClr val="E2C5FF"/>
                    </a:solidFill>
                  </a:tcPr>
                </a:tc>
                <a:tc>
                  <a:txBody>
                    <a:bodyPr/>
                    <a:lstStyle/>
                    <a:p>
                      <a:r>
                        <a:rPr lang="en-GB" sz="2000" b="1" dirty="0">
                          <a:latin typeface="Century Gothic" panose="020B0502020202020204" pitchFamily="34" charset="0"/>
                        </a:rPr>
                        <a:t>Instructions</a:t>
                      </a:r>
                      <a:endParaRPr lang="en-US" sz="2000" b="1" dirty="0">
                        <a:latin typeface="Century Gothic" panose="020B0502020202020204" pitchFamily="34" charset="0"/>
                      </a:endParaRPr>
                    </a:p>
                  </a:txBody>
                  <a:tcPr>
                    <a:solidFill>
                      <a:srgbClr val="E2C5FF"/>
                    </a:solidFill>
                  </a:tcPr>
                </a:tc>
                <a:tc>
                  <a:txBody>
                    <a:bodyPr/>
                    <a:lstStyle/>
                    <a:p>
                      <a:r>
                        <a:rPr lang="en-GB" sz="2000" b="1" dirty="0">
                          <a:latin typeface="Century Gothic" panose="020B0502020202020204" pitchFamily="34" charset="0"/>
                        </a:rPr>
                        <a:t>Full turn?</a:t>
                      </a:r>
                      <a:endParaRPr lang="en-US" sz="2000" b="1" dirty="0">
                        <a:latin typeface="Century Gothic" panose="020B0502020202020204" pitchFamily="34" charset="0"/>
                      </a:endParaRPr>
                    </a:p>
                  </a:txBody>
                  <a:tcPr>
                    <a:solidFill>
                      <a:srgbClr val="E2C5FF"/>
                    </a:solidFill>
                  </a:tcPr>
                </a:tc>
                <a:extLst>
                  <a:ext uri="{0D108BD9-81ED-4DB2-BD59-A6C34878D82A}">
                    <a16:rowId xmlns:a16="http://schemas.microsoft.com/office/drawing/2014/main" val="569875321"/>
                  </a:ext>
                </a:extLst>
              </a:tr>
              <a:tr h="1188720">
                <a:tc>
                  <a:txBody>
                    <a:bodyPr/>
                    <a:lstStyle/>
                    <a:p>
                      <a:pPr algn="ctr"/>
                      <a:r>
                        <a:rPr lang="en-GB" sz="2000" b="1" dirty="0">
                          <a:latin typeface="Century Gothic" panose="020B0502020202020204" pitchFamily="34" charset="0"/>
                        </a:rPr>
                        <a:t>1</a:t>
                      </a:r>
                      <a:endParaRPr lang="en-US" sz="2000" b="1" dirty="0">
                        <a:latin typeface="Century Gothic" panose="020B0502020202020204" pitchFamily="34" charset="0"/>
                      </a:endParaRPr>
                    </a:p>
                  </a:txBody>
                  <a:tcPr anchor="ctr">
                    <a:solidFill>
                      <a:srgbClr val="E2C5FF"/>
                    </a:solidFill>
                  </a:tcPr>
                </a:tc>
                <a:tc>
                  <a:txBody>
                    <a:bodyPr/>
                    <a:lstStyle/>
                    <a:p>
                      <a:pPr marL="0" indent="0" algn="l">
                        <a:buFont typeface="Arial" panose="020B0604020202020204" pitchFamily="34" charset="0"/>
                        <a:buNone/>
                      </a:pPr>
                      <a:r>
                        <a:rPr lang="en-GB" sz="2000" b="1" dirty="0">
                          <a:latin typeface="Century Gothic" panose="020B0502020202020204" pitchFamily="34" charset="0"/>
                        </a:rPr>
                        <a:t>Make a quarter turn. Make a half turn in the same direction. Make another half turn in the same direction.</a:t>
                      </a:r>
                      <a:endParaRPr lang="en-US" sz="2000" b="1" dirty="0">
                        <a:latin typeface="Century Gothic" panose="020B0502020202020204" pitchFamily="34" charset="0"/>
                      </a:endParaRP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X</a:t>
                      </a:r>
                      <a:endParaRPr lang="en-US"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150249277"/>
                  </a:ext>
                </a:extLst>
              </a:tr>
              <a:tr h="1188720">
                <a:tc>
                  <a:txBody>
                    <a:bodyPr/>
                    <a:lstStyle/>
                    <a:p>
                      <a:pPr algn="ctr"/>
                      <a:r>
                        <a:rPr lang="en-GB" sz="2000" b="1" dirty="0">
                          <a:latin typeface="Century Gothic" panose="020B0502020202020204" pitchFamily="34" charset="0"/>
                        </a:rPr>
                        <a:t>2</a:t>
                      </a:r>
                      <a:endParaRPr lang="en-US" sz="2000" b="1" dirty="0">
                        <a:latin typeface="Century Gothic" panose="020B0502020202020204" pitchFamily="34" charset="0"/>
                      </a:endParaRPr>
                    </a:p>
                  </a:txBody>
                  <a:tcPr anchor="ctr">
                    <a:solidFill>
                      <a:srgbClr val="E2C5FF"/>
                    </a:solidFill>
                  </a:tcPr>
                </a:tc>
                <a:tc>
                  <a:txBody>
                    <a:bodyPr/>
                    <a:lstStyle/>
                    <a:p>
                      <a:pPr algn="l"/>
                      <a:r>
                        <a:rPr lang="en-GB" sz="2000" b="1" dirty="0">
                          <a:latin typeface="Century Gothic" panose="020B0502020202020204" pitchFamily="34" charset="0"/>
                        </a:rPr>
                        <a:t>Make a half turn. Make a quarter turn in the same direction. Make another quarter turn in the same direction.</a:t>
                      </a:r>
                      <a:endParaRPr lang="en-US" sz="2000" b="1" dirty="0">
                        <a:latin typeface="Century Gothic" panose="020B0502020202020204" pitchFamily="34" charset="0"/>
                      </a:endParaRPr>
                    </a:p>
                  </a:txBody>
                  <a:tcPr anchor="ctr">
                    <a:solidFill>
                      <a:schemeClr val="bg1"/>
                    </a:solidFill>
                  </a:tcPr>
                </a:tc>
                <a:tc>
                  <a:txBody>
                    <a:bodyPr/>
                    <a:lstStyle/>
                    <a:p>
                      <a:pPr algn="ctr"/>
                      <a:r>
                        <a:rPr lang="en-US" sz="2800" b="1" dirty="0">
                          <a:solidFill>
                            <a:srgbClr val="FF0000"/>
                          </a:solidFill>
                          <a:latin typeface="Century Gothic" panose="020B0502020202020204" pitchFamily="34" charset="0"/>
                          <a:sym typeface="Wingdings" panose="05000000000000000000" pitchFamily="2" charset="2"/>
                        </a:rPr>
                        <a:t></a:t>
                      </a:r>
                      <a:endParaRPr lang="en-US"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3879969407"/>
                  </a:ext>
                </a:extLst>
              </a:tr>
              <a:tr h="1188720">
                <a:tc>
                  <a:txBody>
                    <a:bodyPr/>
                    <a:lstStyle/>
                    <a:p>
                      <a:pPr algn="ctr"/>
                      <a:r>
                        <a:rPr lang="en-GB" sz="2000" b="1" dirty="0">
                          <a:latin typeface="Century Gothic" panose="020B0502020202020204" pitchFamily="34" charset="0"/>
                        </a:rPr>
                        <a:t>3</a:t>
                      </a:r>
                      <a:endParaRPr lang="en-US" sz="2000" b="1" dirty="0">
                        <a:latin typeface="Century Gothic" panose="020B0502020202020204" pitchFamily="34" charset="0"/>
                      </a:endParaRPr>
                    </a:p>
                  </a:txBody>
                  <a:tcPr anchor="ctr">
                    <a:solidFill>
                      <a:srgbClr val="E2C5FF"/>
                    </a:solidFill>
                  </a:tcPr>
                </a:tc>
                <a:tc>
                  <a:txBody>
                    <a:bodyPr/>
                    <a:lstStyle/>
                    <a:p>
                      <a:pPr algn="l"/>
                      <a:r>
                        <a:rPr lang="en-GB" sz="2000" b="1" dirty="0">
                          <a:latin typeface="Century Gothic" panose="020B0502020202020204" pitchFamily="34" charset="0"/>
                        </a:rPr>
                        <a:t>Make a three quarter turn. Make a half turn in the same direction.</a:t>
                      </a:r>
                      <a:endParaRPr lang="en-US" sz="2000" b="1" dirty="0">
                        <a:latin typeface="Century Gothic" panose="020B0502020202020204" pitchFamily="34" charset="0"/>
                      </a:endParaRPr>
                    </a:p>
                  </a:txBody>
                  <a:tcPr anchor="ctr">
                    <a:solidFill>
                      <a:schemeClr val="bg1"/>
                    </a:solidFill>
                  </a:tcPr>
                </a:tc>
                <a:tc>
                  <a:txBody>
                    <a:bodyPr/>
                    <a:lstStyle/>
                    <a:p>
                      <a:pPr algn="ctr"/>
                      <a:r>
                        <a:rPr lang="en-GB" sz="2800" b="1" dirty="0">
                          <a:solidFill>
                            <a:srgbClr val="FF0000"/>
                          </a:solidFill>
                          <a:latin typeface="Century Gothic" panose="020B0502020202020204" pitchFamily="34" charset="0"/>
                        </a:rPr>
                        <a:t>X</a:t>
                      </a:r>
                      <a:endParaRPr lang="en-US" sz="2800" b="1" dirty="0">
                        <a:solidFill>
                          <a:srgbClr val="FF0000"/>
                        </a:solidFill>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836593183"/>
                  </a:ext>
                </a:extLst>
              </a:tr>
            </a:tbl>
          </a:graphicData>
        </a:graphic>
      </p:graphicFrame>
      <p:grpSp>
        <p:nvGrpSpPr>
          <p:cNvPr id="9" name="Group 8">
            <a:extLst>
              <a:ext uri="{FF2B5EF4-FFF2-40B4-BE49-F238E27FC236}">
                <a16:creationId xmlns:a16="http://schemas.microsoft.com/office/drawing/2014/main" id="{35481E68-B788-447F-9FAA-ADD60F642E2C}"/>
              </a:ext>
            </a:extLst>
          </p:cNvPr>
          <p:cNvGrpSpPr/>
          <p:nvPr/>
        </p:nvGrpSpPr>
        <p:grpSpPr>
          <a:xfrm>
            <a:off x="59531" y="6454317"/>
            <a:ext cx="1238534" cy="403683"/>
            <a:chOff x="68077" y="6454317"/>
            <a:chExt cx="1238534" cy="403683"/>
          </a:xfrm>
        </p:grpSpPr>
        <p:sp>
          <p:nvSpPr>
            <p:cNvPr id="10" name="TextBox 8">
              <a:extLst>
                <a:ext uri="{FF2B5EF4-FFF2-40B4-BE49-F238E27FC236}">
                  <a16:creationId xmlns:a16="http://schemas.microsoft.com/office/drawing/2014/main" id="{E7B75A26-E7C9-46C0-AFCF-ED51BC96DA5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52AA8E22-252B-405A-BBDF-63274F8D6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4154952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at the objects below. How have they moved?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correct turn for each object.</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CE2E7759-3464-444F-92D4-BEF68BB68CC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365AD6B-126B-4CF0-A00E-A07F381553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99DC75-E6F6-4C9B-90CF-93D583CC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 name="Picture 2">
            <a:extLst>
              <a:ext uri="{FF2B5EF4-FFF2-40B4-BE49-F238E27FC236}">
                <a16:creationId xmlns:a16="http://schemas.microsoft.com/office/drawing/2014/main" id="{DAA7259C-7BD8-44E2-ABAC-276456FB0682}"/>
              </a:ext>
            </a:extLst>
          </p:cNvPr>
          <p:cNvPicPr>
            <a:picLocks noChangeAspect="1"/>
          </p:cNvPicPr>
          <p:nvPr/>
        </p:nvPicPr>
        <p:blipFill rotWithShape="1">
          <a:blip r:embed="rId4"/>
          <a:srcRect l="1330"/>
          <a:stretch/>
        </p:blipFill>
        <p:spPr>
          <a:xfrm>
            <a:off x="591811" y="1575972"/>
            <a:ext cx="7960378" cy="3257550"/>
          </a:xfrm>
          <a:prstGeom prst="rect">
            <a:avLst/>
          </a:prstGeom>
        </p:spPr>
      </p:pic>
    </p:spTree>
    <p:extLst>
      <p:ext uri="{BB962C8B-B14F-4D97-AF65-F5344CB8AC3E}">
        <p14:creationId xmlns:p14="http://schemas.microsoft.com/office/powerpoint/2010/main" val="429103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at the objects below. How have they moved?</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paw print may also make a three quarter turn to the left.</a:t>
            </a: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CE2E7759-3464-444F-92D4-BEF68BB68CC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365AD6B-126B-4CF0-A00E-A07F381553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99DC75-E6F6-4C9B-90CF-93D583CC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pic>
        <p:nvPicPr>
          <p:cNvPr id="3" name="Picture 2">
            <a:extLst>
              <a:ext uri="{FF2B5EF4-FFF2-40B4-BE49-F238E27FC236}">
                <a16:creationId xmlns:a16="http://schemas.microsoft.com/office/drawing/2014/main" id="{DAA7259C-7BD8-44E2-ABAC-276456FB0682}"/>
              </a:ext>
            </a:extLst>
          </p:cNvPr>
          <p:cNvPicPr>
            <a:picLocks noChangeAspect="1"/>
          </p:cNvPicPr>
          <p:nvPr/>
        </p:nvPicPr>
        <p:blipFill rotWithShape="1">
          <a:blip r:embed="rId4"/>
          <a:srcRect l="1330"/>
          <a:stretch/>
        </p:blipFill>
        <p:spPr>
          <a:xfrm>
            <a:off x="591811" y="1575972"/>
            <a:ext cx="7960378" cy="3257550"/>
          </a:xfrm>
          <a:prstGeom prst="rect">
            <a:avLst/>
          </a:prstGeom>
        </p:spPr>
      </p:pic>
      <p:sp>
        <p:nvSpPr>
          <p:cNvPr id="13" name="Rectangle 12">
            <a:extLst>
              <a:ext uri="{FF2B5EF4-FFF2-40B4-BE49-F238E27FC236}">
                <a16:creationId xmlns:a16="http://schemas.microsoft.com/office/drawing/2014/main" id="{72BE9919-9D15-48FC-9893-50475341B7B3}"/>
              </a:ext>
            </a:extLst>
          </p:cNvPr>
          <p:cNvSpPr/>
          <p:nvPr/>
        </p:nvSpPr>
        <p:spPr>
          <a:xfrm>
            <a:off x="6335707" y="2529733"/>
            <a:ext cx="1833716" cy="1938992"/>
          </a:xfrm>
          <a:prstGeom prst="rect">
            <a:avLst/>
          </a:prstGeom>
        </p:spPr>
        <p:txBody>
          <a:bodyPr wrap="square">
            <a:spAutoFit/>
          </a:bodyPr>
          <a:lstStyle/>
          <a:p>
            <a:pPr algn="ctr"/>
            <a:r>
              <a:rPr lang="en-US" sz="2400" b="1" dirty="0">
                <a:solidFill>
                  <a:srgbClr val="FF0000"/>
                </a:solidFill>
                <a:latin typeface="Century Gothic" panose="020B0502020202020204" pitchFamily="34" charset="0"/>
              </a:rPr>
              <a:t>Half turn</a:t>
            </a:r>
          </a:p>
          <a:p>
            <a:pPr algn="ctr"/>
            <a:endParaRPr lang="en-US" sz="2400" b="1" dirty="0">
              <a:solidFill>
                <a:srgbClr val="FF0000"/>
              </a:solidFill>
              <a:latin typeface="Century Gothic" panose="020B0502020202020204" pitchFamily="34" charset="0"/>
            </a:endParaRPr>
          </a:p>
          <a:p>
            <a:pPr algn="ctr"/>
            <a:endParaRPr lang="en-US" sz="2400" b="1" dirty="0">
              <a:solidFill>
                <a:srgbClr val="FF0000"/>
              </a:solidFill>
              <a:latin typeface="Century Gothic" panose="020B0502020202020204" pitchFamily="34" charset="0"/>
            </a:endParaRPr>
          </a:p>
          <a:p>
            <a:pPr algn="ctr"/>
            <a:r>
              <a:rPr lang="en-US" sz="2400" b="1" dirty="0">
                <a:solidFill>
                  <a:srgbClr val="FF0000"/>
                </a:solidFill>
                <a:latin typeface="Century Gothic" panose="020B0502020202020204" pitchFamily="34" charset="0"/>
              </a:rPr>
              <a:t>Quarter </a:t>
            </a:r>
          </a:p>
          <a:p>
            <a:pPr algn="ctr"/>
            <a:r>
              <a:rPr lang="en-US" sz="2400" b="1" dirty="0">
                <a:solidFill>
                  <a:srgbClr val="FF0000"/>
                </a:solidFill>
                <a:latin typeface="Century Gothic" panose="020B0502020202020204" pitchFamily="34" charset="0"/>
              </a:rPr>
              <a:t>turn</a:t>
            </a:r>
          </a:p>
        </p:txBody>
      </p:sp>
    </p:spTree>
    <p:extLst>
      <p:ext uri="{BB962C8B-B14F-4D97-AF65-F5344CB8AC3E}">
        <p14:creationId xmlns:p14="http://schemas.microsoft.com/office/powerpoint/2010/main" val="52579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will this shape look after a quarter turn. Circle your answer.</a:t>
            </a:r>
          </a:p>
          <a:p>
            <a:pPr algn="ctr"/>
            <a:endParaRPr lang="en-GB" sz="2000" u="sng" dirty="0">
              <a:solidFill>
                <a:schemeClr val="bg2">
                  <a:lumMod val="50000"/>
                </a:schemeClr>
              </a:solidFill>
              <a:latin typeface="SassoonCRInfantMedium" panose="02000603020000020003" pitchFamily="2" charset="0"/>
            </a:endParaRPr>
          </a:p>
        </p:txBody>
      </p:sp>
      <p:sp>
        <p:nvSpPr>
          <p:cNvPr id="9" name="Rectangle 8">
            <a:extLst>
              <a:ext uri="{FF2B5EF4-FFF2-40B4-BE49-F238E27FC236}">
                <a16:creationId xmlns:a16="http://schemas.microsoft.com/office/drawing/2014/main" id="{7E7B64D3-F8B3-4908-B205-D51B4CF3231D}"/>
              </a:ext>
            </a:extLst>
          </p:cNvPr>
          <p:cNvSpPr/>
          <p:nvPr/>
        </p:nvSpPr>
        <p:spPr>
          <a:xfrm>
            <a:off x="912090" y="2869684"/>
            <a:ext cx="1841050" cy="708404"/>
          </a:xfrm>
          <a:prstGeom prst="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2E7759-3464-444F-92D4-BEF68BB68CC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365AD6B-126B-4CF0-A00E-A07F381553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99DC75-E6F6-4C9B-90CF-93D583CC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TextBox 1">
            <a:extLst>
              <a:ext uri="{FF2B5EF4-FFF2-40B4-BE49-F238E27FC236}">
                <a16:creationId xmlns:a16="http://schemas.microsoft.com/office/drawing/2014/main" id="{17AC187F-C4A1-4AE5-8788-14055670509D}"/>
              </a:ext>
            </a:extLst>
          </p:cNvPr>
          <p:cNvSpPr txBox="1"/>
          <p:nvPr/>
        </p:nvSpPr>
        <p:spPr>
          <a:xfrm>
            <a:off x="4401120" y="2286000"/>
            <a:ext cx="341760" cy="369332"/>
          </a:xfrm>
          <a:prstGeom prst="rect">
            <a:avLst/>
          </a:prstGeom>
          <a:noFill/>
        </p:spPr>
        <p:txBody>
          <a:bodyPr wrap="none" rtlCol="0">
            <a:spAutoFit/>
          </a:bodyPr>
          <a:lstStyle/>
          <a:p>
            <a:r>
              <a:rPr lang="en-GB" b="1" dirty="0">
                <a:latin typeface="Century Gothic" panose="020B0502020202020204" pitchFamily="34" charset="0"/>
              </a:rPr>
              <a:t>a</a:t>
            </a:r>
          </a:p>
        </p:txBody>
      </p:sp>
      <p:sp>
        <p:nvSpPr>
          <p:cNvPr id="16" name="TextBox 15">
            <a:extLst>
              <a:ext uri="{FF2B5EF4-FFF2-40B4-BE49-F238E27FC236}">
                <a16:creationId xmlns:a16="http://schemas.microsoft.com/office/drawing/2014/main" id="{84FC6F47-9B71-4361-9A63-6D1E44FA47F8}"/>
              </a:ext>
            </a:extLst>
          </p:cNvPr>
          <p:cNvSpPr txBox="1"/>
          <p:nvPr/>
        </p:nvSpPr>
        <p:spPr>
          <a:xfrm>
            <a:off x="6988606" y="2286000"/>
            <a:ext cx="336952" cy="369332"/>
          </a:xfrm>
          <a:prstGeom prst="rect">
            <a:avLst/>
          </a:prstGeom>
          <a:noFill/>
        </p:spPr>
        <p:txBody>
          <a:bodyPr wrap="none" rtlCol="0">
            <a:spAutoFit/>
          </a:bodyPr>
          <a:lstStyle/>
          <a:p>
            <a:r>
              <a:rPr lang="en-GB" b="1" dirty="0">
                <a:latin typeface="Century Gothic" panose="020B0502020202020204" pitchFamily="34" charset="0"/>
              </a:rPr>
              <a:t>b</a:t>
            </a:r>
          </a:p>
        </p:txBody>
      </p:sp>
      <p:sp>
        <p:nvSpPr>
          <p:cNvPr id="17" name="Rectangle 16">
            <a:extLst>
              <a:ext uri="{FF2B5EF4-FFF2-40B4-BE49-F238E27FC236}">
                <a16:creationId xmlns:a16="http://schemas.microsoft.com/office/drawing/2014/main" id="{03DAF45A-F8F7-4C45-A4DF-40D4FCB57CB2}"/>
              </a:ext>
            </a:extLst>
          </p:cNvPr>
          <p:cNvSpPr/>
          <p:nvPr/>
        </p:nvSpPr>
        <p:spPr>
          <a:xfrm rot="5400000">
            <a:off x="6886823" y="2911959"/>
            <a:ext cx="1841050" cy="708404"/>
          </a:xfrm>
          <a:prstGeom prst="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7CEC81-FB21-4B22-95B9-590DEC4578DA}"/>
              </a:ext>
            </a:extLst>
          </p:cNvPr>
          <p:cNvSpPr/>
          <p:nvPr/>
        </p:nvSpPr>
        <p:spPr>
          <a:xfrm>
            <a:off x="4720174" y="2897112"/>
            <a:ext cx="1841050" cy="708404"/>
          </a:xfrm>
          <a:prstGeom prst="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88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will this shape look after a quarter turn. Circle your answer.</a:t>
            </a:r>
          </a:p>
          <a:p>
            <a:pPr algn="ctr"/>
            <a:endParaRPr lang="en-GB" sz="2000" u="sng" dirty="0">
              <a:solidFill>
                <a:schemeClr val="bg2">
                  <a:lumMod val="50000"/>
                </a:schemeClr>
              </a:solidFill>
              <a:latin typeface="SassoonCRInfantMedium" panose="02000603020000020003" pitchFamily="2" charset="0"/>
            </a:endParaRPr>
          </a:p>
        </p:txBody>
      </p:sp>
      <p:sp>
        <p:nvSpPr>
          <p:cNvPr id="9" name="Rectangle 8">
            <a:extLst>
              <a:ext uri="{FF2B5EF4-FFF2-40B4-BE49-F238E27FC236}">
                <a16:creationId xmlns:a16="http://schemas.microsoft.com/office/drawing/2014/main" id="{7E7B64D3-F8B3-4908-B205-D51B4CF3231D}"/>
              </a:ext>
            </a:extLst>
          </p:cNvPr>
          <p:cNvSpPr/>
          <p:nvPr/>
        </p:nvSpPr>
        <p:spPr>
          <a:xfrm>
            <a:off x="912090" y="2869684"/>
            <a:ext cx="1841050" cy="708404"/>
          </a:xfrm>
          <a:prstGeom prst="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E2E7759-3464-444F-92D4-BEF68BB68CC0}"/>
              </a:ext>
            </a:extLst>
          </p:cNvPr>
          <p:cNvGrpSpPr/>
          <p:nvPr/>
        </p:nvGrpSpPr>
        <p:grpSpPr>
          <a:xfrm>
            <a:off x="59531" y="6454317"/>
            <a:ext cx="1238534" cy="403683"/>
            <a:chOff x="68077" y="6454317"/>
            <a:chExt cx="1238534" cy="403683"/>
          </a:xfrm>
        </p:grpSpPr>
        <p:sp>
          <p:nvSpPr>
            <p:cNvPr id="11" name="TextBox 8">
              <a:extLst>
                <a:ext uri="{FF2B5EF4-FFF2-40B4-BE49-F238E27FC236}">
                  <a16:creationId xmlns:a16="http://schemas.microsoft.com/office/drawing/2014/main" id="{2365AD6B-126B-4CF0-A00E-A07F38155381}"/>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2019</a:t>
              </a:r>
            </a:p>
          </p:txBody>
        </p:sp>
        <p:pic>
          <p:nvPicPr>
            <p:cNvPr id="12" name="Picture 11" descr="A close up of a sign&#10;&#10;Description generated with high confidence">
              <a:extLst>
                <a:ext uri="{FF2B5EF4-FFF2-40B4-BE49-F238E27FC236}">
                  <a16:creationId xmlns:a16="http://schemas.microsoft.com/office/drawing/2014/main" id="{E399DC75-E6F6-4C9B-90CF-93D583CCD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 name="TextBox 1">
            <a:extLst>
              <a:ext uri="{FF2B5EF4-FFF2-40B4-BE49-F238E27FC236}">
                <a16:creationId xmlns:a16="http://schemas.microsoft.com/office/drawing/2014/main" id="{17AC187F-C4A1-4AE5-8788-14055670509D}"/>
              </a:ext>
            </a:extLst>
          </p:cNvPr>
          <p:cNvSpPr txBox="1"/>
          <p:nvPr/>
        </p:nvSpPr>
        <p:spPr>
          <a:xfrm>
            <a:off x="4401120" y="2286000"/>
            <a:ext cx="341760" cy="369332"/>
          </a:xfrm>
          <a:prstGeom prst="rect">
            <a:avLst/>
          </a:prstGeom>
          <a:noFill/>
        </p:spPr>
        <p:txBody>
          <a:bodyPr wrap="none" rtlCol="0">
            <a:spAutoFit/>
          </a:bodyPr>
          <a:lstStyle/>
          <a:p>
            <a:r>
              <a:rPr lang="en-GB" b="1" dirty="0">
                <a:latin typeface="Century Gothic" panose="020B0502020202020204" pitchFamily="34" charset="0"/>
              </a:rPr>
              <a:t>a</a:t>
            </a:r>
          </a:p>
        </p:txBody>
      </p:sp>
      <p:sp>
        <p:nvSpPr>
          <p:cNvPr id="13" name="TextBox 12">
            <a:extLst>
              <a:ext uri="{FF2B5EF4-FFF2-40B4-BE49-F238E27FC236}">
                <a16:creationId xmlns:a16="http://schemas.microsoft.com/office/drawing/2014/main" id="{49F42CDC-0B18-43A0-88ED-DEFA97A48784}"/>
              </a:ext>
            </a:extLst>
          </p:cNvPr>
          <p:cNvSpPr txBox="1"/>
          <p:nvPr/>
        </p:nvSpPr>
        <p:spPr>
          <a:xfrm>
            <a:off x="6988606" y="2286000"/>
            <a:ext cx="336952" cy="369332"/>
          </a:xfrm>
          <a:prstGeom prst="rect">
            <a:avLst/>
          </a:prstGeom>
          <a:noFill/>
        </p:spPr>
        <p:txBody>
          <a:bodyPr wrap="none" rtlCol="0">
            <a:spAutoFit/>
          </a:bodyPr>
          <a:lstStyle/>
          <a:p>
            <a:r>
              <a:rPr lang="en-GB" b="1" dirty="0">
                <a:latin typeface="Century Gothic" panose="020B0502020202020204" pitchFamily="34" charset="0"/>
              </a:rPr>
              <a:t>b</a:t>
            </a:r>
          </a:p>
        </p:txBody>
      </p:sp>
      <p:sp>
        <p:nvSpPr>
          <p:cNvPr id="14" name="Rectangle 13">
            <a:extLst>
              <a:ext uri="{FF2B5EF4-FFF2-40B4-BE49-F238E27FC236}">
                <a16:creationId xmlns:a16="http://schemas.microsoft.com/office/drawing/2014/main" id="{39203629-BCC2-477C-943F-0CA23D7AF217}"/>
              </a:ext>
            </a:extLst>
          </p:cNvPr>
          <p:cNvSpPr/>
          <p:nvPr/>
        </p:nvSpPr>
        <p:spPr>
          <a:xfrm>
            <a:off x="4720174" y="2897112"/>
            <a:ext cx="1841050" cy="708404"/>
          </a:xfrm>
          <a:prstGeom prst="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5527A4-8269-4C10-8B49-0D9C20A1489C}"/>
              </a:ext>
            </a:extLst>
          </p:cNvPr>
          <p:cNvSpPr/>
          <p:nvPr/>
        </p:nvSpPr>
        <p:spPr>
          <a:xfrm rot="5400000">
            <a:off x="6886823" y="2911959"/>
            <a:ext cx="1841050" cy="708404"/>
          </a:xfrm>
          <a:prstGeom prst="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F63F2E2-BDA2-4866-92E1-B093F1241917}"/>
              </a:ext>
            </a:extLst>
          </p:cNvPr>
          <p:cNvSpPr/>
          <p:nvPr/>
        </p:nvSpPr>
        <p:spPr>
          <a:xfrm rot="16200000">
            <a:off x="6205894" y="2256341"/>
            <a:ext cx="3120886" cy="19003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706096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8C2467-041F-470F-AC09-EAD7BE5B9A9E}"/>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schemas.microsoft.com/sharepoint/v3"/>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0f0ae0ff-29c4-4766-b250-c1a9bee8d430"/>
    <ds:schemaRef ds:uri="86144f90-c7b6-48d0-aae5-f5e9e48cc3df"/>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2850</TotalTime>
  <Words>847</Words>
  <Application>Microsoft Office PowerPoint</Application>
  <PresentationFormat>On-screen Show (4:3)</PresentationFormat>
  <Paragraphs>372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129</cp:revision>
  <dcterms:created xsi:type="dcterms:W3CDTF">2018-03-17T10:08:43Z</dcterms:created>
  <dcterms:modified xsi:type="dcterms:W3CDTF">2019-04-11T08:29:01Z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